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331" r:id="rId2"/>
    <p:sldId id="332" r:id="rId3"/>
    <p:sldId id="333" r:id="rId4"/>
    <p:sldId id="334" r:id="rId5"/>
    <p:sldId id="335" r:id="rId6"/>
    <p:sldId id="336" r:id="rId7"/>
    <p:sldId id="337" r:id="rId8"/>
    <p:sldId id="338" r:id="rId9"/>
    <p:sldId id="339" r:id="rId10"/>
    <p:sldId id="341" r:id="rId11"/>
    <p:sldId id="342" r:id="rId12"/>
    <p:sldId id="343" r:id="rId13"/>
    <p:sldId id="344" r:id="rId14"/>
    <p:sldId id="366" r:id="rId15"/>
    <p:sldId id="367" r:id="rId16"/>
    <p:sldId id="368" r:id="rId17"/>
    <p:sldId id="369" r:id="rId18"/>
    <p:sldId id="370" r:id="rId19"/>
    <p:sldId id="371" r:id="rId20"/>
    <p:sldId id="392" r:id="rId21"/>
    <p:sldId id="394" r:id="rId22"/>
    <p:sldId id="388"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748536-7AD1-40B3-A12F-D07B95B69C3E}">
          <p14:sldIdLst>
            <p14:sldId id="331"/>
            <p14:sldId id="332"/>
            <p14:sldId id="333"/>
            <p14:sldId id="334"/>
            <p14:sldId id="335"/>
            <p14:sldId id="336"/>
            <p14:sldId id="337"/>
            <p14:sldId id="338"/>
            <p14:sldId id="339"/>
            <p14:sldId id="341"/>
            <p14:sldId id="342"/>
            <p14:sldId id="343"/>
            <p14:sldId id="344"/>
            <p14:sldId id="366"/>
            <p14:sldId id="367"/>
            <p14:sldId id="368"/>
            <p14:sldId id="369"/>
            <p14:sldId id="370"/>
            <p14:sldId id="371"/>
            <p14:sldId id="392"/>
            <p14:sldId id="394"/>
            <p14:sldId id="388"/>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Lst>
        </p14:section>
      </p14:sectionLst>
    </p:ext>
    <p:ext uri="{EFAFB233-063F-42B5-8137-9DF3F51BA10A}">
      <p15:sldGuideLst xmlns:p15="http://schemas.microsoft.com/office/powerpoint/2012/main">
        <p15:guide id="1" orient="horz" pos="1968" userDrawn="1">
          <p15:clr>
            <a:srgbClr val="A4A3A4"/>
          </p15:clr>
        </p15:guide>
        <p15:guide id="2" pos="3840" userDrawn="1">
          <p15:clr>
            <a:srgbClr val="A4A3A4"/>
          </p15:clr>
        </p15:guide>
        <p15:guide id="6" pos="7680" userDrawn="1">
          <p15:clr>
            <a:srgbClr val="A4A3A4"/>
          </p15:clr>
        </p15:guide>
        <p15:guide id="14" orient="horz" userDrawn="1">
          <p15:clr>
            <a:srgbClr val="A4A3A4"/>
          </p15:clr>
        </p15:guide>
        <p15:guide id="16" orient="horz" pos="4269" userDrawn="1">
          <p15:clr>
            <a:srgbClr val="A4A3A4"/>
          </p15:clr>
        </p15:guide>
        <p15:guide id="20" userDrawn="1">
          <p15:clr>
            <a:srgbClr val="A4A3A4"/>
          </p15:clr>
        </p15:guide>
        <p15:guide id="21" pos="3931" userDrawn="1">
          <p15:clr>
            <a:srgbClr val="A4A3A4"/>
          </p15:clr>
        </p15:guide>
        <p15:guide id="22" pos="4770" userDrawn="1">
          <p15:clr>
            <a:srgbClr val="A4A3A4"/>
          </p15:clr>
        </p15:guide>
        <p15:guide id="23" pos="6335" userDrawn="1">
          <p15:clr>
            <a:srgbClr val="A4A3A4"/>
          </p15:clr>
        </p15:guide>
        <p15:guide id="24" pos="7106" userDrawn="1">
          <p15:clr>
            <a:srgbClr val="A4A3A4"/>
          </p15:clr>
        </p15:guide>
        <p15:guide id="25" orient="horz" pos="2115" userDrawn="1">
          <p15:clr>
            <a:srgbClr val="A4A3A4"/>
          </p15:clr>
        </p15:guide>
        <p15:guide id="26" orient="horz" pos="2832" userDrawn="1">
          <p15:clr>
            <a:srgbClr val="A4A3A4"/>
          </p15:clr>
        </p15:guide>
        <p15:guide id="27" orient="horz" pos="3680" userDrawn="1">
          <p15:clr>
            <a:srgbClr val="A4A3A4"/>
          </p15:clr>
        </p15:guide>
        <p15:guide id="28" pos="5376" userDrawn="1">
          <p15:clr>
            <a:srgbClr val="A4A3A4"/>
          </p15:clr>
        </p15:guide>
        <p15:guide id="29" pos="5784" userDrawn="1">
          <p15:clr>
            <a:srgbClr val="A4A3A4"/>
          </p15:clr>
        </p15:guide>
        <p15:guide id="30" orient="horz" pos="240" userDrawn="1">
          <p15:clr>
            <a:srgbClr val="A4A3A4"/>
          </p15:clr>
        </p15:guide>
        <p15:guide id="31" orient="horz" pos="1464" userDrawn="1">
          <p15:clr>
            <a:srgbClr val="A4A3A4"/>
          </p15:clr>
        </p15:guide>
        <p15:guide id="32" pos="3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c syphax" initials="Ps" lastIdx="4" clrIdx="0">
    <p:extLst>
      <p:ext uri="{19B8F6BF-5375-455C-9EA6-DF929625EA0E}">
        <p15:presenceInfo xmlns:p15="http://schemas.microsoft.com/office/powerpoint/2012/main" userId="eac595bf50856a3e" providerId="Windows Live"/>
      </p:ext>
    </p:extLst>
  </p:cmAuthor>
  <p:cmAuthor id="2" name="Syphax Ait oubelli" initials="SAo" lastIdx="1" clrIdx="1">
    <p:extLst>
      <p:ext uri="{19B8F6BF-5375-455C-9EA6-DF929625EA0E}">
        <p15:presenceInfo xmlns:p15="http://schemas.microsoft.com/office/powerpoint/2012/main" userId="ecf726b1934da7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7B57"/>
    <a:srgbClr val="343D46"/>
    <a:srgbClr val="00EFD1"/>
    <a:srgbClr val="F9AE57"/>
    <a:srgbClr val="8690FA"/>
    <a:srgbClr val="33CCFF"/>
    <a:srgbClr val="EC5E66"/>
    <a:srgbClr val="A5FDB9"/>
    <a:srgbClr val="83FF7F"/>
    <a:srgbClr val="C695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6BF3C2-7BE2-4103-B867-42224A7BB414}" v="751" dt="2021-09-30T20:04:13.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2" autoAdjust="0"/>
    <p:restoredTop sz="96357" autoAdjust="0"/>
  </p:normalViewPr>
  <p:slideViewPr>
    <p:cSldViewPr snapToGrid="0">
      <p:cViewPr varScale="1">
        <p:scale>
          <a:sx n="88" d="100"/>
          <a:sy n="88" d="100"/>
        </p:scale>
        <p:origin x="90" y="666"/>
      </p:cViewPr>
      <p:guideLst>
        <p:guide orient="horz" pos="1968"/>
        <p:guide pos="3840"/>
        <p:guide pos="7680"/>
        <p:guide orient="horz"/>
        <p:guide orient="horz" pos="4269"/>
        <p:guide/>
        <p:guide pos="3931"/>
        <p:guide pos="4770"/>
        <p:guide pos="6335"/>
        <p:guide pos="7106"/>
        <p:guide orient="horz" pos="2115"/>
        <p:guide orient="horz" pos="2832"/>
        <p:guide orient="horz" pos="3680"/>
        <p:guide pos="5376"/>
        <p:guide pos="5784"/>
        <p:guide orient="horz" pos="240"/>
        <p:guide orient="horz" pos="1464"/>
        <p:guide pos="31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phax Ait oubelli" userId="ecf726b1934da71b" providerId="LiveId" clId="{B71F60E7-0DDB-42E6-818B-77B87849ADF3}"/>
    <pc:docChg chg="undo custSel addSld delSld modSld sldOrd delSection modSection">
      <pc:chgData name="Syphax Ait oubelli" userId="ecf726b1934da71b" providerId="LiveId" clId="{B71F60E7-0DDB-42E6-818B-77B87849ADF3}" dt="2021-08-29T10:07:54.432" v="4556"/>
      <pc:docMkLst>
        <pc:docMk/>
      </pc:docMkLst>
      <pc:sldChg chg="addSp delSp modSp mod">
        <pc:chgData name="Syphax Ait oubelli" userId="ecf726b1934da71b" providerId="LiveId" clId="{B71F60E7-0DDB-42E6-818B-77B87849ADF3}" dt="2021-08-28T18:24:10.409" v="240" actId="207"/>
        <pc:sldMkLst>
          <pc:docMk/>
          <pc:sldMk cId="14798839" sldId="332"/>
        </pc:sldMkLst>
        <pc:spChg chg="mod">
          <ac:chgData name="Syphax Ait oubelli" userId="ecf726b1934da71b" providerId="LiveId" clId="{B71F60E7-0DDB-42E6-818B-77B87849ADF3}" dt="2021-08-28T18:24:10.409" v="240" actId="207"/>
          <ac:spMkLst>
            <pc:docMk/>
            <pc:sldMk cId="14798839" sldId="332"/>
            <ac:spMk id="2" creationId="{3B058406-6079-4C6C-B29B-FFE8036C3DA8}"/>
          </ac:spMkLst>
        </pc:spChg>
        <pc:picChg chg="add mod">
          <ac:chgData name="Syphax Ait oubelli" userId="ecf726b1934da71b" providerId="LiveId" clId="{B71F60E7-0DDB-42E6-818B-77B87849ADF3}" dt="2021-08-28T18:20:57.435" v="65" actId="1076"/>
          <ac:picMkLst>
            <pc:docMk/>
            <pc:sldMk cId="14798839" sldId="332"/>
            <ac:picMk id="4" creationId="{29234410-017A-4BA5-8502-83B22951A241}"/>
          </ac:picMkLst>
        </pc:picChg>
        <pc:picChg chg="del">
          <ac:chgData name="Syphax Ait oubelli" userId="ecf726b1934da71b" providerId="LiveId" clId="{B71F60E7-0DDB-42E6-818B-77B87849ADF3}" dt="2021-08-28T18:18:59.495" v="4" actId="478"/>
          <ac:picMkLst>
            <pc:docMk/>
            <pc:sldMk cId="14798839" sldId="332"/>
            <ac:picMk id="23" creationId="{0B869DDD-4063-4D03-A3EF-535877597E7E}"/>
          </ac:picMkLst>
        </pc:picChg>
      </pc:sldChg>
      <pc:sldChg chg="del">
        <pc:chgData name="Syphax Ait oubelli" userId="ecf726b1934da71b" providerId="LiveId" clId="{B71F60E7-0DDB-42E6-818B-77B87849ADF3}" dt="2021-08-28T18:08:13.376" v="0" actId="47"/>
        <pc:sldMkLst>
          <pc:docMk/>
          <pc:sldMk cId="558747559" sldId="333"/>
        </pc:sldMkLst>
      </pc:sldChg>
      <pc:sldChg chg="addSp modSp add mod">
        <pc:chgData name="Syphax Ait oubelli" userId="ecf726b1934da71b" providerId="LiveId" clId="{B71F60E7-0DDB-42E6-818B-77B87849ADF3}" dt="2021-08-28T18:22:25.689" v="131" actId="1076"/>
        <pc:sldMkLst>
          <pc:docMk/>
          <pc:sldMk cId="2971203194" sldId="333"/>
        </pc:sldMkLst>
        <pc:spChg chg="mod">
          <ac:chgData name="Syphax Ait oubelli" userId="ecf726b1934da71b" providerId="LiveId" clId="{B71F60E7-0DDB-42E6-818B-77B87849ADF3}" dt="2021-08-28T18:21:37.444" v="126" actId="403"/>
          <ac:spMkLst>
            <pc:docMk/>
            <pc:sldMk cId="2971203194" sldId="333"/>
            <ac:spMk id="2" creationId="{3B058406-6079-4C6C-B29B-FFE8036C3DA8}"/>
          </ac:spMkLst>
        </pc:spChg>
        <pc:picChg chg="add mod">
          <ac:chgData name="Syphax Ait oubelli" userId="ecf726b1934da71b" providerId="LiveId" clId="{B71F60E7-0DDB-42E6-818B-77B87849ADF3}" dt="2021-08-28T18:22:25.689" v="131" actId="1076"/>
          <ac:picMkLst>
            <pc:docMk/>
            <pc:sldMk cId="2971203194" sldId="333"/>
            <ac:picMk id="4" creationId="{02238C4D-BD5B-4DFD-84D9-581E7591C103}"/>
          </ac:picMkLst>
        </pc:picChg>
      </pc:sldChg>
      <pc:sldChg chg="del">
        <pc:chgData name="Syphax Ait oubelli" userId="ecf726b1934da71b" providerId="LiveId" clId="{B71F60E7-0DDB-42E6-818B-77B87849ADF3}" dt="2021-08-28T18:08:13.376" v="0" actId="47"/>
        <pc:sldMkLst>
          <pc:docMk/>
          <pc:sldMk cId="1937023026" sldId="334"/>
        </pc:sldMkLst>
      </pc:sldChg>
      <pc:sldChg chg="addSp delSp modSp add mod">
        <pc:chgData name="Syphax Ait oubelli" userId="ecf726b1934da71b" providerId="LiveId" clId="{B71F60E7-0DDB-42E6-818B-77B87849ADF3}" dt="2021-08-28T18:24:18.279" v="242" actId="113"/>
        <pc:sldMkLst>
          <pc:docMk/>
          <pc:sldMk cId="4110083885" sldId="334"/>
        </pc:sldMkLst>
        <pc:spChg chg="mod">
          <ac:chgData name="Syphax Ait oubelli" userId="ecf726b1934da71b" providerId="LiveId" clId="{B71F60E7-0DDB-42E6-818B-77B87849ADF3}" dt="2021-08-28T18:23:52.461" v="238" actId="207"/>
          <ac:spMkLst>
            <pc:docMk/>
            <pc:sldMk cId="4110083885" sldId="334"/>
            <ac:spMk id="2" creationId="{3B058406-6079-4C6C-B29B-FFE8036C3DA8}"/>
          </ac:spMkLst>
        </pc:spChg>
        <pc:spChg chg="add mod">
          <ac:chgData name="Syphax Ait oubelli" userId="ecf726b1934da71b" providerId="LiveId" clId="{B71F60E7-0DDB-42E6-818B-77B87849ADF3}" dt="2021-08-28T18:24:18.279" v="242" actId="113"/>
          <ac:spMkLst>
            <pc:docMk/>
            <pc:sldMk cId="4110083885" sldId="334"/>
            <ac:spMk id="5" creationId="{E87E9034-754D-4F06-B6C2-52E802BBBAD4}"/>
          </ac:spMkLst>
        </pc:spChg>
        <pc:spChg chg="add mod">
          <ac:chgData name="Syphax Ait oubelli" userId="ecf726b1934da71b" providerId="LiveId" clId="{B71F60E7-0DDB-42E6-818B-77B87849ADF3}" dt="2021-08-28T18:23:47.748" v="235" actId="207"/>
          <ac:spMkLst>
            <pc:docMk/>
            <pc:sldMk cId="4110083885" sldId="334"/>
            <ac:spMk id="6" creationId="{AB7A52C3-D465-48C7-84B3-AE26C04E3510}"/>
          </ac:spMkLst>
        </pc:spChg>
        <pc:picChg chg="del">
          <ac:chgData name="Syphax Ait oubelli" userId="ecf726b1934da71b" providerId="LiveId" clId="{B71F60E7-0DDB-42E6-818B-77B87849ADF3}" dt="2021-08-28T18:22:38.343" v="133" actId="478"/>
          <ac:picMkLst>
            <pc:docMk/>
            <pc:sldMk cId="4110083885" sldId="334"/>
            <ac:picMk id="4" creationId="{02238C4D-BD5B-4DFD-84D9-581E7591C103}"/>
          </ac:picMkLst>
        </pc:picChg>
      </pc:sldChg>
      <pc:sldChg chg="del">
        <pc:chgData name="Syphax Ait oubelli" userId="ecf726b1934da71b" providerId="LiveId" clId="{B71F60E7-0DDB-42E6-818B-77B87849ADF3}" dt="2021-08-28T18:08:13.376" v="0" actId="47"/>
        <pc:sldMkLst>
          <pc:docMk/>
          <pc:sldMk cId="2770261713" sldId="335"/>
        </pc:sldMkLst>
      </pc:sldChg>
      <pc:sldChg chg="addSp delSp modSp add mod">
        <pc:chgData name="Syphax Ait oubelli" userId="ecf726b1934da71b" providerId="LiveId" clId="{B71F60E7-0DDB-42E6-818B-77B87849ADF3}" dt="2021-08-28T18:26:11.867" v="338" actId="1076"/>
        <pc:sldMkLst>
          <pc:docMk/>
          <pc:sldMk cId="3759032452" sldId="335"/>
        </pc:sldMkLst>
        <pc:spChg chg="del">
          <ac:chgData name="Syphax Ait oubelli" userId="ecf726b1934da71b" providerId="LiveId" clId="{B71F60E7-0DDB-42E6-818B-77B87849ADF3}" dt="2021-08-28T18:24:31.783" v="244" actId="478"/>
          <ac:spMkLst>
            <pc:docMk/>
            <pc:sldMk cId="3759032452" sldId="335"/>
            <ac:spMk id="2" creationId="{3B058406-6079-4C6C-B29B-FFE8036C3DA8}"/>
          </ac:spMkLst>
        </pc:spChg>
        <pc:spChg chg="mod">
          <ac:chgData name="Syphax Ait oubelli" userId="ecf726b1934da71b" providerId="LiveId" clId="{B71F60E7-0DDB-42E6-818B-77B87849ADF3}" dt="2021-08-28T18:24:59.037" v="284" actId="14100"/>
          <ac:spMkLst>
            <pc:docMk/>
            <pc:sldMk cId="3759032452" sldId="335"/>
            <ac:spMk id="5" creationId="{E87E9034-754D-4F06-B6C2-52E802BBBAD4}"/>
          </ac:spMkLst>
        </pc:spChg>
        <pc:spChg chg="del">
          <ac:chgData name="Syphax Ait oubelli" userId="ecf726b1934da71b" providerId="LiveId" clId="{B71F60E7-0DDB-42E6-818B-77B87849ADF3}" dt="2021-08-28T18:24:33.480" v="245" actId="478"/>
          <ac:spMkLst>
            <pc:docMk/>
            <pc:sldMk cId="3759032452" sldId="335"/>
            <ac:spMk id="6" creationId="{AB7A52C3-D465-48C7-84B3-AE26C04E3510}"/>
          </ac:spMkLst>
        </pc:spChg>
        <pc:spChg chg="add mod">
          <ac:chgData name="Syphax Ait oubelli" userId="ecf726b1934da71b" providerId="LiveId" clId="{B71F60E7-0DDB-42E6-818B-77B87849ADF3}" dt="2021-08-28T18:26:11.867" v="338" actId="1076"/>
          <ac:spMkLst>
            <pc:docMk/>
            <pc:sldMk cId="3759032452" sldId="335"/>
            <ac:spMk id="7" creationId="{DEE26312-E87A-48D2-8AE8-4E47B497B092}"/>
          </ac:spMkLst>
        </pc:spChg>
        <pc:spChg chg="add mod">
          <ac:chgData name="Syphax Ait oubelli" userId="ecf726b1934da71b" providerId="LiveId" clId="{B71F60E7-0DDB-42E6-818B-77B87849ADF3}" dt="2021-08-28T18:26:11.867" v="338" actId="1076"/>
          <ac:spMkLst>
            <pc:docMk/>
            <pc:sldMk cId="3759032452" sldId="335"/>
            <ac:spMk id="8" creationId="{1F572E4B-21FA-4967-BB45-C85C72FFBC81}"/>
          </ac:spMkLst>
        </pc:spChg>
        <pc:spChg chg="add mod">
          <ac:chgData name="Syphax Ait oubelli" userId="ecf726b1934da71b" providerId="LiveId" clId="{B71F60E7-0DDB-42E6-818B-77B87849ADF3}" dt="2021-08-28T18:26:11.867" v="338" actId="1076"/>
          <ac:spMkLst>
            <pc:docMk/>
            <pc:sldMk cId="3759032452" sldId="335"/>
            <ac:spMk id="9" creationId="{86ABF832-3998-4FFC-856F-383D52FA370D}"/>
          </ac:spMkLst>
        </pc:spChg>
        <pc:spChg chg="add mod">
          <ac:chgData name="Syphax Ait oubelli" userId="ecf726b1934da71b" providerId="LiveId" clId="{B71F60E7-0DDB-42E6-818B-77B87849ADF3}" dt="2021-08-28T18:26:11.867" v="338" actId="1076"/>
          <ac:spMkLst>
            <pc:docMk/>
            <pc:sldMk cId="3759032452" sldId="335"/>
            <ac:spMk id="10" creationId="{583574F6-7641-44D0-A228-8D51E9E2C85D}"/>
          </ac:spMkLst>
        </pc:spChg>
        <pc:spChg chg="add mod">
          <ac:chgData name="Syphax Ait oubelli" userId="ecf726b1934da71b" providerId="LiveId" clId="{B71F60E7-0DDB-42E6-818B-77B87849ADF3}" dt="2021-08-28T18:26:11.867" v="338" actId="1076"/>
          <ac:spMkLst>
            <pc:docMk/>
            <pc:sldMk cId="3759032452" sldId="335"/>
            <ac:spMk id="11" creationId="{704A3683-C78C-4843-927A-B7D2F1B0521F}"/>
          </ac:spMkLst>
        </pc:spChg>
      </pc:sldChg>
      <pc:sldChg chg="del">
        <pc:chgData name="Syphax Ait oubelli" userId="ecf726b1934da71b" providerId="LiveId" clId="{B71F60E7-0DDB-42E6-818B-77B87849ADF3}" dt="2021-08-28T18:08:13.376" v="0" actId="47"/>
        <pc:sldMkLst>
          <pc:docMk/>
          <pc:sldMk cId="564074843" sldId="336"/>
        </pc:sldMkLst>
      </pc:sldChg>
      <pc:sldChg chg="addSp delSp modSp add mod">
        <pc:chgData name="Syphax Ait oubelli" userId="ecf726b1934da71b" providerId="LiveId" clId="{B71F60E7-0DDB-42E6-818B-77B87849ADF3}" dt="2021-08-28T18:26:52.809" v="346" actId="165"/>
        <pc:sldMkLst>
          <pc:docMk/>
          <pc:sldMk cId="3760507734" sldId="336"/>
        </pc:sldMkLst>
        <pc:spChg chg="del">
          <ac:chgData name="Syphax Ait oubelli" userId="ecf726b1934da71b" providerId="LiveId" clId="{B71F60E7-0DDB-42E6-818B-77B87849ADF3}" dt="2021-08-28T18:26:38.760" v="341" actId="478"/>
          <ac:spMkLst>
            <pc:docMk/>
            <pc:sldMk cId="3760507734" sldId="336"/>
            <ac:spMk id="8" creationId="{1F572E4B-21FA-4967-BB45-C85C72FFBC81}"/>
          </ac:spMkLst>
        </pc:spChg>
        <pc:spChg chg="mod ord topLvl">
          <ac:chgData name="Syphax Ait oubelli" userId="ecf726b1934da71b" providerId="LiveId" clId="{B71F60E7-0DDB-42E6-818B-77B87849ADF3}" dt="2021-08-28T18:26:52.809" v="346" actId="165"/>
          <ac:spMkLst>
            <pc:docMk/>
            <pc:sldMk cId="3760507734" sldId="336"/>
            <ac:spMk id="9" creationId="{86ABF832-3998-4FFC-856F-383D52FA370D}"/>
          </ac:spMkLst>
        </pc:spChg>
        <pc:spChg chg="mod topLvl">
          <ac:chgData name="Syphax Ait oubelli" userId="ecf726b1934da71b" providerId="LiveId" clId="{B71F60E7-0DDB-42E6-818B-77B87849ADF3}" dt="2021-08-28T18:26:52.809" v="346" actId="165"/>
          <ac:spMkLst>
            <pc:docMk/>
            <pc:sldMk cId="3760507734" sldId="336"/>
            <ac:spMk id="10" creationId="{583574F6-7641-44D0-A228-8D51E9E2C85D}"/>
          </ac:spMkLst>
        </pc:spChg>
        <pc:spChg chg="mod topLvl">
          <ac:chgData name="Syphax Ait oubelli" userId="ecf726b1934da71b" providerId="LiveId" clId="{B71F60E7-0DDB-42E6-818B-77B87849ADF3}" dt="2021-08-28T18:26:52.809" v="346" actId="165"/>
          <ac:spMkLst>
            <pc:docMk/>
            <pc:sldMk cId="3760507734" sldId="336"/>
            <ac:spMk id="11" creationId="{704A3683-C78C-4843-927A-B7D2F1B0521F}"/>
          </ac:spMkLst>
        </pc:spChg>
        <pc:grpChg chg="add del mod">
          <ac:chgData name="Syphax Ait oubelli" userId="ecf726b1934da71b" providerId="LiveId" clId="{B71F60E7-0DDB-42E6-818B-77B87849ADF3}" dt="2021-08-28T18:26:52.809" v="346" actId="165"/>
          <ac:grpSpMkLst>
            <pc:docMk/>
            <pc:sldMk cId="3760507734" sldId="336"/>
            <ac:grpSpMk id="2" creationId="{56EC3F71-813E-4DF6-B7F2-A57FBC22B0B8}"/>
          </ac:grpSpMkLst>
        </pc:grpChg>
      </pc:sldChg>
      <pc:sldChg chg="del">
        <pc:chgData name="Syphax Ait oubelli" userId="ecf726b1934da71b" providerId="LiveId" clId="{B71F60E7-0DDB-42E6-818B-77B87849ADF3}" dt="2021-08-28T18:08:13.376" v="0" actId="47"/>
        <pc:sldMkLst>
          <pc:docMk/>
          <pc:sldMk cId="347940788" sldId="337"/>
        </pc:sldMkLst>
      </pc:sldChg>
      <pc:sldChg chg="addSp delSp modSp add mod">
        <pc:chgData name="Syphax Ait oubelli" userId="ecf726b1934da71b" providerId="LiveId" clId="{B71F60E7-0DDB-42E6-818B-77B87849ADF3}" dt="2021-08-28T18:27:12.256" v="353" actId="165"/>
        <pc:sldMkLst>
          <pc:docMk/>
          <pc:sldMk cId="949057661" sldId="337"/>
        </pc:sldMkLst>
        <pc:spChg chg="del">
          <ac:chgData name="Syphax Ait oubelli" userId="ecf726b1934da71b" providerId="LiveId" clId="{B71F60E7-0DDB-42E6-818B-77B87849ADF3}" dt="2021-08-28T18:27:03.479" v="349" actId="478"/>
          <ac:spMkLst>
            <pc:docMk/>
            <pc:sldMk cId="949057661" sldId="337"/>
            <ac:spMk id="9" creationId="{86ABF832-3998-4FFC-856F-383D52FA370D}"/>
          </ac:spMkLst>
        </pc:spChg>
        <pc:spChg chg="mod ord topLvl">
          <ac:chgData name="Syphax Ait oubelli" userId="ecf726b1934da71b" providerId="LiveId" clId="{B71F60E7-0DDB-42E6-818B-77B87849ADF3}" dt="2021-08-28T18:27:12.256" v="353" actId="165"/>
          <ac:spMkLst>
            <pc:docMk/>
            <pc:sldMk cId="949057661" sldId="337"/>
            <ac:spMk id="10" creationId="{583574F6-7641-44D0-A228-8D51E9E2C85D}"/>
          </ac:spMkLst>
        </pc:spChg>
        <pc:spChg chg="mod topLvl">
          <ac:chgData name="Syphax Ait oubelli" userId="ecf726b1934da71b" providerId="LiveId" clId="{B71F60E7-0DDB-42E6-818B-77B87849ADF3}" dt="2021-08-28T18:27:12.256" v="353" actId="165"/>
          <ac:spMkLst>
            <pc:docMk/>
            <pc:sldMk cId="949057661" sldId="337"/>
            <ac:spMk id="11" creationId="{704A3683-C78C-4843-927A-B7D2F1B0521F}"/>
          </ac:spMkLst>
        </pc:spChg>
        <pc:grpChg chg="add del mod">
          <ac:chgData name="Syphax Ait oubelli" userId="ecf726b1934da71b" providerId="LiveId" clId="{B71F60E7-0DDB-42E6-818B-77B87849ADF3}" dt="2021-08-28T18:27:12.256" v="353" actId="165"/>
          <ac:grpSpMkLst>
            <pc:docMk/>
            <pc:sldMk cId="949057661" sldId="337"/>
            <ac:grpSpMk id="2" creationId="{EEB1EC70-CDDF-4458-9463-1F1A7839ED53}"/>
          </ac:grpSpMkLst>
        </pc:grpChg>
      </pc:sldChg>
      <pc:sldChg chg="del">
        <pc:chgData name="Syphax Ait oubelli" userId="ecf726b1934da71b" providerId="LiveId" clId="{B71F60E7-0DDB-42E6-818B-77B87849ADF3}" dt="2021-08-28T18:08:13.376" v="0" actId="47"/>
        <pc:sldMkLst>
          <pc:docMk/>
          <pc:sldMk cId="149621484" sldId="338"/>
        </pc:sldMkLst>
      </pc:sldChg>
      <pc:sldChg chg="addSp delSp modSp add mod">
        <pc:chgData name="Syphax Ait oubelli" userId="ecf726b1934da71b" providerId="LiveId" clId="{B71F60E7-0DDB-42E6-818B-77B87849ADF3}" dt="2021-08-28T18:28:47.051" v="375" actId="1076"/>
        <pc:sldMkLst>
          <pc:docMk/>
          <pc:sldMk cId="3887476093" sldId="338"/>
        </pc:sldMkLst>
        <pc:spChg chg="add mod topLvl">
          <ac:chgData name="Syphax Ait oubelli" userId="ecf726b1934da71b" providerId="LiveId" clId="{B71F60E7-0DDB-42E6-818B-77B87849ADF3}" dt="2021-08-28T18:28:47.051" v="375" actId="1076"/>
          <ac:spMkLst>
            <pc:docMk/>
            <pc:sldMk cId="3887476093" sldId="338"/>
            <ac:spMk id="6" creationId="{8A312E72-0177-45D3-B831-E5B35A2ADC19}"/>
          </ac:spMkLst>
        </pc:spChg>
        <pc:spChg chg="mod topLvl">
          <ac:chgData name="Syphax Ait oubelli" userId="ecf726b1934da71b" providerId="LiveId" clId="{B71F60E7-0DDB-42E6-818B-77B87849ADF3}" dt="2021-08-28T18:28:47.051" v="375" actId="1076"/>
          <ac:spMkLst>
            <pc:docMk/>
            <pc:sldMk cId="3887476093" sldId="338"/>
            <ac:spMk id="10" creationId="{583574F6-7641-44D0-A228-8D51E9E2C85D}"/>
          </ac:spMkLst>
        </pc:spChg>
        <pc:spChg chg="mod topLvl">
          <ac:chgData name="Syphax Ait oubelli" userId="ecf726b1934da71b" providerId="LiveId" clId="{B71F60E7-0DDB-42E6-818B-77B87849ADF3}" dt="2021-08-28T18:28:47.051" v="375" actId="1076"/>
          <ac:spMkLst>
            <pc:docMk/>
            <pc:sldMk cId="3887476093" sldId="338"/>
            <ac:spMk id="11" creationId="{704A3683-C78C-4843-927A-B7D2F1B0521F}"/>
          </ac:spMkLst>
        </pc:spChg>
        <pc:grpChg chg="add del mod">
          <ac:chgData name="Syphax Ait oubelli" userId="ecf726b1934da71b" providerId="LiveId" clId="{B71F60E7-0DDB-42E6-818B-77B87849ADF3}" dt="2021-08-28T18:27:25.126" v="361" actId="165"/>
          <ac:grpSpMkLst>
            <pc:docMk/>
            <pc:sldMk cId="3887476093" sldId="338"/>
            <ac:grpSpMk id="2" creationId="{21FD5046-BEAE-4068-B95C-175763EED4F7}"/>
          </ac:grpSpMkLst>
        </pc:grpChg>
      </pc:sldChg>
      <pc:sldChg chg="addSp delSp modSp add mod">
        <pc:chgData name="Syphax Ait oubelli" userId="ecf726b1934da71b" providerId="LiveId" clId="{B71F60E7-0DDB-42E6-818B-77B87849ADF3}" dt="2021-08-28T18:28:58.290" v="381" actId="1076"/>
        <pc:sldMkLst>
          <pc:docMk/>
          <pc:sldMk cId="2147634980" sldId="339"/>
        </pc:sldMkLst>
        <pc:spChg chg="del mod">
          <ac:chgData name="Syphax Ait oubelli" userId="ecf726b1934da71b" providerId="LiveId" clId="{B71F60E7-0DDB-42E6-818B-77B87849ADF3}" dt="2021-08-28T18:28:49.862" v="376" actId="478"/>
          <ac:spMkLst>
            <pc:docMk/>
            <pc:sldMk cId="2147634980" sldId="339"/>
            <ac:spMk id="6" creationId="{8A312E72-0177-45D3-B831-E5B35A2ADC19}"/>
          </ac:spMkLst>
        </pc:spChg>
        <pc:spChg chg="mod">
          <ac:chgData name="Syphax Ait oubelli" userId="ecf726b1934da71b" providerId="LiveId" clId="{B71F60E7-0DDB-42E6-818B-77B87849ADF3}" dt="2021-08-28T18:28:58.290" v="381" actId="1076"/>
          <ac:spMkLst>
            <pc:docMk/>
            <pc:sldMk cId="2147634980" sldId="339"/>
            <ac:spMk id="7" creationId="{DEE26312-E87A-48D2-8AE8-4E47B497B092}"/>
          </ac:spMkLst>
        </pc:spChg>
        <pc:spChg chg="add mod">
          <ac:chgData name="Syphax Ait oubelli" userId="ecf726b1934da71b" providerId="LiveId" clId="{B71F60E7-0DDB-42E6-818B-77B87849ADF3}" dt="2021-08-28T18:28:58.290" v="381" actId="1076"/>
          <ac:spMkLst>
            <pc:docMk/>
            <pc:sldMk cId="2147634980" sldId="339"/>
            <ac:spMk id="9" creationId="{161035AB-3E0F-40A0-9F6D-7D1AD41FD685}"/>
          </ac:spMkLst>
        </pc:spChg>
        <pc:spChg chg="del mod">
          <ac:chgData name="Syphax Ait oubelli" userId="ecf726b1934da71b" providerId="LiveId" clId="{B71F60E7-0DDB-42E6-818B-77B87849ADF3}" dt="2021-08-28T18:28:49.862" v="376" actId="478"/>
          <ac:spMkLst>
            <pc:docMk/>
            <pc:sldMk cId="2147634980" sldId="339"/>
            <ac:spMk id="10" creationId="{583574F6-7641-44D0-A228-8D51E9E2C85D}"/>
          </ac:spMkLst>
        </pc:spChg>
        <pc:spChg chg="del mod">
          <ac:chgData name="Syphax Ait oubelli" userId="ecf726b1934da71b" providerId="LiveId" clId="{B71F60E7-0DDB-42E6-818B-77B87849ADF3}" dt="2021-08-28T18:28:49.862" v="376" actId="478"/>
          <ac:spMkLst>
            <pc:docMk/>
            <pc:sldMk cId="2147634980" sldId="339"/>
            <ac:spMk id="11" creationId="{704A3683-C78C-4843-927A-B7D2F1B0521F}"/>
          </ac:spMkLst>
        </pc:spChg>
        <pc:spChg chg="add mod">
          <ac:chgData name="Syphax Ait oubelli" userId="ecf726b1934da71b" providerId="LiveId" clId="{B71F60E7-0DDB-42E6-818B-77B87849ADF3}" dt="2021-08-28T18:28:58.290" v="381" actId="1076"/>
          <ac:spMkLst>
            <pc:docMk/>
            <pc:sldMk cId="2147634980" sldId="339"/>
            <ac:spMk id="12" creationId="{58B8BD46-FDD1-4165-A7C7-7A273A3FFC49}"/>
          </ac:spMkLst>
        </pc:spChg>
        <pc:spChg chg="add mod">
          <ac:chgData name="Syphax Ait oubelli" userId="ecf726b1934da71b" providerId="LiveId" clId="{B71F60E7-0DDB-42E6-818B-77B87849ADF3}" dt="2021-08-28T18:28:58.290" v="381" actId="1076"/>
          <ac:spMkLst>
            <pc:docMk/>
            <pc:sldMk cId="2147634980" sldId="339"/>
            <ac:spMk id="13" creationId="{E94E8B81-521B-48D2-8807-5A12227195DB}"/>
          </ac:spMkLst>
        </pc:spChg>
        <pc:picChg chg="add mod">
          <ac:chgData name="Syphax Ait oubelli" userId="ecf726b1934da71b" providerId="LiveId" clId="{B71F60E7-0DDB-42E6-818B-77B87849ADF3}" dt="2021-08-28T18:28:58.290" v="381" actId="1076"/>
          <ac:picMkLst>
            <pc:docMk/>
            <pc:sldMk cId="2147634980" sldId="339"/>
            <ac:picMk id="3" creationId="{72E3402B-6734-44E8-ADD4-FB1B5C723D42}"/>
          </ac:picMkLst>
        </pc:picChg>
      </pc:sldChg>
      <pc:sldChg chg="del">
        <pc:chgData name="Syphax Ait oubelli" userId="ecf726b1934da71b" providerId="LiveId" clId="{B71F60E7-0DDB-42E6-818B-77B87849ADF3}" dt="2021-08-28T18:08:13.376" v="0" actId="47"/>
        <pc:sldMkLst>
          <pc:docMk/>
          <pc:sldMk cId="4102891165" sldId="339"/>
        </pc:sldMkLst>
      </pc:sldChg>
      <pc:sldChg chg="addSp delSp modSp add mod ord">
        <pc:chgData name="Syphax Ait oubelli" userId="ecf726b1934da71b" providerId="LiveId" clId="{B71F60E7-0DDB-42E6-818B-77B87849ADF3}" dt="2021-08-28T18:30:25.061" v="404" actId="207"/>
        <pc:sldMkLst>
          <pc:docMk/>
          <pc:sldMk cId="158172455" sldId="340"/>
        </pc:sldMkLst>
        <pc:spChg chg="add mod">
          <ac:chgData name="Syphax Ait oubelli" userId="ecf726b1934da71b" providerId="LiveId" clId="{B71F60E7-0DDB-42E6-818B-77B87849ADF3}" dt="2021-08-28T18:30:07.822" v="401" actId="1076"/>
          <ac:spMkLst>
            <pc:docMk/>
            <pc:sldMk cId="158172455" sldId="340"/>
            <ac:spMk id="2" creationId="{A6DFF844-0EAC-46F0-BF53-701280334E83}"/>
          </ac:spMkLst>
        </pc:spChg>
        <pc:spChg chg="mod">
          <ac:chgData name="Syphax Ait oubelli" userId="ecf726b1934da71b" providerId="LiveId" clId="{B71F60E7-0DDB-42E6-818B-77B87849ADF3}" dt="2021-08-28T18:30:25.061" v="404" actId="207"/>
          <ac:spMkLst>
            <pc:docMk/>
            <pc:sldMk cId="158172455" sldId="340"/>
            <ac:spMk id="7" creationId="{DEE26312-E87A-48D2-8AE8-4E47B497B092}"/>
          </ac:spMkLst>
        </pc:spChg>
        <pc:spChg chg="del">
          <ac:chgData name="Syphax Ait oubelli" userId="ecf726b1934da71b" providerId="LiveId" clId="{B71F60E7-0DDB-42E6-818B-77B87849ADF3}" dt="2021-08-28T18:29:39.974" v="385" actId="478"/>
          <ac:spMkLst>
            <pc:docMk/>
            <pc:sldMk cId="158172455" sldId="340"/>
            <ac:spMk id="8" creationId="{1F572E4B-21FA-4967-BB45-C85C72FFBC81}"/>
          </ac:spMkLst>
        </pc:spChg>
        <pc:spChg chg="del">
          <ac:chgData name="Syphax Ait oubelli" userId="ecf726b1934da71b" providerId="LiveId" clId="{B71F60E7-0DDB-42E6-818B-77B87849ADF3}" dt="2021-08-28T18:29:39.974" v="385" actId="478"/>
          <ac:spMkLst>
            <pc:docMk/>
            <pc:sldMk cId="158172455" sldId="340"/>
            <ac:spMk id="9" creationId="{86ABF832-3998-4FFC-856F-383D52FA370D}"/>
          </ac:spMkLst>
        </pc:spChg>
        <pc:spChg chg="del">
          <ac:chgData name="Syphax Ait oubelli" userId="ecf726b1934da71b" providerId="LiveId" clId="{B71F60E7-0DDB-42E6-818B-77B87849ADF3}" dt="2021-08-28T18:29:39.974" v="385" actId="478"/>
          <ac:spMkLst>
            <pc:docMk/>
            <pc:sldMk cId="158172455" sldId="340"/>
            <ac:spMk id="10" creationId="{583574F6-7641-44D0-A228-8D51E9E2C85D}"/>
          </ac:spMkLst>
        </pc:spChg>
        <pc:spChg chg="del">
          <ac:chgData name="Syphax Ait oubelli" userId="ecf726b1934da71b" providerId="LiveId" clId="{B71F60E7-0DDB-42E6-818B-77B87849ADF3}" dt="2021-08-28T18:29:39.974" v="385" actId="478"/>
          <ac:spMkLst>
            <pc:docMk/>
            <pc:sldMk cId="158172455" sldId="340"/>
            <ac:spMk id="11" creationId="{704A3683-C78C-4843-927A-B7D2F1B0521F}"/>
          </ac:spMkLst>
        </pc:spChg>
        <pc:spChg chg="add mod">
          <ac:chgData name="Syphax Ait oubelli" userId="ecf726b1934da71b" providerId="LiveId" clId="{B71F60E7-0DDB-42E6-818B-77B87849ADF3}" dt="2021-08-28T18:30:25.061" v="404" actId="207"/>
          <ac:spMkLst>
            <pc:docMk/>
            <pc:sldMk cId="158172455" sldId="340"/>
            <ac:spMk id="12" creationId="{36BB9556-54EC-424B-9DC0-75754725EE2B}"/>
          </ac:spMkLst>
        </pc:spChg>
        <pc:spChg chg="add mod">
          <ac:chgData name="Syphax Ait oubelli" userId="ecf726b1934da71b" providerId="LiveId" clId="{B71F60E7-0DDB-42E6-818B-77B87849ADF3}" dt="2021-08-28T18:30:13.247" v="403" actId="948"/>
          <ac:spMkLst>
            <pc:docMk/>
            <pc:sldMk cId="158172455" sldId="340"/>
            <ac:spMk id="13" creationId="{3E8C23F6-2D2B-4A07-9336-8517ED95EB76}"/>
          </ac:spMkLst>
        </pc:spChg>
      </pc:sldChg>
      <pc:sldChg chg="del">
        <pc:chgData name="Syphax Ait oubelli" userId="ecf726b1934da71b" providerId="LiveId" clId="{B71F60E7-0DDB-42E6-818B-77B87849ADF3}" dt="2021-08-28T18:08:13.376" v="0" actId="47"/>
        <pc:sldMkLst>
          <pc:docMk/>
          <pc:sldMk cId="990227506" sldId="340"/>
        </pc:sldMkLst>
      </pc:sldChg>
      <pc:sldChg chg="modSp add mod">
        <pc:chgData name="Syphax Ait oubelli" userId="ecf726b1934da71b" providerId="LiveId" clId="{B71F60E7-0DDB-42E6-818B-77B87849ADF3}" dt="2021-08-28T18:30:42.417" v="408" actId="207"/>
        <pc:sldMkLst>
          <pc:docMk/>
          <pc:sldMk cId="1160893677" sldId="341"/>
        </pc:sldMkLst>
        <pc:spChg chg="mod">
          <ac:chgData name="Syphax Ait oubelli" userId="ecf726b1934da71b" providerId="LiveId" clId="{B71F60E7-0DDB-42E6-818B-77B87849ADF3}" dt="2021-08-28T18:30:36.025" v="406" actId="1076"/>
          <ac:spMkLst>
            <pc:docMk/>
            <pc:sldMk cId="1160893677" sldId="341"/>
            <ac:spMk id="2" creationId="{A6DFF844-0EAC-46F0-BF53-701280334E83}"/>
          </ac:spMkLst>
        </pc:spChg>
        <pc:spChg chg="mod">
          <ac:chgData name="Syphax Ait oubelli" userId="ecf726b1934da71b" providerId="LiveId" clId="{B71F60E7-0DDB-42E6-818B-77B87849ADF3}" dt="2021-08-28T18:30:42.417" v="408" actId="207"/>
          <ac:spMkLst>
            <pc:docMk/>
            <pc:sldMk cId="1160893677" sldId="341"/>
            <ac:spMk id="7" creationId="{DEE26312-E87A-48D2-8AE8-4E47B497B092}"/>
          </ac:spMkLst>
        </pc:spChg>
        <pc:spChg chg="mod">
          <ac:chgData name="Syphax Ait oubelli" userId="ecf726b1934da71b" providerId="LiveId" clId="{B71F60E7-0DDB-42E6-818B-77B87849ADF3}" dt="2021-08-28T18:30:42.417" v="408" actId="207"/>
          <ac:spMkLst>
            <pc:docMk/>
            <pc:sldMk cId="1160893677" sldId="341"/>
            <ac:spMk id="12" creationId="{36BB9556-54EC-424B-9DC0-75754725EE2B}"/>
          </ac:spMkLst>
        </pc:spChg>
        <pc:spChg chg="mod">
          <ac:chgData name="Syphax Ait oubelli" userId="ecf726b1934da71b" providerId="LiveId" clId="{B71F60E7-0DDB-42E6-818B-77B87849ADF3}" dt="2021-08-28T18:30:36.025" v="406" actId="1076"/>
          <ac:spMkLst>
            <pc:docMk/>
            <pc:sldMk cId="1160893677" sldId="341"/>
            <ac:spMk id="13" creationId="{3E8C23F6-2D2B-4A07-9336-8517ED95EB76}"/>
          </ac:spMkLst>
        </pc:spChg>
      </pc:sldChg>
      <pc:sldChg chg="del">
        <pc:chgData name="Syphax Ait oubelli" userId="ecf726b1934da71b" providerId="LiveId" clId="{B71F60E7-0DDB-42E6-818B-77B87849ADF3}" dt="2021-08-28T18:08:13.376" v="0" actId="47"/>
        <pc:sldMkLst>
          <pc:docMk/>
          <pc:sldMk cId="4057706424" sldId="341"/>
        </pc:sldMkLst>
      </pc:sldChg>
      <pc:sldChg chg="del">
        <pc:chgData name="Syphax Ait oubelli" userId="ecf726b1934da71b" providerId="LiveId" clId="{B71F60E7-0DDB-42E6-818B-77B87849ADF3}" dt="2021-08-28T18:08:13.376" v="0" actId="47"/>
        <pc:sldMkLst>
          <pc:docMk/>
          <pc:sldMk cId="3669037347" sldId="342"/>
        </pc:sldMkLst>
      </pc:sldChg>
      <pc:sldChg chg="addSp modSp add mod">
        <pc:chgData name="Syphax Ait oubelli" userId="ecf726b1934da71b" providerId="LiveId" clId="{B71F60E7-0DDB-42E6-818B-77B87849ADF3}" dt="2021-08-28T18:39:14.967" v="427" actId="1076"/>
        <pc:sldMkLst>
          <pc:docMk/>
          <pc:sldMk cId="3830773373" sldId="342"/>
        </pc:sldMkLst>
        <pc:spChg chg="mod">
          <ac:chgData name="Syphax Ait oubelli" userId="ecf726b1934da71b" providerId="LiveId" clId="{B71F60E7-0DDB-42E6-818B-77B87849ADF3}" dt="2021-08-28T18:30:54.635" v="414" actId="1076"/>
          <ac:spMkLst>
            <pc:docMk/>
            <pc:sldMk cId="3830773373" sldId="342"/>
            <ac:spMk id="2" creationId="{A6DFF844-0EAC-46F0-BF53-701280334E83}"/>
          </ac:spMkLst>
        </pc:spChg>
        <pc:spChg chg="mod">
          <ac:chgData name="Syphax Ait oubelli" userId="ecf726b1934da71b" providerId="LiveId" clId="{B71F60E7-0DDB-42E6-818B-77B87849ADF3}" dt="2021-08-28T18:39:06.810" v="422" actId="1076"/>
          <ac:spMkLst>
            <pc:docMk/>
            <pc:sldMk cId="3830773373" sldId="342"/>
            <ac:spMk id="7" creationId="{DEE26312-E87A-48D2-8AE8-4E47B497B092}"/>
          </ac:spMkLst>
        </pc:spChg>
        <pc:spChg chg="add mod">
          <ac:chgData name="Syphax Ait oubelli" userId="ecf726b1934da71b" providerId="LiveId" clId="{B71F60E7-0DDB-42E6-818B-77B87849ADF3}" dt="2021-08-28T18:39:07.297" v="423" actId="1076"/>
          <ac:spMkLst>
            <pc:docMk/>
            <pc:sldMk cId="3830773373" sldId="342"/>
            <ac:spMk id="8" creationId="{55E3C3F5-4AF9-4D26-BC04-CF3C6B224018}"/>
          </ac:spMkLst>
        </pc:spChg>
        <pc:spChg chg="add mod">
          <ac:chgData name="Syphax Ait oubelli" userId="ecf726b1934da71b" providerId="LiveId" clId="{B71F60E7-0DDB-42E6-818B-77B87849ADF3}" dt="2021-08-28T18:39:07.297" v="423" actId="1076"/>
          <ac:spMkLst>
            <pc:docMk/>
            <pc:sldMk cId="3830773373" sldId="342"/>
            <ac:spMk id="9" creationId="{9EDFC65A-826E-4912-9272-1E885E06E70F}"/>
          </ac:spMkLst>
        </pc:spChg>
        <pc:spChg chg="add mod">
          <ac:chgData name="Syphax Ait oubelli" userId="ecf726b1934da71b" providerId="LiveId" clId="{B71F60E7-0DDB-42E6-818B-77B87849ADF3}" dt="2021-08-28T18:39:12.395" v="425" actId="1076"/>
          <ac:spMkLst>
            <pc:docMk/>
            <pc:sldMk cId="3830773373" sldId="342"/>
            <ac:spMk id="10" creationId="{F8C55EA7-50B7-4517-9ECD-1FE6A5605DB6}"/>
          </ac:spMkLst>
        </pc:spChg>
        <pc:spChg chg="add mod">
          <ac:chgData name="Syphax Ait oubelli" userId="ecf726b1934da71b" providerId="LiveId" clId="{B71F60E7-0DDB-42E6-818B-77B87849ADF3}" dt="2021-08-28T18:39:12.395" v="425" actId="1076"/>
          <ac:spMkLst>
            <pc:docMk/>
            <pc:sldMk cId="3830773373" sldId="342"/>
            <ac:spMk id="11" creationId="{8A72A418-827A-4F19-9ED5-F57972324CC8}"/>
          </ac:spMkLst>
        </pc:spChg>
        <pc:spChg chg="mod">
          <ac:chgData name="Syphax Ait oubelli" userId="ecf726b1934da71b" providerId="LiveId" clId="{B71F60E7-0DDB-42E6-818B-77B87849ADF3}" dt="2021-08-28T18:39:06.810" v="422" actId="1076"/>
          <ac:spMkLst>
            <pc:docMk/>
            <pc:sldMk cId="3830773373" sldId="342"/>
            <ac:spMk id="12" creationId="{36BB9556-54EC-424B-9DC0-75754725EE2B}"/>
          </ac:spMkLst>
        </pc:spChg>
        <pc:spChg chg="mod">
          <ac:chgData name="Syphax Ait oubelli" userId="ecf726b1934da71b" providerId="LiveId" clId="{B71F60E7-0DDB-42E6-818B-77B87849ADF3}" dt="2021-08-28T18:30:57.963" v="415" actId="1076"/>
          <ac:spMkLst>
            <pc:docMk/>
            <pc:sldMk cId="3830773373" sldId="342"/>
            <ac:spMk id="13" creationId="{3E8C23F6-2D2B-4A07-9336-8517ED95EB76}"/>
          </ac:spMkLst>
        </pc:spChg>
        <pc:spChg chg="add mod">
          <ac:chgData name="Syphax Ait oubelli" userId="ecf726b1934da71b" providerId="LiveId" clId="{B71F60E7-0DDB-42E6-818B-77B87849ADF3}" dt="2021-08-28T18:39:14.967" v="427" actId="1076"/>
          <ac:spMkLst>
            <pc:docMk/>
            <pc:sldMk cId="3830773373" sldId="342"/>
            <ac:spMk id="14" creationId="{B85E9231-85A1-4B4B-852D-A31975C1B32D}"/>
          </ac:spMkLst>
        </pc:spChg>
        <pc:spChg chg="add mod">
          <ac:chgData name="Syphax Ait oubelli" userId="ecf726b1934da71b" providerId="LiveId" clId="{B71F60E7-0DDB-42E6-818B-77B87849ADF3}" dt="2021-08-28T18:39:14.967" v="427" actId="1076"/>
          <ac:spMkLst>
            <pc:docMk/>
            <pc:sldMk cId="3830773373" sldId="342"/>
            <ac:spMk id="15" creationId="{4365D0E9-12F0-4BE0-885A-A90CD7365248}"/>
          </ac:spMkLst>
        </pc:spChg>
      </pc:sldChg>
      <pc:sldChg chg="del">
        <pc:chgData name="Syphax Ait oubelli" userId="ecf726b1934da71b" providerId="LiveId" clId="{B71F60E7-0DDB-42E6-818B-77B87849ADF3}" dt="2021-08-28T18:08:13.376" v="0" actId="47"/>
        <pc:sldMkLst>
          <pc:docMk/>
          <pc:sldMk cId="3097256523" sldId="343"/>
        </pc:sldMkLst>
      </pc:sldChg>
      <pc:sldChg chg="addSp delSp modSp add mod">
        <pc:chgData name="Syphax Ait oubelli" userId="ecf726b1934da71b" providerId="LiveId" clId="{B71F60E7-0DDB-42E6-818B-77B87849ADF3}" dt="2021-08-28T19:49:07.169" v="911" actId="1076"/>
        <pc:sldMkLst>
          <pc:docMk/>
          <pc:sldMk cId="3351165044" sldId="343"/>
        </pc:sldMkLst>
        <pc:spChg chg="mod">
          <ac:chgData name="Syphax Ait oubelli" userId="ecf726b1934da71b" providerId="LiveId" clId="{B71F60E7-0DDB-42E6-818B-77B87849ADF3}" dt="2021-08-28T18:42:13.071" v="441" actId="1076"/>
          <ac:spMkLst>
            <pc:docMk/>
            <pc:sldMk cId="3351165044" sldId="343"/>
            <ac:spMk id="2" creationId="{A6DFF844-0EAC-46F0-BF53-701280334E83}"/>
          </ac:spMkLst>
        </pc:spChg>
        <pc:spChg chg="mod">
          <ac:chgData name="Syphax Ait oubelli" userId="ecf726b1934da71b" providerId="LiveId" clId="{B71F60E7-0DDB-42E6-818B-77B87849ADF3}" dt="2021-08-28T18:41:47.411" v="434" actId="14100"/>
          <ac:spMkLst>
            <pc:docMk/>
            <pc:sldMk cId="3351165044" sldId="343"/>
            <ac:spMk id="5" creationId="{E87E9034-754D-4F06-B6C2-52E802BBBAD4}"/>
          </ac:spMkLst>
        </pc:spChg>
        <pc:spChg chg="mod">
          <ac:chgData name="Syphax Ait oubelli" userId="ecf726b1934da71b" providerId="LiveId" clId="{B71F60E7-0DDB-42E6-818B-77B87849ADF3}" dt="2021-08-28T18:42:13.071" v="441" actId="1076"/>
          <ac:spMkLst>
            <pc:docMk/>
            <pc:sldMk cId="3351165044" sldId="343"/>
            <ac:spMk id="7" creationId="{DEE26312-E87A-48D2-8AE8-4E47B497B092}"/>
          </ac:spMkLst>
        </pc:spChg>
        <pc:spChg chg="del">
          <ac:chgData name="Syphax Ait oubelli" userId="ecf726b1934da71b" providerId="LiveId" clId="{B71F60E7-0DDB-42E6-818B-77B87849ADF3}" dt="2021-08-28T18:42:08.646" v="440" actId="478"/>
          <ac:spMkLst>
            <pc:docMk/>
            <pc:sldMk cId="3351165044" sldId="343"/>
            <ac:spMk id="8" creationId="{55E3C3F5-4AF9-4D26-BC04-CF3C6B224018}"/>
          </ac:spMkLst>
        </pc:spChg>
        <pc:spChg chg="del">
          <ac:chgData name="Syphax Ait oubelli" userId="ecf726b1934da71b" providerId="LiveId" clId="{B71F60E7-0DDB-42E6-818B-77B87849ADF3}" dt="2021-08-28T18:42:08.646" v="440" actId="478"/>
          <ac:spMkLst>
            <pc:docMk/>
            <pc:sldMk cId="3351165044" sldId="343"/>
            <ac:spMk id="9" creationId="{9EDFC65A-826E-4912-9272-1E885E06E70F}"/>
          </ac:spMkLst>
        </pc:spChg>
        <pc:spChg chg="del">
          <ac:chgData name="Syphax Ait oubelli" userId="ecf726b1934da71b" providerId="LiveId" clId="{B71F60E7-0DDB-42E6-818B-77B87849ADF3}" dt="2021-08-28T18:42:06.902" v="439" actId="478"/>
          <ac:spMkLst>
            <pc:docMk/>
            <pc:sldMk cId="3351165044" sldId="343"/>
            <ac:spMk id="10" creationId="{F8C55EA7-50B7-4517-9ECD-1FE6A5605DB6}"/>
          </ac:spMkLst>
        </pc:spChg>
        <pc:spChg chg="del">
          <ac:chgData name="Syphax Ait oubelli" userId="ecf726b1934da71b" providerId="LiveId" clId="{B71F60E7-0DDB-42E6-818B-77B87849ADF3}" dt="2021-08-28T18:42:06.902" v="439" actId="478"/>
          <ac:spMkLst>
            <pc:docMk/>
            <pc:sldMk cId="3351165044" sldId="343"/>
            <ac:spMk id="11" creationId="{8A72A418-827A-4F19-9ED5-F57972324CC8}"/>
          </ac:spMkLst>
        </pc:spChg>
        <pc:spChg chg="mod">
          <ac:chgData name="Syphax Ait oubelli" userId="ecf726b1934da71b" providerId="LiveId" clId="{B71F60E7-0DDB-42E6-818B-77B87849ADF3}" dt="2021-08-28T18:44:10.513" v="488" actId="1076"/>
          <ac:spMkLst>
            <pc:docMk/>
            <pc:sldMk cId="3351165044" sldId="343"/>
            <ac:spMk id="12" creationId="{36BB9556-54EC-424B-9DC0-75754725EE2B}"/>
          </ac:spMkLst>
        </pc:spChg>
        <pc:spChg chg="mod">
          <ac:chgData name="Syphax Ait oubelli" userId="ecf726b1934da71b" providerId="LiveId" clId="{B71F60E7-0DDB-42E6-818B-77B87849ADF3}" dt="2021-08-28T18:42:13.071" v="441" actId="1076"/>
          <ac:spMkLst>
            <pc:docMk/>
            <pc:sldMk cId="3351165044" sldId="343"/>
            <ac:spMk id="13" creationId="{3E8C23F6-2D2B-4A07-9336-8517ED95EB76}"/>
          </ac:spMkLst>
        </pc:spChg>
        <pc:spChg chg="mod">
          <ac:chgData name="Syphax Ait oubelli" userId="ecf726b1934da71b" providerId="LiveId" clId="{B71F60E7-0DDB-42E6-818B-77B87849ADF3}" dt="2021-08-28T19:49:07.169" v="911" actId="1076"/>
          <ac:spMkLst>
            <pc:docMk/>
            <pc:sldMk cId="3351165044" sldId="343"/>
            <ac:spMk id="14" creationId="{B85E9231-85A1-4B4B-852D-A31975C1B32D}"/>
          </ac:spMkLst>
        </pc:spChg>
        <pc:spChg chg="mod">
          <ac:chgData name="Syphax Ait oubelli" userId="ecf726b1934da71b" providerId="LiveId" clId="{B71F60E7-0DDB-42E6-818B-77B87849ADF3}" dt="2021-08-28T19:49:07.169" v="911" actId="1076"/>
          <ac:spMkLst>
            <pc:docMk/>
            <pc:sldMk cId="3351165044" sldId="343"/>
            <ac:spMk id="15" creationId="{4365D0E9-12F0-4BE0-885A-A90CD7365248}"/>
          </ac:spMkLst>
        </pc:spChg>
        <pc:spChg chg="add del mod">
          <ac:chgData name="Syphax Ait oubelli" userId="ecf726b1934da71b" providerId="LiveId" clId="{B71F60E7-0DDB-42E6-818B-77B87849ADF3}" dt="2021-08-28T19:48:56.498" v="910" actId="478"/>
          <ac:spMkLst>
            <pc:docMk/>
            <pc:sldMk cId="3351165044" sldId="343"/>
            <ac:spMk id="16" creationId="{B756B8BB-3A6D-42CC-B378-FC5A7F337FEC}"/>
          </ac:spMkLst>
        </pc:spChg>
        <pc:spChg chg="add del mod">
          <ac:chgData name="Syphax Ait oubelli" userId="ecf726b1934da71b" providerId="LiveId" clId="{B71F60E7-0DDB-42E6-818B-77B87849ADF3}" dt="2021-08-28T19:48:56.498" v="910" actId="478"/>
          <ac:spMkLst>
            <pc:docMk/>
            <pc:sldMk cId="3351165044" sldId="343"/>
            <ac:spMk id="17" creationId="{EE5E7058-C412-4A6A-AAC7-E52E89462846}"/>
          </ac:spMkLst>
        </pc:spChg>
        <pc:spChg chg="add del mod">
          <ac:chgData name="Syphax Ait oubelli" userId="ecf726b1934da71b" providerId="LiveId" clId="{B71F60E7-0DDB-42E6-818B-77B87849ADF3}" dt="2021-08-28T19:48:56.498" v="910" actId="478"/>
          <ac:spMkLst>
            <pc:docMk/>
            <pc:sldMk cId="3351165044" sldId="343"/>
            <ac:spMk id="18" creationId="{C613FA24-7985-4654-B0AF-6BF62F015D68}"/>
          </ac:spMkLst>
        </pc:spChg>
        <pc:spChg chg="add del mod">
          <ac:chgData name="Syphax Ait oubelli" userId="ecf726b1934da71b" providerId="LiveId" clId="{B71F60E7-0DDB-42E6-818B-77B87849ADF3}" dt="2021-08-28T19:48:56.498" v="910" actId="478"/>
          <ac:spMkLst>
            <pc:docMk/>
            <pc:sldMk cId="3351165044" sldId="343"/>
            <ac:spMk id="19" creationId="{D4EF50DA-5253-4A53-AD15-C87043F21A65}"/>
          </ac:spMkLst>
        </pc:spChg>
        <pc:spChg chg="add mod">
          <ac:chgData name="Syphax Ait oubelli" userId="ecf726b1934da71b" providerId="LiveId" clId="{B71F60E7-0DDB-42E6-818B-77B87849ADF3}" dt="2021-08-28T18:43:30.195" v="469" actId="571"/>
          <ac:spMkLst>
            <pc:docMk/>
            <pc:sldMk cId="3351165044" sldId="343"/>
            <ac:spMk id="20" creationId="{12EDD9E8-69BC-4B99-86A6-8BE1C5DA18DF}"/>
          </ac:spMkLst>
        </pc:spChg>
        <pc:spChg chg="add mod">
          <ac:chgData name="Syphax Ait oubelli" userId="ecf726b1934da71b" providerId="LiveId" clId="{B71F60E7-0DDB-42E6-818B-77B87849ADF3}" dt="2021-08-28T18:43:30.195" v="469" actId="571"/>
          <ac:spMkLst>
            <pc:docMk/>
            <pc:sldMk cId="3351165044" sldId="343"/>
            <ac:spMk id="21" creationId="{7D58E947-D320-4C4E-B0FC-F261DFC03360}"/>
          </ac:spMkLst>
        </pc:spChg>
        <pc:spChg chg="add mod">
          <ac:chgData name="Syphax Ait oubelli" userId="ecf726b1934da71b" providerId="LiveId" clId="{B71F60E7-0DDB-42E6-818B-77B87849ADF3}" dt="2021-08-28T18:43:30.195" v="469" actId="571"/>
          <ac:spMkLst>
            <pc:docMk/>
            <pc:sldMk cId="3351165044" sldId="343"/>
            <ac:spMk id="22" creationId="{FD4A6186-88A7-44DA-8D4B-60B9031F36C7}"/>
          </ac:spMkLst>
        </pc:spChg>
        <pc:spChg chg="add mod">
          <ac:chgData name="Syphax Ait oubelli" userId="ecf726b1934da71b" providerId="LiveId" clId="{B71F60E7-0DDB-42E6-818B-77B87849ADF3}" dt="2021-08-28T18:43:30.195" v="469" actId="571"/>
          <ac:spMkLst>
            <pc:docMk/>
            <pc:sldMk cId="3351165044" sldId="343"/>
            <ac:spMk id="23" creationId="{9DA85A4A-1E8F-4DBA-8C89-757782C7AE16}"/>
          </ac:spMkLst>
        </pc:spChg>
        <pc:spChg chg="add mod">
          <ac:chgData name="Syphax Ait oubelli" userId="ecf726b1934da71b" providerId="LiveId" clId="{B71F60E7-0DDB-42E6-818B-77B87849ADF3}" dt="2021-08-28T18:43:30.195" v="469" actId="571"/>
          <ac:spMkLst>
            <pc:docMk/>
            <pc:sldMk cId="3351165044" sldId="343"/>
            <ac:spMk id="24" creationId="{8AF5E9BA-C382-438B-9E93-D788A56A6E1C}"/>
          </ac:spMkLst>
        </pc:spChg>
        <pc:spChg chg="add mod">
          <ac:chgData name="Syphax Ait oubelli" userId="ecf726b1934da71b" providerId="LiveId" clId="{B71F60E7-0DDB-42E6-818B-77B87849ADF3}" dt="2021-08-28T18:43:30.195" v="469" actId="571"/>
          <ac:spMkLst>
            <pc:docMk/>
            <pc:sldMk cId="3351165044" sldId="343"/>
            <ac:spMk id="25" creationId="{DCE131B5-474C-4BCF-9099-1EF4E397CA52}"/>
          </ac:spMkLst>
        </pc:spChg>
        <pc:spChg chg="add mod">
          <ac:chgData name="Syphax Ait oubelli" userId="ecf726b1934da71b" providerId="LiveId" clId="{B71F60E7-0DDB-42E6-818B-77B87849ADF3}" dt="2021-08-28T18:43:29.947" v="468" actId="571"/>
          <ac:spMkLst>
            <pc:docMk/>
            <pc:sldMk cId="3351165044" sldId="343"/>
            <ac:spMk id="26" creationId="{D10B3380-ABEE-4840-BFC9-88194B1FE4BB}"/>
          </ac:spMkLst>
        </pc:spChg>
        <pc:spChg chg="add mod">
          <ac:chgData name="Syphax Ait oubelli" userId="ecf726b1934da71b" providerId="LiveId" clId="{B71F60E7-0DDB-42E6-818B-77B87849ADF3}" dt="2021-08-28T18:43:29.947" v="468" actId="571"/>
          <ac:spMkLst>
            <pc:docMk/>
            <pc:sldMk cId="3351165044" sldId="343"/>
            <ac:spMk id="27" creationId="{E7B01079-D9C6-4409-BE05-61D6CE7550AD}"/>
          </ac:spMkLst>
        </pc:spChg>
        <pc:spChg chg="add mod">
          <ac:chgData name="Syphax Ait oubelli" userId="ecf726b1934da71b" providerId="LiveId" clId="{B71F60E7-0DDB-42E6-818B-77B87849ADF3}" dt="2021-08-28T18:43:29.947" v="468" actId="571"/>
          <ac:spMkLst>
            <pc:docMk/>
            <pc:sldMk cId="3351165044" sldId="343"/>
            <ac:spMk id="28" creationId="{80A95459-7388-49D2-8B9A-B843924C5C4C}"/>
          </ac:spMkLst>
        </pc:spChg>
        <pc:spChg chg="add mod">
          <ac:chgData name="Syphax Ait oubelli" userId="ecf726b1934da71b" providerId="LiveId" clId="{B71F60E7-0DDB-42E6-818B-77B87849ADF3}" dt="2021-08-28T18:43:29.947" v="468" actId="571"/>
          <ac:spMkLst>
            <pc:docMk/>
            <pc:sldMk cId="3351165044" sldId="343"/>
            <ac:spMk id="29" creationId="{173C6AB6-85F3-41AE-9C67-A2E6CBEBA25B}"/>
          </ac:spMkLst>
        </pc:spChg>
        <pc:spChg chg="add mod">
          <ac:chgData name="Syphax Ait oubelli" userId="ecf726b1934da71b" providerId="LiveId" clId="{B71F60E7-0DDB-42E6-818B-77B87849ADF3}" dt="2021-08-28T18:43:29.947" v="468" actId="571"/>
          <ac:spMkLst>
            <pc:docMk/>
            <pc:sldMk cId="3351165044" sldId="343"/>
            <ac:spMk id="30" creationId="{B5258D8B-3D79-431B-AF6D-1F5591D74A9F}"/>
          </ac:spMkLst>
        </pc:spChg>
        <pc:spChg chg="add mod">
          <ac:chgData name="Syphax Ait oubelli" userId="ecf726b1934da71b" providerId="LiveId" clId="{B71F60E7-0DDB-42E6-818B-77B87849ADF3}" dt="2021-08-28T18:43:29.947" v="468" actId="571"/>
          <ac:spMkLst>
            <pc:docMk/>
            <pc:sldMk cId="3351165044" sldId="343"/>
            <ac:spMk id="31" creationId="{0499B33C-F619-4335-9EA1-5B0B92341186}"/>
          </ac:spMkLst>
        </pc:spChg>
        <pc:spChg chg="add mod">
          <ac:chgData name="Syphax Ait oubelli" userId="ecf726b1934da71b" providerId="LiveId" clId="{B71F60E7-0DDB-42E6-818B-77B87849ADF3}" dt="2021-08-28T19:49:07.169" v="911" actId="1076"/>
          <ac:spMkLst>
            <pc:docMk/>
            <pc:sldMk cId="3351165044" sldId="343"/>
            <ac:spMk id="32" creationId="{A2BD85D3-E905-4FD0-9C06-2E65EFD96CB0}"/>
          </ac:spMkLst>
        </pc:spChg>
        <pc:spChg chg="add mod">
          <ac:chgData name="Syphax Ait oubelli" userId="ecf726b1934da71b" providerId="LiveId" clId="{B71F60E7-0DDB-42E6-818B-77B87849ADF3}" dt="2021-08-28T19:49:07.169" v="911" actId="1076"/>
          <ac:spMkLst>
            <pc:docMk/>
            <pc:sldMk cId="3351165044" sldId="343"/>
            <ac:spMk id="33" creationId="{936F74FA-E1A9-4E2D-A7A1-557E920353AD}"/>
          </ac:spMkLst>
        </pc:spChg>
        <pc:spChg chg="add del mod">
          <ac:chgData name="Syphax Ait oubelli" userId="ecf726b1934da71b" providerId="LiveId" clId="{B71F60E7-0DDB-42E6-818B-77B87849ADF3}" dt="2021-08-28T19:48:56.498" v="910" actId="478"/>
          <ac:spMkLst>
            <pc:docMk/>
            <pc:sldMk cId="3351165044" sldId="343"/>
            <ac:spMk id="34" creationId="{000C0A59-26E9-4101-AD24-2D78B3AF227D}"/>
          </ac:spMkLst>
        </pc:spChg>
        <pc:spChg chg="add del mod">
          <ac:chgData name="Syphax Ait oubelli" userId="ecf726b1934da71b" providerId="LiveId" clId="{B71F60E7-0DDB-42E6-818B-77B87849ADF3}" dt="2021-08-28T19:48:56.498" v="910" actId="478"/>
          <ac:spMkLst>
            <pc:docMk/>
            <pc:sldMk cId="3351165044" sldId="343"/>
            <ac:spMk id="35" creationId="{B38D06D3-514E-465F-B6A7-5DC9A6D12EF4}"/>
          </ac:spMkLst>
        </pc:spChg>
        <pc:spChg chg="add del mod">
          <ac:chgData name="Syphax Ait oubelli" userId="ecf726b1934da71b" providerId="LiveId" clId="{B71F60E7-0DDB-42E6-818B-77B87849ADF3}" dt="2021-08-28T19:48:56.498" v="910" actId="478"/>
          <ac:spMkLst>
            <pc:docMk/>
            <pc:sldMk cId="3351165044" sldId="343"/>
            <ac:spMk id="36" creationId="{5B656849-C4B0-4EE9-8604-D0CF9D1812B7}"/>
          </ac:spMkLst>
        </pc:spChg>
        <pc:spChg chg="add del mod">
          <ac:chgData name="Syphax Ait oubelli" userId="ecf726b1934da71b" providerId="LiveId" clId="{B71F60E7-0DDB-42E6-818B-77B87849ADF3}" dt="2021-08-28T19:48:56.498" v="910" actId="478"/>
          <ac:spMkLst>
            <pc:docMk/>
            <pc:sldMk cId="3351165044" sldId="343"/>
            <ac:spMk id="37" creationId="{BD0B9A89-D1B3-459B-893B-FA99C815342F}"/>
          </ac:spMkLst>
        </pc:spChg>
        <pc:spChg chg="add mod">
          <ac:chgData name="Syphax Ait oubelli" userId="ecf726b1934da71b" providerId="LiveId" clId="{B71F60E7-0DDB-42E6-818B-77B87849ADF3}" dt="2021-08-28T19:49:07.169" v="911" actId="1076"/>
          <ac:spMkLst>
            <pc:docMk/>
            <pc:sldMk cId="3351165044" sldId="343"/>
            <ac:spMk id="38" creationId="{5ADBD051-1B0A-44AD-8844-90C63D77317A}"/>
          </ac:spMkLst>
        </pc:spChg>
        <pc:spChg chg="add mod">
          <ac:chgData name="Syphax Ait oubelli" userId="ecf726b1934da71b" providerId="LiveId" clId="{B71F60E7-0DDB-42E6-818B-77B87849ADF3}" dt="2021-08-28T19:49:07.169" v="911" actId="1076"/>
          <ac:spMkLst>
            <pc:docMk/>
            <pc:sldMk cId="3351165044" sldId="343"/>
            <ac:spMk id="39" creationId="{C5531127-FFBE-4714-9343-B3EFD6F298A5}"/>
          </ac:spMkLst>
        </pc:spChg>
        <pc:spChg chg="add del mod">
          <ac:chgData name="Syphax Ait oubelli" userId="ecf726b1934da71b" providerId="LiveId" clId="{B71F60E7-0DDB-42E6-818B-77B87849ADF3}" dt="2021-08-28T19:48:56.498" v="910" actId="478"/>
          <ac:spMkLst>
            <pc:docMk/>
            <pc:sldMk cId="3351165044" sldId="343"/>
            <ac:spMk id="40" creationId="{2EB96E82-D4F0-45BA-AEA8-E38587BDFD63}"/>
          </ac:spMkLst>
        </pc:spChg>
        <pc:spChg chg="add del mod">
          <ac:chgData name="Syphax Ait oubelli" userId="ecf726b1934da71b" providerId="LiveId" clId="{B71F60E7-0DDB-42E6-818B-77B87849ADF3}" dt="2021-08-28T19:48:56.498" v="910" actId="478"/>
          <ac:spMkLst>
            <pc:docMk/>
            <pc:sldMk cId="3351165044" sldId="343"/>
            <ac:spMk id="41" creationId="{96F43814-DB97-4CF2-9072-75E3A4A052E3}"/>
          </ac:spMkLst>
        </pc:spChg>
        <pc:spChg chg="add del mod">
          <ac:chgData name="Syphax Ait oubelli" userId="ecf726b1934da71b" providerId="LiveId" clId="{B71F60E7-0DDB-42E6-818B-77B87849ADF3}" dt="2021-08-28T19:48:56.498" v="910" actId="478"/>
          <ac:spMkLst>
            <pc:docMk/>
            <pc:sldMk cId="3351165044" sldId="343"/>
            <ac:spMk id="42" creationId="{CCF18245-CE29-413F-A8B4-BC61157FFDD9}"/>
          </ac:spMkLst>
        </pc:spChg>
        <pc:spChg chg="add del mod">
          <ac:chgData name="Syphax Ait oubelli" userId="ecf726b1934da71b" providerId="LiveId" clId="{B71F60E7-0DDB-42E6-818B-77B87849ADF3}" dt="2021-08-28T19:48:56.498" v="910" actId="478"/>
          <ac:spMkLst>
            <pc:docMk/>
            <pc:sldMk cId="3351165044" sldId="343"/>
            <ac:spMk id="43" creationId="{1464E232-F601-4230-B2A7-1B58C0369632}"/>
          </ac:spMkLst>
        </pc:spChg>
        <pc:spChg chg="add mod">
          <ac:chgData name="Syphax Ait oubelli" userId="ecf726b1934da71b" providerId="LiveId" clId="{B71F60E7-0DDB-42E6-818B-77B87849ADF3}" dt="2021-08-28T18:47:11.439" v="752" actId="207"/>
          <ac:spMkLst>
            <pc:docMk/>
            <pc:sldMk cId="3351165044" sldId="343"/>
            <ac:spMk id="50" creationId="{8A10BD46-77A4-4504-9AEE-08CF721145F2}"/>
          </ac:spMkLst>
        </pc:spChg>
        <pc:spChg chg="add mod">
          <ac:chgData name="Syphax Ait oubelli" userId="ecf726b1934da71b" providerId="LiveId" clId="{B71F60E7-0DDB-42E6-818B-77B87849ADF3}" dt="2021-08-28T19:49:07.169" v="911" actId="1076"/>
          <ac:spMkLst>
            <pc:docMk/>
            <pc:sldMk cId="3351165044" sldId="343"/>
            <ac:spMk id="55" creationId="{A0150F8E-9F6A-47F1-8A9C-62A56DBDD899}"/>
          </ac:spMkLst>
        </pc:spChg>
        <pc:spChg chg="add mod">
          <ac:chgData name="Syphax Ait oubelli" userId="ecf726b1934da71b" providerId="LiveId" clId="{B71F60E7-0DDB-42E6-818B-77B87849ADF3}" dt="2021-08-28T19:49:07.169" v="911" actId="1076"/>
          <ac:spMkLst>
            <pc:docMk/>
            <pc:sldMk cId="3351165044" sldId="343"/>
            <ac:spMk id="56" creationId="{596F4801-7DC0-4736-8BFB-5F9C2EB971A1}"/>
          </ac:spMkLst>
        </pc:spChg>
        <pc:spChg chg="add del mod">
          <ac:chgData name="Syphax Ait oubelli" userId="ecf726b1934da71b" providerId="LiveId" clId="{B71F60E7-0DDB-42E6-818B-77B87849ADF3}" dt="2021-08-28T19:48:56.498" v="910" actId="478"/>
          <ac:spMkLst>
            <pc:docMk/>
            <pc:sldMk cId="3351165044" sldId="343"/>
            <ac:spMk id="57" creationId="{27FC317F-29F8-4AD7-BFB1-7A5B91A7781A}"/>
          </ac:spMkLst>
        </pc:spChg>
        <pc:spChg chg="add del mod">
          <ac:chgData name="Syphax Ait oubelli" userId="ecf726b1934da71b" providerId="LiveId" clId="{B71F60E7-0DDB-42E6-818B-77B87849ADF3}" dt="2021-08-28T19:48:56.498" v="910" actId="478"/>
          <ac:spMkLst>
            <pc:docMk/>
            <pc:sldMk cId="3351165044" sldId="343"/>
            <ac:spMk id="58" creationId="{9E2B9907-BF85-4C75-A0CD-436A210BB132}"/>
          </ac:spMkLst>
        </pc:spChg>
        <pc:spChg chg="add del mod">
          <ac:chgData name="Syphax Ait oubelli" userId="ecf726b1934da71b" providerId="LiveId" clId="{B71F60E7-0DDB-42E6-818B-77B87849ADF3}" dt="2021-08-28T19:48:56.498" v="910" actId="478"/>
          <ac:spMkLst>
            <pc:docMk/>
            <pc:sldMk cId="3351165044" sldId="343"/>
            <ac:spMk id="59" creationId="{70187E14-FDFA-4217-BFA7-BC66AE9B8AC8}"/>
          </ac:spMkLst>
        </pc:spChg>
        <pc:spChg chg="add del mod">
          <ac:chgData name="Syphax Ait oubelli" userId="ecf726b1934da71b" providerId="LiveId" clId="{B71F60E7-0DDB-42E6-818B-77B87849ADF3}" dt="2021-08-28T19:48:56.498" v="910" actId="478"/>
          <ac:spMkLst>
            <pc:docMk/>
            <pc:sldMk cId="3351165044" sldId="343"/>
            <ac:spMk id="60" creationId="{523CF9C8-6D66-44D7-92B4-FBC98CDA1A0C}"/>
          </ac:spMkLst>
        </pc:spChg>
        <pc:spChg chg="add mod">
          <ac:chgData name="Syphax Ait oubelli" userId="ecf726b1934da71b" providerId="LiveId" clId="{B71F60E7-0DDB-42E6-818B-77B87849ADF3}" dt="2021-08-28T18:48:12.369" v="765" actId="571"/>
          <ac:spMkLst>
            <pc:docMk/>
            <pc:sldMk cId="3351165044" sldId="343"/>
            <ac:spMk id="61" creationId="{561E4929-BE1C-4575-B49F-93A350DF3396}"/>
          </ac:spMkLst>
        </pc:spChg>
        <pc:spChg chg="add mod">
          <ac:chgData name="Syphax Ait oubelli" userId="ecf726b1934da71b" providerId="LiveId" clId="{B71F60E7-0DDB-42E6-818B-77B87849ADF3}" dt="2021-08-28T18:48:12.369" v="765" actId="571"/>
          <ac:spMkLst>
            <pc:docMk/>
            <pc:sldMk cId="3351165044" sldId="343"/>
            <ac:spMk id="62" creationId="{50418CC2-6F69-49FC-B473-453EF2562D8D}"/>
          </ac:spMkLst>
        </pc:spChg>
        <pc:spChg chg="add mod">
          <ac:chgData name="Syphax Ait oubelli" userId="ecf726b1934da71b" providerId="LiveId" clId="{B71F60E7-0DDB-42E6-818B-77B87849ADF3}" dt="2021-08-28T18:48:12.369" v="765" actId="571"/>
          <ac:spMkLst>
            <pc:docMk/>
            <pc:sldMk cId="3351165044" sldId="343"/>
            <ac:spMk id="63" creationId="{33446098-092E-4D52-BC4F-2907D3B84E69}"/>
          </ac:spMkLst>
        </pc:spChg>
        <pc:spChg chg="add mod">
          <ac:chgData name="Syphax Ait oubelli" userId="ecf726b1934da71b" providerId="LiveId" clId="{B71F60E7-0DDB-42E6-818B-77B87849ADF3}" dt="2021-08-28T18:48:12.369" v="765" actId="571"/>
          <ac:spMkLst>
            <pc:docMk/>
            <pc:sldMk cId="3351165044" sldId="343"/>
            <ac:spMk id="64" creationId="{3B7263F2-ACBB-47A9-8C62-0BD117C6314F}"/>
          </ac:spMkLst>
        </pc:spChg>
        <pc:spChg chg="add mod">
          <ac:chgData name="Syphax Ait oubelli" userId="ecf726b1934da71b" providerId="LiveId" clId="{B71F60E7-0DDB-42E6-818B-77B87849ADF3}" dt="2021-08-28T18:48:12.369" v="765" actId="571"/>
          <ac:spMkLst>
            <pc:docMk/>
            <pc:sldMk cId="3351165044" sldId="343"/>
            <ac:spMk id="65" creationId="{91709844-9681-4EED-A513-AAB79C4E6253}"/>
          </ac:spMkLst>
        </pc:spChg>
        <pc:spChg chg="add mod">
          <ac:chgData name="Syphax Ait oubelli" userId="ecf726b1934da71b" providerId="LiveId" clId="{B71F60E7-0DDB-42E6-818B-77B87849ADF3}" dt="2021-08-28T18:48:12.369" v="765" actId="571"/>
          <ac:spMkLst>
            <pc:docMk/>
            <pc:sldMk cId="3351165044" sldId="343"/>
            <ac:spMk id="66" creationId="{0A1C5326-2FF8-41AF-988A-700718B08C32}"/>
          </ac:spMkLst>
        </pc:spChg>
        <pc:spChg chg="add mod">
          <ac:chgData name="Syphax Ait oubelli" userId="ecf726b1934da71b" providerId="LiveId" clId="{B71F60E7-0DDB-42E6-818B-77B87849ADF3}" dt="2021-08-28T19:49:07.169" v="911" actId="1076"/>
          <ac:spMkLst>
            <pc:docMk/>
            <pc:sldMk cId="3351165044" sldId="343"/>
            <ac:spMk id="67" creationId="{2C084A79-0400-494D-9225-364545CD022A}"/>
          </ac:spMkLst>
        </pc:spChg>
        <pc:spChg chg="add mod">
          <ac:chgData name="Syphax Ait oubelli" userId="ecf726b1934da71b" providerId="LiveId" clId="{B71F60E7-0DDB-42E6-818B-77B87849ADF3}" dt="2021-08-28T19:49:07.169" v="911" actId="1076"/>
          <ac:spMkLst>
            <pc:docMk/>
            <pc:sldMk cId="3351165044" sldId="343"/>
            <ac:spMk id="68" creationId="{B6E8E78C-A356-4508-8C5F-763DF41BD707}"/>
          </ac:spMkLst>
        </pc:spChg>
        <pc:spChg chg="add del mod">
          <ac:chgData name="Syphax Ait oubelli" userId="ecf726b1934da71b" providerId="LiveId" clId="{B71F60E7-0DDB-42E6-818B-77B87849ADF3}" dt="2021-08-28T19:48:56.498" v="910" actId="478"/>
          <ac:spMkLst>
            <pc:docMk/>
            <pc:sldMk cId="3351165044" sldId="343"/>
            <ac:spMk id="69" creationId="{4E538135-679F-498A-B6E2-E7B19E08FC51}"/>
          </ac:spMkLst>
        </pc:spChg>
        <pc:spChg chg="add del mod">
          <ac:chgData name="Syphax Ait oubelli" userId="ecf726b1934da71b" providerId="LiveId" clId="{B71F60E7-0DDB-42E6-818B-77B87849ADF3}" dt="2021-08-28T19:48:56.498" v="910" actId="478"/>
          <ac:spMkLst>
            <pc:docMk/>
            <pc:sldMk cId="3351165044" sldId="343"/>
            <ac:spMk id="70" creationId="{BA5870A5-8648-4BE6-A53B-EDD659C452DC}"/>
          </ac:spMkLst>
        </pc:spChg>
        <pc:spChg chg="add del mod">
          <ac:chgData name="Syphax Ait oubelli" userId="ecf726b1934da71b" providerId="LiveId" clId="{B71F60E7-0DDB-42E6-818B-77B87849ADF3}" dt="2021-08-28T19:48:56.498" v="910" actId="478"/>
          <ac:spMkLst>
            <pc:docMk/>
            <pc:sldMk cId="3351165044" sldId="343"/>
            <ac:spMk id="71" creationId="{5E4510E5-C6DF-43BE-A333-89DC47472CB2}"/>
          </ac:spMkLst>
        </pc:spChg>
        <pc:spChg chg="add del mod">
          <ac:chgData name="Syphax Ait oubelli" userId="ecf726b1934da71b" providerId="LiveId" clId="{B71F60E7-0DDB-42E6-818B-77B87849ADF3}" dt="2021-08-28T19:48:56.498" v="910" actId="478"/>
          <ac:spMkLst>
            <pc:docMk/>
            <pc:sldMk cId="3351165044" sldId="343"/>
            <ac:spMk id="72" creationId="{C6235124-BDDB-4753-BBB2-4921A7CE023D}"/>
          </ac:spMkLst>
        </pc:spChg>
        <pc:spChg chg="add del mod">
          <ac:chgData name="Syphax Ait oubelli" userId="ecf726b1934da71b" providerId="LiveId" clId="{B71F60E7-0DDB-42E6-818B-77B87849ADF3}" dt="2021-08-28T18:55:04.151" v="813" actId="478"/>
          <ac:spMkLst>
            <pc:docMk/>
            <pc:sldMk cId="3351165044" sldId="343"/>
            <ac:spMk id="73" creationId="{016CF2FE-EBFA-40D1-A2AC-AC9614B02660}"/>
          </ac:spMkLst>
        </pc:spChg>
        <pc:spChg chg="add del mod">
          <ac:chgData name="Syphax Ait oubelli" userId="ecf726b1934da71b" providerId="LiveId" clId="{B71F60E7-0DDB-42E6-818B-77B87849ADF3}" dt="2021-08-28T18:55:04.151" v="813" actId="478"/>
          <ac:spMkLst>
            <pc:docMk/>
            <pc:sldMk cId="3351165044" sldId="343"/>
            <ac:spMk id="74" creationId="{7468A14C-ABFE-4B3E-921E-A7D67BAD1CAE}"/>
          </ac:spMkLst>
        </pc:spChg>
        <pc:spChg chg="add del mod">
          <ac:chgData name="Syphax Ait oubelli" userId="ecf726b1934da71b" providerId="LiveId" clId="{B71F60E7-0DDB-42E6-818B-77B87849ADF3}" dt="2021-08-28T18:55:04.151" v="813" actId="478"/>
          <ac:spMkLst>
            <pc:docMk/>
            <pc:sldMk cId="3351165044" sldId="343"/>
            <ac:spMk id="75" creationId="{7F8AFAF9-1C53-4F1E-B9AB-D88775AD54AF}"/>
          </ac:spMkLst>
        </pc:spChg>
        <pc:spChg chg="add del mod">
          <ac:chgData name="Syphax Ait oubelli" userId="ecf726b1934da71b" providerId="LiveId" clId="{B71F60E7-0DDB-42E6-818B-77B87849ADF3}" dt="2021-08-28T18:55:04.151" v="813" actId="478"/>
          <ac:spMkLst>
            <pc:docMk/>
            <pc:sldMk cId="3351165044" sldId="343"/>
            <ac:spMk id="76" creationId="{76282A78-EA6D-425D-9CDD-E3C2E28CB59B}"/>
          </ac:spMkLst>
        </pc:spChg>
        <pc:spChg chg="add del mod">
          <ac:chgData name="Syphax Ait oubelli" userId="ecf726b1934da71b" providerId="LiveId" clId="{B71F60E7-0DDB-42E6-818B-77B87849ADF3}" dt="2021-08-28T18:55:04.151" v="813" actId="478"/>
          <ac:spMkLst>
            <pc:docMk/>
            <pc:sldMk cId="3351165044" sldId="343"/>
            <ac:spMk id="77" creationId="{F97C9F02-37AF-423D-BC72-D1E003A5D93A}"/>
          </ac:spMkLst>
        </pc:spChg>
        <pc:spChg chg="add del mod">
          <ac:chgData name="Syphax Ait oubelli" userId="ecf726b1934da71b" providerId="LiveId" clId="{B71F60E7-0DDB-42E6-818B-77B87849ADF3}" dt="2021-08-28T18:55:04.151" v="813" actId="478"/>
          <ac:spMkLst>
            <pc:docMk/>
            <pc:sldMk cId="3351165044" sldId="343"/>
            <ac:spMk id="78" creationId="{6B6B9767-3861-4F58-BCEF-9AA7B7F7EF36}"/>
          </ac:spMkLst>
        </pc:spChg>
        <pc:spChg chg="add del mod">
          <ac:chgData name="Syphax Ait oubelli" userId="ecf726b1934da71b" providerId="LiveId" clId="{B71F60E7-0DDB-42E6-818B-77B87849ADF3}" dt="2021-08-28T18:55:06.202" v="815"/>
          <ac:spMkLst>
            <pc:docMk/>
            <pc:sldMk cId="3351165044" sldId="343"/>
            <ac:spMk id="79" creationId="{8738CAB0-347B-4C6E-AA5D-92BC10CBD22F}"/>
          </ac:spMkLst>
        </pc:spChg>
        <pc:spChg chg="add del mod">
          <ac:chgData name="Syphax Ait oubelli" userId="ecf726b1934da71b" providerId="LiveId" clId="{B71F60E7-0DDB-42E6-818B-77B87849ADF3}" dt="2021-08-28T18:55:06.202" v="815"/>
          <ac:spMkLst>
            <pc:docMk/>
            <pc:sldMk cId="3351165044" sldId="343"/>
            <ac:spMk id="80" creationId="{6F9514DD-F6DA-4610-9C8B-F3A3451DD3B9}"/>
          </ac:spMkLst>
        </pc:spChg>
        <pc:spChg chg="add del mod">
          <ac:chgData name="Syphax Ait oubelli" userId="ecf726b1934da71b" providerId="LiveId" clId="{B71F60E7-0DDB-42E6-818B-77B87849ADF3}" dt="2021-08-28T18:55:06.202" v="815"/>
          <ac:spMkLst>
            <pc:docMk/>
            <pc:sldMk cId="3351165044" sldId="343"/>
            <ac:spMk id="81" creationId="{26022B98-8805-4CF0-A943-FB05A77930CE}"/>
          </ac:spMkLst>
        </pc:spChg>
        <pc:spChg chg="add del mod">
          <ac:chgData name="Syphax Ait oubelli" userId="ecf726b1934da71b" providerId="LiveId" clId="{B71F60E7-0DDB-42E6-818B-77B87849ADF3}" dt="2021-08-28T18:55:06.202" v="815"/>
          <ac:spMkLst>
            <pc:docMk/>
            <pc:sldMk cId="3351165044" sldId="343"/>
            <ac:spMk id="82" creationId="{D0C78BAF-559F-40BF-BC42-5D45FA4CF54D}"/>
          </ac:spMkLst>
        </pc:spChg>
        <pc:spChg chg="add del mod">
          <ac:chgData name="Syphax Ait oubelli" userId="ecf726b1934da71b" providerId="LiveId" clId="{B71F60E7-0DDB-42E6-818B-77B87849ADF3}" dt="2021-08-28T18:55:06.202" v="815"/>
          <ac:spMkLst>
            <pc:docMk/>
            <pc:sldMk cId="3351165044" sldId="343"/>
            <ac:spMk id="83" creationId="{A4673D73-6EE7-477A-992E-92231FBC4E55}"/>
          </ac:spMkLst>
        </pc:spChg>
        <pc:spChg chg="add del mod">
          <ac:chgData name="Syphax Ait oubelli" userId="ecf726b1934da71b" providerId="LiveId" clId="{B71F60E7-0DDB-42E6-818B-77B87849ADF3}" dt="2021-08-28T18:55:06.202" v="815"/>
          <ac:spMkLst>
            <pc:docMk/>
            <pc:sldMk cId="3351165044" sldId="343"/>
            <ac:spMk id="84" creationId="{8BF347CC-3393-4CC1-88B1-972DC0384F1B}"/>
          </ac:spMkLst>
        </pc:spChg>
        <pc:spChg chg="add mod">
          <ac:chgData name="Syphax Ait oubelli" userId="ecf726b1934da71b" providerId="LiveId" clId="{B71F60E7-0DDB-42E6-818B-77B87849ADF3}" dt="2021-08-28T19:49:07.169" v="911" actId="1076"/>
          <ac:spMkLst>
            <pc:docMk/>
            <pc:sldMk cId="3351165044" sldId="343"/>
            <ac:spMk id="85" creationId="{4924EC54-6510-4C8A-9182-584EC238831E}"/>
          </ac:spMkLst>
        </pc:spChg>
        <pc:spChg chg="add mod">
          <ac:chgData name="Syphax Ait oubelli" userId="ecf726b1934da71b" providerId="LiveId" clId="{B71F60E7-0DDB-42E6-818B-77B87849ADF3}" dt="2021-08-28T19:49:07.169" v="911" actId="1076"/>
          <ac:spMkLst>
            <pc:docMk/>
            <pc:sldMk cId="3351165044" sldId="343"/>
            <ac:spMk id="86" creationId="{67A7DD30-79B0-48F1-B4E2-1C6B240143AD}"/>
          </ac:spMkLst>
        </pc:spChg>
        <pc:spChg chg="add del mod">
          <ac:chgData name="Syphax Ait oubelli" userId="ecf726b1934da71b" providerId="LiveId" clId="{B71F60E7-0DDB-42E6-818B-77B87849ADF3}" dt="2021-08-28T19:48:56.498" v="910" actId="478"/>
          <ac:spMkLst>
            <pc:docMk/>
            <pc:sldMk cId="3351165044" sldId="343"/>
            <ac:spMk id="87" creationId="{FA128954-38F3-4E3A-B4DD-137993D6A395}"/>
          </ac:spMkLst>
        </pc:spChg>
        <pc:spChg chg="add del mod">
          <ac:chgData name="Syphax Ait oubelli" userId="ecf726b1934da71b" providerId="LiveId" clId="{B71F60E7-0DDB-42E6-818B-77B87849ADF3}" dt="2021-08-28T19:48:56.498" v="910" actId="478"/>
          <ac:spMkLst>
            <pc:docMk/>
            <pc:sldMk cId="3351165044" sldId="343"/>
            <ac:spMk id="88" creationId="{EC7E12EE-6D6A-4E01-A19A-34B39280E658}"/>
          </ac:spMkLst>
        </pc:spChg>
        <pc:spChg chg="add del mod">
          <ac:chgData name="Syphax Ait oubelli" userId="ecf726b1934da71b" providerId="LiveId" clId="{B71F60E7-0DDB-42E6-818B-77B87849ADF3}" dt="2021-08-28T19:48:56.498" v="910" actId="478"/>
          <ac:spMkLst>
            <pc:docMk/>
            <pc:sldMk cId="3351165044" sldId="343"/>
            <ac:spMk id="89" creationId="{84F58944-48AB-4952-B9A4-67894E1061D9}"/>
          </ac:spMkLst>
        </pc:spChg>
        <pc:spChg chg="add del mod">
          <ac:chgData name="Syphax Ait oubelli" userId="ecf726b1934da71b" providerId="LiveId" clId="{B71F60E7-0DDB-42E6-818B-77B87849ADF3}" dt="2021-08-28T19:48:56.498" v="910" actId="478"/>
          <ac:spMkLst>
            <pc:docMk/>
            <pc:sldMk cId="3351165044" sldId="343"/>
            <ac:spMk id="90" creationId="{3A642677-4055-4265-A143-1DDCA92592A7}"/>
          </ac:spMkLst>
        </pc:spChg>
        <pc:spChg chg="add mod">
          <ac:chgData name="Syphax Ait oubelli" userId="ecf726b1934da71b" providerId="LiveId" clId="{B71F60E7-0DDB-42E6-818B-77B87849ADF3}" dt="2021-08-28T19:00:35.769" v="908" actId="207"/>
          <ac:spMkLst>
            <pc:docMk/>
            <pc:sldMk cId="3351165044" sldId="343"/>
            <ac:spMk id="96" creationId="{92884B9D-53D6-4B19-9072-C89B77FAB239}"/>
          </ac:spMkLst>
        </pc:spChg>
        <pc:spChg chg="add mod">
          <ac:chgData name="Syphax Ait oubelli" userId="ecf726b1934da71b" providerId="LiveId" clId="{B71F60E7-0DDB-42E6-818B-77B87849ADF3}" dt="2021-08-28T19:00:33.967" v="907" actId="207"/>
          <ac:spMkLst>
            <pc:docMk/>
            <pc:sldMk cId="3351165044" sldId="343"/>
            <ac:spMk id="97" creationId="{3F04DB60-35E8-4550-8FED-E07187F4994B}"/>
          </ac:spMkLst>
        </pc:spChg>
        <pc:spChg chg="add mod">
          <ac:chgData name="Syphax Ait oubelli" userId="ecf726b1934da71b" providerId="LiveId" clId="{B71F60E7-0DDB-42E6-818B-77B87849ADF3}" dt="2021-08-28T19:00:31.834" v="906" actId="207"/>
          <ac:spMkLst>
            <pc:docMk/>
            <pc:sldMk cId="3351165044" sldId="343"/>
            <ac:spMk id="98" creationId="{722DAB3D-B8F8-46EB-8BD2-0F18A67ED3E7}"/>
          </ac:spMkLst>
        </pc:spChg>
        <pc:cxnChg chg="add mod">
          <ac:chgData name="Syphax Ait oubelli" userId="ecf726b1934da71b" providerId="LiveId" clId="{B71F60E7-0DDB-42E6-818B-77B87849ADF3}" dt="2021-08-28T18:45:44.200" v="501" actId="14100"/>
          <ac:cxnSpMkLst>
            <pc:docMk/>
            <pc:sldMk cId="3351165044" sldId="343"/>
            <ac:cxnSpMk id="4" creationId="{91E6C1E7-FD45-404C-9CBC-9ACAD9520E41}"/>
          </ac:cxnSpMkLst>
        </pc:cxnChg>
        <pc:cxnChg chg="add mod">
          <ac:chgData name="Syphax Ait oubelli" userId="ecf726b1934da71b" providerId="LiveId" clId="{B71F60E7-0DDB-42E6-818B-77B87849ADF3}" dt="2021-08-28T18:45:44.200" v="501" actId="14100"/>
          <ac:cxnSpMkLst>
            <pc:docMk/>
            <pc:sldMk cId="3351165044" sldId="343"/>
            <ac:cxnSpMk id="45" creationId="{1BF09CF8-EE4E-4E5A-8DF5-4177C5E90A9E}"/>
          </ac:cxnSpMkLst>
        </pc:cxnChg>
        <pc:cxnChg chg="add del mod">
          <ac:chgData name="Syphax Ait oubelli" userId="ecf726b1934da71b" providerId="LiveId" clId="{B71F60E7-0DDB-42E6-818B-77B87849ADF3}" dt="2021-08-28T18:59:32.584" v="831" actId="478"/>
          <ac:cxnSpMkLst>
            <pc:docMk/>
            <pc:sldMk cId="3351165044" sldId="343"/>
            <ac:cxnSpMk id="52" creationId="{E9D921B5-6A4A-4841-9EF8-05656ACEC5DA}"/>
          </ac:cxnSpMkLst>
        </pc:cxnChg>
        <pc:cxnChg chg="add del mod">
          <ac:chgData name="Syphax Ait oubelli" userId="ecf726b1934da71b" providerId="LiveId" clId="{B71F60E7-0DDB-42E6-818B-77B87849ADF3}" dt="2021-08-28T18:59:32.584" v="831" actId="478"/>
          <ac:cxnSpMkLst>
            <pc:docMk/>
            <pc:sldMk cId="3351165044" sldId="343"/>
            <ac:cxnSpMk id="53" creationId="{256B88E7-E3D1-4DFE-8D6A-8502EB6BC320}"/>
          </ac:cxnSpMkLst>
        </pc:cxnChg>
        <pc:cxnChg chg="add mod">
          <ac:chgData name="Syphax Ait oubelli" userId="ecf726b1934da71b" providerId="LiveId" clId="{B71F60E7-0DDB-42E6-818B-77B87849ADF3}" dt="2021-08-28T18:59:30.492" v="830" actId="14100"/>
          <ac:cxnSpMkLst>
            <pc:docMk/>
            <pc:sldMk cId="3351165044" sldId="343"/>
            <ac:cxnSpMk id="54" creationId="{6F34B3FC-B5AF-4F95-9842-19B43E5D1012}"/>
          </ac:cxnSpMkLst>
        </pc:cxnChg>
        <pc:cxnChg chg="add mod">
          <ac:chgData name="Syphax Ait oubelli" userId="ecf726b1934da71b" providerId="LiveId" clId="{B71F60E7-0DDB-42E6-818B-77B87849ADF3}" dt="2021-08-28T18:59:35.090" v="832" actId="571"/>
          <ac:cxnSpMkLst>
            <pc:docMk/>
            <pc:sldMk cId="3351165044" sldId="343"/>
            <ac:cxnSpMk id="94" creationId="{FE9368C4-7FA4-4CAA-8794-E09880A930F9}"/>
          </ac:cxnSpMkLst>
        </pc:cxnChg>
        <pc:cxnChg chg="add mod">
          <ac:chgData name="Syphax Ait oubelli" userId="ecf726b1934da71b" providerId="LiveId" clId="{B71F60E7-0DDB-42E6-818B-77B87849ADF3}" dt="2021-08-28T18:59:37.032" v="833" actId="571"/>
          <ac:cxnSpMkLst>
            <pc:docMk/>
            <pc:sldMk cId="3351165044" sldId="343"/>
            <ac:cxnSpMk id="95" creationId="{43EBE877-CC9F-4540-B65C-92359CE16986}"/>
          </ac:cxnSpMkLst>
        </pc:cxnChg>
      </pc:sldChg>
      <pc:sldChg chg="del">
        <pc:chgData name="Syphax Ait oubelli" userId="ecf726b1934da71b" providerId="LiveId" clId="{B71F60E7-0DDB-42E6-818B-77B87849ADF3}" dt="2021-08-28T18:08:13.376" v="0" actId="47"/>
        <pc:sldMkLst>
          <pc:docMk/>
          <pc:sldMk cId="903654206" sldId="344"/>
        </pc:sldMkLst>
      </pc:sldChg>
      <pc:sldChg chg="addSp delSp modSp add mod">
        <pc:chgData name="Syphax Ait oubelli" userId="ecf726b1934da71b" providerId="LiveId" clId="{B71F60E7-0DDB-42E6-818B-77B87849ADF3}" dt="2021-08-28T19:52:49.872" v="916"/>
        <pc:sldMkLst>
          <pc:docMk/>
          <pc:sldMk cId="2238184753" sldId="344"/>
        </pc:sldMkLst>
        <pc:spChg chg="del">
          <ac:chgData name="Syphax Ait oubelli" userId="ecf726b1934da71b" providerId="LiveId" clId="{B71F60E7-0DDB-42E6-818B-77B87849ADF3}" dt="2021-08-28T19:52:49.576" v="915" actId="478"/>
          <ac:spMkLst>
            <pc:docMk/>
            <pc:sldMk cId="2238184753" sldId="344"/>
            <ac:spMk id="32" creationId="{A2BD85D3-E905-4FD0-9C06-2E65EFD96CB0}"/>
          </ac:spMkLst>
        </pc:spChg>
        <pc:spChg chg="del">
          <ac:chgData name="Syphax Ait oubelli" userId="ecf726b1934da71b" providerId="LiveId" clId="{B71F60E7-0DDB-42E6-818B-77B87849ADF3}" dt="2021-08-28T19:52:49.576" v="915" actId="478"/>
          <ac:spMkLst>
            <pc:docMk/>
            <pc:sldMk cId="2238184753" sldId="344"/>
            <ac:spMk id="33" creationId="{936F74FA-E1A9-4E2D-A7A1-557E920353AD}"/>
          </ac:spMkLst>
        </pc:spChg>
        <pc:spChg chg="del">
          <ac:chgData name="Syphax Ait oubelli" userId="ecf726b1934da71b" providerId="LiveId" clId="{B71F60E7-0DDB-42E6-818B-77B87849ADF3}" dt="2021-08-28T19:52:35.194" v="914" actId="478"/>
          <ac:spMkLst>
            <pc:docMk/>
            <pc:sldMk cId="2238184753" sldId="344"/>
            <ac:spMk id="34" creationId="{000C0A59-26E9-4101-AD24-2D78B3AF227D}"/>
          </ac:spMkLst>
        </pc:spChg>
        <pc:spChg chg="del">
          <ac:chgData name="Syphax Ait oubelli" userId="ecf726b1934da71b" providerId="LiveId" clId="{B71F60E7-0DDB-42E6-818B-77B87849ADF3}" dt="2021-08-28T19:52:35.194" v="914" actId="478"/>
          <ac:spMkLst>
            <pc:docMk/>
            <pc:sldMk cId="2238184753" sldId="344"/>
            <ac:spMk id="35" creationId="{B38D06D3-514E-465F-B6A7-5DC9A6D12EF4}"/>
          </ac:spMkLst>
        </pc:spChg>
        <pc:spChg chg="del">
          <ac:chgData name="Syphax Ait oubelli" userId="ecf726b1934da71b" providerId="LiveId" clId="{B71F60E7-0DDB-42E6-818B-77B87849ADF3}" dt="2021-08-28T19:52:35.194" v="914" actId="478"/>
          <ac:spMkLst>
            <pc:docMk/>
            <pc:sldMk cId="2238184753" sldId="344"/>
            <ac:spMk id="36" creationId="{5B656849-C4B0-4EE9-8604-D0CF9D1812B7}"/>
          </ac:spMkLst>
        </pc:spChg>
        <pc:spChg chg="del">
          <ac:chgData name="Syphax Ait oubelli" userId="ecf726b1934da71b" providerId="LiveId" clId="{B71F60E7-0DDB-42E6-818B-77B87849ADF3}" dt="2021-08-28T19:52:35.194" v="914" actId="478"/>
          <ac:spMkLst>
            <pc:docMk/>
            <pc:sldMk cId="2238184753" sldId="344"/>
            <ac:spMk id="37" creationId="{BD0B9A89-D1B3-459B-893B-FA99C815342F}"/>
          </ac:spMkLst>
        </pc:spChg>
        <pc:spChg chg="del">
          <ac:chgData name="Syphax Ait oubelli" userId="ecf726b1934da71b" providerId="LiveId" clId="{B71F60E7-0DDB-42E6-818B-77B87849ADF3}" dt="2021-08-28T19:52:49.576" v="915" actId="478"/>
          <ac:spMkLst>
            <pc:docMk/>
            <pc:sldMk cId="2238184753" sldId="344"/>
            <ac:spMk id="38" creationId="{5ADBD051-1B0A-44AD-8844-90C63D77317A}"/>
          </ac:spMkLst>
        </pc:spChg>
        <pc:spChg chg="del">
          <ac:chgData name="Syphax Ait oubelli" userId="ecf726b1934da71b" providerId="LiveId" clId="{B71F60E7-0DDB-42E6-818B-77B87849ADF3}" dt="2021-08-28T19:52:49.576" v="915" actId="478"/>
          <ac:spMkLst>
            <pc:docMk/>
            <pc:sldMk cId="2238184753" sldId="344"/>
            <ac:spMk id="39" creationId="{C5531127-FFBE-4714-9343-B3EFD6F298A5}"/>
          </ac:spMkLst>
        </pc:spChg>
        <pc:spChg chg="del">
          <ac:chgData name="Syphax Ait oubelli" userId="ecf726b1934da71b" providerId="LiveId" clId="{B71F60E7-0DDB-42E6-818B-77B87849ADF3}" dt="2021-08-28T19:52:35.194" v="914" actId="478"/>
          <ac:spMkLst>
            <pc:docMk/>
            <pc:sldMk cId="2238184753" sldId="344"/>
            <ac:spMk id="40" creationId="{2EB96E82-D4F0-45BA-AEA8-E38587BDFD63}"/>
          </ac:spMkLst>
        </pc:spChg>
        <pc:spChg chg="del">
          <ac:chgData name="Syphax Ait oubelli" userId="ecf726b1934da71b" providerId="LiveId" clId="{B71F60E7-0DDB-42E6-818B-77B87849ADF3}" dt="2021-08-28T19:52:35.194" v="914" actId="478"/>
          <ac:spMkLst>
            <pc:docMk/>
            <pc:sldMk cId="2238184753" sldId="344"/>
            <ac:spMk id="41" creationId="{96F43814-DB97-4CF2-9072-75E3A4A052E3}"/>
          </ac:spMkLst>
        </pc:spChg>
        <pc:spChg chg="del">
          <ac:chgData name="Syphax Ait oubelli" userId="ecf726b1934da71b" providerId="LiveId" clId="{B71F60E7-0DDB-42E6-818B-77B87849ADF3}" dt="2021-08-28T19:52:35.194" v="914" actId="478"/>
          <ac:spMkLst>
            <pc:docMk/>
            <pc:sldMk cId="2238184753" sldId="344"/>
            <ac:spMk id="42" creationId="{CCF18245-CE29-413F-A8B4-BC61157FFDD9}"/>
          </ac:spMkLst>
        </pc:spChg>
        <pc:spChg chg="del">
          <ac:chgData name="Syphax Ait oubelli" userId="ecf726b1934da71b" providerId="LiveId" clId="{B71F60E7-0DDB-42E6-818B-77B87849ADF3}" dt="2021-08-28T19:52:35.194" v="914" actId="478"/>
          <ac:spMkLst>
            <pc:docMk/>
            <pc:sldMk cId="2238184753" sldId="344"/>
            <ac:spMk id="43" creationId="{1464E232-F601-4230-B2A7-1B58C0369632}"/>
          </ac:spMkLst>
        </pc:spChg>
        <pc:spChg chg="add mod">
          <ac:chgData name="Syphax Ait oubelli" userId="ecf726b1934da71b" providerId="LiveId" clId="{B71F60E7-0DDB-42E6-818B-77B87849ADF3}" dt="2021-08-28T19:52:49.872" v="916"/>
          <ac:spMkLst>
            <pc:docMk/>
            <pc:sldMk cId="2238184753" sldId="344"/>
            <ac:spMk id="52" creationId="{D88E1FCC-697A-4327-B737-0C85691D0FAD}"/>
          </ac:spMkLst>
        </pc:spChg>
        <pc:spChg chg="add mod">
          <ac:chgData name="Syphax Ait oubelli" userId="ecf726b1934da71b" providerId="LiveId" clId="{B71F60E7-0DDB-42E6-818B-77B87849ADF3}" dt="2021-08-28T19:52:49.872" v="916"/>
          <ac:spMkLst>
            <pc:docMk/>
            <pc:sldMk cId="2238184753" sldId="344"/>
            <ac:spMk id="53" creationId="{E8A0B549-C7B1-45E8-B283-D20738749AA9}"/>
          </ac:spMkLst>
        </pc:spChg>
        <pc:spChg chg="del">
          <ac:chgData name="Syphax Ait oubelli" userId="ecf726b1934da71b" providerId="LiveId" clId="{B71F60E7-0DDB-42E6-818B-77B87849ADF3}" dt="2021-08-28T19:52:49.576" v="915" actId="478"/>
          <ac:spMkLst>
            <pc:docMk/>
            <pc:sldMk cId="2238184753" sldId="344"/>
            <ac:spMk id="55" creationId="{A0150F8E-9F6A-47F1-8A9C-62A56DBDD899}"/>
          </ac:spMkLst>
        </pc:spChg>
        <pc:spChg chg="del">
          <ac:chgData name="Syphax Ait oubelli" userId="ecf726b1934da71b" providerId="LiveId" clId="{B71F60E7-0DDB-42E6-818B-77B87849ADF3}" dt="2021-08-28T19:52:49.576" v="915" actId="478"/>
          <ac:spMkLst>
            <pc:docMk/>
            <pc:sldMk cId="2238184753" sldId="344"/>
            <ac:spMk id="56" creationId="{596F4801-7DC0-4736-8BFB-5F9C2EB971A1}"/>
          </ac:spMkLst>
        </pc:spChg>
        <pc:spChg chg="del">
          <ac:chgData name="Syphax Ait oubelli" userId="ecf726b1934da71b" providerId="LiveId" clId="{B71F60E7-0DDB-42E6-818B-77B87849ADF3}" dt="2021-08-28T19:52:35.194" v="914" actId="478"/>
          <ac:spMkLst>
            <pc:docMk/>
            <pc:sldMk cId="2238184753" sldId="344"/>
            <ac:spMk id="57" creationId="{27FC317F-29F8-4AD7-BFB1-7A5B91A7781A}"/>
          </ac:spMkLst>
        </pc:spChg>
        <pc:spChg chg="del">
          <ac:chgData name="Syphax Ait oubelli" userId="ecf726b1934da71b" providerId="LiveId" clId="{B71F60E7-0DDB-42E6-818B-77B87849ADF3}" dt="2021-08-28T19:52:35.194" v="914" actId="478"/>
          <ac:spMkLst>
            <pc:docMk/>
            <pc:sldMk cId="2238184753" sldId="344"/>
            <ac:spMk id="58" creationId="{9E2B9907-BF85-4C75-A0CD-436A210BB132}"/>
          </ac:spMkLst>
        </pc:spChg>
        <pc:spChg chg="del">
          <ac:chgData name="Syphax Ait oubelli" userId="ecf726b1934da71b" providerId="LiveId" clId="{B71F60E7-0DDB-42E6-818B-77B87849ADF3}" dt="2021-08-28T19:52:35.194" v="914" actId="478"/>
          <ac:spMkLst>
            <pc:docMk/>
            <pc:sldMk cId="2238184753" sldId="344"/>
            <ac:spMk id="59" creationId="{70187E14-FDFA-4217-BFA7-BC66AE9B8AC8}"/>
          </ac:spMkLst>
        </pc:spChg>
        <pc:spChg chg="del">
          <ac:chgData name="Syphax Ait oubelli" userId="ecf726b1934da71b" providerId="LiveId" clId="{B71F60E7-0DDB-42E6-818B-77B87849ADF3}" dt="2021-08-28T19:52:35.194" v="914" actId="478"/>
          <ac:spMkLst>
            <pc:docMk/>
            <pc:sldMk cId="2238184753" sldId="344"/>
            <ac:spMk id="60" creationId="{523CF9C8-6D66-44D7-92B4-FBC98CDA1A0C}"/>
          </ac:spMkLst>
        </pc:spChg>
        <pc:spChg chg="add mod">
          <ac:chgData name="Syphax Ait oubelli" userId="ecf726b1934da71b" providerId="LiveId" clId="{B71F60E7-0DDB-42E6-818B-77B87849ADF3}" dt="2021-08-28T19:52:49.872" v="916"/>
          <ac:spMkLst>
            <pc:docMk/>
            <pc:sldMk cId="2238184753" sldId="344"/>
            <ac:spMk id="61" creationId="{BFF47841-5E25-4ECE-9423-BAD94FD440A1}"/>
          </ac:spMkLst>
        </pc:spChg>
        <pc:spChg chg="add mod">
          <ac:chgData name="Syphax Ait oubelli" userId="ecf726b1934da71b" providerId="LiveId" clId="{B71F60E7-0DDB-42E6-818B-77B87849ADF3}" dt="2021-08-28T19:52:49.872" v="916"/>
          <ac:spMkLst>
            <pc:docMk/>
            <pc:sldMk cId="2238184753" sldId="344"/>
            <ac:spMk id="62" creationId="{A511BD01-DDE3-4229-A9D0-A9FE55195A42}"/>
          </ac:spMkLst>
        </pc:spChg>
        <pc:spChg chg="add mod">
          <ac:chgData name="Syphax Ait oubelli" userId="ecf726b1934da71b" providerId="LiveId" clId="{B71F60E7-0DDB-42E6-818B-77B87849ADF3}" dt="2021-08-28T19:52:49.872" v="916"/>
          <ac:spMkLst>
            <pc:docMk/>
            <pc:sldMk cId="2238184753" sldId="344"/>
            <ac:spMk id="63" creationId="{95480F09-2850-4906-819C-289FE87A5ADA}"/>
          </ac:spMkLst>
        </pc:spChg>
        <pc:spChg chg="add mod">
          <ac:chgData name="Syphax Ait oubelli" userId="ecf726b1934da71b" providerId="LiveId" clId="{B71F60E7-0DDB-42E6-818B-77B87849ADF3}" dt="2021-08-28T19:52:49.872" v="916"/>
          <ac:spMkLst>
            <pc:docMk/>
            <pc:sldMk cId="2238184753" sldId="344"/>
            <ac:spMk id="64" creationId="{D8F56978-BC1C-4908-AA2E-2010BF271FC6}"/>
          </ac:spMkLst>
        </pc:spChg>
        <pc:spChg chg="add mod">
          <ac:chgData name="Syphax Ait oubelli" userId="ecf726b1934da71b" providerId="LiveId" clId="{B71F60E7-0DDB-42E6-818B-77B87849ADF3}" dt="2021-08-28T19:52:49.872" v="916"/>
          <ac:spMkLst>
            <pc:docMk/>
            <pc:sldMk cId="2238184753" sldId="344"/>
            <ac:spMk id="65" creationId="{0436BB66-C912-40F7-8EA0-3E72CCA4C6DC}"/>
          </ac:spMkLst>
        </pc:spChg>
        <pc:spChg chg="add mod">
          <ac:chgData name="Syphax Ait oubelli" userId="ecf726b1934da71b" providerId="LiveId" clId="{B71F60E7-0DDB-42E6-818B-77B87849ADF3}" dt="2021-08-28T19:52:49.872" v="916"/>
          <ac:spMkLst>
            <pc:docMk/>
            <pc:sldMk cId="2238184753" sldId="344"/>
            <ac:spMk id="66" creationId="{5175ADD3-6EE6-4DBE-B74B-DAD510C71EF5}"/>
          </ac:spMkLst>
        </pc:spChg>
        <pc:spChg chg="del">
          <ac:chgData name="Syphax Ait oubelli" userId="ecf726b1934da71b" providerId="LiveId" clId="{B71F60E7-0DDB-42E6-818B-77B87849ADF3}" dt="2021-08-28T19:52:49.576" v="915" actId="478"/>
          <ac:spMkLst>
            <pc:docMk/>
            <pc:sldMk cId="2238184753" sldId="344"/>
            <ac:spMk id="67" creationId="{2C084A79-0400-494D-9225-364545CD022A}"/>
          </ac:spMkLst>
        </pc:spChg>
        <pc:spChg chg="del">
          <ac:chgData name="Syphax Ait oubelli" userId="ecf726b1934da71b" providerId="LiveId" clId="{B71F60E7-0DDB-42E6-818B-77B87849ADF3}" dt="2021-08-28T19:52:49.576" v="915" actId="478"/>
          <ac:spMkLst>
            <pc:docMk/>
            <pc:sldMk cId="2238184753" sldId="344"/>
            <ac:spMk id="68" creationId="{B6E8E78C-A356-4508-8C5F-763DF41BD707}"/>
          </ac:spMkLst>
        </pc:spChg>
        <pc:spChg chg="del">
          <ac:chgData name="Syphax Ait oubelli" userId="ecf726b1934da71b" providerId="LiveId" clId="{B71F60E7-0DDB-42E6-818B-77B87849ADF3}" dt="2021-08-28T19:52:35.194" v="914" actId="478"/>
          <ac:spMkLst>
            <pc:docMk/>
            <pc:sldMk cId="2238184753" sldId="344"/>
            <ac:spMk id="69" creationId="{4E538135-679F-498A-B6E2-E7B19E08FC51}"/>
          </ac:spMkLst>
        </pc:spChg>
        <pc:spChg chg="del">
          <ac:chgData name="Syphax Ait oubelli" userId="ecf726b1934da71b" providerId="LiveId" clId="{B71F60E7-0DDB-42E6-818B-77B87849ADF3}" dt="2021-08-28T19:52:35.194" v="914" actId="478"/>
          <ac:spMkLst>
            <pc:docMk/>
            <pc:sldMk cId="2238184753" sldId="344"/>
            <ac:spMk id="70" creationId="{BA5870A5-8648-4BE6-A53B-EDD659C452DC}"/>
          </ac:spMkLst>
        </pc:spChg>
        <pc:spChg chg="del">
          <ac:chgData name="Syphax Ait oubelli" userId="ecf726b1934da71b" providerId="LiveId" clId="{B71F60E7-0DDB-42E6-818B-77B87849ADF3}" dt="2021-08-28T19:52:35.194" v="914" actId="478"/>
          <ac:spMkLst>
            <pc:docMk/>
            <pc:sldMk cId="2238184753" sldId="344"/>
            <ac:spMk id="71" creationId="{5E4510E5-C6DF-43BE-A333-89DC47472CB2}"/>
          </ac:spMkLst>
        </pc:spChg>
        <pc:spChg chg="del">
          <ac:chgData name="Syphax Ait oubelli" userId="ecf726b1934da71b" providerId="LiveId" clId="{B71F60E7-0DDB-42E6-818B-77B87849ADF3}" dt="2021-08-28T19:52:35.194" v="914" actId="478"/>
          <ac:spMkLst>
            <pc:docMk/>
            <pc:sldMk cId="2238184753" sldId="344"/>
            <ac:spMk id="72" creationId="{C6235124-BDDB-4753-BBB2-4921A7CE023D}"/>
          </ac:spMkLst>
        </pc:spChg>
      </pc:sldChg>
      <pc:sldChg chg="addSp delSp modSp add mod">
        <pc:chgData name="Syphax Ait oubelli" userId="ecf726b1934da71b" providerId="LiveId" clId="{B71F60E7-0DDB-42E6-818B-77B87849ADF3}" dt="2021-08-28T19:53:01.212" v="918"/>
        <pc:sldMkLst>
          <pc:docMk/>
          <pc:sldMk cId="161392630" sldId="345"/>
        </pc:sldMkLst>
        <pc:spChg chg="del">
          <ac:chgData name="Syphax Ait oubelli" userId="ecf726b1934da71b" providerId="LiveId" clId="{B71F60E7-0DDB-42E6-818B-77B87849ADF3}" dt="2021-08-28T19:53:00.841" v="917" actId="478"/>
          <ac:spMkLst>
            <pc:docMk/>
            <pc:sldMk cId="161392630" sldId="345"/>
            <ac:spMk id="38" creationId="{5ADBD051-1B0A-44AD-8844-90C63D77317A}"/>
          </ac:spMkLst>
        </pc:spChg>
        <pc:spChg chg="del">
          <ac:chgData name="Syphax Ait oubelli" userId="ecf726b1934da71b" providerId="LiveId" clId="{B71F60E7-0DDB-42E6-818B-77B87849ADF3}" dt="2021-08-28T19:53:00.841" v="917" actId="478"/>
          <ac:spMkLst>
            <pc:docMk/>
            <pc:sldMk cId="161392630" sldId="345"/>
            <ac:spMk id="39" creationId="{C5531127-FFBE-4714-9343-B3EFD6F298A5}"/>
          </ac:spMkLst>
        </pc:spChg>
        <pc:spChg chg="del">
          <ac:chgData name="Syphax Ait oubelli" userId="ecf726b1934da71b" providerId="LiveId" clId="{B71F60E7-0DDB-42E6-818B-77B87849ADF3}" dt="2021-08-28T19:53:00.841" v="917" actId="478"/>
          <ac:spMkLst>
            <pc:docMk/>
            <pc:sldMk cId="161392630" sldId="345"/>
            <ac:spMk id="40" creationId="{2EB96E82-D4F0-45BA-AEA8-E38587BDFD63}"/>
          </ac:spMkLst>
        </pc:spChg>
        <pc:spChg chg="del">
          <ac:chgData name="Syphax Ait oubelli" userId="ecf726b1934da71b" providerId="LiveId" clId="{B71F60E7-0DDB-42E6-818B-77B87849ADF3}" dt="2021-08-28T19:53:00.841" v="917" actId="478"/>
          <ac:spMkLst>
            <pc:docMk/>
            <pc:sldMk cId="161392630" sldId="345"/>
            <ac:spMk id="41" creationId="{96F43814-DB97-4CF2-9072-75E3A4A052E3}"/>
          </ac:spMkLst>
        </pc:spChg>
        <pc:spChg chg="del">
          <ac:chgData name="Syphax Ait oubelli" userId="ecf726b1934da71b" providerId="LiveId" clId="{B71F60E7-0DDB-42E6-818B-77B87849ADF3}" dt="2021-08-28T19:53:00.841" v="917" actId="478"/>
          <ac:spMkLst>
            <pc:docMk/>
            <pc:sldMk cId="161392630" sldId="345"/>
            <ac:spMk id="42" creationId="{CCF18245-CE29-413F-A8B4-BC61157FFDD9}"/>
          </ac:spMkLst>
        </pc:spChg>
        <pc:spChg chg="del">
          <ac:chgData name="Syphax Ait oubelli" userId="ecf726b1934da71b" providerId="LiveId" clId="{B71F60E7-0DDB-42E6-818B-77B87849ADF3}" dt="2021-08-28T19:53:00.841" v="917" actId="478"/>
          <ac:spMkLst>
            <pc:docMk/>
            <pc:sldMk cId="161392630" sldId="345"/>
            <ac:spMk id="43" creationId="{1464E232-F601-4230-B2A7-1B58C0369632}"/>
          </ac:spMkLst>
        </pc:spChg>
        <pc:spChg chg="add mod">
          <ac:chgData name="Syphax Ait oubelli" userId="ecf726b1934da71b" providerId="LiveId" clId="{B71F60E7-0DDB-42E6-818B-77B87849ADF3}" dt="2021-08-28T19:53:01.212" v="918"/>
          <ac:spMkLst>
            <pc:docMk/>
            <pc:sldMk cId="161392630" sldId="345"/>
            <ac:spMk id="52" creationId="{530DF3A7-4D2B-4CD8-B4E3-1A9B91EF7685}"/>
          </ac:spMkLst>
        </pc:spChg>
        <pc:spChg chg="add mod">
          <ac:chgData name="Syphax Ait oubelli" userId="ecf726b1934da71b" providerId="LiveId" clId="{B71F60E7-0DDB-42E6-818B-77B87849ADF3}" dt="2021-08-28T19:53:01.212" v="918"/>
          <ac:spMkLst>
            <pc:docMk/>
            <pc:sldMk cId="161392630" sldId="345"/>
            <ac:spMk id="53" creationId="{B1A214C3-A4FA-4535-B769-4C2E88E0C331}"/>
          </ac:spMkLst>
        </pc:spChg>
        <pc:spChg chg="del">
          <ac:chgData name="Syphax Ait oubelli" userId="ecf726b1934da71b" providerId="LiveId" clId="{B71F60E7-0DDB-42E6-818B-77B87849ADF3}" dt="2021-08-28T19:53:00.841" v="917" actId="478"/>
          <ac:spMkLst>
            <pc:docMk/>
            <pc:sldMk cId="161392630" sldId="345"/>
            <ac:spMk id="55" creationId="{A0150F8E-9F6A-47F1-8A9C-62A56DBDD899}"/>
          </ac:spMkLst>
        </pc:spChg>
        <pc:spChg chg="del">
          <ac:chgData name="Syphax Ait oubelli" userId="ecf726b1934da71b" providerId="LiveId" clId="{B71F60E7-0DDB-42E6-818B-77B87849ADF3}" dt="2021-08-28T19:53:00.841" v="917" actId="478"/>
          <ac:spMkLst>
            <pc:docMk/>
            <pc:sldMk cId="161392630" sldId="345"/>
            <ac:spMk id="56" creationId="{596F4801-7DC0-4736-8BFB-5F9C2EB971A1}"/>
          </ac:spMkLst>
        </pc:spChg>
        <pc:spChg chg="del">
          <ac:chgData name="Syphax Ait oubelli" userId="ecf726b1934da71b" providerId="LiveId" clId="{B71F60E7-0DDB-42E6-818B-77B87849ADF3}" dt="2021-08-28T19:53:00.841" v="917" actId="478"/>
          <ac:spMkLst>
            <pc:docMk/>
            <pc:sldMk cId="161392630" sldId="345"/>
            <ac:spMk id="57" creationId="{27FC317F-29F8-4AD7-BFB1-7A5B91A7781A}"/>
          </ac:spMkLst>
        </pc:spChg>
        <pc:spChg chg="del">
          <ac:chgData name="Syphax Ait oubelli" userId="ecf726b1934da71b" providerId="LiveId" clId="{B71F60E7-0DDB-42E6-818B-77B87849ADF3}" dt="2021-08-28T19:53:00.841" v="917" actId="478"/>
          <ac:spMkLst>
            <pc:docMk/>
            <pc:sldMk cId="161392630" sldId="345"/>
            <ac:spMk id="58" creationId="{9E2B9907-BF85-4C75-A0CD-436A210BB132}"/>
          </ac:spMkLst>
        </pc:spChg>
        <pc:spChg chg="del">
          <ac:chgData name="Syphax Ait oubelli" userId="ecf726b1934da71b" providerId="LiveId" clId="{B71F60E7-0DDB-42E6-818B-77B87849ADF3}" dt="2021-08-28T19:53:00.841" v="917" actId="478"/>
          <ac:spMkLst>
            <pc:docMk/>
            <pc:sldMk cId="161392630" sldId="345"/>
            <ac:spMk id="59" creationId="{70187E14-FDFA-4217-BFA7-BC66AE9B8AC8}"/>
          </ac:spMkLst>
        </pc:spChg>
        <pc:spChg chg="del">
          <ac:chgData name="Syphax Ait oubelli" userId="ecf726b1934da71b" providerId="LiveId" clId="{B71F60E7-0DDB-42E6-818B-77B87849ADF3}" dt="2021-08-28T19:53:00.841" v="917" actId="478"/>
          <ac:spMkLst>
            <pc:docMk/>
            <pc:sldMk cId="161392630" sldId="345"/>
            <ac:spMk id="60" creationId="{523CF9C8-6D66-44D7-92B4-FBC98CDA1A0C}"/>
          </ac:spMkLst>
        </pc:spChg>
        <pc:spChg chg="add mod">
          <ac:chgData name="Syphax Ait oubelli" userId="ecf726b1934da71b" providerId="LiveId" clId="{B71F60E7-0DDB-42E6-818B-77B87849ADF3}" dt="2021-08-28T19:53:01.212" v="918"/>
          <ac:spMkLst>
            <pc:docMk/>
            <pc:sldMk cId="161392630" sldId="345"/>
            <ac:spMk id="61" creationId="{055EDB40-9C7B-4CCB-A11B-012320C73EEC}"/>
          </ac:spMkLst>
        </pc:spChg>
        <pc:spChg chg="add mod">
          <ac:chgData name="Syphax Ait oubelli" userId="ecf726b1934da71b" providerId="LiveId" clId="{B71F60E7-0DDB-42E6-818B-77B87849ADF3}" dt="2021-08-28T19:53:01.212" v="918"/>
          <ac:spMkLst>
            <pc:docMk/>
            <pc:sldMk cId="161392630" sldId="345"/>
            <ac:spMk id="62" creationId="{E362BB03-010A-4F87-83D4-83D29BD6AC42}"/>
          </ac:spMkLst>
        </pc:spChg>
      </pc:sldChg>
      <pc:sldChg chg="del">
        <pc:chgData name="Syphax Ait oubelli" userId="ecf726b1934da71b" providerId="LiveId" clId="{B71F60E7-0DDB-42E6-818B-77B87849ADF3}" dt="2021-08-28T18:08:13.376" v="0" actId="47"/>
        <pc:sldMkLst>
          <pc:docMk/>
          <pc:sldMk cId="212050649" sldId="345"/>
        </pc:sldMkLst>
      </pc:sldChg>
      <pc:sldChg chg="add">
        <pc:chgData name="Syphax Ait oubelli" userId="ecf726b1934da71b" providerId="LiveId" clId="{B71F60E7-0DDB-42E6-818B-77B87849ADF3}" dt="2021-08-28T19:52:24.333" v="913" actId="2890"/>
        <pc:sldMkLst>
          <pc:docMk/>
          <pc:sldMk cId="1712987891" sldId="346"/>
        </pc:sldMkLst>
      </pc:sldChg>
      <pc:sldChg chg="addSp delSp modSp add mod">
        <pc:chgData name="Syphax Ait oubelli" userId="ecf726b1934da71b" providerId="LiveId" clId="{B71F60E7-0DDB-42E6-818B-77B87849ADF3}" dt="2021-08-28T22:19:07.762" v="1363" actId="20577"/>
        <pc:sldMkLst>
          <pc:docMk/>
          <pc:sldMk cId="796176509" sldId="347"/>
        </pc:sldMkLst>
        <pc:spChg chg="del">
          <ac:chgData name="Syphax Ait oubelli" userId="ecf726b1934da71b" providerId="LiveId" clId="{B71F60E7-0DDB-42E6-818B-77B87849ADF3}" dt="2021-08-28T19:53:21.300" v="920" actId="478"/>
          <ac:spMkLst>
            <pc:docMk/>
            <pc:sldMk cId="796176509" sldId="347"/>
            <ac:spMk id="2" creationId="{A6DFF844-0EAC-46F0-BF53-701280334E83}"/>
          </ac:spMkLst>
        </pc:spChg>
        <pc:spChg chg="add mod">
          <ac:chgData name="Syphax Ait oubelli" userId="ecf726b1934da71b" providerId="LiveId" clId="{B71F60E7-0DDB-42E6-818B-77B87849ADF3}" dt="2021-08-28T19:58:30.581" v="1092" actId="207"/>
          <ac:spMkLst>
            <pc:docMk/>
            <pc:sldMk cId="796176509" sldId="347"/>
            <ac:spMk id="3" creationId="{EFAF0ED9-3090-4F69-9489-FB3CD910CBC9}"/>
          </ac:spMkLst>
        </pc:spChg>
        <pc:spChg chg="del">
          <ac:chgData name="Syphax Ait oubelli" userId="ecf726b1934da71b" providerId="LiveId" clId="{B71F60E7-0DDB-42E6-818B-77B87849ADF3}" dt="2021-08-28T19:53:21.300" v="920" actId="478"/>
          <ac:spMkLst>
            <pc:docMk/>
            <pc:sldMk cId="796176509" sldId="347"/>
            <ac:spMk id="5" creationId="{E87E9034-754D-4F06-B6C2-52E802BBBAD4}"/>
          </ac:spMkLst>
        </pc:spChg>
        <pc:spChg chg="del">
          <ac:chgData name="Syphax Ait oubelli" userId="ecf726b1934da71b" providerId="LiveId" clId="{B71F60E7-0DDB-42E6-818B-77B87849ADF3}" dt="2021-08-28T19:53:21.300" v="920" actId="478"/>
          <ac:spMkLst>
            <pc:docMk/>
            <pc:sldMk cId="796176509" sldId="347"/>
            <ac:spMk id="7" creationId="{DEE26312-E87A-48D2-8AE8-4E47B497B092}"/>
          </ac:spMkLst>
        </pc:spChg>
        <pc:spChg chg="del">
          <ac:chgData name="Syphax Ait oubelli" userId="ecf726b1934da71b" providerId="LiveId" clId="{B71F60E7-0DDB-42E6-818B-77B87849ADF3}" dt="2021-08-28T19:53:21.300" v="920" actId="478"/>
          <ac:spMkLst>
            <pc:docMk/>
            <pc:sldMk cId="796176509" sldId="347"/>
            <ac:spMk id="12" creationId="{36BB9556-54EC-424B-9DC0-75754725EE2B}"/>
          </ac:spMkLst>
        </pc:spChg>
        <pc:spChg chg="del">
          <ac:chgData name="Syphax Ait oubelli" userId="ecf726b1934da71b" providerId="LiveId" clId="{B71F60E7-0DDB-42E6-818B-77B87849ADF3}" dt="2021-08-28T19:53:21.300" v="920" actId="478"/>
          <ac:spMkLst>
            <pc:docMk/>
            <pc:sldMk cId="796176509" sldId="347"/>
            <ac:spMk id="13" creationId="{3E8C23F6-2D2B-4A07-9336-8517ED95EB76}"/>
          </ac:spMkLst>
        </pc:spChg>
        <pc:spChg chg="del">
          <ac:chgData name="Syphax Ait oubelli" userId="ecf726b1934da71b" providerId="LiveId" clId="{B71F60E7-0DDB-42E6-818B-77B87849ADF3}" dt="2021-08-28T19:53:21.300" v="920" actId="478"/>
          <ac:spMkLst>
            <pc:docMk/>
            <pc:sldMk cId="796176509" sldId="347"/>
            <ac:spMk id="14" creationId="{B85E9231-85A1-4B4B-852D-A31975C1B32D}"/>
          </ac:spMkLst>
        </pc:spChg>
        <pc:spChg chg="del">
          <ac:chgData name="Syphax Ait oubelli" userId="ecf726b1934da71b" providerId="LiveId" clId="{B71F60E7-0DDB-42E6-818B-77B87849ADF3}" dt="2021-08-28T19:53:21.300" v="920" actId="478"/>
          <ac:spMkLst>
            <pc:docMk/>
            <pc:sldMk cId="796176509" sldId="347"/>
            <ac:spMk id="15" creationId="{4365D0E9-12F0-4BE0-885A-A90CD7365248}"/>
          </ac:spMkLst>
        </pc:spChg>
        <pc:spChg chg="del">
          <ac:chgData name="Syphax Ait oubelli" userId="ecf726b1934da71b" providerId="LiveId" clId="{B71F60E7-0DDB-42E6-818B-77B87849ADF3}" dt="2021-08-28T19:53:21.300" v="920" actId="478"/>
          <ac:spMkLst>
            <pc:docMk/>
            <pc:sldMk cId="796176509" sldId="347"/>
            <ac:spMk id="16" creationId="{B756B8BB-3A6D-42CC-B378-FC5A7F337FEC}"/>
          </ac:spMkLst>
        </pc:spChg>
        <pc:spChg chg="del">
          <ac:chgData name="Syphax Ait oubelli" userId="ecf726b1934da71b" providerId="LiveId" clId="{B71F60E7-0DDB-42E6-818B-77B87849ADF3}" dt="2021-08-28T19:53:21.300" v="920" actId="478"/>
          <ac:spMkLst>
            <pc:docMk/>
            <pc:sldMk cId="796176509" sldId="347"/>
            <ac:spMk id="17" creationId="{EE5E7058-C412-4A6A-AAC7-E52E89462846}"/>
          </ac:spMkLst>
        </pc:spChg>
        <pc:spChg chg="del">
          <ac:chgData name="Syphax Ait oubelli" userId="ecf726b1934da71b" providerId="LiveId" clId="{B71F60E7-0DDB-42E6-818B-77B87849ADF3}" dt="2021-08-28T19:53:21.300" v="920" actId="478"/>
          <ac:spMkLst>
            <pc:docMk/>
            <pc:sldMk cId="796176509" sldId="347"/>
            <ac:spMk id="18" creationId="{C613FA24-7985-4654-B0AF-6BF62F015D68}"/>
          </ac:spMkLst>
        </pc:spChg>
        <pc:spChg chg="del">
          <ac:chgData name="Syphax Ait oubelli" userId="ecf726b1934da71b" providerId="LiveId" clId="{B71F60E7-0DDB-42E6-818B-77B87849ADF3}" dt="2021-08-28T19:53:21.300" v="920" actId="478"/>
          <ac:spMkLst>
            <pc:docMk/>
            <pc:sldMk cId="796176509" sldId="347"/>
            <ac:spMk id="19" creationId="{D4EF50DA-5253-4A53-AD15-C87043F21A65}"/>
          </ac:spMkLst>
        </pc:spChg>
        <pc:spChg chg="del">
          <ac:chgData name="Syphax Ait oubelli" userId="ecf726b1934da71b" providerId="LiveId" clId="{B71F60E7-0DDB-42E6-818B-77B87849ADF3}" dt="2021-08-28T19:53:21.300" v="920" actId="478"/>
          <ac:spMkLst>
            <pc:docMk/>
            <pc:sldMk cId="796176509" sldId="347"/>
            <ac:spMk id="32" creationId="{A2BD85D3-E905-4FD0-9C06-2E65EFD96CB0}"/>
          </ac:spMkLst>
        </pc:spChg>
        <pc:spChg chg="del">
          <ac:chgData name="Syphax Ait oubelli" userId="ecf726b1934da71b" providerId="LiveId" clId="{B71F60E7-0DDB-42E6-818B-77B87849ADF3}" dt="2021-08-28T19:53:21.300" v="920" actId="478"/>
          <ac:spMkLst>
            <pc:docMk/>
            <pc:sldMk cId="796176509" sldId="347"/>
            <ac:spMk id="33" creationId="{936F74FA-E1A9-4E2D-A7A1-557E920353AD}"/>
          </ac:spMkLst>
        </pc:spChg>
        <pc:spChg chg="del">
          <ac:chgData name="Syphax Ait oubelli" userId="ecf726b1934da71b" providerId="LiveId" clId="{B71F60E7-0DDB-42E6-818B-77B87849ADF3}" dt="2021-08-28T19:53:21.300" v="920" actId="478"/>
          <ac:spMkLst>
            <pc:docMk/>
            <pc:sldMk cId="796176509" sldId="347"/>
            <ac:spMk id="34" creationId="{000C0A59-26E9-4101-AD24-2D78B3AF227D}"/>
          </ac:spMkLst>
        </pc:spChg>
        <pc:spChg chg="del">
          <ac:chgData name="Syphax Ait oubelli" userId="ecf726b1934da71b" providerId="LiveId" clId="{B71F60E7-0DDB-42E6-818B-77B87849ADF3}" dt="2021-08-28T19:53:21.300" v="920" actId="478"/>
          <ac:spMkLst>
            <pc:docMk/>
            <pc:sldMk cId="796176509" sldId="347"/>
            <ac:spMk id="35" creationId="{B38D06D3-514E-465F-B6A7-5DC9A6D12EF4}"/>
          </ac:spMkLst>
        </pc:spChg>
        <pc:spChg chg="del">
          <ac:chgData name="Syphax Ait oubelli" userId="ecf726b1934da71b" providerId="LiveId" clId="{B71F60E7-0DDB-42E6-818B-77B87849ADF3}" dt="2021-08-28T19:53:21.300" v="920" actId="478"/>
          <ac:spMkLst>
            <pc:docMk/>
            <pc:sldMk cId="796176509" sldId="347"/>
            <ac:spMk id="36" creationId="{5B656849-C4B0-4EE9-8604-D0CF9D1812B7}"/>
          </ac:spMkLst>
        </pc:spChg>
        <pc:spChg chg="del">
          <ac:chgData name="Syphax Ait oubelli" userId="ecf726b1934da71b" providerId="LiveId" clId="{B71F60E7-0DDB-42E6-818B-77B87849ADF3}" dt="2021-08-28T19:53:21.300" v="920" actId="478"/>
          <ac:spMkLst>
            <pc:docMk/>
            <pc:sldMk cId="796176509" sldId="347"/>
            <ac:spMk id="37" creationId="{BD0B9A89-D1B3-459B-893B-FA99C815342F}"/>
          </ac:spMkLst>
        </pc:spChg>
        <pc:spChg chg="del">
          <ac:chgData name="Syphax Ait oubelli" userId="ecf726b1934da71b" providerId="LiveId" clId="{B71F60E7-0DDB-42E6-818B-77B87849ADF3}" dt="2021-08-28T19:53:21.300" v="920" actId="478"/>
          <ac:spMkLst>
            <pc:docMk/>
            <pc:sldMk cId="796176509" sldId="347"/>
            <ac:spMk id="38" creationId="{5ADBD051-1B0A-44AD-8844-90C63D77317A}"/>
          </ac:spMkLst>
        </pc:spChg>
        <pc:spChg chg="del">
          <ac:chgData name="Syphax Ait oubelli" userId="ecf726b1934da71b" providerId="LiveId" clId="{B71F60E7-0DDB-42E6-818B-77B87849ADF3}" dt="2021-08-28T19:53:21.300" v="920" actId="478"/>
          <ac:spMkLst>
            <pc:docMk/>
            <pc:sldMk cId="796176509" sldId="347"/>
            <ac:spMk id="39" creationId="{C5531127-FFBE-4714-9343-B3EFD6F298A5}"/>
          </ac:spMkLst>
        </pc:spChg>
        <pc:spChg chg="del">
          <ac:chgData name="Syphax Ait oubelli" userId="ecf726b1934da71b" providerId="LiveId" clId="{B71F60E7-0DDB-42E6-818B-77B87849ADF3}" dt="2021-08-28T19:53:21.300" v="920" actId="478"/>
          <ac:spMkLst>
            <pc:docMk/>
            <pc:sldMk cId="796176509" sldId="347"/>
            <ac:spMk id="40" creationId="{2EB96E82-D4F0-45BA-AEA8-E38587BDFD63}"/>
          </ac:spMkLst>
        </pc:spChg>
        <pc:spChg chg="del">
          <ac:chgData name="Syphax Ait oubelli" userId="ecf726b1934da71b" providerId="LiveId" clId="{B71F60E7-0DDB-42E6-818B-77B87849ADF3}" dt="2021-08-28T19:53:21.300" v="920" actId="478"/>
          <ac:spMkLst>
            <pc:docMk/>
            <pc:sldMk cId="796176509" sldId="347"/>
            <ac:spMk id="41" creationId="{96F43814-DB97-4CF2-9072-75E3A4A052E3}"/>
          </ac:spMkLst>
        </pc:spChg>
        <pc:spChg chg="del">
          <ac:chgData name="Syphax Ait oubelli" userId="ecf726b1934da71b" providerId="LiveId" clId="{B71F60E7-0DDB-42E6-818B-77B87849ADF3}" dt="2021-08-28T19:53:21.300" v="920" actId="478"/>
          <ac:spMkLst>
            <pc:docMk/>
            <pc:sldMk cId="796176509" sldId="347"/>
            <ac:spMk id="42" creationId="{CCF18245-CE29-413F-A8B4-BC61157FFDD9}"/>
          </ac:spMkLst>
        </pc:spChg>
        <pc:spChg chg="del">
          <ac:chgData name="Syphax Ait oubelli" userId="ecf726b1934da71b" providerId="LiveId" clId="{B71F60E7-0DDB-42E6-818B-77B87849ADF3}" dt="2021-08-28T19:53:21.300" v="920" actId="478"/>
          <ac:spMkLst>
            <pc:docMk/>
            <pc:sldMk cId="796176509" sldId="347"/>
            <ac:spMk id="43" creationId="{1464E232-F601-4230-B2A7-1B58C0369632}"/>
          </ac:spMkLst>
        </pc:spChg>
        <pc:spChg chg="del">
          <ac:chgData name="Syphax Ait oubelli" userId="ecf726b1934da71b" providerId="LiveId" clId="{B71F60E7-0DDB-42E6-818B-77B87849ADF3}" dt="2021-08-28T19:53:21.300" v="920" actId="478"/>
          <ac:spMkLst>
            <pc:docMk/>
            <pc:sldMk cId="796176509" sldId="347"/>
            <ac:spMk id="50" creationId="{8A10BD46-77A4-4504-9AEE-08CF721145F2}"/>
          </ac:spMkLst>
        </pc:spChg>
        <pc:spChg chg="add mod">
          <ac:chgData name="Syphax Ait oubelli" userId="ecf726b1934da71b" providerId="LiveId" clId="{B71F60E7-0DDB-42E6-818B-77B87849ADF3}" dt="2021-08-28T22:19:07.762" v="1363" actId="20577"/>
          <ac:spMkLst>
            <pc:docMk/>
            <pc:sldMk cId="796176509" sldId="347"/>
            <ac:spMk id="53" creationId="{66BF9392-1DE8-4A52-A59C-D89C5928F634}"/>
          </ac:spMkLst>
        </pc:spChg>
        <pc:spChg chg="del">
          <ac:chgData name="Syphax Ait oubelli" userId="ecf726b1934da71b" providerId="LiveId" clId="{B71F60E7-0DDB-42E6-818B-77B87849ADF3}" dt="2021-08-28T19:53:21.300" v="920" actId="478"/>
          <ac:spMkLst>
            <pc:docMk/>
            <pc:sldMk cId="796176509" sldId="347"/>
            <ac:spMk id="55" creationId="{A0150F8E-9F6A-47F1-8A9C-62A56DBDD899}"/>
          </ac:spMkLst>
        </pc:spChg>
        <pc:spChg chg="del">
          <ac:chgData name="Syphax Ait oubelli" userId="ecf726b1934da71b" providerId="LiveId" clId="{B71F60E7-0DDB-42E6-818B-77B87849ADF3}" dt="2021-08-28T19:53:21.300" v="920" actId="478"/>
          <ac:spMkLst>
            <pc:docMk/>
            <pc:sldMk cId="796176509" sldId="347"/>
            <ac:spMk id="56" creationId="{596F4801-7DC0-4736-8BFB-5F9C2EB971A1}"/>
          </ac:spMkLst>
        </pc:spChg>
        <pc:spChg chg="del">
          <ac:chgData name="Syphax Ait oubelli" userId="ecf726b1934da71b" providerId="LiveId" clId="{B71F60E7-0DDB-42E6-818B-77B87849ADF3}" dt="2021-08-28T19:53:21.300" v="920" actId="478"/>
          <ac:spMkLst>
            <pc:docMk/>
            <pc:sldMk cId="796176509" sldId="347"/>
            <ac:spMk id="57" creationId="{27FC317F-29F8-4AD7-BFB1-7A5B91A7781A}"/>
          </ac:spMkLst>
        </pc:spChg>
        <pc:spChg chg="del">
          <ac:chgData name="Syphax Ait oubelli" userId="ecf726b1934da71b" providerId="LiveId" clId="{B71F60E7-0DDB-42E6-818B-77B87849ADF3}" dt="2021-08-28T19:53:21.300" v="920" actId="478"/>
          <ac:spMkLst>
            <pc:docMk/>
            <pc:sldMk cId="796176509" sldId="347"/>
            <ac:spMk id="58" creationId="{9E2B9907-BF85-4C75-A0CD-436A210BB132}"/>
          </ac:spMkLst>
        </pc:spChg>
        <pc:spChg chg="del">
          <ac:chgData name="Syphax Ait oubelli" userId="ecf726b1934da71b" providerId="LiveId" clId="{B71F60E7-0DDB-42E6-818B-77B87849ADF3}" dt="2021-08-28T19:53:21.300" v="920" actId="478"/>
          <ac:spMkLst>
            <pc:docMk/>
            <pc:sldMk cId="796176509" sldId="347"/>
            <ac:spMk id="59" creationId="{70187E14-FDFA-4217-BFA7-BC66AE9B8AC8}"/>
          </ac:spMkLst>
        </pc:spChg>
        <pc:spChg chg="del">
          <ac:chgData name="Syphax Ait oubelli" userId="ecf726b1934da71b" providerId="LiveId" clId="{B71F60E7-0DDB-42E6-818B-77B87849ADF3}" dt="2021-08-28T19:53:21.300" v="920" actId="478"/>
          <ac:spMkLst>
            <pc:docMk/>
            <pc:sldMk cId="796176509" sldId="347"/>
            <ac:spMk id="60" creationId="{523CF9C8-6D66-44D7-92B4-FBC98CDA1A0C}"/>
          </ac:spMkLst>
        </pc:spChg>
        <pc:spChg chg="add mod">
          <ac:chgData name="Syphax Ait oubelli" userId="ecf726b1934da71b" providerId="LiveId" clId="{B71F60E7-0DDB-42E6-818B-77B87849ADF3}" dt="2021-08-28T19:58:24.850" v="1091" actId="1076"/>
          <ac:spMkLst>
            <pc:docMk/>
            <pc:sldMk cId="796176509" sldId="347"/>
            <ac:spMk id="61" creationId="{7009E85D-77CD-47B3-8D26-D250B8A935B6}"/>
          </ac:spMkLst>
        </pc:spChg>
        <pc:spChg chg="del">
          <ac:chgData name="Syphax Ait oubelli" userId="ecf726b1934da71b" providerId="LiveId" clId="{B71F60E7-0DDB-42E6-818B-77B87849ADF3}" dt="2021-08-28T19:53:21.300" v="920" actId="478"/>
          <ac:spMkLst>
            <pc:docMk/>
            <pc:sldMk cId="796176509" sldId="347"/>
            <ac:spMk id="67" creationId="{2C084A79-0400-494D-9225-364545CD022A}"/>
          </ac:spMkLst>
        </pc:spChg>
        <pc:spChg chg="del">
          <ac:chgData name="Syphax Ait oubelli" userId="ecf726b1934da71b" providerId="LiveId" clId="{B71F60E7-0DDB-42E6-818B-77B87849ADF3}" dt="2021-08-28T19:53:21.300" v="920" actId="478"/>
          <ac:spMkLst>
            <pc:docMk/>
            <pc:sldMk cId="796176509" sldId="347"/>
            <ac:spMk id="68" creationId="{B6E8E78C-A356-4508-8C5F-763DF41BD707}"/>
          </ac:spMkLst>
        </pc:spChg>
        <pc:spChg chg="del">
          <ac:chgData name="Syphax Ait oubelli" userId="ecf726b1934da71b" providerId="LiveId" clId="{B71F60E7-0DDB-42E6-818B-77B87849ADF3}" dt="2021-08-28T19:53:21.300" v="920" actId="478"/>
          <ac:spMkLst>
            <pc:docMk/>
            <pc:sldMk cId="796176509" sldId="347"/>
            <ac:spMk id="69" creationId="{4E538135-679F-498A-B6E2-E7B19E08FC51}"/>
          </ac:spMkLst>
        </pc:spChg>
        <pc:spChg chg="del">
          <ac:chgData name="Syphax Ait oubelli" userId="ecf726b1934da71b" providerId="LiveId" clId="{B71F60E7-0DDB-42E6-818B-77B87849ADF3}" dt="2021-08-28T19:53:21.300" v="920" actId="478"/>
          <ac:spMkLst>
            <pc:docMk/>
            <pc:sldMk cId="796176509" sldId="347"/>
            <ac:spMk id="70" creationId="{BA5870A5-8648-4BE6-A53B-EDD659C452DC}"/>
          </ac:spMkLst>
        </pc:spChg>
        <pc:spChg chg="del">
          <ac:chgData name="Syphax Ait oubelli" userId="ecf726b1934da71b" providerId="LiveId" clId="{B71F60E7-0DDB-42E6-818B-77B87849ADF3}" dt="2021-08-28T19:53:21.300" v="920" actId="478"/>
          <ac:spMkLst>
            <pc:docMk/>
            <pc:sldMk cId="796176509" sldId="347"/>
            <ac:spMk id="71" creationId="{5E4510E5-C6DF-43BE-A333-89DC47472CB2}"/>
          </ac:spMkLst>
        </pc:spChg>
        <pc:spChg chg="del">
          <ac:chgData name="Syphax Ait oubelli" userId="ecf726b1934da71b" providerId="LiveId" clId="{B71F60E7-0DDB-42E6-818B-77B87849ADF3}" dt="2021-08-28T19:53:21.300" v="920" actId="478"/>
          <ac:spMkLst>
            <pc:docMk/>
            <pc:sldMk cId="796176509" sldId="347"/>
            <ac:spMk id="72" creationId="{C6235124-BDDB-4753-BBB2-4921A7CE023D}"/>
          </ac:spMkLst>
        </pc:spChg>
        <pc:spChg chg="del">
          <ac:chgData name="Syphax Ait oubelli" userId="ecf726b1934da71b" providerId="LiveId" clId="{B71F60E7-0DDB-42E6-818B-77B87849ADF3}" dt="2021-08-28T19:53:21.300" v="920" actId="478"/>
          <ac:spMkLst>
            <pc:docMk/>
            <pc:sldMk cId="796176509" sldId="347"/>
            <ac:spMk id="85" creationId="{4924EC54-6510-4C8A-9182-584EC238831E}"/>
          </ac:spMkLst>
        </pc:spChg>
        <pc:spChg chg="del">
          <ac:chgData name="Syphax Ait oubelli" userId="ecf726b1934da71b" providerId="LiveId" clId="{B71F60E7-0DDB-42E6-818B-77B87849ADF3}" dt="2021-08-28T19:53:21.300" v="920" actId="478"/>
          <ac:spMkLst>
            <pc:docMk/>
            <pc:sldMk cId="796176509" sldId="347"/>
            <ac:spMk id="86" creationId="{67A7DD30-79B0-48F1-B4E2-1C6B240143AD}"/>
          </ac:spMkLst>
        </pc:spChg>
        <pc:spChg chg="del">
          <ac:chgData name="Syphax Ait oubelli" userId="ecf726b1934da71b" providerId="LiveId" clId="{B71F60E7-0DDB-42E6-818B-77B87849ADF3}" dt="2021-08-28T19:53:21.300" v="920" actId="478"/>
          <ac:spMkLst>
            <pc:docMk/>
            <pc:sldMk cId="796176509" sldId="347"/>
            <ac:spMk id="87" creationId="{FA128954-38F3-4E3A-B4DD-137993D6A395}"/>
          </ac:spMkLst>
        </pc:spChg>
        <pc:spChg chg="del">
          <ac:chgData name="Syphax Ait oubelli" userId="ecf726b1934da71b" providerId="LiveId" clId="{B71F60E7-0DDB-42E6-818B-77B87849ADF3}" dt="2021-08-28T19:53:21.300" v="920" actId="478"/>
          <ac:spMkLst>
            <pc:docMk/>
            <pc:sldMk cId="796176509" sldId="347"/>
            <ac:spMk id="88" creationId="{EC7E12EE-6D6A-4E01-A19A-34B39280E658}"/>
          </ac:spMkLst>
        </pc:spChg>
        <pc:spChg chg="del">
          <ac:chgData name="Syphax Ait oubelli" userId="ecf726b1934da71b" providerId="LiveId" clId="{B71F60E7-0DDB-42E6-818B-77B87849ADF3}" dt="2021-08-28T19:53:21.300" v="920" actId="478"/>
          <ac:spMkLst>
            <pc:docMk/>
            <pc:sldMk cId="796176509" sldId="347"/>
            <ac:spMk id="89" creationId="{84F58944-48AB-4952-B9A4-67894E1061D9}"/>
          </ac:spMkLst>
        </pc:spChg>
        <pc:spChg chg="del">
          <ac:chgData name="Syphax Ait oubelli" userId="ecf726b1934da71b" providerId="LiveId" clId="{B71F60E7-0DDB-42E6-818B-77B87849ADF3}" dt="2021-08-28T19:53:21.300" v="920" actId="478"/>
          <ac:spMkLst>
            <pc:docMk/>
            <pc:sldMk cId="796176509" sldId="347"/>
            <ac:spMk id="90" creationId="{3A642677-4055-4265-A143-1DDCA92592A7}"/>
          </ac:spMkLst>
        </pc:spChg>
        <pc:spChg chg="del">
          <ac:chgData name="Syphax Ait oubelli" userId="ecf726b1934da71b" providerId="LiveId" clId="{B71F60E7-0DDB-42E6-818B-77B87849ADF3}" dt="2021-08-28T19:53:21.300" v="920" actId="478"/>
          <ac:spMkLst>
            <pc:docMk/>
            <pc:sldMk cId="796176509" sldId="347"/>
            <ac:spMk id="96" creationId="{92884B9D-53D6-4B19-9072-C89B77FAB239}"/>
          </ac:spMkLst>
        </pc:spChg>
        <pc:spChg chg="del">
          <ac:chgData name="Syphax Ait oubelli" userId="ecf726b1934da71b" providerId="LiveId" clId="{B71F60E7-0DDB-42E6-818B-77B87849ADF3}" dt="2021-08-28T19:53:21.300" v="920" actId="478"/>
          <ac:spMkLst>
            <pc:docMk/>
            <pc:sldMk cId="796176509" sldId="347"/>
            <ac:spMk id="97" creationId="{3F04DB60-35E8-4550-8FED-E07187F4994B}"/>
          </ac:spMkLst>
        </pc:spChg>
        <pc:spChg chg="del">
          <ac:chgData name="Syphax Ait oubelli" userId="ecf726b1934da71b" providerId="LiveId" clId="{B71F60E7-0DDB-42E6-818B-77B87849ADF3}" dt="2021-08-28T19:53:21.300" v="920" actId="478"/>
          <ac:spMkLst>
            <pc:docMk/>
            <pc:sldMk cId="796176509" sldId="347"/>
            <ac:spMk id="98" creationId="{722DAB3D-B8F8-46EB-8BD2-0F18A67ED3E7}"/>
          </ac:spMkLst>
        </pc:spChg>
        <pc:cxnChg chg="del">
          <ac:chgData name="Syphax Ait oubelli" userId="ecf726b1934da71b" providerId="LiveId" clId="{B71F60E7-0DDB-42E6-818B-77B87849ADF3}" dt="2021-08-28T19:53:21.300" v="920" actId="478"/>
          <ac:cxnSpMkLst>
            <pc:docMk/>
            <pc:sldMk cId="796176509" sldId="347"/>
            <ac:cxnSpMk id="4" creationId="{91E6C1E7-FD45-404C-9CBC-9ACAD9520E41}"/>
          </ac:cxnSpMkLst>
        </pc:cxnChg>
        <pc:cxnChg chg="del">
          <ac:chgData name="Syphax Ait oubelli" userId="ecf726b1934da71b" providerId="LiveId" clId="{B71F60E7-0DDB-42E6-818B-77B87849ADF3}" dt="2021-08-28T19:53:21.300" v="920" actId="478"/>
          <ac:cxnSpMkLst>
            <pc:docMk/>
            <pc:sldMk cId="796176509" sldId="347"/>
            <ac:cxnSpMk id="45" creationId="{1BF09CF8-EE4E-4E5A-8DF5-4177C5E90A9E}"/>
          </ac:cxnSpMkLst>
        </pc:cxnChg>
        <pc:cxnChg chg="del">
          <ac:chgData name="Syphax Ait oubelli" userId="ecf726b1934da71b" providerId="LiveId" clId="{B71F60E7-0DDB-42E6-818B-77B87849ADF3}" dt="2021-08-28T19:53:21.300" v="920" actId="478"/>
          <ac:cxnSpMkLst>
            <pc:docMk/>
            <pc:sldMk cId="796176509" sldId="347"/>
            <ac:cxnSpMk id="54" creationId="{6F34B3FC-B5AF-4F95-9842-19B43E5D1012}"/>
          </ac:cxnSpMkLst>
        </pc:cxnChg>
        <pc:cxnChg chg="del">
          <ac:chgData name="Syphax Ait oubelli" userId="ecf726b1934da71b" providerId="LiveId" clId="{B71F60E7-0DDB-42E6-818B-77B87849ADF3}" dt="2021-08-28T19:53:21.300" v="920" actId="478"/>
          <ac:cxnSpMkLst>
            <pc:docMk/>
            <pc:sldMk cId="796176509" sldId="347"/>
            <ac:cxnSpMk id="94" creationId="{FE9368C4-7FA4-4CAA-8794-E09880A930F9}"/>
          </ac:cxnSpMkLst>
        </pc:cxnChg>
        <pc:cxnChg chg="del">
          <ac:chgData name="Syphax Ait oubelli" userId="ecf726b1934da71b" providerId="LiveId" clId="{B71F60E7-0DDB-42E6-818B-77B87849ADF3}" dt="2021-08-28T19:53:21.300" v="920" actId="478"/>
          <ac:cxnSpMkLst>
            <pc:docMk/>
            <pc:sldMk cId="796176509" sldId="347"/>
            <ac:cxnSpMk id="95" creationId="{43EBE877-CC9F-4540-B65C-92359CE16986}"/>
          </ac:cxnSpMkLst>
        </pc:cxnChg>
      </pc:sldChg>
      <pc:sldChg chg="del">
        <pc:chgData name="Syphax Ait oubelli" userId="ecf726b1934da71b" providerId="LiveId" clId="{B71F60E7-0DDB-42E6-818B-77B87849ADF3}" dt="2021-08-28T18:08:13.376" v="0" actId="47"/>
        <pc:sldMkLst>
          <pc:docMk/>
          <pc:sldMk cId="2285001271" sldId="347"/>
        </pc:sldMkLst>
      </pc:sldChg>
      <pc:sldChg chg="add del">
        <pc:chgData name="Syphax Ait oubelli" userId="ecf726b1934da71b" providerId="LiveId" clId="{B71F60E7-0DDB-42E6-818B-77B87849ADF3}" dt="2021-08-28T19:58:12.646" v="1088" actId="2890"/>
        <pc:sldMkLst>
          <pc:docMk/>
          <pc:sldMk cId="807415436" sldId="348"/>
        </pc:sldMkLst>
      </pc:sldChg>
      <pc:sldChg chg="del">
        <pc:chgData name="Syphax Ait oubelli" userId="ecf726b1934da71b" providerId="LiveId" clId="{B71F60E7-0DDB-42E6-818B-77B87849ADF3}" dt="2021-08-28T18:08:13.376" v="0" actId="47"/>
        <pc:sldMkLst>
          <pc:docMk/>
          <pc:sldMk cId="3014993237" sldId="348"/>
        </pc:sldMkLst>
      </pc:sldChg>
      <pc:sldChg chg="addSp modSp add mod">
        <pc:chgData name="Syphax Ait oubelli" userId="ecf726b1934da71b" providerId="LiveId" clId="{B71F60E7-0DDB-42E6-818B-77B87849ADF3}" dt="2021-08-28T22:19:12.741" v="1365" actId="20577"/>
        <pc:sldMkLst>
          <pc:docMk/>
          <pc:sldMk cId="3928348151" sldId="348"/>
        </pc:sldMkLst>
        <pc:spChg chg="add mod">
          <ac:chgData name="Syphax Ait oubelli" userId="ecf726b1934da71b" providerId="LiveId" clId="{B71F60E7-0DDB-42E6-818B-77B87849ADF3}" dt="2021-08-28T19:59:41.705" v="1116" actId="1076"/>
          <ac:spMkLst>
            <pc:docMk/>
            <pc:sldMk cId="3928348151" sldId="348"/>
            <ac:spMk id="2" creationId="{A928AFCD-2F18-41A7-A47B-059CAEF0D8FE}"/>
          </ac:spMkLst>
        </pc:spChg>
        <pc:spChg chg="mod">
          <ac:chgData name="Syphax Ait oubelli" userId="ecf726b1934da71b" providerId="LiveId" clId="{B71F60E7-0DDB-42E6-818B-77B87849ADF3}" dt="2021-08-28T19:59:41.705" v="1116" actId="1076"/>
          <ac:spMkLst>
            <pc:docMk/>
            <pc:sldMk cId="3928348151" sldId="348"/>
            <ac:spMk id="3" creationId="{EFAF0ED9-3090-4F69-9489-FB3CD910CBC9}"/>
          </ac:spMkLst>
        </pc:spChg>
        <pc:spChg chg="add mod">
          <ac:chgData name="Syphax Ait oubelli" userId="ecf726b1934da71b" providerId="LiveId" clId="{B71F60E7-0DDB-42E6-818B-77B87849ADF3}" dt="2021-08-28T19:59:41.705" v="1116" actId="1076"/>
          <ac:spMkLst>
            <pc:docMk/>
            <pc:sldMk cId="3928348151" sldId="348"/>
            <ac:spMk id="5" creationId="{80B009C1-A0D6-49A0-9AF4-399AF1220B42}"/>
          </ac:spMkLst>
        </pc:spChg>
        <pc:spChg chg="add mod">
          <ac:chgData name="Syphax Ait oubelli" userId="ecf726b1934da71b" providerId="LiveId" clId="{B71F60E7-0DDB-42E6-818B-77B87849ADF3}" dt="2021-08-28T22:19:11.087" v="1364" actId="20577"/>
          <ac:spMkLst>
            <pc:docMk/>
            <pc:sldMk cId="3928348151" sldId="348"/>
            <ac:spMk id="6" creationId="{4B9F5BBD-A180-4FFD-8DFB-081AF6E7E304}"/>
          </ac:spMkLst>
        </pc:spChg>
        <pc:spChg chg="mod">
          <ac:chgData name="Syphax Ait oubelli" userId="ecf726b1934da71b" providerId="LiveId" clId="{B71F60E7-0DDB-42E6-818B-77B87849ADF3}" dt="2021-08-28T22:19:12.741" v="1365" actId="20577"/>
          <ac:spMkLst>
            <pc:docMk/>
            <pc:sldMk cId="3928348151" sldId="348"/>
            <ac:spMk id="53" creationId="{66BF9392-1DE8-4A52-A59C-D89C5928F634}"/>
          </ac:spMkLst>
        </pc:spChg>
      </pc:sldChg>
      <pc:sldChg chg="delSp add del mod">
        <pc:chgData name="Syphax Ait oubelli" userId="ecf726b1934da71b" providerId="LiveId" clId="{B71F60E7-0DDB-42E6-818B-77B87849ADF3}" dt="2021-08-28T20:22:39.111" v="1120" actId="47"/>
        <pc:sldMkLst>
          <pc:docMk/>
          <pc:sldMk cId="208990014" sldId="349"/>
        </pc:sldMkLst>
        <pc:spChg chg="del">
          <ac:chgData name="Syphax Ait oubelli" userId="ecf726b1934da71b" providerId="LiveId" clId="{B71F60E7-0DDB-42E6-818B-77B87849ADF3}" dt="2021-08-28T20:22:30.681" v="1118" actId="478"/>
          <ac:spMkLst>
            <pc:docMk/>
            <pc:sldMk cId="208990014" sldId="349"/>
            <ac:spMk id="2" creationId="{A928AFCD-2F18-41A7-A47B-059CAEF0D8FE}"/>
          </ac:spMkLst>
        </pc:spChg>
        <pc:spChg chg="del">
          <ac:chgData name="Syphax Ait oubelli" userId="ecf726b1934da71b" providerId="LiveId" clId="{B71F60E7-0DDB-42E6-818B-77B87849ADF3}" dt="2021-08-28T20:22:30.681" v="1118" actId="478"/>
          <ac:spMkLst>
            <pc:docMk/>
            <pc:sldMk cId="208990014" sldId="349"/>
            <ac:spMk id="3" creationId="{EFAF0ED9-3090-4F69-9489-FB3CD910CBC9}"/>
          </ac:spMkLst>
        </pc:spChg>
        <pc:spChg chg="del">
          <ac:chgData name="Syphax Ait oubelli" userId="ecf726b1934da71b" providerId="LiveId" clId="{B71F60E7-0DDB-42E6-818B-77B87849ADF3}" dt="2021-08-28T20:22:30.681" v="1118" actId="478"/>
          <ac:spMkLst>
            <pc:docMk/>
            <pc:sldMk cId="208990014" sldId="349"/>
            <ac:spMk id="5" creationId="{80B009C1-A0D6-49A0-9AF4-399AF1220B42}"/>
          </ac:spMkLst>
        </pc:spChg>
        <pc:spChg chg="del">
          <ac:chgData name="Syphax Ait oubelli" userId="ecf726b1934da71b" providerId="LiveId" clId="{B71F60E7-0DDB-42E6-818B-77B87849ADF3}" dt="2021-08-28T20:22:30.681" v="1118" actId="478"/>
          <ac:spMkLst>
            <pc:docMk/>
            <pc:sldMk cId="208990014" sldId="349"/>
            <ac:spMk id="6" creationId="{4B9F5BBD-A180-4FFD-8DFB-081AF6E7E304}"/>
          </ac:spMkLst>
        </pc:spChg>
        <pc:spChg chg="del">
          <ac:chgData name="Syphax Ait oubelli" userId="ecf726b1934da71b" providerId="LiveId" clId="{B71F60E7-0DDB-42E6-818B-77B87849ADF3}" dt="2021-08-28T20:22:30.681" v="1118" actId="478"/>
          <ac:spMkLst>
            <pc:docMk/>
            <pc:sldMk cId="208990014" sldId="349"/>
            <ac:spMk id="53" creationId="{66BF9392-1DE8-4A52-A59C-D89C5928F634}"/>
          </ac:spMkLst>
        </pc:spChg>
        <pc:spChg chg="del">
          <ac:chgData name="Syphax Ait oubelli" userId="ecf726b1934da71b" providerId="LiveId" clId="{B71F60E7-0DDB-42E6-818B-77B87849ADF3}" dt="2021-08-28T20:22:30.681" v="1118" actId="478"/>
          <ac:spMkLst>
            <pc:docMk/>
            <pc:sldMk cId="208990014" sldId="349"/>
            <ac:spMk id="61" creationId="{7009E85D-77CD-47B3-8D26-D250B8A935B6}"/>
          </ac:spMkLst>
        </pc:spChg>
      </pc:sldChg>
      <pc:sldChg chg="del">
        <pc:chgData name="Syphax Ait oubelli" userId="ecf726b1934da71b" providerId="LiveId" clId="{B71F60E7-0DDB-42E6-818B-77B87849ADF3}" dt="2021-08-28T18:08:13.376" v="0" actId="47"/>
        <pc:sldMkLst>
          <pc:docMk/>
          <pc:sldMk cId="2668540787" sldId="349"/>
        </pc:sldMkLst>
      </pc:sldChg>
      <pc:sldChg chg="del">
        <pc:chgData name="Syphax Ait oubelli" userId="ecf726b1934da71b" providerId="LiveId" clId="{B71F60E7-0DDB-42E6-818B-77B87849ADF3}" dt="2021-08-28T18:08:13.376" v="0" actId="47"/>
        <pc:sldMkLst>
          <pc:docMk/>
          <pc:sldMk cId="3650168091" sldId="350"/>
        </pc:sldMkLst>
      </pc:sldChg>
      <pc:sldChg chg="addSp delSp modSp add mod">
        <pc:chgData name="Syphax Ait oubelli" userId="ecf726b1934da71b" providerId="LiveId" clId="{B71F60E7-0DDB-42E6-818B-77B87849ADF3}" dt="2021-08-28T20:24:05.388" v="1157" actId="1076"/>
        <pc:sldMkLst>
          <pc:docMk/>
          <pc:sldMk cId="4072128973" sldId="350"/>
        </pc:sldMkLst>
        <pc:spChg chg="mod">
          <ac:chgData name="Syphax Ait oubelli" userId="ecf726b1934da71b" providerId="LiveId" clId="{B71F60E7-0DDB-42E6-818B-77B87849ADF3}" dt="2021-08-28T20:22:41.632" v="1122" actId="20577"/>
          <ac:spMkLst>
            <pc:docMk/>
            <pc:sldMk cId="4072128973" sldId="350"/>
            <ac:spMk id="5" creationId="{E87E9034-754D-4F06-B6C2-52E802BBBAD4}"/>
          </ac:spMkLst>
        </pc:spChg>
        <pc:spChg chg="del">
          <ac:chgData name="Syphax Ait oubelli" userId="ecf726b1934da71b" providerId="LiveId" clId="{B71F60E7-0DDB-42E6-818B-77B87849ADF3}" dt="2021-08-28T20:22:51.089" v="1125" actId="478"/>
          <ac:spMkLst>
            <pc:docMk/>
            <pc:sldMk cId="4072128973" sldId="350"/>
            <ac:spMk id="6" creationId="{8A312E72-0177-45D3-B831-E5B35A2ADC19}"/>
          </ac:spMkLst>
        </pc:spChg>
        <pc:spChg chg="mod">
          <ac:chgData name="Syphax Ait oubelli" userId="ecf726b1934da71b" providerId="LiveId" clId="{B71F60E7-0DDB-42E6-818B-77B87849ADF3}" dt="2021-08-28T20:24:05.388" v="1157" actId="1076"/>
          <ac:spMkLst>
            <pc:docMk/>
            <pc:sldMk cId="4072128973" sldId="350"/>
            <ac:spMk id="7" creationId="{DEE26312-E87A-48D2-8AE8-4E47B497B092}"/>
          </ac:spMkLst>
        </pc:spChg>
        <pc:spChg chg="add mod">
          <ac:chgData name="Syphax Ait oubelli" userId="ecf726b1934da71b" providerId="LiveId" clId="{B71F60E7-0DDB-42E6-818B-77B87849ADF3}" dt="2021-08-28T20:24:05.388" v="1157" actId="1076"/>
          <ac:spMkLst>
            <pc:docMk/>
            <pc:sldMk cId="4072128973" sldId="350"/>
            <ac:spMk id="8" creationId="{9F3B12E9-D3B7-4617-910E-95F8FC4C1544}"/>
          </ac:spMkLst>
        </pc:spChg>
        <pc:spChg chg="add mod">
          <ac:chgData name="Syphax Ait oubelli" userId="ecf726b1934da71b" providerId="LiveId" clId="{B71F60E7-0DDB-42E6-818B-77B87849ADF3}" dt="2021-08-28T20:24:05.388" v="1157" actId="1076"/>
          <ac:spMkLst>
            <pc:docMk/>
            <pc:sldMk cId="4072128973" sldId="350"/>
            <ac:spMk id="9" creationId="{9FE475E7-401B-48A0-B11C-890B5380A402}"/>
          </ac:spMkLst>
        </pc:spChg>
        <pc:spChg chg="del">
          <ac:chgData name="Syphax Ait oubelli" userId="ecf726b1934da71b" providerId="LiveId" clId="{B71F60E7-0DDB-42E6-818B-77B87849ADF3}" dt="2021-08-28T20:22:51.089" v="1125" actId="478"/>
          <ac:spMkLst>
            <pc:docMk/>
            <pc:sldMk cId="4072128973" sldId="350"/>
            <ac:spMk id="10" creationId="{583574F6-7641-44D0-A228-8D51E9E2C85D}"/>
          </ac:spMkLst>
        </pc:spChg>
        <pc:spChg chg="mod">
          <ac:chgData name="Syphax Ait oubelli" userId="ecf726b1934da71b" providerId="LiveId" clId="{B71F60E7-0DDB-42E6-818B-77B87849ADF3}" dt="2021-08-28T20:24:05.388" v="1157" actId="1076"/>
          <ac:spMkLst>
            <pc:docMk/>
            <pc:sldMk cId="4072128973" sldId="350"/>
            <ac:spMk id="11" creationId="{704A3683-C78C-4843-927A-B7D2F1B0521F}"/>
          </ac:spMkLst>
        </pc:spChg>
        <pc:spChg chg="add mod">
          <ac:chgData name="Syphax Ait oubelli" userId="ecf726b1934da71b" providerId="LiveId" clId="{B71F60E7-0DDB-42E6-818B-77B87849ADF3}" dt="2021-08-28T20:24:05.388" v="1157" actId="1076"/>
          <ac:spMkLst>
            <pc:docMk/>
            <pc:sldMk cId="4072128973" sldId="350"/>
            <ac:spMk id="12" creationId="{413D9EEE-1CF1-4D7C-A611-5241728F5516}"/>
          </ac:spMkLst>
        </pc:spChg>
        <pc:spChg chg="add mod">
          <ac:chgData name="Syphax Ait oubelli" userId="ecf726b1934da71b" providerId="LiveId" clId="{B71F60E7-0DDB-42E6-818B-77B87849ADF3}" dt="2021-08-28T20:24:05.388" v="1157" actId="1076"/>
          <ac:spMkLst>
            <pc:docMk/>
            <pc:sldMk cId="4072128973" sldId="350"/>
            <ac:spMk id="13" creationId="{B007EFD7-CC87-4124-AD10-D9425B048EB8}"/>
          </ac:spMkLst>
        </pc:spChg>
        <pc:spChg chg="add mod">
          <ac:chgData name="Syphax Ait oubelli" userId="ecf726b1934da71b" providerId="LiveId" clId="{B71F60E7-0DDB-42E6-818B-77B87849ADF3}" dt="2021-08-28T20:24:05.388" v="1157" actId="1076"/>
          <ac:spMkLst>
            <pc:docMk/>
            <pc:sldMk cId="4072128973" sldId="350"/>
            <ac:spMk id="14" creationId="{2DD9782D-5976-4F45-BE50-572277C824E1}"/>
          </ac:spMkLst>
        </pc:spChg>
        <pc:spChg chg="add mod">
          <ac:chgData name="Syphax Ait oubelli" userId="ecf726b1934da71b" providerId="LiveId" clId="{B71F60E7-0DDB-42E6-818B-77B87849ADF3}" dt="2021-08-28T20:24:05.388" v="1157" actId="1076"/>
          <ac:spMkLst>
            <pc:docMk/>
            <pc:sldMk cId="4072128973" sldId="350"/>
            <ac:spMk id="15" creationId="{858317AE-0E78-482A-B3E5-7B654676603E}"/>
          </ac:spMkLst>
        </pc:spChg>
      </pc:sldChg>
      <pc:sldChg chg="del">
        <pc:chgData name="Syphax Ait oubelli" userId="ecf726b1934da71b" providerId="LiveId" clId="{B71F60E7-0DDB-42E6-818B-77B87849ADF3}" dt="2021-08-28T18:08:13.376" v="0" actId="47"/>
        <pc:sldMkLst>
          <pc:docMk/>
          <pc:sldMk cId="184502415" sldId="351"/>
        </pc:sldMkLst>
      </pc:sldChg>
      <pc:sldChg chg="modSp add mod">
        <pc:chgData name="Syphax Ait oubelli" userId="ecf726b1934da71b" providerId="LiveId" clId="{B71F60E7-0DDB-42E6-818B-77B87849ADF3}" dt="2021-08-28T20:24:12.046" v="1159" actId="1076"/>
        <pc:sldMkLst>
          <pc:docMk/>
          <pc:sldMk cId="3017242487" sldId="351"/>
        </pc:sldMkLst>
        <pc:spChg chg="mod">
          <ac:chgData name="Syphax Ait oubelli" userId="ecf726b1934da71b" providerId="LiveId" clId="{B71F60E7-0DDB-42E6-818B-77B87849ADF3}" dt="2021-08-28T20:24:12.046" v="1159" actId="1076"/>
          <ac:spMkLst>
            <pc:docMk/>
            <pc:sldMk cId="3017242487" sldId="351"/>
            <ac:spMk id="14" creationId="{2DD9782D-5976-4F45-BE50-572277C824E1}"/>
          </ac:spMkLst>
        </pc:spChg>
        <pc:spChg chg="mod">
          <ac:chgData name="Syphax Ait oubelli" userId="ecf726b1934da71b" providerId="LiveId" clId="{B71F60E7-0DDB-42E6-818B-77B87849ADF3}" dt="2021-08-28T20:24:12.046" v="1159" actId="1076"/>
          <ac:spMkLst>
            <pc:docMk/>
            <pc:sldMk cId="3017242487" sldId="351"/>
            <ac:spMk id="15" creationId="{858317AE-0E78-482A-B3E5-7B654676603E}"/>
          </ac:spMkLst>
        </pc:spChg>
      </pc:sldChg>
      <pc:sldChg chg="modSp add mod">
        <pc:chgData name="Syphax Ait oubelli" userId="ecf726b1934da71b" providerId="LiveId" clId="{B71F60E7-0DDB-42E6-818B-77B87849ADF3}" dt="2021-08-28T20:24:18.719" v="1161" actId="1076"/>
        <pc:sldMkLst>
          <pc:docMk/>
          <pc:sldMk cId="609537760" sldId="352"/>
        </pc:sldMkLst>
        <pc:spChg chg="mod">
          <ac:chgData name="Syphax Ait oubelli" userId="ecf726b1934da71b" providerId="LiveId" clId="{B71F60E7-0DDB-42E6-818B-77B87849ADF3}" dt="2021-08-28T20:24:18.719" v="1161" actId="1076"/>
          <ac:spMkLst>
            <pc:docMk/>
            <pc:sldMk cId="609537760" sldId="352"/>
            <ac:spMk id="14" creationId="{2DD9782D-5976-4F45-BE50-572277C824E1}"/>
          </ac:spMkLst>
        </pc:spChg>
        <pc:spChg chg="mod">
          <ac:chgData name="Syphax Ait oubelli" userId="ecf726b1934da71b" providerId="LiveId" clId="{B71F60E7-0DDB-42E6-818B-77B87849ADF3}" dt="2021-08-28T20:24:18.719" v="1161" actId="1076"/>
          <ac:spMkLst>
            <pc:docMk/>
            <pc:sldMk cId="609537760" sldId="352"/>
            <ac:spMk id="15" creationId="{858317AE-0E78-482A-B3E5-7B654676603E}"/>
          </ac:spMkLst>
        </pc:spChg>
      </pc:sldChg>
      <pc:sldChg chg="del">
        <pc:chgData name="Syphax Ait oubelli" userId="ecf726b1934da71b" providerId="LiveId" clId="{B71F60E7-0DDB-42E6-818B-77B87849ADF3}" dt="2021-08-28T18:08:13.376" v="0" actId="47"/>
        <pc:sldMkLst>
          <pc:docMk/>
          <pc:sldMk cId="2883039570" sldId="352"/>
        </pc:sldMkLst>
      </pc:sldChg>
      <pc:sldChg chg="del">
        <pc:chgData name="Syphax Ait oubelli" userId="ecf726b1934da71b" providerId="LiveId" clId="{B71F60E7-0DDB-42E6-818B-77B87849ADF3}" dt="2021-08-28T18:08:13.376" v="0" actId="47"/>
        <pc:sldMkLst>
          <pc:docMk/>
          <pc:sldMk cId="2548990098" sldId="353"/>
        </pc:sldMkLst>
      </pc:sldChg>
      <pc:sldChg chg="add modAnim">
        <pc:chgData name="Syphax Ait oubelli" userId="ecf726b1934da71b" providerId="LiveId" clId="{B71F60E7-0DDB-42E6-818B-77B87849ADF3}" dt="2021-08-28T20:25:35.005" v="1173"/>
        <pc:sldMkLst>
          <pc:docMk/>
          <pc:sldMk cId="2778068555" sldId="353"/>
        </pc:sldMkLst>
      </pc:sldChg>
      <pc:sldChg chg="del">
        <pc:chgData name="Syphax Ait oubelli" userId="ecf726b1934da71b" providerId="LiveId" clId="{B71F60E7-0DDB-42E6-818B-77B87849ADF3}" dt="2021-08-28T18:08:13.376" v="0" actId="47"/>
        <pc:sldMkLst>
          <pc:docMk/>
          <pc:sldMk cId="3047352961" sldId="354"/>
        </pc:sldMkLst>
      </pc:sldChg>
      <pc:sldChg chg="modSp add mod ord">
        <pc:chgData name="Syphax Ait oubelli" userId="ecf726b1934da71b" providerId="LiveId" clId="{B71F60E7-0DDB-42E6-818B-77B87849ADF3}" dt="2021-08-28T20:26:06.482" v="1184" actId="20577"/>
        <pc:sldMkLst>
          <pc:docMk/>
          <pc:sldMk cId="3564388238" sldId="354"/>
        </pc:sldMkLst>
        <pc:spChg chg="mod">
          <ac:chgData name="Syphax Ait oubelli" userId="ecf726b1934da71b" providerId="LiveId" clId="{B71F60E7-0DDB-42E6-818B-77B87849ADF3}" dt="2021-08-28T20:26:06.482" v="1184" actId="20577"/>
          <ac:spMkLst>
            <pc:docMk/>
            <pc:sldMk cId="3564388238" sldId="354"/>
            <ac:spMk id="5" creationId="{E87E9034-754D-4F06-B6C2-52E802BBBAD4}"/>
          </ac:spMkLst>
        </pc:spChg>
        <pc:spChg chg="mod">
          <ac:chgData name="Syphax Ait oubelli" userId="ecf726b1934da71b" providerId="LiveId" clId="{B71F60E7-0DDB-42E6-818B-77B87849ADF3}" dt="2021-08-28T20:25:58.390" v="1177" actId="1076"/>
          <ac:spMkLst>
            <pc:docMk/>
            <pc:sldMk cId="3564388238" sldId="354"/>
            <ac:spMk id="8" creationId="{9F3B12E9-D3B7-4617-910E-95F8FC4C1544}"/>
          </ac:spMkLst>
        </pc:spChg>
        <pc:spChg chg="mod">
          <ac:chgData name="Syphax Ait oubelli" userId="ecf726b1934da71b" providerId="LiveId" clId="{B71F60E7-0DDB-42E6-818B-77B87849ADF3}" dt="2021-08-28T20:25:58.390" v="1177" actId="1076"/>
          <ac:spMkLst>
            <pc:docMk/>
            <pc:sldMk cId="3564388238" sldId="354"/>
            <ac:spMk id="9" creationId="{9FE475E7-401B-48A0-B11C-890B5380A402}"/>
          </ac:spMkLst>
        </pc:spChg>
        <pc:spChg chg="mod">
          <ac:chgData name="Syphax Ait oubelli" userId="ecf726b1934da71b" providerId="LiveId" clId="{B71F60E7-0DDB-42E6-818B-77B87849ADF3}" dt="2021-08-28T20:25:58.390" v="1177" actId="1076"/>
          <ac:spMkLst>
            <pc:docMk/>
            <pc:sldMk cId="3564388238" sldId="354"/>
            <ac:spMk id="12" creationId="{413D9EEE-1CF1-4D7C-A611-5241728F5516}"/>
          </ac:spMkLst>
        </pc:spChg>
        <pc:spChg chg="mod">
          <ac:chgData name="Syphax Ait oubelli" userId="ecf726b1934da71b" providerId="LiveId" clId="{B71F60E7-0DDB-42E6-818B-77B87849ADF3}" dt="2021-08-28T20:25:58.390" v="1177" actId="1076"/>
          <ac:spMkLst>
            <pc:docMk/>
            <pc:sldMk cId="3564388238" sldId="354"/>
            <ac:spMk id="13" creationId="{B007EFD7-CC87-4124-AD10-D9425B048EB8}"/>
          </ac:spMkLst>
        </pc:spChg>
        <pc:spChg chg="mod">
          <ac:chgData name="Syphax Ait oubelli" userId="ecf726b1934da71b" providerId="LiveId" clId="{B71F60E7-0DDB-42E6-818B-77B87849ADF3}" dt="2021-08-28T20:26:02.680" v="1178" actId="1076"/>
          <ac:spMkLst>
            <pc:docMk/>
            <pc:sldMk cId="3564388238" sldId="354"/>
            <ac:spMk id="14" creationId="{2DD9782D-5976-4F45-BE50-572277C824E1}"/>
          </ac:spMkLst>
        </pc:spChg>
        <pc:spChg chg="mod">
          <ac:chgData name="Syphax Ait oubelli" userId="ecf726b1934da71b" providerId="LiveId" clId="{B71F60E7-0DDB-42E6-818B-77B87849ADF3}" dt="2021-08-28T20:26:02.680" v="1178" actId="1076"/>
          <ac:spMkLst>
            <pc:docMk/>
            <pc:sldMk cId="3564388238" sldId="354"/>
            <ac:spMk id="15" creationId="{858317AE-0E78-482A-B3E5-7B654676603E}"/>
          </ac:spMkLst>
        </pc:spChg>
      </pc:sldChg>
      <pc:sldChg chg="modSp add mod">
        <pc:chgData name="Syphax Ait oubelli" userId="ecf726b1934da71b" providerId="LiveId" clId="{B71F60E7-0DDB-42E6-818B-77B87849ADF3}" dt="2021-08-28T20:26:20.216" v="1186" actId="1076"/>
        <pc:sldMkLst>
          <pc:docMk/>
          <pc:sldMk cId="1155243116" sldId="355"/>
        </pc:sldMkLst>
        <pc:spChg chg="mod">
          <ac:chgData name="Syphax Ait oubelli" userId="ecf726b1934da71b" providerId="LiveId" clId="{B71F60E7-0DDB-42E6-818B-77B87849ADF3}" dt="2021-08-28T20:26:20.216" v="1186" actId="1076"/>
          <ac:spMkLst>
            <pc:docMk/>
            <pc:sldMk cId="1155243116" sldId="355"/>
            <ac:spMk id="14" creationId="{2DD9782D-5976-4F45-BE50-572277C824E1}"/>
          </ac:spMkLst>
        </pc:spChg>
        <pc:spChg chg="mod">
          <ac:chgData name="Syphax Ait oubelli" userId="ecf726b1934da71b" providerId="LiveId" clId="{B71F60E7-0DDB-42E6-818B-77B87849ADF3}" dt="2021-08-28T20:26:20.216" v="1186" actId="1076"/>
          <ac:spMkLst>
            <pc:docMk/>
            <pc:sldMk cId="1155243116" sldId="355"/>
            <ac:spMk id="15" creationId="{858317AE-0E78-482A-B3E5-7B654676603E}"/>
          </ac:spMkLst>
        </pc:spChg>
      </pc:sldChg>
      <pc:sldChg chg="del">
        <pc:chgData name="Syphax Ait oubelli" userId="ecf726b1934da71b" providerId="LiveId" clId="{B71F60E7-0DDB-42E6-818B-77B87849ADF3}" dt="2021-08-28T18:08:13.376" v="0" actId="47"/>
        <pc:sldMkLst>
          <pc:docMk/>
          <pc:sldMk cId="3748354137" sldId="355"/>
        </pc:sldMkLst>
      </pc:sldChg>
      <pc:sldChg chg="del">
        <pc:chgData name="Syphax Ait oubelli" userId="ecf726b1934da71b" providerId="LiveId" clId="{B71F60E7-0DDB-42E6-818B-77B87849ADF3}" dt="2021-08-28T18:08:13.376" v="0" actId="47"/>
        <pc:sldMkLst>
          <pc:docMk/>
          <pc:sldMk cId="209463949" sldId="356"/>
        </pc:sldMkLst>
      </pc:sldChg>
      <pc:sldChg chg="modSp add mod">
        <pc:chgData name="Syphax Ait oubelli" userId="ecf726b1934da71b" providerId="LiveId" clId="{B71F60E7-0DDB-42E6-818B-77B87849ADF3}" dt="2021-08-28T20:26:24.708" v="1188" actId="1076"/>
        <pc:sldMkLst>
          <pc:docMk/>
          <pc:sldMk cId="1593183418" sldId="356"/>
        </pc:sldMkLst>
        <pc:spChg chg="mod">
          <ac:chgData name="Syphax Ait oubelli" userId="ecf726b1934da71b" providerId="LiveId" clId="{B71F60E7-0DDB-42E6-818B-77B87849ADF3}" dt="2021-08-28T20:26:24.708" v="1188" actId="1076"/>
          <ac:spMkLst>
            <pc:docMk/>
            <pc:sldMk cId="1593183418" sldId="356"/>
            <ac:spMk id="14" creationId="{2DD9782D-5976-4F45-BE50-572277C824E1}"/>
          </ac:spMkLst>
        </pc:spChg>
        <pc:spChg chg="mod">
          <ac:chgData name="Syphax Ait oubelli" userId="ecf726b1934da71b" providerId="LiveId" clId="{B71F60E7-0DDB-42E6-818B-77B87849ADF3}" dt="2021-08-28T20:26:24.708" v="1188" actId="1076"/>
          <ac:spMkLst>
            <pc:docMk/>
            <pc:sldMk cId="1593183418" sldId="356"/>
            <ac:spMk id="15" creationId="{858317AE-0E78-482A-B3E5-7B654676603E}"/>
          </ac:spMkLst>
        </pc:spChg>
      </pc:sldChg>
      <pc:sldChg chg="del">
        <pc:chgData name="Syphax Ait oubelli" userId="ecf726b1934da71b" providerId="LiveId" clId="{B71F60E7-0DDB-42E6-818B-77B87849ADF3}" dt="2021-08-28T18:08:13.376" v="0" actId="47"/>
        <pc:sldMkLst>
          <pc:docMk/>
          <pc:sldMk cId="1283668762" sldId="357"/>
        </pc:sldMkLst>
      </pc:sldChg>
      <pc:sldChg chg="addSp modSp add modAnim">
        <pc:chgData name="Syphax Ait oubelli" userId="ecf726b1934da71b" providerId="LiveId" clId="{B71F60E7-0DDB-42E6-818B-77B87849ADF3}" dt="2021-08-28T22:15:00.385" v="1263"/>
        <pc:sldMkLst>
          <pc:docMk/>
          <pc:sldMk cId="4039849417" sldId="357"/>
        </pc:sldMkLst>
        <pc:spChg chg="add mod">
          <ac:chgData name="Syphax Ait oubelli" userId="ecf726b1934da71b" providerId="LiveId" clId="{B71F60E7-0DDB-42E6-818B-77B87849ADF3}" dt="2021-08-28T20:26:41.909" v="1190"/>
          <ac:spMkLst>
            <pc:docMk/>
            <pc:sldMk cId="4039849417" sldId="357"/>
            <ac:spMk id="16" creationId="{FF262821-C957-4CF6-BAC0-6C4FDF43D814}"/>
          </ac:spMkLst>
        </pc:spChg>
        <pc:spChg chg="add mod">
          <ac:chgData name="Syphax Ait oubelli" userId="ecf726b1934da71b" providerId="LiveId" clId="{B71F60E7-0DDB-42E6-818B-77B87849ADF3}" dt="2021-08-28T20:26:41.909" v="1190"/>
          <ac:spMkLst>
            <pc:docMk/>
            <pc:sldMk cId="4039849417" sldId="357"/>
            <ac:spMk id="17" creationId="{57C91284-D2BC-40C0-9909-0556CE207404}"/>
          </ac:spMkLst>
        </pc:spChg>
        <pc:spChg chg="add mod">
          <ac:chgData name="Syphax Ait oubelli" userId="ecf726b1934da71b" providerId="LiveId" clId="{B71F60E7-0DDB-42E6-818B-77B87849ADF3}" dt="2021-08-28T20:26:41.909" v="1190"/>
          <ac:spMkLst>
            <pc:docMk/>
            <pc:sldMk cId="4039849417" sldId="357"/>
            <ac:spMk id="18" creationId="{0884857E-34D0-442B-995A-7F8D4396BD76}"/>
          </ac:spMkLst>
        </pc:spChg>
        <pc:spChg chg="add mod">
          <ac:chgData name="Syphax Ait oubelli" userId="ecf726b1934da71b" providerId="LiveId" clId="{B71F60E7-0DDB-42E6-818B-77B87849ADF3}" dt="2021-08-28T20:26:41.909" v="1190"/>
          <ac:spMkLst>
            <pc:docMk/>
            <pc:sldMk cId="4039849417" sldId="357"/>
            <ac:spMk id="19" creationId="{1D365BA6-4FE3-4E35-B778-D25E33D02A24}"/>
          </ac:spMkLst>
        </pc:spChg>
      </pc:sldChg>
      <pc:sldChg chg="addSp delSp modSp add mod modTransition">
        <pc:chgData name="Syphax Ait oubelli" userId="ecf726b1934da71b" providerId="LiveId" clId="{B71F60E7-0DDB-42E6-818B-77B87849ADF3}" dt="2021-08-28T22:16:09.125" v="1275"/>
        <pc:sldMkLst>
          <pc:docMk/>
          <pc:sldMk cId="4039584223" sldId="358"/>
        </pc:sldMkLst>
        <pc:spChg chg="add del mod">
          <ac:chgData name="Syphax Ait oubelli" userId="ecf726b1934da71b" providerId="LiveId" clId="{B71F60E7-0DDB-42E6-818B-77B87849ADF3}" dt="2021-08-28T21:08:27.865" v="1228" actId="478"/>
          <ac:spMkLst>
            <pc:docMk/>
            <pc:sldMk cId="4039584223" sldId="358"/>
            <ac:spMk id="2" creationId="{B4D162B4-0C07-4A0B-9D6A-27733AC5D775}"/>
          </ac:spMkLst>
        </pc:spChg>
        <pc:spChg chg="mod">
          <ac:chgData name="Syphax Ait oubelli" userId="ecf726b1934da71b" providerId="LiveId" clId="{B71F60E7-0DDB-42E6-818B-77B87849ADF3}" dt="2021-08-28T21:09:07.479" v="1252" actId="207"/>
          <ac:spMkLst>
            <pc:docMk/>
            <pc:sldMk cId="4039584223" sldId="358"/>
            <ac:spMk id="8" creationId="{9F3B12E9-D3B7-4617-910E-95F8FC4C1544}"/>
          </ac:spMkLst>
        </pc:spChg>
        <pc:spChg chg="mod">
          <ac:chgData name="Syphax Ait oubelli" userId="ecf726b1934da71b" providerId="LiveId" clId="{B71F60E7-0DDB-42E6-818B-77B87849ADF3}" dt="2021-08-28T21:09:07.479" v="1252" actId="207"/>
          <ac:spMkLst>
            <pc:docMk/>
            <pc:sldMk cId="4039584223" sldId="358"/>
            <ac:spMk id="9" creationId="{9FE475E7-401B-48A0-B11C-890B5380A402}"/>
          </ac:spMkLst>
        </pc:spChg>
        <pc:spChg chg="mod">
          <ac:chgData name="Syphax Ait oubelli" userId="ecf726b1934da71b" providerId="LiveId" clId="{B71F60E7-0DDB-42E6-818B-77B87849ADF3}" dt="2021-08-28T20:28:23.793" v="1202" actId="1076"/>
          <ac:spMkLst>
            <pc:docMk/>
            <pc:sldMk cId="4039584223" sldId="358"/>
            <ac:spMk id="11" creationId="{704A3683-C78C-4843-927A-B7D2F1B0521F}"/>
          </ac:spMkLst>
        </pc:spChg>
        <pc:spChg chg="mod">
          <ac:chgData name="Syphax Ait oubelli" userId="ecf726b1934da71b" providerId="LiveId" clId="{B71F60E7-0DDB-42E6-818B-77B87849ADF3}" dt="2021-08-28T21:09:07.479" v="1252" actId="207"/>
          <ac:spMkLst>
            <pc:docMk/>
            <pc:sldMk cId="4039584223" sldId="358"/>
            <ac:spMk id="12" creationId="{413D9EEE-1CF1-4D7C-A611-5241728F5516}"/>
          </ac:spMkLst>
        </pc:spChg>
        <pc:spChg chg="mod">
          <ac:chgData name="Syphax Ait oubelli" userId="ecf726b1934da71b" providerId="LiveId" clId="{B71F60E7-0DDB-42E6-818B-77B87849ADF3}" dt="2021-08-28T21:09:07.479" v="1252" actId="207"/>
          <ac:spMkLst>
            <pc:docMk/>
            <pc:sldMk cId="4039584223" sldId="358"/>
            <ac:spMk id="13" creationId="{B007EFD7-CC87-4124-AD10-D9425B048EB8}"/>
          </ac:spMkLst>
        </pc:spChg>
        <pc:spChg chg="mod">
          <ac:chgData name="Syphax Ait oubelli" userId="ecf726b1934da71b" providerId="LiveId" clId="{B71F60E7-0DDB-42E6-818B-77B87849ADF3}" dt="2021-08-28T20:28:23.793" v="1202" actId="1076"/>
          <ac:spMkLst>
            <pc:docMk/>
            <pc:sldMk cId="4039584223" sldId="358"/>
            <ac:spMk id="14" creationId="{2DD9782D-5976-4F45-BE50-572277C824E1}"/>
          </ac:spMkLst>
        </pc:spChg>
        <pc:spChg chg="add mod">
          <ac:chgData name="Syphax Ait oubelli" userId="ecf726b1934da71b" providerId="LiveId" clId="{B71F60E7-0DDB-42E6-818B-77B87849ADF3}" dt="2021-08-28T21:09:26.762" v="1262" actId="207"/>
          <ac:spMkLst>
            <pc:docMk/>
            <pc:sldMk cId="4039584223" sldId="358"/>
            <ac:spMk id="16" creationId="{DCEEBE31-1DA9-47AC-B93A-4F14A57EA25C}"/>
          </ac:spMkLst>
        </pc:spChg>
        <pc:spChg chg="add mod">
          <ac:chgData name="Syphax Ait oubelli" userId="ecf726b1934da71b" providerId="LiveId" clId="{B71F60E7-0DDB-42E6-818B-77B87849ADF3}" dt="2021-08-28T22:15:20.148" v="1264" actId="207"/>
          <ac:spMkLst>
            <pc:docMk/>
            <pc:sldMk cId="4039584223" sldId="358"/>
            <ac:spMk id="17" creationId="{5C2F5859-B580-4A32-933F-2718A8756113}"/>
          </ac:spMkLst>
        </pc:spChg>
        <pc:spChg chg="add del mod">
          <ac:chgData name="Syphax Ait oubelli" userId="ecf726b1934da71b" providerId="LiveId" clId="{B71F60E7-0DDB-42E6-818B-77B87849ADF3}" dt="2021-08-28T21:08:29.753" v="1229" actId="478"/>
          <ac:spMkLst>
            <pc:docMk/>
            <pc:sldMk cId="4039584223" sldId="358"/>
            <ac:spMk id="18" creationId="{F18F1045-02D9-4305-A3A9-3041C8618D72}"/>
          </ac:spMkLst>
        </pc:spChg>
      </pc:sldChg>
      <pc:sldChg chg="del">
        <pc:chgData name="Syphax Ait oubelli" userId="ecf726b1934da71b" providerId="LiveId" clId="{B71F60E7-0DDB-42E6-818B-77B87849ADF3}" dt="2021-08-28T18:08:13.376" v="0" actId="47"/>
        <pc:sldMkLst>
          <pc:docMk/>
          <pc:sldMk cId="4156340816" sldId="358"/>
        </pc:sldMkLst>
      </pc:sldChg>
      <pc:sldChg chg="del">
        <pc:chgData name="Syphax Ait oubelli" userId="ecf726b1934da71b" providerId="LiveId" clId="{B71F60E7-0DDB-42E6-818B-77B87849ADF3}" dt="2021-08-28T18:08:13.376" v="0" actId="47"/>
        <pc:sldMkLst>
          <pc:docMk/>
          <pc:sldMk cId="1292219486" sldId="359"/>
        </pc:sldMkLst>
      </pc:sldChg>
      <pc:sldChg chg="modSp add mod modTransition">
        <pc:chgData name="Syphax Ait oubelli" userId="ecf726b1934da71b" providerId="LiveId" clId="{B71F60E7-0DDB-42E6-818B-77B87849ADF3}" dt="2021-08-28T22:16:09.125" v="1275"/>
        <pc:sldMkLst>
          <pc:docMk/>
          <pc:sldMk cId="4134808615" sldId="359"/>
        </pc:sldMkLst>
        <pc:spChg chg="mod">
          <ac:chgData name="Syphax Ait oubelli" userId="ecf726b1934da71b" providerId="LiveId" clId="{B71F60E7-0DDB-42E6-818B-77B87849ADF3}" dt="2021-08-28T22:15:30.129" v="1266" actId="1076"/>
          <ac:spMkLst>
            <pc:docMk/>
            <pc:sldMk cId="4134808615" sldId="359"/>
            <ac:spMk id="8" creationId="{9F3B12E9-D3B7-4617-910E-95F8FC4C1544}"/>
          </ac:spMkLst>
        </pc:spChg>
        <pc:spChg chg="mod">
          <ac:chgData name="Syphax Ait oubelli" userId="ecf726b1934da71b" providerId="LiveId" clId="{B71F60E7-0DDB-42E6-818B-77B87849ADF3}" dt="2021-08-28T22:15:30.129" v="1266" actId="1076"/>
          <ac:spMkLst>
            <pc:docMk/>
            <pc:sldMk cId="4134808615" sldId="359"/>
            <ac:spMk id="9" creationId="{9FE475E7-401B-48A0-B11C-890B5380A402}"/>
          </ac:spMkLst>
        </pc:spChg>
        <pc:spChg chg="mod">
          <ac:chgData name="Syphax Ait oubelli" userId="ecf726b1934da71b" providerId="LiveId" clId="{B71F60E7-0DDB-42E6-818B-77B87849ADF3}" dt="2021-08-28T22:15:30.129" v="1266" actId="1076"/>
          <ac:spMkLst>
            <pc:docMk/>
            <pc:sldMk cId="4134808615" sldId="359"/>
            <ac:spMk id="12" creationId="{413D9EEE-1CF1-4D7C-A611-5241728F5516}"/>
          </ac:spMkLst>
        </pc:spChg>
        <pc:spChg chg="mod">
          <ac:chgData name="Syphax Ait oubelli" userId="ecf726b1934da71b" providerId="LiveId" clId="{B71F60E7-0DDB-42E6-818B-77B87849ADF3}" dt="2021-08-28T22:15:30.129" v="1266" actId="1076"/>
          <ac:spMkLst>
            <pc:docMk/>
            <pc:sldMk cId="4134808615" sldId="359"/>
            <ac:spMk id="13" creationId="{B007EFD7-CC87-4124-AD10-D9425B048EB8}"/>
          </ac:spMkLst>
        </pc:spChg>
        <pc:spChg chg="mod">
          <ac:chgData name="Syphax Ait oubelli" userId="ecf726b1934da71b" providerId="LiveId" clId="{B71F60E7-0DDB-42E6-818B-77B87849ADF3}" dt="2021-08-28T22:15:37.169" v="1268" actId="20577"/>
          <ac:spMkLst>
            <pc:docMk/>
            <pc:sldMk cId="4134808615" sldId="359"/>
            <ac:spMk id="16" creationId="{DCEEBE31-1DA9-47AC-B93A-4F14A57EA25C}"/>
          </ac:spMkLst>
        </pc:spChg>
        <pc:spChg chg="mod">
          <ac:chgData name="Syphax Ait oubelli" userId="ecf726b1934da71b" providerId="LiveId" clId="{B71F60E7-0DDB-42E6-818B-77B87849ADF3}" dt="2021-08-28T22:15:41.218" v="1271" actId="20577"/>
          <ac:spMkLst>
            <pc:docMk/>
            <pc:sldMk cId="4134808615" sldId="359"/>
            <ac:spMk id="17" creationId="{5C2F5859-B580-4A32-933F-2718A8756113}"/>
          </ac:spMkLst>
        </pc:spChg>
      </pc:sldChg>
      <pc:sldChg chg="del">
        <pc:chgData name="Syphax Ait oubelli" userId="ecf726b1934da71b" providerId="LiveId" clId="{B71F60E7-0DDB-42E6-818B-77B87849ADF3}" dt="2021-08-28T18:08:13.376" v="0" actId="47"/>
        <pc:sldMkLst>
          <pc:docMk/>
          <pc:sldMk cId="2780808045" sldId="360"/>
        </pc:sldMkLst>
      </pc:sldChg>
      <pc:sldChg chg="addSp delSp modSp add mod">
        <pc:chgData name="Syphax Ait oubelli" userId="ecf726b1934da71b" providerId="LiveId" clId="{B71F60E7-0DDB-42E6-818B-77B87849ADF3}" dt="2021-08-28T22:20:00.837" v="1366" actId="166"/>
        <pc:sldMkLst>
          <pc:docMk/>
          <pc:sldMk cId="2994011422" sldId="360"/>
        </pc:sldMkLst>
        <pc:spChg chg="mod ord topLvl">
          <ac:chgData name="Syphax Ait oubelli" userId="ecf726b1934da71b" providerId="LiveId" clId="{B71F60E7-0DDB-42E6-818B-77B87849ADF3}" dt="2021-08-28T22:20:00.837" v="1366" actId="166"/>
          <ac:spMkLst>
            <pc:docMk/>
            <pc:sldMk cId="2994011422" sldId="360"/>
            <ac:spMk id="2" creationId="{A928AFCD-2F18-41A7-A47B-059CAEF0D8FE}"/>
          </ac:spMkLst>
        </pc:spChg>
        <pc:spChg chg="mod topLvl">
          <ac:chgData name="Syphax Ait oubelli" userId="ecf726b1934da71b" providerId="LiveId" clId="{B71F60E7-0DDB-42E6-818B-77B87849ADF3}" dt="2021-08-28T22:18:46.805" v="1361" actId="165"/>
          <ac:spMkLst>
            <pc:docMk/>
            <pc:sldMk cId="2994011422" sldId="360"/>
            <ac:spMk id="3" creationId="{EFAF0ED9-3090-4F69-9489-FB3CD910CBC9}"/>
          </ac:spMkLst>
        </pc:spChg>
        <pc:spChg chg="mod topLvl">
          <ac:chgData name="Syphax Ait oubelli" userId="ecf726b1934da71b" providerId="LiveId" clId="{B71F60E7-0DDB-42E6-818B-77B87849ADF3}" dt="2021-08-28T22:18:46.805" v="1361" actId="165"/>
          <ac:spMkLst>
            <pc:docMk/>
            <pc:sldMk cId="2994011422" sldId="360"/>
            <ac:spMk id="5" creationId="{80B009C1-A0D6-49A0-9AF4-399AF1220B42}"/>
          </ac:spMkLst>
        </pc:spChg>
        <pc:spChg chg="mod topLvl">
          <ac:chgData name="Syphax Ait oubelli" userId="ecf726b1934da71b" providerId="LiveId" clId="{B71F60E7-0DDB-42E6-818B-77B87849ADF3}" dt="2021-08-28T22:18:52.007" v="1362" actId="20577"/>
          <ac:spMkLst>
            <pc:docMk/>
            <pc:sldMk cId="2994011422" sldId="360"/>
            <ac:spMk id="6" creationId="{4B9F5BBD-A180-4FFD-8DFB-081AF6E7E304}"/>
          </ac:spMkLst>
        </pc:spChg>
        <pc:spChg chg="add mod topLvl">
          <ac:chgData name="Syphax Ait oubelli" userId="ecf726b1934da71b" providerId="LiveId" clId="{B71F60E7-0DDB-42E6-818B-77B87849ADF3}" dt="2021-08-28T22:18:46.805" v="1361" actId="165"/>
          <ac:spMkLst>
            <pc:docMk/>
            <pc:sldMk cId="2994011422" sldId="360"/>
            <ac:spMk id="8" creationId="{911D0639-EC8E-4AF8-9009-4BACB413480F}"/>
          </ac:spMkLst>
        </pc:spChg>
        <pc:spChg chg="add mod topLvl">
          <ac:chgData name="Syphax Ait oubelli" userId="ecf726b1934da71b" providerId="LiveId" clId="{B71F60E7-0DDB-42E6-818B-77B87849ADF3}" dt="2021-08-28T22:18:46.805" v="1361" actId="165"/>
          <ac:spMkLst>
            <pc:docMk/>
            <pc:sldMk cId="2994011422" sldId="360"/>
            <ac:spMk id="9" creationId="{CDE1A37A-27C3-421E-B02F-72D6E3E849AD}"/>
          </ac:spMkLst>
        </pc:spChg>
        <pc:spChg chg="add mod topLvl">
          <ac:chgData name="Syphax Ait oubelli" userId="ecf726b1934da71b" providerId="LiveId" clId="{B71F60E7-0DDB-42E6-818B-77B87849ADF3}" dt="2021-08-28T22:18:46.805" v="1361" actId="165"/>
          <ac:spMkLst>
            <pc:docMk/>
            <pc:sldMk cId="2994011422" sldId="360"/>
            <ac:spMk id="10" creationId="{B2B34911-319C-4758-8874-80ADD65691C5}"/>
          </ac:spMkLst>
        </pc:spChg>
        <pc:spChg chg="add mod topLvl">
          <ac:chgData name="Syphax Ait oubelli" userId="ecf726b1934da71b" providerId="LiveId" clId="{B71F60E7-0DDB-42E6-818B-77B87849ADF3}" dt="2021-08-28T22:18:46.805" v="1361" actId="165"/>
          <ac:spMkLst>
            <pc:docMk/>
            <pc:sldMk cId="2994011422" sldId="360"/>
            <ac:spMk id="11" creationId="{03C9099A-F533-4DB8-9748-628294C9F890}"/>
          </ac:spMkLst>
        </pc:spChg>
        <pc:spChg chg="mod topLvl">
          <ac:chgData name="Syphax Ait oubelli" userId="ecf726b1934da71b" providerId="LiveId" clId="{B71F60E7-0DDB-42E6-818B-77B87849ADF3}" dt="2021-08-28T22:18:46.805" v="1361" actId="165"/>
          <ac:spMkLst>
            <pc:docMk/>
            <pc:sldMk cId="2994011422" sldId="360"/>
            <ac:spMk id="53" creationId="{66BF9392-1DE8-4A52-A59C-D89C5928F634}"/>
          </ac:spMkLst>
        </pc:spChg>
        <pc:spChg chg="mod ord topLvl">
          <ac:chgData name="Syphax Ait oubelli" userId="ecf726b1934da71b" providerId="LiveId" clId="{B71F60E7-0DDB-42E6-818B-77B87849ADF3}" dt="2021-08-28T22:18:46.805" v="1361" actId="165"/>
          <ac:spMkLst>
            <pc:docMk/>
            <pc:sldMk cId="2994011422" sldId="360"/>
            <ac:spMk id="61" creationId="{7009E85D-77CD-47B3-8D26-D250B8A935B6}"/>
          </ac:spMkLst>
        </pc:spChg>
        <pc:grpChg chg="add del mod">
          <ac:chgData name="Syphax Ait oubelli" userId="ecf726b1934da71b" providerId="LiveId" clId="{B71F60E7-0DDB-42E6-818B-77B87849ADF3}" dt="2021-08-28T22:17:55.522" v="1344" actId="165"/>
          <ac:grpSpMkLst>
            <pc:docMk/>
            <pc:sldMk cId="2994011422" sldId="360"/>
            <ac:grpSpMk id="4" creationId="{DAB0F7ED-CE8D-4A01-841D-B848AC01EAC9}"/>
          </ac:grpSpMkLst>
        </pc:grpChg>
        <pc:grpChg chg="add del mod">
          <ac:chgData name="Syphax Ait oubelli" userId="ecf726b1934da71b" providerId="LiveId" clId="{B71F60E7-0DDB-42E6-818B-77B87849ADF3}" dt="2021-08-28T22:18:46.805" v="1361" actId="165"/>
          <ac:grpSpMkLst>
            <pc:docMk/>
            <pc:sldMk cId="2994011422" sldId="360"/>
            <ac:grpSpMk id="7" creationId="{EDBFFE6B-C326-4CED-BB76-CFDBD1C1ED43}"/>
          </ac:grpSpMkLst>
        </pc:grpChg>
      </pc:sldChg>
      <pc:sldChg chg="addSp delSp modSp add mod">
        <pc:chgData name="Syphax Ait oubelli" userId="ecf726b1934da71b" providerId="LiveId" clId="{B71F60E7-0DDB-42E6-818B-77B87849ADF3}" dt="2021-08-28T22:25:53.835" v="1386" actId="1076"/>
        <pc:sldMkLst>
          <pc:docMk/>
          <pc:sldMk cId="2773429937" sldId="361"/>
        </pc:sldMkLst>
        <pc:spChg chg="mod topLvl">
          <ac:chgData name="Syphax Ait oubelli" userId="ecf726b1934da71b" providerId="LiveId" clId="{B71F60E7-0DDB-42E6-818B-77B87849ADF3}" dt="2021-08-28T22:25:47.428" v="1383" actId="165"/>
          <ac:spMkLst>
            <pc:docMk/>
            <pc:sldMk cId="2773429937" sldId="361"/>
            <ac:spMk id="2" creationId="{A928AFCD-2F18-41A7-A47B-059CAEF0D8FE}"/>
          </ac:spMkLst>
        </pc:spChg>
        <pc:spChg chg="mod topLvl">
          <ac:chgData name="Syphax Ait oubelli" userId="ecf726b1934da71b" providerId="LiveId" clId="{B71F60E7-0DDB-42E6-818B-77B87849ADF3}" dt="2021-08-28T22:25:47.428" v="1383" actId="165"/>
          <ac:spMkLst>
            <pc:docMk/>
            <pc:sldMk cId="2773429937" sldId="361"/>
            <ac:spMk id="3" creationId="{EFAF0ED9-3090-4F69-9489-FB3CD910CBC9}"/>
          </ac:spMkLst>
        </pc:spChg>
        <pc:spChg chg="mod topLvl">
          <ac:chgData name="Syphax Ait oubelli" userId="ecf726b1934da71b" providerId="LiveId" clId="{B71F60E7-0DDB-42E6-818B-77B87849ADF3}" dt="2021-08-28T22:25:47.428" v="1383" actId="165"/>
          <ac:spMkLst>
            <pc:docMk/>
            <pc:sldMk cId="2773429937" sldId="361"/>
            <ac:spMk id="5" creationId="{80B009C1-A0D6-49A0-9AF4-399AF1220B42}"/>
          </ac:spMkLst>
        </pc:spChg>
        <pc:spChg chg="mod topLvl">
          <ac:chgData name="Syphax Ait oubelli" userId="ecf726b1934da71b" providerId="LiveId" clId="{B71F60E7-0DDB-42E6-818B-77B87849ADF3}" dt="2021-08-28T22:25:47.428" v="1383" actId="165"/>
          <ac:spMkLst>
            <pc:docMk/>
            <pc:sldMk cId="2773429937" sldId="361"/>
            <ac:spMk id="6" creationId="{4B9F5BBD-A180-4FFD-8DFB-081AF6E7E304}"/>
          </ac:spMkLst>
        </pc:spChg>
        <pc:spChg chg="add mod">
          <ac:chgData name="Syphax Ait oubelli" userId="ecf726b1934da71b" providerId="LiveId" clId="{B71F60E7-0DDB-42E6-818B-77B87849ADF3}" dt="2021-08-28T22:25:53.835" v="1386" actId="1076"/>
          <ac:spMkLst>
            <pc:docMk/>
            <pc:sldMk cId="2773429937" sldId="361"/>
            <ac:spMk id="7" creationId="{F1D55254-B992-420C-9F1D-D22AE88F3BE8}"/>
          </ac:spMkLst>
        </pc:spChg>
        <pc:spChg chg="mod topLvl">
          <ac:chgData name="Syphax Ait oubelli" userId="ecf726b1934da71b" providerId="LiveId" clId="{B71F60E7-0DDB-42E6-818B-77B87849ADF3}" dt="2021-08-28T22:25:47.428" v="1383" actId="165"/>
          <ac:spMkLst>
            <pc:docMk/>
            <pc:sldMk cId="2773429937" sldId="361"/>
            <ac:spMk id="8" creationId="{911D0639-EC8E-4AF8-9009-4BACB413480F}"/>
          </ac:spMkLst>
        </pc:spChg>
        <pc:spChg chg="mod topLvl">
          <ac:chgData name="Syphax Ait oubelli" userId="ecf726b1934da71b" providerId="LiveId" clId="{B71F60E7-0DDB-42E6-818B-77B87849ADF3}" dt="2021-08-28T22:25:47.428" v="1383" actId="165"/>
          <ac:spMkLst>
            <pc:docMk/>
            <pc:sldMk cId="2773429937" sldId="361"/>
            <ac:spMk id="9" creationId="{CDE1A37A-27C3-421E-B02F-72D6E3E849AD}"/>
          </ac:spMkLst>
        </pc:spChg>
        <pc:spChg chg="mod topLvl">
          <ac:chgData name="Syphax Ait oubelli" userId="ecf726b1934da71b" providerId="LiveId" clId="{B71F60E7-0DDB-42E6-818B-77B87849ADF3}" dt="2021-08-28T22:25:47.428" v="1383" actId="165"/>
          <ac:spMkLst>
            <pc:docMk/>
            <pc:sldMk cId="2773429937" sldId="361"/>
            <ac:spMk id="10" creationId="{B2B34911-319C-4758-8874-80ADD65691C5}"/>
          </ac:spMkLst>
        </pc:spChg>
        <pc:spChg chg="mod topLvl">
          <ac:chgData name="Syphax Ait oubelli" userId="ecf726b1934da71b" providerId="LiveId" clId="{B71F60E7-0DDB-42E6-818B-77B87849ADF3}" dt="2021-08-28T22:25:47.428" v="1383" actId="165"/>
          <ac:spMkLst>
            <pc:docMk/>
            <pc:sldMk cId="2773429937" sldId="361"/>
            <ac:spMk id="11" creationId="{03C9099A-F533-4DB8-9748-628294C9F890}"/>
          </ac:spMkLst>
        </pc:spChg>
        <pc:spChg chg="mod topLvl">
          <ac:chgData name="Syphax Ait oubelli" userId="ecf726b1934da71b" providerId="LiveId" clId="{B71F60E7-0DDB-42E6-818B-77B87849ADF3}" dt="2021-08-28T22:25:47.428" v="1383" actId="165"/>
          <ac:spMkLst>
            <pc:docMk/>
            <pc:sldMk cId="2773429937" sldId="361"/>
            <ac:spMk id="53" creationId="{66BF9392-1DE8-4A52-A59C-D89C5928F634}"/>
          </ac:spMkLst>
        </pc:spChg>
        <pc:spChg chg="mod topLvl">
          <ac:chgData name="Syphax Ait oubelli" userId="ecf726b1934da71b" providerId="LiveId" clId="{B71F60E7-0DDB-42E6-818B-77B87849ADF3}" dt="2021-08-28T22:25:47.428" v="1383" actId="165"/>
          <ac:spMkLst>
            <pc:docMk/>
            <pc:sldMk cId="2773429937" sldId="361"/>
            <ac:spMk id="61" creationId="{7009E85D-77CD-47B3-8D26-D250B8A935B6}"/>
          </ac:spMkLst>
        </pc:spChg>
        <pc:grpChg chg="add del mod">
          <ac:chgData name="Syphax Ait oubelli" userId="ecf726b1934da71b" providerId="LiveId" clId="{B71F60E7-0DDB-42E6-818B-77B87849ADF3}" dt="2021-08-28T22:25:47.428" v="1383" actId="165"/>
          <ac:grpSpMkLst>
            <pc:docMk/>
            <pc:sldMk cId="2773429937" sldId="361"/>
            <ac:grpSpMk id="4" creationId="{8AED0997-07B0-49C9-A1D8-51D497D7D8B0}"/>
          </ac:grpSpMkLst>
        </pc:grpChg>
      </pc:sldChg>
      <pc:sldChg chg="del">
        <pc:chgData name="Syphax Ait oubelli" userId="ecf726b1934da71b" providerId="LiveId" clId="{B71F60E7-0DDB-42E6-818B-77B87849ADF3}" dt="2021-08-28T18:08:13.376" v="0" actId="47"/>
        <pc:sldMkLst>
          <pc:docMk/>
          <pc:sldMk cId="3079992820" sldId="361"/>
        </pc:sldMkLst>
      </pc:sldChg>
      <pc:sldChg chg="del">
        <pc:chgData name="Syphax Ait oubelli" userId="ecf726b1934da71b" providerId="LiveId" clId="{B71F60E7-0DDB-42E6-818B-77B87849ADF3}" dt="2021-08-28T18:08:13.376" v="0" actId="47"/>
        <pc:sldMkLst>
          <pc:docMk/>
          <pc:sldMk cId="712660966" sldId="362"/>
        </pc:sldMkLst>
      </pc:sldChg>
      <pc:sldChg chg="addSp delSp modSp add mod modAnim">
        <pc:chgData name="Syphax Ait oubelli" userId="ecf726b1934da71b" providerId="LiveId" clId="{B71F60E7-0DDB-42E6-818B-77B87849ADF3}" dt="2021-08-28T22:48:11.747" v="1519"/>
        <pc:sldMkLst>
          <pc:docMk/>
          <pc:sldMk cId="1419898474" sldId="362"/>
        </pc:sldMkLst>
        <pc:spChg chg="del">
          <ac:chgData name="Syphax Ait oubelli" userId="ecf726b1934da71b" providerId="LiveId" clId="{B71F60E7-0DDB-42E6-818B-77B87849ADF3}" dt="2021-08-28T22:34:00.402" v="1388" actId="478"/>
          <ac:spMkLst>
            <pc:docMk/>
            <pc:sldMk cId="1419898474" sldId="362"/>
            <ac:spMk id="2" creationId="{A928AFCD-2F18-41A7-A47B-059CAEF0D8FE}"/>
          </ac:spMkLst>
        </pc:spChg>
        <pc:spChg chg="del">
          <ac:chgData name="Syphax Ait oubelli" userId="ecf726b1934da71b" providerId="LiveId" clId="{B71F60E7-0DDB-42E6-818B-77B87849ADF3}" dt="2021-08-28T22:34:00.402" v="1388" actId="478"/>
          <ac:spMkLst>
            <pc:docMk/>
            <pc:sldMk cId="1419898474" sldId="362"/>
            <ac:spMk id="3" creationId="{EFAF0ED9-3090-4F69-9489-FB3CD910CBC9}"/>
          </ac:spMkLst>
        </pc:spChg>
        <pc:spChg chg="add del">
          <ac:chgData name="Syphax Ait oubelli" userId="ecf726b1934da71b" providerId="LiveId" clId="{B71F60E7-0DDB-42E6-818B-77B87849ADF3}" dt="2021-08-28T22:35:40.979" v="1390" actId="478"/>
          <ac:spMkLst>
            <pc:docMk/>
            <pc:sldMk cId="1419898474" sldId="362"/>
            <ac:spMk id="4" creationId="{33044068-0DB1-47E7-B5AC-98B6A9C0DF60}"/>
          </ac:spMkLst>
        </pc:spChg>
        <pc:spChg chg="del">
          <ac:chgData name="Syphax Ait oubelli" userId="ecf726b1934da71b" providerId="LiveId" clId="{B71F60E7-0DDB-42E6-818B-77B87849ADF3}" dt="2021-08-28T22:34:00.402" v="1388" actId="478"/>
          <ac:spMkLst>
            <pc:docMk/>
            <pc:sldMk cId="1419898474" sldId="362"/>
            <ac:spMk id="5" creationId="{80B009C1-A0D6-49A0-9AF4-399AF1220B42}"/>
          </ac:spMkLst>
        </pc:spChg>
        <pc:spChg chg="del">
          <ac:chgData name="Syphax Ait oubelli" userId="ecf726b1934da71b" providerId="LiveId" clId="{B71F60E7-0DDB-42E6-818B-77B87849ADF3}" dt="2021-08-28T22:34:00.402" v="1388" actId="478"/>
          <ac:spMkLst>
            <pc:docMk/>
            <pc:sldMk cId="1419898474" sldId="362"/>
            <ac:spMk id="6" creationId="{4B9F5BBD-A180-4FFD-8DFB-081AF6E7E304}"/>
          </ac:spMkLst>
        </pc:spChg>
        <pc:spChg chg="del">
          <ac:chgData name="Syphax Ait oubelli" userId="ecf726b1934da71b" providerId="LiveId" clId="{B71F60E7-0DDB-42E6-818B-77B87849ADF3}" dt="2021-08-28T22:34:00.402" v="1388" actId="478"/>
          <ac:spMkLst>
            <pc:docMk/>
            <pc:sldMk cId="1419898474" sldId="362"/>
            <ac:spMk id="7" creationId="{F1D55254-B992-420C-9F1D-D22AE88F3BE8}"/>
          </ac:spMkLst>
        </pc:spChg>
        <pc:spChg chg="del">
          <ac:chgData name="Syphax Ait oubelli" userId="ecf726b1934da71b" providerId="LiveId" clId="{B71F60E7-0DDB-42E6-818B-77B87849ADF3}" dt="2021-08-28T22:34:00.402" v="1388" actId="478"/>
          <ac:spMkLst>
            <pc:docMk/>
            <pc:sldMk cId="1419898474" sldId="362"/>
            <ac:spMk id="8" creationId="{911D0639-EC8E-4AF8-9009-4BACB413480F}"/>
          </ac:spMkLst>
        </pc:spChg>
        <pc:spChg chg="del">
          <ac:chgData name="Syphax Ait oubelli" userId="ecf726b1934da71b" providerId="LiveId" clId="{B71F60E7-0DDB-42E6-818B-77B87849ADF3}" dt="2021-08-28T22:34:00.402" v="1388" actId="478"/>
          <ac:spMkLst>
            <pc:docMk/>
            <pc:sldMk cId="1419898474" sldId="362"/>
            <ac:spMk id="9" creationId="{CDE1A37A-27C3-421E-B02F-72D6E3E849AD}"/>
          </ac:spMkLst>
        </pc:spChg>
        <pc:spChg chg="del">
          <ac:chgData name="Syphax Ait oubelli" userId="ecf726b1934da71b" providerId="LiveId" clId="{B71F60E7-0DDB-42E6-818B-77B87849ADF3}" dt="2021-08-28T22:34:00.402" v="1388" actId="478"/>
          <ac:spMkLst>
            <pc:docMk/>
            <pc:sldMk cId="1419898474" sldId="362"/>
            <ac:spMk id="10" creationId="{B2B34911-319C-4758-8874-80ADD65691C5}"/>
          </ac:spMkLst>
        </pc:spChg>
        <pc:spChg chg="del">
          <ac:chgData name="Syphax Ait oubelli" userId="ecf726b1934da71b" providerId="LiveId" clId="{B71F60E7-0DDB-42E6-818B-77B87849ADF3}" dt="2021-08-28T22:34:00.402" v="1388" actId="478"/>
          <ac:spMkLst>
            <pc:docMk/>
            <pc:sldMk cId="1419898474" sldId="362"/>
            <ac:spMk id="11" creationId="{03C9099A-F533-4DB8-9748-628294C9F890}"/>
          </ac:spMkLst>
        </pc:spChg>
        <pc:spChg chg="add mod">
          <ac:chgData name="Syphax Ait oubelli" userId="ecf726b1934da71b" providerId="LiveId" clId="{B71F60E7-0DDB-42E6-818B-77B87849ADF3}" dt="2021-08-28T22:40:07.600" v="1451" actId="20577"/>
          <ac:spMkLst>
            <pc:docMk/>
            <pc:sldMk cId="1419898474" sldId="362"/>
            <ac:spMk id="12" creationId="{525CBC9D-1999-4CF4-AF7B-1E96ADAD2221}"/>
          </ac:spMkLst>
        </pc:spChg>
        <pc:spChg chg="add mod">
          <ac:chgData name="Syphax Ait oubelli" userId="ecf726b1934da71b" providerId="LiveId" clId="{B71F60E7-0DDB-42E6-818B-77B87849ADF3}" dt="2021-08-28T22:36:35.164" v="1418" actId="571"/>
          <ac:spMkLst>
            <pc:docMk/>
            <pc:sldMk cId="1419898474" sldId="362"/>
            <ac:spMk id="15" creationId="{9FC13C02-6EBC-40E8-A6B3-478B4A2F5FCB}"/>
          </ac:spMkLst>
        </pc:spChg>
        <pc:spChg chg="add mod">
          <ac:chgData name="Syphax Ait oubelli" userId="ecf726b1934da71b" providerId="LiveId" clId="{B71F60E7-0DDB-42E6-818B-77B87849ADF3}" dt="2021-08-28T22:36:33.085" v="1417" actId="571"/>
          <ac:spMkLst>
            <pc:docMk/>
            <pc:sldMk cId="1419898474" sldId="362"/>
            <ac:spMk id="16" creationId="{A7D1D79C-BCCD-4092-87FF-BECD991A2E47}"/>
          </ac:spMkLst>
        </pc:spChg>
        <pc:spChg chg="add mod">
          <ac:chgData name="Syphax Ait oubelli" userId="ecf726b1934da71b" providerId="LiveId" clId="{B71F60E7-0DDB-42E6-818B-77B87849ADF3}" dt="2021-08-28T22:36:33.085" v="1417" actId="571"/>
          <ac:spMkLst>
            <pc:docMk/>
            <pc:sldMk cId="1419898474" sldId="362"/>
            <ac:spMk id="17" creationId="{9598F502-8F24-4F2B-8F0A-9F9709657059}"/>
          </ac:spMkLst>
        </pc:spChg>
        <pc:spChg chg="add mod">
          <ac:chgData name="Syphax Ait oubelli" userId="ecf726b1934da71b" providerId="LiveId" clId="{B71F60E7-0DDB-42E6-818B-77B87849ADF3}" dt="2021-08-28T22:40:02.904" v="1450" actId="20577"/>
          <ac:spMkLst>
            <pc:docMk/>
            <pc:sldMk cId="1419898474" sldId="362"/>
            <ac:spMk id="18" creationId="{61026CAB-CA5C-4A99-9BBE-43D6E794010B}"/>
          </ac:spMkLst>
        </pc:spChg>
        <pc:spChg chg="add mod">
          <ac:chgData name="Syphax Ait oubelli" userId="ecf726b1934da71b" providerId="LiveId" clId="{B71F60E7-0DDB-42E6-818B-77B87849ADF3}" dt="2021-08-28T22:36:59.517" v="1428" actId="571"/>
          <ac:spMkLst>
            <pc:docMk/>
            <pc:sldMk cId="1419898474" sldId="362"/>
            <ac:spMk id="19" creationId="{3241E15C-2B68-469C-95D4-5D7A6675AB90}"/>
          </ac:spMkLst>
        </pc:spChg>
        <pc:spChg chg="add mod">
          <ac:chgData name="Syphax Ait oubelli" userId="ecf726b1934da71b" providerId="LiveId" clId="{B71F60E7-0DDB-42E6-818B-77B87849ADF3}" dt="2021-08-28T22:36:59.517" v="1428" actId="571"/>
          <ac:spMkLst>
            <pc:docMk/>
            <pc:sldMk cId="1419898474" sldId="362"/>
            <ac:spMk id="20" creationId="{69B784F7-84CF-4E39-9638-F01ED44EB9F7}"/>
          </ac:spMkLst>
        </pc:spChg>
        <pc:spChg chg="add mod">
          <ac:chgData name="Syphax Ait oubelli" userId="ecf726b1934da71b" providerId="LiveId" clId="{B71F60E7-0DDB-42E6-818B-77B87849ADF3}" dt="2021-08-28T22:39:50.936" v="1448" actId="20577"/>
          <ac:spMkLst>
            <pc:docMk/>
            <pc:sldMk cId="1419898474" sldId="362"/>
            <ac:spMk id="21" creationId="{60941605-9863-429C-A6D2-7F370952B518}"/>
          </ac:spMkLst>
        </pc:spChg>
        <pc:spChg chg="add mod">
          <ac:chgData name="Syphax Ait oubelli" userId="ecf726b1934da71b" providerId="LiveId" clId="{B71F60E7-0DDB-42E6-818B-77B87849ADF3}" dt="2021-08-28T22:39:44.529" v="1446" actId="20577"/>
          <ac:spMkLst>
            <pc:docMk/>
            <pc:sldMk cId="1419898474" sldId="362"/>
            <ac:spMk id="22" creationId="{F4A3E931-8933-428C-AD0B-379F350FBFDB}"/>
          </ac:spMkLst>
        </pc:spChg>
        <pc:spChg chg="add mod">
          <ac:chgData name="Syphax Ait oubelli" userId="ecf726b1934da71b" providerId="LiveId" clId="{B71F60E7-0DDB-42E6-818B-77B87849ADF3}" dt="2021-08-28T22:39:16.109" v="1444" actId="20577"/>
          <ac:spMkLst>
            <pc:docMk/>
            <pc:sldMk cId="1419898474" sldId="362"/>
            <ac:spMk id="23" creationId="{B6D74433-9175-41AA-B395-134CF795D073}"/>
          </ac:spMkLst>
        </pc:spChg>
        <pc:spChg chg="add mod">
          <ac:chgData name="Syphax Ait oubelli" userId="ecf726b1934da71b" providerId="LiveId" clId="{B71F60E7-0DDB-42E6-818B-77B87849ADF3}" dt="2021-08-28T22:40:23.259" v="1459" actId="20577"/>
          <ac:spMkLst>
            <pc:docMk/>
            <pc:sldMk cId="1419898474" sldId="362"/>
            <ac:spMk id="24" creationId="{1768C003-84F3-4EFA-8B45-221C80ABFE54}"/>
          </ac:spMkLst>
        </pc:spChg>
        <pc:spChg chg="add mod">
          <ac:chgData name="Syphax Ait oubelli" userId="ecf726b1934da71b" providerId="LiveId" clId="{B71F60E7-0DDB-42E6-818B-77B87849ADF3}" dt="2021-08-28T22:40:19.755" v="1457" actId="20577"/>
          <ac:spMkLst>
            <pc:docMk/>
            <pc:sldMk cId="1419898474" sldId="362"/>
            <ac:spMk id="25" creationId="{9B103CA4-EB18-4DB9-AB87-600F5137CF89}"/>
          </ac:spMkLst>
        </pc:spChg>
        <pc:spChg chg="add mod">
          <ac:chgData name="Syphax Ait oubelli" userId="ecf726b1934da71b" providerId="LiveId" clId="{B71F60E7-0DDB-42E6-818B-77B87849ADF3}" dt="2021-08-28T22:40:14.668" v="1455" actId="20577"/>
          <ac:spMkLst>
            <pc:docMk/>
            <pc:sldMk cId="1419898474" sldId="362"/>
            <ac:spMk id="26" creationId="{CAE33999-6816-4B57-91AF-A796F87A6DF9}"/>
          </ac:spMkLst>
        </pc:spChg>
        <pc:spChg chg="add mod">
          <ac:chgData name="Syphax Ait oubelli" userId="ecf726b1934da71b" providerId="LiveId" clId="{B71F60E7-0DDB-42E6-818B-77B87849ADF3}" dt="2021-08-28T22:40:11.530" v="1453" actId="20577"/>
          <ac:spMkLst>
            <pc:docMk/>
            <pc:sldMk cId="1419898474" sldId="362"/>
            <ac:spMk id="27" creationId="{2E1543B4-DF0B-4A30-B6BB-B28A77E86F40}"/>
          </ac:spMkLst>
        </pc:spChg>
        <pc:spChg chg="add mod">
          <ac:chgData name="Syphax Ait oubelli" userId="ecf726b1934da71b" providerId="LiveId" clId="{B71F60E7-0DDB-42E6-818B-77B87849ADF3}" dt="2021-08-28T22:38:15.648" v="1440" actId="20577"/>
          <ac:spMkLst>
            <pc:docMk/>
            <pc:sldMk cId="1419898474" sldId="362"/>
            <ac:spMk id="28" creationId="{9B0EA184-43C5-43F0-A61C-496C6E34E599}"/>
          </ac:spMkLst>
        </pc:spChg>
        <pc:spChg chg="add mod">
          <ac:chgData name="Syphax Ait oubelli" userId="ecf726b1934da71b" providerId="LiveId" clId="{B71F60E7-0DDB-42E6-818B-77B87849ADF3}" dt="2021-08-28T22:38:19.402" v="1441" actId="20577"/>
          <ac:spMkLst>
            <pc:docMk/>
            <pc:sldMk cId="1419898474" sldId="362"/>
            <ac:spMk id="29" creationId="{2976A3D8-0ACD-43FA-9B0C-021467C22A8F}"/>
          </ac:spMkLst>
        </pc:spChg>
        <pc:spChg chg="add mod">
          <ac:chgData name="Syphax Ait oubelli" userId="ecf726b1934da71b" providerId="LiveId" clId="{B71F60E7-0DDB-42E6-818B-77B87849ADF3}" dt="2021-08-28T22:39:04.576" v="1443" actId="20577"/>
          <ac:spMkLst>
            <pc:docMk/>
            <pc:sldMk cId="1419898474" sldId="362"/>
            <ac:spMk id="30" creationId="{4242EDA7-398B-4654-83D7-AC8DCF1D3430}"/>
          </ac:spMkLst>
        </pc:spChg>
        <pc:spChg chg="add mod">
          <ac:chgData name="Syphax Ait oubelli" userId="ecf726b1934da71b" providerId="LiveId" clId="{B71F60E7-0DDB-42E6-818B-77B87849ADF3}" dt="2021-08-28T22:38:03.548" v="1439" actId="1076"/>
          <ac:spMkLst>
            <pc:docMk/>
            <pc:sldMk cId="1419898474" sldId="362"/>
            <ac:spMk id="31" creationId="{0F2D9427-355D-499D-9631-1903B98E850B}"/>
          </ac:spMkLst>
        </pc:spChg>
        <pc:spChg chg="add mod">
          <ac:chgData name="Syphax Ait oubelli" userId="ecf726b1934da71b" providerId="LiveId" clId="{B71F60E7-0DDB-42E6-818B-77B87849ADF3}" dt="2021-08-28T22:42:15.942" v="1501" actId="1076"/>
          <ac:spMkLst>
            <pc:docMk/>
            <pc:sldMk cId="1419898474" sldId="362"/>
            <ac:spMk id="48" creationId="{CA1FFAB5-0D8B-48B5-BAC0-9CA89A48B9DA}"/>
          </ac:spMkLst>
        </pc:spChg>
        <pc:spChg chg="del">
          <ac:chgData name="Syphax Ait oubelli" userId="ecf726b1934da71b" providerId="LiveId" clId="{B71F60E7-0DDB-42E6-818B-77B87849ADF3}" dt="2021-08-28T22:34:00.402" v="1388" actId="478"/>
          <ac:spMkLst>
            <pc:docMk/>
            <pc:sldMk cId="1419898474" sldId="362"/>
            <ac:spMk id="53" creationId="{66BF9392-1DE8-4A52-A59C-D89C5928F634}"/>
          </ac:spMkLst>
        </pc:spChg>
        <pc:spChg chg="add mod">
          <ac:chgData name="Syphax Ait oubelli" userId="ecf726b1934da71b" providerId="LiveId" clId="{B71F60E7-0DDB-42E6-818B-77B87849ADF3}" dt="2021-08-28T22:42:17.610" v="1502" actId="571"/>
          <ac:spMkLst>
            <pc:docMk/>
            <pc:sldMk cId="1419898474" sldId="362"/>
            <ac:spMk id="57" creationId="{E37F8ADF-D79D-4194-A978-1E8A9DC22BA0}"/>
          </ac:spMkLst>
        </pc:spChg>
        <pc:spChg chg="add mod">
          <ac:chgData name="Syphax Ait oubelli" userId="ecf726b1934da71b" providerId="LiveId" clId="{B71F60E7-0DDB-42E6-818B-77B87849ADF3}" dt="2021-08-28T22:42:21.034" v="1503" actId="571"/>
          <ac:spMkLst>
            <pc:docMk/>
            <pc:sldMk cId="1419898474" sldId="362"/>
            <ac:spMk id="58" creationId="{A560F1FA-2023-46E6-AFAE-F4F2C36F4AE2}"/>
          </ac:spMkLst>
        </pc:spChg>
        <pc:spChg chg="add mod">
          <ac:chgData name="Syphax Ait oubelli" userId="ecf726b1934da71b" providerId="LiveId" clId="{B71F60E7-0DDB-42E6-818B-77B87849ADF3}" dt="2021-08-28T22:42:49.175" v="1504" actId="571"/>
          <ac:spMkLst>
            <pc:docMk/>
            <pc:sldMk cId="1419898474" sldId="362"/>
            <ac:spMk id="59" creationId="{0A02C955-EB18-4ADF-BCE5-026A48656F2D}"/>
          </ac:spMkLst>
        </pc:spChg>
        <pc:spChg chg="add mod">
          <ac:chgData name="Syphax Ait oubelli" userId="ecf726b1934da71b" providerId="LiveId" clId="{B71F60E7-0DDB-42E6-818B-77B87849ADF3}" dt="2021-08-28T22:42:49.175" v="1504" actId="571"/>
          <ac:spMkLst>
            <pc:docMk/>
            <pc:sldMk cId="1419898474" sldId="362"/>
            <ac:spMk id="60" creationId="{F5DCCAE7-6AF2-4B66-9CE4-4AFB8E3593EA}"/>
          </ac:spMkLst>
        </pc:spChg>
        <pc:spChg chg="del">
          <ac:chgData name="Syphax Ait oubelli" userId="ecf726b1934da71b" providerId="LiveId" clId="{B71F60E7-0DDB-42E6-818B-77B87849ADF3}" dt="2021-08-28T22:34:00.402" v="1388" actId="478"/>
          <ac:spMkLst>
            <pc:docMk/>
            <pc:sldMk cId="1419898474" sldId="362"/>
            <ac:spMk id="61" creationId="{7009E85D-77CD-47B3-8D26-D250B8A935B6}"/>
          </ac:spMkLst>
        </pc:spChg>
        <pc:spChg chg="add mod">
          <ac:chgData name="Syphax Ait oubelli" userId="ecf726b1934da71b" providerId="LiveId" clId="{B71F60E7-0DDB-42E6-818B-77B87849ADF3}" dt="2021-08-28T22:42:49.175" v="1504" actId="571"/>
          <ac:spMkLst>
            <pc:docMk/>
            <pc:sldMk cId="1419898474" sldId="362"/>
            <ac:spMk id="62" creationId="{EC1FCB2E-5F71-4EDB-9474-132735BDACFD}"/>
          </ac:spMkLst>
        </pc:spChg>
        <pc:spChg chg="add mod">
          <ac:chgData name="Syphax Ait oubelli" userId="ecf726b1934da71b" providerId="LiveId" clId="{B71F60E7-0DDB-42E6-818B-77B87849ADF3}" dt="2021-08-28T22:42:53.708" v="1505" actId="571"/>
          <ac:spMkLst>
            <pc:docMk/>
            <pc:sldMk cId="1419898474" sldId="362"/>
            <ac:spMk id="63" creationId="{CAC5B611-CD31-446A-B112-603A50653BB6}"/>
          </ac:spMkLst>
        </pc:spChg>
        <pc:spChg chg="add mod">
          <ac:chgData name="Syphax Ait oubelli" userId="ecf726b1934da71b" providerId="LiveId" clId="{B71F60E7-0DDB-42E6-818B-77B87849ADF3}" dt="2021-08-28T22:42:53.708" v="1505" actId="571"/>
          <ac:spMkLst>
            <pc:docMk/>
            <pc:sldMk cId="1419898474" sldId="362"/>
            <ac:spMk id="64" creationId="{288D61B8-3C3B-4B83-B096-9FE430CB72E1}"/>
          </ac:spMkLst>
        </pc:spChg>
        <pc:spChg chg="add mod">
          <ac:chgData name="Syphax Ait oubelli" userId="ecf726b1934da71b" providerId="LiveId" clId="{B71F60E7-0DDB-42E6-818B-77B87849ADF3}" dt="2021-08-28T22:42:53.708" v="1505" actId="571"/>
          <ac:spMkLst>
            <pc:docMk/>
            <pc:sldMk cId="1419898474" sldId="362"/>
            <ac:spMk id="65" creationId="{899C1BB1-DBE0-43DA-A999-7B99D8F247B9}"/>
          </ac:spMkLst>
        </pc:spChg>
        <pc:cxnChg chg="add mod">
          <ac:chgData name="Syphax Ait oubelli" userId="ecf726b1934da71b" providerId="LiveId" clId="{B71F60E7-0DDB-42E6-818B-77B87849ADF3}" dt="2021-08-28T22:40:34.376" v="1462" actId="1582"/>
          <ac:cxnSpMkLst>
            <pc:docMk/>
            <pc:sldMk cId="1419898474" sldId="362"/>
            <ac:cxnSpMk id="14" creationId="{810003AF-8E0D-4840-BF51-60717C66BE3A}"/>
          </ac:cxnSpMkLst>
        </pc:cxnChg>
        <pc:cxnChg chg="add mod ord">
          <ac:chgData name="Syphax Ait oubelli" userId="ecf726b1934da71b" providerId="LiveId" clId="{B71F60E7-0DDB-42E6-818B-77B87849ADF3}" dt="2021-08-28T22:40:51.460" v="1466" actId="167"/>
          <ac:cxnSpMkLst>
            <pc:docMk/>
            <pc:sldMk cId="1419898474" sldId="362"/>
            <ac:cxnSpMk id="34" creationId="{302AD18C-A7DC-4D9A-8E68-DDE708B62688}"/>
          </ac:cxnSpMkLst>
        </pc:cxnChg>
        <pc:cxnChg chg="add mod ord">
          <ac:chgData name="Syphax Ait oubelli" userId="ecf726b1934da71b" providerId="LiveId" clId="{B71F60E7-0DDB-42E6-818B-77B87849ADF3}" dt="2021-08-28T22:41:01.311" v="1470" actId="167"/>
          <ac:cxnSpMkLst>
            <pc:docMk/>
            <pc:sldMk cId="1419898474" sldId="362"/>
            <ac:cxnSpMk id="37" creationId="{83C3A4C5-F7D2-4991-BEC2-E6A1C178D192}"/>
          </ac:cxnSpMkLst>
        </pc:cxnChg>
        <pc:cxnChg chg="add mod">
          <ac:chgData name="Syphax Ait oubelli" userId="ecf726b1934da71b" providerId="LiveId" clId="{B71F60E7-0DDB-42E6-818B-77B87849ADF3}" dt="2021-08-28T22:41:08.223" v="1474" actId="14100"/>
          <ac:cxnSpMkLst>
            <pc:docMk/>
            <pc:sldMk cId="1419898474" sldId="362"/>
            <ac:cxnSpMk id="38" creationId="{D6ACB37D-866C-4F39-9FB8-FD1FD5ADAB58}"/>
          </ac:cxnSpMkLst>
        </pc:cxnChg>
        <pc:cxnChg chg="add mod">
          <ac:chgData name="Syphax Ait oubelli" userId="ecf726b1934da71b" providerId="LiveId" clId="{B71F60E7-0DDB-42E6-818B-77B87849ADF3}" dt="2021-08-28T22:41:14.620" v="1477" actId="14100"/>
          <ac:cxnSpMkLst>
            <pc:docMk/>
            <pc:sldMk cId="1419898474" sldId="362"/>
            <ac:cxnSpMk id="42" creationId="{DCEF6224-A1A5-4D98-AC08-B058390D395B}"/>
          </ac:cxnSpMkLst>
        </pc:cxnChg>
        <pc:cxnChg chg="add mod">
          <ac:chgData name="Syphax Ait oubelli" userId="ecf726b1934da71b" providerId="LiveId" clId="{B71F60E7-0DDB-42E6-818B-77B87849ADF3}" dt="2021-08-28T22:41:18.579" v="1480" actId="14100"/>
          <ac:cxnSpMkLst>
            <pc:docMk/>
            <pc:sldMk cId="1419898474" sldId="362"/>
            <ac:cxnSpMk id="45" creationId="{0E637FA8-77CA-408B-AE77-0A73D310D5C2}"/>
          </ac:cxnSpMkLst>
        </pc:cxnChg>
        <pc:cxnChg chg="add mod ord">
          <ac:chgData name="Syphax Ait oubelli" userId="ecf726b1934da71b" providerId="LiveId" clId="{B71F60E7-0DDB-42E6-818B-77B87849ADF3}" dt="2021-08-28T22:41:53.147" v="1490" actId="167"/>
          <ac:cxnSpMkLst>
            <pc:docMk/>
            <pc:sldMk cId="1419898474" sldId="362"/>
            <ac:cxnSpMk id="49" creationId="{B4D8CC88-008B-400C-876F-A10A6853FA39}"/>
          </ac:cxnSpMkLst>
        </pc:cxnChg>
        <pc:cxnChg chg="add mod ord">
          <ac:chgData name="Syphax Ait oubelli" userId="ecf726b1934da71b" providerId="LiveId" clId="{B71F60E7-0DDB-42E6-818B-77B87849ADF3}" dt="2021-08-28T22:41:53.147" v="1490" actId="167"/>
          <ac:cxnSpMkLst>
            <pc:docMk/>
            <pc:sldMk cId="1419898474" sldId="362"/>
            <ac:cxnSpMk id="51" creationId="{71C2E385-729B-4AAA-B686-9AF2C59F533B}"/>
          </ac:cxnSpMkLst>
        </pc:cxnChg>
        <pc:cxnChg chg="add mod ord">
          <ac:chgData name="Syphax Ait oubelli" userId="ecf726b1934da71b" providerId="LiveId" clId="{B71F60E7-0DDB-42E6-818B-77B87849ADF3}" dt="2021-08-28T22:41:50.773" v="1489" actId="167"/>
          <ac:cxnSpMkLst>
            <pc:docMk/>
            <pc:sldMk cId="1419898474" sldId="362"/>
            <ac:cxnSpMk id="52" creationId="{1CC8A8F7-CDF6-4AE1-94EA-9B9EB569EE6D}"/>
          </ac:cxnSpMkLst>
        </pc:cxnChg>
        <pc:cxnChg chg="add mod ord">
          <ac:chgData name="Syphax Ait oubelli" userId="ecf726b1934da71b" providerId="LiveId" clId="{B71F60E7-0DDB-42E6-818B-77B87849ADF3}" dt="2021-08-28T22:41:50.773" v="1489" actId="167"/>
          <ac:cxnSpMkLst>
            <pc:docMk/>
            <pc:sldMk cId="1419898474" sldId="362"/>
            <ac:cxnSpMk id="54" creationId="{9C083F9F-3845-4884-8790-D1A973037267}"/>
          </ac:cxnSpMkLst>
        </pc:cxnChg>
        <pc:cxnChg chg="add mod ord">
          <ac:chgData name="Syphax Ait oubelli" userId="ecf726b1934da71b" providerId="LiveId" clId="{B71F60E7-0DDB-42E6-818B-77B87849ADF3}" dt="2021-08-28T22:41:48.344" v="1488" actId="167"/>
          <ac:cxnSpMkLst>
            <pc:docMk/>
            <pc:sldMk cId="1419898474" sldId="362"/>
            <ac:cxnSpMk id="55" creationId="{30DADACA-2DC6-45FC-828F-3CB3382B9450}"/>
          </ac:cxnSpMkLst>
        </pc:cxnChg>
        <pc:cxnChg chg="add mod ord">
          <ac:chgData name="Syphax Ait oubelli" userId="ecf726b1934da71b" providerId="LiveId" clId="{B71F60E7-0DDB-42E6-818B-77B87849ADF3}" dt="2021-08-28T22:41:48.344" v="1488" actId="167"/>
          <ac:cxnSpMkLst>
            <pc:docMk/>
            <pc:sldMk cId="1419898474" sldId="362"/>
            <ac:cxnSpMk id="56" creationId="{A47DED77-D93F-4921-AC3B-9422BF260ADA}"/>
          </ac:cxnSpMkLst>
        </pc:cxnChg>
      </pc:sldChg>
      <pc:sldChg chg="addSp modSp add mod modAnim">
        <pc:chgData name="Syphax Ait oubelli" userId="ecf726b1934da71b" providerId="LiveId" clId="{B71F60E7-0DDB-42E6-818B-77B87849ADF3}" dt="2021-08-28T22:51:25.663" v="1551" actId="207"/>
        <pc:sldMkLst>
          <pc:docMk/>
          <pc:sldMk cId="461291826" sldId="363"/>
        </pc:sldMkLst>
        <pc:spChg chg="add mod">
          <ac:chgData name="Syphax Ait oubelli" userId="ecf726b1934da71b" providerId="LiveId" clId="{B71F60E7-0DDB-42E6-818B-77B87849ADF3}" dt="2021-08-28T22:50:51.803" v="1533" actId="207"/>
          <ac:spMkLst>
            <pc:docMk/>
            <pc:sldMk cId="461291826" sldId="363"/>
            <ac:spMk id="2" creationId="{C51D87D1-FCFE-4691-AB92-C8A0DFE2428E}"/>
          </ac:spMkLst>
        </pc:spChg>
        <pc:spChg chg="add mod">
          <ac:chgData name="Syphax Ait oubelli" userId="ecf726b1934da71b" providerId="LiveId" clId="{B71F60E7-0DDB-42E6-818B-77B87849ADF3}" dt="2021-08-28T22:51:13.282" v="1543" actId="1037"/>
          <ac:spMkLst>
            <pc:docMk/>
            <pc:sldMk cId="461291826" sldId="363"/>
            <ac:spMk id="3" creationId="{B6987FB1-2EA4-41E3-B732-7A42B1EEE768}"/>
          </ac:spMkLst>
        </pc:spChg>
        <pc:spChg chg="add mod">
          <ac:chgData name="Syphax Ait oubelli" userId="ecf726b1934da71b" providerId="LiveId" clId="{B71F60E7-0DDB-42E6-818B-77B87849ADF3}" dt="2021-08-28T22:51:25.663" v="1551" actId="207"/>
          <ac:spMkLst>
            <pc:docMk/>
            <pc:sldMk cId="461291826" sldId="363"/>
            <ac:spMk id="4" creationId="{C52AC3B0-1DF1-4680-8225-4847E12C7FF2}"/>
          </ac:spMkLst>
        </pc:spChg>
      </pc:sldChg>
      <pc:sldChg chg="del">
        <pc:chgData name="Syphax Ait oubelli" userId="ecf726b1934da71b" providerId="LiveId" clId="{B71F60E7-0DDB-42E6-818B-77B87849ADF3}" dt="2021-08-28T18:08:13.376" v="0" actId="47"/>
        <pc:sldMkLst>
          <pc:docMk/>
          <pc:sldMk cId="2180877989" sldId="363"/>
        </pc:sldMkLst>
      </pc:sldChg>
      <pc:sldChg chg="addSp delSp modSp add mod">
        <pc:chgData name="Syphax Ait oubelli" userId="ecf726b1934da71b" providerId="LiveId" clId="{B71F60E7-0DDB-42E6-818B-77B87849ADF3}" dt="2021-08-28T22:56:48.941" v="1653" actId="20577"/>
        <pc:sldMkLst>
          <pc:docMk/>
          <pc:sldMk cId="355326313" sldId="364"/>
        </pc:sldMkLst>
        <pc:spChg chg="del">
          <ac:chgData name="Syphax Ait oubelli" userId="ecf726b1934da71b" providerId="LiveId" clId="{B71F60E7-0DDB-42E6-818B-77B87849ADF3}" dt="2021-08-28T22:52:50.917" v="1553" actId="478"/>
          <ac:spMkLst>
            <pc:docMk/>
            <pc:sldMk cId="355326313" sldId="364"/>
            <ac:spMk id="2" creationId="{C51D87D1-FCFE-4691-AB92-C8A0DFE2428E}"/>
          </ac:spMkLst>
        </pc:spChg>
        <pc:spChg chg="del">
          <ac:chgData name="Syphax Ait oubelli" userId="ecf726b1934da71b" providerId="LiveId" clId="{B71F60E7-0DDB-42E6-818B-77B87849ADF3}" dt="2021-08-28T22:52:50.917" v="1553" actId="478"/>
          <ac:spMkLst>
            <pc:docMk/>
            <pc:sldMk cId="355326313" sldId="364"/>
            <ac:spMk id="3" creationId="{B6987FB1-2EA4-41E3-B732-7A42B1EEE768}"/>
          </ac:spMkLst>
        </pc:spChg>
        <pc:spChg chg="del">
          <ac:chgData name="Syphax Ait oubelli" userId="ecf726b1934da71b" providerId="LiveId" clId="{B71F60E7-0DDB-42E6-818B-77B87849ADF3}" dt="2021-08-28T22:52:50.917" v="1553" actId="478"/>
          <ac:spMkLst>
            <pc:docMk/>
            <pc:sldMk cId="355326313" sldId="364"/>
            <ac:spMk id="4" creationId="{C52AC3B0-1DF1-4680-8225-4847E12C7FF2}"/>
          </ac:spMkLst>
        </pc:spChg>
        <pc:spChg chg="add mod">
          <ac:chgData name="Syphax Ait oubelli" userId="ecf726b1934da71b" providerId="LiveId" clId="{B71F60E7-0DDB-42E6-818B-77B87849ADF3}" dt="2021-08-28T22:56:48.941" v="1653" actId="20577"/>
          <ac:spMkLst>
            <pc:docMk/>
            <pc:sldMk cId="355326313" sldId="364"/>
            <ac:spMk id="5" creationId="{46A0A066-A66F-4492-9AFB-A5178D603CE6}"/>
          </ac:spMkLst>
        </pc:spChg>
        <pc:spChg chg="del">
          <ac:chgData name="Syphax Ait oubelli" userId="ecf726b1934da71b" providerId="LiveId" clId="{B71F60E7-0DDB-42E6-818B-77B87849ADF3}" dt="2021-08-28T22:52:50.917" v="1553" actId="478"/>
          <ac:spMkLst>
            <pc:docMk/>
            <pc:sldMk cId="355326313" sldId="364"/>
            <ac:spMk id="12" creationId="{525CBC9D-1999-4CF4-AF7B-1E96ADAD2221}"/>
          </ac:spMkLst>
        </pc:spChg>
        <pc:spChg chg="del">
          <ac:chgData name="Syphax Ait oubelli" userId="ecf726b1934da71b" providerId="LiveId" clId="{B71F60E7-0DDB-42E6-818B-77B87849ADF3}" dt="2021-08-28T22:52:50.917" v="1553" actId="478"/>
          <ac:spMkLst>
            <pc:docMk/>
            <pc:sldMk cId="355326313" sldId="364"/>
            <ac:spMk id="18" creationId="{61026CAB-CA5C-4A99-9BBE-43D6E794010B}"/>
          </ac:spMkLst>
        </pc:spChg>
        <pc:spChg chg="del">
          <ac:chgData name="Syphax Ait oubelli" userId="ecf726b1934da71b" providerId="LiveId" clId="{B71F60E7-0DDB-42E6-818B-77B87849ADF3}" dt="2021-08-28T22:52:50.917" v="1553" actId="478"/>
          <ac:spMkLst>
            <pc:docMk/>
            <pc:sldMk cId="355326313" sldId="364"/>
            <ac:spMk id="21" creationId="{60941605-9863-429C-A6D2-7F370952B518}"/>
          </ac:spMkLst>
        </pc:spChg>
        <pc:spChg chg="del">
          <ac:chgData name="Syphax Ait oubelli" userId="ecf726b1934da71b" providerId="LiveId" clId="{B71F60E7-0DDB-42E6-818B-77B87849ADF3}" dt="2021-08-28T22:52:50.917" v="1553" actId="478"/>
          <ac:spMkLst>
            <pc:docMk/>
            <pc:sldMk cId="355326313" sldId="364"/>
            <ac:spMk id="22" creationId="{F4A3E931-8933-428C-AD0B-379F350FBFDB}"/>
          </ac:spMkLst>
        </pc:spChg>
        <pc:spChg chg="del">
          <ac:chgData name="Syphax Ait oubelli" userId="ecf726b1934da71b" providerId="LiveId" clId="{B71F60E7-0DDB-42E6-818B-77B87849ADF3}" dt="2021-08-28T22:52:50.917" v="1553" actId="478"/>
          <ac:spMkLst>
            <pc:docMk/>
            <pc:sldMk cId="355326313" sldId="364"/>
            <ac:spMk id="23" creationId="{B6D74433-9175-41AA-B395-134CF795D073}"/>
          </ac:spMkLst>
        </pc:spChg>
        <pc:spChg chg="del">
          <ac:chgData name="Syphax Ait oubelli" userId="ecf726b1934da71b" providerId="LiveId" clId="{B71F60E7-0DDB-42E6-818B-77B87849ADF3}" dt="2021-08-28T22:52:50.917" v="1553" actId="478"/>
          <ac:spMkLst>
            <pc:docMk/>
            <pc:sldMk cId="355326313" sldId="364"/>
            <ac:spMk id="24" creationId="{1768C003-84F3-4EFA-8B45-221C80ABFE54}"/>
          </ac:spMkLst>
        </pc:spChg>
        <pc:spChg chg="del">
          <ac:chgData name="Syphax Ait oubelli" userId="ecf726b1934da71b" providerId="LiveId" clId="{B71F60E7-0DDB-42E6-818B-77B87849ADF3}" dt="2021-08-28T22:52:50.917" v="1553" actId="478"/>
          <ac:spMkLst>
            <pc:docMk/>
            <pc:sldMk cId="355326313" sldId="364"/>
            <ac:spMk id="25" creationId="{9B103CA4-EB18-4DB9-AB87-600F5137CF89}"/>
          </ac:spMkLst>
        </pc:spChg>
        <pc:spChg chg="del">
          <ac:chgData name="Syphax Ait oubelli" userId="ecf726b1934da71b" providerId="LiveId" clId="{B71F60E7-0DDB-42E6-818B-77B87849ADF3}" dt="2021-08-28T22:52:50.917" v="1553" actId="478"/>
          <ac:spMkLst>
            <pc:docMk/>
            <pc:sldMk cId="355326313" sldId="364"/>
            <ac:spMk id="26" creationId="{CAE33999-6816-4B57-91AF-A796F87A6DF9}"/>
          </ac:spMkLst>
        </pc:spChg>
        <pc:spChg chg="del">
          <ac:chgData name="Syphax Ait oubelli" userId="ecf726b1934da71b" providerId="LiveId" clId="{B71F60E7-0DDB-42E6-818B-77B87849ADF3}" dt="2021-08-28T22:52:50.917" v="1553" actId="478"/>
          <ac:spMkLst>
            <pc:docMk/>
            <pc:sldMk cId="355326313" sldId="364"/>
            <ac:spMk id="27" creationId="{2E1543B4-DF0B-4A30-B6BB-B28A77E86F40}"/>
          </ac:spMkLst>
        </pc:spChg>
        <pc:spChg chg="del">
          <ac:chgData name="Syphax Ait oubelli" userId="ecf726b1934da71b" providerId="LiveId" clId="{B71F60E7-0DDB-42E6-818B-77B87849ADF3}" dt="2021-08-28T22:52:50.917" v="1553" actId="478"/>
          <ac:spMkLst>
            <pc:docMk/>
            <pc:sldMk cId="355326313" sldId="364"/>
            <ac:spMk id="28" creationId="{9B0EA184-43C5-43F0-A61C-496C6E34E599}"/>
          </ac:spMkLst>
        </pc:spChg>
        <pc:spChg chg="del">
          <ac:chgData name="Syphax Ait oubelli" userId="ecf726b1934da71b" providerId="LiveId" clId="{B71F60E7-0DDB-42E6-818B-77B87849ADF3}" dt="2021-08-28T22:52:50.917" v="1553" actId="478"/>
          <ac:spMkLst>
            <pc:docMk/>
            <pc:sldMk cId="355326313" sldId="364"/>
            <ac:spMk id="29" creationId="{2976A3D8-0ACD-43FA-9B0C-021467C22A8F}"/>
          </ac:spMkLst>
        </pc:spChg>
        <pc:spChg chg="del">
          <ac:chgData name="Syphax Ait oubelli" userId="ecf726b1934da71b" providerId="LiveId" clId="{B71F60E7-0DDB-42E6-818B-77B87849ADF3}" dt="2021-08-28T22:52:50.917" v="1553" actId="478"/>
          <ac:spMkLst>
            <pc:docMk/>
            <pc:sldMk cId="355326313" sldId="364"/>
            <ac:spMk id="30" creationId="{4242EDA7-398B-4654-83D7-AC8DCF1D3430}"/>
          </ac:spMkLst>
        </pc:spChg>
        <pc:spChg chg="del">
          <ac:chgData name="Syphax Ait oubelli" userId="ecf726b1934da71b" providerId="LiveId" clId="{B71F60E7-0DDB-42E6-818B-77B87849ADF3}" dt="2021-08-28T22:52:50.917" v="1553" actId="478"/>
          <ac:spMkLst>
            <pc:docMk/>
            <pc:sldMk cId="355326313" sldId="364"/>
            <ac:spMk id="31" creationId="{0F2D9427-355D-499D-9631-1903B98E850B}"/>
          </ac:spMkLst>
        </pc:spChg>
        <pc:spChg chg="del">
          <ac:chgData name="Syphax Ait oubelli" userId="ecf726b1934da71b" providerId="LiveId" clId="{B71F60E7-0DDB-42E6-818B-77B87849ADF3}" dt="2021-08-28T22:52:50.917" v="1553" actId="478"/>
          <ac:spMkLst>
            <pc:docMk/>
            <pc:sldMk cId="355326313" sldId="364"/>
            <ac:spMk id="48" creationId="{CA1FFAB5-0D8B-48B5-BAC0-9CA89A48B9DA}"/>
          </ac:spMkLst>
        </pc:spChg>
        <pc:spChg chg="del">
          <ac:chgData name="Syphax Ait oubelli" userId="ecf726b1934da71b" providerId="LiveId" clId="{B71F60E7-0DDB-42E6-818B-77B87849ADF3}" dt="2021-08-28T22:52:50.917" v="1553" actId="478"/>
          <ac:spMkLst>
            <pc:docMk/>
            <pc:sldMk cId="355326313" sldId="364"/>
            <ac:spMk id="57" creationId="{E37F8ADF-D79D-4194-A978-1E8A9DC22BA0}"/>
          </ac:spMkLst>
        </pc:spChg>
        <pc:spChg chg="del">
          <ac:chgData name="Syphax Ait oubelli" userId="ecf726b1934da71b" providerId="LiveId" clId="{B71F60E7-0DDB-42E6-818B-77B87849ADF3}" dt="2021-08-28T22:52:50.917" v="1553" actId="478"/>
          <ac:spMkLst>
            <pc:docMk/>
            <pc:sldMk cId="355326313" sldId="364"/>
            <ac:spMk id="58" creationId="{A560F1FA-2023-46E6-AFAE-F4F2C36F4AE2}"/>
          </ac:spMkLst>
        </pc:spChg>
        <pc:spChg chg="del">
          <ac:chgData name="Syphax Ait oubelli" userId="ecf726b1934da71b" providerId="LiveId" clId="{B71F60E7-0DDB-42E6-818B-77B87849ADF3}" dt="2021-08-28T22:52:50.917" v="1553" actId="478"/>
          <ac:spMkLst>
            <pc:docMk/>
            <pc:sldMk cId="355326313" sldId="364"/>
            <ac:spMk id="59" creationId="{0A02C955-EB18-4ADF-BCE5-026A48656F2D}"/>
          </ac:spMkLst>
        </pc:spChg>
        <pc:spChg chg="del">
          <ac:chgData name="Syphax Ait oubelli" userId="ecf726b1934da71b" providerId="LiveId" clId="{B71F60E7-0DDB-42E6-818B-77B87849ADF3}" dt="2021-08-28T22:52:50.917" v="1553" actId="478"/>
          <ac:spMkLst>
            <pc:docMk/>
            <pc:sldMk cId="355326313" sldId="364"/>
            <ac:spMk id="60" creationId="{F5DCCAE7-6AF2-4B66-9CE4-4AFB8E3593EA}"/>
          </ac:spMkLst>
        </pc:spChg>
        <pc:spChg chg="del">
          <ac:chgData name="Syphax Ait oubelli" userId="ecf726b1934da71b" providerId="LiveId" clId="{B71F60E7-0DDB-42E6-818B-77B87849ADF3}" dt="2021-08-28T22:52:50.917" v="1553" actId="478"/>
          <ac:spMkLst>
            <pc:docMk/>
            <pc:sldMk cId="355326313" sldId="364"/>
            <ac:spMk id="62" creationId="{EC1FCB2E-5F71-4EDB-9474-132735BDACFD}"/>
          </ac:spMkLst>
        </pc:spChg>
        <pc:spChg chg="del">
          <ac:chgData name="Syphax Ait oubelli" userId="ecf726b1934da71b" providerId="LiveId" clId="{B71F60E7-0DDB-42E6-818B-77B87849ADF3}" dt="2021-08-28T22:52:50.917" v="1553" actId="478"/>
          <ac:spMkLst>
            <pc:docMk/>
            <pc:sldMk cId="355326313" sldId="364"/>
            <ac:spMk id="63" creationId="{CAC5B611-CD31-446A-B112-603A50653BB6}"/>
          </ac:spMkLst>
        </pc:spChg>
        <pc:spChg chg="del">
          <ac:chgData name="Syphax Ait oubelli" userId="ecf726b1934da71b" providerId="LiveId" clId="{B71F60E7-0DDB-42E6-818B-77B87849ADF3}" dt="2021-08-28T22:52:50.917" v="1553" actId="478"/>
          <ac:spMkLst>
            <pc:docMk/>
            <pc:sldMk cId="355326313" sldId="364"/>
            <ac:spMk id="64" creationId="{288D61B8-3C3B-4B83-B096-9FE430CB72E1}"/>
          </ac:spMkLst>
        </pc:spChg>
        <pc:spChg chg="del">
          <ac:chgData name="Syphax Ait oubelli" userId="ecf726b1934da71b" providerId="LiveId" clId="{B71F60E7-0DDB-42E6-818B-77B87849ADF3}" dt="2021-08-28T22:52:50.917" v="1553" actId="478"/>
          <ac:spMkLst>
            <pc:docMk/>
            <pc:sldMk cId="355326313" sldId="364"/>
            <ac:spMk id="65" creationId="{899C1BB1-DBE0-43DA-A999-7B99D8F247B9}"/>
          </ac:spMkLst>
        </pc:spChg>
        <pc:cxnChg chg="del mod">
          <ac:chgData name="Syphax Ait oubelli" userId="ecf726b1934da71b" providerId="LiveId" clId="{B71F60E7-0DDB-42E6-818B-77B87849ADF3}" dt="2021-08-28T22:52:50.917" v="1553" actId="478"/>
          <ac:cxnSpMkLst>
            <pc:docMk/>
            <pc:sldMk cId="355326313" sldId="364"/>
            <ac:cxnSpMk id="14" creationId="{810003AF-8E0D-4840-BF51-60717C66BE3A}"/>
          </ac:cxnSpMkLst>
        </pc:cxnChg>
        <pc:cxnChg chg="del">
          <ac:chgData name="Syphax Ait oubelli" userId="ecf726b1934da71b" providerId="LiveId" clId="{B71F60E7-0DDB-42E6-818B-77B87849ADF3}" dt="2021-08-28T22:52:50.917" v="1553" actId="478"/>
          <ac:cxnSpMkLst>
            <pc:docMk/>
            <pc:sldMk cId="355326313" sldId="364"/>
            <ac:cxnSpMk id="34" creationId="{302AD18C-A7DC-4D9A-8E68-DDE708B62688}"/>
          </ac:cxnSpMkLst>
        </pc:cxnChg>
        <pc:cxnChg chg="del">
          <ac:chgData name="Syphax Ait oubelli" userId="ecf726b1934da71b" providerId="LiveId" clId="{B71F60E7-0DDB-42E6-818B-77B87849ADF3}" dt="2021-08-28T22:52:50.917" v="1553" actId="478"/>
          <ac:cxnSpMkLst>
            <pc:docMk/>
            <pc:sldMk cId="355326313" sldId="364"/>
            <ac:cxnSpMk id="37" creationId="{83C3A4C5-F7D2-4991-BEC2-E6A1C178D192}"/>
          </ac:cxnSpMkLst>
        </pc:cxnChg>
        <pc:cxnChg chg="del mod">
          <ac:chgData name="Syphax Ait oubelli" userId="ecf726b1934da71b" providerId="LiveId" clId="{B71F60E7-0DDB-42E6-818B-77B87849ADF3}" dt="2021-08-28T22:52:50.917" v="1553" actId="478"/>
          <ac:cxnSpMkLst>
            <pc:docMk/>
            <pc:sldMk cId="355326313" sldId="364"/>
            <ac:cxnSpMk id="38" creationId="{D6ACB37D-866C-4F39-9FB8-FD1FD5ADAB58}"/>
          </ac:cxnSpMkLst>
        </pc:cxnChg>
        <pc:cxnChg chg="del mod">
          <ac:chgData name="Syphax Ait oubelli" userId="ecf726b1934da71b" providerId="LiveId" clId="{B71F60E7-0DDB-42E6-818B-77B87849ADF3}" dt="2021-08-28T22:52:50.917" v="1553" actId="478"/>
          <ac:cxnSpMkLst>
            <pc:docMk/>
            <pc:sldMk cId="355326313" sldId="364"/>
            <ac:cxnSpMk id="42" creationId="{DCEF6224-A1A5-4D98-AC08-B058390D395B}"/>
          </ac:cxnSpMkLst>
        </pc:cxnChg>
        <pc:cxnChg chg="del mod">
          <ac:chgData name="Syphax Ait oubelli" userId="ecf726b1934da71b" providerId="LiveId" clId="{B71F60E7-0DDB-42E6-818B-77B87849ADF3}" dt="2021-08-28T22:52:50.917" v="1553" actId="478"/>
          <ac:cxnSpMkLst>
            <pc:docMk/>
            <pc:sldMk cId="355326313" sldId="364"/>
            <ac:cxnSpMk id="45" creationId="{0E637FA8-77CA-408B-AE77-0A73D310D5C2}"/>
          </ac:cxnSpMkLst>
        </pc:cxnChg>
        <pc:cxnChg chg="del">
          <ac:chgData name="Syphax Ait oubelli" userId="ecf726b1934da71b" providerId="LiveId" clId="{B71F60E7-0DDB-42E6-818B-77B87849ADF3}" dt="2021-08-28T22:52:50.917" v="1553" actId="478"/>
          <ac:cxnSpMkLst>
            <pc:docMk/>
            <pc:sldMk cId="355326313" sldId="364"/>
            <ac:cxnSpMk id="49" creationId="{B4D8CC88-008B-400C-876F-A10A6853FA39}"/>
          </ac:cxnSpMkLst>
        </pc:cxnChg>
        <pc:cxnChg chg="del">
          <ac:chgData name="Syphax Ait oubelli" userId="ecf726b1934da71b" providerId="LiveId" clId="{B71F60E7-0DDB-42E6-818B-77B87849ADF3}" dt="2021-08-28T22:52:50.917" v="1553" actId="478"/>
          <ac:cxnSpMkLst>
            <pc:docMk/>
            <pc:sldMk cId="355326313" sldId="364"/>
            <ac:cxnSpMk id="51" creationId="{71C2E385-729B-4AAA-B686-9AF2C59F533B}"/>
          </ac:cxnSpMkLst>
        </pc:cxnChg>
        <pc:cxnChg chg="del">
          <ac:chgData name="Syphax Ait oubelli" userId="ecf726b1934da71b" providerId="LiveId" clId="{B71F60E7-0DDB-42E6-818B-77B87849ADF3}" dt="2021-08-28T22:52:50.917" v="1553" actId="478"/>
          <ac:cxnSpMkLst>
            <pc:docMk/>
            <pc:sldMk cId="355326313" sldId="364"/>
            <ac:cxnSpMk id="52" creationId="{1CC8A8F7-CDF6-4AE1-94EA-9B9EB569EE6D}"/>
          </ac:cxnSpMkLst>
        </pc:cxnChg>
        <pc:cxnChg chg="del">
          <ac:chgData name="Syphax Ait oubelli" userId="ecf726b1934da71b" providerId="LiveId" clId="{B71F60E7-0DDB-42E6-818B-77B87849ADF3}" dt="2021-08-28T22:52:50.917" v="1553" actId="478"/>
          <ac:cxnSpMkLst>
            <pc:docMk/>
            <pc:sldMk cId="355326313" sldId="364"/>
            <ac:cxnSpMk id="54" creationId="{9C083F9F-3845-4884-8790-D1A973037267}"/>
          </ac:cxnSpMkLst>
        </pc:cxnChg>
        <pc:cxnChg chg="del">
          <ac:chgData name="Syphax Ait oubelli" userId="ecf726b1934da71b" providerId="LiveId" clId="{B71F60E7-0DDB-42E6-818B-77B87849ADF3}" dt="2021-08-28T22:52:50.917" v="1553" actId="478"/>
          <ac:cxnSpMkLst>
            <pc:docMk/>
            <pc:sldMk cId="355326313" sldId="364"/>
            <ac:cxnSpMk id="55" creationId="{30DADACA-2DC6-45FC-828F-3CB3382B9450}"/>
          </ac:cxnSpMkLst>
        </pc:cxnChg>
        <pc:cxnChg chg="del">
          <ac:chgData name="Syphax Ait oubelli" userId="ecf726b1934da71b" providerId="LiveId" clId="{B71F60E7-0DDB-42E6-818B-77B87849ADF3}" dt="2021-08-28T22:52:50.917" v="1553" actId="478"/>
          <ac:cxnSpMkLst>
            <pc:docMk/>
            <pc:sldMk cId="355326313" sldId="364"/>
            <ac:cxnSpMk id="56" creationId="{A47DED77-D93F-4921-AC3B-9422BF260ADA}"/>
          </ac:cxnSpMkLst>
        </pc:cxnChg>
      </pc:sldChg>
      <pc:sldChg chg="del">
        <pc:chgData name="Syphax Ait oubelli" userId="ecf726b1934da71b" providerId="LiveId" clId="{B71F60E7-0DDB-42E6-818B-77B87849ADF3}" dt="2021-08-28T18:08:13.376" v="0" actId="47"/>
        <pc:sldMkLst>
          <pc:docMk/>
          <pc:sldMk cId="1379128087" sldId="365"/>
        </pc:sldMkLst>
      </pc:sldChg>
      <pc:sldChg chg="addSp delSp modSp add mod">
        <pc:chgData name="Syphax Ait oubelli" userId="ecf726b1934da71b" providerId="LiveId" clId="{B71F60E7-0DDB-42E6-818B-77B87849ADF3}" dt="2021-08-28T22:56:02.155" v="1636" actId="948"/>
        <pc:sldMkLst>
          <pc:docMk/>
          <pc:sldMk cId="3647836904" sldId="365"/>
        </pc:sldMkLst>
        <pc:spChg chg="add mod">
          <ac:chgData name="Syphax Ait oubelli" userId="ecf726b1934da71b" providerId="LiveId" clId="{B71F60E7-0DDB-42E6-818B-77B87849ADF3}" dt="2021-08-28T22:55:09.482" v="1615" actId="14100"/>
          <ac:spMkLst>
            <pc:docMk/>
            <pc:sldMk cId="3647836904" sldId="365"/>
            <ac:spMk id="2" creationId="{BE11999B-13D7-4C1C-8945-8322ADF8E4B8}"/>
          </ac:spMkLst>
        </pc:spChg>
        <pc:spChg chg="del">
          <ac:chgData name="Syphax Ait oubelli" userId="ecf726b1934da71b" providerId="LiveId" clId="{B71F60E7-0DDB-42E6-818B-77B87849ADF3}" dt="2021-08-28T22:53:34.826" v="1581" actId="478"/>
          <ac:spMkLst>
            <pc:docMk/>
            <pc:sldMk cId="3647836904" sldId="365"/>
            <ac:spMk id="5" creationId="{46A0A066-A66F-4492-9AFB-A5178D603CE6}"/>
          </ac:spMkLst>
        </pc:spChg>
        <pc:spChg chg="add mod">
          <ac:chgData name="Syphax Ait oubelli" userId="ecf726b1934da71b" providerId="LiveId" clId="{B71F60E7-0DDB-42E6-818B-77B87849ADF3}" dt="2021-08-28T22:55:44.143" v="1630" actId="20577"/>
          <ac:spMkLst>
            <pc:docMk/>
            <pc:sldMk cId="3647836904" sldId="365"/>
            <ac:spMk id="6" creationId="{C199DEAE-E246-465A-8286-BB77B7369019}"/>
          </ac:spMkLst>
        </pc:spChg>
        <pc:spChg chg="add mod">
          <ac:chgData name="Syphax Ait oubelli" userId="ecf726b1934da71b" providerId="LiveId" clId="{B71F60E7-0DDB-42E6-818B-77B87849ADF3}" dt="2021-08-28T22:55:47.187" v="1632" actId="20577"/>
          <ac:spMkLst>
            <pc:docMk/>
            <pc:sldMk cId="3647836904" sldId="365"/>
            <ac:spMk id="7" creationId="{A004048C-BBEB-4B13-B4F9-533A469E6FD7}"/>
          </ac:spMkLst>
        </pc:spChg>
        <pc:spChg chg="add mod">
          <ac:chgData name="Syphax Ait oubelli" userId="ecf726b1934da71b" providerId="LiveId" clId="{B71F60E7-0DDB-42E6-818B-77B87849ADF3}" dt="2021-08-28T22:55:41.346" v="1629" actId="20577"/>
          <ac:spMkLst>
            <pc:docMk/>
            <pc:sldMk cId="3647836904" sldId="365"/>
            <ac:spMk id="8" creationId="{F2733163-3E37-4C11-82E1-5934FC7C3AAD}"/>
          </ac:spMkLst>
        </pc:spChg>
        <pc:spChg chg="add mod">
          <ac:chgData name="Syphax Ait oubelli" userId="ecf726b1934da71b" providerId="LiveId" clId="{B71F60E7-0DDB-42E6-818B-77B87849ADF3}" dt="2021-08-28T22:55:35.587" v="1623" actId="1076"/>
          <ac:spMkLst>
            <pc:docMk/>
            <pc:sldMk cId="3647836904" sldId="365"/>
            <ac:spMk id="9" creationId="{9C0AD0D8-71A4-417C-BBD4-0ADE5C537A6E}"/>
          </ac:spMkLst>
        </pc:spChg>
        <pc:spChg chg="add mod">
          <ac:chgData name="Syphax Ait oubelli" userId="ecf726b1934da71b" providerId="LiveId" clId="{B71F60E7-0DDB-42E6-818B-77B87849ADF3}" dt="2021-08-28T22:56:02.155" v="1636" actId="948"/>
          <ac:spMkLst>
            <pc:docMk/>
            <pc:sldMk cId="3647836904" sldId="365"/>
            <ac:spMk id="10" creationId="{557B01FF-B53C-441D-9893-1E8299348E35}"/>
          </ac:spMkLst>
        </pc:spChg>
        <pc:spChg chg="add mod">
          <ac:chgData name="Syphax Ait oubelli" userId="ecf726b1934da71b" providerId="LiveId" clId="{B71F60E7-0DDB-42E6-818B-77B87849ADF3}" dt="2021-08-28T22:55:59.010" v="1634" actId="1076"/>
          <ac:spMkLst>
            <pc:docMk/>
            <pc:sldMk cId="3647836904" sldId="365"/>
            <ac:spMk id="11" creationId="{D417C1D1-36FE-462F-A1C1-281F4EE1C077}"/>
          </ac:spMkLst>
        </pc:spChg>
        <pc:picChg chg="add mod">
          <ac:chgData name="Syphax Ait oubelli" userId="ecf726b1934da71b" providerId="LiveId" clId="{B71F60E7-0DDB-42E6-818B-77B87849ADF3}" dt="2021-08-28T22:54:38.040" v="1602"/>
          <ac:picMkLst>
            <pc:docMk/>
            <pc:sldMk cId="3647836904" sldId="365"/>
            <ac:picMk id="4" creationId="{2834CCBE-06AB-4C29-B9A1-96A4725AF488}"/>
          </ac:picMkLst>
        </pc:picChg>
      </pc:sldChg>
      <pc:sldChg chg="del">
        <pc:chgData name="Syphax Ait oubelli" userId="ecf726b1934da71b" providerId="LiveId" clId="{B71F60E7-0DDB-42E6-818B-77B87849ADF3}" dt="2021-08-28T18:08:13.376" v="0" actId="47"/>
        <pc:sldMkLst>
          <pc:docMk/>
          <pc:sldMk cId="4045911566" sldId="366"/>
        </pc:sldMkLst>
      </pc:sldChg>
      <pc:sldChg chg="addSp modSp add mod">
        <pc:chgData name="Syphax Ait oubelli" userId="ecf726b1934da71b" providerId="LiveId" clId="{B71F60E7-0DDB-42E6-818B-77B87849ADF3}" dt="2021-08-28T22:56:45.921" v="1651" actId="12789"/>
        <pc:sldMkLst>
          <pc:docMk/>
          <pc:sldMk cId="4082866921" sldId="366"/>
        </pc:sldMkLst>
        <pc:spChg chg="mod">
          <ac:chgData name="Syphax Ait oubelli" userId="ecf726b1934da71b" providerId="LiveId" clId="{B71F60E7-0DDB-42E6-818B-77B87849ADF3}" dt="2021-08-28T22:56:22.776" v="1638" actId="1076"/>
          <ac:spMkLst>
            <pc:docMk/>
            <pc:sldMk cId="4082866921" sldId="366"/>
            <ac:spMk id="2" creationId="{BE11999B-13D7-4C1C-8945-8322ADF8E4B8}"/>
          </ac:spMkLst>
        </pc:spChg>
        <pc:spChg chg="mod">
          <ac:chgData name="Syphax Ait oubelli" userId="ecf726b1934da71b" providerId="LiveId" clId="{B71F60E7-0DDB-42E6-818B-77B87849ADF3}" dt="2021-08-28T22:56:22.776" v="1638" actId="1076"/>
          <ac:spMkLst>
            <pc:docMk/>
            <pc:sldMk cId="4082866921" sldId="366"/>
            <ac:spMk id="6" creationId="{C199DEAE-E246-465A-8286-BB77B7369019}"/>
          </ac:spMkLst>
        </pc:spChg>
        <pc:spChg chg="mod">
          <ac:chgData name="Syphax Ait oubelli" userId="ecf726b1934da71b" providerId="LiveId" clId="{B71F60E7-0DDB-42E6-818B-77B87849ADF3}" dt="2021-08-28T22:56:22.776" v="1638" actId="1076"/>
          <ac:spMkLst>
            <pc:docMk/>
            <pc:sldMk cId="4082866921" sldId="366"/>
            <ac:spMk id="7" creationId="{A004048C-BBEB-4B13-B4F9-533A469E6FD7}"/>
          </ac:spMkLst>
        </pc:spChg>
        <pc:spChg chg="mod">
          <ac:chgData name="Syphax Ait oubelli" userId="ecf726b1934da71b" providerId="LiveId" clId="{B71F60E7-0DDB-42E6-818B-77B87849ADF3}" dt="2021-08-28T22:56:22.776" v="1638" actId="1076"/>
          <ac:spMkLst>
            <pc:docMk/>
            <pc:sldMk cId="4082866921" sldId="366"/>
            <ac:spMk id="8" creationId="{F2733163-3E37-4C11-82E1-5934FC7C3AAD}"/>
          </ac:spMkLst>
        </pc:spChg>
        <pc:spChg chg="mod">
          <ac:chgData name="Syphax Ait oubelli" userId="ecf726b1934da71b" providerId="LiveId" clId="{B71F60E7-0DDB-42E6-818B-77B87849ADF3}" dt="2021-08-28T22:56:22.776" v="1638" actId="1076"/>
          <ac:spMkLst>
            <pc:docMk/>
            <pc:sldMk cId="4082866921" sldId="366"/>
            <ac:spMk id="9" creationId="{9C0AD0D8-71A4-417C-BBD4-0ADE5C537A6E}"/>
          </ac:spMkLst>
        </pc:spChg>
        <pc:spChg chg="mod">
          <ac:chgData name="Syphax Ait oubelli" userId="ecf726b1934da71b" providerId="LiveId" clId="{B71F60E7-0DDB-42E6-818B-77B87849ADF3}" dt="2021-08-28T22:56:22.776" v="1638" actId="1076"/>
          <ac:spMkLst>
            <pc:docMk/>
            <pc:sldMk cId="4082866921" sldId="366"/>
            <ac:spMk id="10" creationId="{557B01FF-B53C-441D-9893-1E8299348E35}"/>
          </ac:spMkLst>
        </pc:spChg>
        <pc:spChg chg="mod">
          <ac:chgData name="Syphax Ait oubelli" userId="ecf726b1934da71b" providerId="LiveId" clId="{B71F60E7-0DDB-42E6-818B-77B87849ADF3}" dt="2021-08-28T22:56:22.776" v="1638" actId="1076"/>
          <ac:spMkLst>
            <pc:docMk/>
            <pc:sldMk cId="4082866921" sldId="366"/>
            <ac:spMk id="11" creationId="{D417C1D1-36FE-462F-A1C1-281F4EE1C077}"/>
          </ac:spMkLst>
        </pc:spChg>
        <pc:spChg chg="add mod">
          <ac:chgData name="Syphax Ait oubelli" userId="ecf726b1934da71b" providerId="LiveId" clId="{B71F60E7-0DDB-42E6-818B-77B87849ADF3}" dt="2021-08-28T22:56:45.921" v="1651" actId="12789"/>
          <ac:spMkLst>
            <pc:docMk/>
            <pc:sldMk cId="4082866921" sldId="366"/>
            <ac:spMk id="12" creationId="{5C717CC4-FD7A-4250-810C-623B37903E38}"/>
          </ac:spMkLst>
        </pc:spChg>
      </pc:sldChg>
      <pc:sldChg chg="del">
        <pc:chgData name="Syphax Ait oubelli" userId="ecf726b1934da71b" providerId="LiveId" clId="{B71F60E7-0DDB-42E6-818B-77B87849ADF3}" dt="2021-08-28T18:08:13.376" v="0" actId="47"/>
        <pc:sldMkLst>
          <pc:docMk/>
          <pc:sldMk cId="615178044" sldId="367"/>
        </pc:sldMkLst>
      </pc:sldChg>
      <pc:sldChg chg="addSp delSp modSp add mod">
        <pc:chgData name="Syphax Ait oubelli" userId="ecf726b1934da71b" providerId="LiveId" clId="{B71F60E7-0DDB-42E6-818B-77B87849ADF3}" dt="2021-08-29T09:32:29.043" v="4545"/>
        <pc:sldMkLst>
          <pc:docMk/>
          <pc:sldMk cId="4156340816" sldId="367"/>
        </pc:sldMkLst>
        <pc:spChg chg="mod topLvl">
          <ac:chgData name="Syphax Ait oubelli" userId="ecf726b1934da71b" providerId="LiveId" clId="{B71F60E7-0DDB-42E6-818B-77B87849ADF3}" dt="2021-08-28T23:05:51.410" v="1725"/>
          <ac:spMkLst>
            <pc:docMk/>
            <pc:sldMk cId="4156340816" sldId="367"/>
            <ac:spMk id="2" creationId="{2EF1AD09-A787-4A29-BFDA-BBE3345A9B20}"/>
          </ac:spMkLst>
        </pc:spChg>
        <pc:spChg chg="del">
          <ac:chgData name="Syphax Ait oubelli" userId="ecf726b1934da71b" providerId="LiveId" clId="{B71F60E7-0DDB-42E6-818B-77B87849ADF3}" dt="2021-08-28T23:01:24.370" v="1663" actId="478"/>
          <ac:spMkLst>
            <pc:docMk/>
            <pc:sldMk cId="4156340816" sldId="367"/>
            <ac:spMk id="3" creationId="{C8936033-D011-4A6A-A29D-D4DB4F926DA7}"/>
          </ac:spMkLst>
        </pc:spChg>
        <pc:spChg chg="add mod">
          <ac:chgData name="Syphax Ait oubelli" userId="ecf726b1934da71b" providerId="LiveId" clId="{B71F60E7-0DDB-42E6-818B-77B87849ADF3}" dt="2021-08-29T09:32:29.043" v="4545"/>
          <ac:spMkLst>
            <pc:docMk/>
            <pc:sldMk cId="4156340816" sldId="367"/>
            <ac:spMk id="4" creationId="{2434C871-44A6-4BE4-8DE0-8C101B830B9E}"/>
          </ac:spMkLst>
        </pc:spChg>
        <pc:spChg chg="del mod topLvl">
          <ac:chgData name="Syphax Ait oubelli" userId="ecf726b1934da71b" providerId="LiveId" clId="{B71F60E7-0DDB-42E6-818B-77B87849ADF3}" dt="2021-08-28T23:14:36.511" v="1770" actId="478"/>
          <ac:spMkLst>
            <pc:docMk/>
            <pc:sldMk cId="4156340816" sldId="367"/>
            <ac:spMk id="13" creationId="{2708DA76-CD76-4C5B-BAEF-A8E9C0306062}"/>
          </ac:spMkLst>
        </pc:spChg>
        <pc:spChg chg="del mod topLvl">
          <ac:chgData name="Syphax Ait oubelli" userId="ecf726b1934da71b" providerId="LiveId" clId="{B71F60E7-0DDB-42E6-818B-77B87849ADF3}" dt="2021-08-28T23:14:36.511" v="1770" actId="478"/>
          <ac:spMkLst>
            <pc:docMk/>
            <pc:sldMk cId="4156340816" sldId="367"/>
            <ac:spMk id="18" creationId="{DE53F814-AE52-4831-BAE0-D7CD11BD15B8}"/>
          </ac:spMkLst>
        </pc:spChg>
        <pc:spChg chg="del mod topLvl">
          <ac:chgData name="Syphax Ait oubelli" userId="ecf726b1934da71b" providerId="LiveId" clId="{B71F60E7-0DDB-42E6-818B-77B87849ADF3}" dt="2021-08-28T23:14:36.511" v="1770" actId="478"/>
          <ac:spMkLst>
            <pc:docMk/>
            <pc:sldMk cId="4156340816" sldId="367"/>
            <ac:spMk id="19" creationId="{8F425977-37C6-4279-B7B6-B0DF6F7402D7}"/>
          </ac:spMkLst>
        </pc:spChg>
        <pc:spChg chg="del mod topLvl">
          <ac:chgData name="Syphax Ait oubelli" userId="ecf726b1934da71b" providerId="LiveId" clId="{B71F60E7-0DDB-42E6-818B-77B87849ADF3}" dt="2021-08-28T23:14:36.511" v="1770" actId="478"/>
          <ac:spMkLst>
            <pc:docMk/>
            <pc:sldMk cId="4156340816" sldId="367"/>
            <ac:spMk id="20" creationId="{44AF0FB0-33C5-4F04-851C-39FCC0F2E2AC}"/>
          </ac:spMkLst>
        </pc:spChg>
        <pc:spChg chg="del mod topLvl">
          <ac:chgData name="Syphax Ait oubelli" userId="ecf726b1934da71b" providerId="LiveId" clId="{B71F60E7-0DDB-42E6-818B-77B87849ADF3}" dt="2021-08-28T23:14:36.511" v="1770" actId="478"/>
          <ac:spMkLst>
            <pc:docMk/>
            <pc:sldMk cId="4156340816" sldId="367"/>
            <ac:spMk id="21" creationId="{B51BABCF-9A49-48EA-80BE-7FDFA7EB49B1}"/>
          </ac:spMkLst>
        </pc:spChg>
        <pc:spChg chg="del mod topLvl">
          <ac:chgData name="Syphax Ait oubelli" userId="ecf726b1934da71b" providerId="LiveId" clId="{B71F60E7-0DDB-42E6-818B-77B87849ADF3}" dt="2021-08-28T23:14:36.511" v="1770" actId="478"/>
          <ac:spMkLst>
            <pc:docMk/>
            <pc:sldMk cId="4156340816" sldId="367"/>
            <ac:spMk id="22" creationId="{2140FB87-6094-4589-98EC-203E1566FEBF}"/>
          </ac:spMkLst>
        </pc:spChg>
        <pc:spChg chg="del mod topLvl">
          <ac:chgData name="Syphax Ait oubelli" userId="ecf726b1934da71b" providerId="LiveId" clId="{B71F60E7-0DDB-42E6-818B-77B87849ADF3}" dt="2021-08-28T23:14:36.511" v="1770" actId="478"/>
          <ac:spMkLst>
            <pc:docMk/>
            <pc:sldMk cId="4156340816" sldId="367"/>
            <ac:spMk id="23" creationId="{6A1436DC-A68F-4D4F-ACD7-AF96CA22B4FF}"/>
          </ac:spMkLst>
        </pc:spChg>
        <pc:spChg chg="del mod topLvl">
          <ac:chgData name="Syphax Ait oubelli" userId="ecf726b1934da71b" providerId="LiveId" clId="{B71F60E7-0DDB-42E6-818B-77B87849ADF3}" dt="2021-08-28T23:14:36.511" v="1770" actId="478"/>
          <ac:spMkLst>
            <pc:docMk/>
            <pc:sldMk cId="4156340816" sldId="367"/>
            <ac:spMk id="24" creationId="{55F3803A-D19A-4668-85EE-D8236D6E680C}"/>
          </ac:spMkLst>
        </pc:spChg>
        <pc:spChg chg="del mod topLvl">
          <ac:chgData name="Syphax Ait oubelli" userId="ecf726b1934da71b" providerId="LiveId" clId="{B71F60E7-0DDB-42E6-818B-77B87849ADF3}" dt="2021-08-28T23:14:36.511" v="1770" actId="478"/>
          <ac:spMkLst>
            <pc:docMk/>
            <pc:sldMk cId="4156340816" sldId="367"/>
            <ac:spMk id="25" creationId="{A6E1D522-F47B-406F-8548-AD21CE88F773}"/>
          </ac:spMkLst>
        </pc:spChg>
        <pc:spChg chg="del mod topLvl">
          <ac:chgData name="Syphax Ait oubelli" userId="ecf726b1934da71b" providerId="LiveId" clId="{B71F60E7-0DDB-42E6-818B-77B87849ADF3}" dt="2021-08-28T23:14:36.511" v="1770" actId="478"/>
          <ac:spMkLst>
            <pc:docMk/>
            <pc:sldMk cId="4156340816" sldId="367"/>
            <ac:spMk id="26" creationId="{35F27BDE-1A01-42BC-ABF1-EF4B3CABF583}"/>
          </ac:spMkLst>
        </pc:spChg>
        <pc:spChg chg="del mod topLvl">
          <ac:chgData name="Syphax Ait oubelli" userId="ecf726b1934da71b" providerId="LiveId" clId="{B71F60E7-0DDB-42E6-818B-77B87849ADF3}" dt="2021-08-28T23:14:36.511" v="1770" actId="478"/>
          <ac:spMkLst>
            <pc:docMk/>
            <pc:sldMk cId="4156340816" sldId="367"/>
            <ac:spMk id="27" creationId="{1CBCFB81-7CF5-4441-BD4A-6F097E2B16A8}"/>
          </ac:spMkLst>
        </pc:spChg>
        <pc:spChg chg="del mod topLvl">
          <ac:chgData name="Syphax Ait oubelli" userId="ecf726b1934da71b" providerId="LiveId" clId="{B71F60E7-0DDB-42E6-818B-77B87849ADF3}" dt="2021-08-28T23:14:36.511" v="1770" actId="478"/>
          <ac:spMkLst>
            <pc:docMk/>
            <pc:sldMk cId="4156340816" sldId="367"/>
            <ac:spMk id="28" creationId="{ED61A7FA-EDC4-4557-AF2E-8EE08780075D}"/>
          </ac:spMkLst>
        </pc:spChg>
        <pc:spChg chg="del mod topLvl">
          <ac:chgData name="Syphax Ait oubelli" userId="ecf726b1934da71b" providerId="LiveId" clId="{B71F60E7-0DDB-42E6-818B-77B87849ADF3}" dt="2021-08-28T23:14:36.511" v="1770" actId="478"/>
          <ac:spMkLst>
            <pc:docMk/>
            <pc:sldMk cId="4156340816" sldId="367"/>
            <ac:spMk id="29" creationId="{97E9F4B8-B779-4E08-9D71-AB7BC7A5C6D6}"/>
          </ac:spMkLst>
        </pc:spChg>
        <pc:spChg chg="del mod topLvl">
          <ac:chgData name="Syphax Ait oubelli" userId="ecf726b1934da71b" providerId="LiveId" clId="{B71F60E7-0DDB-42E6-818B-77B87849ADF3}" dt="2021-08-28T23:14:36.511" v="1770" actId="478"/>
          <ac:spMkLst>
            <pc:docMk/>
            <pc:sldMk cId="4156340816" sldId="367"/>
            <ac:spMk id="30" creationId="{9ADCFE91-A93E-4A7A-86AB-43021A79DE97}"/>
          </ac:spMkLst>
        </pc:spChg>
        <pc:spChg chg="del mod topLvl">
          <ac:chgData name="Syphax Ait oubelli" userId="ecf726b1934da71b" providerId="LiveId" clId="{B71F60E7-0DDB-42E6-818B-77B87849ADF3}" dt="2021-08-28T23:14:36.511" v="1770" actId="478"/>
          <ac:spMkLst>
            <pc:docMk/>
            <pc:sldMk cId="4156340816" sldId="367"/>
            <ac:spMk id="31" creationId="{FA2AE604-38DE-4F92-954C-34130A255440}"/>
          </ac:spMkLst>
        </pc:spChg>
        <pc:spChg chg="del mod topLvl">
          <ac:chgData name="Syphax Ait oubelli" userId="ecf726b1934da71b" providerId="LiveId" clId="{B71F60E7-0DDB-42E6-818B-77B87849ADF3}" dt="2021-08-28T23:14:36.511" v="1770" actId="478"/>
          <ac:spMkLst>
            <pc:docMk/>
            <pc:sldMk cId="4156340816" sldId="367"/>
            <ac:spMk id="32" creationId="{6BFF968B-D4FE-4958-A6E1-5BC60450384A}"/>
          </ac:spMkLst>
        </pc:spChg>
        <pc:spChg chg="del mod topLvl">
          <ac:chgData name="Syphax Ait oubelli" userId="ecf726b1934da71b" providerId="LiveId" clId="{B71F60E7-0DDB-42E6-818B-77B87849ADF3}" dt="2021-08-28T23:14:36.511" v="1770" actId="478"/>
          <ac:spMkLst>
            <pc:docMk/>
            <pc:sldMk cId="4156340816" sldId="367"/>
            <ac:spMk id="34" creationId="{6F7E3A56-865D-4013-8046-468B6170BEAE}"/>
          </ac:spMkLst>
        </pc:spChg>
        <pc:spChg chg="del mod topLvl">
          <ac:chgData name="Syphax Ait oubelli" userId="ecf726b1934da71b" providerId="LiveId" clId="{B71F60E7-0DDB-42E6-818B-77B87849ADF3}" dt="2021-08-28T23:14:36.511" v="1770" actId="478"/>
          <ac:spMkLst>
            <pc:docMk/>
            <pc:sldMk cId="4156340816" sldId="367"/>
            <ac:spMk id="37" creationId="{583D9FAF-0020-4454-9901-F08B59AB2CD8}"/>
          </ac:spMkLst>
        </pc:spChg>
        <pc:spChg chg="del mod topLvl">
          <ac:chgData name="Syphax Ait oubelli" userId="ecf726b1934da71b" providerId="LiveId" clId="{B71F60E7-0DDB-42E6-818B-77B87849ADF3}" dt="2021-08-28T23:14:36.511" v="1770" actId="478"/>
          <ac:spMkLst>
            <pc:docMk/>
            <pc:sldMk cId="4156340816" sldId="367"/>
            <ac:spMk id="39" creationId="{3F8314C3-EF89-45E0-9036-31AB62FD3853}"/>
          </ac:spMkLst>
        </pc:spChg>
        <pc:spChg chg="add del mod topLvl">
          <ac:chgData name="Syphax Ait oubelli" userId="ecf726b1934da71b" providerId="LiveId" clId="{B71F60E7-0DDB-42E6-818B-77B87849ADF3}" dt="2021-08-28T23:14:36.511" v="1770" actId="478"/>
          <ac:spMkLst>
            <pc:docMk/>
            <pc:sldMk cId="4156340816" sldId="367"/>
            <ac:spMk id="56" creationId="{6FC9BC8D-9FB5-4ED2-BC73-C781D94BD422}"/>
          </ac:spMkLst>
        </pc:spChg>
        <pc:spChg chg="add del mod topLvl">
          <ac:chgData name="Syphax Ait oubelli" userId="ecf726b1934da71b" providerId="LiveId" clId="{B71F60E7-0DDB-42E6-818B-77B87849ADF3}" dt="2021-08-28T23:14:36.511" v="1770" actId="478"/>
          <ac:spMkLst>
            <pc:docMk/>
            <pc:sldMk cId="4156340816" sldId="367"/>
            <ac:spMk id="57" creationId="{61DB7A5A-D957-4C8A-961E-4D8304A3C830}"/>
          </ac:spMkLst>
        </pc:spChg>
        <pc:spChg chg="add del mod topLvl">
          <ac:chgData name="Syphax Ait oubelli" userId="ecf726b1934da71b" providerId="LiveId" clId="{B71F60E7-0DDB-42E6-818B-77B87849ADF3}" dt="2021-08-28T23:14:36.511" v="1770" actId="478"/>
          <ac:spMkLst>
            <pc:docMk/>
            <pc:sldMk cId="4156340816" sldId="367"/>
            <ac:spMk id="59" creationId="{F6C7A507-8D6E-46CA-A49B-D37581BCF68D}"/>
          </ac:spMkLst>
        </pc:spChg>
        <pc:spChg chg="add del mod topLvl">
          <ac:chgData name="Syphax Ait oubelli" userId="ecf726b1934da71b" providerId="LiveId" clId="{B71F60E7-0DDB-42E6-818B-77B87849ADF3}" dt="2021-08-28T23:14:36.511" v="1770" actId="478"/>
          <ac:spMkLst>
            <pc:docMk/>
            <pc:sldMk cId="4156340816" sldId="367"/>
            <ac:spMk id="60" creationId="{F33C7910-CCA2-4AE9-9516-A2EF213D37EE}"/>
          </ac:spMkLst>
        </pc:spChg>
        <pc:spChg chg="add del mod topLvl">
          <ac:chgData name="Syphax Ait oubelli" userId="ecf726b1934da71b" providerId="LiveId" clId="{B71F60E7-0DDB-42E6-818B-77B87849ADF3}" dt="2021-08-28T23:14:36.511" v="1770" actId="478"/>
          <ac:spMkLst>
            <pc:docMk/>
            <pc:sldMk cId="4156340816" sldId="367"/>
            <ac:spMk id="93" creationId="{3DAA0282-BDE5-44C2-87FC-78070FB321FF}"/>
          </ac:spMkLst>
        </pc:spChg>
        <pc:spChg chg="add del mod topLvl">
          <ac:chgData name="Syphax Ait oubelli" userId="ecf726b1934da71b" providerId="LiveId" clId="{B71F60E7-0DDB-42E6-818B-77B87849ADF3}" dt="2021-08-28T23:14:36.511" v="1770" actId="478"/>
          <ac:spMkLst>
            <pc:docMk/>
            <pc:sldMk cId="4156340816" sldId="367"/>
            <ac:spMk id="94" creationId="{291A32F3-215A-4C9C-A676-541BC68C5A37}"/>
          </ac:spMkLst>
        </pc:spChg>
        <pc:spChg chg="add del mod topLvl">
          <ac:chgData name="Syphax Ait oubelli" userId="ecf726b1934da71b" providerId="LiveId" clId="{B71F60E7-0DDB-42E6-818B-77B87849ADF3}" dt="2021-08-28T23:14:36.511" v="1770" actId="478"/>
          <ac:spMkLst>
            <pc:docMk/>
            <pc:sldMk cId="4156340816" sldId="367"/>
            <ac:spMk id="95" creationId="{D0847FCB-A611-468F-8161-D042CE7D3668}"/>
          </ac:spMkLst>
        </pc:spChg>
        <pc:spChg chg="add del mod topLvl">
          <ac:chgData name="Syphax Ait oubelli" userId="ecf726b1934da71b" providerId="LiveId" clId="{B71F60E7-0DDB-42E6-818B-77B87849ADF3}" dt="2021-08-28T23:14:36.511" v="1770" actId="478"/>
          <ac:spMkLst>
            <pc:docMk/>
            <pc:sldMk cId="4156340816" sldId="367"/>
            <ac:spMk id="96" creationId="{682BBECA-50FD-4D5A-8F1E-59A3C4F1091F}"/>
          </ac:spMkLst>
        </pc:spChg>
        <pc:spChg chg="add del mod topLvl">
          <ac:chgData name="Syphax Ait oubelli" userId="ecf726b1934da71b" providerId="LiveId" clId="{B71F60E7-0DDB-42E6-818B-77B87849ADF3}" dt="2021-08-28T23:14:36.511" v="1770" actId="478"/>
          <ac:spMkLst>
            <pc:docMk/>
            <pc:sldMk cId="4156340816" sldId="367"/>
            <ac:spMk id="97" creationId="{6D674886-E416-4FD4-8463-4DDB6914C8B9}"/>
          </ac:spMkLst>
        </pc:spChg>
        <pc:spChg chg="add del mod topLvl">
          <ac:chgData name="Syphax Ait oubelli" userId="ecf726b1934da71b" providerId="LiveId" clId="{B71F60E7-0DDB-42E6-818B-77B87849ADF3}" dt="2021-08-28T23:14:36.511" v="1770" actId="478"/>
          <ac:spMkLst>
            <pc:docMk/>
            <pc:sldMk cId="4156340816" sldId="367"/>
            <ac:spMk id="98" creationId="{65A8A03D-33E7-4B25-BC56-26883240C17F}"/>
          </ac:spMkLst>
        </pc:spChg>
        <pc:spChg chg="add del mod topLvl">
          <ac:chgData name="Syphax Ait oubelli" userId="ecf726b1934da71b" providerId="LiveId" clId="{B71F60E7-0DDB-42E6-818B-77B87849ADF3}" dt="2021-08-28T23:14:36.511" v="1770" actId="478"/>
          <ac:spMkLst>
            <pc:docMk/>
            <pc:sldMk cId="4156340816" sldId="367"/>
            <ac:spMk id="99" creationId="{A5AD48C2-4E8F-4470-B72A-060E49FF2C51}"/>
          </ac:spMkLst>
        </pc:spChg>
        <pc:spChg chg="add del mod topLvl">
          <ac:chgData name="Syphax Ait oubelli" userId="ecf726b1934da71b" providerId="LiveId" clId="{B71F60E7-0DDB-42E6-818B-77B87849ADF3}" dt="2021-08-28T23:14:36.511" v="1770" actId="478"/>
          <ac:spMkLst>
            <pc:docMk/>
            <pc:sldMk cId="4156340816" sldId="367"/>
            <ac:spMk id="100" creationId="{8CA0419A-697E-4D59-8E38-C2D2666EE666}"/>
          </ac:spMkLst>
        </pc:spChg>
        <pc:spChg chg="add del mod topLvl">
          <ac:chgData name="Syphax Ait oubelli" userId="ecf726b1934da71b" providerId="LiveId" clId="{B71F60E7-0DDB-42E6-818B-77B87849ADF3}" dt="2021-08-28T23:14:36.511" v="1770" actId="478"/>
          <ac:spMkLst>
            <pc:docMk/>
            <pc:sldMk cId="4156340816" sldId="367"/>
            <ac:spMk id="101" creationId="{FC16FC16-BA46-44C5-8C61-9EF532637052}"/>
          </ac:spMkLst>
        </pc:spChg>
        <pc:spChg chg="add del mod topLvl">
          <ac:chgData name="Syphax Ait oubelli" userId="ecf726b1934da71b" providerId="LiveId" clId="{B71F60E7-0DDB-42E6-818B-77B87849ADF3}" dt="2021-08-28T23:14:36.511" v="1770" actId="478"/>
          <ac:spMkLst>
            <pc:docMk/>
            <pc:sldMk cId="4156340816" sldId="367"/>
            <ac:spMk id="102" creationId="{9C2149D5-F763-4523-8C49-BE133D68B728}"/>
          </ac:spMkLst>
        </pc:spChg>
        <pc:spChg chg="add del mod topLvl">
          <ac:chgData name="Syphax Ait oubelli" userId="ecf726b1934da71b" providerId="LiveId" clId="{B71F60E7-0DDB-42E6-818B-77B87849ADF3}" dt="2021-08-28T23:14:36.511" v="1770" actId="478"/>
          <ac:spMkLst>
            <pc:docMk/>
            <pc:sldMk cId="4156340816" sldId="367"/>
            <ac:spMk id="103" creationId="{DEECCD5A-5C19-42EE-8006-C5AE3DBB1308}"/>
          </ac:spMkLst>
        </pc:spChg>
        <pc:spChg chg="add del mod topLvl">
          <ac:chgData name="Syphax Ait oubelli" userId="ecf726b1934da71b" providerId="LiveId" clId="{B71F60E7-0DDB-42E6-818B-77B87849ADF3}" dt="2021-08-28T23:14:36.511" v="1770" actId="478"/>
          <ac:spMkLst>
            <pc:docMk/>
            <pc:sldMk cId="4156340816" sldId="367"/>
            <ac:spMk id="104" creationId="{DF86CF6E-8090-42CC-9E2E-9E799431D2E9}"/>
          </ac:spMkLst>
        </pc:spChg>
        <pc:spChg chg="add del mod topLvl">
          <ac:chgData name="Syphax Ait oubelli" userId="ecf726b1934da71b" providerId="LiveId" clId="{B71F60E7-0DDB-42E6-818B-77B87849ADF3}" dt="2021-08-28T23:14:36.511" v="1770" actId="478"/>
          <ac:spMkLst>
            <pc:docMk/>
            <pc:sldMk cId="4156340816" sldId="367"/>
            <ac:spMk id="105" creationId="{997B542F-249E-4B64-9AA4-8E875F8A19FB}"/>
          </ac:spMkLst>
        </pc:spChg>
        <pc:spChg chg="add del mod topLvl">
          <ac:chgData name="Syphax Ait oubelli" userId="ecf726b1934da71b" providerId="LiveId" clId="{B71F60E7-0DDB-42E6-818B-77B87849ADF3}" dt="2021-08-28T23:14:36.511" v="1770" actId="478"/>
          <ac:spMkLst>
            <pc:docMk/>
            <pc:sldMk cId="4156340816" sldId="367"/>
            <ac:spMk id="106" creationId="{D9D5F003-C805-4995-A883-F95F1F375F4C}"/>
          </ac:spMkLst>
        </pc:spChg>
        <pc:spChg chg="add del mod topLvl">
          <ac:chgData name="Syphax Ait oubelli" userId="ecf726b1934da71b" providerId="LiveId" clId="{B71F60E7-0DDB-42E6-818B-77B87849ADF3}" dt="2021-08-28T23:14:36.511" v="1770" actId="478"/>
          <ac:spMkLst>
            <pc:docMk/>
            <pc:sldMk cId="4156340816" sldId="367"/>
            <ac:spMk id="107" creationId="{2E699381-9C2F-432A-9FB6-9C3F4E78DCC2}"/>
          </ac:spMkLst>
        </pc:spChg>
        <pc:spChg chg="add del mod topLvl">
          <ac:chgData name="Syphax Ait oubelli" userId="ecf726b1934da71b" providerId="LiveId" clId="{B71F60E7-0DDB-42E6-818B-77B87849ADF3}" dt="2021-08-28T23:14:36.511" v="1770" actId="478"/>
          <ac:spMkLst>
            <pc:docMk/>
            <pc:sldMk cId="4156340816" sldId="367"/>
            <ac:spMk id="135" creationId="{938E0353-4CEF-4AEC-96EB-4A9DE6CE9F24}"/>
          </ac:spMkLst>
        </pc:spChg>
        <pc:spChg chg="add del mod topLvl">
          <ac:chgData name="Syphax Ait oubelli" userId="ecf726b1934da71b" providerId="LiveId" clId="{B71F60E7-0DDB-42E6-818B-77B87849ADF3}" dt="2021-08-28T23:14:36.511" v="1770" actId="478"/>
          <ac:spMkLst>
            <pc:docMk/>
            <pc:sldMk cId="4156340816" sldId="367"/>
            <ac:spMk id="136" creationId="{50CB276B-E892-4471-9155-29F65BC664A9}"/>
          </ac:spMkLst>
        </pc:spChg>
        <pc:spChg chg="add del mod topLvl">
          <ac:chgData name="Syphax Ait oubelli" userId="ecf726b1934da71b" providerId="LiveId" clId="{B71F60E7-0DDB-42E6-818B-77B87849ADF3}" dt="2021-08-28T23:14:36.511" v="1770" actId="478"/>
          <ac:spMkLst>
            <pc:docMk/>
            <pc:sldMk cId="4156340816" sldId="367"/>
            <ac:spMk id="137" creationId="{1DA7C945-BE86-4388-A0C3-F7E47FDAC661}"/>
          </ac:spMkLst>
        </pc:spChg>
        <pc:spChg chg="add del mod">
          <ac:chgData name="Syphax Ait oubelli" userId="ecf726b1934da71b" providerId="LiveId" clId="{B71F60E7-0DDB-42E6-818B-77B87849ADF3}" dt="2021-08-29T09:32:28.742" v="4544" actId="478"/>
          <ac:spMkLst>
            <pc:docMk/>
            <pc:sldMk cId="4156340816" sldId="367"/>
            <ac:spMk id="174" creationId="{10AA65FD-9AFE-4791-885F-B0E87D6A0F27}"/>
          </ac:spMkLst>
        </pc:spChg>
        <pc:grpChg chg="add del mod">
          <ac:chgData name="Syphax Ait oubelli" userId="ecf726b1934da71b" providerId="LiveId" clId="{B71F60E7-0DDB-42E6-818B-77B87849ADF3}" dt="2021-08-28T23:01:12.318" v="1661" actId="165"/>
          <ac:grpSpMkLst>
            <pc:docMk/>
            <pc:sldMk cId="4156340816" sldId="367"/>
            <ac:grpSpMk id="4" creationId="{DAE66C76-A800-4AA8-8FDD-DE876170D776}"/>
          </ac:grpSpMkLst>
        </pc:grpChg>
        <pc:grpChg chg="add del mod">
          <ac:chgData name="Syphax Ait oubelli" userId="ecf726b1934da71b" providerId="LiveId" clId="{B71F60E7-0DDB-42E6-818B-77B87849ADF3}" dt="2021-08-28T23:02:21.181" v="1675" actId="165"/>
          <ac:grpSpMkLst>
            <pc:docMk/>
            <pc:sldMk cId="4156340816" sldId="367"/>
            <ac:grpSpMk id="5" creationId="{9F7EB210-3777-4BA9-A51E-17DD7E26AF97}"/>
          </ac:grpSpMkLst>
        </pc:grpChg>
        <pc:grpChg chg="add del mod">
          <ac:chgData name="Syphax Ait oubelli" userId="ecf726b1934da71b" providerId="LiveId" clId="{B71F60E7-0DDB-42E6-818B-77B87849ADF3}" dt="2021-08-28T23:02:27.760" v="1679" actId="165"/>
          <ac:grpSpMkLst>
            <pc:docMk/>
            <pc:sldMk cId="4156340816" sldId="367"/>
            <ac:grpSpMk id="6" creationId="{0D2F3C0F-A216-48DC-8397-4ABC8B2839FC}"/>
          </ac:grpSpMkLst>
        </pc:grpChg>
        <pc:cxnChg chg="del mod topLvl">
          <ac:chgData name="Syphax Ait oubelli" userId="ecf726b1934da71b" providerId="LiveId" clId="{B71F60E7-0DDB-42E6-818B-77B87849ADF3}" dt="2021-08-28T23:14:36.511" v="1770" actId="478"/>
          <ac:cxnSpMkLst>
            <pc:docMk/>
            <pc:sldMk cId="4156340816" sldId="367"/>
            <ac:cxnSpMk id="40" creationId="{8E1BE425-CFB1-4DB5-9C87-492F5C904764}"/>
          </ac:cxnSpMkLst>
        </pc:cxnChg>
        <pc:cxnChg chg="del mod topLvl">
          <ac:chgData name="Syphax Ait oubelli" userId="ecf726b1934da71b" providerId="LiveId" clId="{B71F60E7-0DDB-42E6-818B-77B87849ADF3}" dt="2021-08-28T23:14:36.511" v="1770" actId="478"/>
          <ac:cxnSpMkLst>
            <pc:docMk/>
            <pc:sldMk cId="4156340816" sldId="367"/>
            <ac:cxnSpMk id="46" creationId="{77466ED3-50E2-4AC0-8646-5C0E87C12CE8}"/>
          </ac:cxnSpMkLst>
        </pc:cxnChg>
        <pc:cxnChg chg="del mod topLvl">
          <ac:chgData name="Syphax Ait oubelli" userId="ecf726b1934da71b" providerId="LiveId" clId="{B71F60E7-0DDB-42E6-818B-77B87849ADF3}" dt="2021-08-28T23:14:36.511" v="1770" actId="478"/>
          <ac:cxnSpMkLst>
            <pc:docMk/>
            <pc:sldMk cId="4156340816" sldId="367"/>
            <ac:cxnSpMk id="49" creationId="{C5E7C092-CE86-4E62-8FFD-157E17D53539}"/>
          </ac:cxnSpMkLst>
        </pc:cxnChg>
        <pc:cxnChg chg="del mod topLvl">
          <ac:chgData name="Syphax Ait oubelli" userId="ecf726b1934da71b" providerId="LiveId" clId="{B71F60E7-0DDB-42E6-818B-77B87849ADF3}" dt="2021-08-28T23:14:36.511" v="1770" actId="478"/>
          <ac:cxnSpMkLst>
            <pc:docMk/>
            <pc:sldMk cId="4156340816" sldId="367"/>
            <ac:cxnSpMk id="52" creationId="{50237F27-9DC6-48E7-A96D-400A7D1E3811}"/>
          </ac:cxnSpMkLst>
        </pc:cxnChg>
        <pc:cxnChg chg="del mod topLvl">
          <ac:chgData name="Syphax Ait oubelli" userId="ecf726b1934da71b" providerId="LiveId" clId="{B71F60E7-0DDB-42E6-818B-77B87849ADF3}" dt="2021-08-28T23:14:36.511" v="1770" actId="478"/>
          <ac:cxnSpMkLst>
            <pc:docMk/>
            <pc:sldMk cId="4156340816" sldId="367"/>
            <ac:cxnSpMk id="55" creationId="{E915ABB8-71B0-4CD4-9BED-FB604A04EBBE}"/>
          </ac:cxnSpMkLst>
        </pc:cxnChg>
        <pc:cxnChg chg="del mod topLvl">
          <ac:chgData name="Syphax Ait oubelli" userId="ecf726b1934da71b" providerId="LiveId" clId="{B71F60E7-0DDB-42E6-818B-77B87849ADF3}" dt="2021-08-28T23:14:36.511" v="1770" actId="478"/>
          <ac:cxnSpMkLst>
            <pc:docMk/>
            <pc:sldMk cId="4156340816" sldId="367"/>
            <ac:cxnSpMk id="58" creationId="{1654457F-4884-4DE9-A863-7CFB3D3B5588}"/>
          </ac:cxnSpMkLst>
        </pc:cxnChg>
        <pc:cxnChg chg="del mod topLvl">
          <ac:chgData name="Syphax Ait oubelli" userId="ecf726b1934da71b" providerId="LiveId" clId="{B71F60E7-0DDB-42E6-818B-77B87849ADF3}" dt="2021-08-28T23:14:36.511" v="1770" actId="478"/>
          <ac:cxnSpMkLst>
            <pc:docMk/>
            <pc:sldMk cId="4156340816" sldId="367"/>
            <ac:cxnSpMk id="61" creationId="{5ED443CF-289D-465E-9A2B-A4F15C95E0FC}"/>
          </ac:cxnSpMkLst>
        </pc:cxnChg>
        <pc:cxnChg chg="del mod topLvl">
          <ac:chgData name="Syphax Ait oubelli" userId="ecf726b1934da71b" providerId="LiveId" clId="{B71F60E7-0DDB-42E6-818B-77B87849ADF3}" dt="2021-08-28T23:14:36.511" v="1770" actId="478"/>
          <ac:cxnSpMkLst>
            <pc:docMk/>
            <pc:sldMk cId="4156340816" sldId="367"/>
            <ac:cxnSpMk id="62" creationId="{B11EE222-772D-43D7-8462-99CD564F1FBE}"/>
          </ac:cxnSpMkLst>
        </pc:cxnChg>
        <pc:cxnChg chg="del mod topLvl">
          <ac:chgData name="Syphax Ait oubelli" userId="ecf726b1934da71b" providerId="LiveId" clId="{B71F60E7-0DDB-42E6-818B-77B87849ADF3}" dt="2021-08-28T23:14:36.511" v="1770" actId="478"/>
          <ac:cxnSpMkLst>
            <pc:docMk/>
            <pc:sldMk cId="4156340816" sldId="367"/>
            <ac:cxnSpMk id="63" creationId="{AC7549D2-F225-423B-B4D0-65887094276E}"/>
          </ac:cxnSpMkLst>
        </pc:cxnChg>
        <pc:cxnChg chg="del mod topLvl">
          <ac:chgData name="Syphax Ait oubelli" userId="ecf726b1934da71b" providerId="LiveId" clId="{B71F60E7-0DDB-42E6-818B-77B87849ADF3}" dt="2021-08-28T23:14:36.511" v="1770" actId="478"/>
          <ac:cxnSpMkLst>
            <pc:docMk/>
            <pc:sldMk cId="4156340816" sldId="367"/>
            <ac:cxnSpMk id="64" creationId="{7D4B3943-466F-4269-B0F8-E3C46F6EA64C}"/>
          </ac:cxnSpMkLst>
        </pc:cxnChg>
        <pc:cxnChg chg="del mod topLvl">
          <ac:chgData name="Syphax Ait oubelli" userId="ecf726b1934da71b" providerId="LiveId" clId="{B71F60E7-0DDB-42E6-818B-77B87849ADF3}" dt="2021-08-28T23:14:36.511" v="1770" actId="478"/>
          <ac:cxnSpMkLst>
            <pc:docMk/>
            <pc:sldMk cId="4156340816" sldId="367"/>
            <ac:cxnSpMk id="65" creationId="{F6540F59-4612-43AA-8258-476AC6F421B2}"/>
          </ac:cxnSpMkLst>
        </pc:cxnChg>
        <pc:cxnChg chg="del mod topLvl">
          <ac:chgData name="Syphax Ait oubelli" userId="ecf726b1934da71b" providerId="LiveId" clId="{B71F60E7-0DDB-42E6-818B-77B87849ADF3}" dt="2021-08-28T23:14:36.511" v="1770" actId="478"/>
          <ac:cxnSpMkLst>
            <pc:docMk/>
            <pc:sldMk cId="4156340816" sldId="367"/>
            <ac:cxnSpMk id="66" creationId="{F719078E-9E8F-4A0C-88F1-83B459665D59}"/>
          </ac:cxnSpMkLst>
        </pc:cxnChg>
        <pc:cxnChg chg="del mod topLvl">
          <ac:chgData name="Syphax Ait oubelli" userId="ecf726b1934da71b" providerId="LiveId" clId="{B71F60E7-0DDB-42E6-818B-77B87849ADF3}" dt="2021-08-28T23:14:36.511" v="1770" actId="478"/>
          <ac:cxnSpMkLst>
            <pc:docMk/>
            <pc:sldMk cId="4156340816" sldId="367"/>
            <ac:cxnSpMk id="67" creationId="{EEB3D52C-08D0-4740-87DD-E511B67E2508}"/>
          </ac:cxnSpMkLst>
        </pc:cxnChg>
        <pc:cxnChg chg="del mod topLvl">
          <ac:chgData name="Syphax Ait oubelli" userId="ecf726b1934da71b" providerId="LiveId" clId="{B71F60E7-0DDB-42E6-818B-77B87849ADF3}" dt="2021-08-28T23:14:36.511" v="1770" actId="478"/>
          <ac:cxnSpMkLst>
            <pc:docMk/>
            <pc:sldMk cId="4156340816" sldId="367"/>
            <ac:cxnSpMk id="68" creationId="{CDD812BE-8616-4C70-8538-412AD196C42C}"/>
          </ac:cxnSpMkLst>
        </pc:cxnChg>
        <pc:cxnChg chg="del mod topLvl">
          <ac:chgData name="Syphax Ait oubelli" userId="ecf726b1934da71b" providerId="LiveId" clId="{B71F60E7-0DDB-42E6-818B-77B87849ADF3}" dt="2021-08-28T23:14:36.511" v="1770" actId="478"/>
          <ac:cxnSpMkLst>
            <pc:docMk/>
            <pc:sldMk cId="4156340816" sldId="367"/>
            <ac:cxnSpMk id="69" creationId="{79F698B9-267E-4392-80CA-040D4D1CE3AB}"/>
          </ac:cxnSpMkLst>
        </pc:cxnChg>
        <pc:cxnChg chg="del mod topLvl">
          <ac:chgData name="Syphax Ait oubelli" userId="ecf726b1934da71b" providerId="LiveId" clId="{B71F60E7-0DDB-42E6-818B-77B87849ADF3}" dt="2021-08-28T23:14:36.511" v="1770" actId="478"/>
          <ac:cxnSpMkLst>
            <pc:docMk/>
            <pc:sldMk cId="4156340816" sldId="367"/>
            <ac:cxnSpMk id="70" creationId="{8AE26588-3E34-4B96-835A-C68F9C18F6F9}"/>
          </ac:cxnSpMkLst>
        </pc:cxnChg>
        <pc:cxnChg chg="del mod topLvl">
          <ac:chgData name="Syphax Ait oubelli" userId="ecf726b1934da71b" providerId="LiveId" clId="{B71F60E7-0DDB-42E6-818B-77B87849ADF3}" dt="2021-08-28T23:14:36.511" v="1770" actId="478"/>
          <ac:cxnSpMkLst>
            <pc:docMk/>
            <pc:sldMk cId="4156340816" sldId="367"/>
            <ac:cxnSpMk id="71" creationId="{EC9A1ECA-E784-41A3-84AC-AE001644FEB6}"/>
          </ac:cxnSpMkLst>
        </pc:cxnChg>
        <pc:cxnChg chg="del mod topLvl">
          <ac:chgData name="Syphax Ait oubelli" userId="ecf726b1934da71b" providerId="LiveId" clId="{B71F60E7-0DDB-42E6-818B-77B87849ADF3}" dt="2021-08-28T23:14:36.511" v="1770" actId="478"/>
          <ac:cxnSpMkLst>
            <pc:docMk/>
            <pc:sldMk cId="4156340816" sldId="367"/>
            <ac:cxnSpMk id="72" creationId="{E4DC49D5-DF58-4BEB-8B84-EE034D31D32C}"/>
          </ac:cxnSpMkLst>
        </pc:cxnChg>
        <pc:cxnChg chg="del mod topLvl">
          <ac:chgData name="Syphax Ait oubelli" userId="ecf726b1934da71b" providerId="LiveId" clId="{B71F60E7-0DDB-42E6-818B-77B87849ADF3}" dt="2021-08-28T23:14:36.511" v="1770" actId="478"/>
          <ac:cxnSpMkLst>
            <pc:docMk/>
            <pc:sldMk cId="4156340816" sldId="367"/>
            <ac:cxnSpMk id="73" creationId="{DCE4A205-07AA-42EE-B9E2-9506875A3C18}"/>
          </ac:cxnSpMkLst>
        </pc:cxnChg>
        <pc:cxnChg chg="del mod topLvl">
          <ac:chgData name="Syphax Ait oubelli" userId="ecf726b1934da71b" providerId="LiveId" clId="{B71F60E7-0DDB-42E6-818B-77B87849ADF3}" dt="2021-08-28T23:14:36.511" v="1770" actId="478"/>
          <ac:cxnSpMkLst>
            <pc:docMk/>
            <pc:sldMk cId="4156340816" sldId="367"/>
            <ac:cxnSpMk id="74" creationId="{EDA297D5-D58C-47BC-A5F1-C216E7E2E73A}"/>
          </ac:cxnSpMkLst>
        </pc:cxnChg>
        <pc:cxnChg chg="add del mod topLvl">
          <ac:chgData name="Syphax Ait oubelli" userId="ecf726b1934da71b" providerId="LiveId" clId="{B71F60E7-0DDB-42E6-818B-77B87849ADF3}" dt="2021-08-28T23:14:36.511" v="1770" actId="478"/>
          <ac:cxnSpMkLst>
            <pc:docMk/>
            <pc:sldMk cId="4156340816" sldId="367"/>
            <ac:cxnSpMk id="75" creationId="{24425F88-38C0-4C95-9A0B-0CFF7FA4E077}"/>
          </ac:cxnSpMkLst>
        </pc:cxnChg>
        <pc:cxnChg chg="del mod topLvl">
          <ac:chgData name="Syphax Ait oubelli" userId="ecf726b1934da71b" providerId="LiveId" clId="{B71F60E7-0DDB-42E6-818B-77B87849ADF3}" dt="2021-08-28T23:14:36.511" v="1770" actId="478"/>
          <ac:cxnSpMkLst>
            <pc:docMk/>
            <pc:sldMk cId="4156340816" sldId="367"/>
            <ac:cxnSpMk id="76" creationId="{3F1FEA92-0EC4-4149-9326-55ADBC7BD74A}"/>
          </ac:cxnSpMkLst>
        </pc:cxnChg>
        <pc:cxnChg chg="add del mod topLvl">
          <ac:chgData name="Syphax Ait oubelli" userId="ecf726b1934da71b" providerId="LiveId" clId="{B71F60E7-0DDB-42E6-818B-77B87849ADF3}" dt="2021-08-28T23:14:36.511" v="1770" actId="478"/>
          <ac:cxnSpMkLst>
            <pc:docMk/>
            <pc:sldMk cId="4156340816" sldId="367"/>
            <ac:cxnSpMk id="77" creationId="{D21E4855-FF4E-4CC1-89EB-E2813A80A196}"/>
          </ac:cxnSpMkLst>
        </pc:cxnChg>
        <pc:cxnChg chg="del mod topLvl">
          <ac:chgData name="Syphax Ait oubelli" userId="ecf726b1934da71b" providerId="LiveId" clId="{B71F60E7-0DDB-42E6-818B-77B87849ADF3}" dt="2021-08-28T23:14:36.511" v="1770" actId="478"/>
          <ac:cxnSpMkLst>
            <pc:docMk/>
            <pc:sldMk cId="4156340816" sldId="367"/>
            <ac:cxnSpMk id="78" creationId="{324BBE19-535F-4379-9301-AF19E2FCD2FA}"/>
          </ac:cxnSpMkLst>
        </pc:cxnChg>
        <pc:cxnChg chg="add del mod topLvl">
          <ac:chgData name="Syphax Ait oubelli" userId="ecf726b1934da71b" providerId="LiveId" clId="{B71F60E7-0DDB-42E6-818B-77B87849ADF3}" dt="2021-08-28T23:14:36.511" v="1770" actId="478"/>
          <ac:cxnSpMkLst>
            <pc:docMk/>
            <pc:sldMk cId="4156340816" sldId="367"/>
            <ac:cxnSpMk id="79" creationId="{249DD223-FA29-4D5D-96CB-D46F7F7AAC7B}"/>
          </ac:cxnSpMkLst>
        </pc:cxnChg>
        <pc:cxnChg chg="del mod topLvl">
          <ac:chgData name="Syphax Ait oubelli" userId="ecf726b1934da71b" providerId="LiveId" clId="{B71F60E7-0DDB-42E6-818B-77B87849ADF3}" dt="2021-08-28T23:14:36.511" v="1770" actId="478"/>
          <ac:cxnSpMkLst>
            <pc:docMk/>
            <pc:sldMk cId="4156340816" sldId="367"/>
            <ac:cxnSpMk id="80" creationId="{3B95B65D-61D3-44D1-8632-F3FBCCFD96BA}"/>
          </ac:cxnSpMkLst>
        </pc:cxnChg>
        <pc:cxnChg chg="del mod topLvl">
          <ac:chgData name="Syphax Ait oubelli" userId="ecf726b1934da71b" providerId="LiveId" clId="{B71F60E7-0DDB-42E6-818B-77B87849ADF3}" dt="2021-08-28T23:14:36.511" v="1770" actId="478"/>
          <ac:cxnSpMkLst>
            <pc:docMk/>
            <pc:sldMk cId="4156340816" sldId="367"/>
            <ac:cxnSpMk id="81" creationId="{34C1D08A-5F90-48AE-9C83-E271EDF67077}"/>
          </ac:cxnSpMkLst>
        </pc:cxnChg>
        <pc:cxnChg chg="del mod topLvl">
          <ac:chgData name="Syphax Ait oubelli" userId="ecf726b1934da71b" providerId="LiveId" clId="{B71F60E7-0DDB-42E6-818B-77B87849ADF3}" dt="2021-08-28T23:14:36.511" v="1770" actId="478"/>
          <ac:cxnSpMkLst>
            <pc:docMk/>
            <pc:sldMk cId="4156340816" sldId="367"/>
            <ac:cxnSpMk id="82" creationId="{6500FEC8-5B81-4A68-8FB8-4B5677201D23}"/>
          </ac:cxnSpMkLst>
        </pc:cxnChg>
        <pc:cxnChg chg="add del mod topLvl">
          <ac:chgData name="Syphax Ait oubelli" userId="ecf726b1934da71b" providerId="LiveId" clId="{B71F60E7-0DDB-42E6-818B-77B87849ADF3}" dt="2021-08-28T23:14:36.511" v="1770" actId="478"/>
          <ac:cxnSpMkLst>
            <pc:docMk/>
            <pc:sldMk cId="4156340816" sldId="367"/>
            <ac:cxnSpMk id="83" creationId="{1872F545-EF66-431C-AEA7-34526101BE1F}"/>
          </ac:cxnSpMkLst>
        </pc:cxnChg>
        <pc:cxnChg chg="del mod topLvl">
          <ac:chgData name="Syphax Ait oubelli" userId="ecf726b1934da71b" providerId="LiveId" clId="{B71F60E7-0DDB-42E6-818B-77B87849ADF3}" dt="2021-08-28T23:14:36.511" v="1770" actId="478"/>
          <ac:cxnSpMkLst>
            <pc:docMk/>
            <pc:sldMk cId="4156340816" sldId="367"/>
            <ac:cxnSpMk id="84" creationId="{CF0313A0-283B-4892-9F12-B05D5BB04FC1}"/>
          </ac:cxnSpMkLst>
        </pc:cxnChg>
        <pc:cxnChg chg="del mod topLvl">
          <ac:chgData name="Syphax Ait oubelli" userId="ecf726b1934da71b" providerId="LiveId" clId="{B71F60E7-0DDB-42E6-818B-77B87849ADF3}" dt="2021-08-28T23:14:36.511" v="1770" actId="478"/>
          <ac:cxnSpMkLst>
            <pc:docMk/>
            <pc:sldMk cId="4156340816" sldId="367"/>
            <ac:cxnSpMk id="85" creationId="{55CF22F9-B839-4376-92EC-BACBDFFA2E21}"/>
          </ac:cxnSpMkLst>
        </pc:cxnChg>
        <pc:cxnChg chg="del mod topLvl">
          <ac:chgData name="Syphax Ait oubelli" userId="ecf726b1934da71b" providerId="LiveId" clId="{B71F60E7-0DDB-42E6-818B-77B87849ADF3}" dt="2021-08-28T23:14:36.511" v="1770" actId="478"/>
          <ac:cxnSpMkLst>
            <pc:docMk/>
            <pc:sldMk cId="4156340816" sldId="367"/>
            <ac:cxnSpMk id="86" creationId="{6615F312-6622-4837-9FC5-59ED46BBE67E}"/>
          </ac:cxnSpMkLst>
        </pc:cxnChg>
        <pc:cxnChg chg="del mod topLvl">
          <ac:chgData name="Syphax Ait oubelli" userId="ecf726b1934da71b" providerId="LiveId" clId="{B71F60E7-0DDB-42E6-818B-77B87849ADF3}" dt="2021-08-28T23:14:36.511" v="1770" actId="478"/>
          <ac:cxnSpMkLst>
            <pc:docMk/>
            <pc:sldMk cId="4156340816" sldId="367"/>
            <ac:cxnSpMk id="87" creationId="{B5316A1E-419F-4FC9-91A6-7025FFE58AAE}"/>
          </ac:cxnSpMkLst>
        </pc:cxnChg>
        <pc:cxnChg chg="del mod topLvl">
          <ac:chgData name="Syphax Ait oubelli" userId="ecf726b1934da71b" providerId="LiveId" clId="{B71F60E7-0DDB-42E6-818B-77B87849ADF3}" dt="2021-08-28T23:14:36.511" v="1770" actId="478"/>
          <ac:cxnSpMkLst>
            <pc:docMk/>
            <pc:sldMk cId="4156340816" sldId="367"/>
            <ac:cxnSpMk id="88" creationId="{A62F9CC7-34EC-43E6-883C-2B84FA0F371B}"/>
          </ac:cxnSpMkLst>
        </pc:cxnChg>
        <pc:cxnChg chg="del mod topLvl">
          <ac:chgData name="Syphax Ait oubelli" userId="ecf726b1934da71b" providerId="LiveId" clId="{B71F60E7-0DDB-42E6-818B-77B87849ADF3}" dt="2021-08-28T23:14:36.511" v="1770" actId="478"/>
          <ac:cxnSpMkLst>
            <pc:docMk/>
            <pc:sldMk cId="4156340816" sldId="367"/>
            <ac:cxnSpMk id="89" creationId="{B90BC1F8-F51D-48A0-AA2C-0F04F109792A}"/>
          </ac:cxnSpMkLst>
        </pc:cxnChg>
        <pc:cxnChg chg="add del mod topLvl">
          <ac:chgData name="Syphax Ait oubelli" userId="ecf726b1934da71b" providerId="LiveId" clId="{B71F60E7-0DDB-42E6-818B-77B87849ADF3}" dt="2021-08-28T23:14:36.511" v="1770" actId="478"/>
          <ac:cxnSpMkLst>
            <pc:docMk/>
            <pc:sldMk cId="4156340816" sldId="367"/>
            <ac:cxnSpMk id="90" creationId="{BD6DD809-B41B-4683-BFA3-DDB5D350D585}"/>
          </ac:cxnSpMkLst>
        </pc:cxnChg>
        <pc:cxnChg chg="add del mod topLvl">
          <ac:chgData name="Syphax Ait oubelli" userId="ecf726b1934da71b" providerId="LiveId" clId="{B71F60E7-0DDB-42E6-818B-77B87849ADF3}" dt="2021-08-28T23:14:36.511" v="1770" actId="478"/>
          <ac:cxnSpMkLst>
            <pc:docMk/>
            <pc:sldMk cId="4156340816" sldId="367"/>
            <ac:cxnSpMk id="91" creationId="{D7EBCF86-3E04-454B-9BFF-B881E7A57398}"/>
          </ac:cxnSpMkLst>
        </pc:cxnChg>
        <pc:cxnChg chg="add del mod topLvl">
          <ac:chgData name="Syphax Ait oubelli" userId="ecf726b1934da71b" providerId="LiveId" clId="{B71F60E7-0DDB-42E6-818B-77B87849ADF3}" dt="2021-08-28T23:14:36.511" v="1770" actId="478"/>
          <ac:cxnSpMkLst>
            <pc:docMk/>
            <pc:sldMk cId="4156340816" sldId="367"/>
            <ac:cxnSpMk id="92" creationId="{6E639BBC-CE86-4BC6-90BF-C50704DFDA1D}"/>
          </ac:cxnSpMkLst>
        </pc:cxnChg>
        <pc:cxnChg chg="add del mod topLvl">
          <ac:chgData name="Syphax Ait oubelli" userId="ecf726b1934da71b" providerId="LiveId" clId="{B71F60E7-0DDB-42E6-818B-77B87849ADF3}" dt="2021-08-28T23:14:36.511" v="1770" actId="478"/>
          <ac:cxnSpMkLst>
            <pc:docMk/>
            <pc:sldMk cId="4156340816" sldId="367"/>
            <ac:cxnSpMk id="108" creationId="{E9716DBA-D6FE-4FF2-B4A6-2A19E55258F5}"/>
          </ac:cxnSpMkLst>
        </pc:cxnChg>
        <pc:cxnChg chg="add del mod topLvl">
          <ac:chgData name="Syphax Ait oubelli" userId="ecf726b1934da71b" providerId="LiveId" clId="{B71F60E7-0DDB-42E6-818B-77B87849ADF3}" dt="2021-08-28T23:14:36.511" v="1770" actId="478"/>
          <ac:cxnSpMkLst>
            <pc:docMk/>
            <pc:sldMk cId="4156340816" sldId="367"/>
            <ac:cxnSpMk id="109" creationId="{813D8E09-A0E9-4587-8373-81AFEA1FD04D}"/>
          </ac:cxnSpMkLst>
        </pc:cxnChg>
        <pc:cxnChg chg="add del mod topLvl">
          <ac:chgData name="Syphax Ait oubelli" userId="ecf726b1934da71b" providerId="LiveId" clId="{B71F60E7-0DDB-42E6-818B-77B87849ADF3}" dt="2021-08-28T23:14:36.511" v="1770" actId="478"/>
          <ac:cxnSpMkLst>
            <pc:docMk/>
            <pc:sldMk cId="4156340816" sldId="367"/>
            <ac:cxnSpMk id="110" creationId="{8A4A048C-3B30-437D-BADE-13B91E82DCA5}"/>
          </ac:cxnSpMkLst>
        </pc:cxnChg>
        <pc:cxnChg chg="add del mod topLvl">
          <ac:chgData name="Syphax Ait oubelli" userId="ecf726b1934da71b" providerId="LiveId" clId="{B71F60E7-0DDB-42E6-818B-77B87849ADF3}" dt="2021-08-28T23:14:36.511" v="1770" actId="478"/>
          <ac:cxnSpMkLst>
            <pc:docMk/>
            <pc:sldMk cId="4156340816" sldId="367"/>
            <ac:cxnSpMk id="111" creationId="{F031B600-A0B9-44C3-B5A1-D196876272EB}"/>
          </ac:cxnSpMkLst>
        </pc:cxnChg>
        <pc:cxnChg chg="add del mod topLvl">
          <ac:chgData name="Syphax Ait oubelli" userId="ecf726b1934da71b" providerId="LiveId" clId="{B71F60E7-0DDB-42E6-818B-77B87849ADF3}" dt="2021-08-28T23:14:36.511" v="1770" actId="478"/>
          <ac:cxnSpMkLst>
            <pc:docMk/>
            <pc:sldMk cId="4156340816" sldId="367"/>
            <ac:cxnSpMk id="112" creationId="{86528CDC-FFB4-422E-ABEF-A525C18DFCA0}"/>
          </ac:cxnSpMkLst>
        </pc:cxnChg>
        <pc:cxnChg chg="add del mod topLvl">
          <ac:chgData name="Syphax Ait oubelli" userId="ecf726b1934da71b" providerId="LiveId" clId="{B71F60E7-0DDB-42E6-818B-77B87849ADF3}" dt="2021-08-28T23:14:36.511" v="1770" actId="478"/>
          <ac:cxnSpMkLst>
            <pc:docMk/>
            <pc:sldMk cId="4156340816" sldId="367"/>
            <ac:cxnSpMk id="113" creationId="{2F38C998-BACB-44D3-AC7A-7B08D0A6DDB4}"/>
          </ac:cxnSpMkLst>
        </pc:cxnChg>
        <pc:cxnChg chg="add del mod topLvl">
          <ac:chgData name="Syphax Ait oubelli" userId="ecf726b1934da71b" providerId="LiveId" clId="{B71F60E7-0DDB-42E6-818B-77B87849ADF3}" dt="2021-08-28T23:14:36.511" v="1770" actId="478"/>
          <ac:cxnSpMkLst>
            <pc:docMk/>
            <pc:sldMk cId="4156340816" sldId="367"/>
            <ac:cxnSpMk id="114" creationId="{F290EF91-C365-4467-A631-98D26A34E6C8}"/>
          </ac:cxnSpMkLst>
        </pc:cxnChg>
        <pc:cxnChg chg="add del mod topLvl">
          <ac:chgData name="Syphax Ait oubelli" userId="ecf726b1934da71b" providerId="LiveId" clId="{B71F60E7-0DDB-42E6-818B-77B87849ADF3}" dt="2021-08-28T23:14:36.511" v="1770" actId="478"/>
          <ac:cxnSpMkLst>
            <pc:docMk/>
            <pc:sldMk cId="4156340816" sldId="367"/>
            <ac:cxnSpMk id="115" creationId="{EE1AB095-6B81-4AB1-A7CE-652D9BAE70DD}"/>
          </ac:cxnSpMkLst>
        </pc:cxnChg>
        <pc:cxnChg chg="add del mod topLvl">
          <ac:chgData name="Syphax Ait oubelli" userId="ecf726b1934da71b" providerId="LiveId" clId="{B71F60E7-0DDB-42E6-818B-77B87849ADF3}" dt="2021-08-28T23:14:36.511" v="1770" actId="478"/>
          <ac:cxnSpMkLst>
            <pc:docMk/>
            <pc:sldMk cId="4156340816" sldId="367"/>
            <ac:cxnSpMk id="116" creationId="{9D747D72-65E7-46D5-BC82-B012B6DA903D}"/>
          </ac:cxnSpMkLst>
        </pc:cxnChg>
        <pc:cxnChg chg="add del mod topLvl">
          <ac:chgData name="Syphax Ait oubelli" userId="ecf726b1934da71b" providerId="LiveId" clId="{B71F60E7-0DDB-42E6-818B-77B87849ADF3}" dt="2021-08-28T23:14:36.511" v="1770" actId="478"/>
          <ac:cxnSpMkLst>
            <pc:docMk/>
            <pc:sldMk cId="4156340816" sldId="367"/>
            <ac:cxnSpMk id="117" creationId="{D234FA22-A8B6-49A0-B39B-9EB321355C5C}"/>
          </ac:cxnSpMkLst>
        </pc:cxnChg>
        <pc:cxnChg chg="add del mod topLvl">
          <ac:chgData name="Syphax Ait oubelli" userId="ecf726b1934da71b" providerId="LiveId" clId="{B71F60E7-0DDB-42E6-818B-77B87849ADF3}" dt="2021-08-28T23:14:36.511" v="1770" actId="478"/>
          <ac:cxnSpMkLst>
            <pc:docMk/>
            <pc:sldMk cId="4156340816" sldId="367"/>
            <ac:cxnSpMk id="118" creationId="{0D6C8499-235C-4F56-AEE9-C65C0965FA35}"/>
          </ac:cxnSpMkLst>
        </pc:cxnChg>
        <pc:cxnChg chg="add del mod topLvl">
          <ac:chgData name="Syphax Ait oubelli" userId="ecf726b1934da71b" providerId="LiveId" clId="{B71F60E7-0DDB-42E6-818B-77B87849ADF3}" dt="2021-08-28T23:14:36.511" v="1770" actId="478"/>
          <ac:cxnSpMkLst>
            <pc:docMk/>
            <pc:sldMk cId="4156340816" sldId="367"/>
            <ac:cxnSpMk id="119" creationId="{CD3FADA4-0AF0-4D9E-B5F9-B650B904F8E3}"/>
          </ac:cxnSpMkLst>
        </pc:cxnChg>
        <pc:cxnChg chg="add del mod topLvl">
          <ac:chgData name="Syphax Ait oubelli" userId="ecf726b1934da71b" providerId="LiveId" clId="{B71F60E7-0DDB-42E6-818B-77B87849ADF3}" dt="2021-08-28T23:14:36.511" v="1770" actId="478"/>
          <ac:cxnSpMkLst>
            <pc:docMk/>
            <pc:sldMk cId="4156340816" sldId="367"/>
            <ac:cxnSpMk id="120" creationId="{D1AA61F3-F48F-4B88-8DA5-0B03FBC92D91}"/>
          </ac:cxnSpMkLst>
        </pc:cxnChg>
        <pc:cxnChg chg="add del mod topLvl">
          <ac:chgData name="Syphax Ait oubelli" userId="ecf726b1934da71b" providerId="LiveId" clId="{B71F60E7-0DDB-42E6-818B-77B87849ADF3}" dt="2021-08-28T23:14:36.511" v="1770" actId="478"/>
          <ac:cxnSpMkLst>
            <pc:docMk/>
            <pc:sldMk cId="4156340816" sldId="367"/>
            <ac:cxnSpMk id="121" creationId="{F31EB7DA-EF78-4DCC-94B9-7416967565C5}"/>
          </ac:cxnSpMkLst>
        </pc:cxnChg>
        <pc:cxnChg chg="add del mod topLvl">
          <ac:chgData name="Syphax Ait oubelli" userId="ecf726b1934da71b" providerId="LiveId" clId="{B71F60E7-0DDB-42E6-818B-77B87849ADF3}" dt="2021-08-28T23:14:36.511" v="1770" actId="478"/>
          <ac:cxnSpMkLst>
            <pc:docMk/>
            <pc:sldMk cId="4156340816" sldId="367"/>
            <ac:cxnSpMk id="122" creationId="{D64CCFB8-921E-49E4-82DC-7DF2929113D9}"/>
          </ac:cxnSpMkLst>
        </pc:cxnChg>
        <pc:cxnChg chg="add del mod topLvl">
          <ac:chgData name="Syphax Ait oubelli" userId="ecf726b1934da71b" providerId="LiveId" clId="{B71F60E7-0DDB-42E6-818B-77B87849ADF3}" dt="2021-08-28T23:14:36.511" v="1770" actId="478"/>
          <ac:cxnSpMkLst>
            <pc:docMk/>
            <pc:sldMk cId="4156340816" sldId="367"/>
            <ac:cxnSpMk id="123" creationId="{AE3ADD21-DF41-4CE0-ADA3-8E6A0EF48018}"/>
          </ac:cxnSpMkLst>
        </pc:cxnChg>
        <pc:cxnChg chg="add del mod topLvl">
          <ac:chgData name="Syphax Ait oubelli" userId="ecf726b1934da71b" providerId="LiveId" clId="{B71F60E7-0DDB-42E6-818B-77B87849ADF3}" dt="2021-08-28T23:14:36.511" v="1770" actId="478"/>
          <ac:cxnSpMkLst>
            <pc:docMk/>
            <pc:sldMk cId="4156340816" sldId="367"/>
            <ac:cxnSpMk id="124" creationId="{F4A4081D-BFCB-4C91-986B-B30FDF897C8D}"/>
          </ac:cxnSpMkLst>
        </pc:cxnChg>
        <pc:cxnChg chg="add del mod topLvl">
          <ac:chgData name="Syphax Ait oubelli" userId="ecf726b1934da71b" providerId="LiveId" clId="{B71F60E7-0DDB-42E6-818B-77B87849ADF3}" dt="2021-08-28T23:14:36.511" v="1770" actId="478"/>
          <ac:cxnSpMkLst>
            <pc:docMk/>
            <pc:sldMk cId="4156340816" sldId="367"/>
            <ac:cxnSpMk id="125" creationId="{1C6EC515-21DB-4637-9689-ED8CD79D4DB1}"/>
          </ac:cxnSpMkLst>
        </pc:cxnChg>
        <pc:cxnChg chg="add del mod topLvl">
          <ac:chgData name="Syphax Ait oubelli" userId="ecf726b1934da71b" providerId="LiveId" clId="{B71F60E7-0DDB-42E6-818B-77B87849ADF3}" dt="2021-08-28T23:14:36.511" v="1770" actId="478"/>
          <ac:cxnSpMkLst>
            <pc:docMk/>
            <pc:sldMk cId="4156340816" sldId="367"/>
            <ac:cxnSpMk id="126" creationId="{C1E2E81D-BF15-4FC1-83AC-614FF94C93B8}"/>
          </ac:cxnSpMkLst>
        </pc:cxnChg>
        <pc:cxnChg chg="add del mod topLvl">
          <ac:chgData name="Syphax Ait oubelli" userId="ecf726b1934da71b" providerId="LiveId" clId="{B71F60E7-0DDB-42E6-818B-77B87849ADF3}" dt="2021-08-28T23:14:36.511" v="1770" actId="478"/>
          <ac:cxnSpMkLst>
            <pc:docMk/>
            <pc:sldMk cId="4156340816" sldId="367"/>
            <ac:cxnSpMk id="127" creationId="{BDE0A8A8-8FC2-4720-A615-C556194CEE6F}"/>
          </ac:cxnSpMkLst>
        </pc:cxnChg>
        <pc:cxnChg chg="add del mod topLvl">
          <ac:chgData name="Syphax Ait oubelli" userId="ecf726b1934da71b" providerId="LiveId" clId="{B71F60E7-0DDB-42E6-818B-77B87849ADF3}" dt="2021-08-28T23:14:36.511" v="1770" actId="478"/>
          <ac:cxnSpMkLst>
            <pc:docMk/>
            <pc:sldMk cId="4156340816" sldId="367"/>
            <ac:cxnSpMk id="128" creationId="{EC56BE79-749C-46BB-891D-21CF28ADC3ED}"/>
          </ac:cxnSpMkLst>
        </pc:cxnChg>
        <pc:cxnChg chg="add del mod topLvl">
          <ac:chgData name="Syphax Ait oubelli" userId="ecf726b1934da71b" providerId="LiveId" clId="{B71F60E7-0DDB-42E6-818B-77B87849ADF3}" dt="2021-08-28T23:14:36.511" v="1770" actId="478"/>
          <ac:cxnSpMkLst>
            <pc:docMk/>
            <pc:sldMk cId="4156340816" sldId="367"/>
            <ac:cxnSpMk id="129" creationId="{1BB3A79D-874B-430C-97AF-95C83F4AB16B}"/>
          </ac:cxnSpMkLst>
        </pc:cxnChg>
        <pc:cxnChg chg="add del mod topLvl">
          <ac:chgData name="Syphax Ait oubelli" userId="ecf726b1934da71b" providerId="LiveId" clId="{B71F60E7-0DDB-42E6-818B-77B87849ADF3}" dt="2021-08-28T23:14:36.511" v="1770" actId="478"/>
          <ac:cxnSpMkLst>
            <pc:docMk/>
            <pc:sldMk cId="4156340816" sldId="367"/>
            <ac:cxnSpMk id="130" creationId="{0FC43E1B-5B8F-453A-A623-9B44E7833D9B}"/>
          </ac:cxnSpMkLst>
        </pc:cxnChg>
        <pc:cxnChg chg="add del mod topLvl">
          <ac:chgData name="Syphax Ait oubelli" userId="ecf726b1934da71b" providerId="LiveId" clId="{B71F60E7-0DDB-42E6-818B-77B87849ADF3}" dt="2021-08-28T23:14:36.511" v="1770" actId="478"/>
          <ac:cxnSpMkLst>
            <pc:docMk/>
            <pc:sldMk cId="4156340816" sldId="367"/>
            <ac:cxnSpMk id="131" creationId="{9401E363-4929-4980-962A-327ABDF34124}"/>
          </ac:cxnSpMkLst>
        </pc:cxnChg>
        <pc:cxnChg chg="add del mod topLvl">
          <ac:chgData name="Syphax Ait oubelli" userId="ecf726b1934da71b" providerId="LiveId" clId="{B71F60E7-0DDB-42E6-818B-77B87849ADF3}" dt="2021-08-28T23:14:36.511" v="1770" actId="478"/>
          <ac:cxnSpMkLst>
            <pc:docMk/>
            <pc:sldMk cId="4156340816" sldId="367"/>
            <ac:cxnSpMk id="132" creationId="{916B1D62-23B6-4F54-B143-22758452B680}"/>
          </ac:cxnSpMkLst>
        </pc:cxnChg>
        <pc:cxnChg chg="add del mod topLvl">
          <ac:chgData name="Syphax Ait oubelli" userId="ecf726b1934da71b" providerId="LiveId" clId="{B71F60E7-0DDB-42E6-818B-77B87849ADF3}" dt="2021-08-28T23:14:36.511" v="1770" actId="478"/>
          <ac:cxnSpMkLst>
            <pc:docMk/>
            <pc:sldMk cId="4156340816" sldId="367"/>
            <ac:cxnSpMk id="133" creationId="{AC438639-2347-4CE0-8BBC-6A21692D765C}"/>
          </ac:cxnSpMkLst>
        </pc:cxnChg>
        <pc:cxnChg chg="add del mod topLvl">
          <ac:chgData name="Syphax Ait oubelli" userId="ecf726b1934da71b" providerId="LiveId" clId="{B71F60E7-0DDB-42E6-818B-77B87849ADF3}" dt="2021-08-28T23:14:36.511" v="1770" actId="478"/>
          <ac:cxnSpMkLst>
            <pc:docMk/>
            <pc:sldMk cId="4156340816" sldId="367"/>
            <ac:cxnSpMk id="134" creationId="{25AA13BF-02D1-4A9A-B8BF-48911DDF2142}"/>
          </ac:cxnSpMkLst>
        </pc:cxnChg>
        <pc:cxnChg chg="add del mod topLvl">
          <ac:chgData name="Syphax Ait oubelli" userId="ecf726b1934da71b" providerId="LiveId" clId="{B71F60E7-0DDB-42E6-818B-77B87849ADF3}" dt="2021-08-28T23:14:36.511" v="1770" actId="478"/>
          <ac:cxnSpMkLst>
            <pc:docMk/>
            <pc:sldMk cId="4156340816" sldId="367"/>
            <ac:cxnSpMk id="138" creationId="{25056734-447C-4A09-A20E-98B93417D4B4}"/>
          </ac:cxnSpMkLst>
        </pc:cxnChg>
        <pc:cxnChg chg="add del mod topLvl">
          <ac:chgData name="Syphax Ait oubelli" userId="ecf726b1934da71b" providerId="LiveId" clId="{B71F60E7-0DDB-42E6-818B-77B87849ADF3}" dt="2021-08-28T23:14:36.511" v="1770" actId="478"/>
          <ac:cxnSpMkLst>
            <pc:docMk/>
            <pc:sldMk cId="4156340816" sldId="367"/>
            <ac:cxnSpMk id="139" creationId="{4476316A-4304-4DB1-9BCC-F873A5016E06}"/>
          </ac:cxnSpMkLst>
        </pc:cxnChg>
        <pc:cxnChg chg="add del mod topLvl">
          <ac:chgData name="Syphax Ait oubelli" userId="ecf726b1934da71b" providerId="LiveId" clId="{B71F60E7-0DDB-42E6-818B-77B87849ADF3}" dt="2021-08-28T23:14:36.511" v="1770" actId="478"/>
          <ac:cxnSpMkLst>
            <pc:docMk/>
            <pc:sldMk cId="4156340816" sldId="367"/>
            <ac:cxnSpMk id="140" creationId="{CD4E8DB2-E5C0-47E0-8D41-69FF8780DBC0}"/>
          </ac:cxnSpMkLst>
        </pc:cxnChg>
        <pc:cxnChg chg="add del mod topLvl">
          <ac:chgData name="Syphax Ait oubelli" userId="ecf726b1934da71b" providerId="LiveId" clId="{B71F60E7-0DDB-42E6-818B-77B87849ADF3}" dt="2021-08-28T23:14:36.511" v="1770" actId="478"/>
          <ac:cxnSpMkLst>
            <pc:docMk/>
            <pc:sldMk cId="4156340816" sldId="367"/>
            <ac:cxnSpMk id="141" creationId="{1D2B4501-BD18-45F2-A155-4D88A203672E}"/>
          </ac:cxnSpMkLst>
        </pc:cxnChg>
        <pc:cxnChg chg="add del mod topLvl">
          <ac:chgData name="Syphax Ait oubelli" userId="ecf726b1934da71b" providerId="LiveId" clId="{B71F60E7-0DDB-42E6-818B-77B87849ADF3}" dt="2021-08-28T23:14:36.511" v="1770" actId="478"/>
          <ac:cxnSpMkLst>
            <pc:docMk/>
            <pc:sldMk cId="4156340816" sldId="367"/>
            <ac:cxnSpMk id="142" creationId="{C98C7584-F270-4E63-908C-9FAEBD57208C}"/>
          </ac:cxnSpMkLst>
        </pc:cxnChg>
        <pc:cxnChg chg="add del mod topLvl">
          <ac:chgData name="Syphax Ait oubelli" userId="ecf726b1934da71b" providerId="LiveId" clId="{B71F60E7-0DDB-42E6-818B-77B87849ADF3}" dt="2021-08-28T23:14:36.511" v="1770" actId="478"/>
          <ac:cxnSpMkLst>
            <pc:docMk/>
            <pc:sldMk cId="4156340816" sldId="367"/>
            <ac:cxnSpMk id="143" creationId="{DDDF05F2-9F43-4859-B791-8A56C027E41B}"/>
          </ac:cxnSpMkLst>
        </pc:cxnChg>
        <pc:cxnChg chg="add del mod">
          <ac:chgData name="Syphax Ait oubelli" userId="ecf726b1934da71b" providerId="LiveId" clId="{B71F60E7-0DDB-42E6-818B-77B87849ADF3}" dt="2021-08-28T23:14:36.511" v="1770" actId="478"/>
          <ac:cxnSpMkLst>
            <pc:docMk/>
            <pc:sldMk cId="4156340816" sldId="367"/>
            <ac:cxnSpMk id="144" creationId="{439326A9-06BF-4AE0-915B-2B63B111FCEB}"/>
          </ac:cxnSpMkLst>
        </pc:cxnChg>
        <pc:cxnChg chg="add del mod">
          <ac:chgData name="Syphax Ait oubelli" userId="ecf726b1934da71b" providerId="LiveId" clId="{B71F60E7-0DDB-42E6-818B-77B87849ADF3}" dt="2021-08-28T23:14:36.511" v="1770" actId="478"/>
          <ac:cxnSpMkLst>
            <pc:docMk/>
            <pc:sldMk cId="4156340816" sldId="367"/>
            <ac:cxnSpMk id="145" creationId="{1EC301DB-3FCD-45EB-A1C8-38C222B7B74E}"/>
          </ac:cxnSpMkLst>
        </pc:cxnChg>
        <pc:cxnChg chg="add del mod">
          <ac:chgData name="Syphax Ait oubelli" userId="ecf726b1934da71b" providerId="LiveId" clId="{B71F60E7-0DDB-42E6-818B-77B87849ADF3}" dt="2021-08-28T23:14:36.511" v="1770" actId="478"/>
          <ac:cxnSpMkLst>
            <pc:docMk/>
            <pc:sldMk cId="4156340816" sldId="367"/>
            <ac:cxnSpMk id="146" creationId="{5FBA1F4D-F181-420C-BC4D-236D52A02B2A}"/>
          </ac:cxnSpMkLst>
        </pc:cxnChg>
        <pc:cxnChg chg="add del mod">
          <ac:chgData name="Syphax Ait oubelli" userId="ecf726b1934da71b" providerId="LiveId" clId="{B71F60E7-0DDB-42E6-818B-77B87849ADF3}" dt="2021-08-28T23:14:36.511" v="1770" actId="478"/>
          <ac:cxnSpMkLst>
            <pc:docMk/>
            <pc:sldMk cId="4156340816" sldId="367"/>
            <ac:cxnSpMk id="147" creationId="{C2BAF3D3-B4F4-4B60-B0FA-D600861BCCA4}"/>
          </ac:cxnSpMkLst>
        </pc:cxnChg>
        <pc:cxnChg chg="add del mod">
          <ac:chgData name="Syphax Ait oubelli" userId="ecf726b1934da71b" providerId="LiveId" clId="{B71F60E7-0DDB-42E6-818B-77B87849ADF3}" dt="2021-08-28T23:14:36.511" v="1770" actId="478"/>
          <ac:cxnSpMkLst>
            <pc:docMk/>
            <pc:sldMk cId="4156340816" sldId="367"/>
            <ac:cxnSpMk id="148" creationId="{EF763310-D5C5-4F26-ABD0-57A7FE878434}"/>
          </ac:cxnSpMkLst>
        </pc:cxnChg>
        <pc:cxnChg chg="add del mod">
          <ac:chgData name="Syphax Ait oubelli" userId="ecf726b1934da71b" providerId="LiveId" clId="{B71F60E7-0DDB-42E6-818B-77B87849ADF3}" dt="2021-08-28T23:14:36.511" v="1770" actId="478"/>
          <ac:cxnSpMkLst>
            <pc:docMk/>
            <pc:sldMk cId="4156340816" sldId="367"/>
            <ac:cxnSpMk id="149" creationId="{FAF502EE-A1D6-4D5B-B7A5-6CC8F978FD30}"/>
          </ac:cxnSpMkLst>
        </pc:cxnChg>
        <pc:cxnChg chg="add del mod">
          <ac:chgData name="Syphax Ait oubelli" userId="ecf726b1934da71b" providerId="LiveId" clId="{B71F60E7-0DDB-42E6-818B-77B87849ADF3}" dt="2021-08-28T23:14:36.511" v="1770" actId="478"/>
          <ac:cxnSpMkLst>
            <pc:docMk/>
            <pc:sldMk cId="4156340816" sldId="367"/>
            <ac:cxnSpMk id="150" creationId="{3BAF3DC0-DB94-4CAE-AF88-689BBC9548F5}"/>
          </ac:cxnSpMkLst>
        </pc:cxnChg>
        <pc:cxnChg chg="add del mod">
          <ac:chgData name="Syphax Ait oubelli" userId="ecf726b1934da71b" providerId="LiveId" clId="{B71F60E7-0DDB-42E6-818B-77B87849ADF3}" dt="2021-08-28T23:14:36.511" v="1770" actId="478"/>
          <ac:cxnSpMkLst>
            <pc:docMk/>
            <pc:sldMk cId="4156340816" sldId="367"/>
            <ac:cxnSpMk id="151" creationId="{7994A5B6-B9CB-4553-809A-EC748253BE49}"/>
          </ac:cxnSpMkLst>
        </pc:cxnChg>
        <pc:cxnChg chg="add del mod">
          <ac:chgData name="Syphax Ait oubelli" userId="ecf726b1934da71b" providerId="LiveId" clId="{B71F60E7-0DDB-42E6-818B-77B87849ADF3}" dt="2021-08-28T23:14:36.511" v="1770" actId="478"/>
          <ac:cxnSpMkLst>
            <pc:docMk/>
            <pc:sldMk cId="4156340816" sldId="367"/>
            <ac:cxnSpMk id="152" creationId="{5157B8CA-9015-4C01-8AB8-A358EB887F4B}"/>
          </ac:cxnSpMkLst>
        </pc:cxnChg>
        <pc:cxnChg chg="add del mod">
          <ac:chgData name="Syphax Ait oubelli" userId="ecf726b1934da71b" providerId="LiveId" clId="{B71F60E7-0DDB-42E6-818B-77B87849ADF3}" dt="2021-08-28T23:14:36.511" v="1770" actId="478"/>
          <ac:cxnSpMkLst>
            <pc:docMk/>
            <pc:sldMk cId="4156340816" sldId="367"/>
            <ac:cxnSpMk id="153" creationId="{C1CA2857-F524-45AD-BDE4-EB5B9DE3B8C6}"/>
          </ac:cxnSpMkLst>
        </pc:cxnChg>
        <pc:cxnChg chg="add del mod">
          <ac:chgData name="Syphax Ait oubelli" userId="ecf726b1934da71b" providerId="LiveId" clId="{B71F60E7-0DDB-42E6-818B-77B87849ADF3}" dt="2021-08-28T23:14:36.511" v="1770" actId="478"/>
          <ac:cxnSpMkLst>
            <pc:docMk/>
            <pc:sldMk cId="4156340816" sldId="367"/>
            <ac:cxnSpMk id="154" creationId="{AA67EA57-AD1E-4C87-808A-B8559C29C3D0}"/>
          </ac:cxnSpMkLst>
        </pc:cxnChg>
        <pc:cxnChg chg="add del mod">
          <ac:chgData name="Syphax Ait oubelli" userId="ecf726b1934da71b" providerId="LiveId" clId="{B71F60E7-0DDB-42E6-818B-77B87849ADF3}" dt="2021-08-28T23:14:36.511" v="1770" actId="478"/>
          <ac:cxnSpMkLst>
            <pc:docMk/>
            <pc:sldMk cId="4156340816" sldId="367"/>
            <ac:cxnSpMk id="155" creationId="{DC7688EC-1BC6-40E8-9532-DABA3EB4C6B5}"/>
          </ac:cxnSpMkLst>
        </pc:cxnChg>
        <pc:cxnChg chg="add del mod">
          <ac:chgData name="Syphax Ait oubelli" userId="ecf726b1934da71b" providerId="LiveId" clId="{B71F60E7-0DDB-42E6-818B-77B87849ADF3}" dt="2021-08-28T23:14:36.511" v="1770" actId="478"/>
          <ac:cxnSpMkLst>
            <pc:docMk/>
            <pc:sldMk cId="4156340816" sldId="367"/>
            <ac:cxnSpMk id="156" creationId="{0D86C857-A5D0-405D-A108-DB908BAAAD00}"/>
          </ac:cxnSpMkLst>
        </pc:cxnChg>
        <pc:cxnChg chg="add del mod">
          <ac:chgData name="Syphax Ait oubelli" userId="ecf726b1934da71b" providerId="LiveId" clId="{B71F60E7-0DDB-42E6-818B-77B87849ADF3}" dt="2021-08-28T23:14:36.511" v="1770" actId="478"/>
          <ac:cxnSpMkLst>
            <pc:docMk/>
            <pc:sldMk cId="4156340816" sldId="367"/>
            <ac:cxnSpMk id="157" creationId="{BECB736F-F7C1-4DC8-BDDA-A0F2F456381D}"/>
          </ac:cxnSpMkLst>
        </pc:cxnChg>
        <pc:cxnChg chg="add del mod">
          <ac:chgData name="Syphax Ait oubelli" userId="ecf726b1934da71b" providerId="LiveId" clId="{B71F60E7-0DDB-42E6-818B-77B87849ADF3}" dt="2021-08-28T23:14:36.511" v="1770" actId="478"/>
          <ac:cxnSpMkLst>
            <pc:docMk/>
            <pc:sldMk cId="4156340816" sldId="367"/>
            <ac:cxnSpMk id="158" creationId="{444D36A5-AD93-474F-B8DA-9DA15016C802}"/>
          </ac:cxnSpMkLst>
        </pc:cxnChg>
        <pc:cxnChg chg="add del mod">
          <ac:chgData name="Syphax Ait oubelli" userId="ecf726b1934da71b" providerId="LiveId" clId="{B71F60E7-0DDB-42E6-818B-77B87849ADF3}" dt="2021-08-28T23:14:36.511" v="1770" actId="478"/>
          <ac:cxnSpMkLst>
            <pc:docMk/>
            <pc:sldMk cId="4156340816" sldId="367"/>
            <ac:cxnSpMk id="159" creationId="{F4F705FE-B7E6-4927-917F-DBB680D0FE62}"/>
          </ac:cxnSpMkLst>
        </pc:cxnChg>
        <pc:cxnChg chg="add del mod">
          <ac:chgData name="Syphax Ait oubelli" userId="ecf726b1934da71b" providerId="LiveId" clId="{B71F60E7-0DDB-42E6-818B-77B87849ADF3}" dt="2021-08-28T23:14:36.511" v="1770" actId="478"/>
          <ac:cxnSpMkLst>
            <pc:docMk/>
            <pc:sldMk cId="4156340816" sldId="367"/>
            <ac:cxnSpMk id="160" creationId="{9B0F9086-D6A5-4301-A3EE-F178D6B75FCC}"/>
          </ac:cxnSpMkLst>
        </pc:cxnChg>
        <pc:cxnChg chg="add del mod">
          <ac:chgData name="Syphax Ait oubelli" userId="ecf726b1934da71b" providerId="LiveId" clId="{B71F60E7-0DDB-42E6-818B-77B87849ADF3}" dt="2021-08-28T23:14:36.511" v="1770" actId="478"/>
          <ac:cxnSpMkLst>
            <pc:docMk/>
            <pc:sldMk cId="4156340816" sldId="367"/>
            <ac:cxnSpMk id="161" creationId="{07E085D8-C4EA-40B8-ABCF-C33CB82F6BC8}"/>
          </ac:cxnSpMkLst>
        </pc:cxnChg>
        <pc:cxnChg chg="add del mod">
          <ac:chgData name="Syphax Ait oubelli" userId="ecf726b1934da71b" providerId="LiveId" clId="{B71F60E7-0DDB-42E6-818B-77B87849ADF3}" dt="2021-08-28T23:14:36.511" v="1770" actId="478"/>
          <ac:cxnSpMkLst>
            <pc:docMk/>
            <pc:sldMk cId="4156340816" sldId="367"/>
            <ac:cxnSpMk id="162" creationId="{1BD8B288-DBF6-4610-97A8-EBA815C5AA6A}"/>
          </ac:cxnSpMkLst>
        </pc:cxnChg>
        <pc:cxnChg chg="add del mod">
          <ac:chgData name="Syphax Ait oubelli" userId="ecf726b1934da71b" providerId="LiveId" clId="{B71F60E7-0DDB-42E6-818B-77B87849ADF3}" dt="2021-08-28T23:14:36.511" v="1770" actId="478"/>
          <ac:cxnSpMkLst>
            <pc:docMk/>
            <pc:sldMk cId="4156340816" sldId="367"/>
            <ac:cxnSpMk id="163" creationId="{280BDD94-4453-403F-9426-E7BCECB52267}"/>
          </ac:cxnSpMkLst>
        </pc:cxnChg>
        <pc:cxnChg chg="add del mod">
          <ac:chgData name="Syphax Ait oubelli" userId="ecf726b1934da71b" providerId="LiveId" clId="{B71F60E7-0DDB-42E6-818B-77B87849ADF3}" dt="2021-08-28T23:14:36.511" v="1770" actId="478"/>
          <ac:cxnSpMkLst>
            <pc:docMk/>
            <pc:sldMk cId="4156340816" sldId="367"/>
            <ac:cxnSpMk id="164" creationId="{043DF190-2439-43E9-80B7-63F193C19778}"/>
          </ac:cxnSpMkLst>
        </pc:cxnChg>
        <pc:cxnChg chg="add del mod">
          <ac:chgData name="Syphax Ait oubelli" userId="ecf726b1934da71b" providerId="LiveId" clId="{B71F60E7-0DDB-42E6-818B-77B87849ADF3}" dt="2021-08-28T23:14:36.511" v="1770" actId="478"/>
          <ac:cxnSpMkLst>
            <pc:docMk/>
            <pc:sldMk cId="4156340816" sldId="367"/>
            <ac:cxnSpMk id="165" creationId="{EB6A9D94-6B2C-4B35-81F7-91151A700763}"/>
          </ac:cxnSpMkLst>
        </pc:cxnChg>
        <pc:cxnChg chg="add del mod">
          <ac:chgData name="Syphax Ait oubelli" userId="ecf726b1934da71b" providerId="LiveId" clId="{B71F60E7-0DDB-42E6-818B-77B87849ADF3}" dt="2021-08-28T23:14:36.511" v="1770" actId="478"/>
          <ac:cxnSpMkLst>
            <pc:docMk/>
            <pc:sldMk cId="4156340816" sldId="367"/>
            <ac:cxnSpMk id="166" creationId="{0C236782-DE8D-468C-80FA-5B15ADDDF327}"/>
          </ac:cxnSpMkLst>
        </pc:cxnChg>
        <pc:cxnChg chg="add del mod">
          <ac:chgData name="Syphax Ait oubelli" userId="ecf726b1934da71b" providerId="LiveId" clId="{B71F60E7-0DDB-42E6-818B-77B87849ADF3}" dt="2021-08-28T23:14:36.511" v="1770" actId="478"/>
          <ac:cxnSpMkLst>
            <pc:docMk/>
            <pc:sldMk cId="4156340816" sldId="367"/>
            <ac:cxnSpMk id="167" creationId="{8D55238F-C163-4816-9A90-65A520D78105}"/>
          </ac:cxnSpMkLst>
        </pc:cxnChg>
        <pc:cxnChg chg="add del mod">
          <ac:chgData name="Syphax Ait oubelli" userId="ecf726b1934da71b" providerId="LiveId" clId="{B71F60E7-0DDB-42E6-818B-77B87849ADF3}" dt="2021-08-28T23:14:36.511" v="1770" actId="478"/>
          <ac:cxnSpMkLst>
            <pc:docMk/>
            <pc:sldMk cId="4156340816" sldId="367"/>
            <ac:cxnSpMk id="168" creationId="{A5E3098C-E71A-4190-A6AC-AB5D17F6D639}"/>
          </ac:cxnSpMkLst>
        </pc:cxnChg>
        <pc:cxnChg chg="add del mod">
          <ac:chgData name="Syphax Ait oubelli" userId="ecf726b1934da71b" providerId="LiveId" clId="{B71F60E7-0DDB-42E6-818B-77B87849ADF3}" dt="2021-08-28T23:14:36.511" v="1770" actId="478"/>
          <ac:cxnSpMkLst>
            <pc:docMk/>
            <pc:sldMk cId="4156340816" sldId="367"/>
            <ac:cxnSpMk id="169" creationId="{65F0BAFB-380C-4447-A98F-B725B69C8EDD}"/>
          </ac:cxnSpMkLst>
        </pc:cxnChg>
        <pc:cxnChg chg="add del mod">
          <ac:chgData name="Syphax Ait oubelli" userId="ecf726b1934da71b" providerId="LiveId" clId="{B71F60E7-0DDB-42E6-818B-77B87849ADF3}" dt="2021-08-28T23:14:36.511" v="1770" actId="478"/>
          <ac:cxnSpMkLst>
            <pc:docMk/>
            <pc:sldMk cId="4156340816" sldId="367"/>
            <ac:cxnSpMk id="170" creationId="{8750EB54-8597-42C5-BED6-CD07D294A0F8}"/>
          </ac:cxnSpMkLst>
        </pc:cxnChg>
        <pc:cxnChg chg="add del mod">
          <ac:chgData name="Syphax Ait oubelli" userId="ecf726b1934da71b" providerId="LiveId" clId="{B71F60E7-0DDB-42E6-818B-77B87849ADF3}" dt="2021-08-28T23:14:36.511" v="1770" actId="478"/>
          <ac:cxnSpMkLst>
            <pc:docMk/>
            <pc:sldMk cId="4156340816" sldId="367"/>
            <ac:cxnSpMk id="171" creationId="{AAA87F95-A70D-4D1D-AC6C-764280E02EDF}"/>
          </ac:cxnSpMkLst>
        </pc:cxnChg>
        <pc:cxnChg chg="add del mod">
          <ac:chgData name="Syphax Ait oubelli" userId="ecf726b1934da71b" providerId="LiveId" clId="{B71F60E7-0DDB-42E6-818B-77B87849ADF3}" dt="2021-08-28T23:14:36.511" v="1770" actId="478"/>
          <ac:cxnSpMkLst>
            <pc:docMk/>
            <pc:sldMk cId="4156340816" sldId="367"/>
            <ac:cxnSpMk id="172" creationId="{6021FA46-309D-49C6-98BE-18A1E95AEF1D}"/>
          </ac:cxnSpMkLst>
        </pc:cxnChg>
        <pc:cxnChg chg="add del mod">
          <ac:chgData name="Syphax Ait oubelli" userId="ecf726b1934da71b" providerId="LiveId" clId="{B71F60E7-0DDB-42E6-818B-77B87849ADF3}" dt="2021-08-28T23:14:36.511" v="1770" actId="478"/>
          <ac:cxnSpMkLst>
            <pc:docMk/>
            <pc:sldMk cId="4156340816" sldId="367"/>
            <ac:cxnSpMk id="173" creationId="{802977A4-99AB-498D-8265-1FFA50A7A224}"/>
          </ac:cxnSpMkLst>
        </pc:cxnChg>
      </pc:sldChg>
      <pc:sldChg chg="del">
        <pc:chgData name="Syphax Ait oubelli" userId="ecf726b1934da71b" providerId="LiveId" clId="{B71F60E7-0DDB-42E6-818B-77B87849ADF3}" dt="2021-08-28T18:08:13.376" v="0" actId="47"/>
        <pc:sldMkLst>
          <pc:docMk/>
          <pc:sldMk cId="2948129299" sldId="368"/>
        </pc:sldMkLst>
      </pc:sldChg>
      <pc:sldChg chg="addSp delSp modSp add mod">
        <pc:chgData name="Syphax Ait oubelli" userId="ecf726b1934da71b" providerId="LiveId" clId="{B71F60E7-0DDB-42E6-818B-77B87849ADF3}" dt="2021-08-29T09:32:26.984" v="4543"/>
        <pc:sldMkLst>
          <pc:docMk/>
          <pc:sldMk cId="3849361227" sldId="368"/>
        </pc:sldMkLst>
        <pc:spChg chg="add mod">
          <ac:chgData name="Syphax Ait oubelli" userId="ecf726b1934da71b" providerId="LiveId" clId="{B71F60E7-0DDB-42E6-818B-77B87849ADF3}" dt="2021-08-29T09:32:26.984" v="4543"/>
          <ac:spMkLst>
            <pc:docMk/>
            <pc:sldMk cId="3849361227" sldId="368"/>
            <ac:spMk id="10" creationId="{51A2BD40-5B19-498F-B5F8-8F8CD11FA0BB}"/>
          </ac:spMkLst>
        </pc:spChg>
        <pc:spChg chg="add del">
          <ac:chgData name="Syphax Ait oubelli" userId="ecf726b1934da71b" providerId="LiveId" clId="{B71F60E7-0DDB-42E6-818B-77B87849ADF3}" dt="2021-08-28T23:14:48.222" v="1773" actId="478"/>
          <ac:spMkLst>
            <pc:docMk/>
            <pc:sldMk cId="3849361227" sldId="368"/>
            <ac:spMk id="18" creationId="{DE53F814-AE52-4831-BAE0-D7CD11BD15B8}"/>
          </ac:spMkLst>
        </pc:spChg>
        <pc:spChg chg="add del">
          <ac:chgData name="Syphax Ait oubelli" userId="ecf726b1934da71b" providerId="LiveId" clId="{B71F60E7-0DDB-42E6-818B-77B87849ADF3}" dt="2021-08-28T23:14:48.222" v="1773" actId="478"/>
          <ac:spMkLst>
            <pc:docMk/>
            <pc:sldMk cId="3849361227" sldId="368"/>
            <ac:spMk id="19" creationId="{8F425977-37C6-4279-B7B6-B0DF6F7402D7}"/>
          </ac:spMkLst>
        </pc:spChg>
        <pc:spChg chg="add del">
          <ac:chgData name="Syphax Ait oubelli" userId="ecf726b1934da71b" providerId="LiveId" clId="{B71F60E7-0DDB-42E6-818B-77B87849ADF3}" dt="2021-08-28T23:14:48.222" v="1773" actId="478"/>
          <ac:spMkLst>
            <pc:docMk/>
            <pc:sldMk cId="3849361227" sldId="368"/>
            <ac:spMk id="20" creationId="{44AF0FB0-33C5-4F04-851C-39FCC0F2E2AC}"/>
          </ac:spMkLst>
        </pc:spChg>
        <pc:spChg chg="add del">
          <ac:chgData name="Syphax Ait oubelli" userId="ecf726b1934da71b" providerId="LiveId" clId="{B71F60E7-0DDB-42E6-818B-77B87849ADF3}" dt="2021-08-28T23:14:48.222" v="1773" actId="478"/>
          <ac:spMkLst>
            <pc:docMk/>
            <pc:sldMk cId="3849361227" sldId="368"/>
            <ac:spMk id="22" creationId="{2140FB87-6094-4589-98EC-203E1566FEBF}"/>
          </ac:spMkLst>
        </pc:spChg>
        <pc:spChg chg="add del">
          <ac:chgData name="Syphax Ait oubelli" userId="ecf726b1934da71b" providerId="LiveId" clId="{B71F60E7-0DDB-42E6-818B-77B87849ADF3}" dt="2021-08-28T23:14:48.222" v="1773" actId="478"/>
          <ac:spMkLst>
            <pc:docMk/>
            <pc:sldMk cId="3849361227" sldId="368"/>
            <ac:spMk id="23" creationId="{6A1436DC-A68F-4D4F-ACD7-AF96CA22B4FF}"/>
          </ac:spMkLst>
        </pc:spChg>
        <pc:spChg chg="add del">
          <ac:chgData name="Syphax Ait oubelli" userId="ecf726b1934da71b" providerId="LiveId" clId="{B71F60E7-0DDB-42E6-818B-77B87849ADF3}" dt="2021-08-28T23:14:46.568" v="1772" actId="478"/>
          <ac:spMkLst>
            <pc:docMk/>
            <pc:sldMk cId="3849361227" sldId="368"/>
            <ac:spMk id="24" creationId="{55F3803A-D19A-4668-85EE-D8236D6E680C}"/>
          </ac:spMkLst>
        </pc:spChg>
        <pc:spChg chg="add del">
          <ac:chgData name="Syphax Ait oubelli" userId="ecf726b1934da71b" providerId="LiveId" clId="{B71F60E7-0DDB-42E6-818B-77B87849ADF3}" dt="2021-08-28T23:14:48.222" v="1773" actId="478"/>
          <ac:spMkLst>
            <pc:docMk/>
            <pc:sldMk cId="3849361227" sldId="368"/>
            <ac:spMk id="25" creationId="{A6E1D522-F47B-406F-8548-AD21CE88F773}"/>
          </ac:spMkLst>
        </pc:spChg>
        <pc:spChg chg="add del">
          <ac:chgData name="Syphax Ait oubelli" userId="ecf726b1934da71b" providerId="LiveId" clId="{B71F60E7-0DDB-42E6-818B-77B87849ADF3}" dt="2021-08-28T23:14:48.222" v="1773" actId="478"/>
          <ac:spMkLst>
            <pc:docMk/>
            <pc:sldMk cId="3849361227" sldId="368"/>
            <ac:spMk id="26" creationId="{35F27BDE-1A01-42BC-ABF1-EF4B3CABF583}"/>
          </ac:spMkLst>
        </pc:spChg>
        <pc:spChg chg="add del">
          <ac:chgData name="Syphax Ait oubelli" userId="ecf726b1934da71b" providerId="LiveId" clId="{B71F60E7-0DDB-42E6-818B-77B87849ADF3}" dt="2021-08-28T23:14:48.222" v="1773" actId="478"/>
          <ac:spMkLst>
            <pc:docMk/>
            <pc:sldMk cId="3849361227" sldId="368"/>
            <ac:spMk id="27" creationId="{1CBCFB81-7CF5-4441-BD4A-6F097E2B16A8}"/>
          </ac:spMkLst>
        </pc:spChg>
        <pc:spChg chg="add del">
          <ac:chgData name="Syphax Ait oubelli" userId="ecf726b1934da71b" providerId="LiveId" clId="{B71F60E7-0DDB-42E6-818B-77B87849ADF3}" dt="2021-08-28T23:14:48.222" v="1773" actId="478"/>
          <ac:spMkLst>
            <pc:docMk/>
            <pc:sldMk cId="3849361227" sldId="368"/>
            <ac:spMk id="28" creationId="{ED61A7FA-EDC4-4557-AF2E-8EE08780075D}"/>
          </ac:spMkLst>
        </pc:spChg>
        <pc:spChg chg="add del">
          <ac:chgData name="Syphax Ait oubelli" userId="ecf726b1934da71b" providerId="LiveId" clId="{B71F60E7-0DDB-42E6-818B-77B87849ADF3}" dt="2021-08-28T23:14:48.222" v="1773" actId="478"/>
          <ac:spMkLst>
            <pc:docMk/>
            <pc:sldMk cId="3849361227" sldId="368"/>
            <ac:spMk id="29" creationId="{97E9F4B8-B779-4E08-9D71-AB7BC7A5C6D6}"/>
          </ac:spMkLst>
        </pc:spChg>
        <pc:spChg chg="add del">
          <ac:chgData name="Syphax Ait oubelli" userId="ecf726b1934da71b" providerId="LiveId" clId="{B71F60E7-0DDB-42E6-818B-77B87849ADF3}" dt="2021-08-28T23:14:48.222" v="1773" actId="478"/>
          <ac:spMkLst>
            <pc:docMk/>
            <pc:sldMk cId="3849361227" sldId="368"/>
            <ac:spMk id="30" creationId="{9ADCFE91-A93E-4A7A-86AB-43021A79DE97}"/>
          </ac:spMkLst>
        </pc:spChg>
        <pc:spChg chg="add del">
          <ac:chgData name="Syphax Ait oubelli" userId="ecf726b1934da71b" providerId="LiveId" clId="{B71F60E7-0DDB-42E6-818B-77B87849ADF3}" dt="2021-08-28T23:14:48.222" v="1773" actId="478"/>
          <ac:spMkLst>
            <pc:docMk/>
            <pc:sldMk cId="3849361227" sldId="368"/>
            <ac:spMk id="31" creationId="{FA2AE604-38DE-4F92-954C-34130A255440}"/>
          </ac:spMkLst>
        </pc:spChg>
        <pc:spChg chg="add del">
          <ac:chgData name="Syphax Ait oubelli" userId="ecf726b1934da71b" providerId="LiveId" clId="{B71F60E7-0DDB-42E6-818B-77B87849ADF3}" dt="2021-08-28T23:14:48.222" v="1773" actId="478"/>
          <ac:spMkLst>
            <pc:docMk/>
            <pc:sldMk cId="3849361227" sldId="368"/>
            <ac:spMk id="32" creationId="{6BFF968B-D4FE-4958-A6E1-5BC60450384A}"/>
          </ac:spMkLst>
        </pc:spChg>
        <pc:spChg chg="add del">
          <ac:chgData name="Syphax Ait oubelli" userId="ecf726b1934da71b" providerId="LiveId" clId="{B71F60E7-0DDB-42E6-818B-77B87849ADF3}" dt="2021-08-28T23:14:48.222" v="1773" actId="478"/>
          <ac:spMkLst>
            <pc:docMk/>
            <pc:sldMk cId="3849361227" sldId="368"/>
            <ac:spMk id="34" creationId="{6F7E3A56-865D-4013-8046-468B6170BEAE}"/>
          </ac:spMkLst>
        </pc:spChg>
        <pc:spChg chg="add del">
          <ac:chgData name="Syphax Ait oubelli" userId="ecf726b1934da71b" providerId="LiveId" clId="{B71F60E7-0DDB-42E6-818B-77B87849ADF3}" dt="2021-08-28T23:14:48.222" v="1773" actId="478"/>
          <ac:spMkLst>
            <pc:docMk/>
            <pc:sldMk cId="3849361227" sldId="368"/>
            <ac:spMk id="37" creationId="{583D9FAF-0020-4454-9901-F08B59AB2CD8}"/>
          </ac:spMkLst>
        </pc:spChg>
        <pc:spChg chg="add del">
          <ac:chgData name="Syphax Ait oubelli" userId="ecf726b1934da71b" providerId="LiveId" clId="{B71F60E7-0DDB-42E6-818B-77B87849ADF3}" dt="2021-08-28T23:14:48.222" v="1773" actId="478"/>
          <ac:spMkLst>
            <pc:docMk/>
            <pc:sldMk cId="3849361227" sldId="368"/>
            <ac:spMk id="39" creationId="{3F8314C3-EF89-45E0-9036-31AB62FD3853}"/>
          </ac:spMkLst>
        </pc:spChg>
        <pc:spChg chg="add del">
          <ac:chgData name="Syphax Ait oubelli" userId="ecf726b1934da71b" providerId="LiveId" clId="{B71F60E7-0DDB-42E6-818B-77B87849ADF3}" dt="2021-08-28T23:14:48.222" v="1773" actId="478"/>
          <ac:spMkLst>
            <pc:docMk/>
            <pc:sldMk cId="3849361227" sldId="368"/>
            <ac:spMk id="56" creationId="{6FC9BC8D-9FB5-4ED2-BC73-C781D94BD422}"/>
          </ac:spMkLst>
        </pc:spChg>
        <pc:spChg chg="add del">
          <ac:chgData name="Syphax Ait oubelli" userId="ecf726b1934da71b" providerId="LiveId" clId="{B71F60E7-0DDB-42E6-818B-77B87849ADF3}" dt="2021-08-28T23:14:48.222" v="1773" actId="478"/>
          <ac:spMkLst>
            <pc:docMk/>
            <pc:sldMk cId="3849361227" sldId="368"/>
            <ac:spMk id="57" creationId="{61DB7A5A-D957-4C8A-961E-4D8304A3C830}"/>
          </ac:spMkLst>
        </pc:spChg>
        <pc:spChg chg="add del">
          <ac:chgData name="Syphax Ait oubelli" userId="ecf726b1934da71b" providerId="LiveId" clId="{B71F60E7-0DDB-42E6-818B-77B87849ADF3}" dt="2021-08-28T23:14:48.222" v="1773" actId="478"/>
          <ac:spMkLst>
            <pc:docMk/>
            <pc:sldMk cId="3849361227" sldId="368"/>
            <ac:spMk id="59" creationId="{F6C7A507-8D6E-46CA-A49B-D37581BCF68D}"/>
          </ac:spMkLst>
        </pc:spChg>
        <pc:spChg chg="add del">
          <ac:chgData name="Syphax Ait oubelli" userId="ecf726b1934da71b" providerId="LiveId" clId="{B71F60E7-0DDB-42E6-818B-77B87849ADF3}" dt="2021-08-28T23:14:48.222" v="1773" actId="478"/>
          <ac:spMkLst>
            <pc:docMk/>
            <pc:sldMk cId="3849361227" sldId="368"/>
            <ac:spMk id="60" creationId="{F33C7910-CCA2-4AE9-9516-A2EF213D37EE}"/>
          </ac:spMkLst>
        </pc:spChg>
        <pc:spChg chg="add del">
          <ac:chgData name="Syphax Ait oubelli" userId="ecf726b1934da71b" providerId="LiveId" clId="{B71F60E7-0DDB-42E6-818B-77B87849ADF3}" dt="2021-08-28T23:14:48.222" v="1773" actId="478"/>
          <ac:spMkLst>
            <pc:docMk/>
            <pc:sldMk cId="3849361227" sldId="368"/>
            <ac:spMk id="93" creationId="{3DAA0282-BDE5-44C2-87FC-78070FB321FF}"/>
          </ac:spMkLst>
        </pc:spChg>
        <pc:spChg chg="add del">
          <ac:chgData name="Syphax Ait oubelli" userId="ecf726b1934da71b" providerId="LiveId" clId="{B71F60E7-0DDB-42E6-818B-77B87849ADF3}" dt="2021-08-28T23:14:48.222" v="1773" actId="478"/>
          <ac:spMkLst>
            <pc:docMk/>
            <pc:sldMk cId="3849361227" sldId="368"/>
            <ac:spMk id="94" creationId="{291A32F3-215A-4C9C-A676-541BC68C5A37}"/>
          </ac:spMkLst>
        </pc:spChg>
        <pc:spChg chg="add del">
          <ac:chgData name="Syphax Ait oubelli" userId="ecf726b1934da71b" providerId="LiveId" clId="{B71F60E7-0DDB-42E6-818B-77B87849ADF3}" dt="2021-08-28T23:14:48.222" v="1773" actId="478"/>
          <ac:spMkLst>
            <pc:docMk/>
            <pc:sldMk cId="3849361227" sldId="368"/>
            <ac:spMk id="95" creationId="{D0847FCB-A611-468F-8161-D042CE7D3668}"/>
          </ac:spMkLst>
        </pc:spChg>
        <pc:spChg chg="add del">
          <ac:chgData name="Syphax Ait oubelli" userId="ecf726b1934da71b" providerId="LiveId" clId="{B71F60E7-0DDB-42E6-818B-77B87849ADF3}" dt="2021-08-28T23:14:48.222" v="1773" actId="478"/>
          <ac:spMkLst>
            <pc:docMk/>
            <pc:sldMk cId="3849361227" sldId="368"/>
            <ac:spMk id="96" creationId="{682BBECA-50FD-4D5A-8F1E-59A3C4F1091F}"/>
          </ac:spMkLst>
        </pc:spChg>
        <pc:spChg chg="add del">
          <ac:chgData name="Syphax Ait oubelli" userId="ecf726b1934da71b" providerId="LiveId" clId="{B71F60E7-0DDB-42E6-818B-77B87849ADF3}" dt="2021-08-28T23:14:48.222" v="1773" actId="478"/>
          <ac:spMkLst>
            <pc:docMk/>
            <pc:sldMk cId="3849361227" sldId="368"/>
            <ac:spMk id="97" creationId="{6D674886-E416-4FD4-8463-4DDB6914C8B9}"/>
          </ac:spMkLst>
        </pc:spChg>
        <pc:spChg chg="add del">
          <ac:chgData name="Syphax Ait oubelli" userId="ecf726b1934da71b" providerId="LiveId" clId="{B71F60E7-0DDB-42E6-818B-77B87849ADF3}" dt="2021-08-28T23:14:48.222" v="1773" actId="478"/>
          <ac:spMkLst>
            <pc:docMk/>
            <pc:sldMk cId="3849361227" sldId="368"/>
            <ac:spMk id="98" creationId="{65A8A03D-33E7-4B25-BC56-26883240C17F}"/>
          </ac:spMkLst>
        </pc:spChg>
        <pc:spChg chg="add del">
          <ac:chgData name="Syphax Ait oubelli" userId="ecf726b1934da71b" providerId="LiveId" clId="{B71F60E7-0DDB-42E6-818B-77B87849ADF3}" dt="2021-08-28T23:14:48.222" v="1773" actId="478"/>
          <ac:spMkLst>
            <pc:docMk/>
            <pc:sldMk cId="3849361227" sldId="368"/>
            <ac:spMk id="99" creationId="{A5AD48C2-4E8F-4470-B72A-060E49FF2C51}"/>
          </ac:spMkLst>
        </pc:spChg>
        <pc:spChg chg="add del">
          <ac:chgData name="Syphax Ait oubelli" userId="ecf726b1934da71b" providerId="LiveId" clId="{B71F60E7-0DDB-42E6-818B-77B87849ADF3}" dt="2021-08-28T23:14:48.222" v="1773" actId="478"/>
          <ac:spMkLst>
            <pc:docMk/>
            <pc:sldMk cId="3849361227" sldId="368"/>
            <ac:spMk id="100" creationId="{8CA0419A-697E-4D59-8E38-C2D2666EE666}"/>
          </ac:spMkLst>
        </pc:spChg>
        <pc:spChg chg="add del">
          <ac:chgData name="Syphax Ait oubelli" userId="ecf726b1934da71b" providerId="LiveId" clId="{B71F60E7-0DDB-42E6-818B-77B87849ADF3}" dt="2021-08-28T23:14:48.222" v="1773" actId="478"/>
          <ac:spMkLst>
            <pc:docMk/>
            <pc:sldMk cId="3849361227" sldId="368"/>
            <ac:spMk id="101" creationId="{FC16FC16-BA46-44C5-8C61-9EF532637052}"/>
          </ac:spMkLst>
        </pc:spChg>
        <pc:spChg chg="add del">
          <ac:chgData name="Syphax Ait oubelli" userId="ecf726b1934da71b" providerId="LiveId" clId="{B71F60E7-0DDB-42E6-818B-77B87849ADF3}" dt="2021-08-28T23:14:48.222" v="1773" actId="478"/>
          <ac:spMkLst>
            <pc:docMk/>
            <pc:sldMk cId="3849361227" sldId="368"/>
            <ac:spMk id="102" creationId="{9C2149D5-F763-4523-8C49-BE133D68B728}"/>
          </ac:spMkLst>
        </pc:spChg>
        <pc:spChg chg="add del">
          <ac:chgData name="Syphax Ait oubelli" userId="ecf726b1934da71b" providerId="LiveId" clId="{B71F60E7-0DDB-42E6-818B-77B87849ADF3}" dt="2021-08-28T23:14:48.222" v="1773" actId="478"/>
          <ac:spMkLst>
            <pc:docMk/>
            <pc:sldMk cId="3849361227" sldId="368"/>
            <ac:spMk id="103" creationId="{DEECCD5A-5C19-42EE-8006-C5AE3DBB1308}"/>
          </ac:spMkLst>
        </pc:spChg>
        <pc:spChg chg="add del">
          <ac:chgData name="Syphax Ait oubelli" userId="ecf726b1934da71b" providerId="LiveId" clId="{B71F60E7-0DDB-42E6-818B-77B87849ADF3}" dt="2021-08-28T23:14:48.222" v="1773" actId="478"/>
          <ac:spMkLst>
            <pc:docMk/>
            <pc:sldMk cId="3849361227" sldId="368"/>
            <ac:spMk id="104" creationId="{DF86CF6E-8090-42CC-9E2E-9E799431D2E9}"/>
          </ac:spMkLst>
        </pc:spChg>
        <pc:spChg chg="add del">
          <ac:chgData name="Syphax Ait oubelli" userId="ecf726b1934da71b" providerId="LiveId" clId="{B71F60E7-0DDB-42E6-818B-77B87849ADF3}" dt="2021-08-28T23:14:48.222" v="1773" actId="478"/>
          <ac:spMkLst>
            <pc:docMk/>
            <pc:sldMk cId="3849361227" sldId="368"/>
            <ac:spMk id="105" creationId="{997B542F-249E-4B64-9AA4-8E875F8A19FB}"/>
          </ac:spMkLst>
        </pc:spChg>
        <pc:spChg chg="add del">
          <ac:chgData name="Syphax Ait oubelli" userId="ecf726b1934da71b" providerId="LiveId" clId="{B71F60E7-0DDB-42E6-818B-77B87849ADF3}" dt="2021-08-28T23:14:48.222" v="1773" actId="478"/>
          <ac:spMkLst>
            <pc:docMk/>
            <pc:sldMk cId="3849361227" sldId="368"/>
            <ac:spMk id="106" creationId="{D9D5F003-C805-4995-A883-F95F1F375F4C}"/>
          </ac:spMkLst>
        </pc:spChg>
        <pc:spChg chg="add del">
          <ac:chgData name="Syphax Ait oubelli" userId="ecf726b1934da71b" providerId="LiveId" clId="{B71F60E7-0DDB-42E6-818B-77B87849ADF3}" dt="2021-08-28T23:14:48.222" v="1773" actId="478"/>
          <ac:spMkLst>
            <pc:docMk/>
            <pc:sldMk cId="3849361227" sldId="368"/>
            <ac:spMk id="107" creationId="{2E699381-9C2F-432A-9FB6-9C3F4E78DCC2}"/>
          </ac:spMkLst>
        </pc:spChg>
        <pc:spChg chg="add del">
          <ac:chgData name="Syphax Ait oubelli" userId="ecf726b1934da71b" providerId="LiveId" clId="{B71F60E7-0DDB-42E6-818B-77B87849ADF3}" dt="2021-08-28T23:14:48.222" v="1773" actId="478"/>
          <ac:spMkLst>
            <pc:docMk/>
            <pc:sldMk cId="3849361227" sldId="368"/>
            <ac:spMk id="135" creationId="{938E0353-4CEF-4AEC-96EB-4A9DE6CE9F24}"/>
          </ac:spMkLst>
        </pc:spChg>
        <pc:spChg chg="add del">
          <ac:chgData name="Syphax Ait oubelli" userId="ecf726b1934da71b" providerId="LiveId" clId="{B71F60E7-0DDB-42E6-818B-77B87849ADF3}" dt="2021-08-28T23:14:48.222" v="1773" actId="478"/>
          <ac:spMkLst>
            <pc:docMk/>
            <pc:sldMk cId="3849361227" sldId="368"/>
            <ac:spMk id="136" creationId="{50CB276B-E892-4471-9155-29F65BC664A9}"/>
          </ac:spMkLst>
        </pc:spChg>
        <pc:spChg chg="add del">
          <ac:chgData name="Syphax Ait oubelli" userId="ecf726b1934da71b" providerId="LiveId" clId="{B71F60E7-0DDB-42E6-818B-77B87849ADF3}" dt="2021-08-28T23:14:48.222" v="1773" actId="478"/>
          <ac:spMkLst>
            <pc:docMk/>
            <pc:sldMk cId="3849361227" sldId="368"/>
            <ac:spMk id="137" creationId="{1DA7C945-BE86-4388-A0C3-F7E47FDAC661}"/>
          </ac:spMkLst>
        </pc:spChg>
        <pc:spChg chg="del">
          <ac:chgData name="Syphax Ait oubelli" userId="ecf726b1934da71b" providerId="LiveId" clId="{B71F60E7-0DDB-42E6-818B-77B87849ADF3}" dt="2021-08-29T09:32:26.646" v="4542" actId="478"/>
          <ac:spMkLst>
            <pc:docMk/>
            <pc:sldMk cId="3849361227" sldId="368"/>
            <ac:spMk id="174" creationId="{10AA65FD-9AFE-4791-885F-B0E87D6A0F27}"/>
          </ac:spMkLst>
        </pc:spChg>
        <pc:cxnChg chg="add del mod">
          <ac:chgData name="Syphax Ait oubelli" userId="ecf726b1934da71b" providerId="LiveId" clId="{B71F60E7-0DDB-42E6-818B-77B87849ADF3}" dt="2021-08-28T23:14:48.222" v="1773" actId="478"/>
          <ac:cxnSpMkLst>
            <pc:docMk/>
            <pc:sldMk cId="3849361227" sldId="368"/>
            <ac:cxnSpMk id="49" creationId="{C5E7C092-CE86-4E62-8FFD-157E17D53539}"/>
          </ac:cxnSpMkLst>
        </pc:cxnChg>
        <pc:cxnChg chg="add del mod">
          <ac:chgData name="Syphax Ait oubelli" userId="ecf726b1934da71b" providerId="LiveId" clId="{B71F60E7-0DDB-42E6-818B-77B87849ADF3}" dt="2021-08-28T23:14:48.222" v="1773" actId="478"/>
          <ac:cxnSpMkLst>
            <pc:docMk/>
            <pc:sldMk cId="3849361227" sldId="368"/>
            <ac:cxnSpMk id="52" creationId="{50237F27-9DC6-48E7-A96D-400A7D1E3811}"/>
          </ac:cxnSpMkLst>
        </pc:cxnChg>
        <pc:cxnChg chg="add del mod">
          <ac:chgData name="Syphax Ait oubelli" userId="ecf726b1934da71b" providerId="LiveId" clId="{B71F60E7-0DDB-42E6-818B-77B87849ADF3}" dt="2021-08-28T23:14:48.222" v="1773" actId="478"/>
          <ac:cxnSpMkLst>
            <pc:docMk/>
            <pc:sldMk cId="3849361227" sldId="368"/>
            <ac:cxnSpMk id="55" creationId="{E915ABB8-71B0-4CD4-9BED-FB604A04EBBE}"/>
          </ac:cxnSpMkLst>
        </pc:cxnChg>
        <pc:cxnChg chg="add del mod">
          <ac:chgData name="Syphax Ait oubelli" userId="ecf726b1934da71b" providerId="LiveId" clId="{B71F60E7-0DDB-42E6-818B-77B87849ADF3}" dt="2021-08-28T23:14:48.222" v="1773" actId="478"/>
          <ac:cxnSpMkLst>
            <pc:docMk/>
            <pc:sldMk cId="3849361227" sldId="368"/>
            <ac:cxnSpMk id="58" creationId="{1654457F-4884-4DE9-A863-7CFB3D3B5588}"/>
          </ac:cxnSpMkLst>
        </pc:cxnChg>
        <pc:cxnChg chg="add del">
          <ac:chgData name="Syphax Ait oubelli" userId="ecf726b1934da71b" providerId="LiveId" clId="{B71F60E7-0DDB-42E6-818B-77B87849ADF3}" dt="2021-08-28T23:14:48.222" v="1773" actId="478"/>
          <ac:cxnSpMkLst>
            <pc:docMk/>
            <pc:sldMk cId="3849361227" sldId="368"/>
            <ac:cxnSpMk id="61" creationId="{5ED443CF-289D-465E-9A2B-A4F15C95E0FC}"/>
          </ac:cxnSpMkLst>
        </pc:cxnChg>
        <pc:cxnChg chg="add del">
          <ac:chgData name="Syphax Ait oubelli" userId="ecf726b1934da71b" providerId="LiveId" clId="{B71F60E7-0DDB-42E6-818B-77B87849ADF3}" dt="2021-08-28T23:14:48.222" v="1773" actId="478"/>
          <ac:cxnSpMkLst>
            <pc:docMk/>
            <pc:sldMk cId="3849361227" sldId="368"/>
            <ac:cxnSpMk id="62" creationId="{B11EE222-772D-43D7-8462-99CD564F1FBE}"/>
          </ac:cxnSpMkLst>
        </pc:cxnChg>
        <pc:cxnChg chg="add del">
          <ac:chgData name="Syphax Ait oubelli" userId="ecf726b1934da71b" providerId="LiveId" clId="{B71F60E7-0DDB-42E6-818B-77B87849ADF3}" dt="2021-08-28T23:14:48.222" v="1773" actId="478"/>
          <ac:cxnSpMkLst>
            <pc:docMk/>
            <pc:sldMk cId="3849361227" sldId="368"/>
            <ac:cxnSpMk id="63" creationId="{AC7549D2-F225-423B-B4D0-65887094276E}"/>
          </ac:cxnSpMkLst>
        </pc:cxnChg>
        <pc:cxnChg chg="add del">
          <ac:chgData name="Syphax Ait oubelli" userId="ecf726b1934da71b" providerId="LiveId" clId="{B71F60E7-0DDB-42E6-818B-77B87849ADF3}" dt="2021-08-28T23:14:48.222" v="1773" actId="478"/>
          <ac:cxnSpMkLst>
            <pc:docMk/>
            <pc:sldMk cId="3849361227" sldId="368"/>
            <ac:cxnSpMk id="64" creationId="{7D4B3943-466F-4269-B0F8-E3C46F6EA64C}"/>
          </ac:cxnSpMkLst>
        </pc:cxnChg>
        <pc:cxnChg chg="add del">
          <ac:chgData name="Syphax Ait oubelli" userId="ecf726b1934da71b" providerId="LiveId" clId="{B71F60E7-0DDB-42E6-818B-77B87849ADF3}" dt="2021-08-28T23:14:48.222" v="1773" actId="478"/>
          <ac:cxnSpMkLst>
            <pc:docMk/>
            <pc:sldMk cId="3849361227" sldId="368"/>
            <ac:cxnSpMk id="65" creationId="{F6540F59-4612-43AA-8258-476AC6F421B2}"/>
          </ac:cxnSpMkLst>
        </pc:cxnChg>
        <pc:cxnChg chg="add del">
          <ac:chgData name="Syphax Ait oubelli" userId="ecf726b1934da71b" providerId="LiveId" clId="{B71F60E7-0DDB-42E6-818B-77B87849ADF3}" dt="2021-08-28T23:14:48.222" v="1773" actId="478"/>
          <ac:cxnSpMkLst>
            <pc:docMk/>
            <pc:sldMk cId="3849361227" sldId="368"/>
            <ac:cxnSpMk id="66" creationId="{F719078E-9E8F-4A0C-88F1-83B459665D59}"/>
          </ac:cxnSpMkLst>
        </pc:cxnChg>
        <pc:cxnChg chg="add del">
          <ac:chgData name="Syphax Ait oubelli" userId="ecf726b1934da71b" providerId="LiveId" clId="{B71F60E7-0DDB-42E6-818B-77B87849ADF3}" dt="2021-08-28T23:14:48.222" v="1773" actId="478"/>
          <ac:cxnSpMkLst>
            <pc:docMk/>
            <pc:sldMk cId="3849361227" sldId="368"/>
            <ac:cxnSpMk id="67" creationId="{EEB3D52C-08D0-4740-87DD-E511B67E2508}"/>
          </ac:cxnSpMkLst>
        </pc:cxnChg>
        <pc:cxnChg chg="add del">
          <ac:chgData name="Syphax Ait oubelli" userId="ecf726b1934da71b" providerId="LiveId" clId="{B71F60E7-0DDB-42E6-818B-77B87849ADF3}" dt="2021-08-28T23:14:48.222" v="1773" actId="478"/>
          <ac:cxnSpMkLst>
            <pc:docMk/>
            <pc:sldMk cId="3849361227" sldId="368"/>
            <ac:cxnSpMk id="68" creationId="{CDD812BE-8616-4C70-8538-412AD196C42C}"/>
          </ac:cxnSpMkLst>
        </pc:cxnChg>
        <pc:cxnChg chg="add del">
          <ac:chgData name="Syphax Ait oubelli" userId="ecf726b1934da71b" providerId="LiveId" clId="{B71F60E7-0DDB-42E6-818B-77B87849ADF3}" dt="2021-08-28T23:14:48.222" v="1773" actId="478"/>
          <ac:cxnSpMkLst>
            <pc:docMk/>
            <pc:sldMk cId="3849361227" sldId="368"/>
            <ac:cxnSpMk id="69" creationId="{79F698B9-267E-4392-80CA-040D4D1CE3AB}"/>
          </ac:cxnSpMkLst>
        </pc:cxnChg>
        <pc:cxnChg chg="add del">
          <ac:chgData name="Syphax Ait oubelli" userId="ecf726b1934da71b" providerId="LiveId" clId="{B71F60E7-0DDB-42E6-818B-77B87849ADF3}" dt="2021-08-28T23:14:48.222" v="1773" actId="478"/>
          <ac:cxnSpMkLst>
            <pc:docMk/>
            <pc:sldMk cId="3849361227" sldId="368"/>
            <ac:cxnSpMk id="70" creationId="{8AE26588-3E34-4B96-835A-C68F9C18F6F9}"/>
          </ac:cxnSpMkLst>
        </pc:cxnChg>
        <pc:cxnChg chg="add del">
          <ac:chgData name="Syphax Ait oubelli" userId="ecf726b1934da71b" providerId="LiveId" clId="{B71F60E7-0DDB-42E6-818B-77B87849ADF3}" dt="2021-08-28T23:14:48.222" v="1773" actId="478"/>
          <ac:cxnSpMkLst>
            <pc:docMk/>
            <pc:sldMk cId="3849361227" sldId="368"/>
            <ac:cxnSpMk id="71" creationId="{EC9A1ECA-E784-41A3-84AC-AE001644FEB6}"/>
          </ac:cxnSpMkLst>
        </pc:cxnChg>
        <pc:cxnChg chg="add del">
          <ac:chgData name="Syphax Ait oubelli" userId="ecf726b1934da71b" providerId="LiveId" clId="{B71F60E7-0DDB-42E6-818B-77B87849ADF3}" dt="2021-08-28T23:14:48.222" v="1773" actId="478"/>
          <ac:cxnSpMkLst>
            <pc:docMk/>
            <pc:sldMk cId="3849361227" sldId="368"/>
            <ac:cxnSpMk id="72" creationId="{E4DC49D5-DF58-4BEB-8B84-EE034D31D32C}"/>
          </ac:cxnSpMkLst>
        </pc:cxnChg>
        <pc:cxnChg chg="add del">
          <ac:chgData name="Syphax Ait oubelli" userId="ecf726b1934da71b" providerId="LiveId" clId="{B71F60E7-0DDB-42E6-818B-77B87849ADF3}" dt="2021-08-28T23:14:48.222" v="1773" actId="478"/>
          <ac:cxnSpMkLst>
            <pc:docMk/>
            <pc:sldMk cId="3849361227" sldId="368"/>
            <ac:cxnSpMk id="73" creationId="{DCE4A205-07AA-42EE-B9E2-9506875A3C18}"/>
          </ac:cxnSpMkLst>
        </pc:cxnChg>
        <pc:cxnChg chg="add del">
          <ac:chgData name="Syphax Ait oubelli" userId="ecf726b1934da71b" providerId="LiveId" clId="{B71F60E7-0DDB-42E6-818B-77B87849ADF3}" dt="2021-08-28T23:14:48.222" v="1773" actId="478"/>
          <ac:cxnSpMkLst>
            <pc:docMk/>
            <pc:sldMk cId="3849361227" sldId="368"/>
            <ac:cxnSpMk id="74" creationId="{EDA297D5-D58C-47BC-A5F1-C216E7E2E73A}"/>
          </ac:cxnSpMkLst>
        </pc:cxnChg>
        <pc:cxnChg chg="add del">
          <ac:chgData name="Syphax Ait oubelli" userId="ecf726b1934da71b" providerId="LiveId" clId="{B71F60E7-0DDB-42E6-818B-77B87849ADF3}" dt="2021-08-28T23:14:48.222" v="1773" actId="478"/>
          <ac:cxnSpMkLst>
            <pc:docMk/>
            <pc:sldMk cId="3849361227" sldId="368"/>
            <ac:cxnSpMk id="75" creationId="{24425F88-38C0-4C95-9A0B-0CFF7FA4E077}"/>
          </ac:cxnSpMkLst>
        </pc:cxnChg>
        <pc:cxnChg chg="add del">
          <ac:chgData name="Syphax Ait oubelli" userId="ecf726b1934da71b" providerId="LiveId" clId="{B71F60E7-0DDB-42E6-818B-77B87849ADF3}" dt="2021-08-28T23:14:48.222" v="1773" actId="478"/>
          <ac:cxnSpMkLst>
            <pc:docMk/>
            <pc:sldMk cId="3849361227" sldId="368"/>
            <ac:cxnSpMk id="76" creationId="{3F1FEA92-0EC4-4149-9326-55ADBC7BD74A}"/>
          </ac:cxnSpMkLst>
        </pc:cxnChg>
        <pc:cxnChg chg="add del">
          <ac:chgData name="Syphax Ait oubelli" userId="ecf726b1934da71b" providerId="LiveId" clId="{B71F60E7-0DDB-42E6-818B-77B87849ADF3}" dt="2021-08-28T23:14:48.222" v="1773" actId="478"/>
          <ac:cxnSpMkLst>
            <pc:docMk/>
            <pc:sldMk cId="3849361227" sldId="368"/>
            <ac:cxnSpMk id="77" creationId="{D21E4855-FF4E-4CC1-89EB-E2813A80A196}"/>
          </ac:cxnSpMkLst>
        </pc:cxnChg>
        <pc:cxnChg chg="add del">
          <ac:chgData name="Syphax Ait oubelli" userId="ecf726b1934da71b" providerId="LiveId" clId="{B71F60E7-0DDB-42E6-818B-77B87849ADF3}" dt="2021-08-28T23:14:48.222" v="1773" actId="478"/>
          <ac:cxnSpMkLst>
            <pc:docMk/>
            <pc:sldMk cId="3849361227" sldId="368"/>
            <ac:cxnSpMk id="78" creationId="{324BBE19-535F-4379-9301-AF19E2FCD2FA}"/>
          </ac:cxnSpMkLst>
        </pc:cxnChg>
        <pc:cxnChg chg="add del">
          <ac:chgData name="Syphax Ait oubelli" userId="ecf726b1934da71b" providerId="LiveId" clId="{B71F60E7-0DDB-42E6-818B-77B87849ADF3}" dt="2021-08-28T23:14:48.222" v="1773" actId="478"/>
          <ac:cxnSpMkLst>
            <pc:docMk/>
            <pc:sldMk cId="3849361227" sldId="368"/>
            <ac:cxnSpMk id="79" creationId="{249DD223-FA29-4D5D-96CB-D46F7F7AAC7B}"/>
          </ac:cxnSpMkLst>
        </pc:cxnChg>
        <pc:cxnChg chg="add del">
          <ac:chgData name="Syphax Ait oubelli" userId="ecf726b1934da71b" providerId="LiveId" clId="{B71F60E7-0DDB-42E6-818B-77B87849ADF3}" dt="2021-08-28T23:14:48.222" v="1773" actId="478"/>
          <ac:cxnSpMkLst>
            <pc:docMk/>
            <pc:sldMk cId="3849361227" sldId="368"/>
            <ac:cxnSpMk id="80" creationId="{3B95B65D-61D3-44D1-8632-F3FBCCFD96BA}"/>
          </ac:cxnSpMkLst>
        </pc:cxnChg>
        <pc:cxnChg chg="add del mod">
          <ac:chgData name="Syphax Ait oubelli" userId="ecf726b1934da71b" providerId="LiveId" clId="{B71F60E7-0DDB-42E6-818B-77B87849ADF3}" dt="2021-08-28T23:14:48.222" v="1773" actId="478"/>
          <ac:cxnSpMkLst>
            <pc:docMk/>
            <pc:sldMk cId="3849361227" sldId="368"/>
            <ac:cxnSpMk id="81" creationId="{34C1D08A-5F90-48AE-9C83-E271EDF67077}"/>
          </ac:cxnSpMkLst>
        </pc:cxnChg>
        <pc:cxnChg chg="add del">
          <ac:chgData name="Syphax Ait oubelli" userId="ecf726b1934da71b" providerId="LiveId" clId="{B71F60E7-0DDB-42E6-818B-77B87849ADF3}" dt="2021-08-28T23:14:48.222" v="1773" actId="478"/>
          <ac:cxnSpMkLst>
            <pc:docMk/>
            <pc:sldMk cId="3849361227" sldId="368"/>
            <ac:cxnSpMk id="82" creationId="{6500FEC8-5B81-4A68-8FB8-4B5677201D23}"/>
          </ac:cxnSpMkLst>
        </pc:cxnChg>
        <pc:cxnChg chg="add del">
          <ac:chgData name="Syphax Ait oubelli" userId="ecf726b1934da71b" providerId="LiveId" clId="{B71F60E7-0DDB-42E6-818B-77B87849ADF3}" dt="2021-08-28T23:14:48.222" v="1773" actId="478"/>
          <ac:cxnSpMkLst>
            <pc:docMk/>
            <pc:sldMk cId="3849361227" sldId="368"/>
            <ac:cxnSpMk id="83" creationId="{1872F545-EF66-431C-AEA7-34526101BE1F}"/>
          </ac:cxnSpMkLst>
        </pc:cxnChg>
        <pc:cxnChg chg="add del">
          <ac:chgData name="Syphax Ait oubelli" userId="ecf726b1934da71b" providerId="LiveId" clId="{B71F60E7-0DDB-42E6-818B-77B87849ADF3}" dt="2021-08-28T23:14:48.222" v="1773" actId="478"/>
          <ac:cxnSpMkLst>
            <pc:docMk/>
            <pc:sldMk cId="3849361227" sldId="368"/>
            <ac:cxnSpMk id="84" creationId="{CF0313A0-283B-4892-9F12-B05D5BB04FC1}"/>
          </ac:cxnSpMkLst>
        </pc:cxnChg>
        <pc:cxnChg chg="add del">
          <ac:chgData name="Syphax Ait oubelli" userId="ecf726b1934da71b" providerId="LiveId" clId="{B71F60E7-0DDB-42E6-818B-77B87849ADF3}" dt="2021-08-28T23:14:48.222" v="1773" actId="478"/>
          <ac:cxnSpMkLst>
            <pc:docMk/>
            <pc:sldMk cId="3849361227" sldId="368"/>
            <ac:cxnSpMk id="85" creationId="{55CF22F9-B839-4376-92EC-BACBDFFA2E21}"/>
          </ac:cxnSpMkLst>
        </pc:cxnChg>
        <pc:cxnChg chg="add del">
          <ac:chgData name="Syphax Ait oubelli" userId="ecf726b1934da71b" providerId="LiveId" clId="{B71F60E7-0DDB-42E6-818B-77B87849ADF3}" dt="2021-08-28T23:14:48.222" v="1773" actId="478"/>
          <ac:cxnSpMkLst>
            <pc:docMk/>
            <pc:sldMk cId="3849361227" sldId="368"/>
            <ac:cxnSpMk id="86" creationId="{6615F312-6622-4837-9FC5-59ED46BBE67E}"/>
          </ac:cxnSpMkLst>
        </pc:cxnChg>
        <pc:cxnChg chg="add del">
          <ac:chgData name="Syphax Ait oubelli" userId="ecf726b1934da71b" providerId="LiveId" clId="{B71F60E7-0DDB-42E6-818B-77B87849ADF3}" dt="2021-08-28T23:14:48.222" v="1773" actId="478"/>
          <ac:cxnSpMkLst>
            <pc:docMk/>
            <pc:sldMk cId="3849361227" sldId="368"/>
            <ac:cxnSpMk id="87" creationId="{B5316A1E-419F-4FC9-91A6-7025FFE58AAE}"/>
          </ac:cxnSpMkLst>
        </pc:cxnChg>
        <pc:cxnChg chg="add del">
          <ac:chgData name="Syphax Ait oubelli" userId="ecf726b1934da71b" providerId="LiveId" clId="{B71F60E7-0DDB-42E6-818B-77B87849ADF3}" dt="2021-08-28T23:14:48.222" v="1773" actId="478"/>
          <ac:cxnSpMkLst>
            <pc:docMk/>
            <pc:sldMk cId="3849361227" sldId="368"/>
            <ac:cxnSpMk id="88" creationId="{A62F9CC7-34EC-43E6-883C-2B84FA0F371B}"/>
          </ac:cxnSpMkLst>
        </pc:cxnChg>
        <pc:cxnChg chg="add del">
          <ac:chgData name="Syphax Ait oubelli" userId="ecf726b1934da71b" providerId="LiveId" clId="{B71F60E7-0DDB-42E6-818B-77B87849ADF3}" dt="2021-08-28T23:14:48.222" v="1773" actId="478"/>
          <ac:cxnSpMkLst>
            <pc:docMk/>
            <pc:sldMk cId="3849361227" sldId="368"/>
            <ac:cxnSpMk id="89" creationId="{B90BC1F8-F51D-48A0-AA2C-0F04F109792A}"/>
          </ac:cxnSpMkLst>
        </pc:cxnChg>
        <pc:cxnChg chg="add del mod">
          <ac:chgData name="Syphax Ait oubelli" userId="ecf726b1934da71b" providerId="LiveId" clId="{B71F60E7-0DDB-42E6-818B-77B87849ADF3}" dt="2021-08-28T23:14:48.222" v="1773" actId="478"/>
          <ac:cxnSpMkLst>
            <pc:docMk/>
            <pc:sldMk cId="3849361227" sldId="368"/>
            <ac:cxnSpMk id="90" creationId="{BD6DD809-B41B-4683-BFA3-DDB5D350D585}"/>
          </ac:cxnSpMkLst>
        </pc:cxnChg>
        <pc:cxnChg chg="add del">
          <ac:chgData name="Syphax Ait oubelli" userId="ecf726b1934da71b" providerId="LiveId" clId="{B71F60E7-0DDB-42E6-818B-77B87849ADF3}" dt="2021-08-28T23:14:48.222" v="1773" actId="478"/>
          <ac:cxnSpMkLst>
            <pc:docMk/>
            <pc:sldMk cId="3849361227" sldId="368"/>
            <ac:cxnSpMk id="91" creationId="{D7EBCF86-3E04-454B-9BFF-B881E7A57398}"/>
          </ac:cxnSpMkLst>
        </pc:cxnChg>
        <pc:cxnChg chg="add del">
          <ac:chgData name="Syphax Ait oubelli" userId="ecf726b1934da71b" providerId="LiveId" clId="{B71F60E7-0DDB-42E6-818B-77B87849ADF3}" dt="2021-08-28T23:14:48.222" v="1773" actId="478"/>
          <ac:cxnSpMkLst>
            <pc:docMk/>
            <pc:sldMk cId="3849361227" sldId="368"/>
            <ac:cxnSpMk id="92" creationId="{6E639BBC-CE86-4BC6-90BF-C50704DFDA1D}"/>
          </ac:cxnSpMkLst>
        </pc:cxnChg>
        <pc:cxnChg chg="add del mod">
          <ac:chgData name="Syphax Ait oubelli" userId="ecf726b1934da71b" providerId="LiveId" clId="{B71F60E7-0DDB-42E6-818B-77B87849ADF3}" dt="2021-08-28T23:14:48.222" v="1773" actId="478"/>
          <ac:cxnSpMkLst>
            <pc:docMk/>
            <pc:sldMk cId="3849361227" sldId="368"/>
            <ac:cxnSpMk id="108" creationId="{E9716DBA-D6FE-4FF2-B4A6-2A19E55258F5}"/>
          </ac:cxnSpMkLst>
        </pc:cxnChg>
        <pc:cxnChg chg="add del mod">
          <ac:chgData name="Syphax Ait oubelli" userId="ecf726b1934da71b" providerId="LiveId" clId="{B71F60E7-0DDB-42E6-818B-77B87849ADF3}" dt="2021-08-28T23:14:48.222" v="1773" actId="478"/>
          <ac:cxnSpMkLst>
            <pc:docMk/>
            <pc:sldMk cId="3849361227" sldId="368"/>
            <ac:cxnSpMk id="109" creationId="{813D8E09-A0E9-4587-8373-81AFEA1FD04D}"/>
          </ac:cxnSpMkLst>
        </pc:cxnChg>
        <pc:cxnChg chg="add del mod">
          <ac:chgData name="Syphax Ait oubelli" userId="ecf726b1934da71b" providerId="LiveId" clId="{B71F60E7-0DDB-42E6-818B-77B87849ADF3}" dt="2021-08-28T23:14:48.222" v="1773" actId="478"/>
          <ac:cxnSpMkLst>
            <pc:docMk/>
            <pc:sldMk cId="3849361227" sldId="368"/>
            <ac:cxnSpMk id="110" creationId="{8A4A048C-3B30-437D-BADE-13B91E82DCA5}"/>
          </ac:cxnSpMkLst>
        </pc:cxnChg>
        <pc:cxnChg chg="add del mod">
          <ac:chgData name="Syphax Ait oubelli" userId="ecf726b1934da71b" providerId="LiveId" clId="{B71F60E7-0DDB-42E6-818B-77B87849ADF3}" dt="2021-08-28T23:14:48.222" v="1773" actId="478"/>
          <ac:cxnSpMkLst>
            <pc:docMk/>
            <pc:sldMk cId="3849361227" sldId="368"/>
            <ac:cxnSpMk id="111" creationId="{F031B600-A0B9-44C3-B5A1-D196876272EB}"/>
          </ac:cxnSpMkLst>
        </pc:cxnChg>
        <pc:cxnChg chg="add del">
          <ac:chgData name="Syphax Ait oubelli" userId="ecf726b1934da71b" providerId="LiveId" clId="{B71F60E7-0DDB-42E6-818B-77B87849ADF3}" dt="2021-08-28T23:14:48.222" v="1773" actId="478"/>
          <ac:cxnSpMkLst>
            <pc:docMk/>
            <pc:sldMk cId="3849361227" sldId="368"/>
            <ac:cxnSpMk id="112" creationId="{86528CDC-FFB4-422E-ABEF-A525C18DFCA0}"/>
          </ac:cxnSpMkLst>
        </pc:cxnChg>
        <pc:cxnChg chg="add del">
          <ac:chgData name="Syphax Ait oubelli" userId="ecf726b1934da71b" providerId="LiveId" clId="{B71F60E7-0DDB-42E6-818B-77B87849ADF3}" dt="2021-08-28T23:14:48.222" v="1773" actId="478"/>
          <ac:cxnSpMkLst>
            <pc:docMk/>
            <pc:sldMk cId="3849361227" sldId="368"/>
            <ac:cxnSpMk id="113" creationId="{2F38C998-BACB-44D3-AC7A-7B08D0A6DDB4}"/>
          </ac:cxnSpMkLst>
        </pc:cxnChg>
        <pc:cxnChg chg="add del">
          <ac:chgData name="Syphax Ait oubelli" userId="ecf726b1934da71b" providerId="LiveId" clId="{B71F60E7-0DDB-42E6-818B-77B87849ADF3}" dt="2021-08-28T23:14:48.222" v="1773" actId="478"/>
          <ac:cxnSpMkLst>
            <pc:docMk/>
            <pc:sldMk cId="3849361227" sldId="368"/>
            <ac:cxnSpMk id="114" creationId="{F290EF91-C365-4467-A631-98D26A34E6C8}"/>
          </ac:cxnSpMkLst>
        </pc:cxnChg>
        <pc:cxnChg chg="add del">
          <ac:chgData name="Syphax Ait oubelli" userId="ecf726b1934da71b" providerId="LiveId" clId="{B71F60E7-0DDB-42E6-818B-77B87849ADF3}" dt="2021-08-28T23:14:48.222" v="1773" actId="478"/>
          <ac:cxnSpMkLst>
            <pc:docMk/>
            <pc:sldMk cId="3849361227" sldId="368"/>
            <ac:cxnSpMk id="115" creationId="{EE1AB095-6B81-4AB1-A7CE-652D9BAE70DD}"/>
          </ac:cxnSpMkLst>
        </pc:cxnChg>
        <pc:cxnChg chg="add del">
          <ac:chgData name="Syphax Ait oubelli" userId="ecf726b1934da71b" providerId="LiveId" clId="{B71F60E7-0DDB-42E6-818B-77B87849ADF3}" dt="2021-08-28T23:14:48.222" v="1773" actId="478"/>
          <ac:cxnSpMkLst>
            <pc:docMk/>
            <pc:sldMk cId="3849361227" sldId="368"/>
            <ac:cxnSpMk id="116" creationId="{9D747D72-65E7-46D5-BC82-B012B6DA903D}"/>
          </ac:cxnSpMkLst>
        </pc:cxnChg>
        <pc:cxnChg chg="add del">
          <ac:chgData name="Syphax Ait oubelli" userId="ecf726b1934da71b" providerId="LiveId" clId="{B71F60E7-0DDB-42E6-818B-77B87849ADF3}" dt="2021-08-28T23:14:48.222" v="1773" actId="478"/>
          <ac:cxnSpMkLst>
            <pc:docMk/>
            <pc:sldMk cId="3849361227" sldId="368"/>
            <ac:cxnSpMk id="117" creationId="{D234FA22-A8B6-49A0-B39B-9EB321355C5C}"/>
          </ac:cxnSpMkLst>
        </pc:cxnChg>
        <pc:cxnChg chg="add del">
          <ac:chgData name="Syphax Ait oubelli" userId="ecf726b1934da71b" providerId="LiveId" clId="{B71F60E7-0DDB-42E6-818B-77B87849ADF3}" dt="2021-08-28T23:14:48.222" v="1773" actId="478"/>
          <ac:cxnSpMkLst>
            <pc:docMk/>
            <pc:sldMk cId="3849361227" sldId="368"/>
            <ac:cxnSpMk id="118" creationId="{0D6C8499-235C-4F56-AEE9-C65C0965FA35}"/>
          </ac:cxnSpMkLst>
        </pc:cxnChg>
        <pc:cxnChg chg="add del">
          <ac:chgData name="Syphax Ait oubelli" userId="ecf726b1934da71b" providerId="LiveId" clId="{B71F60E7-0DDB-42E6-818B-77B87849ADF3}" dt="2021-08-28T23:14:48.222" v="1773" actId="478"/>
          <ac:cxnSpMkLst>
            <pc:docMk/>
            <pc:sldMk cId="3849361227" sldId="368"/>
            <ac:cxnSpMk id="119" creationId="{CD3FADA4-0AF0-4D9E-B5F9-B650B904F8E3}"/>
          </ac:cxnSpMkLst>
        </pc:cxnChg>
        <pc:cxnChg chg="add del">
          <ac:chgData name="Syphax Ait oubelli" userId="ecf726b1934da71b" providerId="LiveId" clId="{B71F60E7-0DDB-42E6-818B-77B87849ADF3}" dt="2021-08-28T23:14:48.222" v="1773" actId="478"/>
          <ac:cxnSpMkLst>
            <pc:docMk/>
            <pc:sldMk cId="3849361227" sldId="368"/>
            <ac:cxnSpMk id="120" creationId="{D1AA61F3-F48F-4B88-8DA5-0B03FBC92D91}"/>
          </ac:cxnSpMkLst>
        </pc:cxnChg>
        <pc:cxnChg chg="add del">
          <ac:chgData name="Syphax Ait oubelli" userId="ecf726b1934da71b" providerId="LiveId" clId="{B71F60E7-0DDB-42E6-818B-77B87849ADF3}" dt="2021-08-28T23:14:48.222" v="1773" actId="478"/>
          <ac:cxnSpMkLst>
            <pc:docMk/>
            <pc:sldMk cId="3849361227" sldId="368"/>
            <ac:cxnSpMk id="121" creationId="{F31EB7DA-EF78-4DCC-94B9-7416967565C5}"/>
          </ac:cxnSpMkLst>
        </pc:cxnChg>
        <pc:cxnChg chg="add del">
          <ac:chgData name="Syphax Ait oubelli" userId="ecf726b1934da71b" providerId="LiveId" clId="{B71F60E7-0DDB-42E6-818B-77B87849ADF3}" dt="2021-08-28T23:14:48.222" v="1773" actId="478"/>
          <ac:cxnSpMkLst>
            <pc:docMk/>
            <pc:sldMk cId="3849361227" sldId="368"/>
            <ac:cxnSpMk id="122" creationId="{D64CCFB8-921E-49E4-82DC-7DF2929113D9}"/>
          </ac:cxnSpMkLst>
        </pc:cxnChg>
        <pc:cxnChg chg="add del">
          <ac:chgData name="Syphax Ait oubelli" userId="ecf726b1934da71b" providerId="LiveId" clId="{B71F60E7-0DDB-42E6-818B-77B87849ADF3}" dt="2021-08-28T23:14:48.222" v="1773" actId="478"/>
          <ac:cxnSpMkLst>
            <pc:docMk/>
            <pc:sldMk cId="3849361227" sldId="368"/>
            <ac:cxnSpMk id="123" creationId="{AE3ADD21-DF41-4CE0-ADA3-8E6A0EF48018}"/>
          </ac:cxnSpMkLst>
        </pc:cxnChg>
        <pc:cxnChg chg="add del">
          <ac:chgData name="Syphax Ait oubelli" userId="ecf726b1934da71b" providerId="LiveId" clId="{B71F60E7-0DDB-42E6-818B-77B87849ADF3}" dt="2021-08-28T23:14:48.222" v="1773" actId="478"/>
          <ac:cxnSpMkLst>
            <pc:docMk/>
            <pc:sldMk cId="3849361227" sldId="368"/>
            <ac:cxnSpMk id="124" creationId="{F4A4081D-BFCB-4C91-986B-B30FDF897C8D}"/>
          </ac:cxnSpMkLst>
        </pc:cxnChg>
        <pc:cxnChg chg="add del">
          <ac:chgData name="Syphax Ait oubelli" userId="ecf726b1934da71b" providerId="LiveId" clId="{B71F60E7-0DDB-42E6-818B-77B87849ADF3}" dt="2021-08-28T23:14:48.222" v="1773" actId="478"/>
          <ac:cxnSpMkLst>
            <pc:docMk/>
            <pc:sldMk cId="3849361227" sldId="368"/>
            <ac:cxnSpMk id="125" creationId="{1C6EC515-21DB-4637-9689-ED8CD79D4DB1}"/>
          </ac:cxnSpMkLst>
        </pc:cxnChg>
        <pc:cxnChg chg="add del">
          <ac:chgData name="Syphax Ait oubelli" userId="ecf726b1934da71b" providerId="LiveId" clId="{B71F60E7-0DDB-42E6-818B-77B87849ADF3}" dt="2021-08-28T23:14:48.222" v="1773" actId="478"/>
          <ac:cxnSpMkLst>
            <pc:docMk/>
            <pc:sldMk cId="3849361227" sldId="368"/>
            <ac:cxnSpMk id="126" creationId="{C1E2E81D-BF15-4FC1-83AC-614FF94C93B8}"/>
          </ac:cxnSpMkLst>
        </pc:cxnChg>
        <pc:cxnChg chg="add del">
          <ac:chgData name="Syphax Ait oubelli" userId="ecf726b1934da71b" providerId="LiveId" clId="{B71F60E7-0DDB-42E6-818B-77B87849ADF3}" dt="2021-08-28T23:14:48.222" v="1773" actId="478"/>
          <ac:cxnSpMkLst>
            <pc:docMk/>
            <pc:sldMk cId="3849361227" sldId="368"/>
            <ac:cxnSpMk id="127" creationId="{BDE0A8A8-8FC2-4720-A615-C556194CEE6F}"/>
          </ac:cxnSpMkLst>
        </pc:cxnChg>
        <pc:cxnChg chg="add del">
          <ac:chgData name="Syphax Ait oubelli" userId="ecf726b1934da71b" providerId="LiveId" clId="{B71F60E7-0DDB-42E6-818B-77B87849ADF3}" dt="2021-08-28T23:14:48.222" v="1773" actId="478"/>
          <ac:cxnSpMkLst>
            <pc:docMk/>
            <pc:sldMk cId="3849361227" sldId="368"/>
            <ac:cxnSpMk id="128" creationId="{EC56BE79-749C-46BB-891D-21CF28ADC3ED}"/>
          </ac:cxnSpMkLst>
        </pc:cxnChg>
        <pc:cxnChg chg="add del">
          <ac:chgData name="Syphax Ait oubelli" userId="ecf726b1934da71b" providerId="LiveId" clId="{B71F60E7-0DDB-42E6-818B-77B87849ADF3}" dt="2021-08-28T23:14:48.222" v="1773" actId="478"/>
          <ac:cxnSpMkLst>
            <pc:docMk/>
            <pc:sldMk cId="3849361227" sldId="368"/>
            <ac:cxnSpMk id="129" creationId="{1BB3A79D-874B-430C-97AF-95C83F4AB16B}"/>
          </ac:cxnSpMkLst>
        </pc:cxnChg>
        <pc:cxnChg chg="add del">
          <ac:chgData name="Syphax Ait oubelli" userId="ecf726b1934da71b" providerId="LiveId" clId="{B71F60E7-0DDB-42E6-818B-77B87849ADF3}" dt="2021-08-28T23:14:48.222" v="1773" actId="478"/>
          <ac:cxnSpMkLst>
            <pc:docMk/>
            <pc:sldMk cId="3849361227" sldId="368"/>
            <ac:cxnSpMk id="130" creationId="{0FC43E1B-5B8F-453A-A623-9B44E7833D9B}"/>
          </ac:cxnSpMkLst>
        </pc:cxnChg>
        <pc:cxnChg chg="add del">
          <ac:chgData name="Syphax Ait oubelli" userId="ecf726b1934da71b" providerId="LiveId" clId="{B71F60E7-0DDB-42E6-818B-77B87849ADF3}" dt="2021-08-28T23:14:48.222" v="1773" actId="478"/>
          <ac:cxnSpMkLst>
            <pc:docMk/>
            <pc:sldMk cId="3849361227" sldId="368"/>
            <ac:cxnSpMk id="131" creationId="{9401E363-4929-4980-962A-327ABDF34124}"/>
          </ac:cxnSpMkLst>
        </pc:cxnChg>
        <pc:cxnChg chg="add del">
          <ac:chgData name="Syphax Ait oubelli" userId="ecf726b1934da71b" providerId="LiveId" clId="{B71F60E7-0DDB-42E6-818B-77B87849ADF3}" dt="2021-08-28T23:14:48.222" v="1773" actId="478"/>
          <ac:cxnSpMkLst>
            <pc:docMk/>
            <pc:sldMk cId="3849361227" sldId="368"/>
            <ac:cxnSpMk id="132" creationId="{916B1D62-23B6-4F54-B143-22758452B680}"/>
          </ac:cxnSpMkLst>
        </pc:cxnChg>
        <pc:cxnChg chg="add del">
          <ac:chgData name="Syphax Ait oubelli" userId="ecf726b1934da71b" providerId="LiveId" clId="{B71F60E7-0DDB-42E6-818B-77B87849ADF3}" dt="2021-08-28T23:14:48.222" v="1773" actId="478"/>
          <ac:cxnSpMkLst>
            <pc:docMk/>
            <pc:sldMk cId="3849361227" sldId="368"/>
            <ac:cxnSpMk id="133" creationId="{AC438639-2347-4CE0-8BBC-6A21692D765C}"/>
          </ac:cxnSpMkLst>
        </pc:cxnChg>
        <pc:cxnChg chg="add del">
          <ac:chgData name="Syphax Ait oubelli" userId="ecf726b1934da71b" providerId="LiveId" clId="{B71F60E7-0DDB-42E6-818B-77B87849ADF3}" dt="2021-08-28T23:14:48.222" v="1773" actId="478"/>
          <ac:cxnSpMkLst>
            <pc:docMk/>
            <pc:sldMk cId="3849361227" sldId="368"/>
            <ac:cxnSpMk id="134" creationId="{25AA13BF-02D1-4A9A-B8BF-48911DDF2142}"/>
          </ac:cxnSpMkLst>
        </pc:cxnChg>
        <pc:cxnChg chg="add del">
          <ac:chgData name="Syphax Ait oubelli" userId="ecf726b1934da71b" providerId="LiveId" clId="{B71F60E7-0DDB-42E6-818B-77B87849ADF3}" dt="2021-08-28T23:14:48.222" v="1773" actId="478"/>
          <ac:cxnSpMkLst>
            <pc:docMk/>
            <pc:sldMk cId="3849361227" sldId="368"/>
            <ac:cxnSpMk id="138" creationId="{25056734-447C-4A09-A20E-98B93417D4B4}"/>
          </ac:cxnSpMkLst>
        </pc:cxnChg>
        <pc:cxnChg chg="add del">
          <ac:chgData name="Syphax Ait oubelli" userId="ecf726b1934da71b" providerId="LiveId" clId="{B71F60E7-0DDB-42E6-818B-77B87849ADF3}" dt="2021-08-28T23:14:48.222" v="1773" actId="478"/>
          <ac:cxnSpMkLst>
            <pc:docMk/>
            <pc:sldMk cId="3849361227" sldId="368"/>
            <ac:cxnSpMk id="139" creationId="{4476316A-4304-4DB1-9BCC-F873A5016E06}"/>
          </ac:cxnSpMkLst>
        </pc:cxnChg>
        <pc:cxnChg chg="add del">
          <ac:chgData name="Syphax Ait oubelli" userId="ecf726b1934da71b" providerId="LiveId" clId="{B71F60E7-0DDB-42E6-818B-77B87849ADF3}" dt="2021-08-28T23:14:48.222" v="1773" actId="478"/>
          <ac:cxnSpMkLst>
            <pc:docMk/>
            <pc:sldMk cId="3849361227" sldId="368"/>
            <ac:cxnSpMk id="140" creationId="{CD4E8DB2-E5C0-47E0-8D41-69FF8780DBC0}"/>
          </ac:cxnSpMkLst>
        </pc:cxnChg>
        <pc:cxnChg chg="add del">
          <ac:chgData name="Syphax Ait oubelli" userId="ecf726b1934da71b" providerId="LiveId" clId="{B71F60E7-0DDB-42E6-818B-77B87849ADF3}" dt="2021-08-28T23:14:48.222" v="1773" actId="478"/>
          <ac:cxnSpMkLst>
            <pc:docMk/>
            <pc:sldMk cId="3849361227" sldId="368"/>
            <ac:cxnSpMk id="141" creationId="{1D2B4501-BD18-45F2-A155-4D88A203672E}"/>
          </ac:cxnSpMkLst>
        </pc:cxnChg>
        <pc:cxnChg chg="add del">
          <ac:chgData name="Syphax Ait oubelli" userId="ecf726b1934da71b" providerId="LiveId" clId="{B71F60E7-0DDB-42E6-818B-77B87849ADF3}" dt="2021-08-28T23:14:48.222" v="1773" actId="478"/>
          <ac:cxnSpMkLst>
            <pc:docMk/>
            <pc:sldMk cId="3849361227" sldId="368"/>
            <ac:cxnSpMk id="142" creationId="{C98C7584-F270-4E63-908C-9FAEBD57208C}"/>
          </ac:cxnSpMkLst>
        </pc:cxnChg>
        <pc:cxnChg chg="add del">
          <ac:chgData name="Syphax Ait oubelli" userId="ecf726b1934da71b" providerId="LiveId" clId="{B71F60E7-0DDB-42E6-818B-77B87849ADF3}" dt="2021-08-28T23:14:48.222" v="1773" actId="478"/>
          <ac:cxnSpMkLst>
            <pc:docMk/>
            <pc:sldMk cId="3849361227" sldId="368"/>
            <ac:cxnSpMk id="143" creationId="{DDDF05F2-9F43-4859-B791-8A56C027E41B}"/>
          </ac:cxnSpMkLst>
        </pc:cxnChg>
        <pc:cxnChg chg="add del">
          <ac:chgData name="Syphax Ait oubelli" userId="ecf726b1934da71b" providerId="LiveId" clId="{B71F60E7-0DDB-42E6-818B-77B87849ADF3}" dt="2021-08-28T23:14:48.222" v="1773" actId="478"/>
          <ac:cxnSpMkLst>
            <pc:docMk/>
            <pc:sldMk cId="3849361227" sldId="368"/>
            <ac:cxnSpMk id="145" creationId="{1EC301DB-3FCD-45EB-A1C8-38C222B7B74E}"/>
          </ac:cxnSpMkLst>
        </pc:cxnChg>
        <pc:cxnChg chg="add del">
          <ac:chgData name="Syphax Ait oubelli" userId="ecf726b1934da71b" providerId="LiveId" clId="{B71F60E7-0DDB-42E6-818B-77B87849ADF3}" dt="2021-08-28T23:14:48.222" v="1773" actId="478"/>
          <ac:cxnSpMkLst>
            <pc:docMk/>
            <pc:sldMk cId="3849361227" sldId="368"/>
            <ac:cxnSpMk id="146" creationId="{5FBA1F4D-F181-420C-BC4D-236D52A02B2A}"/>
          </ac:cxnSpMkLst>
        </pc:cxnChg>
        <pc:cxnChg chg="add del">
          <ac:chgData name="Syphax Ait oubelli" userId="ecf726b1934da71b" providerId="LiveId" clId="{B71F60E7-0DDB-42E6-818B-77B87849ADF3}" dt="2021-08-28T23:14:48.222" v="1773" actId="478"/>
          <ac:cxnSpMkLst>
            <pc:docMk/>
            <pc:sldMk cId="3849361227" sldId="368"/>
            <ac:cxnSpMk id="147" creationId="{C2BAF3D3-B4F4-4B60-B0FA-D600861BCCA4}"/>
          </ac:cxnSpMkLst>
        </pc:cxnChg>
        <pc:cxnChg chg="add del">
          <ac:chgData name="Syphax Ait oubelli" userId="ecf726b1934da71b" providerId="LiveId" clId="{B71F60E7-0DDB-42E6-818B-77B87849ADF3}" dt="2021-08-28T23:14:48.222" v="1773" actId="478"/>
          <ac:cxnSpMkLst>
            <pc:docMk/>
            <pc:sldMk cId="3849361227" sldId="368"/>
            <ac:cxnSpMk id="148" creationId="{EF763310-D5C5-4F26-ABD0-57A7FE878434}"/>
          </ac:cxnSpMkLst>
        </pc:cxnChg>
        <pc:cxnChg chg="add del">
          <ac:chgData name="Syphax Ait oubelli" userId="ecf726b1934da71b" providerId="LiveId" clId="{B71F60E7-0DDB-42E6-818B-77B87849ADF3}" dt="2021-08-28T23:14:48.222" v="1773" actId="478"/>
          <ac:cxnSpMkLst>
            <pc:docMk/>
            <pc:sldMk cId="3849361227" sldId="368"/>
            <ac:cxnSpMk id="149" creationId="{FAF502EE-A1D6-4D5B-B7A5-6CC8F978FD30}"/>
          </ac:cxnSpMkLst>
        </pc:cxnChg>
        <pc:cxnChg chg="add del">
          <ac:chgData name="Syphax Ait oubelli" userId="ecf726b1934da71b" providerId="LiveId" clId="{B71F60E7-0DDB-42E6-818B-77B87849ADF3}" dt="2021-08-28T23:14:48.222" v="1773" actId="478"/>
          <ac:cxnSpMkLst>
            <pc:docMk/>
            <pc:sldMk cId="3849361227" sldId="368"/>
            <ac:cxnSpMk id="150" creationId="{3BAF3DC0-DB94-4CAE-AF88-689BBC9548F5}"/>
          </ac:cxnSpMkLst>
        </pc:cxnChg>
        <pc:cxnChg chg="add del">
          <ac:chgData name="Syphax Ait oubelli" userId="ecf726b1934da71b" providerId="LiveId" clId="{B71F60E7-0DDB-42E6-818B-77B87849ADF3}" dt="2021-08-28T23:14:48.222" v="1773" actId="478"/>
          <ac:cxnSpMkLst>
            <pc:docMk/>
            <pc:sldMk cId="3849361227" sldId="368"/>
            <ac:cxnSpMk id="151" creationId="{7994A5B6-B9CB-4553-809A-EC748253BE49}"/>
          </ac:cxnSpMkLst>
        </pc:cxnChg>
        <pc:cxnChg chg="add del">
          <ac:chgData name="Syphax Ait oubelli" userId="ecf726b1934da71b" providerId="LiveId" clId="{B71F60E7-0DDB-42E6-818B-77B87849ADF3}" dt="2021-08-28T23:14:48.222" v="1773" actId="478"/>
          <ac:cxnSpMkLst>
            <pc:docMk/>
            <pc:sldMk cId="3849361227" sldId="368"/>
            <ac:cxnSpMk id="152" creationId="{5157B8CA-9015-4C01-8AB8-A358EB887F4B}"/>
          </ac:cxnSpMkLst>
        </pc:cxnChg>
        <pc:cxnChg chg="add del">
          <ac:chgData name="Syphax Ait oubelli" userId="ecf726b1934da71b" providerId="LiveId" clId="{B71F60E7-0DDB-42E6-818B-77B87849ADF3}" dt="2021-08-28T23:14:48.222" v="1773" actId="478"/>
          <ac:cxnSpMkLst>
            <pc:docMk/>
            <pc:sldMk cId="3849361227" sldId="368"/>
            <ac:cxnSpMk id="153" creationId="{C1CA2857-F524-45AD-BDE4-EB5B9DE3B8C6}"/>
          </ac:cxnSpMkLst>
        </pc:cxnChg>
        <pc:cxnChg chg="add del">
          <ac:chgData name="Syphax Ait oubelli" userId="ecf726b1934da71b" providerId="LiveId" clId="{B71F60E7-0DDB-42E6-818B-77B87849ADF3}" dt="2021-08-28T23:14:48.222" v="1773" actId="478"/>
          <ac:cxnSpMkLst>
            <pc:docMk/>
            <pc:sldMk cId="3849361227" sldId="368"/>
            <ac:cxnSpMk id="154" creationId="{AA67EA57-AD1E-4C87-808A-B8559C29C3D0}"/>
          </ac:cxnSpMkLst>
        </pc:cxnChg>
        <pc:cxnChg chg="add del">
          <ac:chgData name="Syphax Ait oubelli" userId="ecf726b1934da71b" providerId="LiveId" clId="{B71F60E7-0DDB-42E6-818B-77B87849ADF3}" dt="2021-08-28T23:14:48.222" v="1773" actId="478"/>
          <ac:cxnSpMkLst>
            <pc:docMk/>
            <pc:sldMk cId="3849361227" sldId="368"/>
            <ac:cxnSpMk id="155" creationId="{DC7688EC-1BC6-40E8-9532-DABA3EB4C6B5}"/>
          </ac:cxnSpMkLst>
        </pc:cxnChg>
        <pc:cxnChg chg="add del">
          <ac:chgData name="Syphax Ait oubelli" userId="ecf726b1934da71b" providerId="LiveId" clId="{B71F60E7-0DDB-42E6-818B-77B87849ADF3}" dt="2021-08-28T23:14:48.222" v="1773" actId="478"/>
          <ac:cxnSpMkLst>
            <pc:docMk/>
            <pc:sldMk cId="3849361227" sldId="368"/>
            <ac:cxnSpMk id="156" creationId="{0D86C857-A5D0-405D-A108-DB908BAAAD00}"/>
          </ac:cxnSpMkLst>
        </pc:cxnChg>
        <pc:cxnChg chg="add del">
          <ac:chgData name="Syphax Ait oubelli" userId="ecf726b1934da71b" providerId="LiveId" clId="{B71F60E7-0DDB-42E6-818B-77B87849ADF3}" dt="2021-08-28T23:14:48.222" v="1773" actId="478"/>
          <ac:cxnSpMkLst>
            <pc:docMk/>
            <pc:sldMk cId="3849361227" sldId="368"/>
            <ac:cxnSpMk id="157" creationId="{BECB736F-F7C1-4DC8-BDDA-A0F2F456381D}"/>
          </ac:cxnSpMkLst>
        </pc:cxnChg>
        <pc:cxnChg chg="add del">
          <ac:chgData name="Syphax Ait oubelli" userId="ecf726b1934da71b" providerId="LiveId" clId="{B71F60E7-0DDB-42E6-818B-77B87849ADF3}" dt="2021-08-28T23:14:48.222" v="1773" actId="478"/>
          <ac:cxnSpMkLst>
            <pc:docMk/>
            <pc:sldMk cId="3849361227" sldId="368"/>
            <ac:cxnSpMk id="158" creationId="{444D36A5-AD93-474F-B8DA-9DA15016C802}"/>
          </ac:cxnSpMkLst>
        </pc:cxnChg>
        <pc:cxnChg chg="add del">
          <ac:chgData name="Syphax Ait oubelli" userId="ecf726b1934da71b" providerId="LiveId" clId="{B71F60E7-0DDB-42E6-818B-77B87849ADF3}" dt="2021-08-28T23:14:48.222" v="1773" actId="478"/>
          <ac:cxnSpMkLst>
            <pc:docMk/>
            <pc:sldMk cId="3849361227" sldId="368"/>
            <ac:cxnSpMk id="159" creationId="{F4F705FE-B7E6-4927-917F-DBB680D0FE62}"/>
          </ac:cxnSpMkLst>
        </pc:cxnChg>
        <pc:cxnChg chg="add del">
          <ac:chgData name="Syphax Ait oubelli" userId="ecf726b1934da71b" providerId="LiveId" clId="{B71F60E7-0DDB-42E6-818B-77B87849ADF3}" dt="2021-08-28T23:14:48.222" v="1773" actId="478"/>
          <ac:cxnSpMkLst>
            <pc:docMk/>
            <pc:sldMk cId="3849361227" sldId="368"/>
            <ac:cxnSpMk id="160" creationId="{9B0F9086-D6A5-4301-A3EE-F178D6B75FCC}"/>
          </ac:cxnSpMkLst>
        </pc:cxnChg>
        <pc:cxnChg chg="add del">
          <ac:chgData name="Syphax Ait oubelli" userId="ecf726b1934da71b" providerId="LiveId" clId="{B71F60E7-0DDB-42E6-818B-77B87849ADF3}" dt="2021-08-28T23:14:48.222" v="1773" actId="478"/>
          <ac:cxnSpMkLst>
            <pc:docMk/>
            <pc:sldMk cId="3849361227" sldId="368"/>
            <ac:cxnSpMk id="161" creationId="{07E085D8-C4EA-40B8-ABCF-C33CB82F6BC8}"/>
          </ac:cxnSpMkLst>
        </pc:cxnChg>
        <pc:cxnChg chg="add del">
          <ac:chgData name="Syphax Ait oubelli" userId="ecf726b1934da71b" providerId="LiveId" clId="{B71F60E7-0DDB-42E6-818B-77B87849ADF3}" dt="2021-08-28T23:14:48.222" v="1773" actId="478"/>
          <ac:cxnSpMkLst>
            <pc:docMk/>
            <pc:sldMk cId="3849361227" sldId="368"/>
            <ac:cxnSpMk id="162" creationId="{1BD8B288-DBF6-4610-97A8-EBA815C5AA6A}"/>
          </ac:cxnSpMkLst>
        </pc:cxnChg>
        <pc:cxnChg chg="add del">
          <ac:chgData name="Syphax Ait oubelli" userId="ecf726b1934da71b" providerId="LiveId" clId="{B71F60E7-0DDB-42E6-818B-77B87849ADF3}" dt="2021-08-28T23:14:48.222" v="1773" actId="478"/>
          <ac:cxnSpMkLst>
            <pc:docMk/>
            <pc:sldMk cId="3849361227" sldId="368"/>
            <ac:cxnSpMk id="163" creationId="{280BDD94-4453-403F-9426-E7BCECB52267}"/>
          </ac:cxnSpMkLst>
        </pc:cxnChg>
        <pc:cxnChg chg="add del">
          <ac:chgData name="Syphax Ait oubelli" userId="ecf726b1934da71b" providerId="LiveId" clId="{B71F60E7-0DDB-42E6-818B-77B87849ADF3}" dt="2021-08-28T23:14:48.222" v="1773" actId="478"/>
          <ac:cxnSpMkLst>
            <pc:docMk/>
            <pc:sldMk cId="3849361227" sldId="368"/>
            <ac:cxnSpMk id="164" creationId="{043DF190-2439-43E9-80B7-63F193C19778}"/>
          </ac:cxnSpMkLst>
        </pc:cxnChg>
        <pc:cxnChg chg="add del">
          <ac:chgData name="Syphax Ait oubelli" userId="ecf726b1934da71b" providerId="LiveId" clId="{B71F60E7-0DDB-42E6-818B-77B87849ADF3}" dt="2021-08-28T23:14:48.222" v="1773" actId="478"/>
          <ac:cxnSpMkLst>
            <pc:docMk/>
            <pc:sldMk cId="3849361227" sldId="368"/>
            <ac:cxnSpMk id="165" creationId="{EB6A9D94-6B2C-4B35-81F7-91151A700763}"/>
          </ac:cxnSpMkLst>
        </pc:cxnChg>
        <pc:cxnChg chg="add del">
          <ac:chgData name="Syphax Ait oubelli" userId="ecf726b1934da71b" providerId="LiveId" clId="{B71F60E7-0DDB-42E6-818B-77B87849ADF3}" dt="2021-08-28T23:14:48.222" v="1773" actId="478"/>
          <ac:cxnSpMkLst>
            <pc:docMk/>
            <pc:sldMk cId="3849361227" sldId="368"/>
            <ac:cxnSpMk id="166" creationId="{0C236782-DE8D-468C-80FA-5B15ADDDF327}"/>
          </ac:cxnSpMkLst>
        </pc:cxnChg>
        <pc:cxnChg chg="add del">
          <ac:chgData name="Syphax Ait oubelli" userId="ecf726b1934da71b" providerId="LiveId" clId="{B71F60E7-0DDB-42E6-818B-77B87849ADF3}" dt="2021-08-28T23:14:48.222" v="1773" actId="478"/>
          <ac:cxnSpMkLst>
            <pc:docMk/>
            <pc:sldMk cId="3849361227" sldId="368"/>
            <ac:cxnSpMk id="167" creationId="{8D55238F-C163-4816-9A90-65A520D78105}"/>
          </ac:cxnSpMkLst>
        </pc:cxnChg>
        <pc:cxnChg chg="add del">
          <ac:chgData name="Syphax Ait oubelli" userId="ecf726b1934da71b" providerId="LiveId" clId="{B71F60E7-0DDB-42E6-818B-77B87849ADF3}" dt="2021-08-28T23:14:48.222" v="1773" actId="478"/>
          <ac:cxnSpMkLst>
            <pc:docMk/>
            <pc:sldMk cId="3849361227" sldId="368"/>
            <ac:cxnSpMk id="168" creationId="{A5E3098C-E71A-4190-A6AC-AB5D17F6D639}"/>
          </ac:cxnSpMkLst>
        </pc:cxnChg>
        <pc:cxnChg chg="add del">
          <ac:chgData name="Syphax Ait oubelli" userId="ecf726b1934da71b" providerId="LiveId" clId="{B71F60E7-0DDB-42E6-818B-77B87849ADF3}" dt="2021-08-28T23:14:48.222" v="1773" actId="478"/>
          <ac:cxnSpMkLst>
            <pc:docMk/>
            <pc:sldMk cId="3849361227" sldId="368"/>
            <ac:cxnSpMk id="169" creationId="{65F0BAFB-380C-4447-A98F-B725B69C8EDD}"/>
          </ac:cxnSpMkLst>
        </pc:cxnChg>
        <pc:cxnChg chg="add del">
          <ac:chgData name="Syphax Ait oubelli" userId="ecf726b1934da71b" providerId="LiveId" clId="{B71F60E7-0DDB-42E6-818B-77B87849ADF3}" dt="2021-08-28T23:14:48.222" v="1773" actId="478"/>
          <ac:cxnSpMkLst>
            <pc:docMk/>
            <pc:sldMk cId="3849361227" sldId="368"/>
            <ac:cxnSpMk id="170" creationId="{8750EB54-8597-42C5-BED6-CD07D294A0F8}"/>
          </ac:cxnSpMkLst>
        </pc:cxnChg>
        <pc:cxnChg chg="add del">
          <ac:chgData name="Syphax Ait oubelli" userId="ecf726b1934da71b" providerId="LiveId" clId="{B71F60E7-0DDB-42E6-818B-77B87849ADF3}" dt="2021-08-28T23:14:48.222" v="1773" actId="478"/>
          <ac:cxnSpMkLst>
            <pc:docMk/>
            <pc:sldMk cId="3849361227" sldId="368"/>
            <ac:cxnSpMk id="171" creationId="{AAA87F95-A70D-4D1D-AC6C-764280E02EDF}"/>
          </ac:cxnSpMkLst>
        </pc:cxnChg>
        <pc:cxnChg chg="add del">
          <ac:chgData name="Syphax Ait oubelli" userId="ecf726b1934da71b" providerId="LiveId" clId="{B71F60E7-0DDB-42E6-818B-77B87849ADF3}" dt="2021-08-28T23:14:48.222" v="1773" actId="478"/>
          <ac:cxnSpMkLst>
            <pc:docMk/>
            <pc:sldMk cId="3849361227" sldId="368"/>
            <ac:cxnSpMk id="172" creationId="{6021FA46-309D-49C6-98BE-18A1E95AEF1D}"/>
          </ac:cxnSpMkLst>
        </pc:cxnChg>
        <pc:cxnChg chg="add del">
          <ac:chgData name="Syphax Ait oubelli" userId="ecf726b1934da71b" providerId="LiveId" clId="{B71F60E7-0DDB-42E6-818B-77B87849ADF3}" dt="2021-08-28T23:14:48.222" v="1773" actId="478"/>
          <ac:cxnSpMkLst>
            <pc:docMk/>
            <pc:sldMk cId="3849361227" sldId="368"/>
            <ac:cxnSpMk id="173" creationId="{802977A4-99AB-498D-8265-1FFA50A7A224}"/>
          </ac:cxnSpMkLst>
        </pc:cxnChg>
      </pc:sldChg>
      <pc:sldChg chg="addSp delSp modSp add mod">
        <pc:chgData name="Syphax Ait oubelli" userId="ecf726b1934da71b" providerId="LiveId" clId="{B71F60E7-0DDB-42E6-818B-77B87849ADF3}" dt="2021-08-29T09:32:24.602" v="4541"/>
        <pc:sldMkLst>
          <pc:docMk/>
          <pc:sldMk cId="888838979" sldId="369"/>
        </pc:sldMkLst>
        <pc:spChg chg="add mod">
          <ac:chgData name="Syphax Ait oubelli" userId="ecf726b1934da71b" providerId="LiveId" clId="{B71F60E7-0DDB-42E6-818B-77B87849ADF3}" dt="2021-08-29T09:32:24.602" v="4541"/>
          <ac:spMkLst>
            <pc:docMk/>
            <pc:sldMk cId="888838979" sldId="369"/>
            <ac:spMk id="15" creationId="{86E49CAB-8BEC-4543-AAF3-07A256E71309}"/>
          </ac:spMkLst>
        </pc:spChg>
        <pc:spChg chg="add del">
          <ac:chgData name="Syphax Ait oubelli" userId="ecf726b1934da71b" providerId="LiveId" clId="{B71F60E7-0DDB-42E6-818B-77B87849ADF3}" dt="2021-08-28T23:15:11.335" v="1783" actId="478"/>
          <ac:spMkLst>
            <pc:docMk/>
            <pc:sldMk cId="888838979" sldId="369"/>
            <ac:spMk id="18" creationId="{DE53F814-AE52-4831-BAE0-D7CD11BD15B8}"/>
          </ac:spMkLst>
        </pc:spChg>
        <pc:spChg chg="add del">
          <ac:chgData name="Syphax Ait oubelli" userId="ecf726b1934da71b" providerId="LiveId" clId="{B71F60E7-0DDB-42E6-818B-77B87849ADF3}" dt="2021-08-28T23:15:11.335" v="1783" actId="478"/>
          <ac:spMkLst>
            <pc:docMk/>
            <pc:sldMk cId="888838979" sldId="369"/>
            <ac:spMk id="19" creationId="{8F425977-37C6-4279-B7B6-B0DF6F7402D7}"/>
          </ac:spMkLst>
        </pc:spChg>
        <pc:spChg chg="add del">
          <ac:chgData name="Syphax Ait oubelli" userId="ecf726b1934da71b" providerId="LiveId" clId="{B71F60E7-0DDB-42E6-818B-77B87849ADF3}" dt="2021-08-28T23:15:11.335" v="1783" actId="478"/>
          <ac:spMkLst>
            <pc:docMk/>
            <pc:sldMk cId="888838979" sldId="369"/>
            <ac:spMk id="20" creationId="{44AF0FB0-33C5-4F04-851C-39FCC0F2E2AC}"/>
          </ac:spMkLst>
        </pc:spChg>
        <pc:spChg chg="add del">
          <ac:chgData name="Syphax Ait oubelli" userId="ecf726b1934da71b" providerId="LiveId" clId="{B71F60E7-0DDB-42E6-818B-77B87849ADF3}" dt="2021-08-28T23:15:11.335" v="1783" actId="478"/>
          <ac:spMkLst>
            <pc:docMk/>
            <pc:sldMk cId="888838979" sldId="369"/>
            <ac:spMk id="23" creationId="{6A1436DC-A68F-4D4F-ACD7-AF96CA22B4FF}"/>
          </ac:spMkLst>
        </pc:spChg>
        <pc:spChg chg="add del">
          <ac:chgData name="Syphax Ait oubelli" userId="ecf726b1934da71b" providerId="LiveId" clId="{B71F60E7-0DDB-42E6-818B-77B87849ADF3}" dt="2021-08-28T23:15:11.335" v="1783" actId="478"/>
          <ac:spMkLst>
            <pc:docMk/>
            <pc:sldMk cId="888838979" sldId="369"/>
            <ac:spMk id="25" creationId="{A6E1D522-F47B-406F-8548-AD21CE88F773}"/>
          </ac:spMkLst>
        </pc:spChg>
        <pc:spChg chg="add del">
          <ac:chgData name="Syphax Ait oubelli" userId="ecf726b1934da71b" providerId="LiveId" clId="{B71F60E7-0DDB-42E6-818B-77B87849ADF3}" dt="2021-08-28T23:15:11.335" v="1783" actId="478"/>
          <ac:spMkLst>
            <pc:docMk/>
            <pc:sldMk cId="888838979" sldId="369"/>
            <ac:spMk id="26" creationId="{35F27BDE-1A01-42BC-ABF1-EF4B3CABF583}"/>
          </ac:spMkLst>
        </pc:spChg>
        <pc:spChg chg="add del">
          <ac:chgData name="Syphax Ait oubelli" userId="ecf726b1934da71b" providerId="LiveId" clId="{B71F60E7-0DDB-42E6-818B-77B87849ADF3}" dt="2021-08-28T23:15:11.335" v="1783" actId="478"/>
          <ac:spMkLst>
            <pc:docMk/>
            <pc:sldMk cId="888838979" sldId="369"/>
            <ac:spMk id="27" creationId="{1CBCFB81-7CF5-4441-BD4A-6F097E2B16A8}"/>
          </ac:spMkLst>
        </pc:spChg>
        <pc:spChg chg="add del">
          <ac:chgData name="Syphax Ait oubelli" userId="ecf726b1934da71b" providerId="LiveId" clId="{B71F60E7-0DDB-42E6-818B-77B87849ADF3}" dt="2021-08-28T23:15:11.335" v="1783" actId="478"/>
          <ac:spMkLst>
            <pc:docMk/>
            <pc:sldMk cId="888838979" sldId="369"/>
            <ac:spMk id="29" creationId="{97E9F4B8-B779-4E08-9D71-AB7BC7A5C6D6}"/>
          </ac:spMkLst>
        </pc:spChg>
        <pc:spChg chg="add del">
          <ac:chgData name="Syphax Ait oubelli" userId="ecf726b1934da71b" providerId="LiveId" clId="{B71F60E7-0DDB-42E6-818B-77B87849ADF3}" dt="2021-08-28T23:15:11.335" v="1783" actId="478"/>
          <ac:spMkLst>
            <pc:docMk/>
            <pc:sldMk cId="888838979" sldId="369"/>
            <ac:spMk id="30" creationId="{9ADCFE91-A93E-4A7A-86AB-43021A79DE97}"/>
          </ac:spMkLst>
        </pc:spChg>
        <pc:spChg chg="add del">
          <ac:chgData name="Syphax Ait oubelli" userId="ecf726b1934da71b" providerId="LiveId" clId="{B71F60E7-0DDB-42E6-818B-77B87849ADF3}" dt="2021-08-28T23:15:11.335" v="1783" actId="478"/>
          <ac:spMkLst>
            <pc:docMk/>
            <pc:sldMk cId="888838979" sldId="369"/>
            <ac:spMk id="31" creationId="{FA2AE604-38DE-4F92-954C-34130A255440}"/>
          </ac:spMkLst>
        </pc:spChg>
        <pc:spChg chg="add del">
          <ac:chgData name="Syphax Ait oubelli" userId="ecf726b1934da71b" providerId="LiveId" clId="{B71F60E7-0DDB-42E6-818B-77B87849ADF3}" dt="2021-08-28T23:15:11.335" v="1783" actId="478"/>
          <ac:spMkLst>
            <pc:docMk/>
            <pc:sldMk cId="888838979" sldId="369"/>
            <ac:spMk id="32" creationId="{6BFF968B-D4FE-4958-A6E1-5BC60450384A}"/>
          </ac:spMkLst>
        </pc:spChg>
        <pc:spChg chg="add del">
          <ac:chgData name="Syphax Ait oubelli" userId="ecf726b1934da71b" providerId="LiveId" clId="{B71F60E7-0DDB-42E6-818B-77B87849ADF3}" dt="2021-08-28T23:15:11.335" v="1783" actId="478"/>
          <ac:spMkLst>
            <pc:docMk/>
            <pc:sldMk cId="888838979" sldId="369"/>
            <ac:spMk id="34" creationId="{6F7E3A56-865D-4013-8046-468B6170BEAE}"/>
          </ac:spMkLst>
        </pc:spChg>
        <pc:spChg chg="add del">
          <ac:chgData name="Syphax Ait oubelli" userId="ecf726b1934da71b" providerId="LiveId" clId="{B71F60E7-0DDB-42E6-818B-77B87849ADF3}" dt="2021-08-28T23:15:11.335" v="1783" actId="478"/>
          <ac:spMkLst>
            <pc:docMk/>
            <pc:sldMk cId="888838979" sldId="369"/>
            <ac:spMk id="37" creationId="{583D9FAF-0020-4454-9901-F08B59AB2CD8}"/>
          </ac:spMkLst>
        </pc:spChg>
        <pc:spChg chg="add del">
          <ac:chgData name="Syphax Ait oubelli" userId="ecf726b1934da71b" providerId="LiveId" clId="{B71F60E7-0DDB-42E6-818B-77B87849ADF3}" dt="2021-08-28T23:15:11.335" v="1783" actId="478"/>
          <ac:spMkLst>
            <pc:docMk/>
            <pc:sldMk cId="888838979" sldId="369"/>
            <ac:spMk id="39" creationId="{3F8314C3-EF89-45E0-9036-31AB62FD3853}"/>
          </ac:spMkLst>
        </pc:spChg>
        <pc:spChg chg="add del">
          <ac:chgData name="Syphax Ait oubelli" userId="ecf726b1934da71b" providerId="LiveId" clId="{B71F60E7-0DDB-42E6-818B-77B87849ADF3}" dt="2021-08-28T23:15:11.335" v="1783" actId="478"/>
          <ac:spMkLst>
            <pc:docMk/>
            <pc:sldMk cId="888838979" sldId="369"/>
            <ac:spMk id="56" creationId="{6FC9BC8D-9FB5-4ED2-BC73-C781D94BD422}"/>
          </ac:spMkLst>
        </pc:spChg>
        <pc:spChg chg="add del">
          <ac:chgData name="Syphax Ait oubelli" userId="ecf726b1934da71b" providerId="LiveId" clId="{B71F60E7-0DDB-42E6-818B-77B87849ADF3}" dt="2021-08-28T23:15:11.335" v="1783" actId="478"/>
          <ac:spMkLst>
            <pc:docMk/>
            <pc:sldMk cId="888838979" sldId="369"/>
            <ac:spMk id="57" creationId="{61DB7A5A-D957-4C8A-961E-4D8304A3C830}"/>
          </ac:spMkLst>
        </pc:spChg>
        <pc:spChg chg="add del">
          <ac:chgData name="Syphax Ait oubelli" userId="ecf726b1934da71b" providerId="LiveId" clId="{B71F60E7-0DDB-42E6-818B-77B87849ADF3}" dt="2021-08-28T23:15:11.335" v="1783" actId="478"/>
          <ac:spMkLst>
            <pc:docMk/>
            <pc:sldMk cId="888838979" sldId="369"/>
            <ac:spMk id="59" creationId="{F6C7A507-8D6E-46CA-A49B-D37581BCF68D}"/>
          </ac:spMkLst>
        </pc:spChg>
        <pc:spChg chg="add del">
          <ac:chgData name="Syphax Ait oubelli" userId="ecf726b1934da71b" providerId="LiveId" clId="{B71F60E7-0DDB-42E6-818B-77B87849ADF3}" dt="2021-08-28T23:15:11.335" v="1783" actId="478"/>
          <ac:spMkLst>
            <pc:docMk/>
            <pc:sldMk cId="888838979" sldId="369"/>
            <ac:spMk id="60" creationId="{F33C7910-CCA2-4AE9-9516-A2EF213D37EE}"/>
          </ac:spMkLst>
        </pc:spChg>
        <pc:spChg chg="add del">
          <ac:chgData name="Syphax Ait oubelli" userId="ecf726b1934da71b" providerId="LiveId" clId="{B71F60E7-0DDB-42E6-818B-77B87849ADF3}" dt="2021-08-28T23:15:11.335" v="1783" actId="478"/>
          <ac:spMkLst>
            <pc:docMk/>
            <pc:sldMk cId="888838979" sldId="369"/>
            <ac:spMk id="93" creationId="{3DAA0282-BDE5-44C2-87FC-78070FB321FF}"/>
          </ac:spMkLst>
        </pc:spChg>
        <pc:spChg chg="add del">
          <ac:chgData name="Syphax Ait oubelli" userId="ecf726b1934da71b" providerId="LiveId" clId="{B71F60E7-0DDB-42E6-818B-77B87849ADF3}" dt="2021-08-28T23:15:11.335" v="1783" actId="478"/>
          <ac:spMkLst>
            <pc:docMk/>
            <pc:sldMk cId="888838979" sldId="369"/>
            <ac:spMk id="94" creationId="{291A32F3-215A-4C9C-A676-541BC68C5A37}"/>
          </ac:spMkLst>
        </pc:spChg>
        <pc:spChg chg="add del">
          <ac:chgData name="Syphax Ait oubelli" userId="ecf726b1934da71b" providerId="LiveId" clId="{B71F60E7-0DDB-42E6-818B-77B87849ADF3}" dt="2021-08-28T23:15:11.335" v="1783" actId="478"/>
          <ac:spMkLst>
            <pc:docMk/>
            <pc:sldMk cId="888838979" sldId="369"/>
            <ac:spMk id="95" creationId="{D0847FCB-A611-468F-8161-D042CE7D3668}"/>
          </ac:spMkLst>
        </pc:spChg>
        <pc:spChg chg="add del">
          <ac:chgData name="Syphax Ait oubelli" userId="ecf726b1934da71b" providerId="LiveId" clId="{B71F60E7-0DDB-42E6-818B-77B87849ADF3}" dt="2021-08-28T23:15:11.335" v="1783" actId="478"/>
          <ac:spMkLst>
            <pc:docMk/>
            <pc:sldMk cId="888838979" sldId="369"/>
            <ac:spMk id="96" creationId="{682BBECA-50FD-4D5A-8F1E-59A3C4F1091F}"/>
          </ac:spMkLst>
        </pc:spChg>
        <pc:spChg chg="add del">
          <ac:chgData name="Syphax Ait oubelli" userId="ecf726b1934da71b" providerId="LiveId" clId="{B71F60E7-0DDB-42E6-818B-77B87849ADF3}" dt="2021-08-28T23:15:11.335" v="1783" actId="478"/>
          <ac:spMkLst>
            <pc:docMk/>
            <pc:sldMk cId="888838979" sldId="369"/>
            <ac:spMk id="97" creationId="{6D674886-E416-4FD4-8463-4DDB6914C8B9}"/>
          </ac:spMkLst>
        </pc:spChg>
        <pc:spChg chg="add del">
          <ac:chgData name="Syphax Ait oubelli" userId="ecf726b1934da71b" providerId="LiveId" clId="{B71F60E7-0DDB-42E6-818B-77B87849ADF3}" dt="2021-08-28T23:15:11.335" v="1783" actId="478"/>
          <ac:spMkLst>
            <pc:docMk/>
            <pc:sldMk cId="888838979" sldId="369"/>
            <ac:spMk id="98" creationId="{65A8A03D-33E7-4B25-BC56-26883240C17F}"/>
          </ac:spMkLst>
        </pc:spChg>
        <pc:spChg chg="add del">
          <ac:chgData name="Syphax Ait oubelli" userId="ecf726b1934da71b" providerId="LiveId" clId="{B71F60E7-0DDB-42E6-818B-77B87849ADF3}" dt="2021-08-28T23:15:11.335" v="1783" actId="478"/>
          <ac:spMkLst>
            <pc:docMk/>
            <pc:sldMk cId="888838979" sldId="369"/>
            <ac:spMk id="99" creationId="{A5AD48C2-4E8F-4470-B72A-060E49FF2C51}"/>
          </ac:spMkLst>
        </pc:spChg>
        <pc:spChg chg="add del">
          <ac:chgData name="Syphax Ait oubelli" userId="ecf726b1934da71b" providerId="LiveId" clId="{B71F60E7-0DDB-42E6-818B-77B87849ADF3}" dt="2021-08-28T23:15:11.335" v="1783" actId="478"/>
          <ac:spMkLst>
            <pc:docMk/>
            <pc:sldMk cId="888838979" sldId="369"/>
            <ac:spMk id="100" creationId="{8CA0419A-697E-4D59-8E38-C2D2666EE666}"/>
          </ac:spMkLst>
        </pc:spChg>
        <pc:spChg chg="add del">
          <ac:chgData name="Syphax Ait oubelli" userId="ecf726b1934da71b" providerId="LiveId" clId="{B71F60E7-0DDB-42E6-818B-77B87849ADF3}" dt="2021-08-28T23:15:11.335" v="1783" actId="478"/>
          <ac:spMkLst>
            <pc:docMk/>
            <pc:sldMk cId="888838979" sldId="369"/>
            <ac:spMk id="101" creationId="{FC16FC16-BA46-44C5-8C61-9EF532637052}"/>
          </ac:spMkLst>
        </pc:spChg>
        <pc:spChg chg="add del">
          <ac:chgData name="Syphax Ait oubelli" userId="ecf726b1934da71b" providerId="LiveId" clId="{B71F60E7-0DDB-42E6-818B-77B87849ADF3}" dt="2021-08-28T23:15:11.335" v="1783" actId="478"/>
          <ac:spMkLst>
            <pc:docMk/>
            <pc:sldMk cId="888838979" sldId="369"/>
            <ac:spMk id="102" creationId="{9C2149D5-F763-4523-8C49-BE133D68B728}"/>
          </ac:spMkLst>
        </pc:spChg>
        <pc:spChg chg="add del">
          <ac:chgData name="Syphax Ait oubelli" userId="ecf726b1934da71b" providerId="LiveId" clId="{B71F60E7-0DDB-42E6-818B-77B87849ADF3}" dt="2021-08-28T23:15:11.335" v="1783" actId="478"/>
          <ac:spMkLst>
            <pc:docMk/>
            <pc:sldMk cId="888838979" sldId="369"/>
            <ac:spMk id="103" creationId="{DEECCD5A-5C19-42EE-8006-C5AE3DBB1308}"/>
          </ac:spMkLst>
        </pc:spChg>
        <pc:spChg chg="add del">
          <ac:chgData name="Syphax Ait oubelli" userId="ecf726b1934da71b" providerId="LiveId" clId="{B71F60E7-0DDB-42E6-818B-77B87849ADF3}" dt="2021-08-28T23:15:11.335" v="1783" actId="478"/>
          <ac:spMkLst>
            <pc:docMk/>
            <pc:sldMk cId="888838979" sldId="369"/>
            <ac:spMk id="104" creationId="{DF86CF6E-8090-42CC-9E2E-9E799431D2E9}"/>
          </ac:spMkLst>
        </pc:spChg>
        <pc:spChg chg="add del">
          <ac:chgData name="Syphax Ait oubelli" userId="ecf726b1934da71b" providerId="LiveId" clId="{B71F60E7-0DDB-42E6-818B-77B87849ADF3}" dt="2021-08-28T23:15:11.335" v="1783" actId="478"/>
          <ac:spMkLst>
            <pc:docMk/>
            <pc:sldMk cId="888838979" sldId="369"/>
            <ac:spMk id="105" creationId="{997B542F-249E-4B64-9AA4-8E875F8A19FB}"/>
          </ac:spMkLst>
        </pc:spChg>
        <pc:spChg chg="add del">
          <ac:chgData name="Syphax Ait oubelli" userId="ecf726b1934da71b" providerId="LiveId" clId="{B71F60E7-0DDB-42E6-818B-77B87849ADF3}" dt="2021-08-28T23:15:11.335" v="1783" actId="478"/>
          <ac:spMkLst>
            <pc:docMk/>
            <pc:sldMk cId="888838979" sldId="369"/>
            <ac:spMk id="106" creationId="{D9D5F003-C805-4995-A883-F95F1F375F4C}"/>
          </ac:spMkLst>
        </pc:spChg>
        <pc:spChg chg="add del">
          <ac:chgData name="Syphax Ait oubelli" userId="ecf726b1934da71b" providerId="LiveId" clId="{B71F60E7-0DDB-42E6-818B-77B87849ADF3}" dt="2021-08-28T23:15:11.335" v="1783" actId="478"/>
          <ac:spMkLst>
            <pc:docMk/>
            <pc:sldMk cId="888838979" sldId="369"/>
            <ac:spMk id="107" creationId="{2E699381-9C2F-432A-9FB6-9C3F4E78DCC2}"/>
          </ac:spMkLst>
        </pc:spChg>
        <pc:spChg chg="add del">
          <ac:chgData name="Syphax Ait oubelli" userId="ecf726b1934da71b" providerId="LiveId" clId="{B71F60E7-0DDB-42E6-818B-77B87849ADF3}" dt="2021-08-28T23:15:11.335" v="1783" actId="478"/>
          <ac:spMkLst>
            <pc:docMk/>
            <pc:sldMk cId="888838979" sldId="369"/>
            <ac:spMk id="135" creationId="{938E0353-4CEF-4AEC-96EB-4A9DE6CE9F24}"/>
          </ac:spMkLst>
        </pc:spChg>
        <pc:spChg chg="add del">
          <ac:chgData name="Syphax Ait oubelli" userId="ecf726b1934da71b" providerId="LiveId" clId="{B71F60E7-0DDB-42E6-818B-77B87849ADF3}" dt="2021-08-28T23:15:11.335" v="1783" actId="478"/>
          <ac:spMkLst>
            <pc:docMk/>
            <pc:sldMk cId="888838979" sldId="369"/>
            <ac:spMk id="136" creationId="{50CB276B-E892-4471-9155-29F65BC664A9}"/>
          </ac:spMkLst>
        </pc:spChg>
        <pc:spChg chg="add del">
          <ac:chgData name="Syphax Ait oubelli" userId="ecf726b1934da71b" providerId="LiveId" clId="{B71F60E7-0DDB-42E6-818B-77B87849ADF3}" dt="2021-08-28T23:15:11.335" v="1783" actId="478"/>
          <ac:spMkLst>
            <pc:docMk/>
            <pc:sldMk cId="888838979" sldId="369"/>
            <ac:spMk id="137" creationId="{1DA7C945-BE86-4388-A0C3-F7E47FDAC661}"/>
          </ac:spMkLst>
        </pc:spChg>
        <pc:spChg chg="del">
          <ac:chgData name="Syphax Ait oubelli" userId="ecf726b1934da71b" providerId="LiveId" clId="{B71F60E7-0DDB-42E6-818B-77B87849ADF3}" dt="2021-08-29T09:32:24.326" v="4540" actId="478"/>
          <ac:spMkLst>
            <pc:docMk/>
            <pc:sldMk cId="888838979" sldId="369"/>
            <ac:spMk id="174" creationId="{10AA65FD-9AFE-4791-885F-B0E87D6A0F27}"/>
          </ac:spMkLst>
        </pc:spChg>
        <pc:cxnChg chg="add del mod">
          <ac:chgData name="Syphax Ait oubelli" userId="ecf726b1934da71b" providerId="LiveId" clId="{B71F60E7-0DDB-42E6-818B-77B87849ADF3}" dt="2021-08-28T23:15:09.178" v="1782" actId="478"/>
          <ac:cxnSpMkLst>
            <pc:docMk/>
            <pc:sldMk cId="888838979" sldId="369"/>
            <ac:cxnSpMk id="40" creationId="{8E1BE425-CFB1-4DB5-9C87-492F5C904764}"/>
          </ac:cxnSpMkLst>
        </pc:cxnChg>
        <pc:cxnChg chg="add del mod">
          <ac:chgData name="Syphax Ait oubelli" userId="ecf726b1934da71b" providerId="LiveId" clId="{B71F60E7-0DDB-42E6-818B-77B87849ADF3}" dt="2021-08-28T23:15:09.178" v="1782" actId="478"/>
          <ac:cxnSpMkLst>
            <pc:docMk/>
            <pc:sldMk cId="888838979" sldId="369"/>
            <ac:cxnSpMk id="46" creationId="{77466ED3-50E2-4AC0-8646-5C0E87C12CE8}"/>
          </ac:cxnSpMkLst>
        </pc:cxnChg>
        <pc:cxnChg chg="add del mod">
          <ac:chgData name="Syphax Ait oubelli" userId="ecf726b1934da71b" providerId="LiveId" clId="{B71F60E7-0DDB-42E6-818B-77B87849ADF3}" dt="2021-08-28T23:15:11.335" v="1783" actId="478"/>
          <ac:cxnSpMkLst>
            <pc:docMk/>
            <pc:sldMk cId="888838979" sldId="369"/>
            <ac:cxnSpMk id="49" creationId="{C5E7C092-CE86-4E62-8FFD-157E17D53539}"/>
          </ac:cxnSpMkLst>
        </pc:cxnChg>
        <pc:cxnChg chg="add del mod">
          <ac:chgData name="Syphax Ait oubelli" userId="ecf726b1934da71b" providerId="LiveId" clId="{B71F60E7-0DDB-42E6-818B-77B87849ADF3}" dt="2021-08-28T23:15:05.672" v="1780" actId="478"/>
          <ac:cxnSpMkLst>
            <pc:docMk/>
            <pc:sldMk cId="888838979" sldId="369"/>
            <ac:cxnSpMk id="55" creationId="{E915ABB8-71B0-4CD4-9BED-FB604A04EBBE}"/>
          </ac:cxnSpMkLst>
        </pc:cxnChg>
        <pc:cxnChg chg="add del mod">
          <ac:chgData name="Syphax Ait oubelli" userId="ecf726b1934da71b" providerId="LiveId" clId="{B71F60E7-0DDB-42E6-818B-77B87849ADF3}" dt="2021-08-28T23:15:11.335" v="1783" actId="478"/>
          <ac:cxnSpMkLst>
            <pc:docMk/>
            <pc:sldMk cId="888838979" sldId="369"/>
            <ac:cxnSpMk id="58" creationId="{1654457F-4884-4DE9-A863-7CFB3D3B5588}"/>
          </ac:cxnSpMkLst>
        </pc:cxnChg>
        <pc:cxnChg chg="add del">
          <ac:chgData name="Syphax Ait oubelli" userId="ecf726b1934da71b" providerId="LiveId" clId="{B71F60E7-0DDB-42E6-818B-77B87849ADF3}" dt="2021-08-28T23:15:11.335" v="1783" actId="478"/>
          <ac:cxnSpMkLst>
            <pc:docMk/>
            <pc:sldMk cId="888838979" sldId="369"/>
            <ac:cxnSpMk id="61" creationId="{5ED443CF-289D-465E-9A2B-A4F15C95E0FC}"/>
          </ac:cxnSpMkLst>
        </pc:cxnChg>
        <pc:cxnChg chg="add del">
          <ac:chgData name="Syphax Ait oubelli" userId="ecf726b1934da71b" providerId="LiveId" clId="{B71F60E7-0DDB-42E6-818B-77B87849ADF3}" dt="2021-08-28T23:15:11.335" v="1783" actId="478"/>
          <ac:cxnSpMkLst>
            <pc:docMk/>
            <pc:sldMk cId="888838979" sldId="369"/>
            <ac:cxnSpMk id="62" creationId="{B11EE222-772D-43D7-8462-99CD564F1FBE}"/>
          </ac:cxnSpMkLst>
        </pc:cxnChg>
        <pc:cxnChg chg="add del">
          <ac:chgData name="Syphax Ait oubelli" userId="ecf726b1934da71b" providerId="LiveId" clId="{B71F60E7-0DDB-42E6-818B-77B87849ADF3}" dt="2021-08-28T23:15:11.335" v="1783" actId="478"/>
          <ac:cxnSpMkLst>
            <pc:docMk/>
            <pc:sldMk cId="888838979" sldId="369"/>
            <ac:cxnSpMk id="63" creationId="{AC7549D2-F225-423B-B4D0-65887094276E}"/>
          </ac:cxnSpMkLst>
        </pc:cxnChg>
        <pc:cxnChg chg="add del">
          <ac:chgData name="Syphax Ait oubelli" userId="ecf726b1934da71b" providerId="LiveId" clId="{B71F60E7-0DDB-42E6-818B-77B87849ADF3}" dt="2021-08-28T23:15:11.335" v="1783" actId="478"/>
          <ac:cxnSpMkLst>
            <pc:docMk/>
            <pc:sldMk cId="888838979" sldId="369"/>
            <ac:cxnSpMk id="64" creationId="{7D4B3943-466F-4269-B0F8-E3C46F6EA64C}"/>
          </ac:cxnSpMkLst>
        </pc:cxnChg>
        <pc:cxnChg chg="add del">
          <ac:chgData name="Syphax Ait oubelli" userId="ecf726b1934da71b" providerId="LiveId" clId="{B71F60E7-0DDB-42E6-818B-77B87849ADF3}" dt="2021-08-28T23:15:11.335" v="1783" actId="478"/>
          <ac:cxnSpMkLst>
            <pc:docMk/>
            <pc:sldMk cId="888838979" sldId="369"/>
            <ac:cxnSpMk id="65" creationId="{F6540F59-4612-43AA-8258-476AC6F421B2}"/>
          </ac:cxnSpMkLst>
        </pc:cxnChg>
        <pc:cxnChg chg="add del">
          <ac:chgData name="Syphax Ait oubelli" userId="ecf726b1934da71b" providerId="LiveId" clId="{B71F60E7-0DDB-42E6-818B-77B87849ADF3}" dt="2021-08-28T23:15:11.335" v="1783" actId="478"/>
          <ac:cxnSpMkLst>
            <pc:docMk/>
            <pc:sldMk cId="888838979" sldId="369"/>
            <ac:cxnSpMk id="66" creationId="{F719078E-9E8F-4A0C-88F1-83B459665D59}"/>
          </ac:cxnSpMkLst>
        </pc:cxnChg>
        <pc:cxnChg chg="add del">
          <ac:chgData name="Syphax Ait oubelli" userId="ecf726b1934da71b" providerId="LiveId" clId="{B71F60E7-0DDB-42E6-818B-77B87849ADF3}" dt="2021-08-28T23:15:11.335" v="1783" actId="478"/>
          <ac:cxnSpMkLst>
            <pc:docMk/>
            <pc:sldMk cId="888838979" sldId="369"/>
            <ac:cxnSpMk id="67" creationId="{EEB3D52C-08D0-4740-87DD-E511B67E2508}"/>
          </ac:cxnSpMkLst>
        </pc:cxnChg>
        <pc:cxnChg chg="add del">
          <ac:chgData name="Syphax Ait oubelli" userId="ecf726b1934da71b" providerId="LiveId" clId="{B71F60E7-0DDB-42E6-818B-77B87849ADF3}" dt="2021-08-28T23:15:11.335" v="1783" actId="478"/>
          <ac:cxnSpMkLst>
            <pc:docMk/>
            <pc:sldMk cId="888838979" sldId="369"/>
            <ac:cxnSpMk id="68" creationId="{CDD812BE-8616-4C70-8538-412AD196C42C}"/>
          </ac:cxnSpMkLst>
        </pc:cxnChg>
        <pc:cxnChg chg="add del">
          <ac:chgData name="Syphax Ait oubelli" userId="ecf726b1934da71b" providerId="LiveId" clId="{B71F60E7-0DDB-42E6-818B-77B87849ADF3}" dt="2021-08-28T23:15:11.335" v="1783" actId="478"/>
          <ac:cxnSpMkLst>
            <pc:docMk/>
            <pc:sldMk cId="888838979" sldId="369"/>
            <ac:cxnSpMk id="69" creationId="{79F698B9-267E-4392-80CA-040D4D1CE3AB}"/>
          </ac:cxnSpMkLst>
        </pc:cxnChg>
        <pc:cxnChg chg="add del">
          <ac:chgData name="Syphax Ait oubelli" userId="ecf726b1934da71b" providerId="LiveId" clId="{B71F60E7-0DDB-42E6-818B-77B87849ADF3}" dt="2021-08-28T23:15:11.335" v="1783" actId="478"/>
          <ac:cxnSpMkLst>
            <pc:docMk/>
            <pc:sldMk cId="888838979" sldId="369"/>
            <ac:cxnSpMk id="70" creationId="{8AE26588-3E34-4B96-835A-C68F9C18F6F9}"/>
          </ac:cxnSpMkLst>
        </pc:cxnChg>
        <pc:cxnChg chg="add del">
          <ac:chgData name="Syphax Ait oubelli" userId="ecf726b1934da71b" providerId="LiveId" clId="{B71F60E7-0DDB-42E6-818B-77B87849ADF3}" dt="2021-08-28T23:15:11.335" v="1783" actId="478"/>
          <ac:cxnSpMkLst>
            <pc:docMk/>
            <pc:sldMk cId="888838979" sldId="369"/>
            <ac:cxnSpMk id="71" creationId="{EC9A1ECA-E784-41A3-84AC-AE001644FEB6}"/>
          </ac:cxnSpMkLst>
        </pc:cxnChg>
        <pc:cxnChg chg="add del">
          <ac:chgData name="Syphax Ait oubelli" userId="ecf726b1934da71b" providerId="LiveId" clId="{B71F60E7-0DDB-42E6-818B-77B87849ADF3}" dt="2021-08-28T23:15:11.335" v="1783" actId="478"/>
          <ac:cxnSpMkLst>
            <pc:docMk/>
            <pc:sldMk cId="888838979" sldId="369"/>
            <ac:cxnSpMk id="72" creationId="{E4DC49D5-DF58-4BEB-8B84-EE034D31D32C}"/>
          </ac:cxnSpMkLst>
        </pc:cxnChg>
        <pc:cxnChg chg="add del">
          <ac:chgData name="Syphax Ait oubelli" userId="ecf726b1934da71b" providerId="LiveId" clId="{B71F60E7-0DDB-42E6-818B-77B87849ADF3}" dt="2021-08-28T23:15:11.335" v="1783" actId="478"/>
          <ac:cxnSpMkLst>
            <pc:docMk/>
            <pc:sldMk cId="888838979" sldId="369"/>
            <ac:cxnSpMk id="73" creationId="{DCE4A205-07AA-42EE-B9E2-9506875A3C18}"/>
          </ac:cxnSpMkLst>
        </pc:cxnChg>
        <pc:cxnChg chg="add del">
          <ac:chgData name="Syphax Ait oubelli" userId="ecf726b1934da71b" providerId="LiveId" clId="{B71F60E7-0DDB-42E6-818B-77B87849ADF3}" dt="2021-08-28T23:15:11.335" v="1783" actId="478"/>
          <ac:cxnSpMkLst>
            <pc:docMk/>
            <pc:sldMk cId="888838979" sldId="369"/>
            <ac:cxnSpMk id="74" creationId="{EDA297D5-D58C-47BC-A5F1-C216E7E2E73A}"/>
          </ac:cxnSpMkLst>
        </pc:cxnChg>
        <pc:cxnChg chg="add del">
          <ac:chgData name="Syphax Ait oubelli" userId="ecf726b1934da71b" providerId="LiveId" clId="{B71F60E7-0DDB-42E6-818B-77B87849ADF3}" dt="2021-08-28T23:15:11.335" v="1783" actId="478"/>
          <ac:cxnSpMkLst>
            <pc:docMk/>
            <pc:sldMk cId="888838979" sldId="369"/>
            <ac:cxnSpMk id="75" creationId="{24425F88-38C0-4C95-9A0B-0CFF7FA4E077}"/>
          </ac:cxnSpMkLst>
        </pc:cxnChg>
        <pc:cxnChg chg="add del">
          <ac:chgData name="Syphax Ait oubelli" userId="ecf726b1934da71b" providerId="LiveId" clId="{B71F60E7-0DDB-42E6-818B-77B87849ADF3}" dt="2021-08-28T23:15:11.335" v="1783" actId="478"/>
          <ac:cxnSpMkLst>
            <pc:docMk/>
            <pc:sldMk cId="888838979" sldId="369"/>
            <ac:cxnSpMk id="76" creationId="{3F1FEA92-0EC4-4149-9326-55ADBC7BD74A}"/>
          </ac:cxnSpMkLst>
        </pc:cxnChg>
        <pc:cxnChg chg="add del">
          <ac:chgData name="Syphax Ait oubelli" userId="ecf726b1934da71b" providerId="LiveId" clId="{B71F60E7-0DDB-42E6-818B-77B87849ADF3}" dt="2021-08-28T23:15:11.335" v="1783" actId="478"/>
          <ac:cxnSpMkLst>
            <pc:docMk/>
            <pc:sldMk cId="888838979" sldId="369"/>
            <ac:cxnSpMk id="77" creationId="{D21E4855-FF4E-4CC1-89EB-E2813A80A196}"/>
          </ac:cxnSpMkLst>
        </pc:cxnChg>
        <pc:cxnChg chg="add del">
          <ac:chgData name="Syphax Ait oubelli" userId="ecf726b1934da71b" providerId="LiveId" clId="{B71F60E7-0DDB-42E6-818B-77B87849ADF3}" dt="2021-08-28T23:15:11.335" v="1783" actId="478"/>
          <ac:cxnSpMkLst>
            <pc:docMk/>
            <pc:sldMk cId="888838979" sldId="369"/>
            <ac:cxnSpMk id="78" creationId="{324BBE19-535F-4379-9301-AF19E2FCD2FA}"/>
          </ac:cxnSpMkLst>
        </pc:cxnChg>
        <pc:cxnChg chg="add del">
          <ac:chgData name="Syphax Ait oubelli" userId="ecf726b1934da71b" providerId="LiveId" clId="{B71F60E7-0DDB-42E6-818B-77B87849ADF3}" dt="2021-08-28T23:15:11.335" v="1783" actId="478"/>
          <ac:cxnSpMkLst>
            <pc:docMk/>
            <pc:sldMk cId="888838979" sldId="369"/>
            <ac:cxnSpMk id="79" creationId="{249DD223-FA29-4D5D-96CB-D46F7F7AAC7B}"/>
          </ac:cxnSpMkLst>
        </pc:cxnChg>
        <pc:cxnChg chg="add del">
          <ac:chgData name="Syphax Ait oubelli" userId="ecf726b1934da71b" providerId="LiveId" clId="{B71F60E7-0DDB-42E6-818B-77B87849ADF3}" dt="2021-08-28T23:15:11.335" v="1783" actId="478"/>
          <ac:cxnSpMkLst>
            <pc:docMk/>
            <pc:sldMk cId="888838979" sldId="369"/>
            <ac:cxnSpMk id="80" creationId="{3B95B65D-61D3-44D1-8632-F3FBCCFD96BA}"/>
          </ac:cxnSpMkLst>
        </pc:cxnChg>
        <pc:cxnChg chg="add del mod">
          <ac:chgData name="Syphax Ait oubelli" userId="ecf726b1934da71b" providerId="LiveId" clId="{B71F60E7-0DDB-42E6-818B-77B87849ADF3}" dt="2021-08-28T23:15:11.335" v="1783" actId="478"/>
          <ac:cxnSpMkLst>
            <pc:docMk/>
            <pc:sldMk cId="888838979" sldId="369"/>
            <ac:cxnSpMk id="81" creationId="{34C1D08A-5F90-48AE-9C83-E271EDF67077}"/>
          </ac:cxnSpMkLst>
        </pc:cxnChg>
        <pc:cxnChg chg="add del">
          <ac:chgData name="Syphax Ait oubelli" userId="ecf726b1934da71b" providerId="LiveId" clId="{B71F60E7-0DDB-42E6-818B-77B87849ADF3}" dt="2021-08-28T23:15:11.335" v="1783" actId="478"/>
          <ac:cxnSpMkLst>
            <pc:docMk/>
            <pc:sldMk cId="888838979" sldId="369"/>
            <ac:cxnSpMk id="82" creationId="{6500FEC8-5B81-4A68-8FB8-4B5677201D23}"/>
          </ac:cxnSpMkLst>
        </pc:cxnChg>
        <pc:cxnChg chg="add del">
          <ac:chgData name="Syphax Ait oubelli" userId="ecf726b1934da71b" providerId="LiveId" clId="{B71F60E7-0DDB-42E6-818B-77B87849ADF3}" dt="2021-08-28T23:15:11.335" v="1783" actId="478"/>
          <ac:cxnSpMkLst>
            <pc:docMk/>
            <pc:sldMk cId="888838979" sldId="369"/>
            <ac:cxnSpMk id="83" creationId="{1872F545-EF66-431C-AEA7-34526101BE1F}"/>
          </ac:cxnSpMkLst>
        </pc:cxnChg>
        <pc:cxnChg chg="add del">
          <ac:chgData name="Syphax Ait oubelli" userId="ecf726b1934da71b" providerId="LiveId" clId="{B71F60E7-0DDB-42E6-818B-77B87849ADF3}" dt="2021-08-28T23:15:11.335" v="1783" actId="478"/>
          <ac:cxnSpMkLst>
            <pc:docMk/>
            <pc:sldMk cId="888838979" sldId="369"/>
            <ac:cxnSpMk id="84" creationId="{CF0313A0-283B-4892-9F12-B05D5BB04FC1}"/>
          </ac:cxnSpMkLst>
        </pc:cxnChg>
        <pc:cxnChg chg="add del">
          <ac:chgData name="Syphax Ait oubelli" userId="ecf726b1934da71b" providerId="LiveId" clId="{B71F60E7-0DDB-42E6-818B-77B87849ADF3}" dt="2021-08-28T23:15:11.335" v="1783" actId="478"/>
          <ac:cxnSpMkLst>
            <pc:docMk/>
            <pc:sldMk cId="888838979" sldId="369"/>
            <ac:cxnSpMk id="85" creationId="{55CF22F9-B839-4376-92EC-BACBDFFA2E21}"/>
          </ac:cxnSpMkLst>
        </pc:cxnChg>
        <pc:cxnChg chg="add del">
          <ac:chgData name="Syphax Ait oubelli" userId="ecf726b1934da71b" providerId="LiveId" clId="{B71F60E7-0DDB-42E6-818B-77B87849ADF3}" dt="2021-08-28T23:15:11.335" v="1783" actId="478"/>
          <ac:cxnSpMkLst>
            <pc:docMk/>
            <pc:sldMk cId="888838979" sldId="369"/>
            <ac:cxnSpMk id="86" creationId="{6615F312-6622-4837-9FC5-59ED46BBE67E}"/>
          </ac:cxnSpMkLst>
        </pc:cxnChg>
        <pc:cxnChg chg="add del">
          <ac:chgData name="Syphax Ait oubelli" userId="ecf726b1934da71b" providerId="LiveId" clId="{B71F60E7-0DDB-42E6-818B-77B87849ADF3}" dt="2021-08-28T23:15:11.335" v="1783" actId="478"/>
          <ac:cxnSpMkLst>
            <pc:docMk/>
            <pc:sldMk cId="888838979" sldId="369"/>
            <ac:cxnSpMk id="87" creationId="{B5316A1E-419F-4FC9-91A6-7025FFE58AAE}"/>
          </ac:cxnSpMkLst>
        </pc:cxnChg>
        <pc:cxnChg chg="add del">
          <ac:chgData name="Syphax Ait oubelli" userId="ecf726b1934da71b" providerId="LiveId" clId="{B71F60E7-0DDB-42E6-818B-77B87849ADF3}" dt="2021-08-28T23:15:11.335" v="1783" actId="478"/>
          <ac:cxnSpMkLst>
            <pc:docMk/>
            <pc:sldMk cId="888838979" sldId="369"/>
            <ac:cxnSpMk id="88" creationId="{A62F9CC7-34EC-43E6-883C-2B84FA0F371B}"/>
          </ac:cxnSpMkLst>
        </pc:cxnChg>
        <pc:cxnChg chg="add del">
          <ac:chgData name="Syphax Ait oubelli" userId="ecf726b1934da71b" providerId="LiveId" clId="{B71F60E7-0DDB-42E6-818B-77B87849ADF3}" dt="2021-08-28T23:15:11.335" v="1783" actId="478"/>
          <ac:cxnSpMkLst>
            <pc:docMk/>
            <pc:sldMk cId="888838979" sldId="369"/>
            <ac:cxnSpMk id="89" creationId="{B90BC1F8-F51D-48A0-AA2C-0F04F109792A}"/>
          </ac:cxnSpMkLst>
        </pc:cxnChg>
        <pc:cxnChg chg="add del mod">
          <ac:chgData name="Syphax Ait oubelli" userId="ecf726b1934da71b" providerId="LiveId" clId="{B71F60E7-0DDB-42E6-818B-77B87849ADF3}" dt="2021-08-28T23:15:11.335" v="1783" actId="478"/>
          <ac:cxnSpMkLst>
            <pc:docMk/>
            <pc:sldMk cId="888838979" sldId="369"/>
            <ac:cxnSpMk id="90" creationId="{BD6DD809-B41B-4683-BFA3-DDB5D350D585}"/>
          </ac:cxnSpMkLst>
        </pc:cxnChg>
        <pc:cxnChg chg="add del">
          <ac:chgData name="Syphax Ait oubelli" userId="ecf726b1934da71b" providerId="LiveId" clId="{B71F60E7-0DDB-42E6-818B-77B87849ADF3}" dt="2021-08-28T23:15:11.335" v="1783" actId="478"/>
          <ac:cxnSpMkLst>
            <pc:docMk/>
            <pc:sldMk cId="888838979" sldId="369"/>
            <ac:cxnSpMk id="91" creationId="{D7EBCF86-3E04-454B-9BFF-B881E7A57398}"/>
          </ac:cxnSpMkLst>
        </pc:cxnChg>
        <pc:cxnChg chg="add del">
          <ac:chgData name="Syphax Ait oubelli" userId="ecf726b1934da71b" providerId="LiveId" clId="{B71F60E7-0DDB-42E6-818B-77B87849ADF3}" dt="2021-08-28T23:15:11.335" v="1783" actId="478"/>
          <ac:cxnSpMkLst>
            <pc:docMk/>
            <pc:sldMk cId="888838979" sldId="369"/>
            <ac:cxnSpMk id="92" creationId="{6E639BBC-CE86-4BC6-90BF-C50704DFDA1D}"/>
          </ac:cxnSpMkLst>
        </pc:cxnChg>
        <pc:cxnChg chg="add del mod">
          <ac:chgData name="Syphax Ait oubelli" userId="ecf726b1934da71b" providerId="LiveId" clId="{B71F60E7-0DDB-42E6-818B-77B87849ADF3}" dt="2021-08-28T23:15:11.335" v="1783" actId="478"/>
          <ac:cxnSpMkLst>
            <pc:docMk/>
            <pc:sldMk cId="888838979" sldId="369"/>
            <ac:cxnSpMk id="108" creationId="{E9716DBA-D6FE-4FF2-B4A6-2A19E55258F5}"/>
          </ac:cxnSpMkLst>
        </pc:cxnChg>
        <pc:cxnChg chg="add del mod">
          <ac:chgData name="Syphax Ait oubelli" userId="ecf726b1934da71b" providerId="LiveId" clId="{B71F60E7-0DDB-42E6-818B-77B87849ADF3}" dt="2021-08-28T23:15:11.335" v="1783" actId="478"/>
          <ac:cxnSpMkLst>
            <pc:docMk/>
            <pc:sldMk cId="888838979" sldId="369"/>
            <ac:cxnSpMk id="109" creationId="{813D8E09-A0E9-4587-8373-81AFEA1FD04D}"/>
          </ac:cxnSpMkLst>
        </pc:cxnChg>
        <pc:cxnChg chg="add del mod">
          <ac:chgData name="Syphax Ait oubelli" userId="ecf726b1934da71b" providerId="LiveId" clId="{B71F60E7-0DDB-42E6-818B-77B87849ADF3}" dt="2021-08-28T23:15:11.335" v="1783" actId="478"/>
          <ac:cxnSpMkLst>
            <pc:docMk/>
            <pc:sldMk cId="888838979" sldId="369"/>
            <ac:cxnSpMk id="110" creationId="{8A4A048C-3B30-437D-BADE-13B91E82DCA5}"/>
          </ac:cxnSpMkLst>
        </pc:cxnChg>
        <pc:cxnChg chg="add del mod">
          <ac:chgData name="Syphax Ait oubelli" userId="ecf726b1934da71b" providerId="LiveId" clId="{B71F60E7-0DDB-42E6-818B-77B87849ADF3}" dt="2021-08-28T23:15:11.335" v="1783" actId="478"/>
          <ac:cxnSpMkLst>
            <pc:docMk/>
            <pc:sldMk cId="888838979" sldId="369"/>
            <ac:cxnSpMk id="111" creationId="{F031B600-A0B9-44C3-B5A1-D196876272EB}"/>
          </ac:cxnSpMkLst>
        </pc:cxnChg>
        <pc:cxnChg chg="add del">
          <ac:chgData name="Syphax Ait oubelli" userId="ecf726b1934da71b" providerId="LiveId" clId="{B71F60E7-0DDB-42E6-818B-77B87849ADF3}" dt="2021-08-28T23:15:11.335" v="1783" actId="478"/>
          <ac:cxnSpMkLst>
            <pc:docMk/>
            <pc:sldMk cId="888838979" sldId="369"/>
            <ac:cxnSpMk id="112" creationId="{86528CDC-FFB4-422E-ABEF-A525C18DFCA0}"/>
          </ac:cxnSpMkLst>
        </pc:cxnChg>
        <pc:cxnChg chg="add del">
          <ac:chgData name="Syphax Ait oubelli" userId="ecf726b1934da71b" providerId="LiveId" clId="{B71F60E7-0DDB-42E6-818B-77B87849ADF3}" dt="2021-08-28T23:15:11.335" v="1783" actId="478"/>
          <ac:cxnSpMkLst>
            <pc:docMk/>
            <pc:sldMk cId="888838979" sldId="369"/>
            <ac:cxnSpMk id="113" creationId="{2F38C998-BACB-44D3-AC7A-7B08D0A6DDB4}"/>
          </ac:cxnSpMkLst>
        </pc:cxnChg>
        <pc:cxnChg chg="add del">
          <ac:chgData name="Syphax Ait oubelli" userId="ecf726b1934da71b" providerId="LiveId" clId="{B71F60E7-0DDB-42E6-818B-77B87849ADF3}" dt="2021-08-28T23:15:11.335" v="1783" actId="478"/>
          <ac:cxnSpMkLst>
            <pc:docMk/>
            <pc:sldMk cId="888838979" sldId="369"/>
            <ac:cxnSpMk id="114" creationId="{F290EF91-C365-4467-A631-98D26A34E6C8}"/>
          </ac:cxnSpMkLst>
        </pc:cxnChg>
        <pc:cxnChg chg="add del">
          <ac:chgData name="Syphax Ait oubelli" userId="ecf726b1934da71b" providerId="LiveId" clId="{B71F60E7-0DDB-42E6-818B-77B87849ADF3}" dt="2021-08-28T23:15:11.335" v="1783" actId="478"/>
          <ac:cxnSpMkLst>
            <pc:docMk/>
            <pc:sldMk cId="888838979" sldId="369"/>
            <ac:cxnSpMk id="115" creationId="{EE1AB095-6B81-4AB1-A7CE-652D9BAE70DD}"/>
          </ac:cxnSpMkLst>
        </pc:cxnChg>
        <pc:cxnChg chg="add del">
          <ac:chgData name="Syphax Ait oubelli" userId="ecf726b1934da71b" providerId="LiveId" clId="{B71F60E7-0DDB-42E6-818B-77B87849ADF3}" dt="2021-08-28T23:15:11.335" v="1783" actId="478"/>
          <ac:cxnSpMkLst>
            <pc:docMk/>
            <pc:sldMk cId="888838979" sldId="369"/>
            <ac:cxnSpMk id="116" creationId="{9D747D72-65E7-46D5-BC82-B012B6DA903D}"/>
          </ac:cxnSpMkLst>
        </pc:cxnChg>
        <pc:cxnChg chg="add del">
          <ac:chgData name="Syphax Ait oubelli" userId="ecf726b1934da71b" providerId="LiveId" clId="{B71F60E7-0DDB-42E6-818B-77B87849ADF3}" dt="2021-08-28T23:15:11.335" v="1783" actId="478"/>
          <ac:cxnSpMkLst>
            <pc:docMk/>
            <pc:sldMk cId="888838979" sldId="369"/>
            <ac:cxnSpMk id="117" creationId="{D234FA22-A8B6-49A0-B39B-9EB321355C5C}"/>
          </ac:cxnSpMkLst>
        </pc:cxnChg>
        <pc:cxnChg chg="add del">
          <ac:chgData name="Syphax Ait oubelli" userId="ecf726b1934da71b" providerId="LiveId" clId="{B71F60E7-0DDB-42E6-818B-77B87849ADF3}" dt="2021-08-28T23:15:11.335" v="1783" actId="478"/>
          <ac:cxnSpMkLst>
            <pc:docMk/>
            <pc:sldMk cId="888838979" sldId="369"/>
            <ac:cxnSpMk id="118" creationId="{0D6C8499-235C-4F56-AEE9-C65C0965FA35}"/>
          </ac:cxnSpMkLst>
        </pc:cxnChg>
        <pc:cxnChg chg="add del">
          <ac:chgData name="Syphax Ait oubelli" userId="ecf726b1934da71b" providerId="LiveId" clId="{B71F60E7-0DDB-42E6-818B-77B87849ADF3}" dt="2021-08-28T23:15:11.335" v="1783" actId="478"/>
          <ac:cxnSpMkLst>
            <pc:docMk/>
            <pc:sldMk cId="888838979" sldId="369"/>
            <ac:cxnSpMk id="119" creationId="{CD3FADA4-0AF0-4D9E-B5F9-B650B904F8E3}"/>
          </ac:cxnSpMkLst>
        </pc:cxnChg>
        <pc:cxnChg chg="add del">
          <ac:chgData name="Syphax Ait oubelli" userId="ecf726b1934da71b" providerId="LiveId" clId="{B71F60E7-0DDB-42E6-818B-77B87849ADF3}" dt="2021-08-28T23:15:11.335" v="1783" actId="478"/>
          <ac:cxnSpMkLst>
            <pc:docMk/>
            <pc:sldMk cId="888838979" sldId="369"/>
            <ac:cxnSpMk id="120" creationId="{D1AA61F3-F48F-4B88-8DA5-0B03FBC92D91}"/>
          </ac:cxnSpMkLst>
        </pc:cxnChg>
        <pc:cxnChg chg="add del">
          <ac:chgData name="Syphax Ait oubelli" userId="ecf726b1934da71b" providerId="LiveId" clId="{B71F60E7-0DDB-42E6-818B-77B87849ADF3}" dt="2021-08-28T23:15:11.335" v="1783" actId="478"/>
          <ac:cxnSpMkLst>
            <pc:docMk/>
            <pc:sldMk cId="888838979" sldId="369"/>
            <ac:cxnSpMk id="121" creationId="{F31EB7DA-EF78-4DCC-94B9-7416967565C5}"/>
          </ac:cxnSpMkLst>
        </pc:cxnChg>
        <pc:cxnChg chg="add del">
          <ac:chgData name="Syphax Ait oubelli" userId="ecf726b1934da71b" providerId="LiveId" clId="{B71F60E7-0DDB-42E6-818B-77B87849ADF3}" dt="2021-08-28T23:15:11.335" v="1783" actId="478"/>
          <ac:cxnSpMkLst>
            <pc:docMk/>
            <pc:sldMk cId="888838979" sldId="369"/>
            <ac:cxnSpMk id="122" creationId="{D64CCFB8-921E-49E4-82DC-7DF2929113D9}"/>
          </ac:cxnSpMkLst>
        </pc:cxnChg>
        <pc:cxnChg chg="add del">
          <ac:chgData name="Syphax Ait oubelli" userId="ecf726b1934da71b" providerId="LiveId" clId="{B71F60E7-0DDB-42E6-818B-77B87849ADF3}" dt="2021-08-28T23:15:11.335" v="1783" actId="478"/>
          <ac:cxnSpMkLst>
            <pc:docMk/>
            <pc:sldMk cId="888838979" sldId="369"/>
            <ac:cxnSpMk id="123" creationId="{AE3ADD21-DF41-4CE0-ADA3-8E6A0EF48018}"/>
          </ac:cxnSpMkLst>
        </pc:cxnChg>
        <pc:cxnChg chg="add del">
          <ac:chgData name="Syphax Ait oubelli" userId="ecf726b1934da71b" providerId="LiveId" clId="{B71F60E7-0DDB-42E6-818B-77B87849ADF3}" dt="2021-08-28T23:15:11.335" v="1783" actId="478"/>
          <ac:cxnSpMkLst>
            <pc:docMk/>
            <pc:sldMk cId="888838979" sldId="369"/>
            <ac:cxnSpMk id="124" creationId="{F4A4081D-BFCB-4C91-986B-B30FDF897C8D}"/>
          </ac:cxnSpMkLst>
        </pc:cxnChg>
        <pc:cxnChg chg="add del">
          <ac:chgData name="Syphax Ait oubelli" userId="ecf726b1934da71b" providerId="LiveId" clId="{B71F60E7-0DDB-42E6-818B-77B87849ADF3}" dt="2021-08-28T23:15:11.335" v="1783" actId="478"/>
          <ac:cxnSpMkLst>
            <pc:docMk/>
            <pc:sldMk cId="888838979" sldId="369"/>
            <ac:cxnSpMk id="125" creationId="{1C6EC515-21DB-4637-9689-ED8CD79D4DB1}"/>
          </ac:cxnSpMkLst>
        </pc:cxnChg>
        <pc:cxnChg chg="add del">
          <ac:chgData name="Syphax Ait oubelli" userId="ecf726b1934da71b" providerId="LiveId" clId="{B71F60E7-0DDB-42E6-818B-77B87849ADF3}" dt="2021-08-28T23:15:11.335" v="1783" actId="478"/>
          <ac:cxnSpMkLst>
            <pc:docMk/>
            <pc:sldMk cId="888838979" sldId="369"/>
            <ac:cxnSpMk id="126" creationId="{C1E2E81D-BF15-4FC1-83AC-614FF94C93B8}"/>
          </ac:cxnSpMkLst>
        </pc:cxnChg>
        <pc:cxnChg chg="add del">
          <ac:chgData name="Syphax Ait oubelli" userId="ecf726b1934da71b" providerId="LiveId" clId="{B71F60E7-0DDB-42E6-818B-77B87849ADF3}" dt="2021-08-28T23:15:11.335" v="1783" actId="478"/>
          <ac:cxnSpMkLst>
            <pc:docMk/>
            <pc:sldMk cId="888838979" sldId="369"/>
            <ac:cxnSpMk id="127" creationId="{BDE0A8A8-8FC2-4720-A615-C556194CEE6F}"/>
          </ac:cxnSpMkLst>
        </pc:cxnChg>
        <pc:cxnChg chg="add del">
          <ac:chgData name="Syphax Ait oubelli" userId="ecf726b1934da71b" providerId="LiveId" clId="{B71F60E7-0DDB-42E6-818B-77B87849ADF3}" dt="2021-08-28T23:15:11.335" v="1783" actId="478"/>
          <ac:cxnSpMkLst>
            <pc:docMk/>
            <pc:sldMk cId="888838979" sldId="369"/>
            <ac:cxnSpMk id="128" creationId="{EC56BE79-749C-46BB-891D-21CF28ADC3ED}"/>
          </ac:cxnSpMkLst>
        </pc:cxnChg>
        <pc:cxnChg chg="add del">
          <ac:chgData name="Syphax Ait oubelli" userId="ecf726b1934da71b" providerId="LiveId" clId="{B71F60E7-0DDB-42E6-818B-77B87849ADF3}" dt="2021-08-28T23:15:11.335" v="1783" actId="478"/>
          <ac:cxnSpMkLst>
            <pc:docMk/>
            <pc:sldMk cId="888838979" sldId="369"/>
            <ac:cxnSpMk id="129" creationId="{1BB3A79D-874B-430C-97AF-95C83F4AB16B}"/>
          </ac:cxnSpMkLst>
        </pc:cxnChg>
        <pc:cxnChg chg="add del">
          <ac:chgData name="Syphax Ait oubelli" userId="ecf726b1934da71b" providerId="LiveId" clId="{B71F60E7-0DDB-42E6-818B-77B87849ADF3}" dt="2021-08-28T23:15:11.335" v="1783" actId="478"/>
          <ac:cxnSpMkLst>
            <pc:docMk/>
            <pc:sldMk cId="888838979" sldId="369"/>
            <ac:cxnSpMk id="130" creationId="{0FC43E1B-5B8F-453A-A623-9B44E7833D9B}"/>
          </ac:cxnSpMkLst>
        </pc:cxnChg>
        <pc:cxnChg chg="add del">
          <ac:chgData name="Syphax Ait oubelli" userId="ecf726b1934da71b" providerId="LiveId" clId="{B71F60E7-0DDB-42E6-818B-77B87849ADF3}" dt="2021-08-28T23:15:11.335" v="1783" actId="478"/>
          <ac:cxnSpMkLst>
            <pc:docMk/>
            <pc:sldMk cId="888838979" sldId="369"/>
            <ac:cxnSpMk id="131" creationId="{9401E363-4929-4980-962A-327ABDF34124}"/>
          </ac:cxnSpMkLst>
        </pc:cxnChg>
        <pc:cxnChg chg="add del">
          <ac:chgData name="Syphax Ait oubelli" userId="ecf726b1934da71b" providerId="LiveId" clId="{B71F60E7-0DDB-42E6-818B-77B87849ADF3}" dt="2021-08-28T23:15:11.335" v="1783" actId="478"/>
          <ac:cxnSpMkLst>
            <pc:docMk/>
            <pc:sldMk cId="888838979" sldId="369"/>
            <ac:cxnSpMk id="132" creationId="{916B1D62-23B6-4F54-B143-22758452B680}"/>
          </ac:cxnSpMkLst>
        </pc:cxnChg>
        <pc:cxnChg chg="add del">
          <ac:chgData name="Syphax Ait oubelli" userId="ecf726b1934da71b" providerId="LiveId" clId="{B71F60E7-0DDB-42E6-818B-77B87849ADF3}" dt="2021-08-28T23:15:11.335" v="1783" actId="478"/>
          <ac:cxnSpMkLst>
            <pc:docMk/>
            <pc:sldMk cId="888838979" sldId="369"/>
            <ac:cxnSpMk id="133" creationId="{AC438639-2347-4CE0-8BBC-6A21692D765C}"/>
          </ac:cxnSpMkLst>
        </pc:cxnChg>
        <pc:cxnChg chg="add del">
          <ac:chgData name="Syphax Ait oubelli" userId="ecf726b1934da71b" providerId="LiveId" clId="{B71F60E7-0DDB-42E6-818B-77B87849ADF3}" dt="2021-08-28T23:15:11.335" v="1783" actId="478"/>
          <ac:cxnSpMkLst>
            <pc:docMk/>
            <pc:sldMk cId="888838979" sldId="369"/>
            <ac:cxnSpMk id="134" creationId="{25AA13BF-02D1-4A9A-B8BF-48911DDF2142}"/>
          </ac:cxnSpMkLst>
        </pc:cxnChg>
        <pc:cxnChg chg="add del">
          <ac:chgData name="Syphax Ait oubelli" userId="ecf726b1934da71b" providerId="LiveId" clId="{B71F60E7-0DDB-42E6-818B-77B87849ADF3}" dt="2021-08-28T23:15:11.335" v="1783" actId="478"/>
          <ac:cxnSpMkLst>
            <pc:docMk/>
            <pc:sldMk cId="888838979" sldId="369"/>
            <ac:cxnSpMk id="138" creationId="{25056734-447C-4A09-A20E-98B93417D4B4}"/>
          </ac:cxnSpMkLst>
        </pc:cxnChg>
        <pc:cxnChg chg="add del">
          <ac:chgData name="Syphax Ait oubelli" userId="ecf726b1934da71b" providerId="LiveId" clId="{B71F60E7-0DDB-42E6-818B-77B87849ADF3}" dt="2021-08-28T23:15:11.335" v="1783" actId="478"/>
          <ac:cxnSpMkLst>
            <pc:docMk/>
            <pc:sldMk cId="888838979" sldId="369"/>
            <ac:cxnSpMk id="139" creationId="{4476316A-4304-4DB1-9BCC-F873A5016E06}"/>
          </ac:cxnSpMkLst>
        </pc:cxnChg>
        <pc:cxnChg chg="add del">
          <ac:chgData name="Syphax Ait oubelli" userId="ecf726b1934da71b" providerId="LiveId" clId="{B71F60E7-0DDB-42E6-818B-77B87849ADF3}" dt="2021-08-28T23:15:11.335" v="1783" actId="478"/>
          <ac:cxnSpMkLst>
            <pc:docMk/>
            <pc:sldMk cId="888838979" sldId="369"/>
            <ac:cxnSpMk id="140" creationId="{CD4E8DB2-E5C0-47E0-8D41-69FF8780DBC0}"/>
          </ac:cxnSpMkLst>
        </pc:cxnChg>
        <pc:cxnChg chg="add del">
          <ac:chgData name="Syphax Ait oubelli" userId="ecf726b1934da71b" providerId="LiveId" clId="{B71F60E7-0DDB-42E6-818B-77B87849ADF3}" dt="2021-08-28T23:15:11.335" v="1783" actId="478"/>
          <ac:cxnSpMkLst>
            <pc:docMk/>
            <pc:sldMk cId="888838979" sldId="369"/>
            <ac:cxnSpMk id="141" creationId="{1D2B4501-BD18-45F2-A155-4D88A203672E}"/>
          </ac:cxnSpMkLst>
        </pc:cxnChg>
        <pc:cxnChg chg="add del">
          <ac:chgData name="Syphax Ait oubelli" userId="ecf726b1934da71b" providerId="LiveId" clId="{B71F60E7-0DDB-42E6-818B-77B87849ADF3}" dt="2021-08-28T23:15:11.335" v="1783" actId="478"/>
          <ac:cxnSpMkLst>
            <pc:docMk/>
            <pc:sldMk cId="888838979" sldId="369"/>
            <ac:cxnSpMk id="142" creationId="{C98C7584-F270-4E63-908C-9FAEBD57208C}"/>
          </ac:cxnSpMkLst>
        </pc:cxnChg>
        <pc:cxnChg chg="add del">
          <ac:chgData name="Syphax Ait oubelli" userId="ecf726b1934da71b" providerId="LiveId" clId="{B71F60E7-0DDB-42E6-818B-77B87849ADF3}" dt="2021-08-28T23:15:11.335" v="1783" actId="478"/>
          <ac:cxnSpMkLst>
            <pc:docMk/>
            <pc:sldMk cId="888838979" sldId="369"/>
            <ac:cxnSpMk id="143" creationId="{DDDF05F2-9F43-4859-B791-8A56C027E41B}"/>
          </ac:cxnSpMkLst>
        </pc:cxnChg>
        <pc:cxnChg chg="add del">
          <ac:chgData name="Syphax Ait oubelli" userId="ecf726b1934da71b" providerId="LiveId" clId="{B71F60E7-0DDB-42E6-818B-77B87849ADF3}" dt="2021-08-28T23:15:11.335" v="1783" actId="478"/>
          <ac:cxnSpMkLst>
            <pc:docMk/>
            <pc:sldMk cId="888838979" sldId="369"/>
            <ac:cxnSpMk id="145" creationId="{1EC301DB-3FCD-45EB-A1C8-38C222B7B74E}"/>
          </ac:cxnSpMkLst>
        </pc:cxnChg>
        <pc:cxnChg chg="add del">
          <ac:chgData name="Syphax Ait oubelli" userId="ecf726b1934da71b" providerId="LiveId" clId="{B71F60E7-0DDB-42E6-818B-77B87849ADF3}" dt="2021-08-28T23:15:11.335" v="1783" actId="478"/>
          <ac:cxnSpMkLst>
            <pc:docMk/>
            <pc:sldMk cId="888838979" sldId="369"/>
            <ac:cxnSpMk id="146" creationId="{5FBA1F4D-F181-420C-BC4D-236D52A02B2A}"/>
          </ac:cxnSpMkLst>
        </pc:cxnChg>
        <pc:cxnChg chg="add del">
          <ac:chgData name="Syphax Ait oubelli" userId="ecf726b1934da71b" providerId="LiveId" clId="{B71F60E7-0DDB-42E6-818B-77B87849ADF3}" dt="2021-08-28T23:15:11.335" v="1783" actId="478"/>
          <ac:cxnSpMkLst>
            <pc:docMk/>
            <pc:sldMk cId="888838979" sldId="369"/>
            <ac:cxnSpMk id="147" creationId="{C2BAF3D3-B4F4-4B60-B0FA-D600861BCCA4}"/>
          </ac:cxnSpMkLst>
        </pc:cxnChg>
        <pc:cxnChg chg="add del">
          <ac:chgData name="Syphax Ait oubelli" userId="ecf726b1934da71b" providerId="LiveId" clId="{B71F60E7-0DDB-42E6-818B-77B87849ADF3}" dt="2021-08-28T23:15:11.335" v="1783" actId="478"/>
          <ac:cxnSpMkLst>
            <pc:docMk/>
            <pc:sldMk cId="888838979" sldId="369"/>
            <ac:cxnSpMk id="148" creationId="{EF763310-D5C5-4F26-ABD0-57A7FE878434}"/>
          </ac:cxnSpMkLst>
        </pc:cxnChg>
        <pc:cxnChg chg="add del">
          <ac:chgData name="Syphax Ait oubelli" userId="ecf726b1934da71b" providerId="LiveId" clId="{B71F60E7-0DDB-42E6-818B-77B87849ADF3}" dt="2021-08-28T23:15:11.335" v="1783" actId="478"/>
          <ac:cxnSpMkLst>
            <pc:docMk/>
            <pc:sldMk cId="888838979" sldId="369"/>
            <ac:cxnSpMk id="150" creationId="{3BAF3DC0-DB94-4CAE-AF88-689BBC9548F5}"/>
          </ac:cxnSpMkLst>
        </pc:cxnChg>
        <pc:cxnChg chg="add del">
          <ac:chgData name="Syphax Ait oubelli" userId="ecf726b1934da71b" providerId="LiveId" clId="{B71F60E7-0DDB-42E6-818B-77B87849ADF3}" dt="2021-08-28T23:15:11.335" v="1783" actId="478"/>
          <ac:cxnSpMkLst>
            <pc:docMk/>
            <pc:sldMk cId="888838979" sldId="369"/>
            <ac:cxnSpMk id="151" creationId="{7994A5B6-B9CB-4553-809A-EC748253BE49}"/>
          </ac:cxnSpMkLst>
        </pc:cxnChg>
        <pc:cxnChg chg="add del">
          <ac:chgData name="Syphax Ait oubelli" userId="ecf726b1934da71b" providerId="LiveId" clId="{B71F60E7-0DDB-42E6-818B-77B87849ADF3}" dt="2021-08-28T23:15:11.335" v="1783" actId="478"/>
          <ac:cxnSpMkLst>
            <pc:docMk/>
            <pc:sldMk cId="888838979" sldId="369"/>
            <ac:cxnSpMk id="152" creationId="{5157B8CA-9015-4C01-8AB8-A358EB887F4B}"/>
          </ac:cxnSpMkLst>
        </pc:cxnChg>
        <pc:cxnChg chg="add del">
          <ac:chgData name="Syphax Ait oubelli" userId="ecf726b1934da71b" providerId="LiveId" clId="{B71F60E7-0DDB-42E6-818B-77B87849ADF3}" dt="2021-08-28T23:15:11.335" v="1783" actId="478"/>
          <ac:cxnSpMkLst>
            <pc:docMk/>
            <pc:sldMk cId="888838979" sldId="369"/>
            <ac:cxnSpMk id="153" creationId="{C1CA2857-F524-45AD-BDE4-EB5B9DE3B8C6}"/>
          </ac:cxnSpMkLst>
        </pc:cxnChg>
        <pc:cxnChg chg="add del">
          <ac:chgData name="Syphax Ait oubelli" userId="ecf726b1934da71b" providerId="LiveId" clId="{B71F60E7-0DDB-42E6-818B-77B87849ADF3}" dt="2021-08-28T23:15:11.335" v="1783" actId="478"/>
          <ac:cxnSpMkLst>
            <pc:docMk/>
            <pc:sldMk cId="888838979" sldId="369"/>
            <ac:cxnSpMk id="154" creationId="{AA67EA57-AD1E-4C87-808A-B8559C29C3D0}"/>
          </ac:cxnSpMkLst>
        </pc:cxnChg>
        <pc:cxnChg chg="add del">
          <ac:chgData name="Syphax Ait oubelli" userId="ecf726b1934da71b" providerId="LiveId" clId="{B71F60E7-0DDB-42E6-818B-77B87849ADF3}" dt="2021-08-28T23:15:11.335" v="1783" actId="478"/>
          <ac:cxnSpMkLst>
            <pc:docMk/>
            <pc:sldMk cId="888838979" sldId="369"/>
            <ac:cxnSpMk id="155" creationId="{DC7688EC-1BC6-40E8-9532-DABA3EB4C6B5}"/>
          </ac:cxnSpMkLst>
        </pc:cxnChg>
        <pc:cxnChg chg="add del">
          <ac:chgData name="Syphax Ait oubelli" userId="ecf726b1934da71b" providerId="LiveId" clId="{B71F60E7-0DDB-42E6-818B-77B87849ADF3}" dt="2021-08-28T23:15:11.335" v="1783" actId="478"/>
          <ac:cxnSpMkLst>
            <pc:docMk/>
            <pc:sldMk cId="888838979" sldId="369"/>
            <ac:cxnSpMk id="156" creationId="{0D86C857-A5D0-405D-A108-DB908BAAAD00}"/>
          </ac:cxnSpMkLst>
        </pc:cxnChg>
        <pc:cxnChg chg="add del">
          <ac:chgData name="Syphax Ait oubelli" userId="ecf726b1934da71b" providerId="LiveId" clId="{B71F60E7-0DDB-42E6-818B-77B87849ADF3}" dt="2021-08-28T23:15:11.335" v="1783" actId="478"/>
          <ac:cxnSpMkLst>
            <pc:docMk/>
            <pc:sldMk cId="888838979" sldId="369"/>
            <ac:cxnSpMk id="157" creationId="{BECB736F-F7C1-4DC8-BDDA-A0F2F456381D}"/>
          </ac:cxnSpMkLst>
        </pc:cxnChg>
        <pc:cxnChg chg="add del">
          <ac:chgData name="Syphax Ait oubelli" userId="ecf726b1934da71b" providerId="LiveId" clId="{B71F60E7-0DDB-42E6-818B-77B87849ADF3}" dt="2021-08-28T23:15:11.335" v="1783" actId="478"/>
          <ac:cxnSpMkLst>
            <pc:docMk/>
            <pc:sldMk cId="888838979" sldId="369"/>
            <ac:cxnSpMk id="158" creationId="{444D36A5-AD93-474F-B8DA-9DA15016C802}"/>
          </ac:cxnSpMkLst>
        </pc:cxnChg>
        <pc:cxnChg chg="add del">
          <ac:chgData name="Syphax Ait oubelli" userId="ecf726b1934da71b" providerId="LiveId" clId="{B71F60E7-0DDB-42E6-818B-77B87849ADF3}" dt="2021-08-28T23:15:11.335" v="1783" actId="478"/>
          <ac:cxnSpMkLst>
            <pc:docMk/>
            <pc:sldMk cId="888838979" sldId="369"/>
            <ac:cxnSpMk id="159" creationId="{F4F705FE-B7E6-4927-917F-DBB680D0FE62}"/>
          </ac:cxnSpMkLst>
        </pc:cxnChg>
        <pc:cxnChg chg="add del">
          <ac:chgData name="Syphax Ait oubelli" userId="ecf726b1934da71b" providerId="LiveId" clId="{B71F60E7-0DDB-42E6-818B-77B87849ADF3}" dt="2021-08-28T23:15:11.335" v="1783" actId="478"/>
          <ac:cxnSpMkLst>
            <pc:docMk/>
            <pc:sldMk cId="888838979" sldId="369"/>
            <ac:cxnSpMk id="160" creationId="{9B0F9086-D6A5-4301-A3EE-F178D6B75FCC}"/>
          </ac:cxnSpMkLst>
        </pc:cxnChg>
        <pc:cxnChg chg="add del">
          <ac:chgData name="Syphax Ait oubelli" userId="ecf726b1934da71b" providerId="LiveId" clId="{B71F60E7-0DDB-42E6-818B-77B87849ADF3}" dt="2021-08-28T23:15:11.335" v="1783" actId="478"/>
          <ac:cxnSpMkLst>
            <pc:docMk/>
            <pc:sldMk cId="888838979" sldId="369"/>
            <ac:cxnSpMk id="161" creationId="{07E085D8-C4EA-40B8-ABCF-C33CB82F6BC8}"/>
          </ac:cxnSpMkLst>
        </pc:cxnChg>
        <pc:cxnChg chg="add del">
          <ac:chgData name="Syphax Ait oubelli" userId="ecf726b1934da71b" providerId="LiveId" clId="{B71F60E7-0DDB-42E6-818B-77B87849ADF3}" dt="2021-08-28T23:15:11.335" v="1783" actId="478"/>
          <ac:cxnSpMkLst>
            <pc:docMk/>
            <pc:sldMk cId="888838979" sldId="369"/>
            <ac:cxnSpMk id="162" creationId="{1BD8B288-DBF6-4610-97A8-EBA815C5AA6A}"/>
          </ac:cxnSpMkLst>
        </pc:cxnChg>
        <pc:cxnChg chg="add del">
          <ac:chgData name="Syphax Ait oubelli" userId="ecf726b1934da71b" providerId="LiveId" clId="{B71F60E7-0DDB-42E6-818B-77B87849ADF3}" dt="2021-08-28T23:15:11.335" v="1783" actId="478"/>
          <ac:cxnSpMkLst>
            <pc:docMk/>
            <pc:sldMk cId="888838979" sldId="369"/>
            <ac:cxnSpMk id="163" creationId="{280BDD94-4453-403F-9426-E7BCECB52267}"/>
          </ac:cxnSpMkLst>
        </pc:cxnChg>
        <pc:cxnChg chg="add del">
          <ac:chgData name="Syphax Ait oubelli" userId="ecf726b1934da71b" providerId="LiveId" clId="{B71F60E7-0DDB-42E6-818B-77B87849ADF3}" dt="2021-08-28T23:15:11.335" v="1783" actId="478"/>
          <ac:cxnSpMkLst>
            <pc:docMk/>
            <pc:sldMk cId="888838979" sldId="369"/>
            <ac:cxnSpMk id="164" creationId="{043DF190-2439-43E9-80B7-63F193C19778}"/>
          </ac:cxnSpMkLst>
        </pc:cxnChg>
        <pc:cxnChg chg="add del">
          <ac:chgData name="Syphax Ait oubelli" userId="ecf726b1934da71b" providerId="LiveId" clId="{B71F60E7-0DDB-42E6-818B-77B87849ADF3}" dt="2021-08-28T23:15:11.335" v="1783" actId="478"/>
          <ac:cxnSpMkLst>
            <pc:docMk/>
            <pc:sldMk cId="888838979" sldId="369"/>
            <ac:cxnSpMk id="165" creationId="{EB6A9D94-6B2C-4B35-81F7-91151A700763}"/>
          </ac:cxnSpMkLst>
        </pc:cxnChg>
        <pc:cxnChg chg="add del">
          <ac:chgData name="Syphax Ait oubelli" userId="ecf726b1934da71b" providerId="LiveId" clId="{B71F60E7-0DDB-42E6-818B-77B87849ADF3}" dt="2021-08-28T23:15:11.335" v="1783" actId="478"/>
          <ac:cxnSpMkLst>
            <pc:docMk/>
            <pc:sldMk cId="888838979" sldId="369"/>
            <ac:cxnSpMk id="166" creationId="{0C236782-DE8D-468C-80FA-5B15ADDDF327}"/>
          </ac:cxnSpMkLst>
        </pc:cxnChg>
        <pc:cxnChg chg="add del">
          <ac:chgData name="Syphax Ait oubelli" userId="ecf726b1934da71b" providerId="LiveId" clId="{B71F60E7-0DDB-42E6-818B-77B87849ADF3}" dt="2021-08-28T23:15:11.335" v="1783" actId="478"/>
          <ac:cxnSpMkLst>
            <pc:docMk/>
            <pc:sldMk cId="888838979" sldId="369"/>
            <ac:cxnSpMk id="167" creationId="{8D55238F-C163-4816-9A90-65A520D78105}"/>
          </ac:cxnSpMkLst>
        </pc:cxnChg>
        <pc:cxnChg chg="add del">
          <ac:chgData name="Syphax Ait oubelli" userId="ecf726b1934da71b" providerId="LiveId" clId="{B71F60E7-0DDB-42E6-818B-77B87849ADF3}" dt="2021-08-28T23:15:11.335" v="1783" actId="478"/>
          <ac:cxnSpMkLst>
            <pc:docMk/>
            <pc:sldMk cId="888838979" sldId="369"/>
            <ac:cxnSpMk id="168" creationId="{A5E3098C-E71A-4190-A6AC-AB5D17F6D639}"/>
          </ac:cxnSpMkLst>
        </pc:cxnChg>
        <pc:cxnChg chg="add del">
          <ac:chgData name="Syphax Ait oubelli" userId="ecf726b1934da71b" providerId="LiveId" clId="{B71F60E7-0DDB-42E6-818B-77B87849ADF3}" dt="2021-08-28T23:15:11.335" v="1783" actId="478"/>
          <ac:cxnSpMkLst>
            <pc:docMk/>
            <pc:sldMk cId="888838979" sldId="369"/>
            <ac:cxnSpMk id="169" creationId="{65F0BAFB-380C-4447-A98F-B725B69C8EDD}"/>
          </ac:cxnSpMkLst>
        </pc:cxnChg>
        <pc:cxnChg chg="add del">
          <ac:chgData name="Syphax Ait oubelli" userId="ecf726b1934da71b" providerId="LiveId" clId="{B71F60E7-0DDB-42E6-818B-77B87849ADF3}" dt="2021-08-28T23:15:11.335" v="1783" actId="478"/>
          <ac:cxnSpMkLst>
            <pc:docMk/>
            <pc:sldMk cId="888838979" sldId="369"/>
            <ac:cxnSpMk id="170" creationId="{8750EB54-8597-42C5-BED6-CD07D294A0F8}"/>
          </ac:cxnSpMkLst>
        </pc:cxnChg>
        <pc:cxnChg chg="add del">
          <ac:chgData name="Syphax Ait oubelli" userId="ecf726b1934da71b" providerId="LiveId" clId="{B71F60E7-0DDB-42E6-818B-77B87849ADF3}" dt="2021-08-28T23:15:11.335" v="1783" actId="478"/>
          <ac:cxnSpMkLst>
            <pc:docMk/>
            <pc:sldMk cId="888838979" sldId="369"/>
            <ac:cxnSpMk id="171" creationId="{AAA87F95-A70D-4D1D-AC6C-764280E02EDF}"/>
          </ac:cxnSpMkLst>
        </pc:cxnChg>
        <pc:cxnChg chg="add del">
          <ac:chgData name="Syphax Ait oubelli" userId="ecf726b1934da71b" providerId="LiveId" clId="{B71F60E7-0DDB-42E6-818B-77B87849ADF3}" dt="2021-08-28T23:15:11.335" v="1783" actId="478"/>
          <ac:cxnSpMkLst>
            <pc:docMk/>
            <pc:sldMk cId="888838979" sldId="369"/>
            <ac:cxnSpMk id="172" creationId="{6021FA46-309D-49C6-98BE-18A1E95AEF1D}"/>
          </ac:cxnSpMkLst>
        </pc:cxnChg>
        <pc:cxnChg chg="add del">
          <ac:chgData name="Syphax Ait oubelli" userId="ecf726b1934da71b" providerId="LiveId" clId="{B71F60E7-0DDB-42E6-818B-77B87849ADF3}" dt="2021-08-28T23:15:11.335" v="1783" actId="478"/>
          <ac:cxnSpMkLst>
            <pc:docMk/>
            <pc:sldMk cId="888838979" sldId="369"/>
            <ac:cxnSpMk id="173" creationId="{802977A4-99AB-498D-8265-1FFA50A7A224}"/>
          </ac:cxnSpMkLst>
        </pc:cxnChg>
      </pc:sldChg>
      <pc:sldChg chg="del">
        <pc:chgData name="Syphax Ait oubelli" userId="ecf726b1934da71b" providerId="LiveId" clId="{B71F60E7-0DDB-42E6-818B-77B87849ADF3}" dt="2021-08-28T18:08:13.376" v="0" actId="47"/>
        <pc:sldMkLst>
          <pc:docMk/>
          <pc:sldMk cId="1842538034" sldId="369"/>
        </pc:sldMkLst>
      </pc:sldChg>
      <pc:sldChg chg="addSp delSp modSp add mod">
        <pc:chgData name="Syphax Ait oubelli" userId="ecf726b1934da71b" providerId="LiveId" clId="{B71F60E7-0DDB-42E6-818B-77B87849ADF3}" dt="2021-08-29T09:32:22.456" v="4539"/>
        <pc:sldMkLst>
          <pc:docMk/>
          <pc:sldMk cId="1063024655" sldId="370"/>
        </pc:sldMkLst>
        <pc:spChg chg="del">
          <ac:chgData name="Syphax Ait oubelli" userId="ecf726b1934da71b" providerId="LiveId" clId="{B71F60E7-0DDB-42E6-818B-77B87849ADF3}" dt="2021-08-28T23:21:03.659" v="1788" actId="478"/>
          <ac:spMkLst>
            <pc:docMk/>
            <pc:sldMk cId="1063024655" sldId="370"/>
            <ac:spMk id="18" creationId="{DE53F814-AE52-4831-BAE0-D7CD11BD15B8}"/>
          </ac:spMkLst>
        </pc:spChg>
        <pc:spChg chg="del">
          <ac:chgData name="Syphax Ait oubelli" userId="ecf726b1934da71b" providerId="LiveId" clId="{B71F60E7-0DDB-42E6-818B-77B87849ADF3}" dt="2021-08-28T23:15:29.471" v="1784" actId="478"/>
          <ac:spMkLst>
            <pc:docMk/>
            <pc:sldMk cId="1063024655" sldId="370"/>
            <ac:spMk id="19" creationId="{8F425977-37C6-4279-B7B6-B0DF6F7402D7}"/>
          </ac:spMkLst>
        </pc:spChg>
        <pc:spChg chg="add mod">
          <ac:chgData name="Syphax Ait oubelli" userId="ecf726b1934da71b" providerId="LiveId" clId="{B71F60E7-0DDB-42E6-818B-77B87849ADF3}" dt="2021-08-29T09:32:22.456" v="4539"/>
          <ac:spMkLst>
            <pc:docMk/>
            <pc:sldMk cId="1063024655" sldId="370"/>
            <ac:spMk id="20" creationId="{0701EDEB-1FC8-49E7-81DF-EF150B3F6FFD}"/>
          </ac:spMkLst>
        </pc:spChg>
        <pc:spChg chg="del">
          <ac:chgData name="Syphax Ait oubelli" userId="ecf726b1934da71b" providerId="LiveId" clId="{B71F60E7-0DDB-42E6-818B-77B87849ADF3}" dt="2021-08-28T23:15:29.471" v="1784" actId="478"/>
          <ac:spMkLst>
            <pc:docMk/>
            <pc:sldMk cId="1063024655" sldId="370"/>
            <ac:spMk id="20" creationId="{44AF0FB0-33C5-4F04-851C-39FCC0F2E2AC}"/>
          </ac:spMkLst>
        </pc:spChg>
        <pc:spChg chg="del">
          <ac:chgData name="Syphax Ait oubelli" userId="ecf726b1934da71b" providerId="LiveId" clId="{B71F60E7-0DDB-42E6-818B-77B87849ADF3}" dt="2021-08-28T23:15:29.471" v="1784" actId="478"/>
          <ac:spMkLst>
            <pc:docMk/>
            <pc:sldMk cId="1063024655" sldId="370"/>
            <ac:spMk id="23" creationId="{6A1436DC-A68F-4D4F-ACD7-AF96CA22B4FF}"/>
          </ac:spMkLst>
        </pc:spChg>
        <pc:spChg chg="del">
          <ac:chgData name="Syphax Ait oubelli" userId="ecf726b1934da71b" providerId="LiveId" clId="{B71F60E7-0DDB-42E6-818B-77B87849ADF3}" dt="2021-08-28T23:15:29.471" v="1784" actId="478"/>
          <ac:spMkLst>
            <pc:docMk/>
            <pc:sldMk cId="1063024655" sldId="370"/>
            <ac:spMk id="26" creationId="{35F27BDE-1A01-42BC-ABF1-EF4B3CABF583}"/>
          </ac:spMkLst>
        </pc:spChg>
        <pc:spChg chg="del">
          <ac:chgData name="Syphax Ait oubelli" userId="ecf726b1934da71b" providerId="LiveId" clId="{B71F60E7-0DDB-42E6-818B-77B87849ADF3}" dt="2021-08-28T23:15:29.471" v="1784" actId="478"/>
          <ac:spMkLst>
            <pc:docMk/>
            <pc:sldMk cId="1063024655" sldId="370"/>
            <ac:spMk id="27" creationId="{1CBCFB81-7CF5-4441-BD4A-6F097E2B16A8}"/>
          </ac:spMkLst>
        </pc:spChg>
        <pc:spChg chg="del">
          <ac:chgData name="Syphax Ait oubelli" userId="ecf726b1934da71b" providerId="LiveId" clId="{B71F60E7-0DDB-42E6-818B-77B87849ADF3}" dt="2021-08-28T23:15:29.471" v="1784" actId="478"/>
          <ac:spMkLst>
            <pc:docMk/>
            <pc:sldMk cId="1063024655" sldId="370"/>
            <ac:spMk id="30" creationId="{9ADCFE91-A93E-4A7A-86AB-43021A79DE97}"/>
          </ac:spMkLst>
        </pc:spChg>
        <pc:spChg chg="del">
          <ac:chgData name="Syphax Ait oubelli" userId="ecf726b1934da71b" providerId="LiveId" clId="{B71F60E7-0DDB-42E6-818B-77B87849ADF3}" dt="2021-08-28T23:15:29.471" v="1784" actId="478"/>
          <ac:spMkLst>
            <pc:docMk/>
            <pc:sldMk cId="1063024655" sldId="370"/>
            <ac:spMk id="31" creationId="{FA2AE604-38DE-4F92-954C-34130A255440}"/>
          </ac:spMkLst>
        </pc:spChg>
        <pc:spChg chg="del">
          <ac:chgData name="Syphax Ait oubelli" userId="ecf726b1934da71b" providerId="LiveId" clId="{B71F60E7-0DDB-42E6-818B-77B87849ADF3}" dt="2021-08-28T23:15:29.471" v="1784" actId="478"/>
          <ac:spMkLst>
            <pc:docMk/>
            <pc:sldMk cId="1063024655" sldId="370"/>
            <ac:spMk id="32" creationId="{6BFF968B-D4FE-4958-A6E1-5BC60450384A}"/>
          </ac:spMkLst>
        </pc:spChg>
        <pc:spChg chg="del">
          <ac:chgData name="Syphax Ait oubelli" userId="ecf726b1934da71b" providerId="LiveId" clId="{B71F60E7-0DDB-42E6-818B-77B87849ADF3}" dt="2021-08-28T23:15:29.471" v="1784" actId="478"/>
          <ac:spMkLst>
            <pc:docMk/>
            <pc:sldMk cId="1063024655" sldId="370"/>
            <ac:spMk id="34" creationId="{6F7E3A56-865D-4013-8046-468B6170BEAE}"/>
          </ac:spMkLst>
        </pc:spChg>
        <pc:spChg chg="del">
          <ac:chgData name="Syphax Ait oubelli" userId="ecf726b1934da71b" providerId="LiveId" clId="{B71F60E7-0DDB-42E6-818B-77B87849ADF3}" dt="2021-08-28T23:15:29.471" v="1784" actId="478"/>
          <ac:spMkLst>
            <pc:docMk/>
            <pc:sldMk cId="1063024655" sldId="370"/>
            <ac:spMk id="37" creationId="{583D9FAF-0020-4454-9901-F08B59AB2CD8}"/>
          </ac:spMkLst>
        </pc:spChg>
        <pc:spChg chg="del">
          <ac:chgData name="Syphax Ait oubelli" userId="ecf726b1934da71b" providerId="LiveId" clId="{B71F60E7-0DDB-42E6-818B-77B87849ADF3}" dt="2021-08-28T23:15:29.471" v="1784" actId="478"/>
          <ac:spMkLst>
            <pc:docMk/>
            <pc:sldMk cId="1063024655" sldId="370"/>
            <ac:spMk id="39" creationId="{3F8314C3-EF89-45E0-9036-31AB62FD3853}"/>
          </ac:spMkLst>
        </pc:spChg>
        <pc:spChg chg="del">
          <ac:chgData name="Syphax Ait oubelli" userId="ecf726b1934da71b" providerId="LiveId" clId="{B71F60E7-0DDB-42E6-818B-77B87849ADF3}" dt="2021-08-28T23:15:29.471" v="1784" actId="478"/>
          <ac:spMkLst>
            <pc:docMk/>
            <pc:sldMk cId="1063024655" sldId="370"/>
            <ac:spMk id="56" creationId="{6FC9BC8D-9FB5-4ED2-BC73-C781D94BD422}"/>
          </ac:spMkLst>
        </pc:spChg>
        <pc:spChg chg="del">
          <ac:chgData name="Syphax Ait oubelli" userId="ecf726b1934da71b" providerId="LiveId" clId="{B71F60E7-0DDB-42E6-818B-77B87849ADF3}" dt="2021-08-28T23:15:29.471" v="1784" actId="478"/>
          <ac:spMkLst>
            <pc:docMk/>
            <pc:sldMk cId="1063024655" sldId="370"/>
            <ac:spMk id="57" creationId="{61DB7A5A-D957-4C8A-961E-4D8304A3C830}"/>
          </ac:spMkLst>
        </pc:spChg>
        <pc:spChg chg="del">
          <ac:chgData name="Syphax Ait oubelli" userId="ecf726b1934da71b" providerId="LiveId" clId="{B71F60E7-0DDB-42E6-818B-77B87849ADF3}" dt="2021-08-28T23:15:29.471" v="1784" actId="478"/>
          <ac:spMkLst>
            <pc:docMk/>
            <pc:sldMk cId="1063024655" sldId="370"/>
            <ac:spMk id="59" creationId="{F6C7A507-8D6E-46CA-A49B-D37581BCF68D}"/>
          </ac:spMkLst>
        </pc:spChg>
        <pc:spChg chg="del">
          <ac:chgData name="Syphax Ait oubelli" userId="ecf726b1934da71b" providerId="LiveId" clId="{B71F60E7-0DDB-42E6-818B-77B87849ADF3}" dt="2021-08-28T23:15:29.471" v="1784" actId="478"/>
          <ac:spMkLst>
            <pc:docMk/>
            <pc:sldMk cId="1063024655" sldId="370"/>
            <ac:spMk id="60" creationId="{F33C7910-CCA2-4AE9-9516-A2EF213D37EE}"/>
          </ac:spMkLst>
        </pc:spChg>
        <pc:spChg chg="del">
          <ac:chgData name="Syphax Ait oubelli" userId="ecf726b1934da71b" providerId="LiveId" clId="{B71F60E7-0DDB-42E6-818B-77B87849ADF3}" dt="2021-08-28T23:15:29.471" v="1784" actId="478"/>
          <ac:spMkLst>
            <pc:docMk/>
            <pc:sldMk cId="1063024655" sldId="370"/>
            <ac:spMk id="93" creationId="{3DAA0282-BDE5-44C2-87FC-78070FB321FF}"/>
          </ac:spMkLst>
        </pc:spChg>
        <pc:spChg chg="del">
          <ac:chgData name="Syphax Ait oubelli" userId="ecf726b1934da71b" providerId="LiveId" clId="{B71F60E7-0DDB-42E6-818B-77B87849ADF3}" dt="2021-08-28T23:15:29.471" v="1784" actId="478"/>
          <ac:spMkLst>
            <pc:docMk/>
            <pc:sldMk cId="1063024655" sldId="370"/>
            <ac:spMk id="94" creationId="{291A32F3-215A-4C9C-A676-541BC68C5A37}"/>
          </ac:spMkLst>
        </pc:spChg>
        <pc:spChg chg="del">
          <ac:chgData name="Syphax Ait oubelli" userId="ecf726b1934da71b" providerId="LiveId" clId="{B71F60E7-0DDB-42E6-818B-77B87849ADF3}" dt="2021-08-28T23:15:29.471" v="1784" actId="478"/>
          <ac:spMkLst>
            <pc:docMk/>
            <pc:sldMk cId="1063024655" sldId="370"/>
            <ac:spMk id="95" creationId="{D0847FCB-A611-468F-8161-D042CE7D3668}"/>
          </ac:spMkLst>
        </pc:spChg>
        <pc:spChg chg="del">
          <ac:chgData name="Syphax Ait oubelli" userId="ecf726b1934da71b" providerId="LiveId" clId="{B71F60E7-0DDB-42E6-818B-77B87849ADF3}" dt="2021-08-28T23:15:29.471" v="1784" actId="478"/>
          <ac:spMkLst>
            <pc:docMk/>
            <pc:sldMk cId="1063024655" sldId="370"/>
            <ac:spMk id="96" creationId="{682BBECA-50FD-4D5A-8F1E-59A3C4F1091F}"/>
          </ac:spMkLst>
        </pc:spChg>
        <pc:spChg chg="del">
          <ac:chgData name="Syphax Ait oubelli" userId="ecf726b1934da71b" providerId="LiveId" clId="{B71F60E7-0DDB-42E6-818B-77B87849ADF3}" dt="2021-08-28T23:15:29.471" v="1784" actId="478"/>
          <ac:spMkLst>
            <pc:docMk/>
            <pc:sldMk cId="1063024655" sldId="370"/>
            <ac:spMk id="97" creationId="{6D674886-E416-4FD4-8463-4DDB6914C8B9}"/>
          </ac:spMkLst>
        </pc:spChg>
        <pc:spChg chg="del">
          <ac:chgData name="Syphax Ait oubelli" userId="ecf726b1934da71b" providerId="LiveId" clId="{B71F60E7-0DDB-42E6-818B-77B87849ADF3}" dt="2021-08-28T23:15:29.471" v="1784" actId="478"/>
          <ac:spMkLst>
            <pc:docMk/>
            <pc:sldMk cId="1063024655" sldId="370"/>
            <ac:spMk id="98" creationId="{65A8A03D-33E7-4B25-BC56-26883240C17F}"/>
          </ac:spMkLst>
        </pc:spChg>
        <pc:spChg chg="del">
          <ac:chgData name="Syphax Ait oubelli" userId="ecf726b1934da71b" providerId="LiveId" clId="{B71F60E7-0DDB-42E6-818B-77B87849ADF3}" dt="2021-08-28T23:15:29.471" v="1784" actId="478"/>
          <ac:spMkLst>
            <pc:docMk/>
            <pc:sldMk cId="1063024655" sldId="370"/>
            <ac:spMk id="99" creationId="{A5AD48C2-4E8F-4470-B72A-060E49FF2C51}"/>
          </ac:spMkLst>
        </pc:spChg>
        <pc:spChg chg="del">
          <ac:chgData name="Syphax Ait oubelli" userId="ecf726b1934da71b" providerId="LiveId" clId="{B71F60E7-0DDB-42E6-818B-77B87849ADF3}" dt="2021-08-28T23:15:29.471" v="1784" actId="478"/>
          <ac:spMkLst>
            <pc:docMk/>
            <pc:sldMk cId="1063024655" sldId="370"/>
            <ac:spMk id="100" creationId="{8CA0419A-697E-4D59-8E38-C2D2666EE666}"/>
          </ac:spMkLst>
        </pc:spChg>
        <pc:spChg chg="del">
          <ac:chgData name="Syphax Ait oubelli" userId="ecf726b1934da71b" providerId="LiveId" clId="{B71F60E7-0DDB-42E6-818B-77B87849ADF3}" dt="2021-08-28T23:15:29.471" v="1784" actId="478"/>
          <ac:spMkLst>
            <pc:docMk/>
            <pc:sldMk cId="1063024655" sldId="370"/>
            <ac:spMk id="101" creationId="{FC16FC16-BA46-44C5-8C61-9EF532637052}"/>
          </ac:spMkLst>
        </pc:spChg>
        <pc:spChg chg="del">
          <ac:chgData name="Syphax Ait oubelli" userId="ecf726b1934da71b" providerId="LiveId" clId="{B71F60E7-0DDB-42E6-818B-77B87849ADF3}" dt="2021-08-28T23:15:29.471" v="1784" actId="478"/>
          <ac:spMkLst>
            <pc:docMk/>
            <pc:sldMk cId="1063024655" sldId="370"/>
            <ac:spMk id="102" creationId="{9C2149D5-F763-4523-8C49-BE133D68B728}"/>
          </ac:spMkLst>
        </pc:spChg>
        <pc:spChg chg="del">
          <ac:chgData name="Syphax Ait oubelli" userId="ecf726b1934da71b" providerId="LiveId" clId="{B71F60E7-0DDB-42E6-818B-77B87849ADF3}" dt="2021-08-28T23:15:29.471" v="1784" actId="478"/>
          <ac:spMkLst>
            <pc:docMk/>
            <pc:sldMk cId="1063024655" sldId="370"/>
            <ac:spMk id="103" creationId="{DEECCD5A-5C19-42EE-8006-C5AE3DBB1308}"/>
          </ac:spMkLst>
        </pc:spChg>
        <pc:spChg chg="del">
          <ac:chgData name="Syphax Ait oubelli" userId="ecf726b1934da71b" providerId="LiveId" clId="{B71F60E7-0DDB-42E6-818B-77B87849ADF3}" dt="2021-08-28T23:15:29.471" v="1784" actId="478"/>
          <ac:spMkLst>
            <pc:docMk/>
            <pc:sldMk cId="1063024655" sldId="370"/>
            <ac:spMk id="104" creationId="{DF86CF6E-8090-42CC-9E2E-9E799431D2E9}"/>
          </ac:spMkLst>
        </pc:spChg>
        <pc:spChg chg="del">
          <ac:chgData name="Syphax Ait oubelli" userId="ecf726b1934da71b" providerId="LiveId" clId="{B71F60E7-0DDB-42E6-818B-77B87849ADF3}" dt="2021-08-28T23:15:29.471" v="1784" actId="478"/>
          <ac:spMkLst>
            <pc:docMk/>
            <pc:sldMk cId="1063024655" sldId="370"/>
            <ac:spMk id="105" creationId="{997B542F-249E-4B64-9AA4-8E875F8A19FB}"/>
          </ac:spMkLst>
        </pc:spChg>
        <pc:spChg chg="del">
          <ac:chgData name="Syphax Ait oubelli" userId="ecf726b1934da71b" providerId="LiveId" clId="{B71F60E7-0DDB-42E6-818B-77B87849ADF3}" dt="2021-08-28T23:15:29.471" v="1784" actId="478"/>
          <ac:spMkLst>
            <pc:docMk/>
            <pc:sldMk cId="1063024655" sldId="370"/>
            <ac:spMk id="106" creationId="{D9D5F003-C805-4995-A883-F95F1F375F4C}"/>
          </ac:spMkLst>
        </pc:spChg>
        <pc:spChg chg="del">
          <ac:chgData name="Syphax Ait oubelli" userId="ecf726b1934da71b" providerId="LiveId" clId="{B71F60E7-0DDB-42E6-818B-77B87849ADF3}" dt="2021-08-28T23:15:29.471" v="1784" actId="478"/>
          <ac:spMkLst>
            <pc:docMk/>
            <pc:sldMk cId="1063024655" sldId="370"/>
            <ac:spMk id="107" creationId="{2E699381-9C2F-432A-9FB6-9C3F4E78DCC2}"/>
          </ac:spMkLst>
        </pc:spChg>
        <pc:spChg chg="del">
          <ac:chgData name="Syphax Ait oubelli" userId="ecf726b1934da71b" providerId="LiveId" clId="{B71F60E7-0DDB-42E6-818B-77B87849ADF3}" dt="2021-08-28T23:15:29.471" v="1784" actId="478"/>
          <ac:spMkLst>
            <pc:docMk/>
            <pc:sldMk cId="1063024655" sldId="370"/>
            <ac:spMk id="135" creationId="{938E0353-4CEF-4AEC-96EB-4A9DE6CE9F24}"/>
          </ac:spMkLst>
        </pc:spChg>
        <pc:spChg chg="del">
          <ac:chgData name="Syphax Ait oubelli" userId="ecf726b1934da71b" providerId="LiveId" clId="{B71F60E7-0DDB-42E6-818B-77B87849ADF3}" dt="2021-08-28T23:15:29.471" v="1784" actId="478"/>
          <ac:spMkLst>
            <pc:docMk/>
            <pc:sldMk cId="1063024655" sldId="370"/>
            <ac:spMk id="136" creationId="{50CB276B-E892-4471-9155-29F65BC664A9}"/>
          </ac:spMkLst>
        </pc:spChg>
        <pc:spChg chg="del">
          <ac:chgData name="Syphax Ait oubelli" userId="ecf726b1934da71b" providerId="LiveId" clId="{B71F60E7-0DDB-42E6-818B-77B87849ADF3}" dt="2021-08-28T23:15:29.471" v="1784" actId="478"/>
          <ac:spMkLst>
            <pc:docMk/>
            <pc:sldMk cId="1063024655" sldId="370"/>
            <ac:spMk id="137" creationId="{1DA7C945-BE86-4388-A0C3-F7E47FDAC661}"/>
          </ac:spMkLst>
        </pc:spChg>
        <pc:spChg chg="del">
          <ac:chgData name="Syphax Ait oubelli" userId="ecf726b1934da71b" providerId="LiveId" clId="{B71F60E7-0DDB-42E6-818B-77B87849ADF3}" dt="2021-08-29T09:32:22.148" v="4538" actId="478"/>
          <ac:spMkLst>
            <pc:docMk/>
            <pc:sldMk cId="1063024655" sldId="370"/>
            <ac:spMk id="174" creationId="{10AA65FD-9AFE-4791-885F-B0E87D6A0F27}"/>
          </ac:spMkLst>
        </pc:spChg>
        <pc:cxnChg chg="del mod">
          <ac:chgData name="Syphax Ait oubelli" userId="ecf726b1934da71b" providerId="LiveId" clId="{B71F60E7-0DDB-42E6-818B-77B87849ADF3}" dt="2021-08-28T23:21:03.659" v="1788" actId="478"/>
          <ac:cxnSpMkLst>
            <pc:docMk/>
            <pc:sldMk cId="1063024655" sldId="370"/>
            <ac:cxnSpMk id="49" creationId="{C5E7C092-CE86-4E62-8FFD-157E17D53539}"/>
          </ac:cxnSpMkLst>
        </pc:cxnChg>
        <pc:cxnChg chg="del mod">
          <ac:chgData name="Syphax Ait oubelli" userId="ecf726b1934da71b" providerId="LiveId" clId="{B71F60E7-0DDB-42E6-818B-77B87849ADF3}" dt="2021-08-28T23:21:03.659" v="1788" actId="478"/>
          <ac:cxnSpMkLst>
            <pc:docMk/>
            <pc:sldMk cId="1063024655" sldId="370"/>
            <ac:cxnSpMk id="58" creationId="{1654457F-4884-4DE9-A863-7CFB3D3B5588}"/>
          </ac:cxnSpMkLst>
        </pc:cxnChg>
        <pc:cxnChg chg="del">
          <ac:chgData name="Syphax Ait oubelli" userId="ecf726b1934da71b" providerId="LiveId" clId="{B71F60E7-0DDB-42E6-818B-77B87849ADF3}" dt="2021-08-28T23:21:03.659" v="1788" actId="478"/>
          <ac:cxnSpMkLst>
            <pc:docMk/>
            <pc:sldMk cId="1063024655" sldId="370"/>
            <ac:cxnSpMk id="61" creationId="{5ED443CF-289D-465E-9A2B-A4F15C95E0FC}"/>
          </ac:cxnSpMkLst>
        </pc:cxnChg>
        <pc:cxnChg chg="del">
          <ac:chgData name="Syphax Ait oubelli" userId="ecf726b1934da71b" providerId="LiveId" clId="{B71F60E7-0DDB-42E6-818B-77B87849ADF3}" dt="2021-08-28T23:15:29.471" v="1784" actId="478"/>
          <ac:cxnSpMkLst>
            <pc:docMk/>
            <pc:sldMk cId="1063024655" sldId="370"/>
            <ac:cxnSpMk id="62" creationId="{B11EE222-772D-43D7-8462-99CD564F1FBE}"/>
          </ac:cxnSpMkLst>
        </pc:cxnChg>
        <pc:cxnChg chg="del">
          <ac:chgData name="Syphax Ait oubelli" userId="ecf726b1934da71b" providerId="LiveId" clId="{B71F60E7-0DDB-42E6-818B-77B87849ADF3}" dt="2021-08-28T23:15:29.471" v="1784" actId="478"/>
          <ac:cxnSpMkLst>
            <pc:docMk/>
            <pc:sldMk cId="1063024655" sldId="370"/>
            <ac:cxnSpMk id="63" creationId="{AC7549D2-F225-423B-B4D0-65887094276E}"/>
          </ac:cxnSpMkLst>
        </pc:cxnChg>
        <pc:cxnChg chg="del">
          <ac:chgData name="Syphax Ait oubelli" userId="ecf726b1934da71b" providerId="LiveId" clId="{B71F60E7-0DDB-42E6-818B-77B87849ADF3}" dt="2021-08-28T23:15:29.471" v="1784" actId="478"/>
          <ac:cxnSpMkLst>
            <pc:docMk/>
            <pc:sldMk cId="1063024655" sldId="370"/>
            <ac:cxnSpMk id="64" creationId="{7D4B3943-466F-4269-B0F8-E3C46F6EA64C}"/>
          </ac:cxnSpMkLst>
        </pc:cxnChg>
        <pc:cxnChg chg="del">
          <ac:chgData name="Syphax Ait oubelli" userId="ecf726b1934da71b" providerId="LiveId" clId="{B71F60E7-0DDB-42E6-818B-77B87849ADF3}" dt="2021-08-28T23:15:37.715" v="1786" actId="478"/>
          <ac:cxnSpMkLst>
            <pc:docMk/>
            <pc:sldMk cId="1063024655" sldId="370"/>
            <ac:cxnSpMk id="67" creationId="{EEB3D52C-08D0-4740-87DD-E511B67E2508}"/>
          </ac:cxnSpMkLst>
        </pc:cxnChg>
        <pc:cxnChg chg="del">
          <ac:chgData name="Syphax Ait oubelli" userId="ecf726b1934da71b" providerId="LiveId" clId="{B71F60E7-0DDB-42E6-818B-77B87849ADF3}" dt="2021-08-28T23:15:29.471" v="1784" actId="478"/>
          <ac:cxnSpMkLst>
            <pc:docMk/>
            <pc:sldMk cId="1063024655" sldId="370"/>
            <ac:cxnSpMk id="68" creationId="{CDD812BE-8616-4C70-8538-412AD196C42C}"/>
          </ac:cxnSpMkLst>
        </pc:cxnChg>
        <pc:cxnChg chg="del">
          <ac:chgData name="Syphax Ait oubelli" userId="ecf726b1934da71b" providerId="LiveId" clId="{B71F60E7-0DDB-42E6-818B-77B87849ADF3}" dt="2021-08-28T23:15:29.471" v="1784" actId="478"/>
          <ac:cxnSpMkLst>
            <pc:docMk/>
            <pc:sldMk cId="1063024655" sldId="370"/>
            <ac:cxnSpMk id="69" creationId="{79F698B9-267E-4392-80CA-040D4D1CE3AB}"/>
          </ac:cxnSpMkLst>
        </pc:cxnChg>
        <pc:cxnChg chg="del">
          <ac:chgData name="Syphax Ait oubelli" userId="ecf726b1934da71b" providerId="LiveId" clId="{B71F60E7-0DDB-42E6-818B-77B87849ADF3}" dt="2021-08-28T23:15:29.471" v="1784" actId="478"/>
          <ac:cxnSpMkLst>
            <pc:docMk/>
            <pc:sldMk cId="1063024655" sldId="370"/>
            <ac:cxnSpMk id="70" creationId="{8AE26588-3E34-4B96-835A-C68F9C18F6F9}"/>
          </ac:cxnSpMkLst>
        </pc:cxnChg>
        <pc:cxnChg chg="del">
          <ac:chgData name="Syphax Ait oubelli" userId="ecf726b1934da71b" providerId="LiveId" clId="{B71F60E7-0DDB-42E6-818B-77B87849ADF3}" dt="2021-08-28T23:15:29.471" v="1784" actId="478"/>
          <ac:cxnSpMkLst>
            <pc:docMk/>
            <pc:sldMk cId="1063024655" sldId="370"/>
            <ac:cxnSpMk id="71" creationId="{EC9A1ECA-E784-41A3-84AC-AE001644FEB6}"/>
          </ac:cxnSpMkLst>
        </pc:cxnChg>
        <pc:cxnChg chg="del">
          <ac:chgData name="Syphax Ait oubelli" userId="ecf726b1934da71b" providerId="LiveId" clId="{B71F60E7-0DDB-42E6-818B-77B87849ADF3}" dt="2021-08-28T23:15:34.867" v="1785" actId="478"/>
          <ac:cxnSpMkLst>
            <pc:docMk/>
            <pc:sldMk cId="1063024655" sldId="370"/>
            <ac:cxnSpMk id="72" creationId="{E4DC49D5-DF58-4BEB-8B84-EE034D31D32C}"/>
          </ac:cxnSpMkLst>
        </pc:cxnChg>
        <pc:cxnChg chg="del">
          <ac:chgData name="Syphax Ait oubelli" userId="ecf726b1934da71b" providerId="LiveId" clId="{B71F60E7-0DDB-42E6-818B-77B87849ADF3}" dt="2021-08-28T23:15:29.471" v="1784" actId="478"/>
          <ac:cxnSpMkLst>
            <pc:docMk/>
            <pc:sldMk cId="1063024655" sldId="370"/>
            <ac:cxnSpMk id="73" creationId="{DCE4A205-07AA-42EE-B9E2-9506875A3C18}"/>
          </ac:cxnSpMkLst>
        </pc:cxnChg>
        <pc:cxnChg chg="del">
          <ac:chgData name="Syphax Ait oubelli" userId="ecf726b1934da71b" providerId="LiveId" clId="{B71F60E7-0DDB-42E6-818B-77B87849ADF3}" dt="2021-08-28T23:15:29.471" v="1784" actId="478"/>
          <ac:cxnSpMkLst>
            <pc:docMk/>
            <pc:sldMk cId="1063024655" sldId="370"/>
            <ac:cxnSpMk id="74" creationId="{EDA297D5-D58C-47BC-A5F1-C216E7E2E73A}"/>
          </ac:cxnSpMkLst>
        </pc:cxnChg>
        <pc:cxnChg chg="del">
          <ac:chgData name="Syphax Ait oubelli" userId="ecf726b1934da71b" providerId="LiveId" clId="{B71F60E7-0DDB-42E6-818B-77B87849ADF3}" dt="2021-08-28T23:15:29.471" v="1784" actId="478"/>
          <ac:cxnSpMkLst>
            <pc:docMk/>
            <pc:sldMk cId="1063024655" sldId="370"/>
            <ac:cxnSpMk id="75" creationId="{24425F88-38C0-4C95-9A0B-0CFF7FA4E077}"/>
          </ac:cxnSpMkLst>
        </pc:cxnChg>
        <pc:cxnChg chg="del">
          <ac:chgData name="Syphax Ait oubelli" userId="ecf726b1934da71b" providerId="LiveId" clId="{B71F60E7-0DDB-42E6-818B-77B87849ADF3}" dt="2021-08-28T23:15:29.471" v="1784" actId="478"/>
          <ac:cxnSpMkLst>
            <pc:docMk/>
            <pc:sldMk cId="1063024655" sldId="370"/>
            <ac:cxnSpMk id="76" creationId="{3F1FEA92-0EC4-4149-9326-55ADBC7BD74A}"/>
          </ac:cxnSpMkLst>
        </pc:cxnChg>
        <pc:cxnChg chg="del">
          <ac:chgData name="Syphax Ait oubelli" userId="ecf726b1934da71b" providerId="LiveId" clId="{B71F60E7-0DDB-42E6-818B-77B87849ADF3}" dt="2021-08-28T23:15:29.471" v="1784" actId="478"/>
          <ac:cxnSpMkLst>
            <pc:docMk/>
            <pc:sldMk cId="1063024655" sldId="370"/>
            <ac:cxnSpMk id="77" creationId="{D21E4855-FF4E-4CC1-89EB-E2813A80A196}"/>
          </ac:cxnSpMkLst>
        </pc:cxnChg>
        <pc:cxnChg chg="del">
          <ac:chgData name="Syphax Ait oubelli" userId="ecf726b1934da71b" providerId="LiveId" clId="{B71F60E7-0DDB-42E6-818B-77B87849ADF3}" dt="2021-08-28T23:15:29.471" v="1784" actId="478"/>
          <ac:cxnSpMkLst>
            <pc:docMk/>
            <pc:sldMk cId="1063024655" sldId="370"/>
            <ac:cxnSpMk id="78" creationId="{324BBE19-535F-4379-9301-AF19E2FCD2FA}"/>
          </ac:cxnSpMkLst>
        </pc:cxnChg>
        <pc:cxnChg chg="del">
          <ac:chgData name="Syphax Ait oubelli" userId="ecf726b1934da71b" providerId="LiveId" clId="{B71F60E7-0DDB-42E6-818B-77B87849ADF3}" dt="2021-08-28T23:15:29.471" v="1784" actId="478"/>
          <ac:cxnSpMkLst>
            <pc:docMk/>
            <pc:sldMk cId="1063024655" sldId="370"/>
            <ac:cxnSpMk id="79" creationId="{249DD223-FA29-4D5D-96CB-D46F7F7AAC7B}"/>
          </ac:cxnSpMkLst>
        </pc:cxnChg>
        <pc:cxnChg chg="del">
          <ac:chgData name="Syphax Ait oubelli" userId="ecf726b1934da71b" providerId="LiveId" clId="{B71F60E7-0DDB-42E6-818B-77B87849ADF3}" dt="2021-08-28T23:15:29.471" v="1784" actId="478"/>
          <ac:cxnSpMkLst>
            <pc:docMk/>
            <pc:sldMk cId="1063024655" sldId="370"/>
            <ac:cxnSpMk id="80" creationId="{3B95B65D-61D3-44D1-8632-F3FBCCFD96BA}"/>
          </ac:cxnSpMkLst>
        </pc:cxnChg>
        <pc:cxnChg chg="del mod">
          <ac:chgData name="Syphax Ait oubelli" userId="ecf726b1934da71b" providerId="LiveId" clId="{B71F60E7-0DDB-42E6-818B-77B87849ADF3}" dt="2021-08-28T23:15:29.471" v="1784" actId="478"/>
          <ac:cxnSpMkLst>
            <pc:docMk/>
            <pc:sldMk cId="1063024655" sldId="370"/>
            <ac:cxnSpMk id="81" creationId="{34C1D08A-5F90-48AE-9C83-E271EDF67077}"/>
          </ac:cxnSpMkLst>
        </pc:cxnChg>
        <pc:cxnChg chg="del">
          <ac:chgData name="Syphax Ait oubelli" userId="ecf726b1934da71b" providerId="LiveId" clId="{B71F60E7-0DDB-42E6-818B-77B87849ADF3}" dt="2021-08-28T23:15:29.471" v="1784" actId="478"/>
          <ac:cxnSpMkLst>
            <pc:docMk/>
            <pc:sldMk cId="1063024655" sldId="370"/>
            <ac:cxnSpMk id="82" creationId="{6500FEC8-5B81-4A68-8FB8-4B5677201D23}"/>
          </ac:cxnSpMkLst>
        </pc:cxnChg>
        <pc:cxnChg chg="del">
          <ac:chgData name="Syphax Ait oubelli" userId="ecf726b1934da71b" providerId="LiveId" clId="{B71F60E7-0DDB-42E6-818B-77B87849ADF3}" dt="2021-08-28T23:15:29.471" v="1784" actId="478"/>
          <ac:cxnSpMkLst>
            <pc:docMk/>
            <pc:sldMk cId="1063024655" sldId="370"/>
            <ac:cxnSpMk id="83" creationId="{1872F545-EF66-431C-AEA7-34526101BE1F}"/>
          </ac:cxnSpMkLst>
        </pc:cxnChg>
        <pc:cxnChg chg="del">
          <ac:chgData name="Syphax Ait oubelli" userId="ecf726b1934da71b" providerId="LiveId" clId="{B71F60E7-0DDB-42E6-818B-77B87849ADF3}" dt="2021-08-28T23:15:29.471" v="1784" actId="478"/>
          <ac:cxnSpMkLst>
            <pc:docMk/>
            <pc:sldMk cId="1063024655" sldId="370"/>
            <ac:cxnSpMk id="84" creationId="{CF0313A0-283B-4892-9F12-B05D5BB04FC1}"/>
          </ac:cxnSpMkLst>
        </pc:cxnChg>
        <pc:cxnChg chg="del">
          <ac:chgData name="Syphax Ait oubelli" userId="ecf726b1934da71b" providerId="LiveId" clId="{B71F60E7-0DDB-42E6-818B-77B87849ADF3}" dt="2021-08-28T23:15:29.471" v="1784" actId="478"/>
          <ac:cxnSpMkLst>
            <pc:docMk/>
            <pc:sldMk cId="1063024655" sldId="370"/>
            <ac:cxnSpMk id="85" creationId="{55CF22F9-B839-4376-92EC-BACBDFFA2E21}"/>
          </ac:cxnSpMkLst>
        </pc:cxnChg>
        <pc:cxnChg chg="del">
          <ac:chgData name="Syphax Ait oubelli" userId="ecf726b1934da71b" providerId="LiveId" clId="{B71F60E7-0DDB-42E6-818B-77B87849ADF3}" dt="2021-08-28T23:15:29.471" v="1784" actId="478"/>
          <ac:cxnSpMkLst>
            <pc:docMk/>
            <pc:sldMk cId="1063024655" sldId="370"/>
            <ac:cxnSpMk id="86" creationId="{6615F312-6622-4837-9FC5-59ED46BBE67E}"/>
          </ac:cxnSpMkLst>
        </pc:cxnChg>
        <pc:cxnChg chg="del">
          <ac:chgData name="Syphax Ait oubelli" userId="ecf726b1934da71b" providerId="LiveId" clId="{B71F60E7-0DDB-42E6-818B-77B87849ADF3}" dt="2021-08-28T23:15:34.867" v="1785" actId="478"/>
          <ac:cxnSpMkLst>
            <pc:docMk/>
            <pc:sldMk cId="1063024655" sldId="370"/>
            <ac:cxnSpMk id="87" creationId="{B5316A1E-419F-4FC9-91A6-7025FFE58AAE}"/>
          </ac:cxnSpMkLst>
        </pc:cxnChg>
        <pc:cxnChg chg="del">
          <ac:chgData name="Syphax Ait oubelli" userId="ecf726b1934da71b" providerId="LiveId" clId="{B71F60E7-0DDB-42E6-818B-77B87849ADF3}" dt="2021-08-28T23:15:29.471" v="1784" actId="478"/>
          <ac:cxnSpMkLst>
            <pc:docMk/>
            <pc:sldMk cId="1063024655" sldId="370"/>
            <ac:cxnSpMk id="88" creationId="{A62F9CC7-34EC-43E6-883C-2B84FA0F371B}"/>
          </ac:cxnSpMkLst>
        </pc:cxnChg>
        <pc:cxnChg chg="del">
          <ac:chgData name="Syphax Ait oubelli" userId="ecf726b1934da71b" providerId="LiveId" clId="{B71F60E7-0DDB-42E6-818B-77B87849ADF3}" dt="2021-08-28T23:15:29.471" v="1784" actId="478"/>
          <ac:cxnSpMkLst>
            <pc:docMk/>
            <pc:sldMk cId="1063024655" sldId="370"/>
            <ac:cxnSpMk id="89" creationId="{B90BC1F8-F51D-48A0-AA2C-0F04F109792A}"/>
          </ac:cxnSpMkLst>
        </pc:cxnChg>
        <pc:cxnChg chg="del mod">
          <ac:chgData name="Syphax Ait oubelli" userId="ecf726b1934da71b" providerId="LiveId" clId="{B71F60E7-0DDB-42E6-818B-77B87849ADF3}" dt="2021-08-28T23:15:29.471" v="1784" actId="478"/>
          <ac:cxnSpMkLst>
            <pc:docMk/>
            <pc:sldMk cId="1063024655" sldId="370"/>
            <ac:cxnSpMk id="90" creationId="{BD6DD809-B41B-4683-BFA3-DDB5D350D585}"/>
          </ac:cxnSpMkLst>
        </pc:cxnChg>
        <pc:cxnChg chg="del">
          <ac:chgData name="Syphax Ait oubelli" userId="ecf726b1934da71b" providerId="LiveId" clId="{B71F60E7-0DDB-42E6-818B-77B87849ADF3}" dt="2021-08-28T23:15:29.471" v="1784" actId="478"/>
          <ac:cxnSpMkLst>
            <pc:docMk/>
            <pc:sldMk cId="1063024655" sldId="370"/>
            <ac:cxnSpMk id="91" creationId="{D7EBCF86-3E04-454B-9BFF-B881E7A57398}"/>
          </ac:cxnSpMkLst>
        </pc:cxnChg>
        <pc:cxnChg chg="del">
          <ac:chgData name="Syphax Ait oubelli" userId="ecf726b1934da71b" providerId="LiveId" clId="{B71F60E7-0DDB-42E6-818B-77B87849ADF3}" dt="2021-08-28T23:15:29.471" v="1784" actId="478"/>
          <ac:cxnSpMkLst>
            <pc:docMk/>
            <pc:sldMk cId="1063024655" sldId="370"/>
            <ac:cxnSpMk id="92" creationId="{6E639BBC-CE86-4BC6-90BF-C50704DFDA1D}"/>
          </ac:cxnSpMkLst>
        </pc:cxnChg>
        <pc:cxnChg chg="del mod">
          <ac:chgData name="Syphax Ait oubelli" userId="ecf726b1934da71b" providerId="LiveId" clId="{B71F60E7-0DDB-42E6-818B-77B87849ADF3}" dt="2021-08-28T23:15:29.471" v="1784" actId="478"/>
          <ac:cxnSpMkLst>
            <pc:docMk/>
            <pc:sldMk cId="1063024655" sldId="370"/>
            <ac:cxnSpMk id="108" creationId="{E9716DBA-D6FE-4FF2-B4A6-2A19E55258F5}"/>
          </ac:cxnSpMkLst>
        </pc:cxnChg>
        <pc:cxnChg chg="del mod">
          <ac:chgData name="Syphax Ait oubelli" userId="ecf726b1934da71b" providerId="LiveId" clId="{B71F60E7-0DDB-42E6-818B-77B87849ADF3}" dt="2021-08-28T23:15:29.471" v="1784" actId="478"/>
          <ac:cxnSpMkLst>
            <pc:docMk/>
            <pc:sldMk cId="1063024655" sldId="370"/>
            <ac:cxnSpMk id="109" creationId="{813D8E09-A0E9-4587-8373-81AFEA1FD04D}"/>
          </ac:cxnSpMkLst>
        </pc:cxnChg>
        <pc:cxnChg chg="del mod">
          <ac:chgData name="Syphax Ait oubelli" userId="ecf726b1934da71b" providerId="LiveId" clId="{B71F60E7-0DDB-42E6-818B-77B87849ADF3}" dt="2021-08-28T23:15:29.471" v="1784" actId="478"/>
          <ac:cxnSpMkLst>
            <pc:docMk/>
            <pc:sldMk cId="1063024655" sldId="370"/>
            <ac:cxnSpMk id="110" creationId="{8A4A048C-3B30-437D-BADE-13B91E82DCA5}"/>
          </ac:cxnSpMkLst>
        </pc:cxnChg>
        <pc:cxnChg chg="del mod">
          <ac:chgData name="Syphax Ait oubelli" userId="ecf726b1934da71b" providerId="LiveId" clId="{B71F60E7-0DDB-42E6-818B-77B87849ADF3}" dt="2021-08-28T23:15:29.471" v="1784" actId="478"/>
          <ac:cxnSpMkLst>
            <pc:docMk/>
            <pc:sldMk cId="1063024655" sldId="370"/>
            <ac:cxnSpMk id="111" creationId="{F031B600-A0B9-44C3-B5A1-D196876272EB}"/>
          </ac:cxnSpMkLst>
        </pc:cxnChg>
        <pc:cxnChg chg="del">
          <ac:chgData name="Syphax Ait oubelli" userId="ecf726b1934da71b" providerId="LiveId" clId="{B71F60E7-0DDB-42E6-818B-77B87849ADF3}" dt="2021-08-28T23:15:29.471" v="1784" actId="478"/>
          <ac:cxnSpMkLst>
            <pc:docMk/>
            <pc:sldMk cId="1063024655" sldId="370"/>
            <ac:cxnSpMk id="112" creationId="{86528CDC-FFB4-422E-ABEF-A525C18DFCA0}"/>
          </ac:cxnSpMkLst>
        </pc:cxnChg>
        <pc:cxnChg chg="del">
          <ac:chgData name="Syphax Ait oubelli" userId="ecf726b1934da71b" providerId="LiveId" clId="{B71F60E7-0DDB-42E6-818B-77B87849ADF3}" dt="2021-08-28T23:15:29.471" v="1784" actId="478"/>
          <ac:cxnSpMkLst>
            <pc:docMk/>
            <pc:sldMk cId="1063024655" sldId="370"/>
            <ac:cxnSpMk id="113" creationId="{2F38C998-BACB-44D3-AC7A-7B08D0A6DDB4}"/>
          </ac:cxnSpMkLst>
        </pc:cxnChg>
        <pc:cxnChg chg="del">
          <ac:chgData name="Syphax Ait oubelli" userId="ecf726b1934da71b" providerId="LiveId" clId="{B71F60E7-0DDB-42E6-818B-77B87849ADF3}" dt="2021-08-28T23:15:29.471" v="1784" actId="478"/>
          <ac:cxnSpMkLst>
            <pc:docMk/>
            <pc:sldMk cId="1063024655" sldId="370"/>
            <ac:cxnSpMk id="114" creationId="{F290EF91-C365-4467-A631-98D26A34E6C8}"/>
          </ac:cxnSpMkLst>
        </pc:cxnChg>
        <pc:cxnChg chg="del">
          <ac:chgData name="Syphax Ait oubelli" userId="ecf726b1934da71b" providerId="LiveId" clId="{B71F60E7-0DDB-42E6-818B-77B87849ADF3}" dt="2021-08-28T23:15:29.471" v="1784" actId="478"/>
          <ac:cxnSpMkLst>
            <pc:docMk/>
            <pc:sldMk cId="1063024655" sldId="370"/>
            <ac:cxnSpMk id="115" creationId="{EE1AB095-6B81-4AB1-A7CE-652D9BAE70DD}"/>
          </ac:cxnSpMkLst>
        </pc:cxnChg>
        <pc:cxnChg chg="del">
          <ac:chgData name="Syphax Ait oubelli" userId="ecf726b1934da71b" providerId="LiveId" clId="{B71F60E7-0DDB-42E6-818B-77B87849ADF3}" dt="2021-08-28T23:15:29.471" v="1784" actId="478"/>
          <ac:cxnSpMkLst>
            <pc:docMk/>
            <pc:sldMk cId="1063024655" sldId="370"/>
            <ac:cxnSpMk id="116" creationId="{9D747D72-65E7-46D5-BC82-B012B6DA903D}"/>
          </ac:cxnSpMkLst>
        </pc:cxnChg>
        <pc:cxnChg chg="del">
          <ac:chgData name="Syphax Ait oubelli" userId="ecf726b1934da71b" providerId="LiveId" clId="{B71F60E7-0DDB-42E6-818B-77B87849ADF3}" dt="2021-08-28T23:15:29.471" v="1784" actId="478"/>
          <ac:cxnSpMkLst>
            <pc:docMk/>
            <pc:sldMk cId="1063024655" sldId="370"/>
            <ac:cxnSpMk id="117" creationId="{D234FA22-A8B6-49A0-B39B-9EB321355C5C}"/>
          </ac:cxnSpMkLst>
        </pc:cxnChg>
        <pc:cxnChg chg="del">
          <ac:chgData name="Syphax Ait oubelli" userId="ecf726b1934da71b" providerId="LiveId" clId="{B71F60E7-0DDB-42E6-818B-77B87849ADF3}" dt="2021-08-28T23:15:29.471" v="1784" actId="478"/>
          <ac:cxnSpMkLst>
            <pc:docMk/>
            <pc:sldMk cId="1063024655" sldId="370"/>
            <ac:cxnSpMk id="118" creationId="{0D6C8499-235C-4F56-AEE9-C65C0965FA35}"/>
          </ac:cxnSpMkLst>
        </pc:cxnChg>
        <pc:cxnChg chg="del">
          <ac:chgData name="Syphax Ait oubelli" userId="ecf726b1934da71b" providerId="LiveId" clId="{B71F60E7-0DDB-42E6-818B-77B87849ADF3}" dt="2021-08-28T23:15:29.471" v="1784" actId="478"/>
          <ac:cxnSpMkLst>
            <pc:docMk/>
            <pc:sldMk cId="1063024655" sldId="370"/>
            <ac:cxnSpMk id="119" creationId="{CD3FADA4-0AF0-4D9E-B5F9-B650B904F8E3}"/>
          </ac:cxnSpMkLst>
        </pc:cxnChg>
        <pc:cxnChg chg="del">
          <ac:chgData name="Syphax Ait oubelli" userId="ecf726b1934da71b" providerId="LiveId" clId="{B71F60E7-0DDB-42E6-818B-77B87849ADF3}" dt="2021-08-28T23:15:29.471" v="1784" actId="478"/>
          <ac:cxnSpMkLst>
            <pc:docMk/>
            <pc:sldMk cId="1063024655" sldId="370"/>
            <ac:cxnSpMk id="120" creationId="{D1AA61F3-F48F-4B88-8DA5-0B03FBC92D91}"/>
          </ac:cxnSpMkLst>
        </pc:cxnChg>
        <pc:cxnChg chg="del">
          <ac:chgData name="Syphax Ait oubelli" userId="ecf726b1934da71b" providerId="LiveId" clId="{B71F60E7-0DDB-42E6-818B-77B87849ADF3}" dt="2021-08-28T23:15:29.471" v="1784" actId="478"/>
          <ac:cxnSpMkLst>
            <pc:docMk/>
            <pc:sldMk cId="1063024655" sldId="370"/>
            <ac:cxnSpMk id="121" creationId="{F31EB7DA-EF78-4DCC-94B9-7416967565C5}"/>
          </ac:cxnSpMkLst>
        </pc:cxnChg>
        <pc:cxnChg chg="del">
          <ac:chgData name="Syphax Ait oubelli" userId="ecf726b1934da71b" providerId="LiveId" clId="{B71F60E7-0DDB-42E6-818B-77B87849ADF3}" dt="2021-08-28T23:15:29.471" v="1784" actId="478"/>
          <ac:cxnSpMkLst>
            <pc:docMk/>
            <pc:sldMk cId="1063024655" sldId="370"/>
            <ac:cxnSpMk id="122" creationId="{D64CCFB8-921E-49E4-82DC-7DF2929113D9}"/>
          </ac:cxnSpMkLst>
        </pc:cxnChg>
        <pc:cxnChg chg="del">
          <ac:chgData name="Syphax Ait oubelli" userId="ecf726b1934da71b" providerId="LiveId" clId="{B71F60E7-0DDB-42E6-818B-77B87849ADF3}" dt="2021-08-28T23:15:29.471" v="1784" actId="478"/>
          <ac:cxnSpMkLst>
            <pc:docMk/>
            <pc:sldMk cId="1063024655" sldId="370"/>
            <ac:cxnSpMk id="123" creationId="{AE3ADD21-DF41-4CE0-ADA3-8E6A0EF48018}"/>
          </ac:cxnSpMkLst>
        </pc:cxnChg>
        <pc:cxnChg chg="del">
          <ac:chgData name="Syphax Ait oubelli" userId="ecf726b1934da71b" providerId="LiveId" clId="{B71F60E7-0DDB-42E6-818B-77B87849ADF3}" dt="2021-08-28T23:15:29.471" v="1784" actId="478"/>
          <ac:cxnSpMkLst>
            <pc:docMk/>
            <pc:sldMk cId="1063024655" sldId="370"/>
            <ac:cxnSpMk id="124" creationId="{F4A4081D-BFCB-4C91-986B-B30FDF897C8D}"/>
          </ac:cxnSpMkLst>
        </pc:cxnChg>
        <pc:cxnChg chg="del">
          <ac:chgData name="Syphax Ait oubelli" userId="ecf726b1934da71b" providerId="LiveId" clId="{B71F60E7-0DDB-42E6-818B-77B87849ADF3}" dt="2021-08-28T23:15:29.471" v="1784" actId="478"/>
          <ac:cxnSpMkLst>
            <pc:docMk/>
            <pc:sldMk cId="1063024655" sldId="370"/>
            <ac:cxnSpMk id="125" creationId="{1C6EC515-21DB-4637-9689-ED8CD79D4DB1}"/>
          </ac:cxnSpMkLst>
        </pc:cxnChg>
        <pc:cxnChg chg="del">
          <ac:chgData name="Syphax Ait oubelli" userId="ecf726b1934da71b" providerId="LiveId" clId="{B71F60E7-0DDB-42E6-818B-77B87849ADF3}" dt="2021-08-28T23:15:29.471" v="1784" actId="478"/>
          <ac:cxnSpMkLst>
            <pc:docMk/>
            <pc:sldMk cId="1063024655" sldId="370"/>
            <ac:cxnSpMk id="126" creationId="{C1E2E81D-BF15-4FC1-83AC-614FF94C93B8}"/>
          </ac:cxnSpMkLst>
        </pc:cxnChg>
        <pc:cxnChg chg="del">
          <ac:chgData name="Syphax Ait oubelli" userId="ecf726b1934da71b" providerId="LiveId" clId="{B71F60E7-0DDB-42E6-818B-77B87849ADF3}" dt="2021-08-28T23:15:29.471" v="1784" actId="478"/>
          <ac:cxnSpMkLst>
            <pc:docMk/>
            <pc:sldMk cId="1063024655" sldId="370"/>
            <ac:cxnSpMk id="127" creationId="{BDE0A8A8-8FC2-4720-A615-C556194CEE6F}"/>
          </ac:cxnSpMkLst>
        </pc:cxnChg>
        <pc:cxnChg chg="del">
          <ac:chgData name="Syphax Ait oubelli" userId="ecf726b1934da71b" providerId="LiveId" clId="{B71F60E7-0DDB-42E6-818B-77B87849ADF3}" dt="2021-08-28T23:15:29.471" v="1784" actId="478"/>
          <ac:cxnSpMkLst>
            <pc:docMk/>
            <pc:sldMk cId="1063024655" sldId="370"/>
            <ac:cxnSpMk id="128" creationId="{EC56BE79-749C-46BB-891D-21CF28ADC3ED}"/>
          </ac:cxnSpMkLst>
        </pc:cxnChg>
        <pc:cxnChg chg="del">
          <ac:chgData name="Syphax Ait oubelli" userId="ecf726b1934da71b" providerId="LiveId" clId="{B71F60E7-0DDB-42E6-818B-77B87849ADF3}" dt="2021-08-28T23:15:29.471" v="1784" actId="478"/>
          <ac:cxnSpMkLst>
            <pc:docMk/>
            <pc:sldMk cId="1063024655" sldId="370"/>
            <ac:cxnSpMk id="129" creationId="{1BB3A79D-874B-430C-97AF-95C83F4AB16B}"/>
          </ac:cxnSpMkLst>
        </pc:cxnChg>
        <pc:cxnChg chg="del">
          <ac:chgData name="Syphax Ait oubelli" userId="ecf726b1934da71b" providerId="LiveId" clId="{B71F60E7-0DDB-42E6-818B-77B87849ADF3}" dt="2021-08-28T23:15:29.471" v="1784" actId="478"/>
          <ac:cxnSpMkLst>
            <pc:docMk/>
            <pc:sldMk cId="1063024655" sldId="370"/>
            <ac:cxnSpMk id="130" creationId="{0FC43E1B-5B8F-453A-A623-9B44E7833D9B}"/>
          </ac:cxnSpMkLst>
        </pc:cxnChg>
        <pc:cxnChg chg="del">
          <ac:chgData name="Syphax Ait oubelli" userId="ecf726b1934da71b" providerId="LiveId" clId="{B71F60E7-0DDB-42E6-818B-77B87849ADF3}" dt="2021-08-28T23:15:29.471" v="1784" actId="478"/>
          <ac:cxnSpMkLst>
            <pc:docMk/>
            <pc:sldMk cId="1063024655" sldId="370"/>
            <ac:cxnSpMk id="131" creationId="{9401E363-4929-4980-962A-327ABDF34124}"/>
          </ac:cxnSpMkLst>
        </pc:cxnChg>
        <pc:cxnChg chg="del">
          <ac:chgData name="Syphax Ait oubelli" userId="ecf726b1934da71b" providerId="LiveId" clId="{B71F60E7-0DDB-42E6-818B-77B87849ADF3}" dt="2021-08-28T23:15:29.471" v="1784" actId="478"/>
          <ac:cxnSpMkLst>
            <pc:docMk/>
            <pc:sldMk cId="1063024655" sldId="370"/>
            <ac:cxnSpMk id="132" creationId="{916B1D62-23B6-4F54-B143-22758452B680}"/>
          </ac:cxnSpMkLst>
        </pc:cxnChg>
        <pc:cxnChg chg="del">
          <ac:chgData name="Syphax Ait oubelli" userId="ecf726b1934da71b" providerId="LiveId" clId="{B71F60E7-0DDB-42E6-818B-77B87849ADF3}" dt="2021-08-28T23:15:29.471" v="1784" actId="478"/>
          <ac:cxnSpMkLst>
            <pc:docMk/>
            <pc:sldMk cId="1063024655" sldId="370"/>
            <ac:cxnSpMk id="133" creationId="{AC438639-2347-4CE0-8BBC-6A21692D765C}"/>
          </ac:cxnSpMkLst>
        </pc:cxnChg>
        <pc:cxnChg chg="del">
          <ac:chgData name="Syphax Ait oubelli" userId="ecf726b1934da71b" providerId="LiveId" clId="{B71F60E7-0DDB-42E6-818B-77B87849ADF3}" dt="2021-08-28T23:15:29.471" v="1784" actId="478"/>
          <ac:cxnSpMkLst>
            <pc:docMk/>
            <pc:sldMk cId="1063024655" sldId="370"/>
            <ac:cxnSpMk id="134" creationId="{25AA13BF-02D1-4A9A-B8BF-48911DDF2142}"/>
          </ac:cxnSpMkLst>
        </pc:cxnChg>
        <pc:cxnChg chg="del">
          <ac:chgData name="Syphax Ait oubelli" userId="ecf726b1934da71b" providerId="LiveId" clId="{B71F60E7-0DDB-42E6-818B-77B87849ADF3}" dt="2021-08-28T23:15:29.471" v="1784" actId="478"/>
          <ac:cxnSpMkLst>
            <pc:docMk/>
            <pc:sldMk cId="1063024655" sldId="370"/>
            <ac:cxnSpMk id="138" creationId="{25056734-447C-4A09-A20E-98B93417D4B4}"/>
          </ac:cxnSpMkLst>
        </pc:cxnChg>
        <pc:cxnChg chg="del">
          <ac:chgData name="Syphax Ait oubelli" userId="ecf726b1934da71b" providerId="LiveId" clId="{B71F60E7-0DDB-42E6-818B-77B87849ADF3}" dt="2021-08-28T23:15:29.471" v="1784" actId="478"/>
          <ac:cxnSpMkLst>
            <pc:docMk/>
            <pc:sldMk cId="1063024655" sldId="370"/>
            <ac:cxnSpMk id="139" creationId="{4476316A-4304-4DB1-9BCC-F873A5016E06}"/>
          </ac:cxnSpMkLst>
        </pc:cxnChg>
        <pc:cxnChg chg="del">
          <ac:chgData name="Syphax Ait oubelli" userId="ecf726b1934da71b" providerId="LiveId" clId="{B71F60E7-0DDB-42E6-818B-77B87849ADF3}" dt="2021-08-28T23:15:29.471" v="1784" actId="478"/>
          <ac:cxnSpMkLst>
            <pc:docMk/>
            <pc:sldMk cId="1063024655" sldId="370"/>
            <ac:cxnSpMk id="140" creationId="{CD4E8DB2-E5C0-47E0-8D41-69FF8780DBC0}"/>
          </ac:cxnSpMkLst>
        </pc:cxnChg>
        <pc:cxnChg chg="del">
          <ac:chgData name="Syphax Ait oubelli" userId="ecf726b1934da71b" providerId="LiveId" clId="{B71F60E7-0DDB-42E6-818B-77B87849ADF3}" dt="2021-08-28T23:15:29.471" v="1784" actId="478"/>
          <ac:cxnSpMkLst>
            <pc:docMk/>
            <pc:sldMk cId="1063024655" sldId="370"/>
            <ac:cxnSpMk id="141" creationId="{1D2B4501-BD18-45F2-A155-4D88A203672E}"/>
          </ac:cxnSpMkLst>
        </pc:cxnChg>
        <pc:cxnChg chg="del">
          <ac:chgData name="Syphax Ait oubelli" userId="ecf726b1934da71b" providerId="LiveId" clId="{B71F60E7-0DDB-42E6-818B-77B87849ADF3}" dt="2021-08-28T23:15:29.471" v="1784" actId="478"/>
          <ac:cxnSpMkLst>
            <pc:docMk/>
            <pc:sldMk cId="1063024655" sldId="370"/>
            <ac:cxnSpMk id="142" creationId="{C98C7584-F270-4E63-908C-9FAEBD57208C}"/>
          </ac:cxnSpMkLst>
        </pc:cxnChg>
        <pc:cxnChg chg="del">
          <ac:chgData name="Syphax Ait oubelli" userId="ecf726b1934da71b" providerId="LiveId" clId="{B71F60E7-0DDB-42E6-818B-77B87849ADF3}" dt="2021-08-28T23:15:29.471" v="1784" actId="478"/>
          <ac:cxnSpMkLst>
            <pc:docMk/>
            <pc:sldMk cId="1063024655" sldId="370"/>
            <ac:cxnSpMk id="143" creationId="{DDDF05F2-9F43-4859-B791-8A56C027E41B}"/>
          </ac:cxnSpMkLst>
        </pc:cxnChg>
        <pc:cxnChg chg="del">
          <ac:chgData name="Syphax Ait oubelli" userId="ecf726b1934da71b" providerId="LiveId" clId="{B71F60E7-0DDB-42E6-818B-77B87849ADF3}" dt="2021-08-28T23:21:03.659" v="1788" actId="478"/>
          <ac:cxnSpMkLst>
            <pc:docMk/>
            <pc:sldMk cId="1063024655" sldId="370"/>
            <ac:cxnSpMk id="145" creationId="{1EC301DB-3FCD-45EB-A1C8-38C222B7B74E}"/>
          </ac:cxnSpMkLst>
        </pc:cxnChg>
        <pc:cxnChg chg="del">
          <ac:chgData name="Syphax Ait oubelli" userId="ecf726b1934da71b" providerId="LiveId" clId="{B71F60E7-0DDB-42E6-818B-77B87849ADF3}" dt="2021-08-28T23:15:29.471" v="1784" actId="478"/>
          <ac:cxnSpMkLst>
            <pc:docMk/>
            <pc:sldMk cId="1063024655" sldId="370"/>
            <ac:cxnSpMk id="146" creationId="{5FBA1F4D-F181-420C-BC4D-236D52A02B2A}"/>
          </ac:cxnSpMkLst>
        </pc:cxnChg>
        <pc:cxnChg chg="del">
          <ac:chgData name="Syphax Ait oubelli" userId="ecf726b1934da71b" providerId="LiveId" clId="{B71F60E7-0DDB-42E6-818B-77B87849ADF3}" dt="2021-08-28T23:15:29.471" v="1784" actId="478"/>
          <ac:cxnSpMkLst>
            <pc:docMk/>
            <pc:sldMk cId="1063024655" sldId="370"/>
            <ac:cxnSpMk id="147" creationId="{C2BAF3D3-B4F4-4B60-B0FA-D600861BCCA4}"/>
          </ac:cxnSpMkLst>
        </pc:cxnChg>
        <pc:cxnChg chg="del">
          <ac:chgData name="Syphax Ait oubelli" userId="ecf726b1934da71b" providerId="LiveId" clId="{B71F60E7-0DDB-42E6-818B-77B87849ADF3}" dt="2021-08-28T23:15:29.471" v="1784" actId="478"/>
          <ac:cxnSpMkLst>
            <pc:docMk/>
            <pc:sldMk cId="1063024655" sldId="370"/>
            <ac:cxnSpMk id="148" creationId="{EF763310-D5C5-4F26-ABD0-57A7FE878434}"/>
          </ac:cxnSpMkLst>
        </pc:cxnChg>
        <pc:cxnChg chg="del">
          <ac:chgData name="Syphax Ait oubelli" userId="ecf726b1934da71b" providerId="LiveId" clId="{B71F60E7-0DDB-42E6-818B-77B87849ADF3}" dt="2021-08-28T23:15:29.471" v="1784" actId="478"/>
          <ac:cxnSpMkLst>
            <pc:docMk/>
            <pc:sldMk cId="1063024655" sldId="370"/>
            <ac:cxnSpMk id="151" creationId="{7994A5B6-B9CB-4553-809A-EC748253BE49}"/>
          </ac:cxnSpMkLst>
        </pc:cxnChg>
        <pc:cxnChg chg="del">
          <ac:chgData name="Syphax Ait oubelli" userId="ecf726b1934da71b" providerId="LiveId" clId="{B71F60E7-0DDB-42E6-818B-77B87849ADF3}" dt="2021-08-28T23:15:29.471" v="1784" actId="478"/>
          <ac:cxnSpMkLst>
            <pc:docMk/>
            <pc:sldMk cId="1063024655" sldId="370"/>
            <ac:cxnSpMk id="152" creationId="{5157B8CA-9015-4C01-8AB8-A358EB887F4B}"/>
          </ac:cxnSpMkLst>
        </pc:cxnChg>
        <pc:cxnChg chg="del">
          <ac:chgData name="Syphax Ait oubelli" userId="ecf726b1934da71b" providerId="LiveId" clId="{B71F60E7-0DDB-42E6-818B-77B87849ADF3}" dt="2021-08-28T23:15:29.471" v="1784" actId="478"/>
          <ac:cxnSpMkLst>
            <pc:docMk/>
            <pc:sldMk cId="1063024655" sldId="370"/>
            <ac:cxnSpMk id="153" creationId="{C1CA2857-F524-45AD-BDE4-EB5B9DE3B8C6}"/>
          </ac:cxnSpMkLst>
        </pc:cxnChg>
        <pc:cxnChg chg="del">
          <ac:chgData name="Syphax Ait oubelli" userId="ecf726b1934da71b" providerId="LiveId" clId="{B71F60E7-0DDB-42E6-818B-77B87849ADF3}" dt="2021-08-28T23:15:29.471" v="1784" actId="478"/>
          <ac:cxnSpMkLst>
            <pc:docMk/>
            <pc:sldMk cId="1063024655" sldId="370"/>
            <ac:cxnSpMk id="154" creationId="{AA67EA57-AD1E-4C87-808A-B8559C29C3D0}"/>
          </ac:cxnSpMkLst>
        </pc:cxnChg>
        <pc:cxnChg chg="del">
          <ac:chgData name="Syphax Ait oubelli" userId="ecf726b1934da71b" providerId="LiveId" clId="{B71F60E7-0DDB-42E6-818B-77B87849ADF3}" dt="2021-08-28T23:15:29.471" v="1784" actId="478"/>
          <ac:cxnSpMkLst>
            <pc:docMk/>
            <pc:sldMk cId="1063024655" sldId="370"/>
            <ac:cxnSpMk id="155" creationId="{DC7688EC-1BC6-40E8-9532-DABA3EB4C6B5}"/>
          </ac:cxnSpMkLst>
        </pc:cxnChg>
        <pc:cxnChg chg="del">
          <ac:chgData name="Syphax Ait oubelli" userId="ecf726b1934da71b" providerId="LiveId" clId="{B71F60E7-0DDB-42E6-818B-77B87849ADF3}" dt="2021-08-28T23:15:29.471" v="1784" actId="478"/>
          <ac:cxnSpMkLst>
            <pc:docMk/>
            <pc:sldMk cId="1063024655" sldId="370"/>
            <ac:cxnSpMk id="156" creationId="{0D86C857-A5D0-405D-A108-DB908BAAAD00}"/>
          </ac:cxnSpMkLst>
        </pc:cxnChg>
        <pc:cxnChg chg="del">
          <ac:chgData name="Syphax Ait oubelli" userId="ecf726b1934da71b" providerId="LiveId" clId="{B71F60E7-0DDB-42E6-818B-77B87849ADF3}" dt="2021-08-28T23:15:29.471" v="1784" actId="478"/>
          <ac:cxnSpMkLst>
            <pc:docMk/>
            <pc:sldMk cId="1063024655" sldId="370"/>
            <ac:cxnSpMk id="157" creationId="{BECB736F-F7C1-4DC8-BDDA-A0F2F456381D}"/>
          </ac:cxnSpMkLst>
        </pc:cxnChg>
        <pc:cxnChg chg="del">
          <ac:chgData name="Syphax Ait oubelli" userId="ecf726b1934da71b" providerId="LiveId" clId="{B71F60E7-0DDB-42E6-818B-77B87849ADF3}" dt="2021-08-28T23:15:29.471" v="1784" actId="478"/>
          <ac:cxnSpMkLst>
            <pc:docMk/>
            <pc:sldMk cId="1063024655" sldId="370"/>
            <ac:cxnSpMk id="158" creationId="{444D36A5-AD93-474F-B8DA-9DA15016C802}"/>
          </ac:cxnSpMkLst>
        </pc:cxnChg>
        <pc:cxnChg chg="del">
          <ac:chgData name="Syphax Ait oubelli" userId="ecf726b1934da71b" providerId="LiveId" clId="{B71F60E7-0DDB-42E6-818B-77B87849ADF3}" dt="2021-08-28T23:15:29.471" v="1784" actId="478"/>
          <ac:cxnSpMkLst>
            <pc:docMk/>
            <pc:sldMk cId="1063024655" sldId="370"/>
            <ac:cxnSpMk id="159" creationId="{F4F705FE-B7E6-4927-917F-DBB680D0FE62}"/>
          </ac:cxnSpMkLst>
        </pc:cxnChg>
        <pc:cxnChg chg="del">
          <ac:chgData name="Syphax Ait oubelli" userId="ecf726b1934da71b" providerId="LiveId" clId="{B71F60E7-0DDB-42E6-818B-77B87849ADF3}" dt="2021-08-28T23:15:29.471" v="1784" actId="478"/>
          <ac:cxnSpMkLst>
            <pc:docMk/>
            <pc:sldMk cId="1063024655" sldId="370"/>
            <ac:cxnSpMk id="160" creationId="{9B0F9086-D6A5-4301-A3EE-F178D6B75FCC}"/>
          </ac:cxnSpMkLst>
        </pc:cxnChg>
        <pc:cxnChg chg="del">
          <ac:chgData name="Syphax Ait oubelli" userId="ecf726b1934da71b" providerId="LiveId" clId="{B71F60E7-0DDB-42E6-818B-77B87849ADF3}" dt="2021-08-28T23:15:29.471" v="1784" actId="478"/>
          <ac:cxnSpMkLst>
            <pc:docMk/>
            <pc:sldMk cId="1063024655" sldId="370"/>
            <ac:cxnSpMk id="161" creationId="{07E085D8-C4EA-40B8-ABCF-C33CB82F6BC8}"/>
          </ac:cxnSpMkLst>
        </pc:cxnChg>
        <pc:cxnChg chg="del">
          <ac:chgData name="Syphax Ait oubelli" userId="ecf726b1934da71b" providerId="LiveId" clId="{B71F60E7-0DDB-42E6-818B-77B87849ADF3}" dt="2021-08-28T23:15:29.471" v="1784" actId="478"/>
          <ac:cxnSpMkLst>
            <pc:docMk/>
            <pc:sldMk cId="1063024655" sldId="370"/>
            <ac:cxnSpMk id="162" creationId="{1BD8B288-DBF6-4610-97A8-EBA815C5AA6A}"/>
          </ac:cxnSpMkLst>
        </pc:cxnChg>
        <pc:cxnChg chg="del">
          <ac:chgData name="Syphax Ait oubelli" userId="ecf726b1934da71b" providerId="LiveId" clId="{B71F60E7-0DDB-42E6-818B-77B87849ADF3}" dt="2021-08-28T23:15:29.471" v="1784" actId="478"/>
          <ac:cxnSpMkLst>
            <pc:docMk/>
            <pc:sldMk cId="1063024655" sldId="370"/>
            <ac:cxnSpMk id="163" creationId="{280BDD94-4453-403F-9426-E7BCECB52267}"/>
          </ac:cxnSpMkLst>
        </pc:cxnChg>
        <pc:cxnChg chg="del">
          <ac:chgData name="Syphax Ait oubelli" userId="ecf726b1934da71b" providerId="LiveId" clId="{B71F60E7-0DDB-42E6-818B-77B87849ADF3}" dt="2021-08-28T23:15:29.471" v="1784" actId="478"/>
          <ac:cxnSpMkLst>
            <pc:docMk/>
            <pc:sldMk cId="1063024655" sldId="370"/>
            <ac:cxnSpMk id="164" creationId="{043DF190-2439-43E9-80B7-63F193C19778}"/>
          </ac:cxnSpMkLst>
        </pc:cxnChg>
        <pc:cxnChg chg="del">
          <ac:chgData name="Syphax Ait oubelli" userId="ecf726b1934da71b" providerId="LiveId" clId="{B71F60E7-0DDB-42E6-818B-77B87849ADF3}" dt="2021-08-28T23:15:29.471" v="1784" actId="478"/>
          <ac:cxnSpMkLst>
            <pc:docMk/>
            <pc:sldMk cId="1063024655" sldId="370"/>
            <ac:cxnSpMk id="165" creationId="{EB6A9D94-6B2C-4B35-81F7-91151A700763}"/>
          </ac:cxnSpMkLst>
        </pc:cxnChg>
        <pc:cxnChg chg="del">
          <ac:chgData name="Syphax Ait oubelli" userId="ecf726b1934da71b" providerId="LiveId" clId="{B71F60E7-0DDB-42E6-818B-77B87849ADF3}" dt="2021-08-28T23:15:29.471" v="1784" actId="478"/>
          <ac:cxnSpMkLst>
            <pc:docMk/>
            <pc:sldMk cId="1063024655" sldId="370"/>
            <ac:cxnSpMk id="166" creationId="{0C236782-DE8D-468C-80FA-5B15ADDDF327}"/>
          </ac:cxnSpMkLst>
        </pc:cxnChg>
        <pc:cxnChg chg="del">
          <ac:chgData name="Syphax Ait oubelli" userId="ecf726b1934da71b" providerId="LiveId" clId="{B71F60E7-0DDB-42E6-818B-77B87849ADF3}" dt="2021-08-28T23:15:29.471" v="1784" actId="478"/>
          <ac:cxnSpMkLst>
            <pc:docMk/>
            <pc:sldMk cId="1063024655" sldId="370"/>
            <ac:cxnSpMk id="167" creationId="{8D55238F-C163-4816-9A90-65A520D78105}"/>
          </ac:cxnSpMkLst>
        </pc:cxnChg>
        <pc:cxnChg chg="del">
          <ac:chgData name="Syphax Ait oubelli" userId="ecf726b1934da71b" providerId="LiveId" clId="{B71F60E7-0DDB-42E6-818B-77B87849ADF3}" dt="2021-08-28T23:15:29.471" v="1784" actId="478"/>
          <ac:cxnSpMkLst>
            <pc:docMk/>
            <pc:sldMk cId="1063024655" sldId="370"/>
            <ac:cxnSpMk id="168" creationId="{A5E3098C-E71A-4190-A6AC-AB5D17F6D639}"/>
          </ac:cxnSpMkLst>
        </pc:cxnChg>
        <pc:cxnChg chg="del">
          <ac:chgData name="Syphax Ait oubelli" userId="ecf726b1934da71b" providerId="LiveId" clId="{B71F60E7-0DDB-42E6-818B-77B87849ADF3}" dt="2021-08-28T23:15:29.471" v="1784" actId="478"/>
          <ac:cxnSpMkLst>
            <pc:docMk/>
            <pc:sldMk cId="1063024655" sldId="370"/>
            <ac:cxnSpMk id="169" creationId="{65F0BAFB-380C-4447-A98F-B725B69C8EDD}"/>
          </ac:cxnSpMkLst>
        </pc:cxnChg>
        <pc:cxnChg chg="del">
          <ac:chgData name="Syphax Ait oubelli" userId="ecf726b1934da71b" providerId="LiveId" clId="{B71F60E7-0DDB-42E6-818B-77B87849ADF3}" dt="2021-08-28T23:15:29.471" v="1784" actId="478"/>
          <ac:cxnSpMkLst>
            <pc:docMk/>
            <pc:sldMk cId="1063024655" sldId="370"/>
            <ac:cxnSpMk id="170" creationId="{8750EB54-8597-42C5-BED6-CD07D294A0F8}"/>
          </ac:cxnSpMkLst>
        </pc:cxnChg>
        <pc:cxnChg chg="del">
          <ac:chgData name="Syphax Ait oubelli" userId="ecf726b1934da71b" providerId="LiveId" clId="{B71F60E7-0DDB-42E6-818B-77B87849ADF3}" dt="2021-08-28T23:15:29.471" v="1784" actId="478"/>
          <ac:cxnSpMkLst>
            <pc:docMk/>
            <pc:sldMk cId="1063024655" sldId="370"/>
            <ac:cxnSpMk id="171" creationId="{AAA87F95-A70D-4D1D-AC6C-764280E02EDF}"/>
          </ac:cxnSpMkLst>
        </pc:cxnChg>
        <pc:cxnChg chg="del">
          <ac:chgData name="Syphax Ait oubelli" userId="ecf726b1934da71b" providerId="LiveId" clId="{B71F60E7-0DDB-42E6-818B-77B87849ADF3}" dt="2021-08-28T23:15:29.471" v="1784" actId="478"/>
          <ac:cxnSpMkLst>
            <pc:docMk/>
            <pc:sldMk cId="1063024655" sldId="370"/>
            <ac:cxnSpMk id="172" creationId="{6021FA46-309D-49C6-98BE-18A1E95AEF1D}"/>
          </ac:cxnSpMkLst>
        </pc:cxnChg>
        <pc:cxnChg chg="del">
          <ac:chgData name="Syphax Ait oubelli" userId="ecf726b1934da71b" providerId="LiveId" clId="{B71F60E7-0DDB-42E6-818B-77B87849ADF3}" dt="2021-08-28T23:15:29.471" v="1784" actId="478"/>
          <ac:cxnSpMkLst>
            <pc:docMk/>
            <pc:sldMk cId="1063024655" sldId="370"/>
            <ac:cxnSpMk id="173" creationId="{802977A4-99AB-498D-8265-1FFA50A7A224}"/>
          </ac:cxnSpMkLst>
        </pc:cxnChg>
      </pc:sldChg>
      <pc:sldChg chg="del">
        <pc:chgData name="Syphax Ait oubelli" userId="ecf726b1934da71b" providerId="LiveId" clId="{B71F60E7-0DDB-42E6-818B-77B87849ADF3}" dt="2021-08-28T18:08:13.376" v="0" actId="47"/>
        <pc:sldMkLst>
          <pc:docMk/>
          <pc:sldMk cId="3131143832" sldId="370"/>
        </pc:sldMkLst>
      </pc:sldChg>
      <pc:sldChg chg="addSp delSp modSp add mod">
        <pc:chgData name="Syphax Ait oubelli" userId="ecf726b1934da71b" providerId="LiveId" clId="{B71F60E7-0DDB-42E6-818B-77B87849ADF3}" dt="2021-08-29T09:32:08.109" v="4535" actId="478"/>
        <pc:sldMkLst>
          <pc:docMk/>
          <pc:sldMk cId="2107822401" sldId="371"/>
        </pc:sldMkLst>
        <pc:spChg chg="mod">
          <ac:chgData name="Syphax Ait oubelli" userId="ecf726b1934da71b" providerId="LiveId" clId="{B71F60E7-0DDB-42E6-818B-77B87849ADF3}" dt="2021-08-29T09:31:47.894" v="4532" actId="14100"/>
          <ac:spMkLst>
            <pc:docMk/>
            <pc:sldMk cId="2107822401" sldId="371"/>
            <ac:spMk id="174" creationId="{10AA65FD-9AFE-4791-885F-B0E87D6A0F27}"/>
          </ac:spMkLst>
        </pc:spChg>
        <pc:cxnChg chg="del">
          <ac:chgData name="Syphax Ait oubelli" userId="ecf726b1934da71b" providerId="LiveId" clId="{B71F60E7-0DDB-42E6-818B-77B87849ADF3}" dt="2021-08-29T09:32:08.109" v="4535" actId="478"/>
          <ac:cxnSpMkLst>
            <pc:docMk/>
            <pc:sldMk cId="2107822401" sldId="371"/>
            <ac:cxnSpMk id="129" creationId="{1BB3A79D-874B-430C-97AF-95C83F4AB16B}"/>
          </ac:cxnSpMkLst>
        </pc:cxnChg>
        <pc:cxnChg chg="del">
          <ac:chgData name="Syphax Ait oubelli" userId="ecf726b1934da71b" providerId="LiveId" clId="{B71F60E7-0DDB-42E6-818B-77B87849ADF3}" dt="2021-08-29T09:32:08.109" v="4535" actId="478"/>
          <ac:cxnSpMkLst>
            <pc:docMk/>
            <pc:sldMk cId="2107822401" sldId="371"/>
            <ac:cxnSpMk id="139" creationId="{4476316A-4304-4DB1-9BCC-F873A5016E06}"/>
          </ac:cxnSpMkLst>
        </pc:cxnChg>
        <pc:cxnChg chg="add del">
          <ac:chgData name="Syphax Ait oubelli" userId="ecf726b1934da71b" providerId="LiveId" clId="{B71F60E7-0DDB-42E6-818B-77B87849ADF3}" dt="2021-08-29T09:32:04.754" v="4534" actId="478"/>
          <ac:cxnSpMkLst>
            <pc:docMk/>
            <pc:sldMk cId="2107822401" sldId="371"/>
            <ac:cxnSpMk id="173" creationId="{802977A4-99AB-498D-8265-1FFA50A7A224}"/>
          </ac:cxnSpMkLst>
        </pc:cxnChg>
      </pc:sldChg>
      <pc:sldChg chg="del">
        <pc:chgData name="Syphax Ait oubelli" userId="ecf726b1934da71b" providerId="LiveId" clId="{B71F60E7-0DDB-42E6-818B-77B87849ADF3}" dt="2021-08-28T18:08:13.376" v="0" actId="47"/>
        <pc:sldMkLst>
          <pc:docMk/>
          <pc:sldMk cId="3593403532" sldId="371"/>
        </pc:sldMkLst>
      </pc:sldChg>
      <pc:sldChg chg="del">
        <pc:chgData name="Syphax Ait oubelli" userId="ecf726b1934da71b" providerId="LiveId" clId="{B71F60E7-0DDB-42E6-818B-77B87849ADF3}" dt="2021-08-28T18:08:13.376" v="0" actId="47"/>
        <pc:sldMkLst>
          <pc:docMk/>
          <pc:sldMk cId="1403967107" sldId="372"/>
        </pc:sldMkLst>
      </pc:sldChg>
      <pc:sldChg chg="addSp delSp modSp add mod">
        <pc:chgData name="Syphax Ait oubelli" userId="ecf726b1934da71b" providerId="LiveId" clId="{B71F60E7-0DDB-42E6-818B-77B87849ADF3}" dt="2021-08-28T23:56:13.603" v="1867" actId="1076"/>
        <pc:sldMkLst>
          <pc:docMk/>
          <pc:sldMk cId="2911179652" sldId="372"/>
        </pc:sldMkLst>
        <pc:spChg chg="del">
          <ac:chgData name="Syphax Ait oubelli" userId="ecf726b1934da71b" providerId="LiveId" clId="{B71F60E7-0DDB-42E6-818B-77B87849ADF3}" dt="2021-08-28T23:22:20.632" v="1797" actId="478"/>
          <ac:spMkLst>
            <pc:docMk/>
            <pc:sldMk cId="2911179652" sldId="372"/>
            <ac:spMk id="2" creationId="{2EF1AD09-A787-4A29-BFDA-BBE3345A9B20}"/>
          </ac:spMkLst>
        </pc:spChg>
        <pc:spChg chg="add mod topLvl">
          <ac:chgData name="Syphax Ait oubelli" userId="ecf726b1934da71b" providerId="LiveId" clId="{B71F60E7-0DDB-42E6-818B-77B87849ADF3}" dt="2021-08-28T23:56:13.603" v="1867" actId="1076"/>
          <ac:spMkLst>
            <pc:docMk/>
            <pc:sldMk cId="2911179652" sldId="372"/>
            <ac:spMk id="3" creationId="{636DD881-8E6B-4DA4-8F8B-AE6C68DFAB8D}"/>
          </ac:spMkLst>
        </pc:spChg>
        <pc:spChg chg="del">
          <ac:chgData name="Syphax Ait oubelli" userId="ecf726b1934da71b" providerId="LiveId" clId="{B71F60E7-0DDB-42E6-818B-77B87849ADF3}" dt="2021-08-28T23:22:20.632" v="1797" actId="478"/>
          <ac:spMkLst>
            <pc:docMk/>
            <pc:sldMk cId="2911179652" sldId="372"/>
            <ac:spMk id="13" creationId="{2708DA76-CD76-4C5B-BAEF-A8E9C0306062}"/>
          </ac:spMkLst>
        </pc:spChg>
        <pc:spChg chg="del">
          <ac:chgData name="Syphax Ait oubelli" userId="ecf726b1934da71b" providerId="LiveId" clId="{B71F60E7-0DDB-42E6-818B-77B87849ADF3}" dt="2021-08-28T23:22:20.632" v="1797" actId="478"/>
          <ac:spMkLst>
            <pc:docMk/>
            <pc:sldMk cId="2911179652" sldId="372"/>
            <ac:spMk id="18" creationId="{DE53F814-AE52-4831-BAE0-D7CD11BD15B8}"/>
          </ac:spMkLst>
        </pc:spChg>
        <pc:spChg chg="del">
          <ac:chgData name="Syphax Ait oubelli" userId="ecf726b1934da71b" providerId="LiveId" clId="{B71F60E7-0DDB-42E6-818B-77B87849ADF3}" dt="2021-08-28T23:22:20.632" v="1797" actId="478"/>
          <ac:spMkLst>
            <pc:docMk/>
            <pc:sldMk cId="2911179652" sldId="372"/>
            <ac:spMk id="19" creationId="{8F425977-37C6-4279-B7B6-B0DF6F7402D7}"/>
          </ac:spMkLst>
        </pc:spChg>
        <pc:spChg chg="del">
          <ac:chgData name="Syphax Ait oubelli" userId="ecf726b1934da71b" providerId="LiveId" clId="{B71F60E7-0DDB-42E6-818B-77B87849ADF3}" dt="2021-08-28T23:22:20.632" v="1797" actId="478"/>
          <ac:spMkLst>
            <pc:docMk/>
            <pc:sldMk cId="2911179652" sldId="372"/>
            <ac:spMk id="20" creationId="{44AF0FB0-33C5-4F04-851C-39FCC0F2E2AC}"/>
          </ac:spMkLst>
        </pc:spChg>
        <pc:spChg chg="del">
          <ac:chgData name="Syphax Ait oubelli" userId="ecf726b1934da71b" providerId="LiveId" clId="{B71F60E7-0DDB-42E6-818B-77B87849ADF3}" dt="2021-08-28T23:22:20.632" v="1797" actId="478"/>
          <ac:spMkLst>
            <pc:docMk/>
            <pc:sldMk cId="2911179652" sldId="372"/>
            <ac:spMk id="21" creationId="{B51BABCF-9A49-48EA-80BE-7FDFA7EB49B1}"/>
          </ac:spMkLst>
        </pc:spChg>
        <pc:spChg chg="del">
          <ac:chgData name="Syphax Ait oubelli" userId="ecf726b1934da71b" providerId="LiveId" clId="{B71F60E7-0DDB-42E6-818B-77B87849ADF3}" dt="2021-08-28T23:22:20.632" v="1797" actId="478"/>
          <ac:spMkLst>
            <pc:docMk/>
            <pc:sldMk cId="2911179652" sldId="372"/>
            <ac:spMk id="22" creationId="{2140FB87-6094-4589-98EC-203E1566FEBF}"/>
          </ac:spMkLst>
        </pc:spChg>
        <pc:spChg chg="del">
          <ac:chgData name="Syphax Ait oubelli" userId="ecf726b1934da71b" providerId="LiveId" clId="{B71F60E7-0DDB-42E6-818B-77B87849ADF3}" dt="2021-08-28T23:22:20.632" v="1797" actId="478"/>
          <ac:spMkLst>
            <pc:docMk/>
            <pc:sldMk cId="2911179652" sldId="372"/>
            <ac:spMk id="23" creationId="{6A1436DC-A68F-4D4F-ACD7-AF96CA22B4FF}"/>
          </ac:spMkLst>
        </pc:spChg>
        <pc:spChg chg="del">
          <ac:chgData name="Syphax Ait oubelli" userId="ecf726b1934da71b" providerId="LiveId" clId="{B71F60E7-0DDB-42E6-818B-77B87849ADF3}" dt="2021-08-28T23:22:20.632" v="1797" actId="478"/>
          <ac:spMkLst>
            <pc:docMk/>
            <pc:sldMk cId="2911179652" sldId="372"/>
            <ac:spMk id="24" creationId="{55F3803A-D19A-4668-85EE-D8236D6E680C}"/>
          </ac:spMkLst>
        </pc:spChg>
        <pc:spChg chg="del">
          <ac:chgData name="Syphax Ait oubelli" userId="ecf726b1934da71b" providerId="LiveId" clId="{B71F60E7-0DDB-42E6-818B-77B87849ADF3}" dt="2021-08-28T23:22:20.632" v="1797" actId="478"/>
          <ac:spMkLst>
            <pc:docMk/>
            <pc:sldMk cId="2911179652" sldId="372"/>
            <ac:spMk id="25" creationId="{A6E1D522-F47B-406F-8548-AD21CE88F773}"/>
          </ac:spMkLst>
        </pc:spChg>
        <pc:spChg chg="del">
          <ac:chgData name="Syphax Ait oubelli" userId="ecf726b1934da71b" providerId="LiveId" clId="{B71F60E7-0DDB-42E6-818B-77B87849ADF3}" dt="2021-08-28T23:22:20.632" v="1797" actId="478"/>
          <ac:spMkLst>
            <pc:docMk/>
            <pc:sldMk cId="2911179652" sldId="372"/>
            <ac:spMk id="26" creationId="{35F27BDE-1A01-42BC-ABF1-EF4B3CABF583}"/>
          </ac:spMkLst>
        </pc:spChg>
        <pc:spChg chg="del">
          <ac:chgData name="Syphax Ait oubelli" userId="ecf726b1934da71b" providerId="LiveId" clId="{B71F60E7-0DDB-42E6-818B-77B87849ADF3}" dt="2021-08-28T23:22:20.632" v="1797" actId="478"/>
          <ac:spMkLst>
            <pc:docMk/>
            <pc:sldMk cId="2911179652" sldId="372"/>
            <ac:spMk id="27" creationId="{1CBCFB81-7CF5-4441-BD4A-6F097E2B16A8}"/>
          </ac:spMkLst>
        </pc:spChg>
        <pc:spChg chg="del">
          <ac:chgData name="Syphax Ait oubelli" userId="ecf726b1934da71b" providerId="LiveId" clId="{B71F60E7-0DDB-42E6-818B-77B87849ADF3}" dt="2021-08-28T23:22:20.632" v="1797" actId="478"/>
          <ac:spMkLst>
            <pc:docMk/>
            <pc:sldMk cId="2911179652" sldId="372"/>
            <ac:spMk id="28" creationId="{ED61A7FA-EDC4-4557-AF2E-8EE08780075D}"/>
          </ac:spMkLst>
        </pc:spChg>
        <pc:spChg chg="del">
          <ac:chgData name="Syphax Ait oubelli" userId="ecf726b1934da71b" providerId="LiveId" clId="{B71F60E7-0DDB-42E6-818B-77B87849ADF3}" dt="2021-08-28T23:22:20.632" v="1797" actId="478"/>
          <ac:spMkLst>
            <pc:docMk/>
            <pc:sldMk cId="2911179652" sldId="372"/>
            <ac:spMk id="29" creationId="{97E9F4B8-B779-4E08-9D71-AB7BC7A5C6D6}"/>
          </ac:spMkLst>
        </pc:spChg>
        <pc:spChg chg="del">
          <ac:chgData name="Syphax Ait oubelli" userId="ecf726b1934da71b" providerId="LiveId" clId="{B71F60E7-0DDB-42E6-818B-77B87849ADF3}" dt="2021-08-28T23:22:20.632" v="1797" actId="478"/>
          <ac:spMkLst>
            <pc:docMk/>
            <pc:sldMk cId="2911179652" sldId="372"/>
            <ac:spMk id="30" creationId="{9ADCFE91-A93E-4A7A-86AB-43021A79DE97}"/>
          </ac:spMkLst>
        </pc:spChg>
        <pc:spChg chg="del">
          <ac:chgData name="Syphax Ait oubelli" userId="ecf726b1934da71b" providerId="LiveId" clId="{B71F60E7-0DDB-42E6-818B-77B87849ADF3}" dt="2021-08-28T23:22:20.632" v="1797" actId="478"/>
          <ac:spMkLst>
            <pc:docMk/>
            <pc:sldMk cId="2911179652" sldId="372"/>
            <ac:spMk id="31" creationId="{FA2AE604-38DE-4F92-954C-34130A255440}"/>
          </ac:spMkLst>
        </pc:spChg>
        <pc:spChg chg="del">
          <ac:chgData name="Syphax Ait oubelli" userId="ecf726b1934da71b" providerId="LiveId" clId="{B71F60E7-0DDB-42E6-818B-77B87849ADF3}" dt="2021-08-28T23:22:20.632" v="1797" actId="478"/>
          <ac:spMkLst>
            <pc:docMk/>
            <pc:sldMk cId="2911179652" sldId="372"/>
            <ac:spMk id="32" creationId="{6BFF968B-D4FE-4958-A6E1-5BC60450384A}"/>
          </ac:spMkLst>
        </pc:spChg>
        <pc:spChg chg="del">
          <ac:chgData name="Syphax Ait oubelli" userId="ecf726b1934da71b" providerId="LiveId" clId="{B71F60E7-0DDB-42E6-818B-77B87849ADF3}" dt="2021-08-28T23:22:20.632" v="1797" actId="478"/>
          <ac:spMkLst>
            <pc:docMk/>
            <pc:sldMk cId="2911179652" sldId="372"/>
            <ac:spMk id="34" creationId="{6F7E3A56-865D-4013-8046-468B6170BEAE}"/>
          </ac:spMkLst>
        </pc:spChg>
        <pc:spChg chg="del">
          <ac:chgData name="Syphax Ait oubelli" userId="ecf726b1934da71b" providerId="LiveId" clId="{B71F60E7-0DDB-42E6-818B-77B87849ADF3}" dt="2021-08-28T23:22:20.632" v="1797" actId="478"/>
          <ac:spMkLst>
            <pc:docMk/>
            <pc:sldMk cId="2911179652" sldId="372"/>
            <ac:spMk id="37" creationId="{583D9FAF-0020-4454-9901-F08B59AB2CD8}"/>
          </ac:spMkLst>
        </pc:spChg>
        <pc:spChg chg="del">
          <ac:chgData name="Syphax Ait oubelli" userId="ecf726b1934da71b" providerId="LiveId" clId="{B71F60E7-0DDB-42E6-818B-77B87849ADF3}" dt="2021-08-28T23:22:20.632" v="1797" actId="478"/>
          <ac:spMkLst>
            <pc:docMk/>
            <pc:sldMk cId="2911179652" sldId="372"/>
            <ac:spMk id="39" creationId="{3F8314C3-EF89-45E0-9036-31AB62FD3853}"/>
          </ac:spMkLst>
        </pc:spChg>
        <pc:spChg chg="del">
          <ac:chgData name="Syphax Ait oubelli" userId="ecf726b1934da71b" providerId="LiveId" clId="{B71F60E7-0DDB-42E6-818B-77B87849ADF3}" dt="2021-08-28T23:22:20.632" v="1797" actId="478"/>
          <ac:spMkLst>
            <pc:docMk/>
            <pc:sldMk cId="2911179652" sldId="372"/>
            <ac:spMk id="56" creationId="{6FC9BC8D-9FB5-4ED2-BC73-C781D94BD422}"/>
          </ac:spMkLst>
        </pc:spChg>
        <pc:spChg chg="del">
          <ac:chgData name="Syphax Ait oubelli" userId="ecf726b1934da71b" providerId="LiveId" clId="{B71F60E7-0DDB-42E6-818B-77B87849ADF3}" dt="2021-08-28T23:22:20.632" v="1797" actId="478"/>
          <ac:spMkLst>
            <pc:docMk/>
            <pc:sldMk cId="2911179652" sldId="372"/>
            <ac:spMk id="57" creationId="{61DB7A5A-D957-4C8A-961E-4D8304A3C830}"/>
          </ac:spMkLst>
        </pc:spChg>
        <pc:spChg chg="del">
          <ac:chgData name="Syphax Ait oubelli" userId="ecf726b1934da71b" providerId="LiveId" clId="{B71F60E7-0DDB-42E6-818B-77B87849ADF3}" dt="2021-08-28T23:22:20.632" v="1797" actId="478"/>
          <ac:spMkLst>
            <pc:docMk/>
            <pc:sldMk cId="2911179652" sldId="372"/>
            <ac:spMk id="59" creationId="{F6C7A507-8D6E-46CA-A49B-D37581BCF68D}"/>
          </ac:spMkLst>
        </pc:spChg>
        <pc:spChg chg="del">
          <ac:chgData name="Syphax Ait oubelli" userId="ecf726b1934da71b" providerId="LiveId" clId="{B71F60E7-0DDB-42E6-818B-77B87849ADF3}" dt="2021-08-28T23:22:20.632" v="1797" actId="478"/>
          <ac:spMkLst>
            <pc:docMk/>
            <pc:sldMk cId="2911179652" sldId="372"/>
            <ac:spMk id="60" creationId="{F33C7910-CCA2-4AE9-9516-A2EF213D37EE}"/>
          </ac:spMkLst>
        </pc:spChg>
        <pc:spChg chg="del">
          <ac:chgData name="Syphax Ait oubelli" userId="ecf726b1934da71b" providerId="LiveId" clId="{B71F60E7-0DDB-42E6-818B-77B87849ADF3}" dt="2021-08-28T23:22:20.632" v="1797" actId="478"/>
          <ac:spMkLst>
            <pc:docMk/>
            <pc:sldMk cId="2911179652" sldId="372"/>
            <ac:spMk id="93" creationId="{3DAA0282-BDE5-44C2-87FC-78070FB321FF}"/>
          </ac:spMkLst>
        </pc:spChg>
        <pc:spChg chg="del">
          <ac:chgData name="Syphax Ait oubelli" userId="ecf726b1934da71b" providerId="LiveId" clId="{B71F60E7-0DDB-42E6-818B-77B87849ADF3}" dt="2021-08-28T23:22:20.632" v="1797" actId="478"/>
          <ac:spMkLst>
            <pc:docMk/>
            <pc:sldMk cId="2911179652" sldId="372"/>
            <ac:spMk id="94" creationId="{291A32F3-215A-4C9C-A676-541BC68C5A37}"/>
          </ac:spMkLst>
        </pc:spChg>
        <pc:spChg chg="del">
          <ac:chgData name="Syphax Ait oubelli" userId="ecf726b1934da71b" providerId="LiveId" clId="{B71F60E7-0DDB-42E6-818B-77B87849ADF3}" dt="2021-08-28T23:22:20.632" v="1797" actId="478"/>
          <ac:spMkLst>
            <pc:docMk/>
            <pc:sldMk cId="2911179652" sldId="372"/>
            <ac:spMk id="95" creationId="{D0847FCB-A611-468F-8161-D042CE7D3668}"/>
          </ac:spMkLst>
        </pc:spChg>
        <pc:spChg chg="del">
          <ac:chgData name="Syphax Ait oubelli" userId="ecf726b1934da71b" providerId="LiveId" clId="{B71F60E7-0DDB-42E6-818B-77B87849ADF3}" dt="2021-08-28T23:22:20.632" v="1797" actId="478"/>
          <ac:spMkLst>
            <pc:docMk/>
            <pc:sldMk cId="2911179652" sldId="372"/>
            <ac:spMk id="96" creationId="{682BBECA-50FD-4D5A-8F1E-59A3C4F1091F}"/>
          </ac:spMkLst>
        </pc:spChg>
        <pc:spChg chg="del">
          <ac:chgData name="Syphax Ait oubelli" userId="ecf726b1934da71b" providerId="LiveId" clId="{B71F60E7-0DDB-42E6-818B-77B87849ADF3}" dt="2021-08-28T23:22:20.632" v="1797" actId="478"/>
          <ac:spMkLst>
            <pc:docMk/>
            <pc:sldMk cId="2911179652" sldId="372"/>
            <ac:spMk id="97" creationId="{6D674886-E416-4FD4-8463-4DDB6914C8B9}"/>
          </ac:spMkLst>
        </pc:spChg>
        <pc:spChg chg="del">
          <ac:chgData name="Syphax Ait oubelli" userId="ecf726b1934da71b" providerId="LiveId" clId="{B71F60E7-0DDB-42E6-818B-77B87849ADF3}" dt="2021-08-28T23:22:20.632" v="1797" actId="478"/>
          <ac:spMkLst>
            <pc:docMk/>
            <pc:sldMk cId="2911179652" sldId="372"/>
            <ac:spMk id="98" creationId="{65A8A03D-33E7-4B25-BC56-26883240C17F}"/>
          </ac:spMkLst>
        </pc:spChg>
        <pc:spChg chg="del">
          <ac:chgData name="Syphax Ait oubelli" userId="ecf726b1934da71b" providerId="LiveId" clId="{B71F60E7-0DDB-42E6-818B-77B87849ADF3}" dt="2021-08-28T23:22:20.632" v="1797" actId="478"/>
          <ac:spMkLst>
            <pc:docMk/>
            <pc:sldMk cId="2911179652" sldId="372"/>
            <ac:spMk id="99" creationId="{A5AD48C2-4E8F-4470-B72A-060E49FF2C51}"/>
          </ac:spMkLst>
        </pc:spChg>
        <pc:spChg chg="del">
          <ac:chgData name="Syphax Ait oubelli" userId="ecf726b1934da71b" providerId="LiveId" clId="{B71F60E7-0DDB-42E6-818B-77B87849ADF3}" dt="2021-08-28T23:22:20.632" v="1797" actId="478"/>
          <ac:spMkLst>
            <pc:docMk/>
            <pc:sldMk cId="2911179652" sldId="372"/>
            <ac:spMk id="100" creationId="{8CA0419A-697E-4D59-8E38-C2D2666EE666}"/>
          </ac:spMkLst>
        </pc:spChg>
        <pc:spChg chg="del">
          <ac:chgData name="Syphax Ait oubelli" userId="ecf726b1934da71b" providerId="LiveId" clId="{B71F60E7-0DDB-42E6-818B-77B87849ADF3}" dt="2021-08-28T23:22:20.632" v="1797" actId="478"/>
          <ac:spMkLst>
            <pc:docMk/>
            <pc:sldMk cId="2911179652" sldId="372"/>
            <ac:spMk id="101" creationId="{FC16FC16-BA46-44C5-8C61-9EF532637052}"/>
          </ac:spMkLst>
        </pc:spChg>
        <pc:spChg chg="del">
          <ac:chgData name="Syphax Ait oubelli" userId="ecf726b1934da71b" providerId="LiveId" clId="{B71F60E7-0DDB-42E6-818B-77B87849ADF3}" dt="2021-08-28T23:22:20.632" v="1797" actId="478"/>
          <ac:spMkLst>
            <pc:docMk/>
            <pc:sldMk cId="2911179652" sldId="372"/>
            <ac:spMk id="102" creationId="{9C2149D5-F763-4523-8C49-BE133D68B728}"/>
          </ac:spMkLst>
        </pc:spChg>
        <pc:spChg chg="del">
          <ac:chgData name="Syphax Ait oubelli" userId="ecf726b1934da71b" providerId="LiveId" clId="{B71F60E7-0DDB-42E6-818B-77B87849ADF3}" dt="2021-08-28T23:22:20.632" v="1797" actId="478"/>
          <ac:spMkLst>
            <pc:docMk/>
            <pc:sldMk cId="2911179652" sldId="372"/>
            <ac:spMk id="103" creationId="{DEECCD5A-5C19-42EE-8006-C5AE3DBB1308}"/>
          </ac:spMkLst>
        </pc:spChg>
        <pc:spChg chg="del">
          <ac:chgData name="Syphax Ait oubelli" userId="ecf726b1934da71b" providerId="LiveId" clId="{B71F60E7-0DDB-42E6-818B-77B87849ADF3}" dt="2021-08-28T23:22:20.632" v="1797" actId="478"/>
          <ac:spMkLst>
            <pc:docMk/>
            <pc:sldMk cId="2911179652" sldId="372"/>
            <ac:spMk id="104" creationId="{DF86CF6E-8090-42CC-9E2E-9E799431D2E9}"/>
          </ac:spMkLst>
        </pc:spChg>
        <pc:spChg chg="del">
          <ac:chgData name="Syphax Ait oubelli" userId="ecf726b1934da71b" providerId="LiveId" clId="{B71F60E7-0DDB-42E6-818B-77B87849ADF3}" dt="2021-08-28T23:22:20.632" v="1797" actId="478"/>
          <ac:spMkLst>
            <pc:docMk/>
            <pc:sldMk cId="2911179652" sldId="372"/>
            <ac:spMk id="105" creationId="{997B542F-249E-4B64-9AA4-8E875F8A19FB}"/>
          </ac:spMkLst>
        </pc:spChg>
        <pc:spChg chg="del">
          <ac:chgData name="Syphax Ait oubelli" userId="ecf726b1934da71b" providerId="LiveId" clId="{B71F60E7-0DDB-42E6-818B-77B87849ADF3}" dt="2021-08-28T23:22:20.632" v="1797" actId="478"/>
          <ac:spMkLst>
            <pc:docMk/>
            <pc:sldMk cId="2911179652" sldId="372"/>
            <ac:spMk id="106" creationId="{D9D5F003-C805-4995-A883-F95F1F375F4C}"/>
          </ac:spMkLst>
        </pc:spChg>
        <pc:spChg chg="del">
          <ac:chgData name="Syphax Ait oubelli" userId="ecf726b1934da71b" providerId="LiveId" clId="{B71F60E7-0DDB-42E6-818B-77B87849ADF3}" dt="2021-08-28T23:22:20.632" v="1797" actId="478"/>
          <ac:spMkLst>
            <pc:docMk/>
            <pc:sldMk cId="2911179652" sldId="372"/>
            <ac:spMk id="107" creationId="{2E699381-9C2F-432A-9FB6-9C3F4E78DCC2}"/>
          </ac:spMkLst>
        </pc:spChg>
        <pc:spChg chg="del">
          <ac:chgData name="Syphax Ait oubelli" userId="ecf726b1934da71b" providerId="LiveId" clId="{B71F60E7-0DDB-42E6-818B-77B87849ADF3}" dt="2021-08-28T23:22:20.632" v="1797" actId="478"/>
          <ac:spMkLst>
            <pc:docMk/>
            <pc:sldMk cId="2911179652" sldId="372"/>
            <ac:spMk id="135" creationId="{938E0353-4CEF-4AEC-96EB-4A9DE6CE9F24}"/>
          </ac:spMkLst>
        </pc:spChg>
        <pc:spChg chg="del">
          <ac:chgData name="Syphax Ait oubelli" userId="ecf726b1934da71b" providerId="LiveId" clId="{B71F60E7-0DDB-42E6-818B-77B87849ADF3}" dt="2021-08-28T23:22:20.632" v="1797" actId="478"/>
          <ac:spMkLst>
            <pc:docMk/>
            <pc:sldMk cId="2911179652" sldId="372"/>
            <ac:spMk id="136" creationId="{50CB276B-E892-4471-9155-29F65BC664A9}"/>
          </ac:spMkLst>
        </pc:spChg>
        <pc:spChg chg="del">
          <ac:chgData name="Syphax Ait oubelli" userId="ecf726b1934da71b" providerId="LiveId" clId="{B71F60E7-0DDB-42E6-818B-77B87849ADF3}" dt="2021-08-28T23:22:20.632" v="1797" actId="478"/>
          <ac:spMkLst>
            <pc:docMk/>
            <pc:sldMk cId="2911179652" sldId="372"/>
            <ac:spMk id="137" creationId="{1DA7C945-BE86-4388-A0C3-F7E47FDAC661}"/>
          </ac:spMkLst>
        </pc:spChg>
        <pc:spChg chg="del">
          <ac:chgData name="Syphax Ait oubelli" userId="ecf726b1934da71b" providerId="LiveId" clId="{B71F60E7-0DDB-42E6-818B-77B87849ADF3}" dt="2021-08-28T23:22:20.632" v="1797" actId="478"/>
          <ac:spMkLst>
            <pc:docMk/>
            <pc:sldMk cId="2911179652" sldId="372"/>
            <ac:spMk id="174" creationId="{10AA65FD-9AFE-4791-885F-B0E87D6A0F27}"/>
          </ac:spMkLst>
        </pc:spChg>
        <pc:spChg chg="add mod topLvl">
          <ac:chgData name="Syphax Ait oubelli" userId="ecf726b1934da71b" providerId="LiveId" clId="{B71F60E7-0DDB-42E6-818B-77B87849ADF3}" dt="2021-08-28T23:56:13.603" v="1867" actId="1076"/>
          <ac:spMkLst>
            <pc:docMk/>
            <pc:sldMk cId="2911179652" sldId="372"/>
            <ac:spMk id="175" creationId="{B2A7C1D2-8004-46D2-A579-878B6B856B34}"/>
          </ac:spMkLst>
        </pc:spChg>
        <pc:spChg chg="add mod">
          <ac:chgData name="Syphax Ait oubelli" userId="ecf726b1934da71b" providerId="LiveId" clId="{B71F60E7-0DDB-42E6-818B-77B87849ADF3}" dt="2021-08-28T23:56:13.603" v="1867" actId="1076"/>
          <ac:spMkLst>
            <pc:docMk/>
            <pc:sldMk cId="2911179652" sldId="372"/>
            <ac:spMk id="176" creationId="{16EE5B9F-8C51-405A-B9A0-CC45357DA659}"/>
          </ac:spMkLst>
        </pc:spChg>
        <pc:spChg chg="add mod">
          <ac:chgData name="Syphax Ait oubelli" userId="ecf726b1934da71b" providerId="LiveId" clId="{B71F60E7-0DDB-42E6-818B-77B87849ADF3}" dt="2021-08-28T23:56:13.603" v="1867" actId="1076"/>
          <ac:spMkLst>
            <pc:docMk/>
            <pc:sldMk cId="2911179652" sldId="372"/>
            <ac:spMk id="177" creationId="{6CFFF3C5-D94C-4325-9680-8DBB13B9B51A}"/>
          </ac:spMkLst>
        </pc:spChg>
        <pc:spChg chg="add mod">
          <ac:chgData name="Syphax Ait oubelli" userId="ecf726b1934da71b" providerId="LiveId" clId="{B71F60E7-0DDB-42E6-818B-77B87849ADF3}" dt="2021-08-28T23:56:13.603" v="1867" actId="1076"/>
          <ac:spMkLst>
            <pc:docMk/>
            <pc:sldMk cId="2911179652" sldId="372"/>
            <ac:spMk id="178" creationId="{3053BE4C-F39E-4AF6-A5F7-226549BCFD98}"/>
          </ac:spMkLst>
        </pc:spChg>
        <pc:spChg chg="add mod">
          <ac:chgData name="Syphax Ait oubelli" userId="ecf726b1934da71b" providerId="LiveId" clId="{B71F60E7-0DDB-42E6-818B-77B87849ADF3}" dt="2021-08-28T23:56:13.603" v="1867" actId="1076"/>
          <ac:spMkLst>
            <pc:docMk/>
            <pc:sldMk cId="2911179652" sldId="372"/>
            <ac:spMk id="179" creationId="{0AE5C557-8563-4F7F-911B-C0320EC34F81}"/>
          </ac:spMkLst>
        </pc:spChg>
        <pc:grpChg chg="add del mod">
          <ac:chgData name="Syphax Ait oubelli" userId="ecf726b1934da71b" providerId="LiveId" clId="{B71F60E7-0DDB-42E6-818B-77B87849ADF3}" dt="2021-08-28T23:54:43.991" v="1847" actId="165"/>
          <ac:grpSpMkLst>
            <pc:docMk/>
            <pc:sldMk cId="2911179652" sldId="372"/>
            <ac:grpSpMk id="5" creationId="{D46E361D-EE78-4AF7-9324-FD7CA84AAF67}"/>
          </ac:grpSpMkLst>
        </pc:grpChg>
        <pc:cxnChg chg="del mod">
          <ac:chgData name="Syphax Ait oubelli" userId="ecf726b1934da71b" providerId="LiveId" clId="{B71F60E7-0DDB-42E6-818B-77B87849ADF3}" dt="2021-08-28T23:22:20.632" v="1797" actId="478"/>
          <ac:cxnSpMkLst>
            <pc:docMk/>
            <pc:sldMk cId="2911179652" sldId="372"/>
            <ac:cxnSpMk id="40" creationId="{8E1BE425-CFB1-4DB5-9C87-492F5C904764}"/>
          </ac:cxnSpMkLst>
        </pc:cxnChg>
        <pc:cxnChg chg="del mod">
          <ac:chgData name="Syphax Ait oubelli" userId="ecf726b1934da71b" providerId="LiveId" clId="{B71F60E7-0DDB-42E6-818B-77B87849ADF3}" dt="2021-08-28T23:22:20.632" v="1797" actId="478"/>
          <ac:cxnSpMkLst>
            <pc:docMk/>
            <pc:sldMk cId="2911179652" sldId="372"/>
            <ac:cxnSpMk id="46" creationId="{77466ED3-50E2-4AC0-8646-5C0E87C12CE8}"/>
          </ac:cxnSpMkLst>
        </pc:cxnChg>
        <pc:cxnChg chg="del mod">
          <ac:chgData name="Syphax Ait oubelli" userId="ecf726b1934da71b" providerId="LiveId" clId="{B71F60E7-0DDB-42E6-818B-77B87849ADF3}" dt="2021-08-28T23:22:20.632" v="1797" actId="478"/>
          <ac:cxnSpMkLst>
            <pc:docMk/>
            <pc:sldMk cId="2911179652" sldId="372"/>
            <ac:cxnSpMk id="49" creationId="{C5E7C092-CE86-4E62-8FFD-157E17D53539}"/>
          </ac:cxnSpMkLst>
        </pc:cxnChg>
        <pc:cxnChg chg="del mod">
          <ac:chgData name="Syphax Ait oubelli" userId="ecf726b1934da71b" providerId="LiveId" clId="{B71F60E7-0DDB-42E6-818B-77B87849ADF3}" dt="2021-08-28T23:22:20.632" v="1797" actId="478"/>
          <ac:cxnSpMkLst>
            <pc:docMk/>
            <pc:sldMk cId="2911179652" sldId="372"/>
            <ac:cxnSpMk id="52" creationId="{50237F27-9DC6-48E7-A96D-400A7D1E3811}"/>
          </ac:cxnSpMkLst>
        </pc:cxnChg>
        <pc:cxnChg chg="del mod">
          <ac:chgData name="Syphax Ait oubelli" userId="ecf726b1934da71b" providerId="LiveId" clId="{B71F60E7-0DDB-42E6-818B-77B87849ADF3}" dt="2021-08-28T23:22:20.632" v="1797" actId="478"/>
          <ac:cxnSpMkLst>
            <pc:docMk/>
            <pc:sldMk cId="2911179652" sldId="372"/>
            <ac:cxnSpMk id="55" creationId="{E915ABB8-71B0-4CD4-9BED-FB604A04EBBE}"/>
          </ac:cxnSpMkLst>
        </pc:cxnChg>
        <pc:cxnChg chg="del mod">
          <ac:chgData name="Syphax Ait oubelli" userId="ecf726b1934da71b" providerId="LiveId" clId="{B71F60E7-0DDB-42E6-818B-77B87849ADF3}" dt="2021-08-28T23:22:20.632" v="1797" actId="478"/>
          <ac:cxnSpMkLst>
            <pc:docMk/>
            <pc:sldMk cId="2911179652" sldId="372"/>
            <ac:cxnSpMk id="58" creationId="{1654457F-4884-4DE9-A863-7CFB3D3B5588}"/>
          </ac:cxnSpMkLst>
        </pc:cxnChg>
        <pc:cxnChg chg="del">
          <ac:chgData name="Syphax Ait oubelli" userId="ecf726b1934da71b" providerId="LiveId" clId="{B71F60E7-0DDB-42E6-818B-77B87849ADF3}" dt="2021-08-28T23:22:20.632" v="1797" actId="478"/>
          <ac:cxnSpMkLst>
            <pc:docMk/>
            <pc:sldMk cId="2911179652" sldId="372"/>
            <ac:cxnSpMk id="61" creationId="{5ED443CF-289D-465E-9A2B-A4F15C95E0FC}"/>
          </ac:cxnSpMkLst>
        </pc:cxnChg>
        <pc:cxnChg chg="del">
          <ac:chgData name="Syphax Ait oubelli" userId="ecf726b1934da71b" providerId="LiveId" clId="{B71F60E7-0DDB-42E6-818B-77B87849ADF3}" dt="2021-08-28T23:22:20.632" v="1797" actId="478"/>
          <ac:cxnSpMkLst>
            <pc:docMk/>
            <pc:sldMk cId="2911179652" sldId="372"/>
            <ac:cxnSpMk id="62" creationId="{B11EE222-772D-43D7-8462-99CD564F1FBE}"/>
          </ac:cxnSpMkLst>
        </pc:cxnChg>
        <pc:cxnChg chg="del">
          <ac:chgData name="Syphax Ait oubelli" userId="ecf726b1934da71b" providerId="LiveId" clId="{B71F60E7-0DDB-42E6-818B-77B87849ADF3}" dt="2021-08-28T23:22:20.632" v="1797" actId="478"/>
          <ac:cxnSpMkLst>
            <pc:docMk/>
            <pc:sldMk cId="2911179652" sldId="372"/>
            <ac:cxnSpMk id="63" creationId="{AC7549D2-F225-423B-B4D0-65887094276E}"/>
          </ac:cxnSpMkLst>
        </pc:cxnChg>
        <pc:cxnChg chg="del">
          <ac:chgData name="Syphax Ait oubelli" userId="ecf726b1934da71b" providerId="LiveId" clId="{B71F60E7-0DDB-42E6-818B-77B87849ADF3}" dt="2021-08-28T23:22:20.632" v="1797" actId="478"/>
          <ac:cxnSpMkLst>
            <pc:docMk/>
            <pc:sldMk cId="2911179652" sldId="372"/>
            <ac:cxnSpMk id="64" creationId="{7D4B3943-466F-4269-B0F8-E3C46F6EA64C}"/>
          </ac:cxnSpMkLst>
        </pc:cxnChg>
        <pc:cxnChg chg="del">
          <ac:chgData name="Syphax Ait oubelli" userId="ecf726b1934da71b" providerId="LiveId" clId="{B71F60E7-0DDB-42E6-818B-77B87849ADF3}" dt="2021-08-28T23:22:20.632" v="1797" actId="478"/>
          <ac:cxnSpMkLst>
            <pc:docMk/>
            <pc:sldMk cId="2911179652" sldId="372"/>
            <ac:cxnSpMk id="65" creationId="{F6540F59-4612-43AA-8258-476AC6F421B2}"/>
          </ac:cxnSpMkLst>
        </pc:cxnChg>
        <pc:cxnChg chg="del">
          <ac:chgData name="Syphax Ait oubelli" userId="ecf726b1934da71b" providerId="LiveId" clId="{B71F60E7-0DDB-42E6-818B-77B87849ADF3}" dt="2021-08-28T23:22:20.632" v="1797" actId="478"/>
          <ac:cxnSpMkLst>
            <pc:docMk/>
            <pc:sldMk cId="2911179652" sldId="372"/>
            <ac:cxnSpMk id="66" creationId="{F719078E-9E8F-4A0C-88F1-83B459665D59}"/>
          </ac:cxnSpMkLst>
        </pc:cxnChg>
        <pc:cxnChg chg="del">
          <ac:chgData name="Syphax Ait oubelli" userId="ecf726b1934da71b" providerId="LiveId" clId="{B71F60E7-0DDB-42E6-818B-77B87849ADF3}" dt="2021-08-28T23:22:20.632" v="1797" actId="478"/>
          <ac:cxnSpMkLst>
            <pc:docMk/>
            <pc:sldMk cId="2911179652" sldId="372"/>
            <ac:cxnSpMk id="67" creationId="{EEB3D52C-08D0-4740-87DD-E511B67E2508}"/>
          </ac:cxnSpMkLst>
        </pc:cxnChg>
        <pc:cxnChg chg="del">
          <ac:chgData name="Syphax Ait oubelli" userId="ecf726b1934da71b" providerId="LiveId" clId="{B71F60E7-0DDB-42E6-818B-77B87849ADF3}" dt="2021-08-28T23:22:20.632" v="1797" actId="478"/>
          <ac:cxnSpMkLst>
            <pc:docMk/>
            <pc:sldMk cId="2911179652" sldId="372"/>
            <ac:cxnSpMk id="68" creationId="{CDD812BE-8616-4C70-8538-412AD196C42C}"/>
          </ac:cxnSpMkLst>
        </pc:cxnChg>
        <pc:cxnChg chg="del">
          <ac:chgData name="Syphax Ait oubelli" userId="ecf726b1934da71b" providerId="LiveId" clId="{B71F60E7-0DDB-42E6-818B-77B87849ADF3}" dt="2021-08-28T23:22:20.632" v="1797" actId="478"/>
          <ac:cxnSpMkLst>
            <pc:docMk/>
            <pc:sldMk cId="2911179652" sldId="372"/>
            <ac:cxnSpMk id="69" creationId="{79F698B9-267E-4392-80CA-040D4D1CE3AB}"/>
          </ac:cxnSpMkLst>
        </pc:cxnChg>
        <pc:cxnChg chg="del">
          <ac:chgData name="Syphax Ait oubelli" userId="ecf726b1934da71b" providerId="LiveId" clId="{B71F60E7-0DDB-42E6-818B-77B87849ADF3}" dt="2021-08-28T23:22:20.632" v="1797" actId="478"/>
          <ac:cxnSpMkLst>
            <pc:docMk/>
            <pc:sldMk cId="2911179652" sldId="372"/>
            <ac:cxnSpMk id="70" creationId="{8AE26588-3E34-4B96-835A-C68F9C18F6F9}"/>
          </ac:cxnSpMkLst>
        </pc:cxnChg>
        <pc:cxnChg chg="del">
          <ac:chgData name="Syphax Ait oubelli" userId="ecf726b1934da71b" providerId="LiveId" clId="{B71F60E7-0DDB-42E6-818B-77B87849ADF3}" dt="2021-08-28T23:22:20.632" v="1797" actId="478"/>
          <ac:cxnSpMkLst>
            <pc:docMk/>
            <pc:sldMk cId="2911179652" sldId="372"/>
            <ac:cxnSpMk id="71" creationId="{EC9A1ECA-E784-41A3-84AC-AE001644FEB6}"/>
          </ac:cxnSpMkLst>
        </pc:cxnChg>
        <pc:cxnChg chg="del">
          <ac:chgData name="Syphax Ait oubelli" userId="ecf726b1934da71b" providerId="LiveId" clId="{B71F60E7-0DDB-42E6-818B-77B87849ADF3}" dt="2021-08-28T23:22:20.632" v="1797" actId="478"/>
          <ac:cxnSpMkLst>
            <pc:docMk/>
            <pc:sldMk cId="2911179652" sldId="372"/>
            <ac:cxnSpMk id="72" creationId="{E4DC49D5-DF58-4BEB-8B84-EE034D31D32C}"/>
          </ac:cxnSpMkLst>
        </pc:cxnChg>
        <pc:cxnChg chg="del">
          <ac:chgData name="Syphax Ait oubelli" userId="ecf726b1934da71b" providerId="LiveId" clId="{B71F60E7-0DDB-42E6-818B-77B87849ADF3}" dt="2021-08-28T23:22:20.632" v="1797" actId="478"/>
          <ac:cxnSpMkLst>
            <pc:docMk/>
            <pc:sldMk cId="2911179652" sldId="372"/>
            <ac:cxnSpMk id="73" creationId="{DCE4A205-07AA-42EE-B9E2-9506875A3C18}"/>
          </ac:cxnSpMkLst>
        </pc:cxnChg>
        <pc:cxnChg chg="del">
          <ac:chgData name="Syphax Ait oubelli" userId="ecf726b1934da71b" providerId="LiveId" clId="{B71F60E7-0DDB-42E6-818B-77B87849ADF3}" dt="2021-08-28T23:22:20.632" v="1797" actId="478"/>
          <ac:cxnSpMkLst>
            <pc:docMk/>
            <pc:sldMk cId="2911179652" sldId="372"/>
            <ac:cxnSpMk id="74" creationId="{EDA297D5-D58C-47BC-A5F1-C216E7E2E73A}"/>
          </ac:cxnSpMkLst>
        </pc:cxnChg>
        <pc:cxnChg chg="del">
          <ac:chgData name="Syphax Ait oubelli" userId="ecf726b1934da71b" providerId="LiveId" clId="{B71F60E7-0DDB-42E6-818B-77B87849ADF3}" dt="2021-08-28T23:22:20.632" v="1797" actId="478"/>
          <ac:cxnSpMkLst>
            <pc:docMk/>
            <pc:sldMk cId="2911179652" sldId="372"/>
            <ac:cxnSpMk id="75" creationId="{24425F88-38C0-4C95-9A0B-0CFF7FA4E077}"/>
          </ac:cxnSpMkLst>
        </pc:cxnChg>
        <pc:cxnChg chg="del">
          <ac:chgData name="Syphax Ait oubelli" userId="ecf726b1934da71b" providerId="LiveId" clId="{B71F60E7-0DDB-42E6-818B-77B87849ADF3}" dt="2021-08-28T23:22:20.632" v="1797" actId="478"/>
          <ac:cxnSpMkLst>
            <pc:docMk/>
            <pc:sldMk cId="2911179652" sldId="372"/>
            <ac:cxnSpMk id="76" creationId="{3F1FEA92-0EC4-4149-9326-55ADBC7BD74A}"/>
          </ac:cxnSpMkLst>
        </pc:cxnChg>
        <pc:cxnChg chg="del">
          <ac:chgData name="Syphax Ait oubelli" userId="ecf726b1934da71b" providerId="LiveId" clId="{B71F60E7-0DDB-42E6-818B-77B87849ADF3}" dt="2021-08-28T23:22:20.632" v="1797" actId="478"/>
          <ac:cxnSpMkLst>
            <pc:docMk/>
            <pc:sldMk cId="2911179652" sldId="372"/>
            <ac:cxnSpMk id="77" creationId="{D21E4855-FF4E-4CC1-89EB-E2813A80A196}"/>
          </ac:cxnSpMkLst>
        </pc:cxnChg>
        <pc:cxnChg chg="del">
          <ac:chgData name="Syphax Ait oubelli" userId="ecf726b1934da71b" providerId="LiveId" clId="{B71F60E7-0DDB-42E6-818B-77B87849ADF3}" dt="2021-08-28T23:22:20.632" v="1797" actId="478"/>
          <ac:cxnSpMkLst>
            <pc:docMk/>
            <pc:sldMk cId="2911179652" sldId="372"/>
            <ac:cxnSpMk id="78" creationId="{324BBE19-535F-4379-9301-AF19E2FCD2FA}"/>
          </ac:cxnSpMkLst>
        </pc:cxnChg>
        <pc:cxnChg chg="del">
          <ac:chgData name="Syphax Ait oubelli" userId="ecf726b1934da71b" providerId="LiveId" clId="{B71F60E7-0DDB-42E6-818B-77B87849ADF3}" dt="2021-08-28T23:22:20.632" v="1797" actId="478"/>
          <ac:cxnSpMkLst>
            <pc:docMk/>
            <pc:sldMk cId="2911179652" sldId="372"/>
            <ac:cxnSpMk id="79" creationId="{249DD223-FA29-4D5D-96CB-D46F7F7AAC7B}"/>
          </ac:cxnSpMkLst>
        </pc:cxnChg>
        <pc:cxnChg chg="del">
          <ac:chgData name="Syphax Ait oubelli" userId="ecf726b1934da71b" providerId="LiveId" clId="{B71F60E7-0DDB-42E6-818B-77B87849ADF3}" dt="2021-08-28T23:22:20.632" v="1797" actId="478"/>
          <ac:cxnSpMkLst>
            <pc:docMk/>
            <pc:sldMk cId="2911179652" sldId="372"/>
            <ac:cxnSpMk id="80" creationId="{3B95B65D-61D3-44D1-8632-F3FBCCFD96BA}"/>
          </ac:cxnSpMkLst>
        </pc:cxnChg>
        <pc:cxnChg chg="del mod">
          <ac:chgData name="Syphax Ait oubelli" userId="ecf726b1934da71b" providerId="LiveId" clId="{B71F60E7-0DDB-42E6-818B-77B87849ADF3}" dt="2021-08-28T23:22:20.632" v="1797" actId="478"/>
          <ac:cxnSpMkLst>
            <pc:docMk/>
            <pc:sldMk cId="2911179652" sldId="372"/>
            <ac:cxnSpMk id="81" creationId="{34C1D08A-5F90-48AE-9C83-E271EDF67077}"/>
          </ac:cxnSpMkLst>
        </pc:cxnChg>
        <pc:cxnChg chg="del">
          <ac:chgData name="Syphax Ait oubelli" userId="ecf726b1934da71b" providerId="LiveId" clId="{B71F60E7-0DDB-42E6-818B-77B87849ADF3}" dt="2021-08-28T23:22:20.632" v="1797" actId="478"/>
          <ac:cxnSpMkLst>
            <pc:docMk/>
            <pc:sldMk cId="2911179652" sldId="372"/>
            <ac:cxnSpMk id="82" creationId="{6500FEC8-5B81-4A68-8FB8-4B5677201D23}"/>
          </ac:cxnSpMkLst>
        </pc:cxnChg>
        <pc:cxnChg chg="del">
          <ac:chgData name="Syphax Ait oubelli" userId="ecf726b1934da71b" providerId="LiveId" clId="{B71F60E7-0DDB-42E6-818B-77B87849ADF3}" dt="2021-08-28T23:22:20.632" v="1797" actId="478"/>
          <ac:cxnSpMkLst>
            <pc:docMk/>
            <pc:sldMk cId="2911179652" sldId="372"/>
            <ac:cxnSpMk id="83" creationId="{1872F545-EF66-431C-AEA7-34526101BE1F}"/>
          </ac:cxnSpMkLst>
        </pc:cxnChg>
        <pc:cxnChg chg="del">
          <ac:chgData name="Syphax Ait oubelli" userId="ecf726b1934da71b" providerId="LiveId" clId="{B71F60E7-0DDB-42E6-818B-77B87849ADF3}" dt="2021-08-28T23:22:20.632" v="1797" actId="478"/>
          <ac:cxnSpMkLst>
            <pc:docMk/>
            <pc:sldMk cId="2911179652" sldId="372"/>
            <ac:cxnSpMk id="84" creationId="{CF0313A0-283B-4892-9F12-B05D5BB04FC1}"/>
          </ac:cxnSpMkLst>
        </pc:cxnChg>
        <pc:cxnChg chg="del">
          <ac:chgData name="Syphax Ait oubelli" userId="ecf726b1934da71b" providerId="LiveId" clId="{B71F60E7-0DDB-42E6-818B-77B87849ADF3}" dt="2021-08-28T23:22:20.632" v="1797" actId="478"/>
          <ac:cxnSpMkLst>
            <pc:docMk/>
            <pc:sldMk cId="2911179652" sldId="372"/>
            <ac:cxnSpMk id="85" creationId="{55CF22F9-B839-4376-92EC-BACBDFFA2E21}"/>
          </ac:cxnSpMkLst>
        </pc:cxnChg>
        <pc:cxnChg chg="del">
          <ac:chgData name="Syphax Ait oubelli" userId="ecf726b1934da71b" providerId="LiveId" clId="{B71F60E7-0DDB-42E6-818B-77B87849ADF3}" dt="2021-08-28T23:22:20.632" v="1797" actId="478"/>
          <ac:cxnSpMkLst>
            <pc:docMk/>
            <pc:sldMk cId="2911179652" sldId="372"/>
            <ac:cxnSpMk id="86" creationId="{6615F312-6622-4837-9FC5-59ED46BBE67E}"/>
          </ac:cxnSpMkLst>
        </pc:cxnChg>
        <pc:cxnChg chg="del">
          <ac:chgData name="Syphax Ait oubelli" userId="ecf726b1934da71b" providerId="LiveId" clId="{B71F60E7-0DDB-42E6-818B-77B87849ADF3}" dt="2021-08-28T23:22:20.632" v="1797" actId="478"/>
          <ac:cxnSpMkLst>
            <pc:docMk/>
            <pc:sldMk cId="2911179652" sldId="372"/>
            <ac:cxnSpMk id="87" creationId="{B5316A1E-419F-4FC9-91A6-7025FFE58AAE}"/>
          </ac:cxnSpMkLst>
        </pc:cxnChg>
        <pc:cxnChg chg="del">
          <ac:chgData name="Syphax Ait oubelli" userId="ecf726b1934da71b" providerId="LiveId" clId="{B71F60E7-0DDB-42E6-818B-77B87849ADF3}" dt="2021-08-28T23:22:20.632" v="1797" actId="478"/>
          <ac:cxnSpMkLst>
            <pc:docMk/>
            <pc:sldMk cId="2911179652" sldId="372"/>
            <ac:cxnSpMk id="88" creationId="{A62F9CC7-34EC-43E6-883C-2B84FA0F371B}"/>
          </ac:cxnSpMkLst>
        </pc:cxnChg>
        <pc:cxnChg chg="del">
          <ac:chgData name="Syphax Ait oubelli" userId="ecf726b1934da71b" providerId="LiveId" clId="{B71F60E7-0DDB-42E6-818B-77B87849ADF3}" dt="2021-08-28T23:22:20.632" v="1797" actId="478"/>
          <ac:cxnSpMkLst>
            <pc:docMk/>
            <pc:sldMk cId="2911179652" sldId="372"/>
            <ac:cxnSpMk id="89" creationId="{B90BC1F8-F51D-48A0-AA2C-0F04F109792A}"/>
          </ac:cxnSpMkLst>
        </pc:cxnChg>
        <pc:cxnChg chg="del mod">
          <ac:chgData name="Syphax Ait oubelli" userId="ecf726b1934da71b" providerId="LiveId" clId="{B71F60E7-0DDB-42E6-818B-77B87849ADF3}" dt="2021-08-28T23:22:20.632" v="1797" actId="478"/>
          <ac:cxnSpMkLst>
            <pc:docMk/>
            <pc:sldMk cId="2911179652" sldId="372"/>
            <ac:cxnSpMk id="90" creationId="{BD6DD809-B41B-4683-BFA3-DDB5D350D585}"/>
          </ac:cxnSpMkLst>
        </pc:cxnChg>
        <pc:cxnChg chg="del">
          <ac:chgData name="Syphax Ait oubelli" userId="ecf726b1934da71b" providerId="LiveId" clId="{B71F60E7-0DDB-42E6-818B-77B87849ADF3}" dt="2021-08-28T23:22:20.632" v="1797" actId="478"/>
          <ac:cxnSpMkLst>
            <pc:docMk/>
            <pc:sldMk cId="2911179652" sldId="372"/>
            <ac:cxnSpMk id="91" creationId="{D7EBCF86-3E04-454B-9BFF-B881E7A57398}"/>
          </ac:cxnSpMkLst>
        </pc:cxnChg>
        <pc:cxnChg chg="del">
          <ac:chgData name="Syphax Ait oubelli" userId="ecf726b1934da71b" providerId="LiveId" clId="{B71F60E7-0DDB-42E6-818B-77B87849ADF3}" dt="2021-08-28T23:22:20.632" v="1797" actId="478"/>
          <ac:cxnSpMkLst>
            <pc:docMk/>
            <pc:sldMk cId="2911179652" sldId="372"/>
            <ac:cxnSpMk id="92" creationId="{6E639BBC-CE86-4BC6-90BF-C50704DFDA1D}"/>
          </ac:cxnSpMkLst>
        </pc:cxnChg>
        <pc:cxnChg chg="del mod">
          <ac:chgData name="Syphax Ait oubelli" userId="ecf726b1934da71b" providerId="LiveId" clId="{B71F60E7-0DDB-42E6-818B-77B87849ADF3}" dt="2021-08-28T23:22:20.632" v="1797" actId="478"/>
          <ac:cxnSpMkLst>
            <pc:docMk/>
            <pc:sldMk cId="2911179652" sldId="372"/>
            <ac:cxnSpMk id="108" creationId="{E9716DBA-D6FE-4FF2-B4A6-2A19E55258F5}"/>
          </ac:cxnSpMkLst>
        </pc:cxnChg>
        <pc:cxnChg chg="del mod">
          <ac:chgData name="Syphax Ait oubelli" userId="ecf726b1934da71b" providerId="LiveId" clId="{B71F60E7-0DDB-42E6-818B-77B87849ADF3}" dt="2021-08-28T23:22:20.632" v="1797" actId="478"/>
          <ac:cxnSpMkLst>
            <pc:docMk/>
            <pc:sldMk cId="2911179652" sldId="372"/>
            <ac:cxnSpMk id="109" creationId="{813D8E09-A0E9-4587-8373-81AFEA1FD04D}"/>
          </ac:cxnSpMkLst>
        </pc:cxnChg>
        <pc:cxnChg chg="del mod">
          <ac:chgData name="Syphax Ait oubelli" userId="ecf726b1934da71b" providerId="LiveId" clId="{B71F60E7-0DDB-42E6-818B-77B87849ADF3}" dt="2021-08-28T23:22:20.632" v="1797" actId="478"/>
          <ac:cxnSpMkLst>
            <pc:docMk/>
            <pc:sldMk cId="2911179652" sldId="372"/>
            <ac:cxnSpMk id="110" creationId="{8A4A048C-3B30-437D-BADE-13B91E82DCA5}"/>
          </ac:cxnSpMkLst>
        </pc:cxnChg>
        <pc:cxnChg chg="del mod">
          <ac:chgData name="Syphax Ait oubelli" userId="ecf726b1934da71b" providerId="LiveId" clId="{B71F60E7-0DDB-42E6-818B-77B87849ADF3}" dt="2021-08-28T23:22:20.632" v="1797" actId="478"/>
          <ac:cxnSpMkLst>
            <pc:docMk/>
            <pc:sldMk cId="2911179652" sldId="372"/>
            <ac:cxnSpMk id="111" creationId="{F031B600-A0B9-44C3-B5A1-D196876272EB}"/>
          </ac:cxnSpMkLst>
        </pc:cxnChg>
        <pc:cxnChg chg="del">
          <ac:chgData name="Syphax Ait oubelli" userId="ecf726b1934da71b" providerId="LiveId" clId="{B71F60E7-0DDB-42E6-818B-77B87849ADF3}" dt="2021-08-28T23:22:20.632" v="1797" actId="478"/>
          <ac:cxnSpMkLst>
            <pc:docMk/>
            <pc:sldMk cId="2911179652" sldId="372"/>
            <ac:cxnSpMk id="112" creationId="{86528CDC-FFB4-422E-ABEF-A525C18DFCA0}"/>
          </ac:cxnSpMkLst>
        </pc:cxnChg>
        <pc:cxnChg chg="del">
          <ac:chgData name="Syphax Ait oubelli" userId="ecf726b1934da71b" providerId="LiveId" clId="{B71F60E7-0DDB-42E6-818B-77B87849ADF3}" dt="2021-08-28T23:22:20.632" v="1797" actId="478"/>
          <ac:cxnSpMkLst>
            <pc:docMk/>
            <pc:sldMk cId="2911179652" sldId="372"/>
            <ac:cxnSpMk id="113" creationId="{2F38C998-BACB-44D3-AC7A-7B08D0A6DDB4}"/>
          </ac:cxnSpMkLst>
        </pc:cxnChg>
        <pc:cxnChg chg="del">
          <ac:chgData name="Syphax Ait oubelli" userId="ecf726b1934da71b" providerId="LiveId" clId="{B71F60E7-0DDB-42E6-818B-77B87849ADF3}" dt="2021-08-28T23:22:20.632" v="1797" actId="478"/>
          <ac:cxnSpMkLst>
            <pc:docMk/>
            <pc:sldMk cId="2911179652" sldId="372"/>
            <ac:cxnSpMk id="114" creationId="{F290EF91-C365-4467-A631-98D26A34E6C8}"/>
          </ac:cxnSpMkLst>
        </pc:cxnChg>
        <pc:cxnChg chg="del">
          <ac:chgData name="Syphax Ait oubelli" userId="ecf726b1934da71b" providerId="LiveId" clId="{B71F60E7-0DDB-42E6-818B-77B87849ADF3}" dt="2021-08-28T23:22:20.632" v="1797" actId="478"/>
          <ac:cxnSpMkLst>
            <pc:docMk/>
            <pc:sldMk cId="2911179652" sldId="372"/>
            <ac:cxnSpMk id="115" creationId="{EE1AB095-6B81-4AB1-A7CE-652D9BAE70DD}"/>
          </ac:cxnSpMkLst>
        </pc:cxnChg>
        <pc:cxnChg chg="del">
          <ac:chgData name="Syphax Ait oubelli" userId="ecf726b1934da71b" providerId="LiveId" clId="{B71F60E7-0DDB-42E6-818B-77B87849ADF3}" dt="2021-08-28T23:22:20.632" v="1797" actId="478"/>
          <ac:cxnSpMkLst>
            <pc:docMk/>
            <pc:sldMk cId="2911179652" sldId="372"/>
            <ac:cxnSpMk id="116" creationId="{9D747D72-65E7-46D5-BC82-B012B6DA903D}"/>
          </ac:cxnSpMkLst>
        </pc:cxnChg>
        <pc:cxnChg chg="del">
          <ac:chgData name="Syphax Ait oubelli" userId="ecf726b1934da71b" providerId="LiveId" clId="{B71F60E7-0DDB-42E6-818B-77B87849ADF3}" dt="2021-08-28T23:22:20.632" v="1797" actId="478"/>
          <ac:cxnSpMkLst>
            <pc:docMk/>
            <pc:sldMk cId="2911179652" sldId="372"/>
            <ac:cxnSpMk id="117" creationId="{D234FA22-A8B6-49A0-B39B-9EB321355C5C}"/>
          </ac:cxnSpMkLst>
        </pc:cxnChg>
        <pc:cxnChg chg="del">
          <ac:chgData name="Syphax Ait oubelli" userId="ecf726b1934da71b" providerId="LiveId" clId="{B71F60E7-0DDB-42E6-818B-77B87849ADF3}" dt="2021-08-28T23:22:20.632" v="1797" actId="478"/>
          <ac:cxnSpMkLst>
            <pc:docMk/>
            <pc:sldMk cId="2911179652" sldId="372"/>
            <ac:cxnSpMk id="118" creationId="{0D6C8499-235C-4F56-AEE9-C65C0965FA35}"/>
          </ac:cxnSpMkLst>
        </pc:cxnChg>
        <pc:cxnChg chg="del">
          <ac:chgData name="Syphax Ait oubelli" userId="ecf726b1934da71b" providerId="LiveId" clId="{B71F60E7-0DDB-42E6-818B-77B87849ADF3}" dt="2021-08-28T23:22:20.632" v="1797" actId="478"/>
          <ac:cxnSpMkLst>
            <pc:docMk/>
            <pc:sldMk cId="2911179652" sldId="372"/>
            <ac:cxnSpMk id="119" creationId="{CD3FADA4-0AF0-4D9E-B5F9-B650B904F8E3}"/>
          </ac:cxnSpMkLst>
        </pc:cxnChg>
        <pc:cxnChg chg="del">
          <ac:chgData name="Syphax Ait oubelli" userId="ecf726b1934da71b" providerId="LiveId" clId="{B71F60E7-0DDB-42E6-818B-77B87849ADF3}" dt="2021-08-28T23:22:20.632" v="1797" actId="478"/>
          <ac:cxnSpMkLst>
            <pc:docMk/>
            <pc:sldMk cId="2911179652" sldId="372"/>
            <ac:cxnSpMk id="120" creationId="{D1AA61F3-F48F-4B88-8DA5-0B03FBC92D91}"/>
          </ac:cxnSpMkLst>
        </pc:cxnChg>
        <pc:cxnChg chg="del">
          <ac:chgData name="Syphax Ait oubelli" userId="ecf726b1934da71b" providerId="LiveId" clId="{B71F60E7-0DDB-42E6-818B-77B87849ADF3}" dt="2021-08-28T23:22:20.632" v="1797" actId="478"/>
          <ac:cxnSpMkLst>
            <pc:docMk/>
            <pc:sldMk cId="2911179652" sldId="372"/>
            <ac:cxnSpMk id="121" creationId="{F31EB7DA-EF78-4DCC-94B9-7416967565C5}"/>
          </ac:cxnSpMkLst>
        </pc:cxnChg>
        <pc:cxnChg chg="del">
          <ac:chgData name="Syphax Ait oubelli" userId="ecf726b1934da71b" providerId="LiveId" clId="{B71F60E7-0DDB-42E6-818B-77B87849ADF3}" dt="2021-08-28T23:22:20.632" v="1797" actId="478"/>
          <ac:cxnSpMkLst>
            <pc:docMk/>
            <pc:sldMk cId="2911179652" sldId="372"/>
            <ac:cxnSpMk id="122" creationId="{D64CCFB8-921E-49E4-82DC-7DF2929113D9}"/>
          </ac:cxnSpMkLst>
        </pc:cxnChg>
        <pc:cxnChg chg="del">
          <ac:chgData name="Syphax Ait oubelli" userId="ecf726b1934da71b" providerId="LiveId" clId="{B71F60E7-0DDB-42E6-818B-77B87849ADF3}" dt="2021-08-28T23:22:20.632" v="1797" actId="478"/>
          <ac:cxnSpMkLst>
            <pc:docMk/>
            <pc:sldMk cId="2911179652" sldId="372"/>
            <ac:cxnSpMk id="123" creationId="{AE3ADD21-DF41-4CE0-ADA3-8E6A0EF48018}"/>
          </ac:cxnSpMkLst>
        </pc:cxnChg>
        <pc:cxnChg chg="del">
          <ac:chgData name="Syphax Ait oubelli" userId="ecf726b1934da71b" providerId="LiveId" clId="{B71F60E7-0DDB-42E6-818B-77B87849ADF3}" dt="2021-08-28T23:22:20.632" v="1797" actId="478"/>
          <ac:cxnSpMkLst>
            <pc:docMk/>
            <pc:sldMk cId="2911179652" sldId="372"/>
            <ac:cxnSpMk id="124" creationId="{F4A4081D-BFCB-4C91-986B-B30FDF897C8D}"/>
          </ac:cxnSpMkLst>
        </pc:cxnChg>
        <pc:cxnChg chg="del">
          <ac:chgData name="Syphax Ait oubelli" userId="ecf726b1934da71b" providerId="LiveId" clId="{B71F60E7-0DDB-42E6-818B-77B87849ADF3}" dt="2021-08-28T23:22:20.632" v="1797" actId="478"/>
          <ac:cxnSpMkLst>
            <pc:docMk/>
            <pc:sldMk cId="2911179652" sldId="372"/>
            <ac:cxnSpMk id="125" creationId="{1C6EC515-21DB-4637-9689-ED8CD79D4DB1}"/>
          </ac:cxnSpMkLst>
        </pc:cxnChg>
        <pc:cxnChg chg="del">
          <ac:chgData name="Syphax Ait oubelli" userId="ecf726b1934da71b" providerId="LiveId" clId="{B71F60E7-0DDB-42E6-818B-77B87849ADF3}" dt="2021-08-28T23:22:20.632" v="1797" actId="478"/>
          <ac:cxnSpMkLst>
            <pc:docMk/>
            <pc:sldMk cId="2911179652" sldId="372"/>
            <ac:cxnSpMk id="126" creationId="{C1E2E81D-BF15-4FC1-83AC-614FF94C93B8}"/>
          </ac:cxnSpMkLst>
        </pc:cxnChg>
        <pc:cxnChg chg="del">
          <ac:chgData name="Syphax Ait oubelli" userId="ecf726b1934da71b" providerId="LiveId" clId="{B71F60E7-0DDB-42E6-818B-77B87849ADF3}" dt="2021-08-28T23:22:20.632" v="1797" actId="478"/>
          <ac:cxnSpMkLst>
            <pc:docMk/>
            <pc:sldMk cId="2911179652" sldId="372"/>
            <ac:cxnSpMk id="127" creationId="{BDE0A8A8-8FC2-4720-A615-C556194CEE6F}"/>
          </ac:cxnSpMkLst>
        </pc:cxnChg>
        <pc:cxnChg chg="del">
          <ac:chgData name="Syphax Ait oubelli" userId="ecf726b1934da71b" providerId="LiveId" clId="{B71F60E7-0DDB-42E6-818B-77B87849ADF3}" dt="2021-08-28T23:22:20.632" v="1797" actId="478"/>
          <ac:cxnSpMkLst>
            <pc:docMk/>
            <pc:sldMk cId="2911179652" sldId="372"/>
            <ac:cxnSpMk id="128" creationId="{EC56BE79-749C-46BB-891D-21CF28ADC3ED}"/>
          </ac:cxnSpMkLst>
        </pc:cxnChg>
        <pc:cxnChg chg="del">
          <ac:chgData name="Syphax Ait oubelli" userId="ecf726b1934da71b" providerId="LiveId" clId="{B71F60E7-0DDB-42E6-818B-77B87849ADF3}" dt="2021-08-28T23:22:20.632" v="1797" actId="478"/>
          <ac:cxnSpMkLst>
            <pc:docMk/>
            <pc:sldMk cId="2911179652" sldId="372"/>
            <ac:cxnSpMk id="129" creationId="{1BB3A79D-874B-430C-97AF-95C83F4AB16B}"/>
          </ac:cxnSpMkLst>
        </pc:cxnChg>
        <pc:cxnChg chg="del">
          <ac:chgData name="Syphax Ait oubelli" userId="ecf726b1934da71b" providerId="LiveId" clId="{B71F60E7-0DDB-42E6-818B-77B87849ADF3}" dt="2021-08-28T23:22:20.632" v="1797" actId="478"/>
          <ac:cxnSpMkLst>
            <pc:docMk/>
            <pc:sldMk cId="2911179652" sldId="372"/>
            <ac:cxnSpMk id="130" creationId="{0FC43E1B-5B8F-453A-A623-9B44E7833D9B}"/>
          </ac:cxnSpMkLst>
        </pc:cxnChg>
        <pc:cxnChg chg="del">
          <ac:chgData name="Syphax Ait oubelli" userId="ecf726b1934da71b" providerId="LiveId" clId="{B71F60E7-0DDB-42E6-818B-77B87849ADF3}" dt="2021-08-28T23:22:20.632" v="1797" actId="478"/>
          <ac:cxnSpMkLst>
            <pc:docMk/>
            <pc:sldMk cId="2911179652" sldId="372"/>
            <ac:cxnSpMk id="131" creationId="{9401E363-4929-4980-962A-327ABDF34124}"/>
          </ac:cxnSpMkLst>
        </pc:cxnChg>
        <pc:cxnChg chg="del">
          <ac:chgData name="Syphax Ait oubelli" userId="ecf726b1934da71b" providerId="LiveId" clId="{B71F60E7-0DDB-42E6-818B-77B87849ADF3}" dt="2021-08-28T23:22:20.632" v="1797" actId="478"/>
          <ac:cxnSpMkLst>
            <pc:docMk/>
            <pc:sldMk cId="2911179652" sldId="372"/>
            <ac:cxnSpMk id="132" creationId="{916B1D62-23B6-4F54-B143-22758452B680}"/>
          </ac:cxnSpMkLst>
        </pc:cxnChg>
        <pc:cxnChg chg="del">
          <ac:chgData name="Syphax Ait oubelli" userId="ecf726b1934da71b" providerId="LiveId" clId="{B71F60E7-0DDB-42E6-818B-77B87849ADF3}" dt="2021-08-28T23:22:20.632" v="1797" actId="478"/>
          <ac:cxnSpMkLst>
            <pc:docMk/>
            <pc:sldMk cId="2911179652" sldId="372"/>
            <ac:cxnSpMk id="133" creationId="{AC438639-2347-4CE0-8BBC-6A21692D765C}"/>
          </ac:cxnSpMkLst>
        </pc:cxnChg>
        <pc:cxnChg chg="del">
          <ac:chgData name="Syphax Ait oubelli" userId="ecf726b1934da71b" providerId="LiveId" clId="{B71F60E7-0DDB-42E6-818B-77B87849ADF3}" dt="2021-08-28T23:22:20.632" v="1797" actId="478"/>
          <ac:cxnSpMkLst>
            <pc:docMk/>
            <pc:sldMk cId="2911179652" sldId="372"/>
            <ac:cxnSpMk id="134" creationId="{25AA13BF-02D1-4A9A-B8BF-48911DDF2142}"/>
          </ac:cxnSpMkLst>
        </pc:cxnChg>
        <pc:cxnChg chg="del">
          <ac:chgData name="Syphax Ait oubelli" userId="ecf726b1934da71b" providerId="LiveId" clId="{B71F60E7-0DDB-42E6-818B-77B87849ADF3}" dt="2021-08-28T23:22:20.632" v="1797" actId="478"/>
          <ac:cxnSpMkLst>
            <pc:docMk/>
            <pc:sldMk cId="2911179652" sldId="372"/>
            <ac:cxnSpMk id="138" creationId="{25056734-447C-4A09-A20E-98B93417D4B4}"/>
          </ac:cxnSpMkLst>
        </pc:cxnChg>
        <pc:cxnChg chg="del">
          <ac:chgData name="Syphax Ait oubelli" userId="ecf726b1934da71b" providerId="LiveId" clId="{B71F60E7-0DDB-42E6-818B-77B87849ADF3}" dt="2021-08-28T23:22:20.632" v="1797" actId="478"/>
          <ac:cxnSpMkLst>
            <pc:docMk/>
            <pc:sldMk cId="2911179652" sldId="372"/>
            <ac:cxnSpMk id="139" creationId="{4476316A-4304-4DB1-9BCC-F873A5016E06}"/>
          </ac:cxnSpMkLst>
        </pc:cxnChg>
        <pc:cxnChg chg="del">
          <ac:chgData name="Syphax Ait oubelli" userId="ecf726b1934da71b" providerId="LiveId" clId="{B71F60E7-0DDB-42E6-818B-77B87849ADF3}" dt="2021-08-28T23:22:20.632" v="1797" actId="478"/>
          <ac:cxnSpMkLst>
            <pc:docMk/>
            <pc:sldMk cId="2911179652" sldId="372"/>
            <ac:cxnSpMk id="140" creationId="{CD4E8DB2-E5C0-47E0-8D41-69FF8780DBC0}"/>
          </ac:cxnSpMkLst>
        </pc:cxnChg>
        <pc:cxnChg chg="del">
          <ac:chgData name="Syphax Ait oubelli" userId="ecf726b1934da71b" providerId="LiveId" clId="{B71F60E7-0DDB-42E6-818B-77B87849ADF3}" dt="2021-08-28T23:22:20.632" v="1797" actId="478"/>
          <ac:cxnSpMkLst>
            <pc:docMk/>
            <pc:sldMk cId="2911179652" sldId="372"/>
            <ac:cxnSpMk id="141" creationId="{1D2B4501-BD18-45F2-A155-4D88A203672E}"/>
          </ac:cxnSpMkLst>
        </pc:cxnChg>
        <pc:cxnChg chg="del">
          <ac:chgData name="Syphax Ait oubelli" userId="ecf726b1934da71b" providerId="LiveId" clId="{B71F60E7-0DDB-42E6-818B-77B87849ADF3}" dt="2021-08-28T23:22:20.632" v="1797" actId="478"/>
          <ac:cxnSpMkLst>
            <pc:docMk/>
            <pc:sldMk cId="2911179652" sldId="372"/>
            <ac:cxnSpMk id="142" creationId="{C98C7584-F270-4E63-908C-9FAEBD57208C}"/>
          </ac:cxnSpMkLst>
        </pc:cxnChg>
        <pc:cxnChg chg="del">
          <ac:chgData name="Syphax Ait oubelli" userId="ecf726b1934da71b" providerId="LiveId" clId="{B71F60E7-0DDB-42E6-818B-77B87849ADF3}" dt="2021-08-28T23:22:20.632" v="1797" actId="478"/>
          <ac:cxnSpMkLst>
            <pc:docMk/>
            <pc:sldMk cId="2911179652" sldId="372"/>
            <ac:cxnSpMk id="143" creationId="{DDDF05F2-9F43-4859-B791-8A56C027E41B}"/>
          </ac:cxnSpMkLst>
        </pc:cxnChg>
        <pc:cxnChg chg="del">
          <ac:chgData name="Syphax Ait oubelli" userId="ecf726b1934da71b" providerId="LiveId" clId="{B71F60E7-0DDB-42E6-818B-77B87849ADF3}" dt="2021-08-28T23:22:20.632" v="1797" actId="478"/>
          <ac:cxnSpMkLst>
            <pc:docMk/>
            <pc:sldMk cId="2911179652" sldId="372"/>
            <ac:cxnSpMk id="144" creationId="{439326A9-06BF-4AE0-915B-2B63B111FCEB}"/>
          </ac:cxnSpMkLst>
        </pc:cxnChg>
        <pc:cxnChg chg="del">
          <ac:chgData name="Syphax Ait oubelli" userId="ecf726b1934da71b" providerId="LiveId" clId="{B71F60E7-0DDB-42E6-818B-77B87849ADF3}" dt="2021-08-28T23:22:20.632" v="1797" actId="478"/>
          <ac:cxnSpMkLst>
            <pc:docMk/>
            <pc:sldMk cId="2911179652" sldId="372"/>
            <ac:cxnSpMk id="145" creationId="{1EC301DB-3FCD-45EB-A1C8-38C222B7B74E}"/>
          </ac:cxnSpMkLst>
        </pc:cxnChg>
        <pc:cxnChg chg="del">
          <ac:chgData name="Syphax Ait oubelli" userId="ecf726b1934da71b" providerId="LiveId" clId="{B71F60E7-0DDB-42E6-818B-77B87849ADF3}" dt="2021-08-28T23:22:20.632" v="1797" actId="478"/>
          <ac:cxnSpMkLst>
            <pc:docMk/>
            <pc:sldMk cId="2911179652" sldId="372"/>
            <ac:cxnSpMk id="146" creationId="{5FBA1F4D-F181-420C-BC4D-236D52A02B2A}"/>
          </ac:cxnSpMkLst>
        </pc:cxnChg>
        <pc:cxnChg chg="del">
          <ac:chgData name="Syphax Ait oubelli" userId="ecf726b1934da71b" providerId="LiveId" clId="{B71F60E7-0DDB-42E6-818B-77B87849ADF3}" dt="2021-08-28T23:22:20.632" v="1797" actId="478"/>
          <ac:cxnSpMkLst>
            <pc:docMk/>
            <pc:sldMk cId="2911179652" sldId="372"/>
            <ac:cxnSpMk id="147" creationId="{C2BAF3D3-B4F4-4B60-B0FA-D600861BCCA4}"/>
          </ac:cxnSpMkLst>
        </pc:cxnChg>
        <pc:cxnChg chg="del">
          <ac:chgData name="Syphax Ait oubelli" userId="ecf726b1934da71b" providerId="LiveId" clId="{B71F60E7-0DDB-42E6-818B-77B87849ADF3}" dt="2021-08-28T23:22:20.632" v="1797" actId="478"/>
          <ac:cxnSpMkLst>
            <pc:docMk/>
            <pc:sldMk cId="2911179652" sldId="372"/>
            <ac:cxnSpMk id="148" creationId="{EF763310-D5C5-4F26-ABD0-57A7FE878434}"/>
          </ac:cxnSpMkLst>
        </pc:cxnChg>
        <pc:cxnChg chg="del">
          <ac:chgData name="Syphax Ait oubelli" userId="ecf726b1934da71b" providerId="LiveId" clId="{B71F60E7-0DDB-42E6-818B-77B87849ADF3}" dt="2021-08-28T23:22:20.632" v="1797" actId="478"/>
          <ac:cxnSpMkLst>
            <pc:docMk/>
            <pc:sldMk cId="2911179652" sldId="372"/>
            <ac:cxnSpMk id="149" creationId="{FAF502EE-A1D6-4D5B-B7A5-6CC8F978FD30}"/>
          </ac:cxnSpMkLst>
        </pc:cxnChg>
        <pc:cxnChg chg="del">
          <ac:chgData name="Syphax Ait oubelli" userId="ecf726b1934da71b" providerId="LiveId" clId="{B71F60E7-0DDB-42E6-818B-77B87849ADF3}" dt="2021-08-28T23:22:20.632" v="1797" actId="478"/>
          <ac:cxnSpMkLst>
            <pc:docMk/>
            <pc:sldMk cId="2911179652" sldId="372"/>
            <ac:cxnSpMk id="150" creationId="{3BAF3DC0-DB94-4CAE-AF88-689BBC9548F5}"/>
          </ac:cxnSpMkLst>
        </pc:cxnChg>
        <pc:cxnChg chg="del">
          <ac:chgData name="Syphax Ait oubelli" userId="ecf726b1934da71b" providerId="LiveId" clId="{B71F60E7-0DDB-42E6-818B-77B87849ADF3}" dt="2021-08-28T23:22:20.632" v="1797" actId="478"/>
          <ac:cxnSpMkLst>
            <pc:docMk/>
            <pc:sldMk cId="2911179652" sldId="372"/>
            <ac:cxnSpMk id="151" creationId="{7994A5B6-B9CB-4553-809A-EC748253BE49}"/>
          </ac:cxnSpMkLst>
        </pc:cxnChg>
        <pc:cxnChg chg="del">
          <ac:chgData name="Syphax Ait oubelli" userId="ecf726b1934da71b" providerId="LiveId" clId="{B71F60E7-0DDB-42E6-818B-77B87849ADF3}" dt="2021-08-28T23:22:20.632" v="1797" actId="478"/>
          <ac:cxnSpMkLst>
            <pc:docMk/>
            <pc:sldMk cId="2911179652" sldId="372"/>
            <ac:cxnSpMk id="152" creationId="{5157B8CA-9015-4C01-8AB8-A358EB887F4B}"/>
          </ac:cxnSpMkLst>
        </pc:cxnChg>
        <pc:cxnChg chg="del">
          <ac:chgData name="Syphax Ait oubelli" userId="ecf726b1934da71b" providerId="LiveId" clId="{B71F60E7-0DDB-42E6-818B-77B87849ADF3}" dt="2021-08-28T23:22:20.632" v="1797" actId="478"/>
          <ac:cxnSpMkLst>
            <pc:docMk/>
            <pc:sldMk cId="2911179652" sldId="372"/>
            <ac:cxnSpMk id="153" creationId="{C1CA2857-F524-45AD-BDE4-EB5B9DE3B8C6}"/>
          </ac:cxnSpMkLst>
        </pc:cxnChg>
        <pc:cxnChg chg="del">
          <ac:chgData name="Syphax Ait oubelli" userId="ecf726b1934da71b" providerId="LiveId" clId="{B71F60E7-0DDB-42E6-818B-77B87849ADF3}" dt="2021-08-28T23:22:20.632" v="1797" actId="478"/>
          <ac:cxnSpMkLst>
            <pc:docMk/>
            <pc:sldMk cId="2911179652" sldId="372"/>
            <ac:cxnSpMk id="154" creationId="{AA67EA57-AD1E-4C87-808A-B8559C29C3D0}"/>
          </ac:cxnSpMkLst>
        </pc:cxnChg>
        <pc:cxnChg chg="del">
          <ac:chgData name="Syphax Ait oubelli" userId="ecf726b1934da71b" providerId="LiveId" clId="{B71F60E7-0DDB-42E6-818B-77B87849ADF3}" dt="2021-08-28T23:22:20.632" v="1797" actId="478"/>
          <ac:cxnSpMkLst>
            <pc:docMk/>
            <pc:sldMk cId="2911179652" sldId="372"/>
            <ac:cxnSpMk id="155" creationId="{DC7688EC-1BC6-40E8-9532-DABA3EB4C6B5}"/>
          </ac:cxnSpMkLst>
        </pc:cxnChg>
        <pc:cxnChg chg="del">
          <ac:chgData name="Syphax Ait oubelli" userId="ecf726b1934da71b" providerId="LiveId" clId="{B71F60E7-0DDB-42E6-818B-77B87849ADF3}" dt="2021-08-28T23:22:20.632" v="1797" actId="478"/>
          <ac:cxnSpMkLst>
            <pc:docMk/>
            <pc:sldMk cId="2911179652" sldId="372"/>
            <ac:cxnSpMk id="156" creationId="{0D86C857-A5D0-405D-A108-DB908BAAAD00}"/>
          </ac:cxnSpMkLst>
        </pc:cxnChg>
        <pc:cxnChg chg="del">
          <ac:chgData name="Syphax Ait oubelli" userId="ecf726b1934da71b" providerId="LiveId" clId="{B71F60E7-0DDB-42E6-818B-77B87849ADF3}" dt="2021-08-28T23:22:20.632" v="1797" actId="478"/>
          <ac:cxnSpMkLst>
            <pc:docMk/>
            <pc:sldMk cId="2911179652" sldId="372"/>
            <ac:cxnSpMk id="157" creationId="{BECB736F-F7C1-4DC8-BDDA-A0F2F456381D}"/>
          </ac:cxnSpMkLst>
        </pc:cxnChg>
        <pc:cxnChg chg="del">
          <ac:chgData name="Syphax Ait oubelli" userId="ecf726b1934da71b" providerId="LiveId" clId="{B71F60E7-0DDB-42E6-818B-77B87849ADF3}" dt="2021-08-28T23:22:20.632" v="1797" actId="478"/>
          <ac:cxnSpMkLst>
            <pc:docMk/>
            <pc:sldMk cId="2911179652" sldId="372"/>
            <ac:cxnSpMk id="158" creationId="{444D36A5-AD93-474F-B8DA-9DA15016C802}"/>
          </ac:cxnSpMkLst>
        </pc:cxnChg>
        <pc:cxnChg chg="del">
          <ac:chgData name="Syphax Ait oubelli" userId="ecf726b1934da71b" providerId="LiveId" clId="{B71F60E7-0DDB-42E6-818B-77B87849ADF3}" dt="2021-08-28T23:22:20.632" v="1797" actId="478"/>
          <ac:cxnSpMkLst>
            <pc:docMk/>
            <pc:sldMk cId="2911179652" sldId="372"/>
            <ac:cxnSpMk id="159" creationId="{F4F705FE-B7E6-4927-917F-DBB680D0FE62}"/>
          </ac:cxnSpMkLst>
        </pc:cxnChg>
        <pc:cxnChg chg="del">
          <ac:chgData name="Syphax Ait oubelli" userId="ecf726b1934da71b" providerId="LiveId" clId="{B71F60E7-0DDB-42E6-818B-77B87849ADF3}" dt="2021-08-28T23:22:20.632" v="1797" actId="478"/>
          <ac:cxnSpMkLst>
            <pc:docMk/>
            <pc:sldMk cId="2911179652" sldId="372"/>
            <ac:cxnSpMk id="160" creationId="{9B0F9086-D6A5-4301-A3EE-F178D6B75FCC}"/>
          </ac:cxnSpMkLst>
        </pc:cxnChg>
        <pc:cxnChg chg="del">
          <ac:chgData name="Syphax Ait oubelli" userId="ecf726b1934da71b" providerId="LiveId" clId="{B71F60E7-0DDB-42E6-818B-77B87849ADF3}" dt="2021-08-28T23:22:20.632" v="1797" actId="478"/>
          <ac:cxnSpMkLst>
            <pc:docMk/>
            <pc:sldMk cId="2911179652" sldId="372"/>
            <ac:cxnSpMk id="161" creationId="{07E085D8-C4EA-40B8-ABCF-C33CB82F6BC8}"/>
          </ac:cxnSpMkLst>
        </pc:cxnChg>
        <pc:cxnChg chg="del">
          <ac:chgData name="Syphax Ait oubelli" userId="ecf726b1934da71b" providerId="LiveId" clId="{B71F60E7-0DDB-42E6-818B-77B87849ADF3}" dt="2021-08-28T23:22:20.632" v="1797" actId="478"/>
          <ac:cxnSpMkLst>
            <pc:docMk/>
            <pc:sldMk cId="2911179652" sldId="372"/>
            <ac:cxnSpMk id="162" creationId="{1BD8B288-DBF6-4610-97A8-EBA815C5AA6A}"/>
          </ac:cxnSpMkLst>
        </pc:cxnChg>
        <pc:cxnChg chg="del">
          <ac:chgData name="Syphax Ait oubelli" userId="ecf726b1934da71b" providerId="LiveId" clId="{B71F60E7-0DDB-42E6-818B-77B87849ADF3}" dt="2021-08-28T23:22:20.632" v="1797" actId="478"/>
          <ac:cxnSpMkLst>
            <pc:docMk/>
            <pc:sldMk cId="2911179652" sldId="372"/>
            <ac:cxnSpMk id="163" creationId="{280BDD94-4453-403F-9426-E7BCECB52267}"/>
          </ac:cxnSpMkLst>
        </pc:cxnChg>
        <pc:cxnChg chg="del">
          <ac:chgData name="Syphax Ait oubelli" userId="ecf726b1934da71b" providerId="LiveId" clId="{B71F60E7-0DDB-42E6-818B-77B87849ADF3}" dt="2021-08-28T23:22:20.632" v="1797" actId="478"/>
          <ac:cxnSpMkLst>
            <pc:docMk/>
            <pc:sldMk cId="2911179652" sldId="372"/>
            <ac:cxnSpMk id="164" creationId="{043DF190-2439-43E9-80B7-63F193C19778}"/>
          </ac:cxnSpMkLst>
        </pc:cxnChg>
        <pc:cxnChg chg="del">
          <ac:chgData name="Syphax Ait oubelli" userId="ecf726b1934da71b" providerId="LiveId" clId="{B71F60E7-0DDB-42E6-818B-77B87849ADF3}" dt="2021-08-28T23:22:20.632" v="1797" actId="478"/>
          <ac:cxnSpMkLst>
            <pc:docMk/>
            <pc:sldMk cId="2911179652" sldId="372"/>
            <ac:cxnSpMk id="165" creationId="{EB6A9D94-6B2C-4B35-81F7-91151A700763}"/>
          </ac:cxnSpMkLst>
        </pc:cxnChg>
        <pc:cxnChg chg="del">
          <ac:chgData name="Syphax Ait oubelli" userId="ecf726b1934da71b" providerId="LiveId" clId="{B71F60E7-0DDB-42E6-818B-77B87849ADF3}" dt="2021-08-28T23:22:20.632" v="1797" actId="478"/>
          <ac:cxnSpMkLst>
            <pc:docMk/>
            <pc:sldMk cId="2911179652" sldId="372"/>
            <ac:cxnSpMk id="166" creationId="{0C236782-DE8D-468C-80FA-5B15ADDDF327}"/>
          </ac:cxnSpMkLst>
        </pc:cxnChg>
        <pc:cxnChg chg="del">
          <ac:chgData name="Syphax Ait oubelli" userId="ecf726b1934da71b" providerId="LiveId" clId="{B71F60E7-0DDB-42E6-818B-77B87849ADF3}" dt="2021-08-28T23:22:20.632" v="1797" actId="478"/>
          <ac:cxnSpMkLst>
            <pc:docMk/>
            <pc:sldMk cId="2911179652" sldId="372"/>
            <ac:cxnSpMk id="167" creationId="{8D55238F-C163-4816-9A90-65A520D78105}"/>
          </ac:cxnSpMkLst>
        </pc:cxnChg>
        <pc:cxnChg chg="del">
          <ac:chgData name="Syphax Ait oubelli" userId="ecf726b1934da71b" providerId="LiveId" clId="{B71F60E7-0DDB-42E6-818B-77B87849ADF3}" dt="2021-08-28T23:22:20.632" v="1797" actId="478"/>
          <ac:cxnSpMkLst>
            <pc:docMk/>
            <pc:sldMk cId="2911179652" sldId="372"/>
            <ac:cxnSpMk id="168" creationId="{A5E3098C-E71A-4190-A6AC-AB5D17F6D639}"/>
          </ac:cxnSpMkLst>
        </pc:cxnChg>
        <pc:cxnChg chg="del">
          <ac:chgData name="Syphax Ait oubelli" userId="ecf726b1934da71b" providerId="LiveId" clId="{B71F60E7-0DDB-42E6-818B-77B87849ADF3}" dt="2021-08-28T23:22:20.632" v="1797" actId="478"/>
          <ac:cxnSpMkLst>
            <pc:docMk/>
            <pc:sldMk cId="2911179652" sldId="372"/>
            <ac:cxnSpMk id="169" creationId="{65F0BAFB-380C-4447-A98F-B725B69C8EDD}"/>
          </ac:cxnSpMkLst>
        </pc:cxnChg>
        <pc:cxnChg chg="del">
          <ac:chgData name="Syphax Ait oubelli" userId="ecf726b1934da71b" providerId="LiveId" clId="{B71F60E7-0DDB-42E6-818B-77B87849ADF3}" dt="2021-08-28T23:22:20.632" v="1797" actId="478"/>
          <ac:cxnSpMkLst>
            <pc:docMk/>
            <pc:sldMk cId="2911179652" sldId="372"/>
            <ac:cxnSpMk id="170" creationId="{8750EB54-8597-42C5-BED6-CD07D294A0F8}"/>
          </ac:cxnSpMkLst>
        </pc:cxnChg>
        <pc:cxnChg chg="del">
          <ac:chgData name="Syphax Ait oubelli" userId="ecf726b1934da71b" providerId="LiveId" clId="{B71F60E7-0DDB-42E6-818B-77B87849ADF3}" dt="2021-08-28T23:22:20.632" v="1797" actId="478"/>
          <ac:cxnSpMkLst>
            <pc:docMk/>
            <pc:sldMk cId="2911179652" sldId="372"/>
            <ac:cxnSpMk id="171" creationId="{AAA87F95-A70D-4D1D-AC6C-764280E02EDF}"/>
          </ac:cxnSpMkLst>
        </pc:cxnChg>
        <pc:cxnChg chg="del">
          <ac:chgData name="Syphax Ait oubelli" userId="ecf726b1934da71b" providerId="LiveId" clId="{B71F60E7-0DDB-42E6-818B-77B87849ADF3}" dt="2021-08-28T23:22:20.632" v="1797" actId="478"/>
          <ac:cxnSpMkLst>
            <pc:docMk/>
            <pc:sldMk cId="2911179652" sldId="372"/>
            <ac:cxnSpMk id="172" creationId="{6021FA46-309D-49C6-98BE-18A1E95AEF1D}"/>
          </ac:cxnSpMkLst>
        </pc:cxnChg>
        <pc:cxnChg chg="del">
          <ac:chgData name="Syphax Ait oubelli" userId="ecf726b1934da71b" providerId="LiveId" clId="{B71F60E7-0DDB-42E6-818B-77B87849ADF3}" dt="2021-08-28T23:22:20.632" v="1797" actId="478"/>
          <ac:cxnSpMkLst>
            <pc:docMk/>
            <pc:sldMk cId="2911179652" sldId="372"/>
            <ac:cxnSpMk id="173" creationId="{802977A4-99AB-498D-8265-1FFA50A7A224}"/>
          </ac:cxnSpMkLst>
        </pc:cxnChg>
      </pc:sldChg>
      <pc:sldChg chg="del">
        <pc:chgData name="Syphax Ait oubelli" userId="ecf726b1934da71b" providerId="LiveId" clId="{B71F60E7-0DDB-42E6-818B-77B87849ADF3}" dt="2021-08-28T18:08:13.376" v="0" actId="47"/>
        <pc:sldMkLst>
          <pc:docMk/>
          <pc:sldMk cId="3664914485" sldId="373"/>
        </pc:sldMkLst>
      </pc:sldChg>
      <pc:sldChg chg="add del">
        <pc:chgData name="Syphax Ait oubelli" userId="ecf726b1934da71b" providerId="LiveId" clId="{B71F60E7-0DDB-42E6-818B-77B87849ADF3}" dt="2021-08-28T23:22:19.034" v="1796" actId="47"/>
        <pc:sldMkLst>
          <pc:docMk/>
          <pc:sldMk cId="3888172149" sldId="373"/>
        </pc:sldMkLst>
      </pc:sldChg>
      <pc:sldChg chg="add del">
        <pc:chgData name="Syphax Ait oubelli" userId="ecf726b1934da71b" providerId="LiveId" clId="{B71F60E7-0DDB-42E6-818B-77B87849ADF3}" dt="2021-08-28T23:22:19.034" v="1796" actId="47"/>
        <pc:sldMkLst>
          <pc:docMk/>
          <pc:sldMk cId="4124831233" sldId="374"/>
        </pc:sldMkLst>
      </pc:sldChg>
      <pc:sldChg chg="del">
        <pc:chgData name="Syphax Ait oubelli" userId="ecf726b1934da71b" providerId="LiveId" clId="{B71F60E7-0DDB-42E6-818B-77B87849ADF3}" dt="2021-08-28T18:08:13.376" v="0" actId="47"/>
        <pc:sldMkLst>
          <pc:docMk/>
          <pc:sldMk cId="4290690792" sldId="374"/>
        </pc:sldMkLst>
      </pc:sldChg>
      <pc:sldChg chg="del">
        <pc:chgData name="Syphax Ait oubelli" userId="ecf726b1934da71b" providerId="LiveId" clId="{B71F60E7-0DDB-42E6-818B-77B87849ADF3}" dt="2021-08-28T18:08:13.376" v="0" actId="47"/>
        <pc:sldMkLst>
          <pc:docMk/>
          <pc:sldMk cId="1341363080" sldId="375"/>
        </pc:sldMkLst>
      </pc:sldChg>
      <pc:sldChg chg="add del">
        <pc:chgData name="Syphax Ait oubelli" userId="ecf726b1934da71b" providerId="LiveId" clId="{B71F60E7-0DDB-42E6-818B-77B87849ADF3}" dt="2021-08-28T23:22:19.034" v="1796" actId="47"/>
        <pc:sldMkLst>
          <pc:docMk/>
          <pc:sldMk cId="2928986185" sldId="375"/>
        </pc:sldMkLst>
      </pc:sldChg>
      <pc:sldChg chg="addSp delSp modSp add mod">
        <pc:chgData name="Syphax Ait oubelli" userId="ecf726b1934da71b" providerId="LiveId" clId="{B71F60E7-0DDB-42E6-818B-77B87849ADF3}" dt="2021-08-29T09:32:19.086" v="4537"/>
        <pc:sldMkLst>
          <pc:docMk/>
          <pc:sldMk cId="522816800" sldId="376"/>
        </pc:sldMkLst>
        <pc:spChg chg="add mod">
          <ac:chgData name="Syphax Ait oubelli" userId="ecf726b1934da71b" providerId="LiveId" clId="{B71F60E7-0DDB-42E6-818B-77B87849ADF3}" dt="2021-08-29T09:32:19.086" v="4537"/>
          <ac:spMkLst>
            <pc:docMk/>
            <pc:sldMk cId="522816800" sldId="376"/>
            <ac:spMk id="26" creationId="{476D42FD-CD8E-4A92-BBEE-4F55B50363E3}"/>
          </ac:spMkLst>
        </pc:spChg>
        <pc:spChg chg="del">
          <ac:chgData name="Syphax Ait oubelli" userId="ecf726b1934da71b" providerId="LiveId" clId="{B71F60E7-0DDB-42E6-818B-77B87849ADF3}" dt="2021-08-29T09:32:18.828" v="4536" actId="478"/>
          <ac:spMkLst>
            <pc:docMk/>
            <pc:sldMk cId="522816800" sldId="376"/>
            <ac:spMk id="174" creationId="{10AA65FD-9AFE-4791-885F-B0E87D6A0F27}"/>
          </ac:spMkLst>
        </pc:spChg>
        <pc:cxnChg chg="del">
          <ac:chgData name="Syphax Ait oubelli" userId="ecf726b1934da71b" providerId="LiveId" clId="{B71F60E7-0DDB-42E6-818B-77B87849ADF3}" dt="2021-08-28T23:21:10.922" v="1789" actId="478"/>
          <ac:cxnSpMkLst>
            <pc:docMk/>
            <pc:sldMk cId="522816800" sldId="376"/>
            <ac:cxnSpMk id="61" creationId="{5ED443CF-289D-465E-9A2B-A4F15C95E0FC}"/>
          </ac:cxnSpMkLst>
        </pc:cxnChg>
      </pc:sldChg>
      <pc:sldChg chg="del">
        <pc:chgData name="Syphax Ait oubelli" userId="ecf726b1934da71b" providerId="LiveId" clId="{B71F60E7-0DDB-42E6-818B-77B87849ADF3}" dt="2021-08-28T18:08:13.376" v="0" actId="47"/>
        <pc:sldMkLst>
          <pc:docMk/>
          <pc:sldMk cId="2360073991" sldId="376"/>
        </pc:sldMkLst>
      </pc:sldChg>
      <pc:sldChg chg="del">
        <pc:chgData name="Syphax Ait oubelli" userId="ecf726b1934da71b" providerId="LiveId" clId="{B71F60E7-0DDB-42E6-818B-77B87849ADF3}" dt="2021-08-28T18:08:13.376" v="0" actId="47"/>
        <pc:sldMkLst>
          <pc:docMk/>
          <pc:sldMk cId="1368113243" sldId="377"/>
        </pc:sldMkLst>
      </pc:sldChg>
      <pc:sldChg chg="addSp delSp modSp add mod">
        <pc:chgData name="Syphax Ait oubelli" userId="ecf726b1934da71b" providerId="LiveId" clId="{B71F60E7-0DDB-42E6-818B-77B87849ADF3}" dt="2021-08-29T09:32:34.749" v="4548" actId="478"/>
        <pc:sldMkLst>
          <pc:docMk/>
          <pc:sldMk cId="2533686422" sldId="377"/>
        </pc:sldMkLst>
        <pc:spChg chg="mod">
          <ac:chgData name="Syphax Ait oubelli" userId="ecf726b1934da71b" providerId="LiveId" clId="{B71F60E7-0DDB-42E6-818B-77B87849ADF3}" dt="2021-08-28T23:21:38.476" v="1795" actId="207"/>
          <ac:spMkLst>
            <pc:docMk/>
            <pc:sldMk cId="2533686422" sldId="377"/>
            <ac:spMk id="24" creationId="{55F3803A-D19A-4668-85EE-D8236D6E680C}"/>
          </ac:spMkLst>
        </pc:spChg>
        <pc:spChg chg="del">
          <ac:chgData name="Syphax Ait oubelli" userId="ecf726b1934da71b" providerId="LiveId" clId="{B71F60E7-0DDB-42E6-818B-77B87849ADF3}" dt="2021-08-29T09:32:31.638" v="4546" actId="478"/>
          <ac:spMkLst>
            <pc:docMk/>
            <pc:sldMk cId="2533686422" sldId="377"/>
            <ac:spMk id="174" creationId="{10AA65FD-9AFE-4791-885F-B0E87D6A0F27}"/>
          </ac:spMkLst>
        </pc:spChg>
        <pc:spChg chg="add mod">
          <ac:chgData name="Syphax Ait oubelli" userId="ecf726b1934da71b" providerId="LiveId" clId="{B71F60E7-0DDB-42E6-818B-77B87849ADF3}" dt="2021-08-29T09:32:31.957" v="4547"/>
          <ac:spMkLst>
            <pc:docMk/>
            <pc:sldMk cId="2533686422" sldId="377"/>
            <ac:spMk id="175" creationId="{836832D4-4747-43FB-B7C7-1A3C5416E76E}"/>
          </ac:spMkLst>
        </pc:spChg>
        <pc:cxnChg chg="mod">
          <ac:chgData name="Syphax Ait oubelli" userId="ecf726b1934da71b" providerId="LiveId" clId="{B71F60E7-0DDB-42E6-818B-77B87849ADF3}" dt="2021-08-28T23:21:32.994" v="1792" actId="1582"/>
          <ac:cxnSpMkLst>
            <pc:docMk/>
            <pc:sldMk cId="2533686422" sldId="377"/>
            <ac:cxnSpMk id="49" creationId="{C5E7C092-CE86-4E62-8FFD-157E17D53539}"/>
          </ac:cxnSpMkLst>
        </pc:cxnChg>
        <pc:cxnChg chg="mod">
          <ac:chgData name="Syphax Ait oubelli" userId="ecf726b1934da71b" providerId="LiveId" clId="{B71F60E7-0DDB-42E6-818B-77B87849ADF3}" dt="2021-08-28T23:21:32.994" v="1792" actId="1582"/>
          <ac:cxnSpMkLst>
            <pc:docMk/>
            <pc:sldMk cId="2533686422" sldId="377"/>
            <ac:cxnSpMk id="52" creationId="{50237F27-9DC6-48E7-A96D-400A7D1E3811}"/>
          </ac:cxnSpMkLst>
        </pc:cxnChg>
        <pc:cxnChg chg="del">
          <ac:chgData name="Syphax Ait oubelli" userId="ecf726b1934da71b" providerId="LiveId" clId="{B71F60E7-0DDB-42E6-818B-77B87849ADF3}" dt="2021-08-29T09:32:34.749" v="4548" actId="478"/>
          <ac:cxnSpMkLst>
            <pc:docMk/>
            <pc:sldMk cId="2533686422" sldId="377"/>
            <ac:cxnSpMk id="129" creationId="{1BB3A79D-874B-430C-97AF-95C83F4AB16B}"/>
          </ac:cxnSpMkLst>
        </pc:cxnChg>
        <pc:cxnChg chg="del">
          <ac:chgData name="Syphax Ait oubelli" userId="ecf726b1934da71b" providerId="LiveId" clId="{B71F60E7-0DDB-42E6-818B-77B87849ADF3}" dt="2021-08-29T09:32:34.749" v="4548" actId="478"/>
          <ac:cxnSpMkLst>
            <pc:docMk/>
            <pc:sldMk cId="2533686422" sldId="377"/>
            <ac:cxnSpMk id="139" creationId="{4476316A-4304-4DB1-9BCC-F873A5016E06}"/>
          </ac:cxnSpMkLst>
        </pc:cxnChg>
        <pc:cxnChg chg="mod">
          <ac:chgData name="Syphax Ait oubelli" userId="ecf726b1934da71b" providerId="LiveId" clId="{B71F60E7-0DDB-42E6-818B-77B87849ADF3}" dt="2021-08-28T23:21:32.994" v="1792" actId="1582"/>
          <ac:cxnSpMkLst>
            <pc:docMk/>
            <pc:sldMk cId="2533686422" sldId="377"/>
            <ac:cxnSpMk id="144" creationId="{439326A9-06BF-4AE0-915B-2B63B111FCEB}"/>
          </ac:cxnSpMkLst>
        </pc:cxnChg>
      </pc:sldChg>
      <pc:sldChg chg="del">
        <pc:chgData name="Syphax Ait oubelli" userId="ecf726b1934da71b" providerId="LiveId" clId="{B71F60E7-0DDB-42E6-818B-77B87849ADF3}" dt="2021-08-28T18:08:13.376" v="0" actId="47"/>
        <pc:sldMkLst>
          <pc:docMk/>
          <pc:sldMk cId="827770825" sldId="378"/>
        </pc:sldMkLst>
      </pc:sldChg>
      <pc:sldChg chg="addSp delSp modSp add mod">
        <pc:chgData name="Syphax Ait oubelli" userId="ecf726b1934da71b" providerId="LiveId" clId="{B71F60E7-0DDB-42E6-818B-77B87849ADF3}" dt="2021-08-29T10:07:22.497" v="4554" actId="1076"/>
        <pc:sldMkLst>
          <pc:docMk/>
          <pc:sldMk cId="829546539" sldId="378"/>
        </pc:sldMkLst>
        <pc:spChg chg="add mod">
          <ac:chgData name="Syphax Ait oubelli" userId="ecf726b1934da71b" providerId="LiveId" clId="{B71F60E7-0DDB-42E6-818B-77B87849ADF3}" dt="2021-08-29T00:00:26.674" v="1884" actId="167"/>
          <ac:spMkLst>
            <pc:docMk/>
            <pc:sldMk cId="829546539" sldId="378"/>
            <ac:spMk id="2" creationId="{783036C2-59B7-4388-AF51-084037221E5F}"/>
          </ac:spMkLst>
        </pc:spChg>
        <pc:spChg chg="del">
          <ac:chgData name="Syphax Ait oubelli" userId="ecf726b1934da71b" providerId="LiveId" clId="{B71F60E7-0DDB-42E6-818B-77B87849ADF3}" dt="2021-08-28T23:59:29.147" v="1869" actId="478"/>
          <ac:spMkLst>
            <pc:docMk/>
            <pc:sldMk cId="829546539" sldId="378"/>
            <ac:spMk id="3" creationId="{636DD881-8E6B-4DA4-8F8B-AE6C68DFAB8D}"/>
          </ac:spMkLst>
        </pc:spChg>
        <pc:spChg chg="add del">
          <ac:chgData name="Syphax Ait oubelli" userId="ecf726b1934da71b" providerId="LiveId" clId="{B71F60E7-0DDB-42E6-818B-77B87849ADF3}" dt="2021-08-29T00:00:38.524" v="1886" actId="478"/>
          <ac:spMkLst>
            <pc:docMk/>
            <pc:sldMk cId="829546539" sldId="378"/>
            <ac:spMk id="4" creationId="{B0A966BC-451B-4898-9A9E-1BEE1A7EF6C5}"/>
          </ac:spMkLst>
        </pc:spChg>
        <pc:spChg chg="add mod">
          <ac:chgData name="Syphax Ait oubelli" userId="ecf726b1934da71b" providerId="LiveId" clId="{B71F60E7-0DDB-42E6-818B-77B87849ADF3}" dt="2021-08-29T00:04:41.544" v="1969" actId="208"/>
          <ac:spMkLst>
            <pc:docMk/>
            <pc:sldMk cId="829546539" sldId="378"/>
            <ac:spMk id="5" creationId="{D2C2245F-077F-41B7-AAEE-53210BE0B694}"/>
          </ac:spMkLst>
        </pc:spChg>
        <pc:spChg chg="add mod">
          <ac:chgData name="Syphax Ait oubelli" userId="ecf726b1934da71b" providerId="LiveId" clId="{B71F60E7-0DDB-42E6-818B-77B87849ADF3}" dt="2021-08-29T00:04:45.499" v="1970" actId="207"/>
          <ac:spMkLst>
            <pc:docMk/>
            <pc:sldMk cId="829546539" sldId="378"/>
            <ac:spMk id="6" creationId="{70EC8FDA-A0EE-408C-A3F9-2A15271D8961}"/>
          </ac:spMkLst>
        </pc:spChg>
        <pc:spChg chg="add mod">
          <ac:chgData name="Syphax Ait oubelli" userId="ecf726b1934da71b" providerId="LiveId" clId="{B71F60E7-0DDB-42E6-818B-77B87849ADF3}" dt="2021-08-29T00:01:20.905" v="1931" actId="14100"/>
          <ac:spMkLst>
            <pc:docMk/>
            <pc:sldMk cId="829546539" sldId="378"/>
            <ac:spMk id="11" creationId="{EB41E386-0FEC-40CA-A26C-849784591AB2}"/>
          </ac:spMkLst>
        </pc:spChg>
        <pc:spChg chg="add mod">
          <ac:chgData name="Syphax Ait oubelli" userId="ecf726b1934da71b" providerId="LiveId" clId="{B71F60E7-0DDB-42E6-818B-77B87849ADF3}" dt="2021-08-29T00:04:26.280" v="1966" actId="208"/>
          <ac:spMkLst>
            <pc:docMk/>
            <pc:sldMk cId="829546539" sldId="378"/>
            <ac:spMk id="12" creationId="{6BB646B1-721C-461E-ABC5-EB1373461143}"/>
          </ac:spMkLst>
        </pc:spChg>
        <pc:spChg chg="add del mod">
          <ac:chgData name="Syphax Ait oubelli" userId="ecf726b1934da71b" providerId="LiveId" clId="{B71F60E7-0DDB-42E6-818B-77B87849ADF3}" dt="2021-08-29T00:02:59.341" v="1942"/>
          <ac:spMkLst>
            <pc:docMk/>
            <pc:sldMk cId="829546539" sldId="378"/>
            <ac:spMk id="13" creationId="{AD8246CA-BAAF-4E29-BD79-5C0F52CAEEB6}"/>
          </ac:spMkLst>
        </pc:spChg>
        <pc:spChg chg="add del mod">
          <ac:chgData name="Syphax Ait oubelli" userId="ecf726b1934da71b" providerId="LiveId" clId="{B71F60E7-0DDB-42E6-818B-77B87849ADF3}" dt="2021-08-29T00:02:59.341" v="1942"/>
          <ac:spMkLst>
            <pc:docMk/>
            <pc:sldMk cId="829546539" sldId="378"/>
            <ac:spMk id="14" creationId="{5B90DDFA-60F7-4D45-890D-462FE819FFAD}"/>
          </ac:spMkLst>
        </pc:spChg>
        <pc:spChg chg="mod">
          <ac:chgData name="Syphax Ait oubelli" userId="ecf726b1934da71b" providerId="LiveId" clId="{B71F60E7-0DDB-42E6-818B-77B87849ADF3}" dt="2021-08-29T10:06:56.083" v="4550" actId="206"/>
          <ac:spMkLst>
            <pc:docMk/>
            <pc:sldMk cId="829546539" sldId="378"/>
            <ac:spMk id="15" creationId="{4142EE73-A30C-495C-805E-EB00824F10E4}"/>
          </ac:spMkLst>
        </pc:spChg>
        <pc:spChg chg="add mod">
          <ac:chgData name="Syphax Ait oubelli" userId="ecf726b1934da71b" providerId="LiveId" clId="{B71F60E7-0DDB-42E6-818B-77B87849ADF3}" dt="2021-08-29T10:07:11.121" v="4552" actId="206"/>
          <ac:spMkLst>
            <pc:docMk/>
            <pc:sldMk cId="829546539" sldId="378"/>
            <ac:spMk id="16" creationId="{4738E0FE-B6C3-45BA-8C30-1D04940E7CD3}"/>
          </ac:spMkLst>
        </pc:spChg>
        <pc:spChg chg="add mod">
          <ac:chgData name="Syphax Ait oubelli" userId="ecf726b1934da71b" providerId="LiveId" clId="{B71F60E7-0DDB-42E6-818B-77B87849ADF3}" dt="2021-08-29T00:03:45.752" v="1955" actId="20577"/>
          <ac:spMkLst>
            <pc:docMk/>
            <pc:sldMk cId="829546539" sldId="378"/>
            <ac:spMk id="18" creationId="{81D0D9EA-595C-4DDF-9947-9DF89548F99B}"/>
          </ac:spMkLst>
        </pc:spChg>
        <pc:spChg chg="add mod">
          <ac:chgData name="Syphax Ait oubelli" userId="ecf726b1934da71b" providerId="LiveId" clId="{B71F60E7-0DDB-42E6-818B-77B87849ADF3}" dt="2021-08-29T00:04:29.776" v="1967" actId="207"/>
          <ac:spMkLst>
            <pc:docMk/>
            <pc:sldMk cId="829546539" sldId="378"/>
            <ac:spMk id="19" creationId="{99C4DADF-0A6F-42FC-861B-44D3E8C74A75}"/>
          </ac:spMkLst>
        </pc:spChg>
        <pc:spChg chg="add mod">
          <ac:chgData name="Syphax Ait oubelli" userId="ecf726b1934da71b" providerId="LiveId" clId="{B71F60E7-0DDB-42E6-818B-77B87849ADF3}" dt="2021-08-29T10:07:22.497" v="4554" actId="1076"/>
          <ac:spMkLst>
            <pc:docMk/>
            <pc:sldMk cId="829546539" sldId="378"/>
            <ac:spMk id="20" creationId="{74A9BC50-90D3-4514-8CB6-36B809384F98}"/>
          </ac:spMkLst>
        </pc:spChg>
        <pc:spChg chg="del">
          <ac:chgData name="Syphax Ait oubelli" userId="ecf726b1934da71b" providerId="LiveId" clId="{B71F60E7-0DDB-42E6-818B-77B87849ADF3}" dt="2021-08-28T23:59:29.147" v="1869" actId="478"/>
          <ac:spMkLst>
            <pc:docMk/>
            <pc:sldMk cId="829546539" sldId="378"/>
            <ac:spMk id="175" creationId="{B2A7C1D2-8004-46D2-A579-878B6B856B34}"/>
          </ac:spMkLst>
        </pc:spChg>
        <pc:spChg chg="del">
          <ac:chgData name="Syphax Ait oubelli" userId="ecf726b1934da71b" providerId="LiveId" clId="{B71F60E7-0DDB-42E6-818B-77B87849ADF3}" dt="2021-08-28T23:59:29.147" v="1869" actId="478"/>
          <ac:spMkLst>
            <pc:docMk/>
            <pc:sldMk cId="829546539" sldId="378"/>
            <ac:spMk id="176" creationId="{16EE5B9F-8C51-405A-B9A0-CC45357DA659}"/>
          </ac:spMkLst>
        </pc:spChg>
        <pc:spChg chg="del">
          <ac:chgData name="Syphax Ait oubelli" userId="ecf726b1934da71b" providerId="LiveId" clId="{B71F60E7-0DDB-42E6-818B-77B87849ADF3}" dt="2021-08-28T23:59:29.147" v="1869" actId="478"/>
          <ac:spMkLst>
            <pc:docMk/>
            <pc:sldMk cId="829546539" sldId="378"/>
            <ac:spMk id="177" creationId="{6CFFF3C5-D94C-4325-9680-8DBB13B9B51A}"/>
          </ac:spMkLst>
        </pc:spChg>
        <pc:spChg chg="del">
          <ac:chgData name="Syphax Ait oubelli" userId="ecf726b1934da71b" providerId="LiveId" clId="{B71F60E7-0DDB-42E6-818B-77B87849ADF3}" dt="2021-08-28T23:59:29.147" v="1869" actId="478"/>
          <ac:spMkLst>
            <pc:docMk/>
            <pc:sldMk cId="829546539" sldId="378"/>
            <ac:spMk id="178" creationId="{3053BE4C-F39E-4AF6-A5F7-226549BCFD98}"/>
          </ac:spMkLst>
        </pc:spChg>
        <pc:spChg chg="del">
          <ac:chgData name="Syphax Ait oubelli" userId="ecf726b1934da71b" providerId="LiveId" clId="{B71F60E7-0DDB-42E6-818B-77B87849ADF3}" dt="2021-08-28T23:59:29.147" v="1869" actId="478"/>
          <ac:spMkLst>
            <pc:docMk/>
            <pc:sldMk cId="829546539" sldId="378"/>
            <ac:spMk id="179" creationId="{0AE5C557-8563-4F7F-911B-C0320EC34F81}"/>
          </ac:spMkLst>
        </pc:spChg>
      </pc:sldChg>
      <pc:sldChg chg="addSp modSp add mod ord">
        <pc:chgData name="Syphax Ait oubelli" userId="ecf726b1934da71b" providerId="LiveId" clId="{B71F60E7-0DDB-42E6-818B-77B87849ADF3}" dt="2021-08-29T00:09:08.014" v="2075" actId="207"/>
        <pc:sldMkLst>
          <pc:docMk/>
          <pc:sldMk cId="847740859" sldId="379"/>
        </pc:sldMkLst>
        <pc:spChg chg="add mod">
          <ac:chgData name="Syphax Ait oubelli" userId="ecf726b1934da71b" providerId="LiveId" clId="{B71F60E7-0DDB-42E6-818B-77B87849ADF3}" dt="2021-08-29T00:09:08.014" v="2075" actId="207"/>
          <ac:spMkLst>
            <pc:docMk/>
            <pc:sldMk cId="847740859" sldId="379"/>
            <ac:spMk id="2" creationId="{1D8C653D-C082-4CE2-AC2C-67E608E75A4F}"/>
          </ac:spMkLst>
        </pc:spChg>
        <pc:spChg chg="mod">
          <ac:chgData name="Syphax Ait oubelli" userId="ecf726b1934da71b" providerId="LiveId" clId="{B71F60E7-0DDB-42E6-818B-77B87849ADF3}" dt="2021-08-29T00:07:09.230" v="1975" actId="1076"/>
          <ac:spMkLst>
            <pc:docMk/>
            <pc:sldMk cId="847740859" sldId="379"/>
            <ac:spMk id="3" creationId="{636DD881-8E6B-4DA4-8F8B-AE6C68DFAB8D}"/>
          </ac:spMkLst>
        </pc:spChg>
        <pc:spChg chg="add mod">
          <ac:chgData name="Syphax Ait oubelli" userId="ecf726b1934da71b" providerId="LiveId" clId="{B71F60E7-0DDB-42E6-818B-77B87849ADF3}" dt="2021-08-29T00:08:09.312" v="2007" actId="12788"/>
          <ac:spMkLst>
            <pc:docMk/>
            <pc:sldMk cId="847740859" sldId="379"/>
            <ac:spMk id="8" creationId="{E1D5221C-C18C-4DC2-9B19-6E5AA0DE6392}"/>
          </ac:spMkLst>
        </pc:spChg>
        <pc:spChg chg="add mod">
          <ac:chgData name="Syphax Ait oubelli" userId="ecf726b1934da71b" providerId="LiveId" clId="{B71F60E7-0DDB-42E6-818B-77B87849ADF3}" dt="2021-08-29T00:08:18.107" v="2010" actId="14100"/>
          <ac:spMkLst>
            <pc:docMk/>
            <pc:sldMk cId="847740859" sldId="379"/>
            <ac:spMk id="9" creationId="{B0700CF4-C665-4DC7-98B6-5A94E7D73B6B}"/>
          </ac:spMkLst>
        </pc:spChg>
        <pc:spChg chg="add mod">
          <ac:chgData name="Syphax Ait oubelli" userId="ecf726b1934da71b" providerId="LiveId" clId="{B71F60E7-0DDB-42E6-818B-77B87849ADF3}" dt="2021-08-29T00:08:27.667" v="2022" actId="1076"/>
          <ac:spMkLst>
            <pc:docMk/>
            <pc:sldMk cId="847740859" sldId="379"/>
            <ac:spMk id="10" creationId="{B0AA0CAC-4275-4032-A901-387D5BA1DB89}"/>
          </ac:spMkLst>
        </pc:spChg>
        <pc:spChg chg="mod">
          <ac:chgData name="Syphax Ait oubelli" userId="ecf726b1934da71b" providerId="LiveId" clId="{B71F60E7-0DDB-42E6-818B-77B87849ADF3}" dt="2021-08-29T00:07:09.230" v="1975" actId="1076"/>
          <ac:spMkLst>
            <pc:docMk/>
            <pc:sldMk cId="847740859" sldId="379"/>
            <ac:spMk id="175" creationId="{B2A7C1D2-8004-46D2-A579-878B6B856B34}"/>
          </ac:spMkLst>
        </pc:spChg>
        <pc:spChg chg="mod">
          <ac:chgData name="Syphax Ait oubelli" userId="ecf726b1934da71b" providerId="LiveId" clId="{B71F60E7-0DDB-42E6-818B-77B87849ADF3}" dt="2021-08-29T00:07:09.230" v="1975" actId="1076"/>
          <ac:spMkLst>
            <pc:docMk/>
            <pc:sldMk cId="847740859" sldId="379"/>
            <ac:spMk id="176" creationId="{16EE5B9F-8C51-405A-B9A0-CC45357DA659}"/>
          </ac:spMkLst>
        </pc:spChg>
        <pc:spChg chg="mod">
          <ac:chgData name="Syphax Ait oubelli" userId="ecf726b1934da71b" providerId="LiveId" clId="{B71F60E7-0DDB-42E6-818B-77B87849ADF3}" dt="2021-08-29T00:07:09.230" v="1975" actId="1076"/>
          <ac:spMkLst>
            <pc:docMk/>
            <pc:sldMk cId="847740859" sldId="379"/>
            <ac:spMk id="177" creationId="{6CFFF3C5-D94C-4325-9680-8DBB13B9B51A}"/>
          </ac:spMkLst>
        </pc:spChg>
        <pc:spChg chg="mod">
          <ac:chgData name="Syphax Ait oubelli" userId="ecf726b1934da71b" providerId="LiveId" clId="{B71F60E7-0DDB-42E6-818B-77B87849ADF3}" dt="2021-08-29T00:07:09.230" v="1975" actId="1076"/>
          <ac:spMkLst>
            <pc:docMk/>
            <pc:sldMk cId="847740859" sldId="379"/>
            <ac:spMk id="178" creationId="{3053BE4C-F39E-4AF6-A5F7-226549BCFD98}"/>
          </ac:spMkLst>
        </pc:spChg>
        <pc:spChg chg="mod">
          <ac:chgData name="Syphax Ait oubelli" userId="ecf726b1934da71b" providerId="LiveId" clId="{B71F60E7-0DDB-42E6-818B-77B87849ADF3}" dt="2021-08-29T00:07:09.230" v="1975" actId="1076"/>
          <ac:spMkLst>
            <pc:docMk/>
            <pc:sldMk cId="847740859" sldId="379"/>
            <ac:spMk id="179" creationId="{0AE5C557-8563-4F7F-911B-C0320EC34F81}"/>
          </ac:spMkLst>
        </pc:spChg>
      </pc:sldChg>
      <pc:sldChg chg="del">
        <pc:chgData name="Syphax Ait oubelli" userId="ecf726b1934da71b" providerId="LiveId" clId="{B71F60E7-0DDB-42E6-818B-77B87849ADF3}" dt="2021-08-28T18:08:13.376" v="0" actId="47"/>
        <pc:sldMkLst>
          <pc:docMk/>
          <pc:sldMk cId="2589190538" sldId="379"/>
        </pc:sldMkLst>
      </pc:sldChg>
      <pc:sldChg chg="addSp delSp modSp add mod">
        <pc:chgData name="Syphax Ait oubelli" userId="ecf726b1934da71b" providerId="LiveId" clId="{B71F60E7-0DDB-42E6-818B-77B87849ADF3}" dt="2021-08-29T00:11:16.664" v="2159" actId="1076"/>
        <pc:sldMkLst>
          <pc:docMk/>
          <pc:sldMk cId="726586084" sldId="380"/>
        </pc:sldMkLst>
        <pc:spChg chg="mod">
          <ac:chgData name="Syphax Ait oubelli" userId="ecf726b1934da71b" providerId="LiveId" clId="{B71F60E7-0DDB-42E6-818B-77B87849ADF3}" dt="2021-08-29T00:11:16.664" v="2159" actId="1076"/>
          <ac:spMkLst>
            <pc:docMk/>
            <pc:sldMk cId="726586084" sldId="380"/>
            <ac:spMk id="2" creationId="{1D8C653D-C082-4CE2-AC2C-67E608E75A4F}"/>
          </ac:spMkLst>
        </pc:spChg>
        <pc:spChg chg="del">
          <ac:chgData name="Syphax Ait oubelli" userId="ecf726b1934da71b" providerId="LiveId" clId="{B71F60E7-0DDB-42E6-818B-77B87849ADF3}" dt="2021-08-29T00:10:09.285" v="2077" actId="478"/>
          <ac:spMkLst>
            <pc:docMk/>
            <pc:sldMk cId="726586084" sldId="380"/>
            <ac:spMk id="3" creationId="{636DD881-8E6B-4DA4-8F8B-AE6C68DFAB8D}"/>
          </ac:spMkLst>
        </pc:spChg>
        <pc:spChg chg="del">
          <ac:chgData name="Syphax Ait oubelli" userId="ecf726b1934da71b" providerId="LiveId" clId="{B71F60E7-0DDB-42E6-818B-77B87849ADF3}" dt="2021-08-29T00:10:09.285" v="2077" actId="478"/>
          <ac:spMkLst>
            <pc:docMk/>
            <pc:sldMk cId="726586084" sldId="380"/>
            <ac:spMk id="8" creationId="{E1D5221C-C18C-4DC2-9B19-6E5AA0DE6392}"/>
          </ac:spMkLst>
        </pc:spChg>
        <pc:spChg chg="del">
          <ac:chgData name="Syphax Ait oubelli" userId="ecf726b1934da71b" providerId="LiveId" clId="{B71F60E7-0DDB-42E6-818B-77B87849ADF3}" dt="2021-08-29T00:10:09.285" v="2077" actId="478"/>
          <ac:spMkLst>
            <pc:docMk/>
            <pc:sldMk cId="726586084" sldId="380"/>
            <ac:spMk id="9" creationId="{B0700CF4-C665-4DC7-98B6-5A94E7D73B6B}"/>
          </ac:spMkLst>
        </pc:spChg>
        <pc:spChg chg="del">
          <ac:chgData name="Syphax Ait oubelli" userId="ecf726b1934da71b" providerId="LiveId" clId="{B71F60E7-0DDB-42E6-818B-77B87849ADF3}" dt="2021-08-29T00:10:09.285" v="2077" actId="478"/>
          <ac:spMkLst>
            <pc:docMk/>
            <pc:sldMk cId="726586084" sldId="380"/>
            <ac:spMk id="10" creationId="{B0AA0CAC-4275-4032-A901-387D5BA1DB89}"/>
          </ac:spMkLst>
        </pc:spChg>
        <pc:spChg chg="add mod">
          <ac:chgData name="Syphax Ait oubelli" userId="ecf726b1934da71b" providerId="LiveId" clId="{B71F60E7-0DDB-42E6-818B-77B87849ADF3}" dt="2021-08-29T00:11:16.664" v="2159" actId="1076"/>
          <ac:spMkLst>
            <pc:docMk/>
            <pc:sldMk cId="726586084" sldId="380"/>
            <ac:spMk id="12" creationId="{57A67FBC-6CD6-41DD-B3E7-D9CA3025395A}"/>
          </ac:spMkLst>
        </pc:spChg>
        <pc:spChg chg="add mod">
          <ac:chgData name="Syphax Ait oubelli" userId="ecf726b1934da71b" providerId="LiveId" clId="{B71F60E7-0DDB-42E6-818B-77B87849ADF3}" dt="2021-08-29T00:11:16.664" v="2159" actId="1076"/>
          <ac:spMkLst>
            <pc:docMk/>
            <pc:sldMk cId="726586084" sldId="380"/>
            <ac:spMk id="13" creationId="{64C1D654-17A1-4874-8F5C-A5F455EE6982}"/>
          </ac:spMkLst>
        </pc:spChg>
        <pc:spChg chg="del">
          <ac:chgData name="Syphax Ait oubelli" userId="ecf726b1934da71b" providerId="LiveId" clId="{B71F60E7-0DDB-42E6-818B-77B87849ADF3}" dt="2021-08-29T00:10:10.740" v="2078" actId="478"/>
          <ac:spMkLst>
            <pc:docMk/>
            <pc:sldMk cId="726586084" sldId="380"/>
            <ac:spMk id="175" creationId="{B2A7C1D2-8004-46D2-A579-878B6B856B34}"/>
          </ac:spMkLst>
        </pc:spChg>
        <pc:spChg chg="del">
          <ac:chgData name="Syphax Ait oubelli" userId="ecf726b1934da71b" providerId="LiveId" clId="{B71F60E7-0DDB-42E6-818B-77B87849ADF3}" dt="2021-08-29T00:10:09.285" v="2077" actId="478"/>
          <ac:spMkLst>
            <pc:docMk/>
            <pc:sldMk cId="726586084" sldId="380"/>
            <ac:spMk id="176" creationId="{16EE5B9F-8C51-405A-B9A0-CC45357DA659}"/>
          </ac:spMkLst>
        </pc:spChg>
        <pc:spChg chg="del">
          <ac:chgData name="Syphax Ait oubelli" userId="ecf726b1934da71b" providerId="LiveId" clId="{B71F60E7-0DDB-42E6-818B-77B87849ADF3}" dt="2021-08-29T00:10:09.285" v="2077" actId="478"/>
          <ac:spMkLst>
            <pc:docMk/>
            <pc:sldMk cId="726586084" sldId="380"/>
            <ac:spMk id="177" creationId="{6CFFF3C5-D94C-4325-9680-8DBB13B9B51A}"/>
          </ac:spMkLst>
        </pc:spChg>
        <pc:spChg chg="del">
          <ac:chgData name="Syphax Ait oubelli" userId="ecf726b1934da71b" providerId="LiveId" clId="{B71F60E7-0DDB-42E6-818B-77B87849ADF3}" dt="2021-08-29T00:10:09.285" v="2077" actId="478"/>
          <ac:spMkLst>
            <pc:docMk/>
            <pc:sldMk cId="726586084" sldId="380"/>
            <ac:spMk id="178" creationId="{3053BE4C-F39E-4AF6-A5F7-226549BCFD98}"/>
          </ac:spMkLst>
        </pc:spChg>
        <pc:spChg chg="del">
          <ac:chgData name="Syphax Ait oubelli" userId="ecf726b1934da71b" providerId="LiveId" clId="{B71F60E7-0DDB-42E6-818B-77B87849ADF3}" dt="2021-08-29T00:10:09.285" v="2077" actId="478"/>
          <ac:spMkLst>
            <pc:docMk/>
            <pc:sldMk cId="726586084" sldId="380"/>
            <ac:spMk id="179" creationId="{0AE5C557-8563-4F7F-911B-C0320EC34F81}"/>
          </ac:spMkLst>
        </pc:spChg>
      </pc:sldChg>
      <pc:sldChg chg="del">
        <pc:chgData name="Syphax Ait oubelli" userId="ecf726b1934da71b" providerId="LiveId" clId="{B71F60E7-0DDB-42E6-818B-77B87849ADF3}" dt="2021-08-28T18:08:13.376" v="0" actId="47"/>
        <pc:sldMkLst>
          <pc:docMk/>
          <pc:sldMk cId="3705832831" sldId="380"/>
        </pc:sldMkLst>
      </pc:sldChg>
      <pc:sldChg chg="del">
        <pc:chgData name="Syphax Ait oubelli" userId="ecf726b1934da71b" providerId="LiveId" clId="{B71F60E7-0DDB-42E6-818B-77B87849ADF3}" dt="2021-08-28T18:08:13.376" v="0" actId="47"/>
        <pc:sldMkLst>
          <pc:docMk/>
          <pc:sldMk cId="560190473" sldId="381"/>
        </pc:sldMkLst>
      </pc:sldChg>
      <pc:sldChg chg="add ord">
        <pc:chgData name="Syphax Ait oubelli" userId="ecf726b1934da71b" providerId="LiveId" clId="{B71F60E7-0DDB-42E6-818B-77B87849ADF3}" dt="2021-08-29T00:15:00.809" v="2162"/>
        <pc:sldMkLst>
          <pc:docMk/>
          <pc:sldMk cId="4101763229" sldId="381"/>
        </pc:sldMkLst>
      </pc:sldChg>
      <pc:sldChg chg="del">
        <pc:chgData name="Syphax Ait oubelli" userId="ecf726b1934da71b" providerId="LiveId" clId="{B71F60E7-0DDB-42E6-818B-77B87849ADF3}" dt="2021-08-28T18:08:13.376" v="0" actId="47"/>
        <pc:sldMkLst>
          <pc:docMk/>
          <pc:sldMk cId="2749185226" sldId="382"/>
        </pc:sldMkLst>
      </pc:sldChg>
      <pc:sldChg chg="addSp delSp modSp add mod">
        <pc:chgData name="Syphax Ait oubelli" userId="ecf726b1934da71b" providerId="LiveId" clId="{B71F60E7-0DDB-42E6-818B-77B87849ADF3}" dt="2021-08-29T00:40:56.001" v="2459" actId="1076"/>
        <pc:sldMkLst>
          <pc:docMk/>
          <pc:sldMk cId="3245718150" sldId="382"/>
        </pc:sldMkLst>
        <pc:spChg chg="add del mod">
          <ac:chgData name="Syphax Ait oubelli" userId="ecf726b1934da71b" providerId="LiveId" clId="{B71F60E7-0DDB-42E6-818B-77B87849ADF3}" dt="2021-08-29T00:22:39.618" v="2172"/>
          <ac:spMkLst>
            <pc:docMk/>
            <pc:sldMk cId="3245718150" sldId="382"/>
            <ac:spMk id="2" creationId="{4F971804-3862-415E-9907-9FA6F7CCEA54}"/>
          </ac:spMkLst>
        </pc:spChg>
        <pc:spChg chg="mod">
          <ac:chgData name="Syphax Ait oubelli" userId="ecf726b1934da71b" providerId="LiveId" clId="{B71F60E7-0DDB-42E6-818B-77B87849ADF3}" dt="2021-08-29T00:21:42.129" v="2164" actId="1076"/>
          <ac:spMkLst>
            <pc:docMk/>
            <pc:sldMk cId="3245718150" sldId="382"/>
            <ac:spMk id="3" creationId="{636DD881-8E6B-4DA4-8F8B-AE6C68DFAB8D}"/>
          </ac:spMkLst>
        </pc:spChg>
        <pc:spChg chg="add del">
          <ac:chgData name="Syphax Ait oubelli" userId="ecf726b1934da71b" providerId="LiveId" clId="{B71F60E7-0DDB-42E6-818B-77B87849ADF3}" dt="2021-08-29T00:22:39.642" v="2183"/>
          <ac:spMkLst>
            <pc:docMk/>
            <pc:sldMk cId="3245718150" sldId="382"/>
            <ac:spMk id="4" creationId="{8E2EE509-00FA-4C02-8AAF-AFE3D41ADE31}"/>
          </ac:spMkLst>
        </pc:spChg>
        <pc:spChg chg="add del">
          <ac:chgData name="Syphax Ait oubelli" userId="ecf726b1934da71b" providerId="LiveId" clId="{B71F60E7-0DDB-42E6-818B-77B87849ADF3}" dt="2021-08-29T00:22:39.666" v="2194"/>
          <ac:spMkLst>
            <pc:docMk/>
            <pc:sldMk cId="3245718150" sldId="382"/>
            <ac:spMk id="5" creationId="{C526BB15-6DDD-4804-8180-FA7FE8ADEE74}"/>
          </ac:spMkLst>
        </pc:spChg>
        <pc:spChg chg="add del">
          <ac:chgData name="Syphax Ait oubelli" userId="ecf726b1934da71b" providerId="LiveId" clId="{B71F60E7-0DDB-42E6-818B-77B87849ADF3}" dt="2021-08-29T00:22:39.677" v="2205"/>
          <ac:spMkLst>
            <pc:docMk/>
            <pc:sldMk cId="3245718150" sldId="382"/>
            <ac:spMk id="6" creationId="{965056C9-8907-4EA0-8645-A58CFB169F5F}"/>
          </ac:spMkLst>
        </pc:spChg>
        <pc:spChg chg="add del">
          <ac:chgData name="Syphax Ait oubelli" userId="ecf726b1934da71b" providerId="LiveId" clId="{B71F60E7-0DDB-42E6-818B-77B87849ADF3}" dt="2021-08-29T00:22:39.693" v="2216"/>
          <ac:spMkLst>
            <pc:docMk/>
            <pc:sldMk cId="3245718150" sldId="382"/>
            <ac:spMk id="7" creationId="{91C30590-EE8C-4570-A56E-41721E92C955}"/>
          </ac:spMkLst>
        </pc:spChg>
        <pc:spChg chg="add del">
          <ac:chgData name="Syphax Ait oubelli" userId="ecf726b1934da71b" providerId="LiveId" clId="{B71F60E7-0DDB-42E6-818B-77B87849ADF3}" dt="2021-08-29T00:22:39.709" v="2227"/>
          <ac:spMkLst>
            <pc:docMk/>
            <pc:sldMk cId="3245718150" sldId="382"/>
            <ac:spMk id="8" creationId="{4123E7D0-E432-40C3-8D66-9A81D439D2B9}"/>
          </ac:spMkLst>
        </pc:spChg>
        <pc:spChg chg="add del mod">
          <ac:chgData name="Syphax Ait oubelli" userId="ecf726b1934da71b" providerId="LiveId" clId="{B71F60E7-0DDB-42E6-818B-77B87849ADF3}" dt="2021-08-29T00:22:39.642" v="2183"/>
          <ac:spMkLst>
            <pc:docMk/>
            <pc:sldMk cId="3245718150" sldId="382"/>
            <ac:spMk id="9" creationId="{36C31FD3-79B0-4B97-B6FC-F05D7F85C9C8}"/>
          </ac:spMkLst>
        </pc:spChg>
        <pc:spChg chg="add del">
          <ac:chgData name="Syphax Ait oubelli" userId="ecf726b1934da71b" providerId="LiveId" clId="{B71F60E7-0DDB-42E6-818B-77B87849ADF3}" dt="2021-08-29T00:22:39.728" v="2238"/>
          <ac:spMkLst>
            <pc:docMk/>
            <pc:sldMk cId="3245718150" sldId="382"/>
            <ac:spMk id="10" creationId="{6ED31982-42BE-4AEE-89DA-8259085914D8}"/>
          </ac:spMkLst>
        </pc:spChg>
        <pc:spChg chg="mod">
          <ac:chgData name="Syphax Ait oubelli" userId="ecf726b1934da71b" providerId="LiveId" clId="{B71F60E7-0DDB-42E6-818B-77B87849ADF3}" dt="2021-08-29T00:40:56.001" v="2459" actId="1076"/>
          <ac:spMkLst>
            <pc:docMk/>
            <pc:sldMk cId="3245718150" sldId="382"/>
            <ac:spMk id="11" creationId="{86A2485A-3B3C-4680-B713-1B7505EE3158}"/>
          </ac:spMkLst>
        </pc:spChg>
        <pc:spChg chg="add del mod">
          <ac:chgData name="Syphax Ait oubelli" userId="ecf726b1934da71b" providerId="LiveId" clId="{B71F60E7-0DDB-42E6-818B-77B87849ADF3}" dt="2021-08-29T00:22:39.666" v="2194"/>
          <ac:spMkLst>
            <pc:docMk/>
            <pc:sldMk cId="3245718150" sldId="382"/>
            <ac:spMk id="12" creationId="{3E5BA717-1EA9-4BF3-ADA3-D21B123907F0}"/>
          </ac:spMkLst>
        </pc:spChg>
        <pc:spChg chg="add del">
          <ac:chgData name="Syphax Ait oubelli" userId="ecf726b1934da71b" providerId="LiveId" clId="{B71F60E7-0DDB-42E6-818B-77B87849ADF3}" dt="2021-08-29T00:22:39.742" v="2249"/>
          <ac:spMkLst>
            <pc:docMk/>
            <pc:sldMk cId="3245718150" sldId="382"/>
            <ac:spMk id="13" creationId="{091CEBCE-A69C-4B44-BF41-BBD37A7489BE}"/>
          </ac:spMkLst>
        </pc:spChg>
        <pc:spChg chg="mod">
          <ac:chgData name="Syphax Ait oubelli" userId="ecf726b1934da71b" providerId="LiveId" clId="{B71F60E7-0DDB-42E6-818B-77B87849ADF3}" dt="2021-08-29T00:40:56.001" v="2459" actId="1076"/>
          <ac:spMkLst>
            <pc:docMk/>
            <pc:sldMk cId="3245718150" sldId="382"/>
            <ac:spMk id="14" creationId="{6DA831B8-043F-4860-BEB5-EB75798EA541}"/>
          </ac:spMkLst>
        </pc:spChg>
        <pc:spChg chg="add del mod">
          <ac:chgData name="Syphax Ait oubelli" userId="ecf726b1934da71b" providerId="LiveId" clId="{B71F60E7-0DDB-42E6-818B-77B87849ADF3}" dt="2021-08-29T00:22:39.677" v="2205"/>
          <ac:spMkLst>
            <pc:docMk/>
            <pc:sldMk cId="3245718150" sldId="382"/>
            <ac:spMk id="15" creationId="{47227B5B-E450-4D4F-85E9-EC758CB9BB34}"/>
          </ac:spMkLst>
        </pc:spChg>
        <pc:spChg chg="add del">
          <ac:chgData name="Syphax Ait oubelli" userId="ecf726b1934da71b" providerId="LiveId" clId="{B71F60E7-0DDB-42E6-818B-77B87849ADF3}" dt="2021-08-29T00:22:39.756" v="2260"/>
          <ac:spMkLst>
            <pc:docMk/>
            <pc:sldMk cId="3245718150" sldId="382"/>
            <ac:spMk id="16" creationId="{9E092A07-67E2-4DB3-88FA-E418C17B9D92}"/>
          </ac:spMkLst>
        </pc:spChg>
        <pc:spChg chg="mod">
          <ac:chgData name="Syphax Ait oubelli" userId="ecf726b1934da71b" providerId="LiveId" clId="{B71F60E7-0DDB-42E6-818B-77B87849ADF3}" dt="2021-08-29T00:40:56.001" v="2459" actId="1076"/>
          <ac:spMkLst>
            <pc:docMk/>
            <pc:sldMk cId="3245718150" sldId="382"/>
            <ac:spMk id="17" creationId="{1B7117B7-D360-44CD-8976-E2F664B1E353}"/>
          </ac:spMkLst>
        </pc:spChg>
        <pc:spChg chg="add del mod">
          <ac:chgData name="Syphax Ait oubelli" userId="ecf726b1934da71b" providerId="LiveId" clId="{B71F60E7-0DDB-42E6-818B-77B87849ADF3}" dt="2021-08-29T00:22:39.693" v="2216"/>
          <ac:spMkLst>
            <pc:docMk/>
            <pc:sldMk cId="3245718150" sldId="382"/>
            <ac:spMk id="18" creationId="{E47D55A3-A988-4FB5-9994-8A63B9C92042}"/>
          </ac:spMkLst>
        </pc:spChg>
        <pc:spChg chg="add del">
          <ac:chgData name="Syphax Ait oubelli" userId="ecf726b1934da71b" providerId="LiveId" clId="{B71F60E7-0DDB-42E6-818B-77B87849ADF3}" dt="2021-08-29T00:22:39.772" v="2271"/>
          <ac:spMkLst>
            <pc:docMk/>
            <pc:sldMk cId="3245718150" sldId="382"/>
            <ac:spMk id="19" creationId="{7607B7EC-C9EB-48F6-9FDB-B456135588B1}"/>
          </ac:spMkLst>
        </pc:spChg>
        <pc:spChg chg="mod">
          <ac:chgData name="Syphax Ait oubelli" userId="ecf726b1934da71b" providerId="LiveId" clId="{B71F60E7-0DDB-42E6-818B-77B87849ADF3}" dt="2021-08-29T00:40:56.001" v="2459" actId="1076"/>
          <ac:spMkLst>
            <pc:docMk/>
            <pc:sldMk cId="3245718150" sldId="382"/>
            <ac:spMk id="20" creationId="{DF7313AB-10F9-41FB-9A71-A27AAF75BA2A}"/>
          </ac:spMkLst>
        </pc:spChg>
        <pc:spChg chg="add del mod">
          <ac:chgData name="Syphax Ait oubelli" userId="ecf726b1934da71b" providerId="LiveId" clId="{B71F60E7-0DDB-42E6-818B-77B87849ADF3}" dt="2021-08-29T00:22:39.709" v="2227"/>
          <ac:spMkLst>
            <pc:docMk/>
            <pc:sldMk cId="3245718150" sldId="382"/>
            <ac:spMk id="21" creationId="{91AFD762-CF83-4F2D-9201-B49ADDD4B4A6}"/>
          </ac:spMkLst>
        </pc:spChg>
        <pc:spChg chg="add del">
          <ac:chgData name="Syphax Ait oubelli" userId="ecf726b1934da71b" providerId="LiveId" clId="{B71F60E7-0DDB-42E6-818B-77B87849ADF3}" dt="2021-08-29T00:22:39.788" v="2282"/>
          <ac:spMkLst>
            <pc:docMk/>
            <pc:sldMk cId="3245718150" sldId="382"/>
            <ac:spMk id="22" creationId="{2DE6F7B7-7393-41A6-8A6B-FD37B8151AFA}"/>
          </ac:spMkLst>
        </pc:spChg>
        <pc:spChg chg="mod">
          <ac:chgData name="Syphax Ait oubelli" userId="ecf726b1934da71b" providerId="LiveId" clId="{B71F60E7-0DDB-42E6-818B-77B87849ADF3}" dt="2021-08-29T00:40:56.001" v="2459" actId="1076"/>
          <ac:spMkLst>
            <pc:docMk/>
            <pc:sldMk cId="3245718150" sldId="382"/>
            <ac:spMk id="23" creationId="{A5C443B3-1AD1-4D08-868C-B2E561B8350D}"/>
          </ac:spMkLst>
        </pc:spChg>
        <pc:spChg chg="add del mod">
          <ac:chgData name="Syphax Ait oubelli" userId="ecf726b1934da71b" providerId="LiveId" clId="{B71F60E7-0DDB-42E6-818B-77B87849ADF3}" dt="2021-08-29T00:22:39.728" v="2238"/>
          <ac:spMkLst>
            <pc:docMk/>
            <pc:sldMk cId="3245718150" sldId="382"/>
            <ac:spMk id="24" creationId="{BC979013-0F91-4752-83A3-37391BF0D72C}"/>
          </ac:spMkLst>
        </pc:spChg>
        <pc:spChg chg="add del">
          <ac:chgData name="Syphax Ait oubelli" userId="ecf726b1934da71b" providerId="LiveId" clId="{B71F60E7-0DDB-42E6-818B-77B87849ADF3}" dt="2021-08-29T00:22:39.803" v="2293"/>
          <ac:spMkLst>
            <pc:docMk/>
            <pc:sldMk cId="3245718150" sldId="382"/>
            <ac:spMk id="25" creationId="{38F65A97-1253-4FE8-B534-F55FAAF144B1}"/>
          </ac:spMkLst>
        </pc:spChg>
        <pc:spChg chg="mod">
          <ac:chgData name="Syphax Ait oubelli" userId="ecf726b1934da71b" providerId="LiveId" clId="{B71F60E7-0DDB-42E6-818B-77B87849ADF3}" dt="2021-08-29T00:40:56.001" v="2459" actId="1076"/>
          <ac:spMkLst>
            <pc:docMk/>
            <pc:sldMk cId="3245718150" sldId="382"/>
            <ac:spMk id="26" creationId="{B20DA67B-B3A6-4839-8908-64C7A4BC759C}"/>
          </ac:spMkLst>
        </pc:spChg>
        <pc:spChg chg="add del mod">
          <ac:chgData name="Syphax Ait oubelli" userId="ecf726b1934da71b" providerId="LiveId" clId="{B71F60E7-0DDB-42E6-818B-77B87849ADF3}" dt="2021-08-29T00:22:39.742" v="2249"/>
          <ac:spMkLst>
            <pc:docMk/>
            <pc:sldMk cId="3245718150" sldId="382"/>
            <ac:spMk id="27" creationId="{1B08C25E-FF10-436C-9B1A-FF49B59E9A67}"/>
          </ac:spMkLst>
        </pc:spChg>
        <pc:spChg chg="add del">
          <ac:chgData name="Syphax Ait oubelli" userId="ecf726b1934da71b" providerId="LiveId" clId="{B71F60E7-0DDB-42E6-818B-77B87849ADF3}" dt="2021-08-29T00:22:39.820" v="2304"/>
          <ac:spMkLst>
            <pc:docMk/>
            <pc:sldMk cId="3245718150" sldId="382"/>
            <ac:spMk id="28" creationId="{5221E745-E912-4607-B1D0-23D4C79C0067}"/>
          </ac:spMkLst>
        </pc:spChg>
        <pc:spChg chg="mod">
          <ac:chgData name="Syphax Ait oubelli" userId="ecf726b1934da71b" providerId="LiveId" clId="{B71F60E7-0DDB-42E6-818B-77B87849ADF3}" dt="2021-08-29T00:40:56.001" v="2459" actId="1076"/>
          <ac:spMkLst>
            <pc:docMk/>
            <pc:sldMk cId="3245718150" sldId="382"/>
            <ac:spMk id="29" creationId="{4D38C6FC-5392-4205-B607-A992C2BEFFBA}"/>
          </ac:spMkLst>
        </pc:spChg>
        <pc:spChg chg="add del mod">
          <ac:chgData name="Syphax Ait oubelli" userId="ecf726b1934da71b" providerId="LiveId" clId="{B71F60E7-0DDB-42E6-818B-77B87849ADF3}" dt="2021-08-29T00:22:39.756" v="2260"/>
          <ac:spMkLst>
            <pc:docMk/>
            <pc:sldMk cId="3245718150" sldId="382"/>
            <ac:spMk id="30" creationId="{119D8029-BB87-4BEE-8446-1E3D3AC993B4}"/>
          </ac:spMkLst>
        </pc:spChg>
        <pc:spChg chg="add del">
          <ac:chgData name="Syphax Ait oubelli" userId="ecf726b1934da71b" providerId="LiveId" clId="{B71F60E7-0DDB-42E6-818B-77B87849ADF3}" dt="2021-08-29T00:22:39.837" v="2315"/>
          <ac:spMkLst>
            <pc:docMk/>
            <pc:sldMk cId="3245718150" sldId="382"/>
            <ac:spMk id="31" creationId="{5FF60592-13C5-4333-ABF7-164B31FA53D9}"/>
          </ac:spMkLst>
        </pc:spChg>
        <pc:spChg chg="mod">
          <ac:chgData name="Syphax Ait oubelli" userId="ecf726b1934da71b" providerId="LiveId" clId="{B71F60E7-0DDB-42E6-818B-77B87849ADF3}" dt="2021-08-29T00:40:56.001" v="2459" actId="1076"/>
          <ac:spMkLst>
            <pc:docMk/>
            <pc:sldMk cId="3245718150" sldId="382"/>
            <ac:spMk id="32" creationId="{B822F56F-1326-4F16-AE96-67FE1236D2EC}"/>
          </ac:spMkLst>
        </pc:spChg>
        <pc:spChg chg="add del mod">
          <ac:chgData name="Syphax Ait oubelli" userId="ecf726b1934da71b" providerId="LiveId" clId="{B71F60E7-0DDB-42E6-818B-77B87849ADF3}" dt="2021-08-29T00:22:39.772" v="2271"/>
          <ac:spMkLst>
            <pc:docMk/>
            <pc:sldMk cId="3245718150" sldId="382"/>
            <ac:spMk id="33" creationId="{2CDB6333-931D-428E-851C-55E247303AB5}"/>
          </ac:spMkLst>
        </pc:spChg>
        <pc:spChg chg="add del">
          <ac:chgData name="Syphax Ait oubelli" userId="ecf726b1934da71b" providerId="LiveId" clId="{B71F60E7-0DDB-42E6-818B-77B87849ADF3}" dt="2021-08-29T00:22:39.850" v="2326"/>
          <ac:spMkLst>
            <pc:docMk/>
            <pc:sldMk cId="3245718150" sldId="382"/>
            <ac:spMk id="34" creationId="{478C611F-62F8-4285-894C-80658A821DDE}"/>
          </ac:spMkLst>
        </pc:spChg>
        <pc:spChg chg="mod">
          <ac:chgData name="Syphax Ait oubelli" userId="ecf726b1934da71b" providerId="LiveId" clId="{B71F60E7-0DDB-42E6-818B-77B87849ADF3}" dt="2021-08-29T00:40:56.001" v="2459" actId="1076"/>
          <ac:spMkLst>
            <pc:docMk/>
            <pc:sldMk cId="3245718150" sldId="382"/>
            <ac:spMk id="35" creationId="{729E0640-DABF-4994-A4F9-80DF96AA53D1}"/>
          </ac:spMkLst>
        </pc:spChg>
        <pc:spChg chg="add del mod">
          <ac:chgData name="Syphax Ait oubelli" userId="ecf726b1934da71b" providerId="LiveId" clId="{B71F60E7-0DDB-42E6-818B-77B87849ADF3}" dt="2021-08-29T00:22:39.788" v="2282"/>
          <ac:spMkLst>
            <pc:docMk/>
            <pc:sldMk cId="3245718150" sldId="382"/>
            <ac:spMk id="36" creationId="{0B3FBD65-8615-43E9-A0D0-1FD48E611F58}"/>
          </ac:spMkLst>
        </pc:spChg>
        <pc:spChg chg="add del">
          <ac:chgData name="Syphax Ait oubelli" userId="ecf726b1934da71b" providerId="LiveId" clId="{B71F60E7-0DDB-42E6-818B-77B87849ADF3}" dt="2021-08-29T00:22:39.866" v="2337"/>
          <ac:spMkLst>
            <pc:docMk/>
            <pc:sldMk cId="3245718150" sldId="382"/>
            <ac:spMk id="37" creationId="{B3A286E7-ADAF-465E-A018-1803C5427234}"/>
          </ac:spMkLst>
        </pc:spChg>
        <pc:spChg chg="mod">
          <ac:chgData name="Syphax Ait oubelli" userId="ecf726b1934da71b" providerId="LiveId" clId="{B71F60E7-0DDB-42E6-818B-77B87849ADF3}" dt="2021-08-29T00:40:56.001" v="2459" actId="1076"/>
          <ac:spMkLst>
            <pc:docMk/>
            <pc:sldMk cId="3245718150" sldId="382"/>
            <ac:spMk id="38" creationId="{33B0E2A2-960A-452F-8B48-5ABBC3975BB9}"/>
          </ac:spMkLst>
        </pc:spChg>
        <pc:spChg chg="add del mod">
          <ac:chgData name="Syphax Ait oubelli" userId="ecf726b1934da71b" providerId="LiveId" clId="{B71F60E7-0DDB-42E6-818B-77B87849ADF3}" dt="2021-08-29T00:22:39.803" v="2293"/>
          <ac:spMkLst>
            <pc:docMk/>
            <pc:sldMk cId="3245718150" sldId="382"/>
            <ac:spMk id="39" creationId="{DB180618-3F56-412E-BCC1-3252ADF4CF3D}"/>
          </ac:spMkLst>
        </pc:spChg>
        <pc:spChg chg="add del">
          <ac:chgData name="Syphax Ait oubelli" userId="ecf726b1934da71b" providerId="LiveId" clId="{B71F60E7-0DDB-42E6-818B-77B87849ADF3}" dt="2021-08-29T00:22:39.881" v="2348"/>
          <ac:spMkLst>
            <pc:docMk/>
            <pc:sldMk cId="3245718150" sldId="382"/>
            <ac:spMk id="40" creationId="{A8B97FBC-C6E5-4E27-936C-E78C5C24DCD6}"/>
          </ac:spMkLst>
        </pc:spChg>
        <pc:spChg chg="mod">
          <ac:chgData name="Syphax Ait oubelli" userId="ecf726b1934da71b" providerId="LiveId" clId="{B71F60E7-0DDB-42E6-818B-77B87849ADF3}" dt="2021-08-29T00:40:56.001" v="2459" actId="1076"/>
          <ac:spMkLst>
            <pc:docMk/>
            <pc:sldMk cId="3245718150" sldId="382"/>
            <ac:spMk id="41" creationId="{65C126FD-F59E-4CB4-92F1-523C440EEDFA}"/>
          </ac:spMkLst>
        </pc:spChg>
        <pc:spChg chg="add del mod">
          <ac:chgData name="Syphax Ait oubelli" userId="ecf726b1934da71b" providerId="LiveId" clId="{B71F60E7-0DDB-42E6-818B-77B87849ADF3}" dt="2021-08-29T00:22:39.820" v="2304"/>
          <ac:spMkLst>
            <pc:docMk/>
            <pc:sldMk cId="3245718150" sldId="382"/>
            <ac:spMk id="42" creationId="{B9C7B529-9BC8-4331-A9DB-EE4252CEE7F7}"/>
          </ac:spMkLst>
        </pc:spChg>
        <pc:spChg chg="add del">
          <ac:chgData name="Syphax Ait oubelli" userId="ecf726b1934da71b" providerId="LiveId" clId="{B71F60E7-0DDB-42E6-818B-77B87849ADF3}" dt="2021-08-29T00:22:39.896" v="2359"/>
          <ac:spMkLst>
            <pc:docMk/>
            <pc:sldMk cId="3245718150" sldId="382"/>
            <ac:spMk id="43" creationId="{D5C0F3B9-208D-44DC-B846-2828DA8EF488}"/>
          </ac:spMkLst>
        </pc:spChg>
        <pc:spChg chg="mod">
          <ac:chgData name="Syphax Ait oubelli" userId="ecf726b1934da71b" providerId="LiveId" clId="{B71F60E7-0DDB-42E6-818B-77B87849ADF3}" dt="2021-08-29T00:40:56.001" v="2459" actId="1076"/>
          <ac:spMkLst>
            <pc:docMk/>
            <pc:sldMk cId="3245718150" sldId="382"/>
            <ac:spMk id="44" creationId="{0645C688-1BC9-454B-B1D0-C5A6100F6201}"/>
          </ac:spMkLst>
        </pc:spChg>
        <pc:spChg chg="add del mod">
          <ac:chgData name="Syphax Ait oubelli" userId="ecf726b1934da71b" providerId="LiveId" clId="{B71F60E7-0DDB-42E6-818B-77B87849ADF3}" dt="2021-08-29T00:22:39.837" v="2315"/>
          <ac:spMkLst>
            <pc:docMk/>
            <pc:sldMk cId="3245718150" sldId="382"/>
            <ac:spMk id="45" creationId="{844B168F-7A68-49BD-B727-532B3DA4E138}"/>
          </ac:spMkLst>
        </pc:spChg>
        <pc:spChg chg="add del">
          <ac:chgData name="Syphax Ait oubelli" userId="ecf726b1934da71b" providerId="LiveId" clId="{B71F60E7-0DDB-42E6-818B-77B87849ADF3}" dt="2021-08-29T00:22:39.912" v="2370"/>
          <ac:spMkLst>
            <pc:docMk/>
            <pc:sldMk cId="3245718150" sldId="382"/>
            <ac:spMk id="46" creationId="{285E5D35-0352-4166-8136-73AABEBEF179}"/>
          </ac:spMkLst>
        </pc:spChg>
        <pc:spChg chg="mod">
          <ac:chgData name="Syphax Ait oubelli" userId="ecf726b1934da71b" providerId="LiveId" clId="{B71F60E7-0DDB-42E6-818B-77B87849ADF3}" dt="2021-08-29T00:40:56.001" v="2459" actId="1076"/>
          <ac:spMkLst>
            <pc:docMk/>
            <pc:sldMk cId="3245718150" sldId="382"/>
            <ac:spMk id="47" creationId="{A8A56341-4044-4C4A-9389-CB2BDA127D8D}"/>
          </ac:spMkLst>
        </pc:spChg>
        <pc:spChg chg="add del mod">
          <ac:chgData name="Syphax Ait oubelli" userId="ecf726b1934da71b" providerId="LiveId" clId="{B71F60E7-0DDB-42E6-818B-77B87849ADF3}" dt="2021-08-29T00:22:39.850" v="2326"/>
          <ac:spMkLst>
            <pc:docMk/>
            <pc:sldMk cId="3245718150" sldId="382"/>
            <ac:spMk id="48" creationId="{347324D5-F75A-4D3C-963C-9F4D7A96BA42}"/>
          </ac:spMkLst>
        </pc:spChg>
        <pc:spChg chg="add del">
          <ac:chgData name="Syphax Ait oubelli" userId="ecf726b1934da71b" providerId="LiveId" clId="{B71F60E7-0DDB-42E6-818B-77B87849ADF3}" dt="2021-08-29T00:22:39.929" v="2381"/>
          <ac:spMkLst>
            <pc:docMk/>
            <pc:sldMk cId="3245718150" sldId="382"/>
            <ac:spMk id="49" creationId="{29ECFFCE-A041-4D3A-85A5-D5128DA3E943}"/>
          </ac:spMkLst>
        </pc:spChg>
        <pc:spChg chg="mod">
          <ac:chgData name="Syphax Ait oubelli" userId="ecf726b1934da71b" providerId="LiveId" clId="{B71F60E7-0DDB-42E6-818B-77B87849ADF3}" dt="2021-08-29T00:40:56.001" v="2459" actId="1076"/>
          <ac:spMkLst>
            <pc:docMk/>
            <pc:sldMk cId="3245718150" sldId="382"/>
            <ac:spMk id="50" creationId="{90E4418B-529B-4DB4-99C6-1E7FD0F04D3A}"/>
          </ac:spMkLst>
        </pc:spChg>
        <pc:spChg chg="add del mod">
          <ac:chgData name="Syphax Ait oubelli" userId="ecf726b1934da71b" providerId="LiveId" clId="{B71F60E7-0DDB-42E6-818B-77B87849ADF3}" dt="2021-08-29T00:22:39.866" v="2337"/>
          <ac:spMkLst>
            <pc:docMk/>
            <pc:sldMk cId="3245718150" sldId="382"/>
            <ac:spMk id="51" creationId="{01065095-AE8C-4A54-917A-DA9026311BCE}"/>
          </ac:spMkLst>
        </pc:spChg>
        <pc:spChg chg="add del">
          <ac:chgData name="Syphax Ait oubelli" userId="ecf726b1934da71b" providerId="LiveId" clId="{B71F60E7-0DDB-42E6-818B-77B87849ADF3}" dt="2021-08-29T00:22:39.947" v="2392"/>
          <ac:spMkLst>
            <pc:docMk/>
            <pc:sldMk cId="3245718150" sldId="382"/>
            <ac:spMk id="52" creationId="{FEDB08E2-EAD6-48EB-B5F9-FA3D52CF522B}"/>
          </ac:spMkLst>
        </pc:spChg>
        <pc:spChg chg="mod">
          <ac:chgData name="Syphax Ait oubelli" userId="ecf726b1934da71b" providerId="LiveId" clId="{B71F60E7-0DDB-42E6-818B-77B87849ADF3}" dt="2021-08-29T00:40:56.001" v="2459" actId="1076"/>
          <ac:spMkLst>
            <pc:docMk/>
            <pc:sldMk cId="3245718150" sldId="382"/>
            <ac:spMk id="53" creationId="{478BD91F-A23B-4324-99AF-FC99F99DACFC}"/>
          </ac:spMkLst>
        </pc:spChg>
        <pc:spChg chg="add del mod">
          <ac:chgData name="Syphax Ait oubelli" userId="ecf726b1934da71b" providerId="LiveId" clId="{B71F60E7-0DDB-42E6-818B-77B87849ADF3}" dt="2021-08-29T00:22:39.881" v="2348"/>
          <ac:spMkLst>
            <pc:docMk/>
            <pc:sldMk cId="3245718150" sldId="382"/>
            <ac:spMk id="54" creationId="{637E0859-2461-4ED1-B4DE-D942E52FCAEA}"/>
          </ac:spMkLst>
        </pc:spChg>
        <pc:spChg chg="add del">
          <ac:chgData name="Syphax Ait oubelli" userId="ecf726b1934da71b" providerId="LiveId" clId="{B71F60E7-0DDB-42E6-818B-77B87849ADF3}" dt="2021-08-29T00:22:39.959" v="2403"/>
          <ac:spMkLst>
            <pc:docMk/>
            <pc:sldMk cId="3245718150" sldId="382"/>
            <ac:spMk id="55" creationId="{87F28A39-562A-4232-8670-D548D1179FD0}"/>
          </ac:spMkLst>
        </pc:spChg>
        <pc:spChg chg="mod">
          <ac:chgData name="Syphax Ait oubelli" userId="ecf726b1934da71b" providerId="LiveId" clId="{B71F60E7-0DDB-42E6-818B-77B87849ADF3}" dt="2021-08-29T00:40:56.001" v="2459" actId="1076"/>
          <ac:spMkLst>
            <pc:docMk/>
            <pc:sldMk cId="3245718150" sldId="382"/>
            <ac:spMk id="56" creationId="{9FF48DEA-8B16-47E3-AA46-5DF0F4D9DB3F}"/>
          </ac:spMkLst>
        </pc:spChg>
        <pc:spChg chg="add del mod">
          <ac:chgData name="Syphax Ait oubelli" userId="ecf726b1934da71b" providerId="LiveId" clId="{B71F60E7-0DDB-42E6-818B-77B87849ADF3}" dt="2021-08-29T00:22:39.896" v="2359"/>
          <ac:spMkLst>
            <pc:docMk/>
            <pc:sldMk cId="3245718150" sldId="382"/>
            <ac:spMk id="57" creationId="{B46F6F52-3265-49D2-A7E0-E4AC4471B38F}"/>
          </ac:spMkLst>
        </pc:spChg>
        <pc:spChg chg="add del">
          <ac:chgData name="Syphax Ait oubelli" userId="ecf726b1934da71b" providerId="LiveId" clId="{B71F60E7-0DDB-42E6-818B-77B87849ADF3}" dt="2021-08-29T00:22:39.975" v="2414"/>
          <ac:spMkLst>
            <pc:docMk/>
            <pc:sldMk cId="3245718150" sldId="382"/>
            <ac:spMk id="58" creationId="{B92A026A-BDC9-450A-AF7B-ED7AB5DE30D9}"/>
          </ac:spMkLst>
        </pc:spChg>
        <pc:spChg chg="mod">
          <ac:chgData name="Syphax Ait oubelli" userId="ecf726b1934da71b" providerId="LiveId" clId="{B71F60E7-0DDB-42E6-818B-77B87849ADF3}" dt="2021-08-29T00:40:56.001" v="2459" actId="1076"/>
          <ac:spMkLst>
            <pc:docMk/>
            <pc:sldMk cId="3245718150" sldId="382"/>
            <ac:spMk id="59" creationId="{4683EF4D-8B65-4916-B9C8-A41509B61FCC}"/>
          </ac:spMkLst>
        </pc:spChg>
        <pc:spChg chg="add del mod">
          <ac:chgData name="Syphax Ait oubelli" userId="ecf726b1934da71b" providerId="LiveId" clId="{B71F60E7-0DDB-42E6-818B-77B87849ADF3}" dt="2021-08-29T00:22:39.912" v="2370"/>
          <ac:spMkLst>
            <pc:docMk/>
            <pc:sldMk cId="3245718150" sldId="382"/>
            <ac:spMk id="60" creationId="{22CDA5A0-6008-41C5-9211-90E32671C3A1}"/>
          </ac:spMkLst>
        </pc:spChg>
        <pc:spChg chg="add del">
          <ac:chgData name="Syphax Ait oubelli" userId="ecf726b1934da71b" providerId="LiveId" clId="{B71F60E7-0DDB-42E6-818B-77B87849ADF3}" dt="2021-08-29T00:22:39.990" v="2425"/>
          <ac:spMkLst>
            <pc:docMk/>
            <pc:sldMk cId="3245718150" sldId="382"/>
            <ac:spMk id="61" creationId="{2073B3EC-0DFC-43FC-807F-F567D2F13694}"/>
          </ac:spMkLst>
        </pc:spChg>
        <pc:spChg chg="mod">
          <ac:chgData name="Syphax Ait oubelli" userId="ecf726b1934da71b" providerId="LiveId" clId="{B71F60E7-0DDB-42E6-818B-77B87849ADF3}" dt="2021-08-29T00:40:56.001" v="2459" actId="1076"/>
          <ac:spMkLst>
            <pc:docMk/>
            <pc:sldMk cId="3245718150" sldId="382"/>
            <ac:spMk id="62" creationId="{E3716406-FBBF-4A1A-B922-A6D8F6F3FDF4}"/>
          </ac:spMkLst>
        </pc:spChg>
        <pc:spChg chg="add del mod">
          <ac:chgData name="Syphax Ait oubelli" userId="ecf726b1934da71b" providerId="LiveId" clId="{B71F60E7-0DDB-42E6-818B-77B87849ADF3}" dt="2021-08-29T00:22:39.929" v="2381"/>
          <ac:spMkLst>
            <pc:docMk/>
            <pc:sldMk cId="3245718150" sldId="382"/>
            <ac:spMk id="63" creationId="{75CEA930-1DC1-490D-843A-2220E1E4CEED}"/>
          </ac:spMkLst>
        </pc:spChg>
        <pc:spChg chg="add del">
          <ac:chgData name="Syphax Ait oubelli" userId="ecf726b1934da71b" providerId="LiveId" clId="{B71F60E7-0DDB-42E6-818B-77B87849ADF3}" dt="2021-08-29T00:22:40.006" v="2436"/>
          <ac:spMkLst>
            <pc:docMk/>
            <pc:sldMk cId="3245718150" sldId="382"/>
            <ac:spMk id="64" creationId="{FB2D82C7-FE6E-43A3-9D6B-581133F4E5A4}"/>
          </ac:spMkLst>
        </pc:spChg>
        <pc:spChg chg="mod">
          <ac:chgData name="Syphax Ait oubelli" userId="ecf726b1934da71b" providerId="LiveId" clId="{B71F60E7-0DDB-42E6-818B-77B87849ADF3}" dt="2021-08-29T00:40:56.001" v="2459" actId="1076"/>
          <ac:spMkLst>
            <pc:docMk/>
            <pc:sldMk cId="3245718150" sldId="382"/>
            <ac:spMk id="65" creationId="{A3B3DB75-7F09-4D33-9C20-0834149C46DE}"/>
          </ac:spMkLst>
        </pc:spChg>
        <pc:spChg chg="add del mod">
          <ac:chgData name="Syphax Ait oubelli" userId="ecf726b1934da71b" providerId="LiveId" clId="{B71F60E7-0DDB-42E6-818B-77B87849ADF3}" dt="2021-08-29T00:22:39.947" v="2392"/>
          <ac:spMkLst>
            <pc:docMk/>
            <pc:sldMk cId="3245718150" sldId="382"/>
            <ac:spMk id="66" creationId="{CCDD8E30-A533-44B1-A48E-8A6AB25B7AFF}"/>
          </ac:spMkLst>
        </pc:spChg>
        <pc:spChg chg="mod">
          <ac:chgData name="Syphax Ait oubelli" userId="ecf726b1934da71b" providerId="LiveId" clId="{B71F60E7-0DDB-42E6-818B-77B87849ADF3}" dt="2021-08-29T00:40:56.001" v="2459" actId="1076"/>
          <ac:spMkLst>
            <pc:docMk/>
            <pc:sldMk cId="3245718150" sldId="382"/>
            <ac:spMk id="68" creationId="{A0B72FEA-8E9D-4C71-809E-48A1B88FD7A0}"/>
          </ac:spMkLst>
        </pc:spChg>
        <pc:spChg chg="add del mod">
          <ac:chgData name="Syphax Ait oubelli" userId="ecf726b1934da71b" providerId="LiveId" clId="{B71F60E7-0DDB-42E6-818B-77B87849ADF3}" dt="2021-08-29T00:22:39.959" v="2403"/>
          <ac:spMkLst>
            <pc:docMk/>
            <pc:sldMk cId="3245718150" sldId="382"/>
            <ac:spMk id="69" creationId="{66B037EC-E391-43A3-BA24-1A08FB7E468B}"/>
          </ac:spMkLst>
        </pc:spChg>
        <pc:spChg chg="mod">
          <ac:chgData name="Syphax Ait oubelli" userId="ecf726b1934da71b" providerId="LiveId" clId="{B71F60E7-0DDB-42E6-818B-77B87849ADF3}" dt="2021-08-29T00:40:56.001" v="2459" actId="1076"/>
          <ac:spMkLst>
            <pc:docMk/>
            <pc:sldMk cId="3245718150" sldId="382"/>
            <ac:spMk id="71" creationId="{ED47E24B-BA23-4CA4-94E2-D03DA6A1FE74}"/>
          </ac:spMkLst>
        </pc:spChg>
        <pc:spChg chg="add del mod">
          <ac:chgData name="Syphax Ait oubelli" userId="ecf726b1934da71b" providerId="LiveId" clId="{B71F60E7-0DDB-42E6-818B-77B87849ADF3}" dt="2021-08-29T00:22:39.975" v="2414"/>
          <ac:spMkLst>
            <pc:docMk/>
            <pc:sldMk cId="3245718150" sldId="382"/>
            <ac:spMk id="72" creationId="{D177507C-E95E-4977-AB94-31EC73572337}"/>
          </ac:spMkLst>
        </pc:spChg>
        <pc:spChg chg="mod">
          <ac:chgData name="Syphax Ait oubelli" userId="ecf726b1934da71b" providerId="LiveId" clId="{B71F60E7-0DDB-42E6-818B-77B87849ADF3}" dt="2021-08-29T00:40:56.001" v="2459" actId="1076"/>
          <ac:spMkLst>
            <pc:docMk/>
            <pc:sldMk cId="3245718150" sldId="382"/>
            <ac:spMk id="74" creationId="{422CF60E-6095-4092-AC2B-78834772906A}"/>
          </ac:spMkLst>
        </pc:spChg>
        <pc:spChg chg="add del mod">
          <ac:chgData name="Syphax Ait oubelli" userId="ecf726b1934da71b" providerId="LiveId" clId="{B71F60E7-0DDB-42E6-818B-77B87849ADF3}" dt="2021-08-29T00:22:39.990" v="2425"/>
          <ac:spMkLst>
            <pc:docMk/>
            <pc:sldMk cId="3245718150" sldId="382"/>
            <ac:spMk id="75" creationId="{84025672-55E4-46DC-9938-47781A19FF7B}"/>
          </ac:spMkLst>
        </pc:spChg>
        <pc:spChg chg="mod">
          <ac:chgData name="Syphax Ait oubelli" userId="ecf726b1934da71b" providerId="LiveId" clId="{B71F60E7-0DDB-42E6-818B-77B87849ADF3}" dt="2021-08-29T00:40:56.001" v="2459" actId="1076"/>
          <ac:spMkLst>
            <pc:docMk/>
            <pc:sldMk cId="3245718150" sldId="382"/>
            <ac:spMk id="77" creationId="{42859108-1D48-47F5-946E-FE5D289A01AB}"/>
          </ac:spMkLst>
        </pc:spChg>
        <pc:spChg chg="add del mod">
          <ac:chgData name="Syphax Ait oubelli" userId="ecf726b1934da71b" providerId="LiveId" clId="{B71F60E7-0DDB-42E6-818B-77B87849ADF3}" dt="2021-08-29T00:22:40.006" v="2436"/>
          <ac:spMkLst>
            <pc:docMk/>
            <pc:sldMk cId="3245718150" sldId="382"/>
            <ac:spMk id="78" creationId="{7D9582A3-2318-467A-8E23-048A5FA47A27}"/>
          </ac:spMkLst>
        </pc:spChg>
        <pc:spChg chg="mod">
          <ac:chgData name="Syphax Ait oubelli" userId="ecf726b1934da71b" providerId="LiveId" clId="{B71F60E7-0DDB-42E6-818B-77B87849ADF3}" dt="2021-08-29T00:40:56.001" v="2459" actId="1076"/>
          <ac:spMkLst>
            <pc:docMk/>
            <pc:sldMk cId="3245718150" sldId="382"/>
            <ac:spMk id="80" creationId="{DB7014A4-51F5-4AEF-9984-D5F912B7874B}"/>
          </ac:spMkLst>
        </pc:spChg>
        <pc:spChg chg="add mod">
          <ac:chgData name="Syphax Ait oubelli" userId="ecf726b1934da71b" providerId="LiveId" clId="{B71F60E7-0DDB-42E6-818B-77B87849ADF3}" dt="2021-08-29T00:40:56.001" v="2459" actId="1076"/>
          <ac:spMkLst>
            <pc:docMk/>
            <pc:sldMk cId="3245718150" sldId="382"/>
            <ac:spMk id="81" creationId="{42DB4E46-004A-44A7-9C17-92A8CBE62E77}"/>
          </ac:spMkLst>
        </pc:spChg>
        <pc:spChg chg="add mod">
          <ac:chgData name="Syphax Ait oubelli" userId="ecf726b1934da71b" providerId="LiveId" clId="{B71F60E7-0DDB-42E6-818B-77B87849ADF3}" dt="2021-08-29T00:40:56.001" v="2459" actId="1076"/>
          <ac:spMkLst>
            <pc:docMk/>
            <pc:sldMk cId="3245718150" sldId="382"/>
            <ac:spMk id="82" creationId="{08926A14-55F2-480E-B566-D8B6583E2614}"/>
          </ac:spMkLst>
        </pc:spChg>
        <pc:spChg chg="add mod">
          <ac:chgData name="Syphax Ait oubelli" userId="ecf726b1934da71b" providerId="LiveId" clId="{B71F60E7-0DDB-42E6-818B-77B87849ADF3}" dt="2021-08-29T00:40:56.001" v="2459" actId="1076"/>
          <ac:spMkLst>
            <pc:docMk/>
            <pc:sldMk cId="3245718150" sldId="382"/>
            <ac:spMk id="83" creationId="{1D41A019-A0BF-411A-A9E6-B269FE79D648}"/>
          </ac:spMkLst>
        </pc:spChg>
        <pc:spChg chg="add mod">
          <ac:chgData name="Syphax Ait oubelli" userId="ecf726b1934da71b" providerId="LiveId" clId="{B71F60E7-0DDB-42E6-818B-77B87849ADF3}" dt="2021-08-29T00:40:56.001" v="2459" actId="1076"/>
          <ac:spMkLst>
            <pc:docMk/>
            <pc:sldMk cId="3245718150" sldId="382"/>
            <ac:spMk id="84" creationId="{14F88D24-D708-4D65-BF06-D21F0F20807B}"/>
          </ac:spMkLst>
        </pc:spChg>
        <pc:spChg chg="mod">
          <ac:chgData name="Syphax Ait oubelli" userId="ecf726b1934da71b" providerId="LiveId" clId="{B71F60E7-0DDB-42E6-818B-77B87849ADF3}" dt="2021-08-29T00:21:42.129" v="2164" actId="1076"/>
          <ac:spMkLst>
            <pc:docMk/>
            <pc:sldMk cId="3245718150" sldId="382"/>
            <ac:spMk id="175" creationId="{B2A7C1D2-8004-46D2-A579-878B6B856B34}"/>
          </ac:spMkLst>
        </pc:spChg>
        <pc:spChg chg="mod">
          <ac:chgData name="Syphax Ait oubelli" userId="ecf726b1934da71b" providerId="LiveId" clId="{B71F60E7-0DDB-42E6-818B-77B87849ADF3}" dt="2021-08-29T00:21:42.129" v="2164" actId="1076"/>
          <ac:spMkLst>
            <pc:docMk/>
            <pc:sldMk cId="3245718150" sldId="382"/>
            <ac:spMk id="176" creationId="{16EE5B9F-8C51-405A-B9A0-CC45357DA659}"/>
          </ac:spMkLst>
        </pc:spChg>
        <pc:spChg chg="mod">
          <ac:chgData name="Syphax Ait oubelli" userId="ecf726b1934da71b" providerId="LiveId" clId="{B71F60E7-0DDB-42E6-818B-77B87849ADF3}" dt="2021-08-29T00:21:42.129" v="2164" actId="1076"/>
          <ac:spMkLst>
            <pc:docMk/>
            <pc:sldMk cId="3245718150" sldId="382"/>
            <ac:spMk id="177" creationId="{6CFFF3C5-D94C-4325-9680-8DBB13B9B51A}"/>
          </ac:spMkLst>
        </pc:spChg>
        <pc:spChg chg="mod">
          <ac:chgData name="Syphax Ait oubelli" userId="ecf726b1934da71b" providerId="LiveId" clId="{B71F60E7-0DDB-42E6-818B-77B87849ADF3}" dt="2021-08-29T00:21:42.129" v="2164" actId="1076"/>
          <ac:spMkLst>
            <pc:docMk/>
            <pc:sldMk cId="3245718150" sldId="382"/>
            <ac:spMk id="178" creationId="{3053BE4C-F39E-4AF6-A5F7-226549BCFD98}"/>
          </ac:spMkLst>
        </pc:spChg>
        <pc:spChg chg="mod">
          <ac:chgData name="Syphax Ait oubelli" userId="ecf726b1934da71b" providerId="LiveId" clId="{B71F60E7-0DDB-42E6-818B-77B87849ADF3}" dt="2021-08-29T00:21:42.129" v="2164" actId="1076"/>
          <ac:spMkLst>
            <pc:docMk/>
            <pc:sldMk cId="3245718150" sldId="382"/>
            <ac:spMk id="179" creationId="{0AE5C557-8563-4F7F-911B-C0320EC34F81}"/>
          </ac:spMkLst>
        </pc:spChg>
      </pc:sldChg>
      <pc:sldChg chg="addSp delSp modSp add mod">
        <pc:chgData name="Syphax Ait oubelli" userId="ecf726b1934da71b" providerId="LiveId" clId="{B71F60E7-0DDB-42E6-818B-77B87849ADF3}" dt="2021-08-29T00:47:10.332" v="2528" actId="207"/>
        <pc:sldMkLst>
          <pc:docMk/>
          <pc:sldMk cId="520919287" sldId="383"/>
        </pc:sldMkLst>
        <pc:spChg chg="mod">
          <ac:chgData name="Syphax Ait oubelli" userId="ecf726b1934da71b" providerId="LiveId" clId="{B71F60E7-0DDB-42E6-818B-77B87849ADF3}" dt="2021-08-29T00:41:14.621" v="2461" actId="1076"/>
          <ac:spMkLst>
            <pc:docMk/>
            <pc:sldMk cId="520919287" sldId="383"/>
            <ac:spMk id="11" creationId="{86A2485A-3B3C-4680-B713-1B7505EE3158}"/>
          </ac:spMkLst>
        </pc:spChg>
        <pc:spChg chg="mod">
          <ac:chgData name="Syphax Ait oubelli" userId="ecf726b1934da71b" providerId="LiveId" clId="{B71F60E7-0DDB-42E6-818B-77B87849ADF3}" dt="2021-08-29T00:41:14.621" v="2461" actId="1076"/>
          <ac:spMkLst>
            <pc:docMk/>
            <pc:sldMk cId="520919287" sldId="383"/>
            <ac:spMk id="14" creationId="{6DA831B8-043F-4860-BEB5-EB75798EA541}"/>
          </ac:spMkLst>
        </pc:spChg>
        <pc:spChg chg="add mod">
          <ac:chgData name="Syphax Ait oubelli" userId="ecf726b1934da71b" providerId="LiveId" clId="{B71F60E7-0DDB-42E6-818B-77B87849ADF3}" dt="2021-08-29T00:47:10.332" v="2528" actId="207"/>
          <ac:spMkLst>
            <pc:docMk/>
            <pc:sldMk cId="520919287" sldId="383"/>
            <ac:spMk id="16" creationId="{1D990D6B-F718-452D-AB32-8F27EC942766}"/>
          </ac:spMkLst>
        </pc:spChg>
        <pc:spChg chg="mod">
          <ac:chgData name="Syphax Ait oubelli" userId="ecf726b1934da71b" providerId="LiveId" clId="{B71F60E7-0DDB-42E6-818B-77B87849ADF3}" dt="2021-08-29T00:41:14.621" v="2461" actId="1076"/>
          <ac:spMkLst>
            <pc:docMk/>
            <pc:sldMk cId="520919287" sldId="383"/>
            <ac:spMk id="17" creationId="{1B7117B7-D360-44CD-8976-E2F664B1E353}"/>
          </ac:spMkLst>
        </pc:spChg>
        <pc:spChg chg="mod">
          <ac:chgData name="Syphax Ait oubelli" userId="ecf726b1934da71b" providerId="LiveId" clId="{B71F60E7-0DDB-42E6-818B-77B87849ADF3}" dt="2021-08-29T00:41:14.621" v="2461" actId="1076"/>
          <ac:spMkLst>
            <pc:docMk/>
            <pc:sldMk cId="520919287" sldId="383"/>
            <ac:spMk id="20" creationId="{DF7313AB-10F9-41FB-9A71-A27AAF75BA2A}"/>
          </ac:spMkLst>
        </pc:spChg>
        <pc:spChg chg="mod">
          <ac:chgData name="Syphax Ait oubelli" userId="ecf726b1934da71b" providerId="LiveId" clId="{B71F60E7-0DDB-42E6-818B-77B87849ADF3}" dt="2021-08-29T00:41:14.621" v="2461" actId="1076"/>
          <ac:spMkLst>
            <pc:docMk/>
            <pc:sldMk cId="520919287" sldId="383"/>
            <ac:spMk id="23" creationId="{A5C443B3-1AD1-4D08-868C-B2E561B8350D}"/>
          </ac:spMkLst>
        </pc:spChg>
        <pc:spChg chg="mod">
          <ac:chgData name="Syphax Ait oubelli" userId="ecf726b1934da71b" providerId="LiveId" clId="{B71F60E7-0DDB-42E6-818B-77B87849ADF3}" dt="2021-08-29T00:41:14.621" v="2461" actId="1076"/>
          <ac:spMkLst>
            <pc:docMk/>
            <pc:sldMk cId="520919287" sldId="383"/>
            <ac:spMk id="26" creationId="{B20DA67B-B3A6-4839-8908-64C7A4BC759C}"/>
          </ac:spMkLst>
        </pc:spChg>
        <pc:spChg chg="mod">
          <ac:chgData name="Syphax Ait oubelli" userId="ecf726b1934da71b" providerId="LiveId" clId="{B71F60E7-0DDB-42E6-818B-77B87849ADF3}" dt="2021-08-29T00:41:14.621" v="2461" actId="1076"/>
          <ac:spMkLst>
            <pc:docMk/>
            <pc:sldMk cId="520919287" sldId="383"/>
            <ac:spMk id="29" creationId="{4D38C6FC-5392-4205-B607-A992C2BEFFBA}"/>
          </ac:spMkLst>
        </pc:spChg>
        <pc:spChg chg="mod">
          <ac:chgData name="Syphax Ait oubelli" userId="ecf726b1934da71b" providerId="LiveId" clId="{B71F60E7-0DDB-42E6-818B-77B87849ADF3}" dt="2021-08-29T00:41:14.621" v="2461" actId="1076"/>
          <ac:spMkLst>
            <pc:docMk/>
            <pc:sldMk cId="520919287" sldId="383"/>
            <ac:spMk id="32" creationId="{B822F56F-1326-4F16-AE96-67FE1236D2EC}"/>
          </ac:spMkLst>
        </pc:spChg>
        <pc:spChg chg="mod">
          <ac:chgData name="Syphax Ait oubelli" userId="ecf726b1934da71b" providerId="LiveId" clId="{B71F60E7-0DDB-42E6-818B-77B87849ADF3}" dt="2021-08-29T00:41:14.621" v="2461" actId="1076"/>
          <ac:spMkLst>
            <pc:docMk/>
            <pc:sldMk cId="520919287" sldId="383"/>
            <ac:spMk id="35" creationId="{729E0640-DABF-4994-A4F9-80DF96AA53D1}"/>
          </ac:spMkLst>
        </pc:spChg>
        <pc:spChg chg="mod">
          <ac:chgData name="Syphax Ait oubelli" userId="ecf726b1934da71b" providerId="LiveId" clId="{B71F60E7-0DDB-42E6-818B-77B87849ADF3}" dt="2021-08-29T00:41:14.621" v="2461" actId="1076"/>
          <ac:spMkLst>
            <pc:docMk/>
            <pc:sldMk cId="520919287" sldId="383"/>
            <ac:spMk id="38" creationId="{33B0E2A2-960A-452F-8B48-5ABBC3975BB9}"/>
          </ac:spMkLst>
        </pc:spChg>
        <pc:spChg chg="mod">
          <ac:chgData name="Syphax Ait oubelli" userId="ecf726b1934da71b" providerId="LiveId" clId="{B71F60E7-0DDB-42E6-818B-77B87849ADF3}" dt="2021-08-29T00:41:14.621" v="2461" actId="1076"/>
          <ac:spMkLst>
            <pc:docMk/>
            <pc:sldMk cId="520919287" sldId="383"/>
            <ac:spMk id="41" creationId="{65C126FD-F59E-4CB4-92F1-523C440EEDFA}"/>
          </ac:spMkLst>
        </pc:spChg>
        <pc:spChg chg="mod">
          <ac:chgData name="Syphax Ait oubelli" userId="ecf726b1934da71b" providerId="LiveId" clId="{B71F60E7-0DDB-42E6-818B-77B87849ADF3}" dt="2021-08-29T00:41:14.621" v="2461" actId="1076"/>
          <ac:spMkLst>
            <pc:docMk/>
            <pc:sldMk cId="520919287" sldId="383"/>
            <ac:spMk id="44" creationId="{0645C688-1BC9-454B-B1D0-C5A6100F6201}"/>
          </ac:spMkLst>
        </pc:spChg>
        <pc:spChg chg="mod">
          <ac:chgData name="Syphax Ait oubelli" userId="ecf726b1934da71b" providerId="LiveId" clId="{B71F60E7-0DDB-42E6-818B-77B87849ADF3}" dt="2021-08-29T00:41:14.621" v="2461" actId="1076"/>
          <ac:spMkLst>
            <pc:docMk/>
            <pc:sldMk cId="520919287" sldId="383"/>
            <ac:spMk id="47" creationId="{A8A56341-4044-4C4A-9389-CB2BDA127D8D}"/>
          </ac:spMkLst>
        </pc:spChg>
        <pc:spChg chg="mod">
          <ac:chgData name="Syphax Ait oubelli" userId="ecf726b1934da71b" providerId="LiveId" clId="{B71F60E7-0DDB-42E6-818B-77B87849ADF3}" dt="2021-08-29T00:41:14.621" v="2461" actId="1076"/>
          <ac:spMkLst>
            <pc:docMk/>
            <pc:sldMk cId="520919287" sldId="383"/>
            <ac:spMk id="50" creationId="{90E4418B-529B-4DB4-99C6-1E7FD0F04D3A}"/>
          </ac:spMkLst>
        </pc:spChg>
        <pc:spChg chg="mod">
          <ac:chgData name="Syphax Ait oubelli" userId="ecf726b1934da71b" providerId="LiveId" clId="{B71F60E7-0DDB-42E6-818B-77B87849ADF3}" dt="2021-08-29T00:41:14.621" v="2461" actId="1076"/>
          <ac:spMkLst>
            <pc:docMk/>
            <pc:sldMk cId="520919287" sldId="383"/>
            <ac:spMk id="53" creationId="{478BD91F-A23B-4324-99AF-FC99F99DACFC}"/>
          </ac:spMkLst>
        </pc:spChg>
        <pc:spChg chg="mod">
          <ac:chgData name="Syphax Ait oubelli" userId="ecf726b1934da71b" providerId="LiveId" clId="{B71F60E7-0DDB-42E6-818B-77B87849ADF3}" dt="2021-08-29T00:41:14.621" v="2461" actId="1076"/>
          <ac:spMkLst>
            <pc:docMk/>
            <pc:sldMk cId="520919287" sldId="383"/>
            <ac:spMk id="56" creationId="{9FF48DEA-8B16-47E3-AA46-5DF0F4D9DB3F}"/>
          </ac:spMkLst>
        </pc:spChg>
        <pc:spChg chg="mod">
          <ac:chgData name="Syphax Ait oubelli" userId="ecf726b1934da71b" providerId="LiveId" clId="{B71F60E7-0DDB-42E6-818B-77B87849ADF3}" dt="2021-08-29T00:41:14.621" v="2461" actId="1076"/>
          <ac:spMkLst>
            <pc:docMk/>
            <pc:sldMk cId="520919287" sldId="383"/>
            <ac:spMk id="59" creationId="{4683EF4D-8B65-4916-B9C8-A41509B61FCC}"/>
          </ac:spMkLst>
        </pc:spChg>
        <pc:spChg chg="mod">
          <ac:chgData name="Syphax Ait oubelli" userId="ecf726b1934da71b" providerId="LiveId" clId="{B71F60E7-0DDB-42E6-818B-77B87849ADF3}" dt="2021-08-29T00:41:14.621" v="2461" actId="1076"/>
          <ac:spMkLst>
            <pc:docMk/>
            <pc:sldMk cId="520919287" sldId="383"/>
            <ac:spMk id="62" creationId="{E3716406-FBBF-4A1A-B922-A6D8F6F3FDF4}"/>
          </ac:spMkLst>
        </pc:spChg>
        <pc:spChg chg="mod">
          <ac:chgData name="Syphax Ait oubelli" userId="ecf726b1934da71b" providerId="LiveId" clId="{B71F60E7-0DDB-42E6-818B-77B87849ADF3}" dt="2021-08-29T00:41:14.621" v="2461" actId="1076"/>
          <ac:spMkLst>
            <pc:docMk/>
            <pc:sldMk cId="520919287" sldId="383"/>
            <ac:spMk id="65" creationId="{A3B3DB75-7F09-4D33-9C20-0834149C46DE}"/>
          </ac:spMkLst>
        </pc:spChg>
        <pc:spChg chg="mod">
          <ac:chgData name="Syphax Ait oubelli" userId="ecf726b1934da71b" providerId="LiveId" clId="{B71F60E7-0DDB-42E6-818B-77B87849ADF3}" dt="2021-08-29T00:41:14.621" v="2461" actId="1076"/>
          <ac:spMkLst>
            <pc:docMk/>
            <pc:sldMk cId="520919287" sldId="383"/>
            <ac:spMk id="68" creationId="{A0B72FEA-8E9D-4C71-809E-48A1B88FD7A0}"/>
          </ac:spMkLst>
        </pc:spChg>
        <pc:spChg chg="mod">
          <ac:chgData name="Syphax Ait oubelli" userId="ecf726b1934da71b" providerId="LiveId" clId="{B71F60E7-0DDB-42E6-818B-77B87849ADF3}" dt="2021-08-29T00:41:14.621" v="2461" actId="1076"/>
          <ac:spMkLst>
            <pc:docMk/>
            <pc:sldMk cId="520919287" sldId="383"/>
            <ac:spMk id="71" creationId="{ED47E24B-BA23-4CA4-94E2-D03DA6A1FE74}"/>
          </ac:spMkLst>
        </pc:spChg>
        <pc:spChg chg="mod">
          <ac:chgData name="Syphax Ait oubelli" userId="ecf726b1934da71b" providerId="LiveId" clId="{B71F60E7-0DDB-42E6-818B-77B87849ADF3}" dt="2021-08-29T00:41:14.621" v="2461" actId="1076"/>
          <ac:spMkLst>
            <pc:docMk/>
            <pc:sldMk cId="520919287" sldId="383"/>
            <ac:spMk id="74" creationId="{422CF60E-6095-4092-AC2B-78834772906A}"/>
          </ac:spMkLst>
        </pc:spChg>
        <pc:spChg chg="mod">
          <ac:chgData name="Syphax Ait oubelli" userId="ecf726b1934da71b" providerId="LiveId" clId="{B71F60E7-0DDB-42E6-818B-77B87849ADF3}" dt="2021-08-29T00:41:14.621" v="2461" actId="1076"/>
          <ac:spMkLst>
            <pc:docMk/>
            <pc:sldMk cId="520919287" sldId="383"/>
            <ac:spMk id="77" creationId="{42859108-1D48-47F5-946E-FE5D289A01AB}"/>
          </ac:spMkLst>
        </pc:spChg>
        <pc:spChg chg="mod">
          <ac:chgData name="Syphax Ait oubelli" userId="ecf726b1934da71b" providerId="LiveId" clId="{B71F60E7-0DDB-42E6-818B-77B87849ADF3}" dt="2021-08-29T00:41:22.355" v="2462" actId="207"/>
          <ac:spMkLst>
            <pc:docMk/>
            <pc:sldMk cId="520919287" sldId="383"/>
            <ac:spMk id="80" creationId="{DB7014A4-51F5-4AEF-9984-D5F912B7874B}"/>
          </ac:spMkLst>
        </pc:spChg>
        <pc:spChg chg="mod">
          <ac:chgData name="Syphax Ait oubelli" userId="ecf726b1934da71b" providerId="LiveId" clId="{B71F60E7-0DDB-42E6-818B-77B87849ADF3}" dt="2021-08-29T00:41:14.621" v="2461" actId="1076"/>
          <ac:spMkLst>
            <pc:docMk/>
            <pc:sldMk cId="520919287" sldId="383"/>
            <ac:spMk id="81" creationId="{42DB4E46-004A-44A7-9C17-92A8CBE62E77}"/>
          </ac:spMkLst>
        </pc:spChg>
        <pc:spChg chg="mod">
          <ac:chgData name="Syphax Ait oubelli" userId="ecf726b1934da71b" providerId="LiveId" clId="{B71F60E7-0DDB-42E6-818B-77B87849ADF3}" dt="2021-08-29T00:41:14.621" v="2461" actId="1076"/>
          <ac:spMkLst>
            <pc:docMk/>
            <pc:sldMk cId="520919287" sldId="383"/>
            <ac:spMk id="82" creationId="{08926A14-55F2-480E-B566-D8B6583E2614}"/>
          </ac:spMkLst>
        </pc:spChg>
        <pc:spChg chg="mod">
          <ac:chgData name="Syphax Ait oubelli" userId="ecf726b1934da71b" providerId="LiveId" clId="{B71F60E7-0DDB-42E6-818B-77B87849ADF3}" dt="2021-08-29T00:41:14.621" v="2461" actId="1076"/>
          <ac:spMkLst>
            <pc:docMk/>
            <pc:sldMk cId="520919287" sldId="383"/>
            <ac:spMk id="83" creationId="{1D41A019-A0BF-411A-A9E6-B269FE79D648}"/>
          </ac:spMkLst>
        </pc:spChg>
        <pc:spChg chg="mod">
          <ac:chgData name="Syphax Ait oubelli" userId="ecf726b1934da71b" providerId="LiveId" clId="{B71F60E7-0DDB-42E6-818B-77B87849ADF3}" dt="2021-08-29T00:41:14.621" v="2461" actId="1076"/>
          <ac:spMkLst>
            <pc:docMk/>
            <pc:sldMk cId="520919287" sldId="383"/>
            <ac:spMk id="84" creationId="{14F88D24-D708-4D65-BF06-D21F0F20807B}"/>
          </ac:spMkLst>
        </pc:spChg>
        <pc:cxnChg chg="add del mod">
          <ac:chgData name="Syphax Ait oubelli" userId="ecf726b1934da71b" providerId="LiveId" clId="{B71F60E7-0DDB-42E6-818B-77B87849ADF3}" dt="2021-08-29T00:42:37.467" v="2478" actId="478"/>
          <ac:cxnSpMkLst>
            <pc:docMk/>
            <pc:sldMk cId="520919287" sldId="383"/>
            <ac:cxnSpMk id="4" creationId="{2E15E955-D2BD-4748-AE5E-8C33B15FF276}"/>
          </ac:cxnSpMkLst>
        </pc:cxnChg>
        <pc:cxnChg chg="add mod">
          <ac:chgData name="Syphax Ait oubelli" userId="ecf726b1934da71b" providerId="LiveId" clId="{B71F60E7-0DDB-42E6-818B-77B87849ADF3}" dt="2021-08-29T00:42:45.907" v="2481" actId="14100"/>
          <ac:cxnSpMkLst>
            <pc:docMk/>
            <pc:sldMk cId="520919287" sldId="383"/>
            <ac:cxnSpMk id="7" creationId="{8A78C562-4CE0-42BF-9A93-E95ACDEC2EA2}"/>
          </ac:cxnSpMkLst>
        </pc:cxnChg>
      </pc:sldChg>
      <pc:sldChg chg="del">
        <pc:chgData name="Syphax Ait oubelli" userId="ecf726b1934da71b" providerId="LiveId" clId="{B71F60E7-0DDB-42E6-818B-77B87849ADF3}" dt="2021-08-28T18:08:13.376" v="0" actId="47"/>
        <pc:sldMkLst>
          <pc:docMk/>
          <pc:sldMk cId="1137114282" sldId="383"/>
        </pc:sldMkLst>
      </pc:sldChg>
      <pc:sldChg chg="modSp add mod modTransition">
        <pc:chgData name="Syphax Ait oubelli" userId="ecf726b1934da71b" providerId="LiveId" clId="{B71F60E7-0DDB-42E6-818B-77B87849ADF3}" dt="2021-08-29T10:07:54.432" v="4556"/>
        <pc:sldMkLst>
          <pc:docMk/>
          <pc:sldMk cId="1796067798" sldId="384"/>
        </pc:sldMkLst>
        <pc:spChg chg="mod">
          <ac:chgData name="Syphax Ait oubelli" userId="ecf726b1934da71b" providerId="LiveId" clId="{B71F60E7-0DDB-42E6-818B-77B87849ADF3}" dt="2021-08-29T00:48:46.842" v="2541" actId="14100"/>
          <ac:spMkLst>
            <pc:docMk/>
            <pc:sldMk cId="1796067798" sldId="384"/>
            <ac:spMk id="16" creationId="{1D990D6B-F718-452D-AB32-8F27EC942766}"/>
          </ac:spMkLst>
        </pc:spChg>
        <pc:spChg chg="mod">
          <ac:chgData name="Syphax Ait oubelli" userId="ecf726b1934da71b" providerId="LiveId" clId="{B71F60E7-0DDB-42E6-818B-77B87849ADF3}" dt="2021-08-29T00:48:21.423" v="2531" actId="207"/>
          <ac:spMkLst>
            <pc:docMk/>
            <pc:sldMk cId="1796067798" sldId="384"/>
            <ac:spMk id="38" creationId="{33B0E2A2-960A-452F-8B48-5ABBC3975BB9}"/>
          </ac:spMkLst>
        </pc:spChg>
        <pc:spChg chg="mod">
          <ac:chgData name="Syphax Ait oubelli" userId="ecf726b1934da71b" providerId="LiveId" clId="{B71F60E7-0DDB-42E6-818B-77B87849ADF3}" dt="2021-08-29T00:48:23.544" v="2532" actId="207"/>
          <ac:spMkLst>
            <pc:docMk/>
            <pc:sldMk cId="1796067798" sldId="384"/>
            <ac:spMk id="56" creationId="{9FF48DEA-8B16-47E3-AA46-5DF0F4D9DB3F}"/>
          </ac:spMkLst>
        </pc:spChg>
        <pc:spChg chg="mod">
          <ac:chgData name="Syphax Ait oubelli" userId="ecf726b1934da71b" providerId="LiveId" clId="{B71F60E7-0DDB-42E6-818B-77B87849ADF3}" dt="2021-08-29T00:48:28.523" v="2533" actId="207"/>
          <ac:spMkLst>
            <pc:docMk/>
            <pc:sldMk cId="1796067798" sldId="384"/>
            <ac:spMk id="80" creationId="{DB7014A4-51F5-4AEF-9984-D5F912B7874B}"/>
          </ac:spMkLst>
        </pc:spChg>
        <pc:cxnChg chg="mod">
          <ac:chgData name="Syphax Ait oubelli" userId="ecf726b1934da71b" providerId="LiveId" clId="{B71F60E7-0DDB-42E6-818B-77B87849ADF3}" dt="2021-08-29T00:49:13.417" v="2542" actId="14100"/>
          <ac:cxnSpMkLst>
            <pc:docMk/>
            <pc:sldMk cId="1796067798" sldId="384"/>
            <ac:cxnSpMk id="7" creationId="{8A78C562-4CE0-42BF-9A93-E95ACDEC2EA2}"/>
          </ac:cxnSpMkLst>
        </pc:cxnChg>
      </pc:sldChg>
      <pc:sldChg chg="del">
        <pc:chgData name="Syphax Ait oubelli" userId="ecf726b1934da71b" providerId="LiveId" clId="{B71F60E7-0DDB-42E6-818B-77B87849ADF3}" dt="2021-08-28T18:08:13.376" v="0" actId="47"/>
        <pc:sldMkLst>
          <pc:docMk/>
          <pc:sldMk cId="2650803277" sldId="384"/>
        </pc:sldMkLst>
      </pc:sldChg>
      <pc:sldChg chg="addSp delSp modSp add del mod ord">
        <pc:chgData name="Syphax Ait oubelli" userId="ecf726b1934da71b" providerId="LiveId" clId="{B71F60E7-0DDB-42E6-818B-77B87849ADF3}" dt="2021-08-29T01:13:57.365" v="3781" actId="47"/>
        <pc:sldMkLst>
          <pc:docMk/>
          <pc:sldMk cId="3139776559" sldId="385"/>
        </pc:sldMkLst>
        <pc:spChg chg="add del mod">
          <ac:chgData name="Syphax Ait oubelli" userId="ecf726b1934da71b" providerId="LiveId" clId="{B71F60E7-0DDB-42E6-818B-77B87849ADF3}" dt="2021-08-29T00:52:32.886" v="3184"/>
          <ac:spMkLst>
            <pc:docMk/>
            <pc:sldMk cId="3139776559" sldId="385"/>
            <ac:spMk id="2" creationId="{A91DA151-1FD4-46DE-9251-ACB1262CC6DE}"/>
          </ac:spMkLst>
        </pc:spChg>
        <pc:spChg chg="del">
          <ac:chgData name="Syphax Ait oubelli" userId="ecf726b1934da71b" providerId="LiveId" clId="{B71F60E7-0DDB-42E6-818B-77B87849ADF3}" dt="2021-08-29T00:51:23.583" v="2544" actId="478"/>
          <ac:spMkLst>
            <pc:docMk/>
            <pc:sldMk cId="3139776559" sldId="385"/>
            <ac:spMk id="3" creationId="{636DD881-8E6B-4DA4-8F8B-AE6C68DFAB8D}"/>
          </ac:spMkLst>
        </pc:spChg>
        <pc:spChg chg="add del">
          <ac:chgData name="Syphax Ait oubelli" userId="ecf726b1934da71b" providerId="LiveId" clId="{B71F60E7-0DDB-42E6-818B-77B87849ADF3}" dt="2021-08-29T00:52:21.555" v="3182"/>
          <ac:spMkLst>
            <pc:docMk/>
            <pc:sldMk cId="3139776559" sldId="385"/>
            <ac:spMk id="4" creationId="{90FBB4DC-C508-47DF-A1E1-92740F9A8F71}"/>
          </ac:spMkLst>
        </pc:spChg>
        <pc:spChg chg="add del">
          <ac:chgData name="Syphax Ait oubelli" userId="ecf726b1934da71b" providerId="LiveId" clId="{B71F60E7-0DDB-42E6-818B-77B87849ADF3}" dt="2021-08-29T00:52:21.555" v="3182"/>
          <ac:spMkLst>
            <pc:docMk/>
            <pc:sldMk cId="3139776559" sldId="385"/>
            <ac:spMk id="5" creationId="{56629E6B-EC9B-42B5-8586-42EE02A945DB}"/>
          </ac:spMkLst>
        </pc:spChg>
        <pc:spChg chg="add del">
          <ac:chgData name="Syphax Ait oubelli" userId="ecf726b1934da71b" providerId="LiveId" clId="{B71F60E7-0DDB-42E6-818B-77B87849ADF3}" dt="2021-08-29T00:52:21.555" v="3182"/>
          <ac:spMkLst>
            <pc:docMk/>
            <pc:sldMk cId="3139776559" sldId="385"/>
            <ac:spMk id="6" creationId="{3100BC4A-10F1-4FC7-94D9-0094F1063C0A}"/>
          </ac:spMkLst>
        </pc:spChg>
        <pc:spChg chg="add del">
          <ac:chgData name="Syphax Ait oubelli" userId="ecf726b1934da71b" providerId="LiveId" clId="{B71F60E7-0DDB-42E6-818B-77B87849ADF3}" dt="2021-08-29T00:52:21.555" v="3182"/>
          <ac:spMkLst>
            <pc:docMk/>
            <pc:sldMk cId="3139776559" sldId="385"/>
            <ac:spMk id="8" creationId="{3F9F537D-BF90-44CC-875A-7C32C6404195}"/>
          </ac:spMkLst>
        </pc:spChg>
        <pc:spChg chg="add del">
          <ac:chgData name="Syphax Ait oubelli" userId="ecf726b1934da71b" providerId="LiveId" clId="{B71F60E7-0DDB-42E6-818B-77B87849ADF3}" dt="2021-08-29T00:52:21.555" v="3182"/>
          <ac:spMkLst>
            <pc:docMk/>
            <pc:sldMk cId="3139776559" sldId="385"/>
            <ac:spMk id="9" creationId="{B064577F-C578-49EA-83C6-31C44A66F91F}"/>
          </ac:spMkLst>
        </pc:spChg>
        <pc:spChg chg="add del">
          <ac:chgData name="Syphax Ait oubelli" userId="ecf726b1934da71b" providerId="LiveId" clId="{B71F60E7-0DDB-42E6-818B-77B87849ADF3}" dt="2021-08-29T00:52:21.555" v="3182"/>
          <ac:spMkLst>
            <pc:docMk/>
            <pc:sldMk cId="3139776559" sldId="385"/>
            <ac:spMk id="10" creationId="{51741DB4-4557-4722-AACB-DC03B6BC5AD7}"/>
          </ac:spMkLst>
        </pc:spChg>
        <pc:spChg chg="del">
          <ac:chgData name="Syphax Ait oubelli" userId="ecf726b1934da71b" providerId="LiveId" clId="{B71F60E7-0DDB-42E6-818B-77B87849ADF3}" dt="2021-08-29T00:51:23.583" v="2544" actId="478"/>
          <ac:spMkLst>
            <pc:docMk/>
            <pc:sldMk cId="3139776559" sldId="385"/>
            <ac:spMk id="11" creationId="{86A2485A-3B3C-4680-B713-1B7505EE3158}"/>
          </ac:spMkLst>
        </pc:spChg>
        <pc:spChg chg="add del">
          <ac:chgData name="Syphax Ait oubelli" userId="ecf726b1934da71b" providerId="LiveId" clId="{B71F60E7-0DDB-42E6-818B-77B87849ADF3}" dt="2021-08-29T00:52:21.555" v="3182"/>
          <ac:spMkLst>
            <pc:docMk/>
            <pc:sldMk cId="3139776559" sldId="385"/>
            <ac:spMk id="12" creationId="{1ACBF951-B7D9-4CF4-AA6C-1C1E4042CA4C}"/>
          </ac:spMkLst>
        </pc:spChg>
        <pc:spChg chg="add del">
          <ac:chgData name="Syphax Ait oubelli" userId="ecf726b1934da71b" providerId="LiveId" clId="{B71F60E7-0DDB-42E6-818B-77B87849ADF3}" dt="2021-08-29T00:52:21.555" v="3182"/>
          <ac:spMkLst>
            <pc:docMk/>
            <pc:sldMk cId="3139776559" sldId="385"/>
            <ac:spMk id="13" creationId="{8F3446B2-72D0-4C7A-9B91-7A46AF2E80E3}"/>
          </ac:spMkLst>
        </pc:spChg>
        <pc:spChg chg="del">
          <ac:chgData name="Syphax Ait oubelli" userId="ecf726b1934da71b" providerId="LiveId" clId="{B71F60E7-0DDB-42E6-818B-77B87849ADF3}" dt="2021-08-29T00:51:23.583" v="2544" actId="478"/>
          <ac:spMkLst>
            <pc:docMk/>
            <pc:sldMk cId="3139776559" sldId="385"/>
            <ac:spMk id="14" creationId="{6DA831B8-043F-4860-BEB5-EB75798EA541}"/>
          </ac:spMkLst>
        </pc:spChg>
        <pc:spChg chg="add del">
          <ac:chgData name="Syphax Ait oubelli" userId="ecf726b1934da71b" providerId="LiveId" clId="{B71F60E7-0DDB-42E6-818B-77B87849ADF3}" dt="2021-08-29T00:52:21.555" v="3182"/>
          <ac:spMkLst>
            <pc:docMk/>
            <pc:sldMk cId="3139776559" sldId="385"/>
            <ac:spMk id="15" creationId="{814A614F-48A2-472C-823D-C4EA06F75DCE}"/>
          </ac:spMkLst>
        </pc:spChg>
        <pc:spChg chg="del">
          <ac:chgData name="Syphax Ait oubelli" userId="ecf726b1934da71b" providerId="LiveId" clId="{B71F60E7-0DDB-42E6-818B-77B87849ADF3}" dt="2021-08-29T00:51:23.583" v="2544" actId="478"/>
          <ac:spMkLst>
            <pc:docMk/>
            <pc:sldMk cId="3139776559" sldId="385"/>
            <ac:spMk id="16" creationId="{1D990D6B-F718-452D-AB32-8F27EC942766}"/>
          </ac:spMkLst>
        </pc:spChg>
        <pc:spChg chg="del">
          <ac:chgData name="Syphax Ait oubelli" userId="ecf726b1934da71b" providerId="LiveId" clId="{B71F60E7-0DDB-42E6-818B-77B87849ADF3}" dt="2021-08-29T00:51:23.583" v="2544" actId="478"/>
          <ac:spMkLst>
            <pc:docMk/>
            <pc:sldMk cId="3139776559" sldId="385"/>
            <ac:spMk id="17" creationId="{1B7117B7-D360-44CD-8976-E2F664B1E353}"/>
          </ac:spMkLst>
        </pc:spChg>
        <pc:spChg chg="add del">
          <ac:chgData name="Syphax Ait oubelli" userId="ecf726b1934da71b" providerId="LiveId" clId="{B71F60E7-0DDB-42E6-818B-77B87849ADF3}" dt="2021-08-29T00:52:21.555" v="3182"/>
          <ac:spMkLst>
            <pc:docMk/>
            <pc:sldMk cId="3139776559" sldId="385"/>
            <ac:spMk id="18" creationId="{9994757E-8BAC-44DE-997C-2EC78B9862C4}"/>
          </ac:spMkLst>
        </pc:spChg>
        <pc:spChg chg="add del">
          <ac:chgData name="Syphax Ait oubelli" userId="ecf726b1934da71b" providerId="LiveId" clId="{B71F60E7-0DDB-42E6-818B-77B87849ADF3}" dt="2021-08-29T00:52:21.555" v="3182"/>
          <ac:spMkLst>
            <pc:docMk/>
            <pc:sldMk cId="3139776559" sldId="385"/>
            <ac:spMk id="19" creationId="{E6441553-BCB1-45DD-85A3-ECC4A405C8E6}"/>
          </ac:spMkLst>
        </pc:spChg>
        <pc:spChg chg="del">
          <ac:chgData name="Syphax Ait oubelli" userId="ecf726b1934da71b" providerId="LiveId" clId="{B71F60E7-0DDB-42E6-818B-77B87849ADF3}" dt="2021-08-29T00:51:23.583" v="2544" actId="478"/>
          <ac:spMkLst>
            <pc:docMk/>
            <pc:sldMk cId="3139776559" sldId="385"/>
            <ac:spMk id="20" creationId="{DF7313AB-10F9-41FB-9A71-A27AAF75BA2A}"/>
          </ac:spMkLst>
        </pc:spChg>
        <pc:spChg chg="add del">
          <ac:chgData name="Syphax Ait oubelli" userId="ecf726b1934da71b" providerId="LiveId" clId="{B71F60E7-0DDB-42E6-818B-77B87849ADF3}" dt="2021-08-29T00:52:21.555" v="3182"/>
          <ac:spMkLst>
            <pc:docMk/>
            <pc:sldMk cId="3139776559" sldId="385"/>
            <ac:spMk id="21" creationId="{01B9C295-A474-49AD-ADA1-A75A33C25594}"/>
          </ac:spMkLst>
        </pc:spChg>
        <pc:spChg chg="add del">
          <ac:chgData name="Syphax Ait oubelli" userId="ecf726b1934da71b" providerId="LiveId" clId="{B71F60E7-0DDB-42E6-818B-77B87849ADF3}" dt="2021-08-29T00:52:21.555" v="3182"/>
          <ac:spMkLst>
            <pc:docMk/>
            <pc:sldMk cId="3139776559" sldId="385"/>
            <ac:spMk id="22" creationId="{6BE78446-76B3-4A27-AD5A-6A481EA477D8}"/>
          </ac:spMkLst>
        </pc:spChg>
        <pc:spChg chg="del">
          <ac:chgData name="Syphax Ait oubelli" userId="ecf726b1934da71b" providerId="LiveId" clId="{B71F60E7-0DDB-42E6-818B-77B87849ADF3}" dt="2021-08-29T00:51:23.583" v="2544" actId="478"/>
          <ac:spMkLst>
            <pc:docMk/>
            <pc:sldMk cId="3139776559" sldId="385"/>
            <ac:spMk id="23" creationId="{A5C443B3-1AD1-4D08-868C-B2E561B8350D}"/>
          </ac:spMkLst>
        </pc:spChg>
        <pc:spChg chg="add del">
          <ac:chgData name="Syphax Ait oubelli" userId="ecf726b1934da71b" providerId="LiveId" clId="{B71F60E7-0DDB-42E6-818B-77B87849ADF3}" dt="2021-08-29T00:52:21.555" v="3182"/>
          <ac:spMkLst>
            <pc:docMk/>
            <pc:sldMk cId="3139776559" sldId="385"/>
            <ac:spMk id="24" creationId="{30F57AA7-BAEF-4812-A3D4-AC98EA839CCF}"/>
          </ac:spMkLst>
        </pc:spChg>
        <pc:spChg chg="add del">
          <ac:chgData name="Syphax Ait oubelli" userId="ecf726b1934da71b" providerId="LiveId" clId="{B71F60E7-0DDB-42E6-818B-77B87849ADF3}" dt="2021-08-29T00:52:21.555" v="3182"/>
          <ac:spMkLst>
            <pc:docMk/>
            <pc:sldMk cId="3139776559" sldId="385"/>
            <ac:spMk id="25" creationId="{D9019214-6CC6-47BA-873E-9524CC5DC12E}"/>
          </ac:spMkLst>
        </pc:spChg>
        <pc:spChg chg="del">
          <ac:chgData name="Syphax Ait oubelli" userId="ecf726b1934da71b" providerId="LiveId" clId="{B71F60E7-0DDB-42E6-818B-77B87849ADF3}" dt="2021-08-29T00:51:23.583" v="2544" actId="478"/>
          <ac:spMkLst>
            <pc:docMk/>
            <pc:sldMk cId="3139776559" sldId="385"/>
            <ac:spMk id="26" creationId="{B20DA67B-B3A6-4839-8908-64C7A4BC759C}"/>
          </ac:spMkLst>
        </pc:spChg>
        <pc:spChg chg="add del">
          <ac:chgData name="Syphax Ait oubelli" userId="ecf726b1934da71b" providerId="LiveId" clId="{B71F60E7-0DDB-42E6-818B-77B87849ADF3}" dt="2021-08-29T00:52:21.555" v="3182"/>
          <ac:spMkLst>
            <pc:docMk/>
            <pc:sldMk cId="3139776559" sldId="385"/>
            <ac:spMk id="27" creationId="{9E592F0B-C57C-4911-92C2-D46C9D024932}"/>
          </ac:spMkLst>
        </pc:spChg>
        <pc:spChg chg="add del">
          <ac:chgData name="Syphax Ait oubelli" userId="ecf726b1934da71b" providerId="LiveId" clId="{B71F60E7-0DDB-42E6-818B-77B87849ADF3}" dt="2021-08-29T00:52:21.555" v="3182"/>
          <ac:spMkLst>
            <pc:docMk/>
            <pc:sldMk cId="3139776559" sldId="385"/>
            <ac:spMk id="28" creationId="{6CA40447-1948-4FEE-96D1-96ABC250C7E6}"/>
          </ac:spMkLst>
        </pc:spChg>
        <pc:spChg chg="del">
          <ac:chgData name="Syphax Ait oubelli" userId="ecf726b1934da71b" providerId="LiveId" clId="{B71F60E7-0DDB-42E6-818B-77B87849ADF3}" dt="2021-08-29T00:51:23.583" v="2544" actId="478"/>
          <ac:spMkLst>
            <pc:docMk/>
            <pc:sldMk cId="3139776559" sldId="385"/>
            <ac:spMk id="29" creationId="{4D38C6FC-5392-4205-B607-A992C2BEFFBA}"/>
          </ac:spMkLst>
        </pc:spChg>
        <pc:spChg chg="add del">
          <ac:chgData name="Syphax Ait oubelli" userId="ecf726b1934da71b" providerId="LiveId" clId="{B71F60E7-0DDB-42E6-818B-77B87849ADF3}" dt="2021-08-29T00:52:21.555" v="3182"/>
          <ac:spMkLst>
            <pc:docMk/>
            <pc:sldMk cId="3139776559" sldId="385"/>
            <ac:spMk id="30" creationId="{27F3DE49-64FF-4D7D-B9C3-CD2C10CE40EB}"/>
          </ac:spMkLst>
        </pc:spChg>
        <pc:spChg chg="add del">
          <ac:chgData name="Syphax Ait oubelli" userId="ecf726b1934da71b" providerId="LiveId" clId="{B71F60E7-0DDB-42E6-818B-77B87849ADF3}" dt="2021-08-29T00:52:21.555" v="3182"/>
          <ac:spMkLst>
            <pc:docMk/>
            <pc:sldMk cId="3139776559" sldId="385"/>
            <ac:spMk id="31" creationId="{F9D37375-1899-4957-A813-29E22F4FD9F4}"/>
          </ac:spMkLst>
        </pc:spChg>
        <pc:spChg chg="del">
          <ac:chgData name="Syphax Ait oubelli" userId="ecf726b1934da71b" providerId="LiveId" clId="{B71F60E7-0DDB-42E6-818B-77B87849ADF3}" dt="2021-08-29T00:51:23.583" v="2544" actId="478"/>
          <ac:spMkLst>
            <pc:docMk/>
            <pc:sldMk cId="3139776559" sldId="385"/>
            <ac:spMk id="32" creationId="{B822F56F-1326-4F16-AE96-67FE1236D2EC}"/>
          </ac:spMkLst>
        </pc:spChg>
        <pc:spChg chg="add del">
          <ac:chgData name="Syphax Ait oubelli" userId="ecf726b1934da71b" providerId="LiveId" clId="{B71F60E7-0DDB-42E6-818B-77B87849ADF3}" dt="2021-08-29T00:52:21.555" v="3182"/>
          <ac:spMkLst>
            <pc:docMk/>
            <pc:sldMk cId="3139776559" sldId="385"/>
            <ac:spMk id="33" creationId="{1466CE32-6934-4516-8E1A-B780C08DE8F1}"/>
          </ac:spMkLst>
        </pc:spChg>
        <pc:spChg chg="add del">
          <ac:chgData name="Syphax Ait oubelli" userId="ecf726b1934da71b" providerId="LiveId" clId="{B71F60E7-0DDB-42E6-818B-77B87849ADF3}" dt="2021-08-29T00:52:21.555" v="3182"/>
          <ac:spMkLst>
            <pc:docMk/>
            <pc:sldMk cId="3139776559" sldId="385"/>
            <ac:spMk id="34" creationId="{AFD2FF5E-8BCB-4034-BA05-0C2C9EC6793F}"/>
          </ac:spMkLst>
        </pc:spChg>
        <pc:spChg chg="del">
          <ac:chgData name="Syphax Ait oubelli" userId="ecf726b1934da71b" providerId="LiveId" clId="{B71F60E7-0DDB-42E6-818B-77B87849ADF3}" dt="2021-08-29T00:51:23.583" v="2544" actId="478"/>
          <ac:spMkLst>
            <pc:docMk/>
            <pc:sldMk cId="3139776559" sldId="385"/>
            <ac:spMk id="35" creationId="{729E0640-DABF-4994-A4F9-80DF96AA53D1}"/>
          </ac:spMkLst>
        </pc:spChg>
        <pc:spChg chg="add del">
          <ac:chgData name="Syphax Ait oubelli" userId="ecf726b1934da71b" providerId="LiveId" clId="{B71F60E7-0DDB-42E6-818B-77B87849ADF3}" dt="2021-08-29T00:52:21.555" v="3182"/>
          <ac:spMkLst>
            <pc:docMk/>
            <pc:sldMk cId="3139776559" sldId="385"/>
            <ac:spMk id="36" creationId="{93DE82AC-19CA-487B-96EB-DA60D3652859}"/>
          </ac:spMkLst>
        </pc:spChg>
        <pc:spChg chg="add del">
          <ac:chgData name="Syphax Ait oubelli" userId="ecf726b1934da71b" providerId="LiveId" clId="{B71F60E7-0DDB-42E6-818B-77B87849ADF3}" dt="2021-08-29T00:52:21.555" v="3182"/>
          <ac:spMkLst>
            <pc:docMk/>
            <pc:sldMk cId="3139776559" sldId="385"/>
            <ac:spMk id="37" creationId="{600A7144-EA77-44A9-B47E-E0558DB86834}"/>
          </ac:spMkLst>
        </pc:spChg>
        <pc:spChg chg="del">
          <ac:chgData name="Syphax Ait oubelli" userId="ecf726b1934da71b" providerId="LiveId" clId="{B71F60E7-0DDB-42E6-818B-77B87849ADF3}" dt="2021-08-29T00:51:23.583" v="2544" actId="478"/>
          <ac:spMkLst>
            <pc:docMk/>
            <pc:sldMk cId="3139776559" sldId="385"/>
            <ac:spMk id="38" creationId="{33B0E2A2-960A-452F-8B48-5ABBC3975BB9}"/>
          </ac:spMkLst>
        </pc:spChg>
        <pc:spChg chg="add del mod">
          <ac:chgData name="Syphax Ait oubelli" userId="ecf726b1934da71b" providerId="LiveId" clId="{B71F60E7-0DDB-42E6-818B-77B87849ADF3}" dt="2021-08-29T00:52:21.555" v="3182"/>
          <ac:spMkLst>
            <pc:docMk/>
            <pc:sldMk cId="3139776559" sldId="385"/>
            <ac:spMk id="39" creationId="{09166295-3ABF-4823-82CA-588B1518F72D}"/>
          </ac:spMkLst>
        </pc:spChg>
        <pc:spChg chg="add del">
          <ac:chgData name="Syphax Ait oubelli" userId="ecf726b1934da71b" providerId="LiveId" clId="{B71F60E7-0DDB-42E6-818B-77B87849ADF3}" dt="2021-08-29T00:52:21.555" v="3182"/>
          <ac:spMkLst>
            <pc:docMk/>
            <pc:sldMk cId="3139776559" sldId="385"/>
            <ac:spMk id="40" creationId="{23CFA3BE-D646-4D59-A9D2-8975F1816539}"/>
          </ac:spMkLst>
        </pc:spChg>
        <pc:spChg chg="del">
          <ac:chgData name="Syphax Ait oubelli" userId="ecf726b1934da71b" providerId="LiveId" clId="{B71F60E7-0DDB-42E6-818B-77B87849ADF3}" dt="2021-08-29T00:51:23.583" v="2544" actId="478"/>
          <ac:spMkLst>
            <pc:docMk/>
            <pc:sldMk cId="3139776559" sldId="385"/>
            <ac:spMk id="41" creationId="{65C126FD-F59E-4CB4-92F1-523C440EEDFA}"/>
          </ac:spMkLst>
        </pc:spChg>
        <pc:spChg chg="mod">
          <ac:chgData name="Syphax Ait oubelli" userId="ecf726b1934da71b" providerId="LiveId" clId="{B71F60E7-0DDB-42E6-818B-77B87849ADF3}" dt="2021-08-29T00:52:21.555" v="3182"/>
          <ac:spMkLst>
            <pc:docMk/>
            <pc:sldMk cId="3139776559" sldId="385"/>
            <ac:spMk id="42" creationId="{5BF9582C-40E4-41EA-9225-5F0C202A2F95}"/>
          </ac:spMkLst>
        </pc:spChg>
        <pc:spChg chg="add del mod">
          <ac:chgData name="Syphax Ait oubelli" userId="ecf726b1934da71b" providerId="LiveId" clId="{B71F60E7-0DDB-42E6-818B-77B87849ADF3}" dt="2021-08-29T00:52:21.555" v="3182"/>
          <ac:spMkLst>
            <pc:docMk/>
            <pc:sldMk cId="3139776559" sldId="385"/>
            <ac:spMk id="43" creationId="{D948B080-077A-43C5-A188-A3BDF15129A2}"/>
          </ac:spMkLst>
        </pc:spChg>
        <pc:spChg chg="del">
          <ac:chgData name="Syphax Ait oubelli" userId="ecf726b1934da71b" providerId="LiveId" clId="{B71F60E7-0DDB-42E6-818B-77B87849ADF3}" dt="2021-08-29T00:51:23.583" v="2544" actId="478"/>
          <ac:spMkLst>
            <pc:docMk/>
            <pc:sldMk cId="3139776559" sldId="385"/>
            <ac:spMk id="44" creationId="{0645C688-1BC9-454B-B1D0-C5A6100F6201}"/>
          </ac:spMkLst>
        </pc:spChg>
        <pc:spChg chg="mod">
          <ac:chgData name="Syphax Ait oubelli" userId="ecf726b1934da71b" providerId="LiveId" clId="{B71F60E7-0DDB-42E6-818B-77B87849ADF3}" dt="2021-08-29T00:52:21.555" v="3182"/>
          <ac:spMkLst>
            <pc:docMk/>
            <pc:sldMk cId="3139776559" sldId="385"/>
            <ac:spMk id="45" creationId="{B91213CB-D673-40FE-B9DB-FE5745D816EE}"/>
          </ac:spMkLst>
        </pc:spChg>
        <pc:spChg chg="add del mod">
          <ac:chgData name="Syphax Ait oubelli" userId="ecf726b1934da71b" providerId="LiveId" clId="{B71F60E7-0DDB-42E6-818B-77B87849ADF3}" dt="2021-08-29T00:52:21.555" v="3182"/>
          <ac:spMkLst>
            <pc:docMk/>
            <pc:sldMk cId="3139776559" sldId="385"/>
            <ac:spMk id="46" creationId="{26D4C4B3-76BB-4976-93D3-E2ABA757C51D}"/>
          </ac:spMkLst>
        </pc:spChg>
        <pc:spChg chg="del">
          <ac:chgData name="Syphax Ait oubelli" userId="ecf726b1934da71b" providerId="LiveId" clId="{B71F60E7-0DDB-42E6-818B-77B87849ADF3}" dt="2021-08-29T00:51:23.583" v="2544" actId="478"/>
          <ac:spMkLst>
            <pc:docMk/>
            <pc:sldMk cId="3139776559" sldId="385"/>
            <ac:spMk id="47" creationId="{A8A56341-4044-4C4A-9389-CB2BDA127D8D}"/>
          </ac:spMkLst>
        </pc:spChg>
        <pc:spChg chg="mod">
          <ac:chgData name="Syphax Ait oubelli" userId="ecf726b1934da71b" providerId="LiveId" clId="{B71F60E7-0DDB-42E6-818B-77B87849ADF3}" dt="2021-08-29T00:52:21.555" v="3182"/>
          <ac:spMkLst>
            <pc:docMk/>
            <pc:sldMk cId="3139776559" sldId="385"/>
            <ac:spMk id="48" creationId="{D779042E-F666-49CC-974E-FBD450A59A37}"/>
          </ac:spMkLst>
        </pc:spChg>
        <pc:spChg chg="add del mod">
          <ac:chgData name="Syphax Ait oubelli" userId="ecf726b1934da71b" providerId="LiveId" clId="{B71F60E7-0DDB-42E6-818B-77B87849ADF3}" dt="2021-08-29T00:52:21.555" v="3182"/>
          <ac:spMkLst>
            <pc:docMk/>
            <pc:sldMk cId="3139776559" sldId="385"/>
            <ac:spMk id="49" creationId="{4D1B324B-08A6-4FCC-B98C-FEC6669B5156}"/>
          </ac:spMkLst>
        </pc:spChg>
        <pc:spChg chg="del">
          <ac:chgData name="Syphax Ait oubelli" userId="ecf726b1934da71b" providerId="LiveId" clId="{B71F60E7-0DDB-42E6-818B-77B87849ADF3}" dt="2021-08-29T00:51:23.583" v="2544" actId="478"/>
          <ac:spMkLst>
            <pc:docMk/>
            <pc:sldMk cId="3139776559" sldId="385"/>
            <ac:spMk id="50" creationId="{90E4418B-529B-4DB4-99C6-1E7FD0F04D3A}"/>
          </ac:spMkLst>
        </pc:spChg>
        <pc:spChg chg="mod">
          <ac:chgData name="Syphax Ait oubelli" userId="ecf726b1934da71b" providerId="LiveId" clId="{B71F60E7-0DDB-42E6-818B-77B87849ADF3}" dt="2021-08-29T00:52:21.555" v="3182"/>
          <ac:spMkLst>
            <pc:docMk/>
            <pc:sldMk cId="3139776559" sldId="385"/>
            <ac:spMk id="51" creationId="{10ECBFE3-BB07-4BF7-AD5B-9D141111E9A0}"/>
          </ac:spMkLst>
        </pc:spChg>
        <pc:spChg chg="add del mod">
          <ac:chgData name="Syphax Ait oubelli" userId="ecf726b1934da71b" providerId="LiveId" clId="{B71F60E7-0DDB-42E6-818B-77B87849ADF3}" dt="2021-08-29T00:52:21.555" v="3182"/>
          <ac:spMkLst>
            <pc:docMk/>
            <pc:sldMk cId="3139776559" sldId="385"/>
            <ac:spMk id="52" creationId="{CBC2EF67-4A72-4B70-8310-163757E70D5F}"/>
          </ac:spMkLst>
        </pc:spChg>
        <pc:spChg chg="del">
          <ac:chgData name="Syphax Ait oubelli" userId="ecf726b1934da71b" providerId="LiveId" clId="{B71F60E7-0DDB-42E6-818B-77B87849ADF3}" dt="2021-08-29T00:51:23.583" v="2544" actId="478"/>
          <ac:spMkLst>
            <pc:docMk/>
            <pc:sldMk cId="3139776559" sldId="385"/>
            <ac:spMk id="53" creationId="{478BD91F-A23B-4324-99AF-FC99F99DACFC}"/>
          </ac:spMkLst>
        </pc:spChg>
        <pc:spChg chg="mod">
          <ac:chgData name="Syphax Ait oubelli" userId="ecf726b1934da71b" providerId="LiveId" clId="{B71F60E7-0DDB-42E6-818B-77B87849ADF3}" dt="2021-08-29T00:52:21.555" v="3182"/>
          <ac:spMkLst>
            <pc:docMk/>
            <pc:sldMk cId="3139776559" sldId="385"/>
            <ac:spMk id="54" creationId="{9409DF19-1FB8-451C-BFF0-CF3B647F5D64}"/>
          </ac:spMkLst>
        </pc:spChg>
        <pc:spChg chg="add del mod">
          <ac:chgData name="Syphax Ait oubelli" userId="ecf726b1934da71b" providerId="LiveId" clId="{B71F60E7-0DDB-42E6-818B-77B87849ADF3}" dt="2021-08-29T00:52:21.555" v="3182"/>
          <ac:spMkLst>
            <pc:docMk/>
            <pc:sldMk cId="3139776559" sldId="385"/>
            <ac:spMk id="55" creationId="{54B40834-2EEB-453A-84AD-79ADCC4E89CD}"/>
          </ac:spMkLst>
        </pc:spChg>
        <pc:spChg chg="del">
          <ac:chgData name="Syphax Ait oubelli" userId="ecf726b1934da71b" providerId="LiveId" clId="{B71F60E7-0DDB-42E6-818B-77B87849ADF3}" dt="2021-08-29T00:51:23.583" v="2544" actId="478"/>
          <ac:spMkLst>
            <pc:docMk/>
            <pc:sldMk cId="3139776559" sldId="385"/>
            <ac:spMk id="56" creationId="{9FF48DEA-8B16-47E3-AA46-5DF0F4D9DB3F}"/>
          </ac:spMkLst>
        </pc:spChg>
        <pc:spChg chg="mod">
          <ac:chgData name="Syphax Ait oubelli" userId="ecf726b1934da71b" providerId="LiveId" clId="{B71F60E7-0DDB-42E6-818B-77B87849ADF3}" dt="2021-08-29T00:52:21.555" v="3182"/>
          <ac:spMkLst>
            <pc:docMk/>
            <pc:sldMk cId="3139776559" sldId="385"/>
            <ac:spMk id="57" creationId="{DDA91126-3BDC-4696-B98F-369CDFE0628A}"/>
          </ac:spMkLst>
        </pc:spChg>
        <pc:spChg chg="add del mod">
          <ac:chgData name="Syphax Ait oubelli" userId="ecf726b1934da71b" providerId="LiveId" clId="{B71F60E7-0DDB-42E6-818B-77B87849ADF3}" dt="2021-08-29T00:52:21.555" v="3182"/>
          <ac:spMkLst>
            <pc:docMk/>
            <pc:sldMk cId="3139776559" sldId="385"/>
            <ac:spMk id="58" creationId="{00C8DCA6-CAFE-4112-A2AE-614FF5F3444B}"/>
          </ac:spMkLst>
        </pc:spChg>
        <pc:spChg chg="del">
          <ac:chgData name="Syphax Ait oubelli" userId="ecf726b1934da71b" providerId="LiveId" clId="{B71F60E7-0DDB-42E6-818B-77B87849ADF3}" dt="2021-08-29T00:51:23.583" v="2544" actId="478"/>
          <ac:spMkLst>
            <pc:docMk/>
            <pc:sldMk cId="3139776559" sldId="385"/>
            <ac:spMk id="59" creationId="{4683EF4D-8B65-4916-B9C8-A41509B61FCC}"/>
          </ac:spMkLst>
        </pc:spChg>
        <pc:spChg chg="mod">
          <ac:chgData name="Syphax Ait oubelli" userId="ecf726b1934da71b" providerId="LiveId" clId="{B71F60E7-0DDB-42E6-818B-77B87849ADF3}" dt="2021-08-29T00:52:21.555" v="3182"/>
          <ac:spMkLst>
            <pc:docMk/>
            <pc:sldMk cId="3139776559" sldId="385"/>
            <ac:spMk id="60" creationId="{06F1D314-B682-4A67-A839-CE6A83C03030}"/>
          </ac:spMkLst>
        </pc:spChg>
        <pc:spChg chg="add del mod">
          <ac:chgData name="Syphax Ait oubelli" userId="ecf726b1934da71b" providerId="LiveId" clId="{B71F60E7-0DDB-42E6-818B-77B87849ADF3}" dt="2021-08-29T00:52:21.555" v="3182"/>
          <ac:spMkLst>
            <pc:docMk/>
            <pc:sldMk cId="3139776559" sldId="385"/>
            <ac:spMk id="61" creationId="{D06035D2-A244-4B03-A3EE-7935D65491B9}"/>
          </ac:spMkLst>
        </pc:spChg>
        <pc:spChg chg="del">
          <ac:chgData name="Syphax Ait oubelli" userId="ecf726b1934da71b" providerId="LiveId" clId="{B71F60E7-0DDB-42E6-818B-77B87849ADF3}" dt="2021-08-29T00:51:23.583" v="2544" actId="478"/>
          <ac:spMkLst>
            <pc:docMk/>
            <pc:sldMk cId="3139776559" sldId="385"/>
            <ac:spMk id="62" creationId="{E3716406-FBBF-4A1A-B922-A6D8F6F3FDF4}"/>
          </ac:spMkLst>
        </pc:spChg>
        <pc:spChg chg="mod">
          <ac:chgData name="Syphax Ait oubelli" userId="ecf726b1934da71b" providerId="LiveId" clId="{B71F60E7-0DDB-42E6-818B-77B87849ADF3}" dt="2021-08-29T00:52:21.555" v="3182"/>
          <ac:spMkLst>
            <pc:docMk/>
            <pc:sldMk cId="3139776559" sldId="385"/>
            <ac:spMk id="63" creationId="{28170E31-0004-4F78-9F16-58D52B75EF77}"/>
          </ac:spMkLst>
        </pc:spChg>
        <pc:spChg chg="add del mod">
          <ac:chgData name="Syphax Ait oubelli" userId="ecf726b1934da71b" providerId="LiveId" clId="{B71F60E7-0DDB-42E6-818B-77B87849ADF3}" dt="2021-08-29T00:52:21.555" v="3182"/>
          <ac:spMkLst>
            <pc:docMk/>
            <pc:sldMk cId="3139776559" sldId="385"/>
            <ac:spMk id="64" creationId="{7E6A8584-E2B8-4ED7-9BAB-15B5D099B94F}"/>
          </ac:spMkLst>
        </pc:spChg>
        <pc:spChg chg="del">
          <ac:chgData name="Syphax Ait oubelli" userId="ecf726b1934da71b" providerId="LiveId" clId="{B71F60E7-0DDB-42E6-818B-77B87849ADF3}" dt="2021-08-29T00:51:23.583" v="2544" actId="478"/>
          <ac:spMkLst>
            <pc:docMk/>
            <pc:sldMk cId="3139776559" sldId="385"/>
            <ac:spMk id="65" creationId="{A3B3DB75-7F09-4D33-9C20-0834149C46DE}"/>
          </ac:spMkLst>
        </pc:spChg>
        <pc:spChg chg="mod">
          <ac:chgData name="Syphax Ait oubelli" userId="ecf726b1934da71b" providerId="LiveId" clId="{B71F60E7-0DDB-42E6-818B-77B87849ADF3}" dt="2021-08-29T00:52:21.555" v="3182"/>
          <ac:spMkLst>
            <pc:docMk/>
            <pc:sldMk cId="3139776559" sldId="385"/>
            <ac:spMk id="66" creationId="{AB2E98AF-006C-4DE3-96B1-E0FC075A7138}"/>
          </ac:spMkLst>
        </pc:spChg>
        <pc:spChg chg="add del mod">
          <ac:chgData name="Syphax Ait oubelli" userId="ecf726b1934da71b" providerId="LiveId" clId="{B71F60E7-0DDB-42E6-818B-77B87849ADF3}" dt="2021-08-29T00:52:21.555" v="3182"/>
          <ac:spMkLst>
            <pc:docMk/>
            <pc:sldMk cId="3139776559" sldId="385"/>
            <ac:spMk id="67" creationId="{FB6E50A3-5209-4840-8A41-913313983538}"/>
          </ac:spMkLst>
        </pc:spChg>
        <pc:spChg chg="del">
          <ac:chgData name="Syphax Ait oubelli" userId="ecf726b1934da71b" providerId="LiveId" clId="{B71F60E7-0DDB-42E6-818B-77B87849ADF3}" dt="2021-08-29T00:51:23.583" v="2544" actId="478"/>
          <ac:spMkLst>
            <pc:docMk/>
            <pc:sldMk cId="3139776559" sldId="385"/>
            <ac:spMk id="68" creationId="{A0B72FEA-8E9D-4C71-809E-48A1B88FD7A0}"/>
          </ac:spMkLst>
        </pc:spChg>
        <pc:spChg chg="mod">
          <ac:chgData name="Syphax Ait oubelli" userId="ecf726b1934da71b" providerId="LiveId" clId="{B71F60E7-0DDB-42E6-818B-77B87849ADF3}" dt="2021-08-29T00:52:21.555" v="3182"/>
          <ac:spMkLst>
            <pc:docMk/>
            <pc:sldMk cId="3139776559" sldId="385"/>
            <ac:spMk id="69" creationId="{9DA0B456-A5CA-4444-9229-76B54752A703}"/>
          </ac:spMkLst>
        </pc:spChg>
        <pc:spChg chg="add del mod">
          <ac:chgData name="Syphax Ait oubelli" userId="ecf726b1934da71b" providerId="LiveId" clId="{B71F60E7-0DDB-42E6-818B-77B87849ADF3}" dt="2021-08-29T00:52:21.555" v="3182"/>
          <ac:spMkLst>
            <pc:docMk/>
            <pc:sldMk cId="3139776559" sldId="385"/>
            <ac:spMk id="70" creationId="{DC886352-22E9-4232-B82E-69C655AEE4F6}"/>
          </ac:spMkLst>
        </pc:spChg>
        <pc:spChg chg="del">
          <ac:chgData name="Syphax Ait oubelli" userId="ecf726b1934da71b" providerId="LiveId" clId="{B71F60E7-0DDB-42E6-818B-77B87849ADF3}" dt="2021-08-29T00:51:23.583" v="2544" actId="478"/>
          <ac:spMkLst>
            <pc:docMk/>
            <pc:sldMk cId="3139776559" sldId="385"/>
            <ac:spMk id="71" creationId="{ED47E24B-BA23-4CA4-94E2-D03DA6A1FE74}"/>
          </ac:spMkLst>
        </pc:spChg>
        <pc:spChg chg="mod">
          <ac:chgData name="Syphax Ait oubelli" userId="ecf726b1934da71b" providerId="LiveId" clId="{B71F60E7-0DDB-42E6-818B-77B87849ADF3}" dt="2021-08-29T00:52:21.555" v="3182"/>
          <ac:spMkLst>
            <pc:docMk/>
            <pc:sldMk cId="3139776559" sldId="385"/>
            <ac:spMk id="72" creationId="{2732DFAF-E7AA-4DD8-8BD8-5B5C86244444}"/>
          </ac:spMkLst>
        </pc:spChg>
        <pc:spChg chg="add del mod">
          <ac:chgData name="Syphax Ait oubelli" userId="ecf726b1934da71b" providerId="LiveId" clId="{B71F60E7-0DDB-42E6-818B-77B87849ADF3}" dt="2021-08-29T00:52:21.555" v="3182"/>
          <ac:spMkLst>
            <pc:docMk/>
            <pc:sldMk cId="3139776559" sldId="385"/>
            <ac:spMk id="73" creationId="{D2E74C00-F063-46AB-AF1A-9544ED7A1E75}"/>
          </ac:spMkLst>
        </pc:spChg>
        <pc:spChg chg="del">
          <ac:chgData name="Syphax Ait oubelli" userId="ecf726b1934da71b" providerId="LiveId" clId="{B71F60E7-0DDB-42E6-818B-77B87849ADF3}" dt="2021-08-29T00:51:23.583" v="2544" actId="478"/>
          <ac:spMkLst>
            <pc:docMk/>
            <pc:sldMk cId="3139776559" sldId="385"/>
            <ac:spMk id="74" creationId="{422CF60E-6095-4092-AC2B-78834772906A}"/>
          </ac:spMkLst>
        </pc:spChg>
        <pc:spChg chg="mod">
          <ac:chgData name="Syphax Ait oubelli" userId="ecf726b1934da71b" providerId="LiveId" clId="{B71F60E7-0DDB-42E6-818B-77B87849ADF3}" dt="2021-08-29T00:52:21.555" v="3182"/>
          <ac:spMkLst>
            <pc:docMk/>
            <pc:sldMk cId="3139776559" sldId="385"/>
            <ac:spMk id="75" creationId="{E974CD0C-8BE3-445F-B8A6-6F227B88DB3F}"/>
          </ac:spMkLst>
        </pc:spChg>
        <pc:spChg chg="add del mod">
          <ac:chgData name="Syphax Ait oubelli" userId="ecf726b1934da71b" providerId="LiveId" clId="{B71F60E7-0DDB-42E6-818B-77B87849ADF3}" dt="2021-08-29T00:52:21.555" v="3182"/>
          <ac:spMkLst>
            <pc:docMk/>
            <pc:sldMk cId="3139776559" sldId="385"/>
            <ac:spMk id="76" creationId="{2BA7FD25-7039-4106-A57B-AF82E4D40C6F}"/>
          </ac:spMkLst>
        </pc:spChg>
        <pc:spChg chg="del">
          <ac:chgData name="Syphax Ait oubelli" userId="ecf726b1934da71b" providerId="LiveId" clId="{B71F60E7-0DDB-42E6-818B-77B87849ADF3}" dt="2021-08-29T00:51:23.583" v="2544" actId="478"/>
          <ac:spMkLst>
            <pc:docMk/>
            <pc:sldMk cId="3139776559" sldId="385"/>
            <ac:spMk id="77" creationId="{42859108-1D48-47F5-946E-FE5D289A01AB}"/>
          </ac:spMkLst>
        </pc:spChg>
        <pc:spChg chg="mod">
          <ac:chgData name="Syphax Ait oubelli" userId="ecf726b1934da71b" providerId="LiveId" clId="{B71F60E7-0DDB-42E6-818B-77B87849ADF3}" dt="2021-08-29T00:52:21.555" v="3182"/>
          <ac:spMkLst>
            <pc:docMk/>
            <pc:sldMk cId="3139776559" sldId="385"/>
            <ac:spMk id="78" creationId="{2B2BDBFE-2723-4A9F-886A-D7D18E89B8EB}"/>
          </ac:spMkLst>
        </pc:spChg>
        <pc:spChg chg="add del mod">
          <ac:chgData name="Syphax Ait oubelli" userId="ecf726b1934da71b" providerId="LiveId" clId="{B71F60E7-0DDB-42E6-818B-77B87849ADF3}" dt="2021-08-29T00:52:21.555" v="3182"/>
          <ac:spMkLst>
            <pc:docMk/>
            <pc:sldMk cId="3139776559" sldId="385"/>
            <ac:spMk id="79" creationId="{D51F8861-1A82-4D56-AC73-561C256AC842}"/>
          </ac:spMkLst>
        </pc:spChg>
        <pc:spChg chg="del">
          <ac:chgData name="Syphax Ait oubelli" userId="ecf726b1934da71b" providerId="LiveId" clId="{B71F60E7-0DDB-42E6-818B-77B87849ADF3}" dt="2021-08-29T00:51:23.583" v="2544" actId="478"/>
          <ac:spMkLst>
            <pc:docMk/>
            <pc:sldMk cId="3139776559" sldId="385"/>
            <ac:spMk id="80" creationId="{DB7014A4-51F5-4AEF-9984-D5F912B7874B}"/>
          </ac:spMkLst>
        </pc:spChg>
        <pc:spChg chg="del">
          <ac:chgData name="Syphax Ait oubelli" userId="ecf726b1934da71b" providerId="LiveId" clId="{B71F60E7-0DDB-42E6-818B-77B87849ADF3}" dt="2021-08-29T00:51:23.583" v="2544" actId="478"/>
          <ac:spMkLst>
            <pc:docMk/>
            <pc:sldMk cId="3139776559" sldId="385"/>
            <ac:spMk id="81" creationId="{42DB4E46-004A-44A7-9C17-92A8CBE62E77}"/>
          </ac:spMkLst>
        </pc:spChg>
        <pc:spChg chg="del">
          <ac:chgData name="Syphax Ait oubelli" userId="ecf726b1934da71b" providerId="LiveId" clId="{B71F60E7-0DDB-42E6-818B-77B87849ADF3}" dt="2021-08-29T00:51:23.583" v="2544" actId="478"/>
          <ac:spMkLst>
            <pc:docMk/>
            <pc:sldMk cId="3139776559" sldId="385"/>
            <ac:spMk id="82" creationId="{08926A14-55F2-480E-B566-D8B6583E2614}"/>
          </ac:spMkLst>
        </pc:spChg>
        <pc:spChg chg="del">
          <ac:chgData name="Syphax Ait oubelli" userId="ecf726b1934da71b" providerId="LiveId" clId="{B71F60E7-0DDB-42E6-818B-77B87849ADF3}" dt="2021-08-29T00:51:23.583" v="2544" actId="478"/>
          <ac:spMkLst>
            <pc:docMk/>
            <pc:sldMk cId="3139776559" sldId="385"/>
            <ac:spMk id="83" creationId="{1D41A019-A0BF-411A-A9E6-B269FE79D648}"/>
          </ac:spMkLst>
        </pc:spChg>
        <pc:spChg chg="del">
          <ac:chgData name="Syphax Ait oubelli" userId="ecf726b1934da71b" providerId="LiveId" clId="{B71F60E7-0DDB-42E6-818B-77B87849ADF3}" dt="2021-08-29T00:51:23.583" v="2544" actId="478"/>
          <ac:spMkLst>
            <pc:docMk/>
            <pc:sldMk cId="3139776559" sldId="385"/>
            <ac:spMk id="84" creationId="{14F88D24-D708-4D65-BF06-D21F0F20807B}"/>
          </ac:spMkLst>
        </pc:spChg>
        <pc:spChg chg="mod">
          <ac:chgData name="Syphax Ait oubelli" userId="ecf726b1934da71b" providerId="LiveId" clId="{B71F60E7-0DDB-42E6-818B-77B87849ADF3}" dt="2021-08-29T00:52:21.555" v="3182"/>
          <ac:spMkLst>
            <pc:docMk/>
            <pc:sldMk cId="3139776559" sldId="385"/>
            <ac:spMk id="85" creationId="{3ACF09A4-414E-4C7C-BF83-4ABFEDD77FDA}"/>
          </ac:spMkLst>
        </pc:spChg>
        <pc:spChg chg="add del mod">
          <ac:chgData name="Syphax Ait oubelli" userId="ecf726b1934da71b" providerId="LiveId" clId="{B71F60E7-0DDB-42E6-818B-77B87849ADF3}" dt="2021-08-29T00:52:21.555" v="3182"/>
          <ac:spMkLst>
            <pc:docMk/>
            <pc:sldMk cId="3139776559" sldId="385"/>
            <ac:spMk id="86" creationId="{A277594F-E28C-435D-9699-BD136D58CCCA}"/>
          </ac:spMkLst>
        </pc:spChg>
        <pc:spChg chg="mod">
          <ac:chgData name="Syphax Ait oubelli" userId="ecf726b1934da71b" providerId="LiveId" clId="{B71F60E7-0DDB-42E6-818B-77B87849ADF3}" dt="2021-08-29T00:52:21.555" v="3182"/>
          <ac:spMkLst>
            <pc:docMk/>
            <pc:sldMk cId="3139776559" sldId="385"/>
            <ac:spMk id="87" creationId="{8E54274B-5085-4ECD-AB0C-24DECDB32131}"/>
          </ac:spMkLst>
        </pc:spChg>
        <pc:spChg chg="add del mod">
          <ac:chgData name="Syphax Ait oubelli" userId="ecf726b1934da71b" providerId="LiveId" clId="{B71F60E7-0DDB-42E6-818B-77B87849ADF3}" dt="2021-08-29T00:52:21.555" v="3182"/>
          <ac:spMkLst>
            <pc:docMk/>
            <pc:sldMk cId="3139776559" sldId="385"/>
            <ac:spMk id="88" creationId="{3CE879CF-D941-47A0-AF51-10E35070951E}"/>
          </ac:spMkLst>
        </pc:spChg>
        <pc:spChg chg="mod">
          <ac:chgData name="Syphax Ait oubelli" userId="ecf726b1934da71b" providerId="LiveId" clId="{B71F60E7-0DDB-42E6-818B-77B87849ADF3}" dt="2021-08-29T00:52:21.555" v="3182"/>
          <ac:spMkLst>
            <pc:docMk/>
            <pc:sldMk cId="3139776559" sldId="385"/>
            <ac:spMk id="89" creationId="{9C25A596-B968-4A54-AE0E-F459C04839C3}"/>
          </ac:spMkLst>
        </pc:spChg>
        <pc:spChg chg="add del mod">
          <ac:chgData name="Syphax Ait oubelli" userId="ecf726b1934da71b" providerId="LiveId" clId="{B71F60E7-0DDB-42E6-818B-77B87849ADF3}" dt="2021-08-29T00:52:21.555" v="3182"/>
          <ac:spMkLst>
            <pc:docMk/>
            <pc:sldMk cId="3139776559" sldId="385"/>
            <ac:spMk id="90" creationId="{E21BA3C7-1783-4017-AA9A-99EBBCB0E1A0}"/>
          </ac:spMkLst>
        </pc:spChg>
        <pc:spChg chg="mod">
          <ac:chgData name="Syphax Ait oubelli" userId="ecf726b1934da71b" providerId="LiveId" clId="{B71F60E7-0DDB-42E6-818B-77B87849ADF3}" dt="2021-08-29T00:52:21.555" v="3182"/>
          <ac:spMkLst>
            <pc:docMk/>
            <pc:sldMk cId="3139776559" sldId="385"/>
            <ac:spMk id="91" creationId="{6587BCC2-70E9-4780-A01C-8C6F911A86A5}"/>
          </ac:spMkLst>
        </pc:spChg>
        <pc:spChg chg="add del mod">
          <ac:chgData name="Syphax Ait oubelli" userId="ecf726b1934da71b" providerId="LiveId" clId="{B71F60E7-0DDB-42E6-818B-77B87849ADF3}" dt="2021-08-29T00:52:21.555" v="3182"/>
          <ac:spMkLst>
            <pc:docMk/>
            <pc:sldMk cId="3139776559" sldId="385"/>
            <ac:spMk id="92" creationId="{736112B9-56BF-4F09-A489-B0007BB15CC6}"/>
          </ac:spMkLst>
        </pc:spChg>
        <pc:spChg chg="mod">
          <ac:chgData name="Syphax Ait oubelli" userId="ecf726b1934da71b" providerId="LiveId" clId="{B71F60E7-0DDB-42E6-818B-77B87849ADF3}" dt="2021-08-29T00:52:21.555" v="3182"/>
          <ac:spMkLst>
            <pc:docMk/>
            <pc:sldMk cId="3139776559" sldId="385"/>
            <ac:spMk id="93" creationId="{9B8DCC47-CA35-4B91-8728-E0DAACCAD3BE}"/>
          </ac:spMkLst>
        </pc:spChg>
        <pc:spChg chg="add del mod">
          <ac:chgData name="Syphax Ait oubelli" userId="ecf726b1934da71b" providerId="LiveId" clId="{B71F60E7-0DDB-42E6-818B-77B87849ADF3}" dt="2021-08-29T00:52:21.555" v="3182"/>
          <ac:spMkLst>
            <pc:docMk/>
            <pc:sldMk cId="3139776559" sldId="385"/>
            <ac:spMk id="94" creationId="{43F842A1-9900-4A4A-B9E6-269CA966E13F}"/>
          </ac:spMkLst>
        </pc:spChg>
        <pc:spChg chg="mod">
          <ac:chgData name="Syphax Ait oubelli" userId="ecf726b1934da71b" providerId="LiveId" clId="{B71F60E7-0DDB-42E6-818B-77B87849ADF3}" dt="2021-08-29T00:52:21.555" v="3182"/>
          <ac:spMkLst>
            <pc:docMk/>
            <pc:sldMk cId="3139776559" sldId="385"/>
            <ac:spMk id="95" creationId="{800338A7-900E-40D9-B4E6-82100CA357D4}"/>
          </ac:spMkLst>
        </pc:spChg>
        <pc:spChg chg="add del mod">
          <ac:chgData name="Syphax Ait oubelli" userId="ecf726b1934da71b" providerId="LiveId" clId="{B71F60E7-0DDB-42E6-818B-77B87849ADF3}" dt="2021-08-29T00:52:21.555" v="3182"/>
          <ac:spMkLst>
            <pc:docMk/>
            <pc:sldMk cId="3139776559" sldId="385"/>
            <ac:spMk id="96" creationId="{FF110248-7C69-4E7D-B5F5-1C470A830411}"/>
          </ac:spMkLst>
        </pc:spChg>
        <pc:spChg chg="add del">
          <ac:chgData name="Syphax Ait oubelli" userId="ecf726b1934da71b" providerId="LiveId" clId="{B71F60E7-0DDB-42E6-818B-77B87849ADF3}" dt="2021-08-29T00:52:21.555" v="3182"/>
          <ac:spMkLst>
            <pc:docMk/>
            <pc:sldMk cId="3139776559" sldId="385"/>
            <ac:spMk id="97" creationId="{774F9720-C307-4DA3-875F-E219FE8A8F5A}"/>
          </ac:spMkLst>
        </pc:spChg>
        <pc:spChg chg="mod">
          <ac:chgData name="Syphax Ait oubelli" userId="ecf726b1934da71b" providerId="LiveId" clId="{B71F60E7-0DDB-42E6-818B-77B87849ADF3}" dt="2021-08-29T00:52:21.555" v="3182"/>
          <ac:spMkLst>
            <pc:docMk/>
            <pc:sldMk cId="3139776559" sldId="385"/>
            <ac:spMk id="98" creationId="{3F2CB6C1-44EB-42DB-AAFE-02FB051E78CB}"/>
          </ac:spMkLst>
        </pc:spChg>
        <pc:spChg chg="add del mod">
          <ac:chgData name="Syphax Ait oubelli" userId="ecf726b1934da71b" providerId="LiveId" clId="{B71F60E7-0DDB-42E6-818B-77B87849ADF3}" dt="2021-08-29T00:52:21.555" v="3182"/>
          <ac:spMkLst>
            <pc:docMk/>
            <pc:sldMk cId="3139776559" sldId="385"/>
            <ac:spMk id="99" creationId="{E8446168-A567-4E35-8DB5-3DC16F798144}"/>
          </ac:spMkLst>
        </pc:spChg>
        <pc:spChg chg="add del">
          <ac:chgData name="Syphax Ait oubelli" userId="ecf726b1934da71b" providerId="LiveId" clId="{B71F60E7-0DDB-42E6-818B-77B87849ADF3}" dt="2021-08-29T00:52:21.555" v="3182"/>
          <ac:spMkLst>
            <pc:docMk/>
            <pc:sldMk cId="3139776559" sldId="385"/>
            <ac:spMk id="100" creationId="{FBD6AF1C-B5ED-407E-8601-FB289F552C0E}"/>
          </ac:spMkLst>
        </pc:spChg>
        <pc:spChg chg="mod">
          <ac:chgData name="Syphax Ait oubelli" userId="ecf726b1934da71b" providerId="LiveId" clId="{B71F60E7-0DDB-42E6-818B-77B87849ADF3}" dt="2021-08-29T00:52:21.555" v="3182"/>
          <ac:spMkLst>
            <pc:docMk/>
            <pc:sldMk cId="3139776559" sldId="385"/>
            <ac:spMk id="101" creationId="{24565F4C-1CEE-4DCE-8F9D-94422BE6D4CF}"/>
          </ac:spMkLst>
        </pc:spChg>
        <pc:spChg chg="add del mod">
          <ac:chgData name="Syphax Ait oubelli" userId="ecf726b1934da71b" providerId="LiveId" clId="{B71F60E7-0DDB-42E6-818B-77B87849ADF3}" dt="2021-08-29T00:52:21.555" v="3182"/>
          <ac:spMkLst>
            <pc:docMk/>
            <pc:sldMk cId="3139776559" sldId="385"/>
            <ac:spMk id="102" creationId="{1929630B-F655-4AAF-933F-DBBB64BD4161}"/>
          </ac:spMkLst>
        </pc:spChg>
        <pc:spChg chg="add del">
          <ac:chgData name="Syphax Ait oubelli" userId="ecf726b1934da71b" providerId="LiveId" clId="{B71F60E7-0DDB-42E6-818B-77B87849ADF3}" dt="2021-08-29T00:52:21.555" v="3182"/>
          <ac:spMkLst>
            <pc:docMk/>
            <pc:sldMk cId="3139776559" sldId="385"/>
            <ac:spMk id="103" creationId="{06CEF697-0EFB-4225-8061-0DC393B7F179}"/>
          </ac:spMkLst>
        </pc:spChg>
        <pc:spChg chg="mod">
          <ac:chgData name="Syphax Ait oubelli" userId="ecf726b1934da71b" providerId="LiveId" clId="{B71F60E7-0DDB-42E6-818B-77B87849ADF3}" dt="2021-08-29T00:52:21.555" v="3182"/>
          <ac:spMkLst>
            <pc:docMk/>
            <pc:sldMk cId="3139776559" sldId="385"/>
            <ac:spMk id="104" creationId="{81C90AD3-8926-47DE-885A-509A629B942E}"/>
          </ac:spMkLst>
        </pc:spChg>
        <pc:spChg chg="add del mod">
          <ac:chgData name="Syphax Ait oubelli" userId="ecf726b1934da71b" providerId="LiveId" clId="{B71F60E7-0DDB-42E6-818B-77B87849ADF3}" dt="2021-08-29T00:52:21.555" v="3182"/>
          <ac:spMkLst>
            <pc:docMk/>
            <pc:sldMk cId="3139776559" sldId="385"/>
            <ac:spMk id="105" creationId="{8DCBE58C-14DE-4935-BEA9-74761769D69E}"/>
          </ac:spMkLst>
        </pc:spChg>
        <pc:spChg chg="add del">
          <ac:chgData name="Syphax Ait oubelli" userId="ecf726b1934da71b" providerId="LiveId" clId="{B71F60E7-0DDB-42E6-818B-77B87849ADF3}" dt="2021-08-29T00:52:21.555" v="3182"/>
          <ac:spMkLst>
            <pc:docMk/>
            <pc:sldMk cId="3139776559" sldId="385"/>
            <ac:spMk id="106" creationId="{2CD3167F-5079-4087-855F-BF5C09AD60E6}"/>
          </ac:spMkLst>
        </pc:spChg>
        <pc:spChg chg="mod">
          <ac:chgData name="Syphax Ait oubelli" userId="ecf726b1934da71b" providerId="LiveId" clId="{B71F60E7-0DDB-42E6-818B-77B87849ADF3}" dt="2021-08-29T00:52:21.555" v="3182"/>
          <ac:spMkLst>
            <pc:docMk/>
            <pc:sldMk cId="3139776559" sldId="385"/>
            <ac:spMk id="107" creationId="{F32F8332-673D-4D06-AF35-728E152B4B9D}"/>
          </ac:spMkLst>
        </pc:spChg>
        <pc:spChg chg="add del mod">
          <ac:chgData name="Syphax Ait oubelli" userId="ecf726b1934da71b" providerId="LiveId" clId="{B71F60E7-0DDB-42E6-818B-77B87849ADF3}" dt="2021-08-29T00:52:21.555" v="3182"/>
          <ac:spMkLst>
            <pc:docMk/>
            <pc:sldMk cId="3139776559" sldId="385"/>
            <ac:spMk id="108" creationId="{71ED70AB-C328-404F-91F5-E5F3A80791C8}"/>
          </ac:spMkLst>
        </pc:spChg>
        <pc:spChg chg="add del">
          <ac:chgData name="Syphax Ait oubelli" userId="ecf726b1934da71b" providerId="LiveId" clId="{B71F60E7-0DDB-42E6-818B-77B87849ADF3}" dt="2021-08-29T00:52:21.555" v="3182"/>
          <ac:spMkLst>
            <pc:docMk/>
            <pc:sldMk cId="3139776559" sldId="385"/>
            <ac:spMk id="109" creationId="{33F28697-1653-4145-9C2F-E954EDC5087D}"/>
          </ac:spMkLst>
        </pc:spChg>
        <pc:spChg chg="mod">
          <ac:chgData name="Syphax Ait oubelli" userId="ecf726b1934da71b" providerId="LiveId" clId="{B71F60E7-0DDB-42E6-818B-77B87849ADF3}" dt="2021-08-29T00:52:21.555" v="3182"/>
          <ac:spMkLst>
            <pc:docMk/>
            <pc:sldMk cId="3139776559" sldId="385"/>
            <ac:spMk id="110" creationId="{9EFD086C-DC70-49DB-8659-7EC376F6F62C}"/>
          </ac:spMkLst>
        </pc:spChg>
        <pc:spChg chg="add del mod">
          <ac:chgData name="Syphax Ait oubelli" userId="ecf726b1934da71b" providerId="LiveId" clId="{B71F60E7-0DDB-42E6-818B-77B87849ADF3}" dt="2021-08-29T00:52:21.555" v="3182"/>
          <ac:spMkLst>
            <pc:docMk/>
            <pc:sldMk cId="3139776559" sldId="385"/>
            <ac:spMk id="111" creationId="{1AD5FFC0-F674-4CB3-8634-6CEADC803275}"/>
          </ac:spMkLst>
        </pc:spChg>
        <pc:spChg chg="add del">
          <ac:chgData name="Syphax Ait oubelli" userId="ecf726b1934da71b" providerId="LiveId" clId="{B71F60E7-0DDB-42E6-818B-77B87849ADF3}" dt="2021-08-29T00:52:21.555" v="3182"/>
          <ac:spMkLst>
            <pc:docMk/>
            <pc:sldMk cId="3139776559" sldId="385"/>
            <ac:spMk id="112" creationId="{8013AA98-47F8-464A-B878-26FB3DA20303}"/>
          </ac:spMkLst>
        </pc:spChg>
        <pc:spChg chg="mod">
          <ac:chgData name="Syphax Ait oubelli" userId="ecf726b1934da71b" providerId="LiveId" clId="{B71F60E7-0DDB-42E6-818B-77B87849ADF3}" dt="2021-08-29T00:52:21.555" v="3182"/>
          <ac:spMkLst>
            <pc:docMk/>
            <pc:sldMk cId="3139776559" sldId="385"/>
            <ac:spMk id="113" creationId="{B17466D5-7FB0-4016-9A3E-20EAE767D7C6}"/>
          </ac:spMkLst>
        </pc:spChg>
        <pc:spChg chg="add del mod">
          <ac:chgData name="Syphax Ait oubelli" userId="ecf726b1934da71b" providerId="LiveId" clId="{B71F60E7-0DDB-42E6-818B-77B87849ADF3}" dt="2021-08-29T00:52:21.555" v="3182"/>
          <ac:spMkLst>
            <pc:docMk/>
            <pc:sldMk cId="3139776559" sldId="385"/>
            <ac:spMk id="114" creationId="{DE203580-8B62-4280-8555-3618B14182D1}"/>
          </ac:spMkLst>
        </pc:spChg>
        <pc:spChg chg="add del">
          <ac:chgData name="Syphax Ait oubelli" userId="ecf726b1934da71b" providerId="LiveId" clId="{B71F60E7-0DDB-42E6-818B-77B87849ADF3}" dt="2021-08-29T00:52:21.555" v="3182"/>
          <ac:spMkLst>
            <pc:docMk/>
            <pc:sldMk cId="3139776559" sldId="385"/>
            <ac:spMk id="115" creationId="{0DB7A5AC-13FF-4DD6-9F7C-E6BC44636C72}"/>
          </ac:spMkLst>
        </pc:spChg>
        <pc:spChg chg="mod">
          <ac:chgData name="Syphax Ait oubelli" userId="ecf726b1934da71b" providerId="LiveId" clId="{B71F60E7-0DDB-42E6-818B-77B87849ADF3}" dt="2021-08-29T00:52:21.555" v="3182"/>
          <ac:spMkLst>
            <pc:docMk/>
            <pc:sldMk cId="3139776559" sldId="385"/>
            <ac:spMk id="116" creationId="{7DC3D6BB-0578-4028-8990-3378891986E6}"/>
          </ac:spMkLst>
        </pc:spChg>
        <pc:spChg chg="add del mod">
          <ac:chgData name="Syphax Ait oubelli" userId="ecf726b1934da71b" providerId="LiveId" clId="{B71F60E7-0DDB-42E6-818B-77B87849ADF3}" dt="2021-08-29T00:52:21.555" v="3182"/>
          <ac:spMkLst>
            <pc:docMk/>
            <pc:sldMk cId="3139776559" sldId="385"/>
            <ac:spMk id="117" creationId="{C191631C-5246-441B-82CD-7925205E4774}"/>
          </ac:spMkLst>
        </pc:spChg>
        <pc:spChg chg="add del">
          <ac:chgData name="Syphax Ait oubelli" userId="ecf726b1934da71b" providerId="LiveId" clId="{B71F60E7-0DDB-42E6-818B-77B87849ADF3}" dt="2021-08-29T00:52:21.555" v="3182"/>
          <ac:spMkLst>
            <pc:docMk/>
            <pc:sldMk cId="3139776559" sldId="385"/>
            <ac:spMk id="118" creationId="{0F438A4D-C82C-4801-AC5C-4F09322B9EE4}"/>
          </ac:spMkLst>
        </pc:spChg>
        <pc:spChg chg="mod">
          <ac:chgData name="Syphax Ait oubelli" userId="ecf726b1934da71b" providerId="LiveId" clId="{B71F60E7-0DDB-42E6-818B-77B87849ADF3}" dt="2021-08-29T00:52:21.555" v="3182"/>
          <ac:spMkLst>
            <pc:docMk/>
            <pc:sldMk cId="3139776559" sldId="385"/>
            <ac:spMk id="119" creationId="{095AB868-513E-48B0-A23D-3366A95190BB}"/>
          </ac:spMkLst>
        </pc:spChg>
        <pc:spChg chg="add del mod">
          <ac:chgData name="Syphax Ait oubelli" userId="ecf726b1934da71b" providerId="LiveId" clId="{B71F60E7-0DDB-42E6-818B-77B87849ADF3}" dt="2021-08-29T00:52:21.555" v="3182"/>
          <ac:spMkLst>
            <pc:docMk/>
            <pc:sldMk cId="3139776559" sldId="385"/>
            <ac:spMk id="120" creationId="{40FA4EA8-CFF1-4BFC-BDA8-A7E19DEC52BD}"/>
          </ac:spMkLst>
        </pc:spChg>
        <pc:spChg chg="add del">
          <ac:chgData name="Syphax Ait oubelli" userId="ecf726b1934da71b" providerId="LiveId" clId="{B71F60E7-0DDB-42E6-818B-77B87849ADF3}" dt="2021-08-29T00:52:21.555" v="3182"/>
          <ac:spMkLst>
            <pc:docMk/>
            <pc:sldMk cId="3139776559" sldId="385"/>
            <ac:spMk id="121" creationId="{60B7EBD4-A216-4D41-B79B-A287F2AF0F70}"/>
          </ac:spMkLst>
        </pc:spChg>
        <pc:spChg chg="mod">
          <ac:chgData name="Syphax Ait oubelli" userId="ecf726b1934da71b" providerId="LiveId" clId="{B71F60E7-0DDB-42E6-818B-77B87849ADF3}" dt="2021-08-29T00:52:21.555" v="3182"/>
          <ac:spMkLst>
            <pc:docMk/>
            <pc:sldMk cId="3139776559" sldId="385"/>
            <ac:spMk id="122" creationId="{F9F97BFA-EAC2-404C-AFEE-429026EE6591}"/>
          </ac:spMkLst>
        </pc:spChg>
        <pc:spChg chg="add del mod">
          <ac:chgData name="Syphax Ait oubelli" userId="ecf726b1934da71b" providerId="LiveId" clId="{B71F60E7-0DDB-42E6-818B-77B87849ADF3}" dt="2021-08-29T00:52:21.555" v="3182"/>
          <ac:spMkLst>
            <pc:docMk/>
            <pc:sldMk cId="3139776559" sldId="385"/>
            <ac:spMk id="123" creationId="{68563AD0-50C7-4262-BF5E-5F5F08DAC6AD}"/>
          </ac:spMkLst>
        </pc:spChg>
        <pc:spChg chg="add del">
          <ac:chgData name="Syphax Ait oubelli" userId="ecf726b1934da71b" providerId="LiveId" clId="{B71F60E7-0DDB-42E6-818B-77B87849ADF3}" dt="2021-08-29T00:52:21.555" v="3182"/>
          <ac:spMkLst>
            <pc:docMk/>
            <pc:sldMk cId="3139776559" sldId="385"/>
            <ac:spMk id="124" creationId="{59E74669-D183-461A-A003-A1652E258A78}"/>
          </ac:spMkLst>
        </pc:spChg>
        <pc:spChg chg="mod">
          <ac:chgData name="Syphax Ait oubelli" userId="ecf726b1934da71b" providerId="LiveId" clId="{B71F60E7-0DDB-42E6-818B-77B87849ADF3}" dt="2021-08-29T00:52:21.555" v="3182"/>
          <ac:spMkLst>
            <pc:docMk/>
            <pc:sldMk cId="3139776559" sldId="385"/>
            <ac:spMk id="125" creationId="{69B8CAF9-D28D-436E-B306-41E355EFF6B7}"/>
          </ac:spMkLst>
        </pc:spChg>
        <pc:spChg chg="add del mod">
          <ac:chgData name="Syphax Ait oubelli" userId="ecf726b1934da71b" providerId="LiveId" clId="{B71F60E7-0DDB-42E6-818B-77B87849ADF3}" dt="2021-08-29T00:52:21.555" v="3182"/>
          <ac:spMkLst>
            <pc:docMk/>
            <pc:sldMk cId="3139776559" sldId="385"/>
            <ac:spMk id="126" creationId="{DB7AD572-5BE8-4565-8535-8FCE65D079F1}"/>
          </ac:spMkLst>
        </pc:spChg>
        <pc:spChg chg="add del">
          <ac:chgData name="Syphax Ait oubelli" userId="ecf726b1934da71b" providerId="LiveId" clId="{B71F60E7-0DDB-42E6-818B-77B87849ADF3}" dt="2021-08-29T00:52:21.555" v="3182"/>
          <ac:spMkLst>
            <pc:docMk/>
            <pc:sldMk cId="3139776559" sldId="385"/>
            <ac:spMk id="127" creationId="{322778C2-C010-4716-906F-A7E35AC1C625}"/>
          </ac:spMkLst>
        </pc:spChg>
        <pc:spChg chg="mod">
          <ac:chgData name="Syphax Ait oubelli" userId="ecf726b1934da71b" providerId="LiveId" clId="{B71F60E7-0DDB-42E6-818B-77B87849ADF3}" dt="2021-08-29T00:52:21.555" v="3182"/>
          <ac:spMkLst>
            <pc:docMk/>
            <pc:sldMk cId="3139776559" sldId="385"/>
            <ac:spMk id="128" creationId="{F8C23EA1-9A00-4F6F-8532-3750C9A6B2F1}"/>
          </ac:spMkLst>
        </pc:spChg>
        <pc:spChg chg="add del mod">
          <ac:chgData name="Syphax Ait oubelli" userId="ecf726b1934da71b" providerId="LiveId" clId="{B71F60E7-0DDB-42E6-818B-77B87849ADF3}" dt="2021-08-29T00:52:21.555" v="3182"/>
          <ac:spMkLst>
            <pc:docMk/>
            <pc:sldMk cId="3139776559" sldId="385"/>
            <ac:spMk id="129" creationId="{1EFD5161-87A2-4E0A-A149-E26955E6C63F}"/>
          </ac:spMkLst>
        </pc:spChg>
        <pc:spChg chg="add del">
          <ac:chgData name="Syphax Ait oubelli" userId="ecf726b1934da71b" providerId="LiveId" clId="{B71F60E7-0DDB-42E6-818B-77B87849ADF3}" dt="2021-08-29T00:52:21.555" v="3182"/>
          <ac:spMkLst>
            <pc:docMk/>
            <pc:sldMk cId="3139776559" sldId="385"/>
            <ac:spMk id="130" creationId="{316F9E07-F0D9-46F0-A2C4-528002E76AD6}"/>
          </ac:spMkLst>
        </pc:spChg>
        <pc:spChg chg="mod">
          <ac:chgData name="Syphax Ait oubelli" userId="ecf726b1934da71b" providerId="LiveId" clId="{B71F60E7-0DDB-42E6-818B-77B87849ADF3}" dt="2021-08-29T00:52:21.555" v="3182"/>
          <ac:spMkLst>
            <pc:docMk/>
            <pc:sldMk cId="3139776559" sldId="385"/>
            <ac:spMk id="131" creationId="{FE0E6FB8-93EC-466D-8E94-E37547A8BB18}"/>
          </ac:spMkLst>
        </pc:spChg>
        <pc:spChg chg="add del mod">
          <ac:chgData name="Syphax Ait oubelli" userId="ecf726b1934da71b" providerId="LiveId" clId="{B71F60E7-0DDB-42E6-818B-77B87849ADF3}" dt="2021-08-29T00:52:21.555" v="3182"/>
          <ac:spMkLst>
            <pc:docMk/>
            <pc:sldMk cId="3139776559" sldId="385"/>
            <ac:spMk id="132" creationId="{0902DFB6-9ADF-44B8-8F1C-3736EE510598}"/>
          </ac:spMkLst>
        </pc:spChg>
        <pc:spChg chg="add del">
          <ac:chgData name="Syphax Ait oubelli" userId="ecf726b1934da71b" providerId="LiveId" clId="{B71F60E7-0DDB-42E6-818B-77B87849ADF3}" dt="2021-08-29T00:52:21.555" v="3182"/>
          <ac:spMkLst>
            <pc:docMk/>
            <pc:sldMk cId="3139776559" sldId="385"/>
            <ac:spMk id="133" creationId="{6D0D2442-4DCD-4652-BB35-897053CC3F2B}"/>
          </ac:spMkLst>
        </pc:spChg>
        <pc:spChg chg="mod">
          <ac:chgData name="Syphax Ait oubelli" userId="ecf726b1934da71b" providerId="LiveId" clId="{B71F60E7-0DDB-42E6-818B-77B87849ADF3}" dt="2021-08-29T00:52:21.555" v="3182"/>
          <ac:spMkLst>
            <pc:docMk/>
            <pc:sldMk cId="3139776559" sldId="385"/>
            <ac:spMk id="134" creationId="{3B4B4D52-72C1-46BF-9388-0B3173F002B8}"/>
          </ac:spMkLst>
        </pc:spChg>
        <pc:spChg chg="add del mod">
          <ac:chgData name="Syphax Ait oubelli" userId="ecf726b1934da71b" providerId="LiveId" clId="{B71F60E7-0DDB-42E6-818B-77B87849ADF3}" dt="2021-08-29T00:52:21.555" v="3182"/>
          <ac:spMkLst>
            <pc:docMk/>
            <pc:sldMk cId="3139776559" sldId="385"/>
            <ac:spMk id="135" creationId="{94B461CC-2E16-42DA-833C-0D3641680BE6}"/>
          </ac:spMkLst>
        </pc:spChg>
        <pc:spChg chg="add del">
          <ac:chgData name="Syphax Ait oubelli" userId="ecf726b1934da71b" providerId="LiveId" clId="{B71F60E7-0DDB-42E6-818B-77B87849ADF3}" dt="2021-08-29T00:52:21.555" v="3182"/>
          <ac:spMkLst>
            <pc:docMk/>
            <pc:sldMk cId="3139776559" sldId="385"/>
            <ac:spMk id="136" creationId="{2F5AFB9F-C124-4814-B70D-D8B32745F373}"/>
          </ac:spMkLst>
        </pc:spChg>
        <pc:spChg chg="mod">
          <ac:chgData name="Syphax Ait oubelli" userId="ecf726b1934da71b" providerId="LiveId" clId="{B71F60E7-0DDB-42E6-818B-77B87849ADF3}" dt="2021-08-29T00:52:21.555" v="3182"/>
          <ac:spMkLst>
            <pc:docMk/>
            <pc:sldMk cId="3139776559" sldId="385"/>
            <ac:spMk id="137" creationId="{E9F0934F-77D3-4AAC-8D52-4A80FAB9C3F1}"/>
          </ac:spMkLst>
        </pc:spChg>
        <pc:spChg chg="add del mod">
          <ac:chgData name="Syphax Ait oubelli" userId="ecf726b1934da71b" providerId="LiveId" clId="{B71F60E7-0DDB-42E6-818B-77B87849ADF3}" dt="2021-08-29T00:52:21.555" v="3182"/>
          <ac:spMkLst>
            <pc:docMk/>
            <pc:sldMk cId="3139776559" sldId="385"/>
            <ac:spMk id="138" creationId="{6336960F-25B1-4D9F-B8AD-B1B5CC5CE39C}"/>
          </ac:spMkLst>
        </pc:spChg>
        <pc:spChg chg="add del">
          <ac:chgData name="Syphax Ait oubelli" userId="ecf726b1934da71b" providerId="LiveId" clId="{B71F60E7-0DDB-42E6-818B-77B87849ADF3}" dt="2021-08-29T00:52:21.555" v="3182"/>
          <ac:spMkLst>
            <pc:docMk/>
            <pc:sldMk cId="3139776559" sldId="385"/>
            <ac:spMk id="139" creationId="{6493EAFE-7F58-4206-9DE3-15AECB43B33A}"/>
          </ac:spMkLst>
        </pc:spChg>
        <pc:spChg chg="mod">
          <ac:chgData name="Syphax Ait oubelli" userId="ecf726b1934da71b" providerId="LiveId" clId="{B71F60E7-0DDB-42E6-818B-77B87849ADF3}" dt="2021-08-29T00:52:21.555" v="3182"/>
          <ac:spMkLst>
            <pc:docMk/>
            <pc:sldMk cId="3139776559" sldId="385"/>
            <ac:spMk id="140" creationId="{3F482F3D-0124-418B-A87B-F62391482487}"/>
          </ac:spMkLst>
        </pc:spChg>
        <pc:spChg chg="add del mod">
          <ac:chgData name="Syphax Ait oubelli" userId="ecf726b1934da71b" providerId="LiveId" clId="{B71F60E7-0DDB-42E6-818B-77B87849ADF3}" dt="2021-08-29T00:52:21.555" v="3182"/>
          <ac:spMkLst>
            <pc:docMk/>
            <pc:sldMk cId="3139776559" sldId="385"/>
            <ac:spMk id="141" creationId="{57032E45-EE64-40F1-B7C5-F954443CAB18}"/>
          </ac:spMkLst>
        </pc:spChg>
        <pc:spChg chg="add del">
          <ac:chgData name="Syphax Ait oubelli" userId="ecf726b1934da71b" providerId="LiveId" clId="{B71F60E7-0DDB-42E6-818B-77B87849ADF3}" dt="2021-08-29T00:52:21.555" v="3182"/>
          <ac:spMkLst>
            <pc:docMk/>
            <pc:sldMk cId="3139776559" sldId="385"/>
            <ac:spMk id="142" creationId="{DECFBFD5-5212-46CF-85FC-FEE018E1B708}"/>
          </ac:spMkLst>
        </pc:spChg>
        <pc:spChg chg="mod">
          <ac:chgData name="Syphax Ait oubelli" userId="ecf726b1934da71b" providerId="LiveId" clId="{B71F60E7-0DDB-42E6-818B-77B87849ADF3}" dt="2021-08-29T00:52:21.555" v="3182"/>
          <ac:spMkLst>
            <pc:docMk/>
            <pc:sldMk cId="3139776559" sldId="385"/>
            <ac:spMk id="143" creationId="{1AA3EFDA-E150-4732-B96F-1E2B817A7020}"/>
          </ac:spMkLst>
        </pc:spChg>
        <pc:spChg chg="add del mod">
          <ac:chgData name="Syphax Ait oubelli" userId="ecf726b1934da71b" providerId="LiveId" clId="{B71F60E7-0DDB-42E6-818B-77B87849ADF3}" dt="2021-08-29T00:52:21.555" v="3182"/>
          <ac:spMkLst>
            <pc:docMk/>
            <pc:sldMk cId="3139776559" sldId="385"/>
            <ac:spMk id="144" creationId="{E8FBF8AF-319E-476F-A740-D40ABCB27174}"/>
          </ac:spMkLst>
        </pc:spChg>
        <pc:spChg chg="add del">
          <ac:chgData name="Syphax Ait oubelli" userId="ecf726b1934da71b" providerId="LiveId" clId="{B71F60E7-0DDB-42E6-818B-77B87849ADF3}" dt="2021-08-29T00:52:21.555" v="3182"/>
          <ac:spMkLst>
            <pc:docMk/>
            <pc:sldMk cId="3139776559" sldId="385"/>
            <ac:spMk id="145" creationId="{83F90757-C50B-42E9-B942-B729A7F3C2E8}"/>
          </ac:spMkLst>
        </pc:spChg>
        <pc:spChg chg="mod">
          <ac:chgData name="Syphax Ait oubelli" userId="ecf726b1934da71b" providerId="LiveId" clId="{B71F60E7-0DDB-42E6-818B-77B87849ADF3}" dt="2021-08-29T00:52:21.555" v="3182"/>
          <ac:spMkLst>
            <pc:docMk/>
            <pc:sldMk cId="3139776559" sldId="385"/>
            <ac:spMk id="146" creationId="{0CC827D2-C388-4091-9B95-8A91FACA32D6}"/>
          </ac:spMkLst>
        </pc:spChg>
        <pc:spChg chg="add del mod">
          <ac:chgData name="Syphax Ait oubelli" userId="ecf726b1934da71b" providerId="LiveId" clId="{B71F60E7-0DDB-42E6-818B-77B87849ADF3}" dt="2021-08-29T00:52:21.555" v="3182"/>
          <ac:spMkLst>
            <pc:docMk/>
            <pc:sldMk cId="3139776559" sldId="385"/>
            <ac:spMk id="147" creationId="{FF3A604C-4891-4C30-B599-E1D6BD71F90C}"/>
          </ac:spMkLst>
        </pc:spChg>
        <pc:spChg chg="add del">
          <ac:chgData name="Syphax Ait oubelli" userId="ecf726b1934da71b" providerId="LiveId" clId="{B71F60E7-0DDB-42E6-818B-77B87849ADF3}" dt="2021-08-29T00:52:21.555" v="3182"/>
          <ac:spMkLst>
            <pc:docMk/>
            <pc:sldMk cId="3139776559" sldId="385"/>
            <ac:spMk id="148" creationId="{375E6D8C-A55E-421E-B045-A67784113B50}"/>
          </ac:spMkLst>
        </pc:spChg>
        <pc:spChg chg="mod">
          <ac:chgData name="Syphax Ait oubelli" userId="ecf726b1934da71b" providerId="LiveId" clId="{B71F60E7-0DDB-42E6-818B-77B87849ADF3}" dt="2021-08-29T00:52:21.555" v="3182"/>
          <ac:spMkLst>
            <pc:docMk/>
            <pc:sldMk cId="3139776559" sldId="385"/>
            <ac:spMk id="149" creationId="{8522AAF5-1563-4B46-8B58-231F239CBAF4}"/>
          </ac:spMkLst>
        </pc:spChg>
        <pc:spChg chg="add del mod">
          <ac:chgData name="Syphax Ait oubelli" userId="ecf726b1934da71b" providerId="LiveId" clId="{B71F60E7-0DDB-42E6-818B-77B87849ADF3}" dt="2021-08-29T00:52:21.555" v="3182"/>
          <ac:spMkLst>
            <pc:docMk/>
            <pc:sldMk cId="3139776559" sldId="385"/>
            <ac:spMk id="150" creationId="{03B7F062-D3FA-4D95-8B1D-6F077B104409}"/>
          </ac:spMkLst>
        </pc:spChg>
        <pc:spChg chg="add del">
          <ac:chgData name="Syphax Ait oubelli" userId="ecf726b1934da71b" providerId="LiveId" clId="{B71F60E7-0DDB-42E6-818B-77B87849ADF3}" dt="2021-08-29T00:52:32.906" v="3195"/>
          <ac:spMkLst>
            <pc:docMk/>
            <pc:sldMk cId="3139776559" sldId="385"/>
            <ac:spMk id="151" creationId="{DE20C8E3-DDCB-4A80-8B85-5814D28F5254}"/>
          </ac:spMkLst>
        </pc:spChg>
        <pc:spChg chg="mod">
          <ac:chgData name="Syphax Ait oubelli" userId="ecf726b1934da71b" providerId="LiveId" clId="{B71F60E7-0DDB-42E6-818B-77B87849ADF3}" dt="2021-08-29T00:52:21.555" v="3182"/>
          <ac:spMkLst>
            <pc:docMk/>
            <pc:sldMk cId="3139776559" sldId="385"/>
            <ac:spMk id="152" creationId="{750292B4-B17C-48F3-B33C-8DC24FBB5A8D}"/>
          </ac:spMkLst>
        </pc:spChg>
        <pc:spChg chg="add del mod">
          <ac:chgData name="Syphax Ait oubelli" userId="ecf726b1934da71b" providerId="LiveId" clId="{B71F60E7-0DDB-42E6-818B-77B87849ADF3}" dt="2021-08-29T00:52:21.555" v="3182"/>
          <ac:spMkLst>
            <pc:docMk/>
            <pc:sldMk cId="3139776559" sldId="385"/>
            <ac:spMk id="153" creationId="{B803A263-4B80-4CE5-9105-61B78201A156}"/>
          </ac:spMkLst>
        </pc:spChg>
        <pc:spChg chg="add del">
          <ac:chgData name="Syphax Ait oubelli" userId="ecf726b1934da71b" providerId="LiveId" clId="{B71F60E7-0DDB-42E6-818B-77B87849ADF3}" dt="2021-08-29T00:52:32.912" v="3206"/>
          <ac:spMkLst>
            <pc:docMk/>
            <pc:sldMk cId="3139776559" sldId="385"/>
            <ac:spMk id="154" creationId="{DDF9AE19-D7F9-47F2-8C51-89E65F0373FA}"/>
          </ac:spMkLst>
        </pc:spChg>
        <pc:spChg chg="mod">
          <ac:chgData name="Syphax Ait oubelli" userId="ecf726b1934da71b" providerId="LiveId" clId="{B71F60E7-0DDB-42E6-818B-77B87849ADF3}" dt="2021-08-29T00:52:21.555" v="3182"/>
          <ac:spMkLst>
            <pc:docMk/>
            <pc:sldMk cId="3139776559" sldId="385"/>
            <ac:spMk id="155" creationId="{6047025D-B82D-495B-849E-D6226D28A53C}"/>
          </ac:spMkLst>
        </pc:spChg>
        <pc:spChg chg="add del mod">
          <ac:chgData name="Syphax Ait oubelli" userId="ecf726b1934da71b" providerId="LiveId" clId="{B71F60E7-0DDB-42E6-818B-77B87849ADF3}" dt="2021-08-29T00:52:21.555" v="3182"/>
          <ac:spMkLst>
            <pc:docMk/>
            <pc:sldMk cId="3139776559" sldId="385"/>
            <ac:spMk id="156" creationId="{1D0F292C-5626-4810-98BC-D46904C37E2A}"/>
          </ac:spMkLst>
        </pc:spChg>
        <pc:spChg chg="add del">
          <ac:chgData name="Syphax Ait oubelli" userId="ecf726b1934da71b" providerId="LiveId" clId="{B71F60E7-0DDB-42E6-818B-77B87849ADF3}" dt="2021-08-29T00:52:32.931" v="3217"/>
          <ac:spMkLst>
            <pc:docMk/>
            <pc:sldMk cId="3139776559" sldId="385"/>
            <ac:spMk id="157" creationId="{819A6A00-5D2E-4364-AC8D-5B1546EA3AC8}"/>
          </ac:spMkLst>
        </pc:spChg>
        <pc:spChg chg="mod">
          <ac:chgData name="Syphax Ait oubelli" userId="ecf726b1934da71b" providerId="LiveId" clId="{B71F60E7-0DDB-42E6-818B-77B87849ADF3}" dt="2021-08-29T00:52:21.555" v="3182"/>
          <ac:spMkLst>
            <pc:docMk/>
            <pc:sldMk cId="3139776559" sldId="385"/>
            <ac:spMk id="158" creationId="{AC65E8F5-E97A-4897-843C-0E733F4A9E2F}"/>
          </ac:spMkLst>
        </pc:spChg>
        <pc:spChg chg="add del mod">
          <ac:chgData name="Syphax Ait oubelli" userId="ecf726b1934da71b" providerId="LiveId" clId="{B71F60E7-0DDB-42E6-818B-77B87849ADF3}" dt="2021-08-29T00:52:21.555" v="3182"/>
          <ac:spMkLst>
            <pc:docMk/>
            <pc:sldMk cId="3139776559" sldId="385"/>
            <ac:spMk id="159" creationId="{9F15031D-2E87-48E4-90CC-FD9D7188BC12}"/>
          </ac:spMkLst>
        </pc:spChg>
        <pc:spChg chg="add del">
          <ac:chgData name="Syphax Ait oubelli" userId="ecf726b1934da71b" providerId="LiveId" clId="{B71F60E7-0DDB-42E6-818B-77B87849ADF3}" dt="2021-08-29T00:52:32.945" v="3228"/>
          <ac:spMkLst>
            <pc:docMk/>
            <pc:sldMk cId="3139776559" sldId="385"/>
            <ac:spMk id="160" creationId="{C0C0B1C6-8E53-43FF-A1C8-5812ADEEC299}"/>
          </ac:spMkLst>
        </pc:spChg>
        <pc:spChg chg="mod">
          <ac:chgData name="Syphax Ait oubelli" userId="ecf726b1934da71b" providerId="LiveId" clId="{B71F60E7-0DDB-42E6-818B-77B87849ADF3}" dt="2021-08-29T00:52:21.555" v="3182"/>
          <ac:spMkLst>
            <pc:docMk/>
            <pc:sldMk cId="3139776559" sldId="385"/>
            <ac:spMk id="161" creationId="{EE06BF37-5838-44DB-810E-912CF98E8EFF}"/>
          </ac:spMkLst>
        </pc:spChg>
        <pc:spChg chg="add del mod">
          <ac:chgData name="Syphax Ait oubelli" userId="ecf726b1934da71b" providerId="LiveId" clId="{B71F60E7-0DDB-42E6-818B-77B87849ADF3}" dt="2021-08-29T00:52:21.555" v="3182"/>
          <ac:spMkLst>
            <pc:docMk/>
            <pc:sldMk cId="3139776559" sldId="385"/>
            <ac:spMk id="162" creationId="{AF3F19B6-460B-450D-B9B3-66245B30E20B}"/>
          </ac:spMkLst>
        </pc:spChg>
        <pc:spChg chg="add del">
          <ac:chgData name="Syphax Ait oubelli" userId="ecf726b1934da71b" providerId="LiveId" clId="{B71F60E7-0DDB-42E6-818B-77B87849ADF3}" dt="2021-08-29T00:52:32.959" v="3239"/>
          <ac:spMkLst>
            <pc:docMk/>
            <pc:sldMk cId="3139776559" sldId="385"/>
            <ac:spMk id="163" creationId="{6539A988-70D0-4E45-B83E-CA75EB63CE7B}"/>
          </ac:spMkLst>
        </pc:spChg>
        <pc:spChg chg="mod">
          <ac:chgData name="Syphax Ait oubelli" userId="ecf726b1934da71b" providerId="LiveId" clId="{B71F60E7-0DDB-42E6-818B-77B87849ADF3}" dt="2021-08-29T00:52:21.555" v="3182"/>
          <ac:spMkLst>
            <pc:docMk/>
            <pc:sldMk cId="3139776559" sldId="385"/>
            <ac:spMk id="164" creationId="{ED1E001A-875C-4AF7-8E8C-D04241095DD3}"/>
          </ac:spMkLst>
        </pc:spChg>
        <pc:spChg chg="add del mod">
          <ac:chgData name="Syphax Ait oubelli" userId="ecf726b1934da71b" providerId="LiveId" clId="{B71F60E7-0DDB-42E6-818B-77B87849ADF3}" dt="2021-08-29T00:52:32.906" v="3195"/>
          <ac:spMkLst>
            <pc:docMk/>
            <pc:sldMk cId="3139776559" sldId="385"/>
            <ac:spMk id="165" creationId="{A9E00759-1C61-4D4D-AE90-34A39530B125}"/>
          </ac:spMkLst>
        </pc:spChg>
        <pc:spChg chg="add del">
          <ac:chgData name="Syphax Ait oubelli" userId="ecf726b1934da71b" providerId="LiveId" clId="{B71F60E7-0DDB-42E6-818B-77B87849ADF3}" dt="2021-08-29T00:52:32.975" v="3250"/>
          <ac:spMkLst>
            <pc:docMk/>
            <pc:sldMk cId="3139776559" sldId="385"/>
            <ac:spMk id="166" creationId="{EDEC6145-CBE9-4EAA-ABCC-B13D3877E83B}"/>
          </ac:spMkLst>
        </pc:spChg>
        <pc:spChg chg="del mod topLvl">
          <ac:chgData name="Syphax Ait oubelli" userId="ecf726b1934da71b" providerId="LiveId" clId="{B71F60E7-0DDB-42E6-818B-77B87849ADF3}" dt="2021-08-29T00:58:26.958" v="3754" actId="478"/>
          <ac:spMkLst>
            <pc:docMk/>
            <pc:sldMk cId="3139776559" sldId="385"/>
            <ac:spMk id="167" creationId="{F320BFFD-5E5C-4E11-9938-5D2BE9FDDD74}"/>
          </ac:spMkLst>
        </pc:spChg>
        <pc:spChg chg="add del mod">
          <ac:chgData name="Syphax Ait oubelli" userId="ecf726b1934da71b" providerId="LiveId" clId="{B71F60E7-0DDB-42E6-818B-77B87849ADF3}" dt="2021-08-29T00:52:32.912" v="3206"/>
          <ac:spMkLst>
            <pc:docMk/>
            <pc:sldMk cId="3139776559" sldId="385"/>
            <ac:spMk id="168" creationId="{430A8D31-180C-4505-8360-784BB91E3A6C}"/>
          </ac:spMkLst>
        </pc:spChg>
        <pc:spChg chg="add del">
          <ac:chgData name="Syphax Ait oubelli" userId="ecf726b1934da71b" providerId="LiveId" clId="{B71F60E7-0DDB-42E6-818B-77B87849ADF3}" dt="2021-08-29T00:52:32.993" v="3261"/>
          <ac:spMkLst>
            <pc:docMk/>
            <pc:sldMk cId="3139776559" sldId="385"/>
            <ac:spMk id="169" creationId="{E5E8F237-FD9F-4A29-B6A3-B55EFBD0F7D2}"/>
          </ac:spMkLst>
        </pc:spChg>
        <pc:spChg chg="del mod topLvl">
          <ac:chgData name="Syphax Ait oubelli" userId="ecf726b1934da71b" providerId="LiveId" clId="{B71F60E7-0DDB-42E6-818B-77B87849ADF3}" dt="2021-08-29T00:58:26.958" v="3754" actId="478"/>
          <ac:spMkLst>
            <pc:docMk/>
            <pc:sldMk cId="3139776559" sldId="385"/>
            <ac:spMk id="170" creationId="{69198415-EAC4-4223-90DA-CB8AFE342AD8}"/>
          </ac:spMkLst>
        </pc:spChg>
        <pc:spChg chg="add del mod">
          <ac:chgData name="Syphax Ait oubelli" userId="ecf726b1934da71b" providerId="LiveId" clId="{B71F60E7-0DDB-42E6-818B-77B87849ADF3}" dt="2021-08-29T00:52:32.931" v="3217"/>
          <ac:spMkLst>
            <pc:docMk/>
            <pc:sldMk cId="3139776559" sldId="385"/>
            <ac:spMk id="171" creationId="{6BD1DA30-AD5E-42C2-90E1-CDD5D8081DDA}"/>
          </ac:spMkLst>
        </pc:spChg>
        <pc:spChg chg="add del">
          <ac:chgData name="Syphax Ait oubelli" userId="ecf726b1934da71b" providerId="LiveId" clId="{B71F60E7-0DDB-42E6-818B-77B87849ADF3}" dt="2021-08-29T00:52:33.007" v="3272"/>
          <ac:spMkLst>
            <pc:docMk/>
            <pc:sldMk cId="3139776559" sldId="385"/>
            <ac:spMk id="172" creationId="{5E9418E5-6796-4C55-A0F9-485654597C56}"/>
          </ac:spMkLst>
        </pc:spChg>
        <pc:spChg chg="del mod topLvl">
          <ac:chgData name="Syphax Ait oubelli" userId="ecf726b1934da71b" providerId="LiveId" clId="{B71F60E7-0DDB-42E6-818B-77B87849ADF3}" dt="2021-08-29T00:58:26.958" v="3754" actId="478"/>
          <ac:spMkLst>
            <pc:docMk/>
            <pc:sldMk cId="3139776559" sldId="385"/>
            <ac:spMk id="173" creationId="{10E6EB2D-94BB-4CCD-BAEA-C04A5866778C}"/>
          </ac:spMkLst>
        </pc:spChg>
        <pc:spChg chg="add del mod">
          <ac:chgData name="Syphax Ait oubelli" userId="ecf726b1934da71b" providerId="LiveId" clId="{B71F60E7-0DDB-42E6-818B-77B87849ADF3}" dt="2021-08-29T00:52:32.945" v="3228"/>
          <ac:spMkLst>
            <pc:docMk/>
            <pc:sldMk cId="3139776559" sldId="385"/>
            <ac:spMk id="174" creationId="{EBDADCB6-F383-40DD-9708-1373EEDBC3D7}"/>
          </ac:spMkLst>
        </pc:spChg>
        <pc:spChg chg="del">
          <ac:chgData name="Syphax Ait oubelli" userId="ecf726b1934da71b" providerId="LiveId" clId="{B71F60E7-0DDB-42E6-818B-77B87849ADF3}" dt="2021-08-29T00:51:23.583" v="2544" actId="478"/>
          <ac:spMkLst>
            <pc:docMk/>
            <pc:sldMk cId="3139776559" sldId="385"/>
            <ac:spMk id="175" creationId="{B2A7C1D2-8004-46D2-A579-878B6B856B34}"/>
          </ac:spMkLst>
        </pc:spChg>
        <pc:spChg chg="del">
          <ac:chgData name="Syphax Ait oubelli" userId="ecf726b1934da71b" providerId="LiveId" clId="{B71F60E7-0DDB-42E6-818B-77B87849ADF3}" dt="2021-08-29T00:51:23.583" v="2544" actId="478"/>
          <ac:spMkLst>
            <pc:docMk/>
            <pc:sldMk cId="3139776559" sldId="385"/>
            <ac:spMk id="176" creationId="{16EE5B9F-8C51-405A-B9A0-CC45357DA659}"/>
          </ac:spMkLst>
        </pc:spChg>
        <pc:spChg chg="del">
          <ac:chgData name="Syphax Ait oubelli" userId="ecf726b1934da71b" providerId="LiveId" clId="{B71F60E7-0DDB-42E6-818B-77B87849ADF3}" dt="2021-08-29T00:51:23.583" v="2544" actId="478"/>
          <ac:spMkLst>
            <pc:docMk/>
            <pc:sldMk cId="3139776559" sldId="385"/>
            <ac:spMk id="177" creationId="{6CFFF3C5-D94C-4325-9680-8DBB13B9B51A}"/>
          </ac:spMkLst>
        </pc:spChg>
        <pc:spChg chg="del">
          <ac:chgData name="Syphax Ait oubelli" userId="ecf726b1934da71b" providerId="LiveId" clId="{B71F60E7-0DDB-42E6-818B-77B87849ADF3}" dt="2021-08-29T00:51:23.583" v="2544" actId="478"/>
          <ac:spMkLst>
            <pc:docMk/>
            <pc:sldMk cId="3139776559" sldId="385"/>
            <ac:spMk id="178" creationId="{3053BE4C-F39E-4AF6-A5F7-226549BCFD98}"/>
          </ac:spMkLst>
        </pc:spChg>
        <pc:spChg chg="del">
          <ac:chgData name="Syphax Ait oubelli" userId="ecf726b1934da71b" providerId="LiveId" clId="{B71F60E7-0DDB-42E6-818B-77B87849ADF3}" dt="2021-08-29T00:51:23.583" v="2544" actId="478"/>
          <ac:spMkLst>
            <pc:docMk/>
            <pc:sldMk cId="3139776559" sldId="385"/>
            <ac:spMk id="179" creationId="{0AE5C557-8563-4F7F-911B-C0320EC34F81}"/>
          </ac:spMkLst>
        </pc:spChg>
        <pc:spChg chg="del mod topLvl">
          <ac:chgData name="Syphax Ait oubelli" userId="ecf726b1934da71b" providerId="LiveId" clId="{B71F60E7-0DDB-42E6-818B-77B87849ADF3}" dt="2021-08-29T00:58:26.958" v="3754" actId="478"/>
          <ac:spMkLst>
            <pc:docMk/>
            <pc:sldMk cId="3139776559" sldId="385"/>
            <ac:spMk id="180" creationId="{63F3EF1C-77F8-48A2-A1D4-320C2DA6F655}"/>
          </ac:spMkLst>
        </pc:spChg>
        <pc:spChg chg="add del mod">
          <ac:chgData name="Syphax Ait oubelli" userId="ecf726b1934da71b" providerId="LiveId" clId="{B71F60E7-0DDB-42E6-818B-77B87849ADF3}" dt="2021-08-29T00:52:32.959" v="3239"/>
          <ac:spMkLst>
            <pc:docMk/>
            <pc:sldMk cId="3139776559" sldId="385"/>
            <ac:spMk id="181" creationId="{481CCC13-754E-49AA-9F3C-90D994E75D12}"/>
          </ac:spMkLst>
        </pc:spChg>
        <pc:spChg chg="del mod topLvl">
          <ac:chgData name="Syphax Ait oubelli" userId="ecf726b1934da71b" providerId="LiveId" clId="{B71F60E7-0DDB-42E6-818B-77B87849ADF3}" dt="2021-08-29T00:58:26.958" v="3754" actId="478"/>
          <ac:spMkLst>
            <pc:docMk/>
            <pc:sldMk cId="3139776559" sldId="385"/>
            <ac:spMk id="182" creationId="{54120D93-3753-48EE-9E27-480EA464D0AD}"/>
          </ac:spMkLst>
        </pc:spChg>
        <pc:spChg chg="add del mod">
          <ac:chgData name="Syphax Ait oubelli" userId="ecf726b1934da71b" providerId="LiveId" clId="{B71F60E7-0DDB-42E6-818B-77B87849ADF3}" dt="2021-08-29T00:52:32.975" v="3250"/>
          <ac:spMkLst>
            <pc:docMk/>
            <pc:sldMk cId="3139776559" sldId="385"/>
            <ac:spMk id="183" creationId="{DA5FF5CD-7B18-4F0B-8B79-3405219F8C11}"/>
          </ac:spMkLst>
        </pc:spChg>
        <pc:spChg chg="del mod topLvl">
          <ac:chgData name="Syphax Ait oubelli" userId="ecf726b1934da71b" providerId="LiveId" clId="{B71F60E7-0DDB-42E6-818B-77B87849ADF3}" dt="2021-08-29T00:58:26.958" v="3754" actId="478"/>
          <ac:spMkLst>
            <pc:docMk/>
            <pc:sldMk cId="3139776559" sldId="385"/>
            <ac:spMk id="184" creationId="{B4375FD8-0AB3-4831-9F3B-4D50FE1BAFE7}"/>
          </ac:spMkLst>
        </pc:spChg>
        <pc:spChg chg="add del mod">
          <ac:chgData name="Syphax Ait oubelli" userId="ecf726b1934da71b" providerId="LiveId" clId="{B71F60E7-0DDB-42E6-818B-77B87849ADF3}" dt="2021-08-29T00:52:32.993" v="3261"/>
          <ac:spMkLst>
            <pc:docMk/>
            <pc:sldMk cId="3139776559" sldId="385"/>
            <ac:spMk id="185" creationId="{039CBF20-33BA-46A5-BC7F-A7E82BBB990B}"/>
          </ac:spMkLst>
        </pc:spChg>
        <pc:spChg chg="del mod topLvl">
          <ac:chgData name="Syphax Ait oubelli" userId="ecf726b1934da71b" providerId="LiveId" clId="{B71F60E7-0DDB-42E6-818B-77B87849ADF3}" dt="2021-08-29T00:58:26.958" v="3754" actId="478"/>
          <ac:spMkLst>
            <pc:docMk/>
            <pc:sldMk cId="3139776559" sldId="385"/>
            <ac:spMk id="186" creationId="{656FE3A1-5D97-4384-87E6-BA03EC2C5EFF}"/>
          </ac:spMkLst>
        </pc:spChg>
        <pc:spChg chg="add del mod">
          <ac:chgData name="Syphax Ait oubelli" userId="ecf726b1934da71b" providerId="LiveId" clId="{B71F60E7-0DDB-42E6-818B-77B87849ADF3}" dt="2021-08-29T00:52:33.007" v="3272"/>
          <ac:spMkLst>
            <pc:docMk/>
            <pc:sldMk cId="3139776559" sldId="385"/>
            <ac:spMk id="187" creationId="{CAFAD7AF-97DC-4178-8E14-81F6CB1F340A}"/>
          </ac:spMkLst>
        </pc:spChg>
        <pc:spChg chg="del mod topLvl">
          <ac:chgData name="Syphax Ait oubelli" userId="ecf726b1934da71b" providerId="LiveId" clId="{B71F60E7-0DDB-42E6-818B-77B87849ADF3}" dt="2021-08-29T00:58:26.958" v="3754" actId="478"/>
          <ac:spMkLst>
            <pc:docMk/>
            <pc:sldMk cId="3139776559" sldId="385"/>
            <ac:spMk id="188" creationId="{C1E83028-1C66-4FC3-9F42-EBF4CE779EC5}"/>
          </ac:spMkLst>
        </pc:spChg>
        <pc:spChg chg="add del mod">
          <ac:chgData name="Syphax Ait oubelli" userId="ecf726b1934da71b" providerId="LiveId" clId="{B71F60E7-0DDB-42E6-818B-77B87849ADF3}" dt="2021-08-29T00:52:33.022" v="3283"/>
          <ac:spMkLst>
            <pc:docMk/>
            <pc:sldMk cId="3139776559" sldId="385"/>
            <ac:spMk id="189" creationId="{9E10CA47-507F-4BB2-BBEC-9F314D068B78}"/>
          </ac:spMkLst>
        </pc:spChg>
        <pc:spChg chg="add del">
          <ac:chgData name="Syphax Ait oubelli" userId="ecf726b1934da71b" providerId="LiveId" clId="{B71F60E7-0DDB-42E6-818B-77B87849ADF3}" dt="2021-08-29T00:52:33.022" v="3283"/>
          <ac:spMkLst>
            <pc:docMk/>
            <pc:sldMk cId="3139776559" sldId="385"/>
            <ac:spMk id="190" creationId="{62CCFB3F-375B-40F9-AE3C-33422EBF46F8}"/>
          </ac:spMkLst>
        </pc:spChg>
        <pc:spChg chg="del mod topLvl">
          <ac:chgData name="Syphax Ait oubelli" userId="ecf726b1934da71b" providerId="LiveId" clId="{B71F60E7-0DDB-42E6-818B-77B87849ADF3}" dt="2021-08-29T00:58:26.958" v="3754" actId="478"/>
          <ac:spMkLst>
            <pc:docMk/>
            <pc:sldMk cId="3139776559" sldId="385"/>
            <ac:spMk id="191" creationId="{AE1D04B7-9B73-4368-BAE6-27FAF2046E86}"/>
          </ac:spMkLst>
        </pc:spChg>
        <pc:spChg chg="add del mod">
          <ac:chgData name="Syphax Ait oubelli" userId="ecf726b1934da71b" providerId="LiveId" clId="{B71F60E7-0DDB-42E6-818B-77B87849ADF3}" dt="2021-08-29T00:52:33.040" v="3294"/>
          <ac:spMkLst>
            <pc:docMk/>
            <pc:sldMk cId="3139776559" sldId="385"/>
            <ac:spMk id="192" creationId="{7A506203-A0E0-43E3-B6E2-2A011B1A0AC0}"/>
          </ac:spMkLst>
        </pc:spChg>
        <pc:spChg chg="add del">
          <ac:chgData name="Syphax Ait oubelli" userId="ecf726b1934da71b" providerId="LiveId" clId="{B71F60E7-0DDB-42E6-818B-77B87849ADF3}" dt="2021-08-29T00:52:33.040" v="3294"/>
          <ac:spMkLst>
            <pc:docMk/>
            <pc:sldMk cId="3139776559" sldId="385"/>
            <ac:spMk id="193" creationId="{B64F2F35-427B-49BD-9C19-4993686C23A1}"/>
          </ac:spMkLst>
        </pc:spChg>
        <pc:spChg chg="del mod topLvl">
          <ac:chgData name="Syphax Ait oubelli" userId="ecf726b1934da71b" providerId="LiveId" clId="{B71F60E7-0DDB-42E6-818B-77B87849ADF3}" dt="2021-08-29T00:58:26.958" v="3754" actId="478"/>
          <ac:spMkLst>
            <pc:docMk/>
            <pc:sldMk cId="3139776559" sldId="385"/>
            <ac:spMk id="194" creationId="{B574117C-A116-4731-B0F0-AADDAE1DACB4}"/>
          </ac:spMkLst>
        </pc:spChg>
        <pc:spChg chg="add del mod">
          <ac:chgData name="Syphax Ait oubelli" userId="ecf726b1934da71b" providerId="LiveId" clId="{B71F60E7-0DDB-42E6-818B-77B87849ADF3}" dt="2021-08-29T00:52:33.056" v="3305"/>
          <ac:spMkLst>
            <pc:docMk/>
            <pc:sldMk cId="3139776559" sldId="385"/>
            <ac:spMk id="195" creationId="{FAFD5BA7-D4BF-4B9F-B03E-52B211442FAE}"/>
          </ac:spMkLst>
        </pc:spChg>
        <pc:spChg chg="add del">
          <ac:chgData name="Syphax Ait oubelli" userId="ecf726b1934da71b" providerId="LiveId" clId="{B71F60E7-0DDB-42E6-818B-77B87849ADF3}" dt="2021-08-29T00:52:33.056" v="3305"/>
          <ac:spMkLst>
            <pc:docMk/>
            <pc:sldMk cId="3139776559" sldId="385"/>
            <ac:spMk id="196" creationId="{DF33A747-C223-4330-8B42-48743CE7BA69}"/>
          </ac:spMkLst>
        </pc:spChg>
        <pc:spChg chg="del mod topLvl">
          <ac:chgData name="Syphax Ait oubelli" userId="ecf726b1934da71b" providerId="LiveId" clId="{B71F60E7-0DDB-42E6-818B-77B87849ADF3}" dt="2021-08-29T00:58:26.958" v="3754" actId="478"/>
          <ac:spMkLst>
            <pc:docMk/>
            <pc:sldMk cId="3139776559" sldId="385"/>
            <ac:spMk id="197" creationId="{A0927E0A-8A3F-4FF1-B25D-61F4280946F5}"/>
          </ac:spMkLst>
        </pc:spChg>
        <pc:spChg chg="add del mod">
          <ac:chgData name="Syphax Ait oubelli" userId="ecf726b1934da71b" providerId="LiveId" clId="{B71F60E7-0DDB-42E6-818B-77B87849ADF3}" dt="2021-08-29T00:52:33.072" v="3316"/>
          <ac:spMkLst>
            <pc:docMk/>
            <pc:sldMk cId="3139776559" sldId="385"/>
            <ac:spMk id="198" creationId="{A3C97FD1-0D65-4E4B-B7CF-5036F2C12912}"/>
          </ac:spMkLst>
        </pc:spChg>
        <pc:spChg chg="add del">
          <ac:chgData name="Syphax Ait oubelli" userId="ecf726b1934da71b" providerId="LiveId" clId="{B71F60E7-0DDB-42E6-818B-77B87849ADF3}" dt="2021-08-29T00:52:33.072" v="3316"/>
          <ac:spMkLst>
            <pc:docMk/>
            <pc:sldMk cId="3139776559" sldId="385"/>
            <ac:spMk id="199" creationId="{13C0C441-5BC3-4D1C-B598-1C3FB1AD01E3}"/>
          </ac:spMkLst>
        </pc:spChg>
        <pc:spChg chg="del mod topLvl">
          <ac:chgData name="Syphax Ait oubelli" userId="ecf726b1934da71b" providerId="LiveId" clId="{B71F60E7-0DDB-42E6-818B-77B87849ADF3}" dt="2021-08-29T00:58:26.958" v="3754" actId="478"/>
          <ac:spMkLst>
            <pc:docMk/>
            <pc:sldMk cId="3139776559" sldId="385"/>
            <ac:spMk id="200" creationId="{22A21A7F-9FBD-41C3-ADF8-BD92B53C8922}"/>
          </ac:spMkLst>
        </pc:spChg>
        <pc:spChg chg="add del mod">
          <ac:chgData name="Syphax Ait oubelli" userId="ecf726b1934da71b" providerId="LiveId" clId="{B71F60E7-0DDB-42E6-818B-77B87849ADF3}" dt="2021-08-29T00:52:33.085" v="3327"/>
          <ac:spMkLst>
            <pc:docMk/>
            <pc:sldMk cId="3139776559" sldId="385"/>
            <ac:spMk id="201" creationId="{28B6D39A-F17B-42A7-93C2-CA2A9A829D99}"/>
          </ac:spMkLst>
        </pc:spChg>
        <pc:spChg chg="add del">
          <ac:chgData name="Syphax Ait oubelli" userId="ecf726b1934da71b" providerId="LiveId" clId="{B71F60E7-0DDB-42E6-818B-77B87849ADF3}" dt="2021-08-29T00:52:33.085" v="3327"/>
          <ac:spMkLst>
            <pc:docMk/>
            <pc:sldMk cId="3139776559" sldId="385"/>
            <ac:spMk id="202" creationId="{13A42A3B-5C3A-4536-86D3-DD747DECE30D}"/>
          </ac:spMkLst>
        </pc:spChg>
        <pc:spChg chg="del mod topLvl">
          <ac:chgData name="Syphax Ait oubelli" userId="ecf726b1934da71b" providerId="LiveId" clId="{B71F60E7-0DDB-42E6-818B-77B87849ADF3}" dt="2021-08-29T00:58:26.958" v="3754" actId="478"/>
          <ac:spMkLst>
            <pc:docMk/>
            <pc:sldMk cId="3139776559" sldId="385"/>
            <ac:spMk id="203" creationId="{EFCCBB0B-DC69-451C-9A19-8CD43B625D36}"/>
          </ac:spMkLst>
        </pc:spChg>
        <pc:spChg chg="add del mod">
          <ac:chgData name="Syphax Ait oubelli" userId="ecf726b1934da71b" providerId="LiveId" clId="{B71F60E7-0DDB-42E6-818B-77B87849ADF3}" dt="2021-08-29T00:52:33.103" v="3338"/>
          <ac:spMkLst>
            <pc:docMk/>
            <pc:sldMk cId="3139776559" sldId="385"/>
            <ac:spMk id="204" creationId="{E81BA79B-6982-4ED0-A338-7ED7F467B5E0}"/>
          </ac:spMkLst>
        </pc:spChg>
        <pc:spChg chg="add del">
          <ac:chgData name="Syphax Ait oubelli" userId="ecf726b1934da71b" providerId="LiveId" clId="{B71F60E7-0DDB-42E6-818B-77B87849ADF3}" dt="2021-08-29T00:52:33.103" v="3338"/>
          <ac:spMkLst>
            <pc:docMk/>
            <pc:sldMk cId="3139776559" sldId="385"/>
            <ac:spMk id="205" creationId="{6F54EFCD-4419-4678-8942-7E6FEC857FA0}"/>
          </ac:spMkLst>
        </pc:spChg>
        <pc:spChg chg="del mod topLvl">
          <ac:chgData name="Syphax Ait oubelli" userId="ecf726b1934da71b" providerId="LiveId" clId="{B71F60E7-0DDB-42E6-818B-77B87849ADF3}" dt="2021-08-29T00:58:26.958" v="3754" actId="478"/>
          <ac:spMkLst>
            <pc:docMk/>
            <pc:sldMk cId="3139776559" sldId="385"/>
            <ac:spMk id="206" creationId="{AC86605A-58DD-4750-BAC3-74CF9138B70A}"/>
          </ac:spMkLst>
        </pc:spChg>
        <pc:spChg chg="add del mod">
          <ac:chgData name="Syphax Ait oubelli" userId="ecf726b1934da71b" providerId="LiveId" clId="{B71F60E7-0DDB-42E6-818B-77B87849ADF3}" dt="2021-08-29T00:52:33.116" v="3349"/>
          <ac:spMkLst>
            <pc:docMk/>
            <pc:sldMk cId="3139776559" sldId="385"/>
            <ac:spMk id="207" creationId="{368E54C7-8B15-4606-81E4-0B5B6E2C9C70}"/>
          </ac:spMkLst>
        </pc:spChg>
        <pc:spChg chg="add del">
          <ac:chgData name="Syphax Ait oubelli" userId="ecf726b1934da71b" providerId="LiveId" clId="{B71F60E7-0DDB-42E6-818B-77B87849ADF3}" dt="2021-08-29T00:52:33.116" v="3349"/>
          <ac:spMkLst>
            <pc:docMk/>
            <pc:sldMk cId="3139776559" sldId="385"/>
            <ac:spMk id="208" creationId="{46CF30A1-E678-4895-A5D1-4418DA834FB4}"/>
          </ac:spMkLst>
        </pc:spChg>
        <pc:spChg chg="del mod topLvl">
          <ac:chgData name="Syphax Ait oubelli" userId="ecf726b1934da71b" providerId="LiveId" clId="{B71F60E7-0DDB-42E6-818B-77B87849ADF3}" dt="2021-08-29T00:58:26.958" v="3754" actId="478"/>
          <ac:spMkLst>
            <pc:docMk/>
            <pc:sldMk cId="3139776559" sldId="385"/>
            <ac:spMk id="209" creationId="{823F310C-EA03-4ECC-A159-C03445418C93}"/>
          </ac:spMkLst>
        </pc:spChg>
        <pc:spChg chg="add del mod">
          <ac:chgData name="Syphax Ait oubelli" userId="ecf726b1934da71b" providerId="LiveId" clId="{B71F60E7-0DDB-42E6-818B-77B87849ADF3}" dt="2021-08-29T00:52:33.131" v="3360"/>
          <ac:spMkLst>
            <pc:docMk/>
            <pc:sldMk cId="3139776559" sldId="385"/>
            <ac:spMk id="210" creationId="{DDB496DC-3D93-4E34-844F-72BD1EE2A39B}"/>
          </ac:spMkLst>
        </pc:spChg>
        <pc:spChg chg="add del">
          <ac:chgData name="Syphax Ait oubelli" userId="ecf726b1934da71b" providerId="LiveId" clId="{B71F60E7-0DDB-42E6-818B-77B87849ADF3}" dt="2021-08-29T00:52:33.131" v="3360"/>
          <ac:spMkLst>
            <pc:docMk/>
            <pc:sldMk cId="3139776559" sldId="385"/>
            <ac:spMk id="211" creationId="{5FA8AA56-2735-42C0-A3D1-5E5666E2866A}"/>
          </ac:spMkLst>
        </pc:spChg>
        <pc:spChg chg="del mod topLvl">
          <ac:chgData name="Syphax Ait oubelli" userId="ecf726b1934da71b" providerId="LiveId" clId="{B71F60E7-0DDB-42E6-818B-77B87849ADF3}" dt="2021-08-29T00:58:26.958" v="3754" actId="478"/>
          <ac:spMkLst>
            <pc:docMk/>
            <pc:sldMk cId="3139776559" sldId="385"/>
            <ac:spMk id="212" creationId="{F47DEFCA-9DAE-4B61-A8A5-6AAC8E844BE3}"/>
          </ac:spMkLst>
        </pc:spChg>
        <pc:spChg chg="add del mod">
          <ac:chgData name="Syphax Ait oubelli" userId="ecf726b1934da71b" providerId="LiveId" clId="{B71F60E7-0DDB-42E6-818B-77B87849ADF3}" dt="2021-08-29T00:52:33.148" v="3371"/>
          <ac:spMkLst>
            <pc:docMk/>
            <pc:sldMk cId="3139776559" sldId="385"/>
            <ac:spMk id="213" creationId="{18584481-3CFE-4D00-8961-7731E56A493C}"/>
          </ac:spMkLst>
        </pc:spChg>
        <pc:spChg chg="add del">
          <ac:chgData name="Syphax Ait oubelli" userId="ecf726b1934da71b" providerId="LiveId" clId="{B71F60E7-0DDB-42E6-818B-77B87849ADF3}" dt="2021-08-29T00:52:33.148" v="3371"/>
          <ac:spMkLst>
            <pc:docMk/>
            <pc:sldMk cId="3139776559" sldId="385"/>
            <ac:spMk id="214" creationId="{17311391-AA40-46D4-AEED-926C180BA0C7}"/>
          </ac:spMkLst>
        </pc:spChg>
        <pc:spChg chg="del mod topLvl">
          <ac:chgData name="Syphax Ait oubelli" userId="ecf726b1934da71b" providerId="LiveId" clId="{B71F60E7-0DDB-42E6-818B-77B87849ADF3}" dt="2021-08-29T00:58:26.958" v="3754" actId="478"/>
          <ac:spMkLst>
            <pc:docMk/>
            <pc:sldMk cId="3139776559" sldId="385"/>
            <ac:spMk id="215" creationId="{F7520A70-3D25-4E6C-8905-7F5C164172D0}"/>
          </ac:spMkLst>
        </pc:spChg>
        <pc:spChg chg="add del mod">
          <ac:chgData name="Syphax Ait oubelli" userId="ecf726b1934da71b" providerId="LiveId" clId="{B71F60E7-0DDB-42E6-818B-77B87849ADF3}" dt="2021-08-29T00:52:33.163" v="3382"/>
          <ac:spMkLst>
            <pc:docMk/>
            <pc:sldMk cId="3139776559" sldId="385"/>
            <ac:spMk id="216" creationId="{7FDCA1EC-FC7C-4949-9254-1E4460BD61EF}"/>
          </ac:spMkLst>
        </pc:spChg>
        <pc:spChg chg="add del">
          <ac:chgData name="Syphax Ait oubelli" userId="ecf726b1934da71b" providerId="LiveId" clId="{B71F60E7-0DDB-42E6-818B-77B87849ADF3}" dt="2021-08-29T00:52:33.163" v="3382"/>
          <ac:spMkLst>
            <pc:docMk/>
            <pc:sldMk cId="3139776559" sldId="385"/>
            <ac:spMk id="217" creationId="{E7599BAF-CA39-43AA-A8F3-C2293B279878}"/>
          </ac:spMkLst>
        </pc:spChg>
        <pc:spChg chg="del mod topLvl">
          <ac:chgData name="Syphax Ait oubelli" userId="ecf726b1934da71b" providerId="LiveId" clId="{B71F60E7-0DDB-42E6-818B-77B87849ADF3}" dt="2021-08-29T00:58:26.958" v="3754" actId="478"/>
          <ac:spMkLst>
            <pc:docMk/>
            <pc:sldMk cId="3139776559" sldId="385"/>
            <ac:spMk id="218" creationId="{15BAA4E1-4413-4313-82E2-CD7872C13CFA}"/>
          </ac:spMkLst>
        </pc:spChg>
        <pc:spChg chg="add del mod">
          <ac:chgData name="Syphax Ait oubelli" userId="ecf726b1934da71b" providerId="LiveId" clId="{B71F60E7-0DDB-42E6-818B-77B87849ADF3}" dt="2021-08-29T00:52:33.177" v="3393"/>
          <ac:spMkLst>
            <pc:docMk/>
            <pc:sldMk cId="3139776559" sldId="385"/>
            <ac:spMk id="219" creationId="{A0DDC9FE-30F9-418F-858A-B282935B14EE}"/>
          </ac:spMkLst>
        </pc:spChg>
        <pc:spChg chg="add del">
          <ac:chgData name="Syphax Ait oubelli" userId="ecf726b1934da71b" providerId="LiveId" clId="{B71F60E7-0DDB-42E6-818B-77B87849ADF3}" dt="2021-08-29T00:52:33.177" v="3393"/>
          <ac:spMkLst>
            <pc:docMk/>
            <pc:sldMk cId="3139776559" sldId="385"/>
            <ac:spMk id="220" creationId="{C9ECE217-F4D1-4497-9371-A05E9D317055}"/>
          </ac:spMkLst>
        </pc:spChg>
        <pc:spChg chg="del mod topLvl">
          <ac:chgData name="Syphax Ait oubelli" userId="ecf726b1934da71b" providerId="LiveId" clId="{B71F60E7-0DDB-42E6-818B-77B87849ADF3}" dt="2021-08-29T00:58:26.958" v="3754" actId="478"/>
          <ac:spMkLst>
            <pc:docMk/>
            <pc:sldMk cId="3139776559" sldId="385"/>
            <ac:spMk id="221" creationId="{4767937E-2974-4887-AED4-1B62890053A3}"/>
          </ac:spMkLst>
        </pc:spChg>
        <pc:spChg chg="add del mod">
          <ac:chgData name="Syphax Ait oubelli" userId="ecf726b1934da71b" providerId="LiveId" clId="{B71F60E7-0DDB-42E6-818B-77B87849ADF3}" dt="2021-08-29T00:52:33.194" v="3404"/>
          <ac:spMkLst>
            <pc:docMk/>
            <pc:sldMk cId="3139776559" sldId="385"/>
            <ac:spMk id="222" creationId="{35574051-50BA-4C34-BCA0-C09E83844243}"/>
          </ac:spMkLst>
        </pc:spChg>
        <pc:spChg chg="add del">
          <ac:chgData name="Syphax Ait oubelli" userId="ecf726b1934da71b" providerId="LiveId" clId="{B71F60E7-0DDB-42E6-818B-77B87849ADF3}" dt="2021-08-29T00:52:33.194" v="3404"/>
          <ac:spMkLst>
            <pc:docMk/>
            <pc:sldMk cId="3139776559" sldId="385"/>
            <ac:spMk id="223" creationId="{C059DE8A-80C9-4B9D-9420-675FF654FFCE}"/>
          </ac:spMkLst>
        </pc:spChg>
        <pc:spChg chg="del mod topLvl">
          <ac:chgData name="Syphax Ait oubelli" userId="ecf726b1934da71b" providerId="LiveId" clId="{B71F60E7-0DDB-42E6-818B-77B87849ADF3}" dt="2021-08-29T00:58:26.958" v="3754" actId="478"/>
          <ac:spMkLst>
            <pc:docMk/>
            <pc:sldMk cId="3139776559" sldId="385"/>
            <ac:spMk id="224" creationId="{6BC1F658-2952-4F03-9E63-C4F21EE1D4B9}"/>
          </ac:spMkLst>
        </pc:spChg>
        <pc:spChg chg="add del mod">
          <ac:chgData name="Syphax Ait oubelli" userId="ecf726b1934da71b" providerId="LiveId" clId="{B71F60E7-0DDB-42E6-818B-77B87849ADF3}" dt="2021-08-29T00:52:33.214" v="3415"/>
          <ac:spMkLst>
            <pc:docMk/>
            <pc:sldMk cId="3139776559" sldId="385"/>
            <ac:spMk id="225" creationId="{D9C3F9AD-7494-4688-86BD-75688A38268D}"/>
          </ac:spMkLst>
        </pc:spChg>
        <pc:spChg chg="add del">
          <ac:chgData name="Syphax Ait oubelli" userId="ecf726b1934da71b" providerId="LiveId" clId="{B71F60E7-0DDB-42E6-818B-77B87849ADF3}" dt="2021-08-29T00:52:33.214" v="3415"/>
          <ac:spMkLst>
            <pc:docMk/>
            <pc:sldMk cId="3139776559" sldId="385"/>
            <ac:spMk id="226" creationId="{11AC7881-542B-4596-8A05-C0D581EE3C57}"/>
          </ac:spMkLst>
        </pc:spChg>
        <pc:spChg chg="del mod topLvl">
          <ac:chgData name="Syphax Ait oubelli" userId="ecf726b1934da71b" providerId="LiveId" clId="{B71F60E7-0DDB-42E6-818B-77B87849ADF3}" dt="2021-08-29T00:58:26.958" v="3754" actId="478"/>
          <ac:spMkLst>
            <pc:docMk/>
            <pc:sldMk cId="3139776559" sldId="385"/>
            <ac:spMk id="227" creationId="{85B950A6-3BAB-4070-9FE9-405D6CDE2CC2}"/>
          </ac:spMkLst>
        </pc:spChg>
        <pc:spChg chg="add del mod">
          <ac:chgData name="Syphax Ait oubelli" userId="ecf726b1934da71b" providerId="LiveId" clId="{B71F60E7-0DDB-42E6-818B-77B87849ADF3}" dt="2021-08-29T00:52:33.226" v="3426"/>
          <ac:spMkLst>
            <pc:docMk/>
            <pc:sldMk cId="3139776559" sldId="385"/>
            <ac:spMk id="228" creationId="{0C1DA4B0-8AF0-4F64-B7E1-28229BBFAE9A}"/>
          </ac:spMkLst>
        </pc:spChg>
        <pc:spChg chg="add del">
          <ac:chgData name="Syphax Ait oubelli" userId="ecf726b1934da71b" providerId="LiveId" clId="{B71F60E7-0DDB-42E6-818B-77B87849ADF3}" dt="2021-08-29T00:52:33.226" v="3426"/>
          <ac:spMkLst>
            <pc:docMk/>
            <pc:sldMk cId="3139776559" sldId="385"/>
            <ac:spMk id="229" creationId="{7742DF9B-5109-4B78-B340-2B356546DA1F}"/>
          </ac:spMkLst>
        </pc:spChg>
        <pc:spChg chg="del mod topLvl">
          <ac:chgData name="Syphax Ait oubelli" userId="ecf726b1934da71b" providerId="LiveId" clId="{B71F60E7-0DDB-42E6-818B-77B87849ADF3}" dt="2021-08-29T00:58:26.958" v="3754" actId="478"/>
          <ac:spMkLst>
            <pc:docMk/>
            <pc:sldMk cId="3139776559" sldId="385"/>
            <ac:spMk id="230" creationId="{CC86A51F-D3B7-4FA9-8E4A-C8F885629CB4}"/>
          </ac:spMkLst>
        </pc:spChg>
        <pc:spChg chg="add del mod">
          <ac:chgData name="Syphax Ait oubelli" userId="ecf726b1934da71b" providerId="LiveId" clId="{B71F60E7-0DDB-42E6-818B-77B87849ADF3}" dt="2021-08-29T00:52:33.242" v="3437"/>
          <ac:spMkLst>
            <pc:docMk/>
            <pc:sldMk cId="3139776559" sldId="385"/>
            <ac:spMk id="231" creationId="{B8522A7B-6380-4EFF-9843-5BAA239F0E40}"/>
          </ac:spMkLst>
        </pc:spChg>
        <pc:spChg chg="add del">
          <ac:chgData name="Syphax Ait oubelli" userId="ecf726b1934da71b" providerId="LiveId" clId="{B71F60E7-0DDB-42E6-818B-77B87849ADF3}" dt="2021-08-29T00:52:33.242" v="3437"/>
          <ac:spMkLst>
            <pc:docMk/>
            <pc:sldMk cId="3139776559" sldId="385"/>
            <ac:spMk id="232" creationId="{1892B925-1909-4A62-B970-1DF8BDCE9BD7}"/>
          </ac:spMkLst>
        </pc:spChg>
        <pc:spChg chg="del mod topLvl">
          <ac:chgData name="Syphax Ait oubelli" userId="ecf726b1934da71b" providerId="LiveId" clId="{B71F60E7-0DDB-42E6-818B-77B87849ADF3}" dt="2021-08-29T00:58:26.958" v="3754" actId="478"/>
          <ac:spMkLst>
            <pc:docMk/>
            <pc:sldMk cId="3139776559" sldId="385"/>
            <ac:spMk id="233" creationId="{79167EBB-6BEE-463C-8E24-A48048E75740}"/>
          </ac:spMkLst>
        </pc:spChg>
        <pc:spChg chg="add del mod">
          <ac:chgData name="Syphax Ait oubelli" userId="ecf726b1934da71b" providerId="LiveId" clId="{B71F60E7-0DDB-42E6-818B-77B87849ADF3}" dt="2021-08-29T00:52:33.256" v="3448"/>
          <ac:spMkLst>
            <pc:docMk/>
            <pc:sldMk cId="3139776559" sldId="385"/>
            <ac:spMk id="234" creationId="{08150C01-FBBB-44D5-9961-BA7F9A9DCE69}"/>
          </ac:spMkLst>
        </pc:spChg>
        <pc:spChg chg="add del">
          <ac:chgData name="Syphax Ait oubelli" userId="ecf726b1934da71b" providerId="LiveId" clId="{B71F60E7-0DDB-42E6-818B-77B87849ADF3}" dt="2021-08-29T00:52:33.256" v="3448"/>
          <ac:spMkLst>
            <pc:docMk/>
            <pc:sldMk cId="3139776559" sldId="385"/>
            <ac:spMk id="235" creationId="{55381F08-D113-4EA2-9121-0F60FC9FDEF0}"/>
          </ac:spMkLst>
        </pc:spChg>
        <pc:spChg chg="del mod topLvl">
          <ac:chgData name="Syphax Ait oubelli" userId="ecf726b1934da71b" providerId="LiveId" clId="{B71F60E7-0DDB-42E6-818B-77B87849ADF3}" dt="2021-08-29T00:58:26.958" v="3754" actId="478"/>
          <ac:spMkLst>
            <pc:docMk/>
            <pc:sldMk cId="3139776559" sldId="385"/>
            <ac:spMk id="236" creationId="{049DF8BD-7834-4CEA-B598-19DCF9C80698}"/>
          </ac:spMkLst>
        </pc:spChg>
        <pc:spChg chg="add del mod">
          <ac:chgData name="Syphax Ait oubelli" userId="ecf726b1934da71b" providerId="LiveId" clId="{B71F60E7-0DDB-42E6-818B-77B87849ADF3}" dt="2021-08-29T00:52:33.274" v="3459"/>
          <ac:spMkLst>
            <pc:docMk/>
            <pc:sldMk cId="3139776559" sldId="385"/>
            <ac:spMk id="237" creationId="{8BC962DC-F691-4601-B3AD-789B0240D987}"/>
          </ac:spMkLst>
        </pc:spChg>
        <pc:spChg chg="add del">
          <ac:chgData name="Syphax Ait oubelli" userId="ecf726b1934da71b" providerId="LiveId" clId="{B71F60E7-0DDB-42E6-818B-77B87849ADF3}" dt="2021-08-29T00:52:33.274" v="3459"/>
          <ac:spMkLst>
            <pc:docMk/>
            <pc:sldMk cId="3139776559" sldId="385"/>
            <ac:spMk id="238" creationId="{2B29B1D5-EABC-45EC-82F1-57C880ED63F7}"/>
          </ac:spMkLst>
        </pc:spChg>
        <pc:spChg chg="del mod topLvl">
          <ac:chgData name="Syphax Ait oubelli" userId="ecf726b1934da71b" providerId="LiveId" clId="{B71F60E7-0DDB-42E6-818B-77B87849ADF3}" dt="2021-08-29T00:58:26.958" v="3754" actId="478"/>
          <ac:spMkLst>
            <pc:docMk/>
            <pc:sldMk cId="3139776559" sldId="385"/>
            <ac:spMk id="239" creationId="{9BC64782-E0B3-4B09-9F15-04792173BAB7}"/>
          </ac:spMkLst>
        </pc:spChg>
        <pc:spChg chg="add del mod">
          <ac:chgData name="Syphax Ait oubelli" userId="ecf726b1934da71b" providerId="LiveId" clId="{B71F60E7-0DDB-42E6-818B-77B87849ADF3}" dt="2021-08-29T00:52:33.289" v="3470"/>
          <ac:spMkLst>
            <pc:docMk/>
            <pc:sldMk cId="3139776559" sldId="385"/>
            <ac:spMk id="240" creationId="{2CD696CE-FF1D-4CD3-838B-68EEEF3B8DFF}"/>
          </ac:spMkLst>
        </pc:spChg>
        <pc:spChg chg="add del">
          <ac:chgData name="Syphax Ait oubelli" userId="ecf726b1934da71b" providerId="LiveId" clId="{B71F60E7-0DDB-42E6-818B-77B87849ADF3}" dt="2021-08-29T00:52:33.289" v="3470"/>
          <ac:spMkLst>
            <pc:docMk/>
            <pc:sldMk cId="3139776559" sldId="385"/>
            <ac:spMk id="241" creationId="{49BED519-E48F-4D00-B926-3996147E8B22}"/>
          </ac:spMkLst>
        </pc:spChg>
        <pc:spChg chg="del mod topLvl">
          <ac:chgData name="Syphax Ait oubelli" userId="ecf726b1934da71b" providerId="LiveId" clId="{B71F60E7-0DDB-42E6-818B-77B87849ADF3}" dt="2021-08-29T00:58:26.958" v="3754" actId="478"/>
          <ac:spMkLst>
            <pc:docMk/>
            <pc:sldMk cId="3139776559" sldId="385"/>
            <ac:spMk id="242" creationId="{BBDE3558-4EA0-4235-B85C-D7A00D260A68}"/>
          </ac:spMkLst>
        </pc:spChg>
        <pc:spChg chg="add del mod">
          <ac:chgData name="Syphax Ait oubelli" userId="ecf726b1934da71b" providerId="LiveId" clId="{B71F60E7-0DDB-42E6-818B-77B87849ADF3}" dt="2021-08-29T00:52:33.303" v="3481"/>
          <ac:spMkLst>
            <pc:docMk/>
            <pc:sldMk cId="3139776559" sldId="385"/>
            <ac:spMk id="243" creationId="{C037AC80-1D38-487C-BB36-12A5BA839822}"/>
          </ac:spMkLst>
        </pc:spChg>
        <pc:spChg chg="add del">
          <ac:chgData name="Syphax Ait oubelli" userId="ecf726b1934da71b" providerId="LiveId" clId="{B71F60E7-0DDB-42E6-818B-77B87849ADF3}" dt="2021-08-29T00:52:33.303" v="3481"/>
          <ac:spMkLst>
            <pc:docMk/>
            <pc:sldMk cId="3139776559" sldId="385"/>
            <ac:spMk id="244" creationId="{92DC5D28-0947-4A21-AC38-4437D2BC1838}"/>
          </ac:spMkLst>
        </pc:spChg>
        <pc:spChg chg="del mod topLvl">
          <ac:chgData name="Syphax Ait oubelli" userId="ecf726b1934da71b" providerId="LiveId" clId="{B71F60E7-0DDB-42E6-818B-77B87849ADF3}" dt="2021-08-29T00:58:26.958" v="3754" actId="478"/>
          <ac:spMkLst>
            <pc:docMk/>
            <pc:sldMk cId="3139776559" sldId="385"/>
            <ac:spMk id="245" creationId="{94A33F73-6F78-469F-B13A-D270D3640834}"/>
          </ac:spMkLst>
        </pc:spChg>
        <pc:spChg chg="add del mod">
          <ac:chgData name="Syphax Ait oubelli" userId="ecf726b1934da71b" providerId="LiveId" clId="{B71F60E7-0DDB-42E6-818B-77B87849ADF3}" dt="2021-08-29T00:52:33.321" v="3492"/>
          <ac:spMkLst>
            <pc:docMk/>
            <pc:sldMk cId="3139776559" sldId="385"/>
            <ac:spMk id="246" creationId="{D2A029DB-26D2-449F-B9F9-25162A94A2C3}"/>
          </ac:spMkLst>
        </pc:spChg>
        <pc:spChg chg="add del">
          <ac:chgData name="Syphax Ait oubelli" userId="ecf726b1934da71b" providerId="LiveId" clId="{B71F60E7-0DDB-42E6-818B-77B87849ADF3}" dt="2021-08-29T00:52:33.321" v="3492"/>
          <ac:spMkLst>
            <pc:docMk/>
            <pc:sldMk cId="3139776559" sldId="385"/>
            <ac:spMk id="247" creationId="{0B9E5B8E-9A91-4CFB-9162-633118E0DE7B}"/>
          </ac:spMkLst>
        </pc:spChg>
        <pc:spChg chg="del mod topLvl">
          <ac:chgData name="Syphax Ait oubelli" userId="ecf726b1934da71b" providerId="LiveId" clId="{B71F60E7-0DDB-42E6-818B-77B87849ADF3}" dt="2021-08-29T00:58:26.958" v="3754" actId="478"/>
          <ac:spMkLst>
            <pc:docMk/>
            <pc:sldMk cId="3139776559" sldId="385"/>
            <ac:spMk id="248" creationId="{672253C2-A0C3-4CE0-996F-7A263B894498}"/>
          </ac:spMkLst>
        </pc:spChg>
        <pc:spChg chg="add del mod">
          <ac:chgData name="Syphax Ait oubelli" userId="ecf726b1934da71b" providerId="LiveId" clId="{B71F60E7-0DDB-42E6-818B-77B87849ADF3}" dt="2021-08-29T00:52:33.334" v="3503"/>
          <ac:spMkLst>
            <pc:docMk/>
            <pc:sldMk cId="3139776559" sldId="385"/>
            <ac:spMk id="249" creationId="{83365211-E0E0-4CDE-A460-3CB4067A5BEB}"/>
          </ac:spMkLst>
        </pc:spChg>
        <pc:spChg chg="add del">
          <ac:chgData name="Syphax Ait oubelli" userId="ecf726b1934da71b" providerId="LiveId" clId="{B71F60E7-0DDB-42E6-818B-77B87849ADF3}" dt="2021-08-29T00:52:33.334" v="3503"/>
          <ac:spMkLst>
            <pc:docMk/>
            <pc:sldMk cId="3139776559" sldId="385"/>
            <ac:spMk id="250" creationId="{709C51A8-55CF-4DF9-837F-07087D0AF2F1}"/>
          </ac:spMkLst>
        </pc:spChg>
        <pc:spChg chg="del mod topLvl">
          <ac:chgData name="Syphax Ait oubelli" userId="ecf726b1934da71b" providerId="LiveId" clId="{B71F60E7-0DDB-42E6-818B-77B87849ADF3}" dt="2021-08-29T00:58:26.958" v="3754" actId="478"/>
          <ac:spMkLst>
            <pc:docMk/>
            <pc:sldMk cId="3139776559" sldId="385"/>
            <ac:spMk id="251" creationId="{3BF83BB1-FBEC-4F28-92C1-1AD1C52C12D9}"/>
          </ac:spMkLst>
        </pc:spChg>
        <pc:spChg chg="add del mod">
          <ac:chgData name="Syphax Ait oubelli" userId="ecf726b1934da71b" providerId="LiveId" clId="{B71F60E7-0DDB-42E6-818B-77B87849ADF3}" dt="2021-08-29T00:52:33.351" v="3514"/>
          <ac:spMkLst>
            <pc:docMk/>
            <pc:sldMk cId="3139776559" sldId="385"/>
            <ac:spMk id="252" creationId="{48930C8B-E3B4-42BE-97B0-A7C495BBD1DB}"/>
          </ac:spMkLst>
        </pc:spChg>
        <pc:spChg chg="add del">
          <ac:chgData name="Syphax Ait oubelli" userId="ecf726b1934da71b" providerId="LiveId" clId="{B71F60E7-0DDB-42E6-818B-77B87849ADF3}" dt="2021-08-29T00:52:33.351" v="3514"/>
          <ac:spMkLst>
            <pc:docMk/>
            <pc:sldMk cId="3139776559" sldId="385"/>
            <ac:spMk id="253" creationId="{26338FF4-1D68-4680-8CEF-AF734662CF1F}"/>
          </ac:spMkLst>
        </pc:spChg>
        <pc:spChg chg="del mod topLvl">
          <ac:chgData name="Syphax Ait oubelli" userId="ecf726b1934da71b" providerId="LiveId" clId="{B71F60E7-0DDB-42E6-818B-77B87849ADF3}" dt="2021-08-29T00:58:26.958" v="3754" actId="478"/>
          <ac:spMkLst>
            <pc:docMk/>
            <pc:sldMk cId="3139776559" sldId="385"/>
            <ac:spMk id="254" creationId="{08740C3E-A3B5-4F91-AB44-A27E85E028AE}"/>
          </ac:spMkLst>
        </pc:spChg>
        <pc:spChg chg="add del mod">
          <ac:chgData name="Syphax Ait oubelli" userId="ecf726b1934da71b" providerId="LiveId" clId="{B71F60E7-0DDB-42E6-818B-77B87849ADF3}" dt="2021-08-29T00:52:33.367" v="3525"/>
          <ac:spMkLst>
            <pc:docMk/>
            <pc:sldMk cId="3139776559" sldId="385"/>
            <ac:spMk id="255" creationId="{D85F382A-1A64-4084-8868-68DA21C2A72C}"/>
          </ac:spMkLst>
        </pc:spChg>
        <pc:spChg chg="add del">
          <ac:chgData name="Syphax Ait oubelli" userId="ecf726b1934da71b" providerId="LiveId" clId="{B71F60E7-0DDB-42E6-818B-77B87849ADF3}" dt="2021-08-29T00:52:33.367" v="3525"/>
          <ac:spMkLst>
            <pc:docMk/>
            <pc:sldMk cId="3139776559" sldId="385"/>
            <ac:spMk id="256" creationId="{326B9752-5CA8-480B-B27A-790C8E344632}"/>
          </ac:spMkLst>
        </pc:spChg>
        <pc:spChg chg="del mod topLvl">
          <ac:chgData name="Syphax Ait oubelli" userId="ecf726b1934da71b" providerId="LiveId" clId="{B71F60E7-0DDB-42E6-818B-77B87849ADF3}" dt="2021-08-29T00:58:26.958" v="3754" actId="478"/>
          <ac:spMkLst>
            <pc:docMk/>
            <pc:sldMk cId="3139776559" sldId="385"/>
            <ac:spMk id="257" creationId="{6041F168-2C3E-4EE5-A62D-954BD1C35336}"/>
          </ac:spMkLst>
        </pc:spChg>
        <pc:spChg chg="add del mod">
          <ac:chgData name="Syphax Ait oubelli" userId="ecf726b1934da71b" providerId="LiveId" clId="{B71F60E7-0DDB-42E6-818B-77B87849ADF3}" dt="2021-08-29T00:52:33.383" v="3536"/>
          <ac:spMkLst>
            <pc:docMk/>
            <pc:sldMk cId="3139776559" sldId="385"/>
            <ac:spMk id="258" creationId="{FDA76B1B-2D58-4787-9C4C-61AAD49A9A1E}"/>
          </ac:spMkLst>
        </pc:spChg>
        <pc:spChg chg="add del">
          <ac:chgData name="Syphax Ait oubelli" userId="ecf726b1934da71b" providerId="LiveId" clId="{B71F60E7-0DDB-42E6-818B-77B87849ADF3}" dt="2021-08-29T00:52:33.383" v="3536"/>
          <ac:spMkLst>
            <pc:docMk/>
            <pc:sldMk cId="3139776559" sldId="385"/>
            <ac:spMk id="259" creationId="{0A9C961C-B3A5-4681-8759-6037A6C54CBC}"/>
          </ac:spMkLst>
        </pc:spChg>
        <pc:spChg chg="del mod topLvl">
          <ac:chgData name="Syphax Ait oubelli" userId="ecf726b1934da71b" providerId="LiveId" clId="{B71F60E7-0DDB-42E6-818B-77B87849ADF3}" dt="2021-08-29T00:58:26.958" v="3754" actId="478"/>
          <ac:spMkLst>
            <pc:docMk/>
            <pc:sldMk cId="3139776559" sldId="385"/>
            <ac:spMk id="260" creationId="{08729FF1-4DAE-42A3-8041-B7B0ADB85024}"/>
          </ac:spMkLst>
        </pc:spChg>
        <pc:spChg chg="add del mod">
          <ac:chgData name="Syphax Ait oubelli" userId="ecf726b1934da71b" providerId="LiveId" clId="{B71F60E7-0DDB-42E6-818B-77B87849ADF3}" dt="2021-08-29T00:52:33.397" v="3547"/>
          <ac:spMkLst>
            <pc:docMk/>
            <pc:sldMk cId="3139776559" sldId="385"/>
            <ac:spMk id="261" creationId="{842A2A61-6348-49D9-B69B-54A2F473D0B0}"/>
          </ac:spMkLst>
        </pc:spChg>
        <pc:spChg chg="add del">
          <ac:chgData name="Syphax Ait oubelli" userId="ecf726b1934da71b" providerId="LiveId" clId="{B71F60E7-0DDB-42E6-818B-77B87849ADF3}" dt="2021-08-29T00:52:33.397" v="3547"/>
          <ac:spMkLst>
            <pc:docMk/>
            <pc:sldMk cId="3139776559" sldId="385"/>
            <ac:spMk id="262" creationId="{6A70BBF5-D3D0-4F27-BA4B-2D75F87A5255}"/>
          </ac:spMkLst>
        </pc:spChg>
        <pc:spChg chg="del mod topLvl">
          <ac:chgData name="Syphax Ait oubelli" userId="ecf726b1934da71b" providerId="LiveId" clId="{B71F60E7-0DDB-42E6-818B-77B87849ADF3}" dt="2021-08-29T00:58:26.958" v="3754" actId="478"/>
          <ac:spMkLst>
            <pc:docMk/>
            <pc:sldMk cId="3139776559" sldId="385"/>
            <ac:spMk id="263" creationId="{58C51084-112A-4C78-9D40-050F32C2E2FD}"/>
          </ac:spMkLst>
        </pc:spChg>
        <pc:spChg chg="add del mod">
          <ac:chgData name="Syphax Ait oubelli" userId="ecf726b1934da71b" providerId="LiveId" clId="{B71F60E7-0DDB-42E6-818B-77B87849ADF3}" dt="2021-08-29T00:52:33.412" v="3558"/>
          <ac:spMkLst>
            <pc:docMk/>
            <pc:sldMk cId="3139776559" sldId="385"/>
            <ac:spMk id="264" creationId="{B8B00F25-9BC6-4A18-BA4E-7D0AE0A61B73}"/>
          </ac:spMkLst>
        </pc:spChg>
        <pc:spChg chg="add del">
          <ac:chgData name="Syphax Ait oubelli" userId="ecf726b1934da71b" providerId="LiveId" clId="{B71F60E7-0DDB-42E6-818B-77B87849ADF3}" dt="2021-08-29T00:52:33.412" v="3558"/>
          <ac:spMkLst>
            <pc:docMk/>
            <pc:sldMk cId="3139776559" sldId="385"/>
            <ac:spMk id="265" creationId="{990538CA-C0C0-4E42-87AF-BD387AE29AC5}"/>
          </ac:spMkLst>
        </pc:spChg>
        <pc:spChg chg="del mod topLvl">
          <ac:chgData name="Syphax Ait oubelli" userId="ecf726b1934da71b" providerId="LiveId" clId="{B71F60E7-0DDB-42E6-818B-77B87849ADF3}" dt="2021-08-29T00:58:26.958" v="3754" actId="478"/>
          <ac:spMkLst>
            <pc:docMk/>
            <pc:sldMk cId="3139776559" sldId="385"/>
            <ac:spMk id="266" creationId="{06018599-E452-4D29-88AB-6EA7E556E0B0}"/>
          </ac:spMkLst>
        </pc:spChg>
        <pc:spChg chg="add del mod">
          <ac:chgData name="Syphax Ait oubelli" userId="ecf726b1934da71b" providerId="LiveId" clId="{B71F60E7-0DDB-42E6-818B-77B87849ADF3}" dt="2021-08-29T00:52:33.430" v="3569"/>
          <ac:spMkLst>
            <pc:docMk/>
            <pc:sldMk cId="3139776559" sldId="385"/>
            <ac:spMk id="267" creationId="{6D2DC24D-7EAC-4AF8-8351-A861308C029F}"/>
          </ac:spMkLst>
        </pc:spChg>
        <pc:spChg chg="add del">
          <ac:chgData name="Syphax Ait oubelli" userId="ecf726b1934da71b" providerId="LiveId" clId="{B71F60E7-0DDB-42E6-818B-77B87849ADF3}" dt="2021-08-29T00:52:33.430" v="3569"/>
          <ac:spMkLst>
            <pc:docMk/>
            <pc:sldMk cId="3139776559" sldId="385"/>
            <ac:spMk id="268" creationId="{9A6F6933-F104-41AC-B368-97977817581E}"/>
          </ac:spMkLst>
        </pc:spChg>
        <pc:spChg chg="del mod topLvl">
          <ac:chgData name="Syphax Ait oubelli" userId="ecf726b1934da71b" providerId="LiveId" clId="{B71F60E7-0DDB-42E6-818B-77B87849ADF3}" dt="2021-08-29T00:58:26.958" v="3754" actId="478"/>
          <ac:spMkLst>
            <pc:docMk/>
            <pc:sldMk cId="3139776559" sldId="385"/>
            <ac:spMk id="269" creationId="{FB60D37E-325F-4916-8C10-75B4FB197FB6}"/>
          </ac:spMkLst>
        </pc:spChg>
        <pc:spChg chg="add del mod">
          <ac:chgData name="Syphax Ait oubelli" userId="ecf726b1934da71b" providerId="LiveId" clId="{B71F60E7-0DDB-42E6-818B-77B87849ADF3}" dt="2021-08-29T00:52:33.446" v="3580"/>
          <ac:spMkLst>
            <pc:docMk/>
            <pc:sldMk cId="3139776559" sldId="385"/>
            <ac:spMk id="270" creationId="{1B0ED3F7-5BA9-4A7B-9167-704E3DE0CC2F}"/>
          </ac:spMkLst>
        </pc:spChg>
        <pc:spChg chg="add del">
          <ac:chgData name="Syphax Ait oubelli" userId="ecf726b1934da71b" providerId="LiveId" clId="{B71F60E7-0DDB-42E6-818B-77B87849ADF3}" dt="2021-08-29T00:52:33.446" v="3580"/>
          <ac:spMkLst>
            <pc:docMk/>
            <pc:sldMk cId="3139776559" sldId="385"/>
            <ac:spMk id="271" creationId="{C82B9B6F-07C2-4682-A762-0A06222B4724}"/>
          </ac:spMkLst>
        </pc:spChg>
        <pc:spChg chg="del mod topLvl">
          <ac:chgData name="Syphax Ait oubelli" userId="ecf726b1934da71b" providerId="LiveId" clId="{B71F60E7-0DDB-42E6-818B-77B87849ADF3}" dt="2021-08-29T00:58:26.958" v="3754" actId="478"/>
          <ac:spMkLst>
            <pc:docMk/>
            <pc:sldMk cId="3139776559" sldId="385"/>
            <ac:spMk id="272" creationId="{BF5A3DF6-186B-4CEE-A3E1-CD2FB09FAA85}"/>
          </ac:spMkLst>
        </pc:spChg>
        <pc:spChg chg="add del mod">
          <ac:chgData name="Syphax Ait oubelli" userId="ecf726b1934da71b" providerId="LiveId" clId="{B71F60E7-0DDB-42E6-818B-77B87849ADF3}" dt="2021-08-29T00:52:33.459" v="3591"/>
          <ac:spMkLst>
            <pc:docMk/>
            <pc:sldMk cId="3139776559" sldId="385"/>
            <ac:spMk id="273" creationId="{066ABDA2-36F5-4622-88D5-48062BC4D9AA}"/>
          </ac:spMkLst>
        </pc:spChg>
        <pc:spChg chg="add del">
          <ac:chgData name="Syphax Ait oubelli" userId="ecf726b1934da71b" providerId="LiveId" clId="{B71F60E7-0DDB-42E6-818B-77B87849ADF3}" dt="2021-08-29T00:52:33.459" v="3591"/>
          <ac:spMkLst>
            <pc:docMk/>
            <pc:sldMk cId="3139776559" sldId="385"/>
            <ac:spMk id="274" creationId="{B602D989-B9B7-46C1-9DD8-6FA55EE88D27}"/>
          </ac:spMkLst>
        </pc:spChg>
        <pc:spChg chg="del mod topLvl">
          <ac:chgData name="Syphax Ait oubelli" userId="ecf726b1934da71b" providerId="LiveId" clId="{B71F60E7-0DDB-42E6-818B-77B87849ADF3}" dt="2021-08-29T00:58:26.958" v="3754" actId="478"/>
          <ac:spMkLst>
            <pc:docMk/>
            <pc:sldMk cId="3139776559" sldId="385"/>
            <ac:spMk id="275" creationId="{91142D74-FE8D-463F-8D09-FCF9610CEB53}"/>
          </ac:spMkLst>
        </pc:spChg>
        <pc:spChg chg="add del mod">
          <ac:chgData name="Syphax Ait oubelli" userId="ecf726b1934da71b" providerId="LiveId" clId="{B71F60E7-0DDB-42E6-818B-77B87849ADF3}" dt="2021-08-29T00:52:33.478" v="3602"/>
          <ac:spMkLst>
            <pc:docMk/>
            <pc:sldMk cId="3139776559" sldId="385"/>
            <ac:spMk id="276" creationId="{70C6E93A-C1C3-478A-91A2-6FE580A9FB54}"/>
          </ac:spMkLst>
        </pc:spChg>
        <pc:spChg chg="add del">
          <ac:chgData name="Syphax Ait oubelli" userId="ecf726b1934da71b" providerId="LiveId" clId="{B71F60E7-0DDB-42E6-818B-77B87849ADF3}" dt="2021-08-29T00:52:33.478" v="3602"/>
          <ac:spMkLst>
            <pc:docMk/>
            <pc:sldMk cId="3139776559" sldId="385"/>
            <ac:spMk id="277" creationId="{63F9B04D-EF3F-4AB8-A4BD-3E9187ADA3C6}"/>
          </ac:spMkLst>
        </pc:spChg>
        <pc:spChg chg="del mod topLvl">
          <ac:chgData name="Syphax Ait oubelli" userId="ecf726b1934da71b" providerId="LiveId" clId="{B71F60E7-0DDB-42E6-818B-77B87849ADF3}" dt="2021-08-29T00:58:26.958" v="3754" actId="478"/>
          <ac:spMkLst>
            <pc:docMk/>
            <pc:sldMk cId="3139776559" sldId="385"/>
            <ac:spMk id="278" creationId="{C76AB91D-7E05-4443-8C5A-7B54AB85B21A}"/>
          </ac:spMkLst>
        </pc:spChg>
        <pc:spChg chg="add del mod">
          <ac:chgData name="Syphax Ait oubelli" userId="ecf726b1934da71b" providerId="LiveId" clId="{B71F60E7-0DDB-42E6-818B-77B87849ADF3}" dt="2021-08-29T00:52:33.492" v="3613"/>
          <ac:spMkLst>
            <pc:docMk/>
            <pc:sldMk cId="3139776559" sldId="385"/>
            <ac:spMk id="279" creationId="{DBEF9321-56F4-4868-BCB5-D0C1A2332B62}"/>
          </ac:spMkLst>
        </pc:spChg>
        <pc:spChg chg="add del">
          <ac:chgData name="Syphax Ait oubelli" userId="ecf726b1934da71b" providerId="LiveId" clId="{B71F60E7-0DDB-42E6-818B-77B87849ADF3}" dt="2021-08-29T00:52:33.492" v="3613"/>
          <ac:spMkLst>
            <pc:docMk/>
            <pc:sldMk cId="3139776559" sldId="385"/>
            <ac:spMk id="280" creationId="{B1C71524-369A-47FF-8BDD-0370C1B05B19}"/>
          </ac:spMkLst>
        </pc:spChg>
        <pc:spChg chg="del mod topLvl">
          <ac:chgData name="Syphax Ait oubelli" userId="ecf726b1934da71b" providerId="LiveId" clId="{B71F60E7-0DDB-42E6-818B-77B87849ADF3}" dt="2021-08-29T00:58:26.958" v="3754" actId="478"/>
          <ac:spMkLst>
            <pc:docMk/>
            <pc:sldMk cId="3139776559" sldId="385"/>
            <ac:spMk id="281" creationId="{EF425F51-3BE9-4C13-B21F-F79132A04DDC}"/>
          </ac:spMkLst>
        </pc:spChg>
        <pc:spChg chg="add del mod">
          <ac:chgData name="Syphax Ait oubelli" userId="ecf726b1934da71b" providerId="LiveId" clId="{B71F60E7-0DDB-42E6-818B-77B87849ADF3}" dt="2021-08-29T00:52:33.508" v="3624"/>
          <ac:spMkLst>
            <pc:docMk/>
            <pc:sldMk cId="3139776559" sldId="385"/>
            <ac:spMk id="282" creationId="{A7EB278C-2500-4C7D-888B-55429FEA56CA}"/>
          </ac:spMkLst>
        </pc:spChg>
        <pc:spChg chg="add del">
          <ac:chgData name="Syphax Ait oubelli" userId="ecf726b1934da71b" providerId="LiveId" clId="{B71F60E7-0DDB-42E6-818B-77B87849ADF3}" dt="2021-08-29T00:52:33.508" v="3624"/>
          <ac:spMkLst>
            <pc:docMk/>
            <pc:sldMk cId="3139776559" sldId="385"/>
            <ac:spMk id="283" creationId="{C36267B8-6D51-42C6-817A-CF121F6520B2}"/>
          </ac:spMkLst>
        </pc:spChg>
        <pc:spChg chg="del mod topLvl">
          <ac:chgData name="Syphax Ait oubelli" userId="ecf726b1934da71b" providerId="LiveId" clId="{B71F60E7-0DDB-42E6-818B-77B87849ADF3}" dt="2021-08-29T00:58:26.958" v="3754" actId="478"/>
          <ac:spMkLst>
            <pc:docMk/>
            <pc:sldMk cId="3139776559" sldId="385"/>
            <ac:spMk id="284" creationId="{9EC44E31-AC39-46A2-B82C-9980BCCA632C}"/>
          </ac:spMkLst>
        </pc:spChg>
        <pc:spChg chg="add del mod">
          <ac:chgData name="Syphax Ait oubelli" userId="ecf726b1934da71b" providerId="LiveId" clId="{B71F60E7-0DDB-42E6-818B-77B87849ADF3}" dt="2021-08-29T00:52:33.523" v="3635"/>
          <ac:spMkLst>
            <pc:docMk/>
            <pc:sldMk cId="3139776559" sldId="385"/>
            <ac:spMk id="285" creationId="{D1BB8722-6357-4D4C-918A-3A2EDF1DC5BA}"/>
          </ac:spMkLst>
        </pc:spChg>
        <pc:spChg chg="add del">
          <ac:chgData name="Syphax Ait oubelli" userId="ecf726b1934da71b" providerId="LiveId" clId="{B71F60E7-0DDB-42E6-818B-77B87849ADF3}" dt="2021-08-29T00:52:33.523" v="3635"/>
          <ac:spMkLst>
            <pc:docMk/>
            <pc:sldMk cId="3139776559" sldId="385"/>
            <ac:spMk id="286" creationId="{44C40F87-348E-4372-B738-254A2E9DE279}"/>
          </ac:spMkLst>
        </pc:spChg>
        <pc:spChg chg="del mod topLvl">
          <ac:chgData name="Syphax Ait oubelli" userId="ecf726b1934da71b" providerId="LiveId" clId="{B71F60E7-0DDB-42E6-818B-77B87849ADF3}" dt="2021-08-29T00:58:26.958" v="3754" actId="478"/>
          <ac:spMkLst>
            <pc:docMk/>
            <pc:sldMk cId="3139776559" sldId="385"/>
            <ac:spMk id="287" creationId="{59F18B1A-9966-4202-89A8-0F8AB2C3934D}"/>
          </ac:spMkLst>
        </pc:spChg>
        <pc:spChg chg="add del mod">
          <ac:chgData name="Syphax Ait oubelli" userId="ecf726b1934da71b" providerId="LiveId" clId="{B71F60E7-0DDB-42E6-818B-77B87849ADF3}" dt="2021-08-29T00:52:33.542" v="3646"/>
          <ac:spMkLst>
            <pc:docMk/>
            <pc:sldMk cId="3139776559" sldId="385"/>
            <ac:spMk id="288" creationId="{00FD9683-B701-4A29-8E73-649FA9065169}"/>
          </ac:spMkLst>
        </pc:spChg>
        <pc:spChg chg="add del">
          <ac:chgData name="Syphax Ait oubelli" userId="ecf726b1934da71b" providerId="LiveId" clId="{B71F60E7-0DDB-42E6-818B-77B87849ADF3}" dt="2021-08-29T00:52:33.542" v="3646"/>
          <ac:spMkLst>
            <pc:docMk/>
            <pc:sldMk cId="3139776559" sldId="385"/>
            <ac:spMk id="289" creationId="{D43A3023-7959-40D0-BF43-74D066116E38}"/>
          </ac:spMkLst>
        </pc:spChg>
        <pc:spChg chg="del mod topLvl">
          <ac:chgData name="Syphax Ait oubelli" userId="ecf726b1934da71b" providerId="LiveId" clId="{B71F60E7-0DDB-42E6-818B-77B87849ADF3}" dt="2021-08-29T00:58:26.958" v="3754" actId="478"/>
          <ac:spMkLst>
            <pc:docMk/>
            <pc:sldMk cId="3139776559" sldId="385"/>
            <ac:spMk id="290" creationId="{1108B7CD-06F2-4724-9FF9-DFB0A24458B7}"/>
          </ac:spMkLst>
        </pc:spChg>
        <pc:spChg chg="add del mod">
          <ac:chgData name="Syphax Ait oubelli" userId="ecf726b1934da71b" providerId="LiveId" clId="{B71F60E7-0DDB-42E6-818B-77B87849ADF3}" dt="2021-08-29T00:58:26.958" v="3754" actId="478"/>
          <ac:spMkLst>
            <pc:docMk/>
            <pc:sldMk cId="3139776559" sldId="385"/>
            <ac:spMk id="292" creationId="{1D7040B0-DABA-4DE2-A0B5-FBE9E045FE87}"/>
          </ac:spMkLst>
        </pc:spChg>
        <pc:spChg chg="add del mod">
          <ac:chgData name="Syphax Ait oubelli" userId="ecf726b1934da71b" providerId="LiveId" clId="{B71F60E7-0DDB-42E6-818B-77B87849ADF3}" dt="2021-08-29T00:58:26.958" v="3754" actId="478"/>
          <ac:spMkLst>
            <pc:docMk/>
            <pc:sldMk cId="3139776559" sldId="385"/>
            <ac:spMk id="293" creationId="{23483078-AAD1-419E-BB9D-0F0623702687}"/>
          </ac:spMkLst>
        </pc:spChg>
        <pc:spChg chg="add del mod">
          <ac:chgData name="Syphax Ait oubelli" userId="ecf726b1934da71b" providerId="LiveId" clId="{B71F60E7-0DDB-42E6-818B-77B87849ADF3}" dt="2021-08-29T00:58:26.958" v="3754" actId="478"/>
          <ac:spMkLst>
            <pc:docMk/>
            <pc:sldMk cId="3139776559" sldId="385"/>
            <ac:spMk id="294" creationId="{8724E223-B925-4018-B4D9-A9DBAC3A20E6}"/>
          </ac:spMkLst>
        </pc:spChg>
        <pc:spChg chg="add del mod">
          <ac:chgData name="Syphax Ait oubelli" userId="ecf726b1934da71b" providerId="LiveId" clId="{B71F60E7-0DDB-42E6-818B-77B87849ADF3}" dt="2021-08-29T00:58:26.958" v="3754" actId="478"/>
          <ac:spMkLst>
            <pc:docMk/>
            <pc:sldMk cId="3139776559" sldId="385"/>
            <ac:spMk id="295" creationId="{F940723F-8FA7-4F14-B540-863FFB5E829B}"/>
          </ac:spMkLst>
        </pc:spChg>
        <pc:spChg chg="add del mod">
          <ac:chgData name="Syphax Ait oubelli" userId="ecf726b1934da71b" providerId="LiveId" clId="{B71F60E7-0DDB-42E6-818B-77B87849ADF3}" dt="2021-08-29T00:58:26.958" v="3754" actId="478"/>
          <ac:spMkLst>
            <pc:docMk/>
            <pc:sldMk cId="3139776559" sldId="385"/>
            <ac:spMk id="296" creationId="{5E7C5E80-2972-40A9-A1E5-76996BE35E3F}"/>
          </ac:spMkLst>
        </pc:spChg>
        <pc:spChg chg="add del mod">
          <ac:chgData name="Syphax Ait oubelli" userId="ecf726b1934da71b" providerId="LiveId" clId="{B71F60E7-0DDB-42E6-818B-77B87849ADF3}" dt="2021-08-29T00:58:26.958" v="3754" actId="478"/>
          <ac:spMkLst>
            <pc:docMk/>
            <pc:sldMk cId="3139776559" sldId="385"/>
            <ac:spMk id="297" creationId="{C0DCF880-AF7E-44D2-AB4C-889AE223CDA3}"/>
          </ac:spMkLst>
        </pc:spChg>
        <pc:spChg chg="add del mod">
          <ac:chgData name="Syphax Ait oubelli" userId="ecf726b1934da71b" providerId="LiveId" clId="{B71F60E7-0DDB-42E6-818B-77B87849ADF3}" dt="2021-08-29T00:58:26.958" v="3754" actId="478"/>
          <ac:spMkLst>
            <pc:docMk/>
            <pc:sldMk cId="3139776559" sldId="385"/>
            <ac:spMk id="298" creationId="{9245F2CE-762C-4A09-810B-8A626F87C17B}"/>
          </ac:spMkLst>
        </pc:spChg>
        <pc:spChg chg="add del mod">
          <ac:chgData name="Syphax Ait oubelli" userId="ecf726b1934da71b" providerId="LiveId" clId="{B71F60E7-0DDB-42E6-818B-77B87849ADF3}" dt="2021-08-29T00:58:26.958" v="3754" actId="478"/>
          <ac:spMkLst>
            <pc:docMk/>
            <pc:sldMk cId="3139776559" sldId="385"/>
            <ac:spMk id="299" creationId="{938C3211-D331-43D7-87AA-552B2AA03D2E}"/>
          </ac:spMkLst>
        </pc:spChg>
        <pc:spChg chg="add del mod">
          <ac:chgData name="Syphax Ait oubelli" userId="ecf726b1934da71b" providerId="LiveId" clId="{B71F60E7-0DDB-42E6-818B-77B87849ADF3}" dt="2021-08-29T00:58:26.958" v="3754" actId="478"/>
          <ac:spMkLst>
            <pc:docMk/>
            <pc:sldMk cId="3139776559" sldId="385"/>
            <ac:spMk id="300" creationId="{742E6DAB-4413-4191-B2AE-2C8483AD5AD3}"/>
          </ac:spMkLst>
        </pc:spChg>
        <pc:spChg chg="add del mod">
          <ac:chgData name="Syphax Ait oubelli" userId="ecf726b1934da71b" providerId="LiveId" clId="{B71F60E7-0DDB-42E6-818B-77B87849ADF3}" dt="2021-08-29T00:58:26.958" v="3754" actId="478"/>
          <ac:spMkLst>
            <pc:docMk/>
            <pc:sldMk cId="3139776559" sldId="385"/>
            <ac:spMk id="301" creationId="{26DEE25F-011D-47F5-8E81-DB7C95D1D001}"/>
          </ac:spMkLst>
        </pc:spChg>
        <pc:spChg chg="add del mod">
          <ac:chgData name="Syphax Ait oubelli" userId="ecf726b1934da71b" providerId="LiveId" clId="{B71F60E7-0DDB-42E6-818B-77B87849ADF3}" dt="2021-08-29T00:58:26.958" v="3754" actId="478"/>
          <ac:spMkLst>
            <pc:docMk/>
            <pc:sldMk cId="3139776559" sldId="385"/>
            <ac:spMk id="302" creationId="{BAEE69ED-016D-4F92-AE71-74FCC0279AFB}"/>
          </ac:spMkLst>
        </pc:spChg>
        <pc:spChg chg="add del mod">
          <ac:chgData name="Syphax Ait oubelli" userId="ecf726b1934da71b" providerId="LiveId" clId="{B71F60E7-0DDB-42E6-818B-77B87849ADF3}" dt="2021-08-29T00:58:26.958" v="3754" actId="478"/>
          <ac:spMkLst>
            <pc:docMk/>
            <pc:sldMk cId="3139776559" sldId="385"/>
            <ac:spMk id="303" creationId="{C9639E46-D4DF-48BB-BF33-F31DAF3A4173}"/>
          </ac:spMkLst>
        </pc:spChg>
        <pc:spChg chg="add del mod">
          <ac:chgData name="Syphax Ait oubelli" userId="ecf726b1934da71b" providerId="LiveId" clId="{B71F60E7-0DDB-42E6-818B-77B87849ADF3}" dt="2021-08-29T00:58:26.958" v="3754" actId="478"/>
          <ac:spMkLst>
            <pc:docMk/>
            <pc:sldMk cId="3139776559" sldId="385"/>
            <ac:spMk id="304" creationId="{C9736291-564F-42BE-884C-AE99A5F4B6EB}"/>
          </ac:spMkLst>
        </pc:spChg>
        <pc:spChg chg="add del mod">
          <ac:chgData name="Syphax Ait oubelli" userId="ecf726b1934da71b" providerId="LiveId" clId="{B71F60E7-0DDB-42E6-818B-77B87849ADF3}" dt="2021-08-29T00:58:26.958" v="3754" actId="478"/>
          <ac:spMkLst>
            <pc:docMk/>
            <pc:sldMk cId="3139776559" sldId="385"/>
            <ac:spMk id="305" creationId="{AAD8EEFD-2AF9-4762-85A6-1A7836F32071}"/>
          </ac:spMkLst>
        </pc:spChg>
        <pc:spChg chg="add del mod">
          <ac:chgData name="Syphax Ait oubelli" userId="ecf726b1934da71b" providerId="LiveId" clId="{B71F60E7-0DDB-42E6-818B-77B87849ADF3}" dt="2021-08-29T00:58:26.958" v="3754" actId="478"/>
          <ac:spMkLst>
            <pc:docMk/>
            <pc:sldMk cId="3139776559" sldId="385"/>
            <ac:spMk id="306" creationId="{A666FBE1-BE55-4331-A6D5-D4D939B897E6}"/>
          </ac:spMkLst>
        </pc:spChg>
        <pc:spChg chg="add del mod">
          <ac:chgData name="Syphax Ait oubelli" userId="ecf726b1934da71b" providerId="LiveId" clId="{B71F60E7-0DDB-42E6-818B-77B87849ADF3}" dt="2021-08-29T00:58:26.958" v="3754" actId="478"/>
          <ac:spMkLst>
            <pc:docMk/>
            <pc:sldMk cId="3139776559" sldId="385"/>
            <ac:spMk id="307" creationId="{FFF2DEAF-1959-4AFF-A3A4-48EF687B10B5}"/>
          </ac:spMkLst>
        </pc:spChg>
        <pc:spChg chg="add del mod">
          <ac:chgData name="Syphax Ait oubelli" userId="ecf726b1934da71b" providerId="LiveId" clId="{B71F60E7-0DDB-42E6-818B-77B87849ADF3}" dt="2021-08-29T00:58:26.958" v="3754" actId="478"/>
          <ac:spMkLst>
            <pc:docMk/>
            <pc:sldMk cId="3139776559" sldId="385"/>
            <ac:spMk id="308" creationId="{F539742C-AA81-4588-89EE-E02CF8F454D3}"/>
          </ac:spMkLst>
        </pc:spChg>
        <pc:spChg chg="add del mod">
          <ac:chgData name="Syphax Ait oubelli" userId="ecf726b1934da71b" providerId="LiveId" clId="{B71F60E7-0DDB-42E6-818B-77B87849ADF3}" dt="2021-08-29T00:58:26.958" v="3754" actId="478"/>
          <ac:spMkLst>
            <pc:docMk/>
            <pc:sldMk cId="3139776559" sldId="385"/>
            <ac:spMk id="309" creationId="{15222DD5-A70A-41B0-8A13-3F13E905990E}"/>
          </ac:spMkLst>
        </pc:spChg>
        <pc:spChg chg="add del mod">
          <ac:chgData name="Syphax Ait oubelli" userId="ecf726b1934da71b" providerId="LiveId" clId="{B71F60E7-0DDB-42E6-818B-77B87849ADF3}" dt="2021-08-29T00:58:26.958" v="3754" actId="478"/>
          <ac:spMkLst>
            <pc:docMk/>
            <pc:sldMk cId="3139776559" sldId="385"/>
            <ac:spMk id="310" creationId="{F2295B6C-DCEA-46F1-9972-A14C5DF8295E}"/>
          </ac:spMkLst>
        </pc:spChg>
        <pc:spChg chg="add del mod">
          <ac:chgData name="Syphax Ait oubelli" userId="ecf726b1934da71b" providerId="LiveId" clId="{B71F60E7-0DDB-42E6-818B-77B87849ADF3}" dt="2021-08-29T00:58:26.958" v="3754" actId="478"/>
          <ac:spMkLst>
            <pc:docMk/>
            <pc:sldMk cId="3139776559" sldId="385"/>
            <ac:spMk id="311" creationId="{D4BA29B9-FAA4-4879-8620-163CBC4385F3}"/>
          </ac:spMkLst>
        </pc:spChg>
        <pc:spChg chg="add del mod">
          <ac:chgData name="Syphax Ait oubelli" userId="ecf726b1934da71b" providerId="LiveId" clId="{B71F60E7-0DDB-42E6-818B-77B87849ADF3}" dt="2021-08-29T00:58:26.958" v="3754" actId="478"/>
          <ac:spMkLst>
            <pc:docMk/>
            <pc:sldMk cId="3139776559" sldId="385"/>
            <ac:spMk id="312" creationId="{B95BC32A-13E6-4F72-AB8C-5933F1B5D2ED}"/>
          </ac:spMkLst>
        </pc:spChg>
        <pc:spChg chg="add del mod">
          <ac:chgData name="Syphax Ait oubelli" userId="ecf726b1934da71b" providerId="LiveId" clId="{B71F60E7-0DDB-42E6-818B-77B87849ADF3}" dt="2021-08-29T00:58:26.958" v="3754" actId="478"/>
          <ac:spMkLst>
            <pc:docMk/>
            <pc:sldMk cId="3139776559" sldId="385"/>
            <ac:spMk id="313" creationId="{7B7EB77E-8779-4BD0-9956-3972F546B715}"/>
          </ac:spMkLst>
        </pc:spChg>
        <pc:spChg chg="add del mod">
          <ac:chgData name="Syphax Ait oubelli" userId="ecf726b1934da71b" providerId="LiveId" clId="{B71F60E7-0DDB-42E6-818B-77B87849ADF3}" dt="2021-08-29T00:58:26.958" v="3754" actId="478"/>
          <ac:spMkLst>
            <pc:docMk/>
            <pc:sldMk cId="3139776559" sldId="385"/>
            <ac:spMk id="314" creationId="{C51A6BF3-50B1-4F45-A248-CDED7C18995C}"/>
          </ac:spMkLst>
        </pc:spChg>
        <pc:spChg chg="add del mod">
          <ac:chgData name="Syphax Ait oubelli" userId="ecf726b1934da71b" providerId="LiveId" clId="{B71F60E7-0DDB-42E6-818B-77B87849ADF3}" dt="2021-08-29T00:58:26.958" v="3754" actId="478"/>
          <ac:spMkLst>
            <pc:docMk/>
            <pc:sldMk cId="3139776559" sldId="385"/>
            <ac:spMk id="315" creationId="{EF5E36FA-BC28-4B5C-A545-2953CAC524EF}"/>
          </ac:spMkLst>
        </pc:spChg>
        <pc:spChg chg="add del mod">
          <ac:chgData name="Syphax Ait oubelli" userId="ecf726b1934da71b" providerId="LiveId" clId="{B71F60E7-0DDB-42E6-818B-77B87849ADF3}" dt="2021-08-29T00:58:26.958" v="3754" actId="478"/>
          <ac:spMkLst>
            <pc:docMk/>
            <pc:sldMk cId="3139776559" sldId="385"/>
            <ac:spMk id="316" creationId="{05B31B2F-E2F0-403E-AEDC-7F7B592E9A34}"/>
          </ac:spMkLst>
        </pc:spChg>
        <pc:spChg chg="add del mod">
          <ac:chgData name="Syphax Ait oubelli" userId="ecf726b1934da71b" providerId="LiveId" clId="{B71F60E7-0DDB-42E6-818B-77B87849ADF3}" dt="2021-08-29T01:01:21.013" v="3766" actId="478"/>
          <ac:spMkLst>
            <pc:docMk/>
            <pc:sldMk cId="3139776559" sldId="385"/>
            <ac:spMk id="317" creationId="{BA050B92-3E66-4DDA-9D3E-55AAE3C0DB33}"/>
          </ac:spMkLst>
        </pc:spChg>
        <pc:spChg chg="add mod">
          <ac:chgData name="Syphax Ait oubelli" userId="ecf726b1934da71b" providerId="LiveId" clId="{B71F60E7-0DDB-42E6-818B-77B87849ADF3}" dt="2021-08-29T01:13:39.859" v="3778" actId="207"/>
          <ac:spMkLst>
            <pc:docMk/>
            <pc:sldMk cId="3139776559" sldId="385"/>
            <ac:spMk id="318" creationId="{D1A06F12-334A-4503-9AE5-A97BFAFACFB2}"/>
          </ac:spMkLst>
        </pc:spChg>
        <pc:grpChg chg="add del mod">
          <ac:chgData name="Syphax Ait oubelli" userId="ecf726b1934da71b" providerId="LiveId" clId="{B71F60E7-0DDB-42E6-818B-77B87849ADF3}" dt="2021-08-29T00:53:08.127" v="3654" actId="165"/>
          <ac:grpSpMkLst>
            <pc:docMk/>
            <pc:sldMk cId="3139776559" sldId="385"/>
            <ac:grpSpMk id="291" creationId="{DA8A3B25-7CE0-4D7D-8B86-7D8C259E5EC1}"/>
          </ac:grpSpMkLst>
        </pc:grpChg>
        <pc:cxnChg chg="del">
          <ac:chgData name="Syphax Ait oubelli" userId="ecf726b1934da71b" providerId="LiveId" clId="{B71F60E7-0DDB-42E6-818B-77B87849ADF3}" dt="2021-08-29T00:51:23.583" v="2544" actId="478"/>
          <ac:cxnSpMkLst>
            <pc:docMk/>
            <pc:sldMk cId="3139776559" sldId="385"/>
            <ac:cxnSpMk id="7" creationId="{8A78C562-4CE0-42BF-9A93-E95ACDEC2EA2}"/>
          </ac:cxnSpMkLst>
        </pc:cxnChg>
      </pc:sldChg>
      <pc:sldChg chg="del">
        <pc:chgData name="Syphax Ait oubelli" userId="ecf726b1934da71b" providerId="LiveId" clId="{B71F60E7-0DDB-42E6-818B-77B87849ADF3}" dt="2021-08-28T18:08:13.376" v="0" actId="47"/>
        <pc:sldMkLst>
          <pc:docMk/>
          <pc:sldMk cId="3258502752" sldId="385"/>
        </pc:sldMkLst>
      </pc:sldChg>
      <pc:sldChg chg="addSp delSp modSp add mod ord">
        <pc:chgData name="Syphax Ait oubelli" userId="ecf726b1934da71b" providerId="LiveId" clId="{B71F60E7-0DDB-42E6-818B-77B87849ADF3}" dt="2021-08-29T01:28:26.839" v="4014" actId="207"/>
        <pc:sldMkLst>
          <pc:docMk/>
          <pc:sldMk cId="190129292" sldId="386"/>
        </pc:sldMkLst>
        <pc:spChg chg="add mod">
          <ac:chgData name="Syphax Ait oubelli" userId="ecf726b1934da71b" providerId="LiveId" clId="{B71F60E7-0DDB-42E6-818B-77B87849ADF3}" dt="2021-08-29T01:18:29.684" v="3961" actId="1076"/>
          <ac:spMkLst>
            <pc:docMk/>
            <pc:sldMk cId="190129292" sldId="386"/>
            <ac:spMk id="69" creationId="{FE577A58-4F9E-43E4-B6DE-C5A991950CF2}"/>
          </ac:spMkLst>
        </pc:spChg>
        <pc:spChg chg="mod">
          <ac:chgData name="Syphax Ait oubelli" userId="ecf726b1934da71b" providerId="LiveId" clId="{B71F60E7-0DDB-42E6-818B-77B87849ADF3}" dt="2021-08-29T01:28:26.839" v="4014" actId="207"/>
          <ac:spMkLst>
            <pc:docMk/>
            <pc:sldMk cId="190129292" sldId="386"/>
            <ac:spMk id="305" creationId="{AAD8EEFD-2AF9-4762-85A6-1A7836F32071}"/>
          </ac:spMkLst>
        </pc:spChg>
        <pc:spChg chg="mod">
          <ac:chgData name="Syphax Ait oubelli" userId="ecf726b1934da71b" providerId="LiveId" clId="{B71F60E7-0DDB-42E6-818B-77B87849ADF3}" dt="2021-08-29T01:28:26.839" v="4014" actId="207"/>
          <ac:spMkLst>
            <pc:docMk/>
            <pc:sldMk cId="190129292" sldId="386"/>
            <ac:spMk id="306" creationId="{A666FBE1-BE55-4331-A6D5-D4D939B897E6}"/>
          </ac:spMkLst>
        </pc:spChg>
        <pc:spChg chg="mod">
          <ac:chgData name="Syphax Ait oubelli" userId="ecf726b1934da71b" providerId="LiveId" clId="{B71F60E7-0DDB-42E6-818B-77B87849ADF3}" dt="2021-08-29T01:28:26.839" v="4014" actId="207"/>
          <ac:spMkLst>
            <pc:docMk/>
            <pc:sldMk cId="190129292" sldId="386"/>
            <ac:spMk id="307" creationId="{FFF2DEAF-1959-4AFF-A3A4-48EF687B10B5}"/>
          </ac:spMkLst>
        </pc:spChg>
        <pc:spChg chg="mod">
          <ac:chgData name="Syphax Ait oubelli" userId="ecf726b1934da71b" providerId="LiveId" clId="{B71F60E7-0DDB-42E6-818B-77B87849ADF3}" dt="2021-08-29T01:28:26.839" v="4014" actId="207"/>
          <ac:spMkLst>
            <pc:docMk/>
            <pc:sldMk cId="190129292" sldId="386"/>
            <ac:spMk id="308" creationId="{F539742C-AA81-4588-89EE-E02CF8F454D3}"/>
          </ac:spMkLst>
        </pc:spChg>
        <pc:spChg chg="mod">
          <ac:chgData name="Syphax Ait oubelli" userId="ecf726b1934da71b" providerId="LiveId" clId="{B71F60E7-0DDB-42E6-818B-77B87849ADF3}" dt="2021-08-29T01:28:26.839" v="4014" actId="207"/>
          <ac:spMkLst>
            <pc:docMk/>
            <pc:sldMk cId="190129292" sldId="386"/>
            <ac:spMk id="309" creationId="{15222DD5-A70A-41B0-8A13-3F13E905990E}"/>
          </ac:spMkLst>
        </pc:spChg>
        <pc:spChg chg="mod">
          <ac:chgData name="Syphax Ait oubelli" userId="ecf726b1934da71b" providerId="LiveId" clId="{B71F60E7-0DDB-42E6-818B-77B87849ADF3}" dt="2021-08-29T01:28:26.839" v="4014" actId="207"/>
          <ac:spMkLst>
            <pc:docMk/>
            <pc:sldMk cId="190129292" sldId="386"/>
            <ac:spMk id="310" creationId="{F2295B6C-DCEA-46F1-9972-A14C5DF8295E}"/>
          </ac:spMkLst>
        </pc:spChg>
        <pc:spChg chg="mod">
          <ac:chgData name="Syphax Ait oubelli" userId="ecf726b1934da71b" providerId="LiveId" clId="{B71F60E7-0DDB-42E6-818B-77B87849ADF3}" dt="2021-08-29T01:28:26.839" v="4014" actId="207"/>
          <ac:spMkLst>
            <pc:docMk/>
            <pc:sldMk cId="190129292" sldId="386"/>
            <ac:spMk id="311" creationId="{D4BA29B9-FAA4-4879-8620-163CBC4385F3}"/>
          </ac:spMkLst>
        </pc:spChg>
        <pc:spChg chg="mod">
          <ac:chgData name="Syphax Ait oubelli" userId="ecf726b1934da71b" providerId="LiveId" clId="{B71F60E7-0DDB-42E6-818B-77B87849ADF3}" dt="2021-08-29T01:28:26.839" v="4014" actId="207"/>
          <ac:spMkLst>
            <pc:docMk/>
            <pc:sldMk cId="190129292" sldId="386"/>
            <ac:spMk id="312" creationId="{B95BC32A-13E6-4F72-AB8C-5933F1B5D2ED}"/>
          </ac:spMkLst>
        </pc:spChg>
        <pc:spChg chg="mod">
          <ac:chgData name="Syphax Ait oubelli" userId="ecf726b1934da71b" providerId="LiveId" clId="{B71F60E7-0DDB-42E6-818B-77B87849ADF3}" dt="2021-08-29T01:28:26.839" v="4014" actId="207"/>
          <ac:spMkLst>
            <pc:docMk/>
            <pc:sldMk cId="190129292" sldId="386"/>
            <ac:spMk id="313" creationId="{7B7EB77E-8779-4BD0-9956-3972F546B715}"/>
          </ac:spMkLst>
        </pc:spChg>
        <pc:spChg chg="mod">
          <ac:chgData name="Syphax Ait oubelli" userId="ecf726b1934da71b" providerId="LiveId" clId="{B71F60E7-0DDB-42E6-818B-77B87849ADF3}" dt="2021-08-29T01:28:26.839" v="4014" actId="207"/>
          <ac:spMkLst>
            <pc:docMk/>
            <pc:sldMk cId="190129292" sldId="386"/>
            <ac:spMk id="314" creationId="{C51A6BF3-50B1-4F45-A248-CDED7C18995C}"/>
          </ac:spMkLst>
        </pc:spChg>
        <pc:spChg chg="mod">
          <ac:chgData name="Syphax Ait oubelli" userId="ecf726b1934da71b" providerId="LiveId" clId="{B71F60E7-0DDB-42E6-818B-77B87849ADF3}" dt="2021-08-29T01:28:26.839" v="4014" actId="207"/>
          <ac:spMkLst>
            <pc:docMk/>
            <pc:sldMk cId="190129292" sldId="386"/>
            <ac:spMk id="315" creationId="{EF5E36FA-BC28-4B5C-A545-2953CAC524EF}"/>
          </ac:spMkLst>
        </pc:spChg>
        <pc:spChg chg="del">
          <ac:chgData name="Syphax Ait oubelli" userId="ecf726b1934da71b" providerId="LiveId" clId="{B71F60E7-0DDB-42E6-818B-77B87849ADF3}" dt="2021-08-29T01:18:05.524" v="3873" actId="478"/>
          <ac:spMkLst>
            <pc:docMk/>
            <pc:sldMk cId="190129292" sldId="386"/>
            <ac:spMk id="316" creationId="{05B31B2F-E2F0-403E-AEDC-7F7B592E9A34}"/>
          </ac:spMkLst>
        </pc:spChg>
      </pc:sldChg>
      <pc:sldChg chg="del">
        <pc:chgData name="Syphax Ait oubelli" userId="ecf726b1934da71b" providerId="LiveId" clId="{B71F60E7-0DDB-42E6-818B-77B87849ADF3}" dt="2021-08-28T18:08:13.376" v="0" actId="47"/>
        <pc:sldMkLst>
          <pc:docMk/>
          <pc:sldMk cId="3156585971" sldId="386"/>
        </pc:sldMkLst>
      </pc:sldChg>
      <pc:sldChg chg="modSp add del mod">
        <pc:chgData name="Syphax Ait oubelli" userId="ecf726b1934da71b" providerId="LiveId" clId="{B71F60E7-0DDB-42E6-818B-77B87849ADF3}" dt="2021-08-29T01:13:57.365" v="3781" actId="47"/>
        <pc:sldMkLst>
          <pc:docMk/>
          <pc:sldMk cId="1827668837" sldId="387"/>
        </pc:sldMkLst>
        <pc:spChg chg="mod">
          <ac:chgData name="Syphax Ait oubelli" userId="ecf726b1934da71b" providerId="LiveId" clId="{B71F60E7-0DDB-42E6-818B-77B87849ADF3}" dt="2021-08-29T01:13:45.567" v="3780" actId="207"/>
          <ac:spMkLst>
            <pc:docMk/>
            <pc:sldMk cId="1827668837" sldId="387"/>
            <ac:spMk id="318" creationId="{D1A06F12-334A-4503-9AE5-A97BFAFACFB2}"/>
          </ac:spMkLst>
        </pc:spChg>
      </pc:sldChg>
      <pc:sldChg chg="del">
        <pc:chgData name="Syphax Ait oubelli" userId="ecf726b1934da71b" providerId="LiveId" clId="{B71F60E7-0DDB-42E6-818B-77B87849ADF3}" dt="2021-08-28T18:08:13.376" v="0" actId="47"/>
        <pc:sldMkLst>
          <pc:docMk/>
          <pc:sldMk cId="1900129915" sldId="387"/>
        </pc:sldMkLst>
      </pc:sldChg>
      <pc:sldChg chg="add del">
        <pc:chgData name="Syphax Ait oubelli" userId="ecf726b1934da71b" providerId="LiveId" clId="{B71F60E7-0DDB-42E6-818B-77B87849ADF3}" dt="2021-08-29T01:13:57.365" v="3781" actId="47"/>
        <pc:sldMkLst>
          <pc:docMk/>
          <pc:sldMk cId="3476393310" sldId="388"/>
        </pc:sldMkLst>
      </pc:sldChg>
      <pc:sldChg chg="del">
        <pc:chgData name="Syphax Ait oubelli" userId="ecf726b1934da71b" providerId="LiveId" clId="{B71F60E7-0DDB-42E6-818B-77B87849ADF3}" dt="2021-08-28T18:08:13.376" v="0" actId="47"/>
        <pc:sldMkLst>
          <pc:docMk/>
          <pc:sldMk cId="139015022" sldId="389"/>
        </pc:sldMkLst>
      </pc:sldChg>
      <pc:sldChg chg="modSp add mod">
        <pc:chgData name="Syphax Ait oubelli" userId="ecf726b1934da71b" providerId="LiveId" clId="{B71F60E7-0DDB-42E6-818B-77B87849ADF3}" dt="2021-08-29T01:14:31.546" v="3793" actId="207"/>
        <pc:sldMkLst>
          <pc:docMk/>
          <pc:sldMk cId="2971958655" sldId="389"/>
        </pc:sldMkLst>
        <pc:spChg chg="mod">
          <ac:chgData name="Syphax Ait oubelli" userId="ecf726b1934da71b" providerId="LiveId" clId="{B71F60E7-0DDB-42E6-818B-77B87849ADF3}" dt="2021-08-29T01:14:31.546" v="3793" actId="207"/>
          <ac:spMkLst>
            <pc:docMk/>
            <pc:sldMk cId="2971958655" sldId="389"/>
            <ac:spMk id="318" creationId="{D1A06F12-334A-4503-9AE5-A97BFAFACFB2}"/>
          </ac:spMkLst>
        </pc:spChg>
      </pc:sldChg>
      <pc:sldChg chg="modSp add mod">
        <pc:chgData name="Syphax Ait oubelli" userId="ecf726b1934da71b" providerId="LiveId" clId="{B71F60E7-0DDB-42E6-818B-77B87849ADF3}" dt="2021-08-29T01:14:34.745" v="3794" actId="207"/>
        <pc:sldMkLst>
          <pc:docMk/>
          <pc:sldMk cId="558069621" sldId="390"/>
        </pc:sldMkLst>
        <pc:spChg chg="mod">
          <ac:chgData name="Syphax Ait oubelli" userId="ecf726b1934da71b" providerId="LiveId" clId="{B71F60E7-0DDB-42E6-818B-77B87849ADF3}" dt="2021-08-29T01:14:34.745" v="3794" actId="207"/>
          <ac:spMkLst>
            <pc:docMk/>
            <pc:sldMk cId="558069621" sldId="390"/>
            <ac:spMk id="318" creationId="{D1A06F12-334A-4503-9AE5-A97BFAFACFB2}"/>
          </ac:spMkLst>
        </pc:spChg>
      </pc:sldChg>
      <pc:sldChg chg="del">
        <pc:chgData name="Syphax Ait oubelli" userId="ecf726b1934da71b" providerId="LiveId" clId="{B71F60E7-0DDB-42E6-818B-77B87849ADF3}" dt="2021-08-28T18:08:13.376" v="0" actId="47"/>
        <pc:sldMkLst>
          <pc:docMk/>
          <pc:sldMk cId="1101252175" sldId="390"/>
        </pc:sldMkLst>
      </pc:sldChg>
      <pc:sldChg chg="add del">
        <pc:chgData name="Syphax Ait oubelli" userId="ecf726b1934da71b" providerId="LiveId" clId="{B71F60E7-0DDB-42E6-818B-77B87849ADF3}" dt="2021-08-29T01:14:00.385" v="3783" actId="2890"/>
        <pc:sldMkLst>
          <pc:docMk/>
          <pc:sldMk cId="1346102919" sldId="390"/>
        </pc:sldMkLst>
      </pc:sldChg>
      <pc:sldChg chg="modSp add mod">
        <pc:chgData name="Syphax Ait oubelli" userId="ecf726b1934da71b" providerId="LiveId" clId="{B71F60E7-0DDB-42E6-818B-77B87849ADF3}" dt="2021-08-29T01:14:38.407" v="3795" actId="207"/>
        <pc:sldMkLst>
          <pc:docMk/>
          <pc:sldMk cId="2396321783" sldId="391"/>
        </pc:sldMkLst>
        <pc:spChg chg="mod">
          <ac:chgData name="Syphax Ait oubelli" userId="ecf726b1934da71b" providerId="LiveId" clId="{B71F60E7-0DDB-42E6-818B-77B87849ADF3}" dt="2021-08-29T01:14:38.407" v="3795" actId="207"/>
          <ac:spMkLst>
            <pc:docMk/>
            <pc:sldMk cId="2396321783" sldId="391"/>
            <ac:spMk id="318" creationId="{D1A06F12-334A-4503-9AE5-A97BFAFACFB2}"/>
          </ac:spMkLst>
        </pc:spChg>
      </pc:sldChg>
      <pc:sldChg chg="del">
        <pc:chgData name="Syphax Ait oubelli" userId="ecf726b1934da71b" providerId="LiveId" clId="{B71F60E7-0DDB-42E6-818B-77B87849ADF3}" dt="2021-08-28T18:08:13.376" v="0" actId="47"/>
        <pc:sldMkLst>
          <pc:docMk/>
          <pc:sldMk cId="2717568551" sldId="391"/>
        </pc:sldMkLst>
      </pc:sldChg>
      <pc:sldChg chg="addSp delSp modSp add mod">
        <pc:chgData name="Syphax Ait oubelli" userId="ecf726b1934da71b" providerId="LiveId" clId="{B71F60E7-0DDB-42E6-818B-77B87849ADF3}" dt="2021-08-29T01:17:05.314" v="3866" actId="207"/>
        <pc:sldMkLst>
          <pc:docMk/>
          <pc:sldMk cId="544308286" sldId="392"/>
        </pc:sldMkLst>
        <pc:spChg chg="add mod">
          <ac:chgData name="Syphax Ait oubelli" userId="ecf726b1934da71b" providerId="LiveId" clId="{B71F60E7-0DDB-42E6-818B-77B87849ADF3}" dt="2021-08-29T01:17:05.314" v="3866" actId="207"/>
          <ac:spMkLst>
            <pc:docMk/>
            <pc:sldMk cId="544308286" sldId="392"/>
            <ac:spMk id="2" creationId="{EBB2CE87-0F0F-4ABE-A8FF-DC451566AC52}"/>
          </ac:spMkLst>
        </pc:spChg>
        <pc:spChg chg="del">
          <ac:chgData name="Syphax Ait oubelli" userId="ecf726b1934da71b" providerId="LiveId" clId="{B71F60E7-0DDB-42E6-818B-77B87849ADF3}" dt="2021-08-29T01:15:49.204" v="3796" actId="478"/>
          <ac:spMkLst>
            <pc:docMk/>
            <pc:sldMk cId="544308286" sldId="392"/>
            <ac:spMk id="318" creationId="{D1A06F12-334A-4503-9AE5-A97BFAFACFB2}"/>
          </ac:spMkLst>
        </pc:spChg>
      </pc:sldChg>
      <pc:sldChg chg="del">
        <pc:chgData name="Syphax Ait oubelli" userId="ecf726b1934da71b" providerId="LiveId" clId="{B71F60E7-0DDB-42E6-818B-77B87849ADF3}" dt="2021-08-28T18:08:13.376" v="0" actId="47"/>
        <pc:sldMkLst>
          <pc:docMk/>
          <pc:sldMk cId="2889997282" sldId="392"/>
        </pc:sldMkLst>
      </pc:sldChg>
      <pc:sldChg chg="modSp add mod">
        <pc:chgData name="Syphax Ait oubelli" userId="ecf726b1934da71b" providerId="LiveId" clId="{B71F60E7-0DDB-42E6-818B-77B87849ADF3}" dt="2021-08-29T01:17:28.140" v="3868" actId="207"/>
        <pc:sldMkLst>
          <pc:docMk/>
          <pc:sldMk cId="525182006" sldId="393"/>
        </pc:sldMkLst>
        <pc:spChg chg="mod">
          <ac:chgData name="Syphax Ait oubelli" userId="ecf726b1934da71b" providerId="LiveId" clId="{B71F60E7-0DDB-42E6-818B-77B87849ADF3}" dt="2021-08-29T01:17:28.140" v="3868" actId="207"/>
          <ac:spMkLst>
            <pc:docMk/>
            <pc:sldMk cId="525182006" sldId="393"/>
            <ac:spMk id="318" creationId="{D1A06F12-334A-4503-9AE5-A97BFAFACFB2}"/>
          </ac:spMkLst>
        </pc:spChg>
      </pc:sldChg>
      <pc:sldChg chg="modSp add mod">
        <pc:chgData name="Syphax Ait oubelli" userId="ecf726b1934da71b" providerId="LiveId" clId="{B71F60E7-0DDB-42E6-818B-77B87849ADF3}" dt="2021-08-29T01:17:45.712" v="3870" actId="207"/>
        <pc:sldMkLst>
          <pc:docMk/>
          <pc:sldMk cId="3532799543" sldId="394"/>
        </pc:sldMkLst>
        <pc:spChg chg="mod">
          <ac:chgData name="Syphax Ait oubelli" userId="ecf726b1934da71b" providerId="LiveId" clId="{B71F60E7-0DDB-42E6-818B-77B87849ADF3}" dt="2021-08-29T01:17:45.712" v="3870" actId="207"/>
          <ac:spMkLst>
            <pc:docMk/>
            <pc:sldMk cId="3532799543" sldId="394"/>
            <ac:spMk id="318" creationId="{D1A06F12-334A-4503-9AE5-A97BFAFACFB2}"/>
          </ac:spMkLst>
        </pc:spChg>
      </pc:sldChg>
      <pc:sldChg chg="del">
        <pc:chgData name="Syphax Ait oubelli" userId="ecf726b1934da71b" providerId="LiveId" clId="{B71F60E7-0DDB-42E6-818B-77B87849ADF3}" dt="2021-08-28T18:08:13.376" v="0" actId="47"/>
        <pc:sldMkLst>
          <pc:docMk/>
          <pc:sldMk cId="1150384631" sldId="395"/>
        </pc:sldMkLst>
      </pc:sldChg>
      <pc:sldChg chg="add">
        <pc:chgData name="Syphax Ait oubelli" userId="ecf726b1934da71b" providerId="LiveId" clId="{B71F60E7-0DDB-42E6-818B-77B87849ADF3}" dt="2021-08-29T01:17:42.310" v="3869" actId="2890"/>
        <pc:sldMkLst>
          <pc:docMk/>
          <pc:sldMk cId="2091185274" sldId="395"/>
        </pc:sldMkLst>
      </pc:sldChg>
      <pc:sldChg chg="del">
        <pc:chgData name="Syphax Ait oubelli" userId="ecf726b1934da71b" providerId="LiveId" clId="{B71F60E7-0DDB-42E6-818B-77B87849ADF3}" dt="2021-08-28T18:08:13.376" v="0" actId="47"/>
        <pc:sldMkLst>
          <pc:docMk/>
          <pc:sldMk cId="2005433123" sldId="396"/>
        </pc:sldMkLst>
      </pc:sldChg>
      <pc:sldChg chg="modSp add mod modAnim">
        <pc:chgData name="Syphax Ait oubelli" userId="ecf726b1934da71b" providerId="LiveId" clId="{B71F60E7-0DDB-42E6-818B-77B87849ADF3}" dt="2021-08-29T01:28:21.643" v="4013" actId="207"/>
        <pc:sldMkLst>
          <pc:docMk/>
          <pc:sldMk cId="4285527439" sldId="396"/>
        </pc:sldMkLst>
        <pc:spChg chg="mod">
          <ac:chgData name="Syphax Ait oubelli" userId="ecf726b1934da71b" providerId="LiveId" clId="{B71F60E7-0DDB-42E6-818B-77B87849ADF3}" dt="2021-08-29T01:28:18.312" v="4012" actId="1076"/>
          <ac:spMkLst>
            <pc:docMk/>
            <pc:sldMk cId="4285527439" sldId="396"/>
            <ac:spMk id="69" creationId="{FE577A58-4F9E-43E4-B6DE-C5A991950CF2}"/>
          </ac:spMkLst>
        </pc:spChg>
        <pc:spChg chg="mod">
          <ac:chgData name="Syphax Ait oubelli" userId="ecf726b1934da71b" providerId="LiveId" clId="{B71F60E7-0DDB-42E6-818B-77B87849ADF3}" dt="2021-08-29T01:24:38.193" v="3992" actId="207"/>
          <ac:spMkLst>
            <pc:docMk/>
            <pc:sldMk cId="4285527439" sldId="396"/>
            <ac:spMk id="167" creationId="{F320BFFD-5E5C-4E11-9938-5D2BE9FDDD74}"/>
          </ac:spMkLst>
        </pc:spChg>
        <pc:spChg chg="mod">
          <ac:chgData name="Syphax Ait oubelli" userId="ecf726b1934da71b" providerId="LiveId" clId="{B71F60E7-0DDB-42E6-818B-77B87849ADF3}" dt="2021-08-29T01:24:38.193" v="3992" actId="207"/>
          <ac:spMkLst>
            <pc:docMk/>
            <pc:sldMk cId="4285527439" sldId="396"/>
            <ac:spMk id="170" creationId="{69198415-EAC4-4223-90DA-CB8AFE342AD8}"/>
          </ac:spMkLst>
        </pc:spChg>
        <pc:spChg chg="mod">
          <ac:chgData name="Syphax Ait oubelli" userId="ecf726b1934da71b" providerId="LiveId" clId="{B71F60E7-0DDB-42E6-818B-77B87849ADF3}" dt="2021-08-29T01:24:38.193" v="3992" actId="207"/>
          <ac:spMkLst>
            <pc:docMk/>
            <pc:sldMk cId="4285527439" sldId="396"/>
            <ac:spMk id="173" creationId="{10E6EB2D-94BB-4CCD-BAEA-C04A5866778C}"/>
          </ac:spMkLst>
        </pc:spChg>
        <pc:spChg chg="mod">
          <ac:chgData name="Syphax Ait oubelli" userId="ecf726b1934da71b" providerId="LiveId" clId="{B71F60E7-0DDB-42E6-818B-77B87849ADF3}" dt="2021-08-29T01:24:38.193" v="3992" actId="207"/>
          <ac:spMkLst>
            <pc:docMk/>
            <pc:sldMk cId="4285527439" sldId="396"/>
            <ac:spMk id="180" creationId="{63F3EF1C-77F8-48A2-A1D4-320C2DA6F655}"/>
          </ac:spMkLst>
        </pc:spChg>
        <pc:spChg chg="mod">
          <ac:chgData name="Syphax Ait oubelli" userId="ecf726b1934da71b" providerId="LiveId" clId="{B71F60E7-0DDB-42E6-818B-77B87849ADF3}" dt="2021-08-29T01:24:38.193" v="3992" actId="207"/>
          <ac:spMkLst>
            <pc:docMk/>
            <pc:sldMk cId="4285527439" sldId="396"/>
            <ac:spMk id="182" creationId="{54120D93-3753-48EE-9E27-480EA464D0AD}"/>
          </ac:spMkLst>
        </pc:spChg>
        <pc:spChg chg="mod">
          <ac:chgData name="Syphax Ait oubelli" userId="ecf726b1934da71b" providerId="LiveId" clId="{B71F60E7-0DDB-42E6-818B-77B87849ADF3}" dt="2021-08-29T01:24:38.193" v="3992" actId="207"/>
          <ac:spMkLst>
            <pc:docMk/>
            <pc:sldMk cId="4285527439" sldId="396"/>
            <ac:spMk id="184" creationId="{B4375FD8-0AB3-4831-9F3B-4D50FE1BAFE7}"/>
          </ac:spMkLst>
        </pc:spChg>
        <pc:spChg chg="mod">
          <ac:chgData name="Syphax Ait oubelli" userId="ecf726b1934da71b" providerId="LiveId" clId="{B71F60E7-0DDB-42E6-818B-77B87849ADF3}" dt="2021-08-29T01:24:12.891" v="3986" actId="207"/>
          <ac:spMkLst>
            <pc:docMk/>
            <pc:sldMk cId="4285527439" sldId="396"/>
            <ac:spMk id="186" creationId="{656FE3A1-5D97-4384-87E6-BA03EC2C5EFF}"/>
          </ac:spMkLst>
        </pc:spChg>
        <pc:spChg chg="mod">
          <ac:chgData name="Syphax Ait oubelli" userId="ecf726b1934da71b" providerId="LiveId" clId="{B71F60E7-0DDB-42E6-818B-77B87849ADF3}" dt="2021-08-29T01:19:48.884" v="3974" actId="404"/>
          <ac:spMkLst>
            <pc:docMk/>
            <pc:sldMk cId="4285527439" sldId="396"/>
            <ac:spMk id="188" creationId="{C1E83028-1C66-4FC3-9F42-EBF4CE779EC5}"/>
          </ac:spMkLst>
        </pc:spChg>
        <pc:spChg chg="mod">
          <ac:chgData name="Syphax Ait oubelli" userId="ecf726b1934da71b" providerId="LiveId" clId="{B71F60E7-0DDB-42E6-818B-77B87849ADF3}" dt="2021-08-29T01:19:48.884" v="3974" actId="404"/>
          <ac:spMkLst>
            <pc:docMk/>
            <pc:sldMk cId="4285527439" sldId="396"/>
            <ac:spMk id="191" creationId="{AE1D04B7-9B73-4368-BAE6-27FAF2046E86}"/>
          </ac:spMkLst>
        </pc:spChg>
        <pc:spChg chg="mod">
          <ac:chgData name="Syphax Ait oubelli" userId="ecf726b1934da71b" providerId="LiveId" clId="{B71F60E7-0DDB-42E6-818B-77B87849ADF3}" dt="2021-08-29T01:19:48.884" v="3974" actId="404"/>
          <ac:spMkLst>
            <pc:docMk/>
            <pc:sldMk cId="4285527439" sldId="396"/>
            <ac:spMk id="194" creationId="{B574117C-A116-4731-B0F0-AADDAE1DACB4}"/>
          </ac:spMkLst>
        </pc:spChg>
        <pc:spChg chg="mod">
          <ac:chgData name="Syphax Ait oubelli" userId="ecf726b1934da71b" providerId="LiveId" clId="{B71F60E7-0DDB-42E6-818B-77B87849ADF3}" dt="2021-08-29T01:19:48.884" v="3974" actId="404"/>
          <ac:spMkLst>
            <pc:docMk/>
            <pc:sldMk cId="4285527439" sldId="396"/>
            <ac:spMk id="197" creationId="{A0927E0A-8A3F-4FF1-B25D-61F4280946F5}"/>
          </ac:spMkLst>
        </pc:spChg>
        <pc:spChg chg="mod">
          <ac:chgData name="Syphax Ait oubelli" userId="ecf726b1934da71b" providerId="LiveId" clId="{B71F60E7-0DDB-42E6-818B-77B87849ADF3}" dt="2021-08-29T01:19:48.884" v="3974" actId="404"/>
          <ac:spMkLst>
            <pc:docMk/>
            <pc:sldMk cId="4285527439" sldId="396"/>
            <ac:spMk id="200" creationId="{22A21A7F-9FBD-41C3-ADF8-BD92B53C8922}"/>
          </ac:spMkLst>
        </pc:spChg>
        <pc:spChg chg="mod">
          <ac:chgData name="Syphax Ait oubelli" userId="ecf726b1934da71b" providerId="LiveId" clId="{B71F60E7-0DDB-42E6-818B-77B87849ADF3}" dt="2021-08-29T01:24:12.891" v="3986" actId="207"/>
          <ac:spMkLst>
            <pc:docMk/>
            <pc:sldMk cId="4285527439" sldId="396"/>
            <ac:spMk id="203" creationId="{EFCCBB0B-DC69-451C-9A19-8CD43B625D36}"/>
          </ac:spMkLst>
        </pc:spChg>
        <pc:spChg chg="mod">
          <ac:chgData name="Syphax Ait oubelli" userId="ecf726b1934da71b" providerId="LiveId" clId="{B71F60E7-0DDB-42E6-818B-77B87849ADF3}" dt="2021-08-29T01:19:48.884" v="3974" actId="404"/>
          <ac:spMkLst>
            <pc:docMk/>
            <pc:sldMk cId="4285527439" sldId="396"/>
            <ac:spMk id="206" creationId="{AC86605A-58DD-4750-BAC3-74CF9138B70A}"/>
          </ac:spMkLst>
        </pc:spChg>
        <pc:spChg chg="mod">
          <ac:chgData name="Syphax Ait oubelli" userId="ecf726b1934da71b" providerId="LiveId" clId="{B71F60E7-0DDB-42E6-818B-77B87849ADF3}" dt="2021-08-29T01:19:48.884" v="3974" actId="404"/>
          <ac:spMkLst>
            <pc:docMk/>
            <pc:sldMk cId="4285527439" sldId="396"/>
            <ac:spMk id="209" creationId="{823F310C-EA03-4ECC-A159-C03445418C93}"/>
          </ac:spMkLst>
        </pc:spChg>
        <pc:spChg chg="mod">
          <ac:chgData name="Syphax Ait oubelli" userId="ecf726b1934da71b" providerId="LiveId" clId="{B71F60E7-0DDB-42E6-818B-77B87849ADF3}" dt="2021-08-29T01:19:48.884" v="3974" actId="404"/>
          <ac:spMkLst>
            <pc:docMk/>
            <pc:sldMk cId="4285527439" sldId="396"/>
            <ac:spMk id="212" creationId="{F47DEFCA-9DAE-4B61-A8A5-6AAC8E844BE3}"/>
          </ac:spMkLst>
        </pc:spChg>
        <pc:spChg chg="mod">
          <ac:chgData name="Syphax Ait oubelli" userId="ecf726b1934da71b" providerId="LiveId" clId="{B71F60E7-0DDB-42E6-818B-77B87849ADF3}" dt="2021-08-29T01:19:48.884" v="3974" actId="404"/>
          <ac:spMkLst>
            <pc:docMk/>
            <pc:sldMk cId="4285527439" sldId="396"/>
            <ac:spMk id="215" creationId="{F7520A70-3D25-4E6C-8905-7F5C164172D0}"/>
          </ac:spMkLst>
        </pc:spChg>
        <pc:spChg chg="mod">
          <ac:chgData name="Syphax Ait oubelli" userId="ecf726b1934da71b" providerId="LiveId" clId="{B71F60E7-0DDB-42E6-818B-77B87849ADF3}" dt="2021-08-29T01:19:48.884" v="3974" actId="404"/>
          <ac:spMkLst>
            <pc:docMk/>
            <pc:sldMk cId="4285527439" sldId="396"/>
            <ac:spMk id="218" creationId="{15BAA4E1-4413-4313-82E2-CD7872C13CFA}"/>
          </ac:spMkLst>
        </pc:spChg>
        <pc:spChg chg="mod">
          <ac:chgData name="Syphax Ait oubelli" userId="ecf726b1934da71b" providerId="LiveId" clId="{B71F60E7-0DDB-42E6-818B-77B87849ADF3}" dt="2021-08-29T01:24:12.891" v="3986" actId="207"/>
          <ac:spMkLst>
            <pc:docMk/>
            <pc:sldMk cId="4285527439" sldId="396"/>
            <ac:spMk id="221" creationId="{4767937E-2974-4887-AED4-1B62890053A3}"/>
          </ac:spMkLst>
        </pc:spChg>
        <pc:spChg chg="mod">
          <ac:chgData name="Syphax Ait oubelli" userId="ecf726b1934da71b" providerId="LiveId" clId="{B71F60E7-0DDB-42E6-818B-77B87849ADF3}" dt="2021-08-29T01:19:48.884" v="3974" actId="404"/>
          <ac:spMkLst>
            <pc:docMk/>
            <pc:sldMk cId="4285527439" sldId="396"/>
            <ac:spMk id="224" creationId="{6BC1F658-2952-4F03-9E63-C4F21EE1D4B9}"/>
          </ac:spMkLst>
        </pc:spChg>
        <pc:spChg chg="mod">
          <ac:chgData name="Syphax Ait oubelli" userId="ecf726b1934da71b" providerId="LiveId" clId="{B71F60E7-0DDB-42E6-818B-77B87849ADF3}" dt="2021-08-29T01:19:48.884" v="3974" actId="404"/>
          <ac:spMkLst>
            <pc:docMk/>
            <pc:sldMk cId="4285527439" sldId="396"/>
            <ac:spMk id="227" creationId="{85B950A6-3BAB-4070-9FE9-405D6CDE2CC2}"/>
          </ac:spMkLst>
        </pc:spChg>
        <pc:spChg chg="mod">
          <ac:chgData name="Syphax Ait oubelli" userId="ecf726b1934da71b" providerId="LiveId" clId="{B71F60E7-0DDB-42E6-818B-77B87849ADF3}" dt="2021-08-29T01:19:48.884" v="3974" actId="404"/>
          <ac:spMkLst>
            <pc:docMk/>
            <pc:sldMk cId="4285527439" sldId="396"/>
            <ac:spMk id="230" creationId="{CC86A51F-D3B7-4FA9-8E4A-C8F885629CB4}"/>
          </ac:spMkLst>
        </pc:spChg>
        <pc:spChg chg="mod">
          <ac:chgData name="Syphax Ait oubelli" userId="ecf726b1934da71b" providerId="LiveId" clId="{B71F60E7-0DDB-42E6-818B-77B87849ADF3}" dt="2021-08-29T01:19:48.884" v="3974" actId="404"/>
          <ac:spMkLst>
            <pc:docMk/>
            <pc:sldMk cId="4285527439" sldId="396"/>
            <ac:spMk id="233" creationId="{79167EBB-6BEE-463C-8E24-A48048E75740}"/>
          </ac:spMkLst>
        </pc:spChg>
        <pc:spChg chg="mod">
          <ac:chgData name="Syphax Ait oubelli" userId="ecf726b1934da71b" providerId="LiveId" clId="{B71F60E7-0DDB-42E6-818B-77B87849ADF3}" dt="2021-08-29T01:19:48.884" v="3974" actId="404"/>
          <ac:spMkLst>
            <pc:docMk/>
            <pc:sldMk cId="4285527439" sldId="396"/>
            <ac:spMk id="236" creationId="{049DF8BD-7834-4CEA-B598-19DCF9C80698}"/>
          </ac:spMkLst>
        </pc:spChg>
        <pc:spChg chg="mod">
          <ac:chgData name="Syphax Ait oubelli" userId="ecf726b1934da71b" providerId="LiveId" clId="{B71F60E7-0DDB-42E6-818B-77B87849ADF3}" dt="2021-08-29T01:24:12.891" v="3986" actId="207"/>
          <ac:spMkLst>
            <pc:docMk/>
            <pc:sldMk cId="4285527439" sldId="396"/>
            <ac:spMk id="239" creationId="{9BC64782-E0B3-4B09-9F15-04792173BAB7}"/>
          </ac:spMkLst>
        </pc:spChg>
        <pc:spChg chg="mod">
          <ac:chgData name="Syphax Ait oubelli" userId="ecf726b1934da71b" providerId="LiveId" clId="{B71F60E7-0DDB-42E6-818B-77B87849ADF3}" dt="2021-08-29T01:19:48.884" v="3974" actId="404"/>
          <ac:spMkLst>
            <pc:docMk/>
            <pc:sldMk cId="4285527439" sldId="396"/>
            <ac:spMk id="242" creationId="{BBDE3558-4EA0-4235-B85C-D7A00D260A68}"/>
          </ac:spMkLst>
        </pc:spChg>
        <pc:spChg chg="mod">
          <ac:chgData name="Syphax Ait oubelli" userId="ecf726b1934da71b" providerId="LiveId" clId="{B71F60E7-0DDB-42E6-818B-77B87849ADF3}" dt="2021-08-29T01:19:48.884" v="3974" actId="404"/>
          <ac:spMkLst>
            <pc:docMk/>
            <pc:sldMk cId="4285527439" sldId="396"/>
            <ac:spMk id="245" creationId="{94A33F73-6F78-469F-B13A-D270D3640834}"/>
          </ac:spMkLst>
        </pc:spChg>
        <pc:spChg chg="mod">
          <ac:chgData name="Syphax Ait oubelli" userId="ecf726b1934da71b" providerId="LiveId" clId="{B71F60E7-0DDB-42E6-818B-77B87849ADF3}" dt="2021-08-29T01:19:48.884" v="3974" actId="404"/>
          <ac:spMkLst>
            <pc:docMk/>
            <pc:sldMk cId="4285527439" sldId="396"/>
            <ac:spMk id="248" creationId="{672253C2-A0C3-4CE0-996F-7A263B894498}"/>
          </ac:spMkLst>
        </pc:spChg>
        <pc:spChg chg="mod">
          <ac:chgData name="Syphax Ait oubelli" userId="ecf726b1934da71b" providerId="LiveId" clId="{B71F60E7-0DDB-42E6-818B-77B87849ADF3}" dt="2021-08-29T01:19:48.884" v="3974" actId="404"/>
          <ac:spMkLst>
            <pc:docMk/>
            <pc:sldMk cId="4285527439" sldId="396"/>
            <ac:spMk id="251" creationId="{3BF83BB1-FBEC-4F28-92C1-1AD1C52C12D9}"/>
          </ac:spMkLst>
        </pc:spChg>
        <pc:spChg chg="mod">
          <ac:chgData name="Syphax Ait oubelli" userId="ecf726b1934da71b" providerId="LiveId" clId="{B71F60E7-0DDB-42E6-818B-77B87849ADF3}" dt="2021-08-29T01:19:48.884" v="3974" actId="404"/>
          <ac:spMkLst>
            <pc:docMk/>
            <pc:sldMk cId="4285527439" sldId="396"/>
            <ac:spMk id="254" creationId="{08740C3E-A3B5-4F91-AB44-A27E85E028AE}"/>
          </ac:spMkLst>
        </pc:spChg>
        <pc:spChg chg="mod">
          <ac:chgData name="Syphax Ait oubelli" userId="ecf726b1934da71b" providerId="LiveId" clId="{B71F60E7-0DDB-42E6-818B-77B87849ADF3}" dt="2021-08-29T01:24:12.891" v="3986" actId="207"/>
          <ac:spMkLst>
            <pc:docMk/>
            <pc:sldMk cId="4285527439" sldId="396"/>
            <ac:spMk id="257" creationId="{6041F168-2C3E-4EE5-A62D-954BD1C35336}"/>
          </ac:spMkLst>
        </pc:spChg>
        <pc:spChg chg="mod">
          <ac:chgData name="Syphax Ait oubelli" userId="ecf726b1934da71b" providerId="LiveId" clId="{B71F60E7-0DDB-42E6-818B-77B87849ADF3}" dt="2021-08-29T01:19:48.884" v="3974" actId="404"/>
          <ac:spMkLst>
            <pc:docMk/>
            <pc:sldMk cId="4285527439" sldId="396"/>
            <ac:spMk id="260" creationId="{08729FF1-4DAE-42A3-8041-B7B0ADB85024}"/>
          </ac:spMkLst>
        </pc:spChg>
        <pc:spChg chg="mod">
          <ac:chgData name="Syphax Ait oubelli" userId="ecf726b1934da71b" providerId="LiveId" clId="{B71F60E7-0DDB-42E6-818B-77B87849ADF3}" dt="2021-08-29T01:19:48.884" v="3974" actId="404"/>
          <ac:spMkLst>
            <pc:docMk/>
            <pc:sldMk cId="4285527439" sldId="396"/>
            <ac:spMk id="263" creationId="{58C51084-112A-4C78-9D40-050F32C2E2FD}"/>
          </ac:spMkLst>
        </pc:spChg>
        <pc:spChg chg="mod">
          <ac:chgData name="Syphax Ait oubelli" userId="ecf726b1934da71b" providerId="LiveId" clId="{B71F60E7-0DDB-42E6-818B-77B87849ADF3}" dt="2021-08-29T01:19:48.884" v="3974" actId="404"/>
          <ac:spMkLst>
            <pc:docMk/>
            <pc:sldMk cId="4285527439" sldId="396"/>
            <ac:spMk id="266" creationId="{06018599-E452-4D29-88AB-6EA7E556E0B0}"/>
          </ac:spMkLst>
        </pc:spChg>
        <pc:spChg chg="mod">
          <ac:chgData name="Syphax Ait oubelli" userId="ecf726b1934da71b" providerId="LiveId" clId="{B71F60E7-0DDB-42E6-818B-77B87849ADF3}" dt="2021-08-29T01:19:48.884" v="3974" actId="404"/>
          <ac:spMkLst>
            <pc:docMk/>
            <pc:sldMk cId="4285527439" sldId="396"/>
            <ac:spMk id="269" creationId="{FB60D37E-325F-4916-8C10-75B4FB197FB6}"/>
          </ac:spMkLst>
        </pc:spChg>
        <pc:spChg chg="mod">
          <ac:chgData name="Syphax Ait oubelli" userId="ecf726b1934da71b" providerId="LiveId" clId="{B71F60E7-0DDB-42E6-818B-77B87849ADF3}" dt="2021-08-29T01:19:48.884" v="3974" actId="404"/>
          <ac:spMkLst>
            <pc:docMk/>
            <pc:sldMk cId="4285527439" sldId="396"/>
            <ac:spMk id="272" creationId="{BF5A3DF6-186B-4CEE-A3E1-CD2FB09FAA85}"/>
          </ac:spMkLst>
        </pc:spChg>
        <pc:spChg chg="mod">
          <ac:chgData name="Syphax Ait oubelli" userId="ecf726b1934da71b" providerId="LiveId" clId="{B71F60E7-0DDB-42E6-818B-77B87849ADF3}" dt="2021-08-29T01:24:12.891" v="3986" actId="207"/>
          <ac:spMkLst>
            <pc:docMk/>
            <pc:sldMk cId="4285527439" sldId="396"/>
            <ac:spMk id="275" creationId="{91142D74-FE8D-463F-8D09-FCF9610CEB53}"/>
          </ac:spMkLst>
        </pc:spChg>
        <pc:spChg chg="mod">
          <ac:chgData name="Syphax Ait oubelli" userId="ecf726b1934da71b" providerId="LiveId" clId="{B71F60E7-0DDB-42E6-818B-77B87849ADF3}" dt="2021-08-29T01:19:48.884" v="3974" actId="404"/>
          <ac:spMkLst>
            <pc:docMk/>
            <pc:sldMk cId="4285527439" sldId="396"/>
            <ac:spMk id="278" creationId="{C76AB91D-7E05-4443-8C5A-7B54AB85B21A}"/>
          </ac:spMkLst>
        </pc:spChg>
        <pc:spChg chg="mod">
          <ac:chgData name="Syphax Ait oubelli" userId="ecf726b1934da71b" providerId="LiveId" clId="{B71F60E7-0DDB-42E6-818B-77B87849ADF3}" dt="2021-08-29T01:19:48.884" v="3974" actId="404"/>
          <ac:spMkLst>
            <pc:docMk/>
            <pc:sldMk cId="4285527439" sldId="396"/>
            <ac:spMk id="281" creationId="{EF425F51-3BE9-4C13-B21F-F79132A04DDC}"/>
          </ac:spMkLst>
        </pc:spChg>
        <pc:spChg chg="mod">
          <ac:chgData name="Syphax Ait oubelli" userId="ecf726b1934da71b" providerId="LiveId" clId="{B71F60E7-0DDB-42E6-818B-77B87849ADF3}" dt="2021-08-29T01:19:48.884" v="3974" actId="404"/>
          <ac:spMkLst>
            <pc:docMk/>
            <pc:sldMk cId="4285527439" sldId="396"/>
            <ac:spMk id="284" creationId="{9EC44E31-AC39-46A2-B82C-9980BCCA632C}"/>
          </ac:spMkLst>
        </pc:spChg>
        <pc:spChg chg="mod">
          <ac:chgData name="Syphax Ait oubelli" userId="ecf726b1934da71b" providerId="LiveId" clId="{B71F60E7-0DDB-42E6-818B-77B87849ADF3}" dt="2021-08-29T01:19:48.884" v="3974" actId="404"/>
          <ac:spMkLst>
            <pc:docMk/>
            <pc:sldMk cId="4285527439" sldId="396"/>
            <ac:spMk id="287" creationId="{59F18B1A-9966-4202-89A8-0F8AB2C3934D}"/>
          </ac:spMkLst>
        </pc:spChg>
        <pc:spChg chg="mod">
          <ac:chgData name="Syphax Ait oubelli" userId="ecf726b1934da71b" providerId="LiveId" clId="{B71F60E7-0DDB-42E6-818B-77B87849ADF3}" dt="2021-08-29T01:19:48.884" v="3974" actId="404"/>
          <ac:spMkLst>
            <pc:docMk/>
            <pc:sldMk cId="4285527439" sldId="396"/>
            <ac:spMk id="290" creationId="{1108B7CD-06F2-4724-9FF9-DFB0A24458B7}"/>
          </ac:spMkLst>
        </pc:spChg>
        <pc:spChg chg="mod">
          <ac:chgData name="Syphax Ait oubelli" userId="ecf726b1934da71b" providerId="LiveId" clId="{B71F60E7-0DDB-42E6-818B-77B87849ADF3}" dt="2021-08-29T01:28:21.643" v="4013" actId="207"/>
          <ac:spMkLst>
            <pc:docMk/>
            <pc:sldMk cId="4285527439" sldId="396"/>
            <ac:spMk id="305" creationId="{AAD8EEFD-2AF9-4762-85A6-1A7836F32071}"/>
          </ac:spMkLst>
        </pc:spChg>
        <pc:spChg chg="mod">
          <ac:chgData name="Syphax Ait oubelli" userId="ecf726b1934da71b" providerId="LiveId" clId="{B71F60E7-0DDB-42E6-818B-77B87849ADF3}" dt="2021-08-29T01:28:21.643" v="4013" actId="207"/>
          <ac:spMkLst>
            <pc:docMk/>
            <pc:sldMk cId="4285527439" sldId="396"/>
            <ac:spMk id="306" creationId="{A666FBE1-BE55-4331-A6D5-D4D939B897E6}"/>
          </ac:spMkLst>
        </pc:spChg>
        <pc:spChg chg="mod">
          <ac:chgData name="Syphax Ait oubelli" userId="ecf726b1934da71b" providerId="LiveId" clId="{B71F60E7-0DDB-42E6-818B-77B87849ADF3}" dt="2021-08-29T01:28:21.643" v="4013" actId="207"/>
          <ac:spMkLst>
            <pc:docMk/>
            <pc:sldMk cId="4285527439" sldId="396"/>
            <ac:spMk id="307" creationId="{FFF2DEAF-1959-4AFF-A3A4-48EF687B10B5}"/>
          </ac:spMkLst>
        </pc:spChg>
        <pc:spChg chg="mod">
          <ac:chgData name="Syphax Ait oubelli" userId="ecf726b1934da71b" providerId="LiveId" clId="{B71F60E7-0DDB-42E6-818B-77B87849ADF3}" dt="2021-08-29T01:28:21.643" v="4013" actId="207"/>
          <ac:spMkLst>
            <pc:docMk/>
            <pc:sldMk cId="4285527439" sldId="396"/>
            <ac:spMk id="308" creationId="{F539742C-AA81-4588-89EE-E02CF8F454D3}"/>
          </ac:spMkLst>
        </pc:spChg>
        <pc:spChg chg="mod">
          <ac:chgData name="Syphax Ait oubelli" userId="ecf726b1934da71b" providerId="LiveId" clId="{B71F60E7-0DDB-42E6-818B-77B87849ADF3}" dt="2021-08-29T01:28:21.643" v="4013" actId="207"/>
          <ac:spMkLst>
            <pc:docMk/>
            <pc:sldMk cId="4285527439" sldId="396"/>
            <ac:spMk id="309" creationId="{15222DD5-A70A-41B0-8A13-3F13E905990E}"/>
          </ac:spMkLst>
        </pc:spChg>
        <pc:spChg chg="mod">
          <ac:chgData name="Syphax Ait oubelli" userId="ecf726b1934da71b" providerId="LiveId" clId="{B71F60E7-0DDB-42E6-818B-77B87849ADF3}" dt="2021-08-29T01:28:21.643" v="4013" actId="207"/>
          <ac:spMkLst>
            <pc:docMk/>
            <pc:sldMk cId="4285527439" sldId="396"/>
            <ac:spMk id="310" creationId="{F2295B6C-DCEA-46F1-9972-A14C5DF8295E}"/>
          </ac:spMkLst>
        </pc:spChg>
        <pc:spChg chg="mod">
          <ac:chgData name="Syphax Ait oubelli" userId="ecf726b1934da71b" providerId="LiveId" clId="{B71F60E7-0DDB-42E6-818B-77B87849ADF3}" dt="2021-08-29T01:28:21.643" v="4013" actId="207"/>
          <ac:spMkLst>
            <pc:docMk/>
            <pc:sldMk cId="4285527439" sldId="396"/>
            <ac:spMk id="311" creationId="{D4BA29B9-FAA4-4879-8620-163CBC4385F3}"/>
          </ac:spMkLst>
        </pc:spChg>
        <pc:spChg chg="mod">
          <ac:chgData name="Syphax Ait oubelli" userId="ecf726b1934da71b" providerId="LiveId" clId="{B71F60E7-0DDB-42E6-818B-77B87849ADF3}" dt="2021-08-29T01:28:21.643" v="4013" actId="207"/>
          <ac:spMkLst>
            <pc:docMk/>
            <pc:sldMk cId="4285527439" sldId="396"/>
            <ac:spMk id="312" creationId="{B95BC32A-13E6-4F72-AB8C-5933F1B5D2ED}"/>
          </ac:spMkLst>
        </pc:spChg>
        <pc:spChg chg="mod">
          <ac:chgData name="Syphax Ait oubelli" userId="ecf726b1934da71b" providerId="LiveId" clId="{B71F60E7-0DDB-42E6-818B-77B87849ADF3}" dt="2021-08-29T01:28:21.643" v="4013" actId="207"/>
          <ac:spMkLst>
            <pc:docMk/>
            <pc:sldMk cId="4285527439" sldId="396"/>
            <ac:spMk id="313" creationId="{7B7EB77E-8779-4BD0-9956-3972F546B715}"/>
          </ac:spMkLst>
        </pc:spChg>
        <pc:spChg chg="mod">
          <ac:chgData name="Syphax Ait oubelli" userId="ecf726b1934da71b" providerId="LiveId" clId="{B71F60E7-0DDB-42E6-818B-77B87849ADF3}" dt="2021-08-29T01:28:21.643" v="4013" actId="207"/>
          <ac:spMkLst>
            <pc:docMk/>
            <pc:sldMk cId="4285527439" sldId="396"/>
            <ac:spMk id="314" creationId="{C51A6BF3-50B1-4F45-A248-CDED7C18995C}"/>
          </ac:spMkLst>
        </pc:spChg>
        <pc:spChg chg="mod">
          <ac:chgData name="Syphax Ait oubelli" userId="ecf726b1934da71b" providerId="LiveId" clId="{B71F60E7-0DDB-42E6-818B-77B87849ADF3}" dt="2021-08-29T01:28:21.643" v="4013" actId="207"/>
          <ac:spMkLst>
            <pc:docMk/>
            <pc:sldMk cId="4285527439" sldId="396"/>
            <ac:spMk id="315" creationId="{EF5E36FA-BC28-4B5C-A545-2953CAC524EF}"/>
          </ac:spMkLst>
        </pc:spChg>
      </pc:sldChg>
      <pc:sldChg chg="del">
        <pc:chgData name="Syphax Ait oubelli" userId="ecf726b1934da71b" providerId="LiveId" clId="{B71F60E7-0DDB-42E6-818B-77B87849ADF3}" dt="2021-08-28T18:08:13.376" v="0" actId="47"/>
        <pc:sldMkLst>
          <pc:docMk/>
          <pc:sldMk cId="1435775956" sldId="397"/>
        </pc:sldMkLst>
      </pc:sldChg>
      <pc:sldChg chg="modSp add mod modAnim">
        <pc:chgData name="Syphax Ait oubelli" userId="ecf726b1934da71b" providerId="LiveId" clId="{B71F60E7-0DDB-42E6-818B-77B87849ADF3}" dt="2021-08-29T01:28:16.139" v="4010" actId="207"/>
        <pc:sldMkLst>
          <pc:docMk/>
          <pc:sldMk cId="1741820758" sldId="397"/>
        </pc:sldMkLst>
        <pc:spChg chg="mod">
          <ac:chgData name="Syphax Ait oubelli" userId="ecf726b1934da71b" providerId="LiveId" clId="{B71F60E7-0DDB-42E6-818B-77B87849ADF3}" dt="2021-08-29T01:24:59.634" v="3996" actId="207"/>
          <ac:spMkLst>
            <pc:docMk/>
            <pc:sldMk cId="1741820758" sldId="397"/>
            <ac:spMk id="167" creationId="{F320BFFD-5E5C-4E11-9938-5D2BE9FDDD74}"/>
          </ac:spMkLst>
        </pc:spChg>
        <pc:spChg chg="mod">
          <ac:chgData name="Syphax Ait oubelli" userId="ecf726b1934da71b" providerId="LiveId" clId="{B71F60E7-0DDB-42E6-818B-77B87849ADF3}" dt="2021-08-29T01:24:59.634" v="3996" actId="207"/>
          <ac:spMkLst>
            <pc:docMk/>
            <pc:sldMk cId="1741820758" sldId="397"/>
            <ac:spMk id="170" creationId="{69198415-EAC4-4223-90DA-CB8AFE342AD8}"/>
          </ac:spMkLst>
        </pc:spChg>
        <pc:spChg chg="mod">
          <ac:chgData name="Syphax Ait oubelli" userId="ecf726b1934da71b" providerId="LiveId" clId="{B71F60E7-0DDB-42E6-818B-77B87849ADF3}" dt="2021-08-29T01:24:59.634" v="3996" actId="207"/>
          <ac:spMkLst>
            <pc:docMk/>
            <pc:sldMk cId="1741820758" sldId="397"/>
            <ac:spMk id="173" creationId="{10E6EB2D-94BB-4CCD-BAEA-C04A5866778C}"/>
          </ac:spMkLst>
        </pc:spChg>
        <pc:spChg chg="mod">
          <ac:chgData name="Syphax Ait oubelli" userId="ecf726b1934da71b" providerId="LiveId" clId="{B71F60E7-0DDB-42E6-818B-77B87849ADF3}" dt="2021-08-29T01:24:59.634" v="3996" actId="207"/>
          <ac:spMkLst>
            <pc:docMk/>
            <pc:sldMk cId="1741820758" sldId="397"/>
            <ac:spMk id="180" creationId="{63F3EF1C-77F8-48A2-A1D4-320C2DA6F655}"/>
          </ac:spMkLst>
        </pc:spChg>
        <pc:spChg chg="mod">
          <ac:chgData name="Syphax Ait oubelli" userId="ecf726b1934da71b" providerId="LiveId" clId="{B71F60E7-0DDB-42E6-818B-77B87849ADF3}" dt="2021-08-29T01:24:59.634" v="3996" actId="207"/>
          <ac:spMkLst>
            <pc:docMk/>
            <pc:sldMk cId="1741820758" sldId="397"/>
            <ac:spMk id="182" creationId="{54120D93-3753-48EE-9E27-480EA464D0AD}"/>
          </ac:spMkLst>
        </pc:spChg>
        <pc:spChg chg="mod">
          <ac:chgData name="Syphax Ait oubelli" userId="ecf726b1934da71b" providerId="LiveId" clId="{B71F60E7-0DDB-42E6-818B-77B87849ADF3}" dt="2021-08-29T01:24:59.634" v="3996" actId="207"/>
          <ac:spMkLst>
            <pc:docMk/>
            <pc:sldMk cId="1741820758" sldId="397"/>
            <ac:spMk id="184" creationId="{B4375FD8-0AB3-4831-9F3B-4D50FE1BAFE7}"/>
          </ac:spMkLst>
        </pc:spChg>
        <pc:spChg chg="mod">
          <ac:chgData name="Syphax Ait oubelli" userId="ecf726b1934da71b" providerId="LiveId" clId="{B71F60E7-0DDB-42E6-818B-77B87849ADF3}" dt="2021-08-29T01:28:16.139" v="4010" actId="207"/>
          <ac:spMkLst>
            <pc:docMk/>
            <pc:sldMk cId="1741820758" sldId="397"/>
            <ac:spMk id="305" creationId="{AAD8EEFD-2AF9-4762-85A6-1A7836F32071}"/>
          </ac:spMkLst>
        </pc:spChg>
        <pc:spChg chg="mod">
          <ac:chgData name="Syphax Ait oubelli" userId="ecf726b1934da71b" providerId="LiveId" clId="{B71F60E7-0DDB-42E6-818B-77B87849ADF3}" dt="2021-08-29T01:28:16.139" v="4010" actId="207"/>
          <ac:spMkLst>
            <pc:docMk/>
            <pc:sldMk cId="1741820758" sldId="397"/>
            <ac:spMk id="306" creationId="{A666FBE1-BE55-4331-A6D5-D4D939B897E6}"/>
          </ac:spMkLst>
        </pc:spChg>
        <pc:spChg chg="mod">
          <ac:chgData name="Syphax Ait oubelli" userId="ecf726b1934da71b" providerId="LiveId" clId="{B71F60E7-0DDB-42E6-818B-77B87849ADF3}" dt="2021-08-29T01:28:16.139" v="4010" actId="207"/>
          <ac:spMkLst>
            <pc:docMk/>
            <pc:sldMk cId="1741820758" sldId="397"/>
            <ac:spMk id="307" creationId="{FFF2DEAF-1959-4AFF-A3A4-48EF687B10B5}"/>
          </ac:spMkLst>
        </pc:spChg>
        <pc:spChg chg="mod">
          <ac:chgData name="Syphax Ait oubelli" userId="ecf726b1934da71b" providerId="LiveId" clId="{B71F60E7-0DDB-42E6-818B-77B87849ADF3}" dt="2021-08-29T01:28:16.139" v="4010" actId="207"/>
          <ac:spMkLst>
            <pc:docMk/>
            <pc:sldMk cId="1741820758" sldId="397"/>
            <ac:spMk id="308" creationId="{F539742C-AA81-4588-89EE-E02CF8F454D3}"/>
          </ac:spMkLst>
        </pc:spChg>
        <pc:spChg chg="mod">
          <ac:chgData name="Syphax Ait oubelli" userId="ecf726b1934da71b" providerId="LiveId" clId="{B71F60E7-0DDB-42E6-818B-77B87849ADF3}" dt="2021-08-29T01:28:16.139" v="4010" actId="207"/>
          <ac:spMkLst>
            <pc:docMk/>
            <pc:sldMk cId="1741820758" sldId="397"/>
            <ac:spMk id="309" creationId="{15222DD5-A70A-41B0-8A13-3F13E905990E}"/>
          </ac:spMkLst>
        </pc:spChg>
        <pc:spChg chg="mod">
          <ac:chgData name="Syphax Ait oubelli" userId="ecf726b1934da71b" providerId="LiveId" clId="{B71F60E7-0DDB-42E6-818B-77B87849ADF3}" dt="2021-08-29T01:28:16.139" v="4010" actId="207"/>
          <ac:spMkLst>
            <pc:docMk/>
            <pc:sldMk cId="1741820758" sldId="397"/>
            <ac:spMk id="310" creationId="{F2295B6C-DCEA-46F1-9972-A14C5DF8295E}"/>
          </ac:spMkLst>
        </pc:spChg>
        <pc:spChg chg="mod">
          <ac:chgData name="Syphax Ait oubelli" userId="ecf726b1934da71b" providerId="LiveId" clId="{B71F60E7-0DDB-42E6-818B-77B87849ADF3}" dt="2021-08-29T01:28:16.139" v="4010" actId="207"/>
          <ac:spMkLst>
            <pc:docMk/>
            <pc:sldMk cId="1741820758" sldId="397"/>
            <ac:spMk id="311" creationId="{D4BA29B9-FAA4-4879-8620-163CBC4385F3}"/>
          </ac:spMkLst>
        </pc:spChg>
        <pc:spChg chg="mod">
          <ac:chgData name="Syphax Ait oubelli" userId="ecf726b1934da71b" providerId="LiveId" clId="{B71F60E7-0DDB-42E6-818B-77B87849ADF3}" dt="2021-08-29T01:28:16.139" v="4010" actId="207"/>
          <ac:spMkLst>
            <pc:docMk/>
            <pc:sldMk cId="1741820758" sldId="397"/>
            <ac:spMk id="312" creationId="{B95BC32A-13E6-4F72-AB8C-5933F1B5D2ED}"/>
          </ac:spMkLst>
        </pc:spChg>
        <pc:spChg chg="mod">
          <ac:chgData name="Syphax Ait oubelli" userId="ecf726b1934da71b" providerId="LiveId" clId="{B71F60E7-0DDB-42E6-818B-77B87849ADF3}" dt="2021-08-29T01:28:16.139" v="4010" actId="207"/>
          <ac:spMkLst>
            <pc:docMk/>
            <pc:sldMk cId="1741820758" sldId="397"/>
            <ac:spMk id="313" creationId="{7B7EB77E-8779-4BD0-9956-3972F546B715}"/>
          </ac:spMkLst>
        </pc:spChg>
        <pc:spChg chg="mod">
          <ac:chgData name="Syphax Ait oubelli" userId="ecf726b1934da71b" providerId="LiveId" clId="{B71F60E7-0DDB-42E6-818B-77B87849ADF3}" dt="2021-08-29T01:28:16.139" v="4010" actId="207"/>
          <ac:spMkLst>
            <pc:docMk/>
            <pc:sldMk cId="1741820758" sldId="397"/>
            <ac:spMk id="314" creationId="{C51A6BF3-50B1-4F45-A248-CDED7C18995C}"/>
          </ac:spMkLst>
        </pc:spChg>
        <pc:spChg chg="mod">
          <ac:chgData name="Syphax Ait oubelli" userId="ecf726b1934da71b" providerId="LiveId" clId="{B71F60E7-0DDB-42E6-818B-77B87849ADF3}" dt="2021-08-29T01:28:16.139" v="4010" actId="207"/>
          <ac:spMkLst>
            <pc:docMk/>
            <pc:sldMk cId="1741820758" sldId="397"/>
            <ac:spMk id="315" creationId="{EF5E36FA-BC28-4B5C-A545-2953CAC524EF}"/>
          </ac:spMkLst>
        </pc:spChg>
      </pc:sldChg>
      <pc:sldChg chg="addSp delSp modSp add del mod modAnim">
        <pc:chgData name="Syphax Ait oubelli" userId="ecf726b1934da71b" providerId="LiveId" clId="{B71F60E7-0DDB-42E6-818B-77B87849ADF3}" dt="2021-08-29T01:41:49.806" v="4219" actId="47"/>
        <pc:sldMkLst>
          <pc:docMk/>
          <pc:sldMk cId="3033401455" sldId="398"/>
        </pc:sldMkLst>
        <pc:spChg chg="mod">
          <ac:chgData name="Syphax Ait oubelli" userId="ecf726b1934da71b" providerId="LiveId" clId="{B71F60E7-0DDB-42E6-818B-77B87849ADF3}" dt="2021-08-29T01:28:07.256" v="4008" actId="1076"/>
          <ac:spMkLst>
            <pc:docMk/>
            <pc:sldMk cId="3033401455" sldId="398"/>
            <ac:spMk id="69" creationId="{FE577A58-4F9E-43E4-B6DE-C5A991950CF2}"/>
          </ac:spMkLst>
        </pc:spChg>
        <pc:spChg chg="add del mod">
          <ac:chgData name="Syphax Ait oubelli" userId="ecf726b1934da71b" providerId="LiveId" clId="{B71F60E7-0DDB-42E6-818B-77B87849ADF3}" dt="2021-08-29T01:28:05.861" v="4006"/>
          <ac:spMkLst>
            <pc:docMk/>
            <pc:sldMk cId="3033401455" sldId="398"/>
            <ac:spMk id="70" creationId="{B4C19A53-199D-49C1-B831-BC5D2C610E9C}"/>
          </ac:spMkLst>
        </pc:spChg>
        <pc:spChg chg="add del mod">
          <ac:chgData name="Syphax Ait oubelli" userId="ecf726b1934da71b" providerId="LiveId" clId="{B71F60E7-0DDB-42E6-818B-77B87849ADF3}" dt="2021-08-29T01:28:05.861" v="4006"/>
          <ac:spMkLst>
            <pc:docMk/>
            <pc:sldMk cId="3033401455" sldId="398"/>
            <ac:spMk id="71" creationId="{DDA710F1-FCD7-4490-BEF4-01A6CD38D1EC}"/>
          </ac:spMkLst>
        </pc:spChg>
        <pc:spChg chg="add del mod">
          <ac:chgData name="Syphax Ait oubelli" userId="ecf726b1934da71b" providerId="LiveId" clId="{B71F60E7-0DDB-42E6-818B-77B87849ADF3}" dt="2021-08-29T01:28:05.861" v="4006"/>
          <ac:spMkLst>
            <pc:docMk/>
            <pc:sldMk cId="3033401455" sldId="398"/>
            <ac:spMk id="72" creationId="{823291C8-EA0E-41A9-8467-0CDF9D4C183E}"/>
          </ac:spMkLst>
        </pc:spChg>
        <pc:spChg chg="add del mod">
          <ac:chgData name="Syphax Ait oubelli" userId="ecf726b1934da71b" providerId="LiveId" clId="{B71F60E7-0DDB-42E6-818B-77B87849ADF3}" dt="2021-08-29T01:28:05.861" v="4006"/>
          <ac:spMkLst>
            <pc:docMk/>
            <pc:sldMk cId="3033401455" sldId="398"/>
            <ac:spMk id="73" creationId="{EF92111C-1D0D-43AB-8C17-6F89618AABC8}"/>
          </ac:spMkLst>
        </pc:spChg>
        <pc:spChg chg="add del mod">
          <ac:chgData name="Syphax Ait oubelli" userId="ecf726b1934da71b" providerId="LiveId" clId="{B71F60E7-0DDB-42E6-818B-77B87849ADF3}" dt="2021-08-29T01:28:05.861" v="4006"/>
          <ac:spMkLst>
            <pc:docMk/>
            <pc:sldMk cId="3033401455" sldId="398"/>
            <ac:spMk id="74" creationId="{6510139C-B4A9-4CC3-BB81-17CE50908498}"/>
          </ac:spMkLst>
        </pc:spChg>
        <pc:spChg chg="add del mod">
          <ac:chgData name="Syphax Ait oubelli" userId="ecf726b1934da71b" providerId="LiveId" clId="{B71F60E7-0DDB-42E6-818B-77B87849ADF3}" dt="2021-08-29T01:28:05.861" v="4006"/>
          <ac:spMkLst>
            <pc:docMk/>
            <pc:sldMk cId="3033401455" sldId="398"/>
            <ac:spMk id="75" creationId="{A36F6964-DD1F-4118-BEF9-FA3AE6510B7D}"/>
          </ac:spMkLst>
        </pc:spChg>
        <pc:spChg chg="add del mod">
          <ac:chgData name="Syphax Ait oubelli" userId="ecf726b1934da71b" providerId="LiveId" clId="{B71F60E7-0DDB-42E6-818B-77B87849ADF3}" dt="2021-08-29T01:28:05.861" v="4006"/>
          <ac:spMkLst>
            <pc:docMk/>
            <pc:sldMk cId="3033401455" sldId="398"/>
            <ac:spMk id="76" creationId="{72A35C4A-888B-4723-B001-49A9E2192E8F}"/>
          </ac:spMkLst>
        </pc:spChg>
        <pc:spChg chg="add del mod">
          <ac:chgData name="Syphax Ait oubelli" userId="ecf726b1934da71b" providerId="LiveId" clId="{B71F60E7-0DDB-42E6-818B-77B87849ADF3}" dt="2021-08-29T01:28:05.861" v="4006"/>
          <ac:spMkLst>
            <pc:docMk/>
            <pc:sldMk cId="3033401455" sldId="398"/>
            <ac:spMk id="77" creationId="{4ED45459-1CF5-43BF-9614-9BE02A9C3089}"/>
          </ac:spMkLst>
        </pc:spChg>
        <pc:spChg chg="add del mod">
          <ac:chgData name="Syphax Ait oubelli" userId="ecf726b1934da71b" providerId="LiveId" clId="{B71F60E7-0DDB-42E6-818B-77B87849ADF3}" dt="2021-08-29T01:28:05.861" v="4006"/>
          <ac:spMkLst>
            <pc:docMk/>
            <pc:sldMk cId="3033401455" sldId="398"/>
            <ac:spMk id="78" creationId="{80142076-EDBA-4F5F-9268-7F18036ACC02}"/>
          </ac:spMkLst>
        </pc:spChg>
        <pc:spChg chg="add del mod">
          <ac:chgData name="Syphax Ait oubelli" userId="ecf726b1934da71b" providerId="LiveId" clId="{B71F60E7-0DDB-42E6-818B-77B87849ADF3}" dt="2021-08-29T01:28:05.861" v="4006"/>
          <ac:spMkLst>
            <pc:docMk/>
            <pc:sldMk cId="3033401455" sldId="398"/>
            <ac:spMk id="79" creationId="{C28B7E37-FDF4-49B0-9413-E446563539DF}"/>
          </ac:spMkLst>
        </pc:spChg>
        <pc:spChg chg="add del mod">
          <ac:chgData name="Syphax Ait oubelli" userId="ecf726b1934da71b" providerId="LiveId" clId="{B71F60E7-0DDB-42E6-818B-77B87849ADF3}" dt="2021-08-29T01:28:05.861" v="4006"/>
          <ac:spMkLst>
            <pc:docMk/>
            <pc:sldMk cId="3033401455" sldId="398"/>
            <ac:spMk id="80" creationId="{140661E9-0FCE-43CA-8719-9D4000A36F70}"/>
          </ac:spMkLst>
        </pc:spChg>
        <pc:spChg chg="mod">
          <ac:chgData name="Syphax Ait oubelli" userId="ecf726b1934da71b" providerId="LiveId" clId="{B71F60E7-0DDB-42E6-818B-77B87849ADF3}" dt="2021-08-29T01:26:30.801" v="3999" actId="207"/>
          <ac:spMkLst>
            <pc:docMk/>
            <pc:sldMk cId="3033401455" sldId="398"/>
            <ac:spMk id="186" creationId="{656FE3A1-5D97-4384-87E6-BA03EC2C5EFF}"/>
          </ac:spMkLst>
        </pc:spChg>
        <pc:spChg chg="mod">
          <ac:chgData name="Syphax Ait oubelli" userId="ecf726b1934da71b" providerId="LiveId" clId="{B71F60E7-0DDB-42E6-818B-77B87849ADF3}" dt="2021-08-29T01:26:30.801" v="3999" actId="207"/>
          <ac:spMkLst>
            <pc:docMk/>
            <pc:sldMk cId="3033401455" sldId="398"/>
            <ac:spMk id="203" creationId="{EFCCBB0B-DC69-451C-9A19-8CD43B625D36}"/>
          </ac:spMkLst>
        </pc:spChg>
        <pc:spChg chg="mod">
          <ac:chgData name="Syphax Ait oubelli" userId="ecf726b1934da71b" providerId="LiveId" clId="{B71F60E7-0DDB-42E6-818B-77B87849ADF3}" dt="2021-08-29T01:26:30.801" v="3999" actId="207"/>
          <ac:spMkLst>
            <pc:docMk/>
            <pc:sldMk cId="3033401455" sldId="398"/>
            <ac:spMk id="221" creationId="{4767937E-2974-4887-AED4-1B62890053A3}"/>
          </ac:spMkLst>
        </pc:spChg>
        <pc:spChg chg="mod">
          <ac:chgData name="Syphax Ait oubelli" userId="ecf726b1934da71b" providerId="LiveId" clId="{B71F60E7-0DDB-42E6-818B-77B87849ADF3}" dt="2021-08-29T01:26:30.801" v="3999" actId="207"/>
          <ac:spMkLst>
            <pc:docMk/>
            <pc:sldMk cId="3033401455" sldId="398"/>
            <ac:spMk id="239" creationId="{9BC64782-E0B3-4B09-9F15-04792173BAB7}"/>
          </ac:spMkLst>
        </pc:spChg>
        <pc:spChg chg="mod">
          <ac:chgData name="Syphax Ait oubelli" userId="ecf726b1934da71b" providerId="LiveId" clId="{B71F60E7-0DDB-42E6-818B-77B87849ADF3}" dt="2021-08-29T01:26:30.801" v="3999" actId="207"/>
          <ac:spMkLst>
            <pc:docMk/>
            <pc:sldMk cId="3033401455" sldId="398"/>
            <ac:spMk id="257" creationId="{6041F168-2C3E-4EE5-A62D-954BD1C35336}"/>
          </ac:spMkLst>
        </pc:spChg>
        <pc:spChg chg="mod">
          <ac:chgData name="Syphax Ait oubelli" userId="ecf726b1934da71b" providerId="LiveId" clId="{B71F60E7-0DDB-42E6-818B-77B87849ADF3}" dt="2021-08-29T01:26:30.801" v="3999" actId="207"/>
          <ac:spMkLst>
            <pc:docMk/>
            <pc:sldMk cId="3033401455" sldId="398"/>
            <ac:spMk id="275" creationId="{91142D74-FE8D-463F-8D09-FCF9610CEB53}"/>
          </ac:spMkLst>
        </pc:spChg>
        <pc:spChg chg="mod">
          <ac:chgData name="Syphax Ait oubelli" userId="ecf726b1934da71b" providerId="LiveId" clId="{B71F60E7-0DDB-42E6-818B-77B87849ADF3}" dt="2021-08-29T01:28:11.567" v="4009" actId="207"/>
          <ac:spMkLst>
            <pc:docMk/>
            <pc:sldMk cId="3033401455" sldId="398"/>
            <ac:spMk id="305" creationId="{AAD8EEFD-2AF9-4762-85A6-1A7836F32071}"/>
          </ac:spMkLst>
        </pc:spChg>
        <pc:spChg chg="mod">
          <ac:chgData name="Syphax Ait oubelli" userId="ecf726b1934da71b" providerId="LiveId" clId="{B71F60E7-0DDB-42E6-818B-77B87849ADF3}" dt="2021-08-29T01:28:11.567" v="4009" actId="207"/>
          <ac:spMkLst>
            <pc:docMk/>
            <pc:sldMk cId="3033401455" sldId="398"/>
            <ac:spMk id="306" creationId="{A666FBE1-BE55-4331-A6D5-D4D939B897E6}"/>
          </ac:spMkLst>
        </pc:spChg>
        <pc:spChg chg="mod">
          <ac:chgData name="Syphax Ait oubelli" userId="ecf726b1934da71b" providerId="LiveId" clId="{B71F60E7-0DDB-42E6-818B-77B87849ADF3}" dt="2021-08-29T01:28:11.567" v="4009" actId="207"/>
          <ac:spMkLst>
            <pc:docMk/>
            <pc:sldMk cId="3033401455" sldId="398"/>
            <ac:spMk id="307" creationId="{FFF2DEAF-1959-4AFF-A3A4-48EF687B10B5}"/>
          </ac:spMkLst>
        </pc:spChg>
        <pc:spChg chg="mod">
          <ac:chgData name="Syphax Ait oubelli" userId="ecf726b1934da71b" providerId="LiveId" clId="{B71F60E7-0DDB-42E6-818B-77B87849ADF3}" dt="2021-08-29T01:28:11.567" v="4009" actId="207"/>
          <ac:spMkLst>
            <pc:docMk/>
            <pc:sldMk cId="3033401455" sldId="398"/>
            <ac:spMk id="308" creationId="{F539742C-AA81-4588-89EE-E02CF8F454D3}"/>
          </ac:spMkLst>
        </pc:spChg>
        <pc:spChg chg="mod">
          <ac:chgData name="Syphax Ait oubelli" userId="ecf726b1934da71b" providerId="LiveId" clId="{B71F60E7-0DDB-42E6-818B-77B87849ADF3}" dt="2021-08-29T01:28:11.567" v="4009" actId="207"/>
          <ac:spMkLst>
            <pc:docMk/>
            <pc:sldMk cId="3033401455" sldId="398"/>
            <ac:spMk id="309" creationId="{15222DD5-A70A-41B0-8A13-3F13E905990E}"/>
          </ac:spMkLst>
        </pc:spChg>
        <pc:spChg chg="mod">
          <ac:chgData name="Syphax Ait oubelli" userId="ecf726b1934da71b" providerId="LiveId" clId="{B71F60E7-0DDB-42E6-818B-77B87849ADF3}" dt="2021-08-29T01:28:11.567" v="4009" actId="207"/>
          <ac:spMkLst>
            <pc:docMk/>
            <pc:sldMk cId="3033401455" sldId="398"/>
            <ac:spMk id="310" creationId="{F2295B6C-DCEA-46F1-9972-A14C5DF8295E}"/>
          </ac:spMkLst>
        </pc:spChg>
        <pc:spChg chg="mod">
          <ac:chgData name="Syphax Ait oubelli" userId="ecf726b1934da71b" providerId="LiveId" clId="{B71F60E7-0DDB-42E6-818B-77B87849ADF3}" dt="2021-08-29T01:28:11.567" v="4009" actId="207"/>
          <ac:spMkLst>
            <pc:docMk/>
            <pc:sldMk cId="3033401455" sldId="398"/>
            <ac:spMk id="311" creationId="{D4BA29B9-FAA4-4879-8620-163CBC4385F3}"/>
          </ac:spMkLst>
        </pc:spChg>
        <pc:spChg chg="mod">
          <ac:chgData name="Syphax Ait oubelli" userId="ecf726b1934da71b" providerId="LiveId" clId="{B71F60E7-0DDB-42E6-818B-77B87849ADF3}" dt="2021-08-29T01:28:11.567" v="4009" actId="207"/>
          <ac:spMkLst>
            <pc:docMk/>
            <pc:sldMk cId="3033401455" sldId="398"/>
            <ac:spMk id="312" creationId="{B95BC32A-13E6-4F72-AB8C-5933F1B5D2ED}"/>
          </ac:spMkLst>
        </pc:spChg>
        <pc:spChg chg="mod">
          <ac:chgData name="Syphax Ait oubelli" userId="ecf726b1934da71b" providerId="LiveId" clId="{B71F60E7-0DDB-42E6-818B-77B87849ADF3}" dt="2021-08-29T01:28:11.567" v="4009" actId="207"/>
          <ac:spMkLst>
            <pc:docMk/>
            <pc:sldMk cId="3033401455" sldId="398"/>
            <ac:spMk id="313" creationId="{7B7EB77E-8779-4BD0-9956-3972F546B715}"/>
          </ac:spMkLst>
        </pc:spChg>
        <pc:spChg chg="mod">
          <ac:chgData name="Syphax Ait oubelli" userId="ecf726b1934da71b" providerId="LiveId" clId="{B71F60E7-0DDB-42E6-818B-77B87849ADF3}" dt="2021-08-29T01:28:11.567" v="4009" actId="207"/>
          <ac:spMkLst>
            <pc:docMk/>
            <pc:sldMk cId="3033401455" sldId="398"/>
            <ac:spMk id="314" creationId="{C51A6BF3-50B1-4F45-A248-CDED7C18995C}"/>
          </ac:spMkLst>
        </pc:spChg>
        <pc:spChg chg="mod">
          <ac:chgData name="Syphax Ait oubelli" userId="ecf726b1934da71b" providerId="LiveId" clId="{B71F60E7-0DDB-42E6-818B-77B87849ADF3}" dt="2021-08-29T01:28:11.567" v="4009" actId="207"/>
          <ac:spMkLst>
            <pc:docMk/>
            <pc:sldMk cId="3033401455" sldId="398"/>
            <ac:spMk id="315" creationId="{EF5E36FA-BC28-4B5C-A545-2953CAC524EF}"/>
          </ac:spMkLst>
        </pc:spChg>
      </pc:sldChg>
      <pc:sldChg chg="del">
        <pc:chgData name="Syphax Ait oubelli" userId="ecf726b1934da71b" providerId="LiveId" clId="{B71F60E7-0DDB-42E6-818B-77B87849ADF3}" dt="2021-08-28T18:08:13.376" v="0" actId="47"/>
        <pc:sldMkLst>
          <pc:docMk/>
          <pc:sldMk cId="3044260301" sldId="398"/>
        </pc:sldMkLst>
      </pc:sldChg>
      <pc:sldChg chg="del">
        <pc:chgData name="Syphax Ait oubelli" userId="ecf726b1934da71b" providerId="LiveId" clId="{B71F60E7-0DDB-42E6-818B-77B87849ADF3}" dt="2021-08-28T18:08:13.376" v="0" actId="47"/>
        <pc:sldMkLst>
          <pc:docMk/>
          <pc:sldMk cId="1590254583" sldId="399"/>
        </pc:sldMkLst>
      </pc:sldChg>
      <pc:sldChg chg="addSp delSp modSp add mod">
        <pc:chgData name="Syphax Ait oubelli" userId="ecf726b1934da71b" providerId="LiveId" clId="{B71F60E7-0DDB-42E6-818B-77B87849ADF3}" dt="2021-08-29T01:30:30.423" v="4036" actId="207"/>
        <pc:sldMkLst>
          <pc:docMk/>
          <pc:sldMk cId="2413940198" sldId="399"/>
        </pc:sldMkLst>
        <pc:spChg chg="mod">
          <ac:chgData name="Syphax Ait oubelli" userId="ecf726b1934da71b" providerId="LiveId" clId="{B71F60E7-0DDB-42E6-818B-77B87849ADF3}" dt="2021-08-29T01:30:30.423" v="4036" actId="207"/>
          <ac:spMkLst>
            <pc:docMk/>
            <pc:sldMk cId="2413940198" sldId="399"/>
            <ac:spMk id="188" creationId="{C1E83028-1C66-4FC3-9F42-EBF4CE779EC5}"/>
          </ac:spMkLst>
        </pc:spChg>
        <pc:spChg chg="mod">
          <ac:chgData name="Syphax Ait oubelli" userId="ecf726b1934da71b" providerId="LiveId" clId="{B71F60E7-0DDB-42E6-818B-77B87849ADF3}" dt="2021-08-29T01:29:22.978" v="4023" actId="207"/>
          <ac:spMkLst>
            <pc:docMk/>
            <pc:sldMk cId="2413940198" sldId="399"/>
            <ac:spMk id="305" creationId="{AAD8EEFD-2AF9-4762-85A6-1A7836F32071}"/>
          </ac:spMkLst>
        </pc:spChg>
        <pc:spChg chg="mod">
          <ac:chgData name="Syphax Ait oubelli" userId="ecf726b1934da71b" providerId="LiveId" clId="{B71F60E7-0DDB-42E6-818B-77B87849ADF3}" dt="2021-08-29T01:28:02.776" v="4004" actId="207"/>
          <ac:spMkLst>
            <pc:docMk/>
            <pc:sldMk cId="2413940198" sldId="399"/>
            <ac:spMk id="306" creationId="{A666FBE1-BE55-4331-A6D5-D4D939B897E6}"/>
          </ac:spMkLst>
        </pc:spChg>
        <pc:spChg chg="mod">
          <ac:chgData name="Syphax Ait oubelli" userId="ecf726b1934da71b" providerId="LiveId" clId="{B71F60E7-0DDB-42E6-818B-77B87849ADF3}" dt="2021-08-29T01:28:02.776" v="4004" actId="207"/>
          <ac:spMkLst>
            <pc:docMk/>
            <pc:sldMk cId="2413940198" sldId="399"/>
            <ac:spMk id="307" creationId="{FFF2DEAF-1959-4AFF-A3A4-48EF687B10B5}"/>
          </ac:spMkLst>
        </pc:spChg>
        <pc:spChg chg="mod">
          <ac:chgData name="Syphax Ait oubelli" userId="ecf726b1934da71b" providerId="LiveId" clId="{B71F60E7-0DDB-42E6-818B-77B87849ADF3}" dt="2021-08-29T01:28:02.776" v="4004" actId="207"/>
          <ac:spMkLst>
            <pc:docMk/>
            <pc:sldMk cId="2413940198" sldId="399"/>
            <ac:spMk id="308" creationId="{F539742C-AA81-4588-89EE-E02CF8F454D3}"/>
          </ac:spMkLst>
        </pc:spChg>
        <pc:spChg chg="mod">
          <ac:chgData name="Syphax Ait oubelli" userId="ecf726b1934da71b" providerId="LiveId" clId="{B71F60E7-0DDB-42E6-818B-77B87849ADF3}" dt="2021-08-29T01:28:02.776" v="4004" actId="207"/>
          <ac:spMkLst>
            <pc:docMk/>
            <pc:sldMk cId="2413940198" sldId="399"/>
            <ac:spMk id="309" creationId="{15222DD5-A70A-41B0-8A13-3F13E905990E}"/>
          </ac:spMkLst>
        </pc:spChg>
        <pc:spChg chg="mod">
          <ac:chgData name="Syphax Ait oubelli" userId="ecf726b1934da71b" providerId="LiveId" clId="{B71F60E7-0DDB-42E6-818B-77B87849ADF3}" dt="2021-08-29T01:28:02.776" v="4004" actId="207"/>
          <ac:spMkLst>
            <pc:docMk/>
            <pc:sldMk cId="2413940198" sldId="399"/>
            <ac:spMk id="310" creationId="{F2295B6C-DCEA-46F1-9972-A14C5DF8295E}"/>
          </ac:spMkLst>
        </pc:spChg>
        <pc:spChg chg="mod">
          <ac:chgData name="Syphax Ait oubelli" userId="ecf726b1934da71b" providerId="LiveId" clId="{B71F60E7-0DDB-42E6-818B-77B87849ADF3}" dt="2021-08-29T01:29:22.978" v="4023" actId="207"/>
          <ac:spMkLst>
            <pc:docMk/>
            <pc:sldMk cId="2413940198" sldId="399"/>
            <ac:spMk id="311" creationId="{D4BA29B9-FAA4-4879-8620-163CBC4385F3}"/>
          </ac:spMkLst>
        </pc:spChg>
        <pc:spChg chg="mod">
          <ac:chgData name="Syphax Ait oubelli" userId="ecf726b1934da71b" providerId="LiveId" clId="{B71F60E7-0DDB-42E6-818B-77B87849ADF3}" dt="2021-08-29T01:28:02.776" v="4004" actId="207"/>
          <ac:spMkLst>
            <pc:docMk/>
            <pc:sldMk cId="2413940198" sldId="399"/>
            <ac:spMk id="312" creationId="{B95BC32A-13E6-4F72-AB8C-5933F1B5D2ED}"/>
          </ac:spMkLst>
        </pc:spChg>
        <pc:spChg chg="mod">
          <ac:chgData name="Syphax Ait oubelli" userId="ecf726b1934da71b" providerId="LiveId" clId="{B71F60E7-0DDB-42E6-818B-77B87849ADF3}" dt="2021-08-29T01:28:02.776" v="4004" actId="207"/>
          <ac:spMkLst>
            <pc:docMk/>
            <pc:sldMk cId="2413940198" sldId="399"/>
            <ac:spMk id="313" creationId="{7B7EB77E-8779-4BD0-9956-3972F546B715}"/>
          </ac:spMkLst>
        </pc:spChg>
        <pc:spChg chg="mod">
          <ac:chgData name="Syphax Ait oubelli" userId="ecf726b1934da71b" providerId="LiveId" clId="{B71F60E7-0DDB-42E6-818B-77B87849ADF3}" dt="2021-08-29T01:28:02.776" v="4004" actId="207"/>
          <ac:spMkLst>
            <pc:docMk/>
            <pc:sldMk cId="2413940198" sldId="399"/>
            <ac:spMk id="314" creationId="{C51A6BF3-50B1-4F45-A248-CDED7C18995C}"/>
          </ac:spMkLst>
        </pc:spChg>
        <pc:spChg chg="mod">
          <ac:chgData name="Syphax Ait oubelli" userId="ecf726b1934da71b" providerId="LiveId" clId="{B71F60E7-0DDB-42E6-818B-77B87849ADF3}" dt="2021-08-29T01:28:02.776" v="4004" actId="207"/>
          <ac:spMkLst>
            <pc:docMk/>
            <pc:sldMk cId="2413940198" sldId="399"/>
            <ac:spMk id="315" creationId="{EF5E36FA-BC28-4B5C-A545-2953CAC524EF}"/>
          </ac:spMkLst>
        </pc:spChg>
        <pc:cxnChg chg="add del mod">
          <ac:chgData name="Syphax Ait oubelli" userId="ecf726b1934da71b" providerId="LiveId" clId="{B71F60E7-0DDB-42E6-818B-77B87849ADF3}" dt="2021-08-29T01:29:31.414" v="4025" actId="478"/>
          <ac:cxnSpMkLst>
            <pc:docMk/>
            <pc:sldMk cId="2413940198" sldId="399"/>
            <ac:cxnSpMk id="3" creationId="{7C1FDC4D-ED8F-4984-9101-961008E3FDEF}"/>
          </ac:cxnSpMkLst>
        </pc:cxnChg>
      </pc:sldChg>
      <pc:sldChg chg="del">
        <pc:chgData name="Syphax Ait oubelli" userId="ecf726b1934da71b" providerId="LiveId" clId="{B71F60E7-0DDB-42E6-818B-77B87849ADF3}" dt="2021-08-28T18:08:13.376" v="0" actId="47"/>
        <pc:sldMkLst>
          <pc:docMk/>
          <pc:sldMk cId="328427401" sldId="400"/>
        </pc:sldMkLst>
      </pc:sldChg>
      <pc:sldChg chg="modSp add mod">
        <pc:chgData name="Syphax Ait oubelli" userId="ecf726b1934da71b" providerId="LiveId" clId="{B71F60E7-0DDB-42E6-818B-77B87849ADF3}" dt="2021-08-29T01:39:45.634" v="4189" actId="207"/>
        <pc:sldMkLst>
          <pc:docMk/>
          <pc:sldMk cId="1956169479" sldId="400"/>
        </pc:sldMkLst>
        <pc:spChg chg="mod">
          <ac:chgData name="Syphax Ait oubelli" userId="ecf726b1934da71b" providerId="LiveId" clId="{B71F60E7-0DDB-42E6-818B-77B87849ADF3}" dt="2021-08-29T01:39:45.634" v="4189" actId="207"/>
          <ac:spMkLst>
            <pc:docMk/>
            <pc:sldMk cId="1956169479" sldId="400"/>
            <ac:spMk id="167" creationId="{F320BFFD-5E5C-4E11-9938-5D2BE9FDDD74}"/>
          </ac:spMkLst>
        </pc:spChg>
        <pc:spChg chg="mod">
          <ac:chgData name="Syphax Ait oubelli" userId="ecf726b1934da71b" providerId="LiveId" clId="{B71F60E7-0DDB-42E6-818B-77B87849ADF3}" dt="2021-08-29T01:30:27.821" v="4035" actId="207"/>
          <ac:spMkLst>
            <pc:docMk/>
            <pc:sldMk cId="1956169479" sldId="400"/>
            <ac:spMk id="188" creationId="{C1E83028-1C66-4FC3-9F42-EBF4CE779EC5}"/>
          </ac:spMkLst>
        </pc:spChg>
      </pc:sldChg>
      <pc:sldChg chg="add del">
        <pc:chgData name="Syphax Ait oubelli" userId="ecf726b1934da71b" providerId="LiveId" clId="{B71F60E7-0DDB-42E6-818B-77B87849ADF3}" dt="2021-08-29T01:29:16.132" v="4022" actId="2890"/>
        <pc:sldMkLst>
          <pc:docMk/>
          <pc:sldMk cId="4067592633" sldId="400"/>
        </pc:sldMkLst>
      </pc:sldChg>
      <pc:sldChg chg="delSp modSp add mod">
        <pc:chgData name="Syphax Ait oubelli" userId="ecf726b1934da71b" providerId="LiveId" clId="{B71F60E7-0DDB-42E6-818B-77B87849ADF3}" dt="2021-08-29T01:30:24.513" v="4034" actId="207"/>
        <pc:sldMkLst>
          <pc:docMk/>
          <pc:sldMk cId="2981157795" sldId="401"/>
        </pc:sldMkLst>
        <pc:spChg chg="mod">
          <ac:chgData name="Syphax Ait oubelli" userId="ecf726b1934da71b" providerId="LiveId" clId="{B71F60E7-0DDB-42E6-818B-77B87849ADF3}" dt="2021-08-29T01:30:04.826" v="4029" actId="108"/>
          <ac:spMkLst>
            <pc:docMk/>
            <pc:sldMk cId="2981157795" sldId="401"/>
            <ac:spMk id="188" creationId="{C1E83028-1C66-4FC3-9F42-EBF4CE779EC5}"/>
          </ac:spMkLst>
        </pc:spChg>
        <pc:spChg chg="mod">
          <ac:chgData name="Syphax Ait oubelli" userId="ecf726b1934da71b" providerId="LiveId" clId="{B71F60E7-0DDB-42E6-818B-77B87849ADF3}" dt="2021-08-29T01:30:24.513" v="4034" actId="207"/>
          <ac:spMkLst>
            <pc:docMk/>
            <pc:sldMk cId="2981157795" sldId="401"/>
            <ac:spMk id="191" creationId="{AE1D04B7-9B73-4368-BAE6-27FAF2046E86}"/>
          </ac:spMkLst>
        </pc:spChg>
        <pc:spChg chg="mod">
          <ac:chgData name="Syphax Ait oubelli" userId="ecf726b1934da71b" providerId="LiveId" clId="{B71F60E7-0DDB-42E6-818B-77B87849ADF3}" dt="2021-08-29T01:30:19.027" v="4033" actId="207"/>
          <ac:spMkLst>
            <pc:docMk/>
            <pc:sldMk cId="2981157795" sldId="401"/>
            <ac:spMk id="305" creationId="{AAD8EEFD-2AF9-4762-85A6-1A7836F32071}"/>
          </ac:spMkLst>
        </pc:spChg>
        <pc:spChg chg="mod">
          <ac:chgData name="Syphax Ait oubelli" userId="ecf726b1934da71b" providerId="LiveId" clId="{B71F60E7-0DDB-42E6-818B-77B87849ADF3}" dt="2021-08-29T01:30:12.204" v="4032" actId="207"/>
          <ac:spMkLst>
            <pc:docMk/>
            <pc:sldMk cId="2981157795" sldId="401"/>
            <ac:spMk id="311" creationId="{D4BA29B9-FAA4-4879-8620-163CBC4385F3}"/>
          </ac:spMkLst>
        </pc:spChg>
        <pc:spChg chg="mod">
          <ac:chgData name="Syphax Ait oubelli" userId="ecf726b1934da71b" providerId="LiveId" clId="{B71F60E7-0DDB-42E6-818B-77B87849ADF3}" dt="2021-08-29T01:30:19.027" v="4033" actId="207"/>
          <ac:spMkLst>
            <pc:docMk/>
            <pc:sldMk cId="2981157795" sldId="401"/>
            <ac:spMk id="312" creationId="{B95BC32A-13E6-4F72-AB8C-5933F1B5D2ED}"/>
          </ac:spMkLst>
        </pc:spChg>
        <pc:cxnChg chg="del">
          <ac:chgData name="Syphax Ait oubelli" userId="ecf726b1934da71b" providerId="LiveId" clId="{B71F60E7-0DDB-42E6-818B-77B87849ADF3}" dt="2021-08-29T01:30:09.200" v="4031" actId="21"/>
          <ac:cxnSpMkLst>
            <pc:docMk/>
            <pc:sldMk cId="2981157795" sldId="401"/>
            <ac:cxnSpMk id="3" creationId="{7C1FDC4D-ED8F-4984-9101-961008E3FDEF}"/>
          </ac:cxnSpMkLst>
        </pc:cxnChg>
      </pc:sldChg>
      <pc:sldChg chg="del">
        <pc:chgData name="Syphax Ait oubelli" userId="ecf726b1934da71b" providerId="LiveId" clId="{B71F60E7-0DDB-42E6-818B-77B87849ADF3}" dt="2021-08-28T18:08:13.376" v="0" actId="47"/>
        <pc:sldMkLst>
          <pc:docMk/>
          <pc:sldMk cId="1482714444" sldId="402"/>
        </pc:sldMkLst>
      </pc:sldChg>
      <pc:sldChg chg="addSp modSp add mod">
        <pc:chgData name="Syphax Ait oubelli" userId="ecf726b1934da71b" providerId="LiveId" clId="{B71F60E7-0DDB-42E6-818B-77B87849ADF3}" dt="2021-08-29T01:40:00.222" v="4192" actId="207"/>
        <pc:sldMkLst>
          <pc:docMk/>
          <pc:sldMk cId="3076787301" sldId="402"/>
        </pc:sldMkLst>
        <pc:spChg chg="mod">
          <ac:chgData name="Syphax Ait oubelli" userId="ecf726b1934da71b" providerId="LiveId" clId="{B71F60E7-0DDB-42E6-818B-77B87849ADF3}" dt="2021-08-29T01:40:00.222" v="4192" actId="207"/>
          <ac:spMkLst>
            <pc:docMk/>
            <pc:sldMk cId="3076787301" sldId="402"/>
            <ac:spMk id="170" creationId="{69198415-EAC4-4223-90DA-CB8AFE342AD8}"/>
          </ac:spMkLst>
        </pc:spChg>
        <pc:spChg chg="mod">
          <ac:chgData name="Syphax Ait oubelli" userId="ecf726b1934da71b" providerId="LiveId" clId="{B71F60E7-0DDB-42E6-818B-77B87849ADF3}" dt="2021-08-29T01:40:00.222" v="4192" actId="207"/>
          <ac:spMkLst>
            <pc:docMk/>
            <pc:sldMk cId="3076787301" sldId="402"/>
            <ac:spMk id="173" creationId="{10E6EB2D-94BB-4CCD-BAEA-C04A5866778C}"/>
          </ac:spMkLst>
        </pc:spChg>
        <pc:spChg chg="mod">
          <ac:chgData name="Syphax Ait oubelli" userId="ecf726b1934da71b" providerId="LiveId" clId="{B71F60E7-0DDB-42E6-818B-77B87849ADF3}" dt="2021-08-29T01:39:53.599" v="4191" actId="207"/>
          <ac:spMkLst>
            <pc:docMk/>
            <pc:sldMk cId="3076787301" sldId="402"/>
            <ac:spMk id="188" creationId="{C1E83028-1C66-4FC3-9F42-EBF4CE779EC5}"/>
          </ac:spMkLst>
        </pc:spChg>
        <pc:spChg chg="mod">
          <ac:chgData name="Syphax Ait oubelli" userId="ecf726b1934da71b" providerId="LiveId" clId="{B71F60E7-0DDB-42E6-818B-77B87849ADF3}" dt="2021-08-29T01:31:26.615" v="4049" actId="207"/>
          <ac:spMkLst>
            <pc:docMk/>
            <pc:sldMk cId="3076787301" sldId="402"/>
            <ac:spMk id="191" creationId="{AE1D04B7-9B73-4368-BAE6-27FAF2046E86}"/>
          </ac:spMkLst>
        </pc:spChg>
        <pc:cxnChg chg="add mod">
          <ac:chgData name="Syphax Ait oubelli" userId="ecf726b1934da71b" providerId="LiveId" clId="{B71F60E7-0DDB-42E6-818B-77B87849ADF3}" dt="2021-08-29T01:30:40.727" v="4039" actId="1076"/>
          <ac:cxnSpMkLst>
            <pc:docMk/>
            <pc:sldMk cId="3076787301" sldId="402"/>
            <ac:cxnSpMk id="70" creationId="{429503C9-D669-4C24-B883-30E1715C2975}"/>
          </ac:cxnSpMkLst>
        </pc:cxnChg>
        <pc:cxnChg chg="add mod">
          <ac:chgData name="Syphax Ait oubelli" userId="ecf726b1934da71b" providerId="LiveId" clId="{B71F60E7-0DDB-42E6-818B-77B87849ADF3}" dt="2021-08-29T01:30:49.035" v="4043" actId="1076"/>
          <ac:cxnSpMkLst>
            <pc:docMk/>
            <pc:sldMk cId="3076787301" sldId="402"/>
            <ac:cxnSpMk id="71" creationId="{0A934EB0-D3C4-4CE5-98C5-5854EFD59386}"/>
          </ac:cxnSpMkLst>
        </pc:cxnChg>
        <pc:cxnChg chg="add mod">
          <ac:chgData name="Syphax Ait oubelli" userId="ecf726b1934da71b" providerId="LiveId" clId="{B71F60E7-0DDB-42E6-818B-77B87849ADF3}" dt="2021-08-29T01:30:57.910" v="4046" actId="1076"/>
          <ac:cxnSpMkLst>
            <pc:docMk/>
            <pc:sldMk cId="3076787301" sldId="402"/>
            <ac:cxnSpMk id="73" creationId="{618BF323-DE66-449D-87BF-66DFC0148690}"/>
          </ac:cxnSpMkLst>
        </pc:cxnChg>
      </pc:sldChg>
      <pc:sldChg chg="del">
        <pc:chgData name="Syphax Ait oubelli" userId="ecf726b1934da71b" providerId="LiveId" clId="{B71F60E7-0DDB-42E6-818B-77B87849ADF3}" dt="2021-08-28T18:08:13.376" v="0" actId="47"/>
        <pc:sldMkLst>
          <pc:docMk/>
          <pc:sldMk cId="783124529" sldId="403"/>
        </pc:sldMkLst>
      </pc:sldChg>
      <pc:sldChg chg="delSp modSp add mod">
        <pc:chgData name="Syphax Ait oubelli" userId="ecf726b1934da71b" providerId="LiveId" clId="{B71F60E7-0DDB-42E6-818B-77B87849ADF3}" dt="2021-08-29T01:31:53.857" v="4057" actId="207"/>
        <pc:sldMkLst>
          <pc:docMk/>
          <pc:sldMk cId="1695036265" sldId="403"/>
        </pc:sldMkLst>
        <pc:spChg chg="mod">
          <ac:chgData name="Syphax Ait oubelli" userId="ecf726b1934da71b" providerId="LiveId" clId="{B71F60E7-0DDB-42E6-818B-77B87849ADF3}" dt="2021-08-29T01:31:40.821" v="4053" actId="108"/>
          <ac:spMkLst>
            <pc:docMk/>
            <pc:sldMk cId="1695036265" sldId="403"/>
            <ac:spMk id="191" creationId="{AE1D04B7-9B73-4368-BAE6-27FAF2046E86}"/>
          </ac:spMkLst>
        </pc:spChg>
        <pc:spChg chg="mod">
          <ac:chgData name="Syphax Ait oubelli" userId="ecf726b1934da71b" providerId="LiveId" clId="{B71F60E7-0DDB-42E6-818B-77B87849ADF3}" dt="2021-08-29T01:31:45.692" v="4055" actId="207"/>
          <ac:spMkLst>
            <pc:docMk/>
            <pc:sldMk cId="1695036265" sldId="403"/>
            <ac:spMk id="194" creationId="{B574117C-A116-4731-B0F0-AADDAE1DACB4}"/>
          </ac:spMkLst>
        </pc:spChg>
        <pc:spChg chg="mod">
          <ac:chgData name="Syphax Ait oubelli" userId="ecf726b1934da71b" providerId="LiveId" clId="{B71F60E7-0DDB-42E6-818B-77B87849ADF3}" dt="2021-08-29T01:31:50.356" v="4056" actId="207"/>
          <ac:spMkLst>
            <pc:docMk/>
            <pc:sldMk cId="1695036265" sldId="403"/>
            <ac:spMk id="312" creationId="{B95BC32A-13E6-4F72-AB8C-5933F1B5D2ED}"/>
          </ac:spMkLst>
        </pc:spChg>
        <pc:spChg chg="mod">
          <ac:chgData name="Syphax Ait oubelli" userId="ecf726b1934da71b" providerId="LiveId" clId="{B71F60E7-0DDB-42E6-818B-77B87849ADF3}" dt="2021-08-29T01:31:53.857" v="4057" actId="207"/>
          <ac:spMkLst>
            <pc:docMk/>
            <pc:sldMk cId="1695036265" sldId="403"/>
            <ac:spMk id="313" creationId="{7B7EB77E-8779-4BD0-9956-3972F546B715}"/>
          </ac:spMkLst>
        </pc:spChg>
        <pc:cxnChg chg="del">
          <ac:chgData name="Syphax Ait oubelli" userId="ecf726b1934da71b" providerId="LiveId" clId="{B71F60E7-0DDB-42E6-818B-77B87849ADF3}" dt="2021-08-29T01:31:43.960" v="4054" actId="21"/>
          <ac:cxnSpMkLst>
            <pc:docMk/>
            <pc:sldMk cId="1695036265" sldId="403"/>
            <ac:cxnSpMk id="70" creationId="{429503C9-D669-4C24-B883-30E1715C2975}"/>
          </ac:cxnSpMkLst>
        </pc:cxnChg>
        <pc:cxnChg chg="del mod">
          <ac:chgData name="Syphax Ait oubelli" userId="ecf726b1934da71b" providerId="LiveId" clId="{B71F60E7-0DDB-42E6-818B-77B87849ADF3}" dt="2021-08-29T01:31:43.960" v="4054" actId="21"/>
          <ac:cxnSpMkLst>
            <pc:docMk/>
            <pc:sldMk cId="1695036265" sldId="403"/>
            <ac:cxnSpMk id="71" creationId="{0A934EB0-D3C4-4CE5-98C5-5854EFD59386}"/>
          </ac:cxnSpMkLst>
        </pc:cxnChg>
        <pc:cxnChg chg="del">
          <ac:chgData name="Syphax Ait oubelli" userId="ecf726b1934da71b" providerId="LiveId" clId="{B71F60E7-0DDB-42E6-818B-77B87849ADF3}" dt="2021-08-29T01:31:43.960" v="4054" actId="21"/>
          <ac:cxnSpMkLst>
            <pc:docMk/>
            <pc:sldMk cId="1695036265" sldId="403"/>
            <ac:cxnSpMk id="73" creationId="{618BF323-DE66-449D-87BF-66DFC0148690}"/>
          </ac:cxnSpMkLst>
        </pc:cxnChg>
      </pc:sldChg>
      <pc:sldChg chg="addSp modSp add mod">
        <pc:chgData name="Syphax Ait oubelli" userId="ecf726b1934da71b" providerId="LiveId" clId="{B71F60E7-0DDB-42E6-818B-77B87849ADF3}" dt="2021-08-29T01:40:12.945" v="4195" actId="207"/>
        <pc:sldMkLst>
          <pc:docMk/>
          <pc:sldMk cId="2671828081" sldId="404"/>
        </pc:sldMkLst>
        <pc:spChg chg="mod">
          <ac:chgData name="Syphax Ait oubelli" userId="ecf726b1934da71b" providerId="LiveId" clId="{B71F60E7-0DDB-42E6-818B-77B87849ADF3}" dt="2021-08-29T01:40:12.945" v="4195" actId="207"/>
          <ac:spMkLst>
            <pc:docMk/>
            <pc:sldMk cId="2671828081" sldId="404"/>
            <ac:spMk id="173" creationId="{10E6EB2D-94BB-4CCD-BAEA-C04A5866778C}"/>
          </ac:spMkLst>
        </pc:spChg>
        <pc:spChg chg="mod">
          <ac:chgData name="Syphax Ait oubelli" userId="ecf726b1934da71b" providerId="LiveId" clId="{B71F60E7-0DDB-42E6-818B-77B87849ADF3}" dt="2021-08-29T01:40:12.945" v="4195" actId="207"/>
          <ac:spMkLst>
            <pc:docMk/>
            <pc:sldMk cId="2671828081" sldId="404"/>
            <ac:spMk id="180" creationId="{63F3EF1C-77F8-48A2-A1D4-320C2DA6F655}"/>
          </ac:spMkLst>
        </pc:spChg>
        <pc:spChg chg="mod">
          <ac:chgData name="Syphax Ait oubelli" userId="ecf726b1934da71b" providerId="LiveId" clId="{B71F60E7-0DDB-42E6-818B-77B87849ADF3}" dt="2021-08-29T01:40:09.190" v="4194" actId="207"/>
          <ac:spMkLst>
            <pc:docMk/>
            <pc:sldMk cId="2671828081" sldId="404"/>
            <ac:spMk id="191" creationId="{AE1D04B7-9B73-4368-BAE6-27FAF2046E86}"/>
          </ac:spMkLst>
        </pc:spChg>
        <pc:spChg chg="mod">
          <ac:chgData name="Syphax Ait oubelli" userId="ecf726b1934da71b" providerId="LiveId" clId="{B71F60E7-0DDB-42E6-818B-77B87849ADF3}" dt="2021-08-29T01:32:11.904" v="4062" actId="207"/>
          <ac:spMkLst>
            <pc:docMk/>
            <pc:sldMk cId="2671828081" sldId="404"/>
            <ac:spMk id="194" creationId="{B574117C-A116-4731-B0F0-AADDAE1DACB4}"/>
          </ac:spMkLst>
        </pc:spChg>
        <pc:cxnChg chg="add mod">
          <ac:chgData name="Syphax Ait oubelli" userId="ecf726b1934da71b" providerId="LiveId" clId="{B71F60E7-0DDB-42E6-818B-77B87849ADF3}" dt="2021-08-29T01:32:03.057" v="4060" actId="1076"/>
          <ac:cxnSpMkLst>
            <pc:docMk/>
            <pc:sldMk cId="2671828081" sldId="404"/>
            <ac:cxnSpMk id="70" creationId="{E3C525BB-C216-4A09-B80F-F5B34EE30261}"/>
          </ac:cxnSpMkLst>
        </pc:cxnChg>
        <pc:cxnChg chg="add mod">
          <ac:chgData name="Syphax Ait oubelli" userId="ecf726b1934da71b" providerId="LiveId" clId="{B71F60E7-0DDB-42E6-818B-77B87849ADF3}" dt="2021-08-29T01:32:03.057" v="4060" actId="1076"/>
          <ac:cxnSpMkLst>
            <pc:docMk/>
            <pc:sldMk cId="2671828081" sldId="404"/>
            <ac:cxnSpMk id="71" creationId="{8DE71A07-6AB9-4862-B0E2-068CF890E3C8}"/>
          </ac:cxnSpMkLst>
        </pc:cxnChg>
        <pc:cxnChg chg="add mod">
          <ac:chgData name="Syphax Ait oubelli" userId="ecf726b1934da71b" providerId="LiveId" clId="{B71F60E7-0DDB-42E6-818B-77B87849ADF3}" dt="2021-08-29T01:32:03.057" v="4060" actId="1076"/>
          <ac:cxnSpMkLst>
            <pc:docMk/>
            <pc:sldMk cId="2671828081" sldId="404"/>
            <ac:cxnSpMk id="72" creationId="{1679EA03-952F-47E4-BE6E-93C9B55BF798}"/>
          </ac:cxnSpMkLst>
        </pc:cxnChg>
      </pc:sldChg>
      <pc:sldChg chg="del">
        <pc:chgData name="Syphax Ait oubelli" userId="ecf726b1934da71b" providerId="LiveId" clId="{B71F60E7-0DDB-42E6-818B-77B87849ADF3}" dt="2021-08-28T18:08:13.376" v="0" actId="47"/>
        <pc:sldMkLst>
          <pc:docMk/>
          <pc:sldMk cId="3298421712" sldId="404"/>
        </pc:sldMkLst>
      </pc:sldChg>
      <pc:sldChg chg="delSp modSp add mod">
        <pc:chgData name="Syphax Ait oubelli" userId="ecf726b1934da71b" providerId="LiveId" clId="{B71F60E7-0DDB-42E6-818B-77B87849ADF3}" dt="2021-08-29T01:33:07.906" v="4068" actId="207"/>
        <pc:sldMkLst>
          <pc:docMk/>
          <pc:sldMk cId="1512658633" sldId="405"/>
        </pc:sldMkLst>
        <pc:spChg chg="mod">
          <ac:chgData name="Syphax Ait oubelli" userId="ecf726b1934da71b" providerId="LiveId" clId="{B71F60E7-0DDB-42E6-818B-77B87849ADF3}" dt="2021-08-29T01:32:54.928" v="4064" actId="108"/>
          <ac:spMkLst>
            <pc:docMk/>
            <pc:sldMk cId="1512658633" sldId="405"/>
            <ac:spMk id="194" creationId="{B574117C-A116-4731-B0F0-AADDAE1DACB4}"/>
          </ac:spMkLst>
        </pc:spChg>
        <pc:spChg chg="mod">
          <ac:chgData name="Syphax Ait oubelli" userId="ecf726b1934da71b" providerId="LiveId" clId="{B71F60E7-0DDB-42E6-818B-77B87849ADF3}" dt="2021-08-29T01:33:07.906" v="4068" actId="207"/>
          <ac:spMkLst>
            <pc:docMk/>
            <pc:sldMk cId="1512658633" sldId="405"/>
            <ac:spMk id="197" creationId="{A0927E0A-8A3F-4FF1-B25D-61F4280946F5}"/>
          </ac:spMkLst>
        </pc:spChg>
        <pc:spChg chg="mod">
          <ac:chgData name="Syphax Ait oubelli" userId="ecf726b1934da71b" providerId="LiveId" clId="{B71F60E7-0DDB-42E6-818B-77B87849ADF3}" dt="2021-08-29T01:33:02.725" v="4066" actId="207"/>
          <ac:spMkLst>
            <pc:docMk/>
            <pc:sldMk cId="1512658633" sldId="405"/>
            <ac:spMk id="313" creationId="{7B7EB77E-8779-4BD0-9956-3972F546B715}"/>
          </ac:spMkLst>
        </pc:spChg>
        <pc:spChg chg="mod">
          <ac:chgData name="Syphax Ait oubelli" userId="ecf726b1934da71b" providerId="LiveId" clId="{B71F60E7-0DDB-42E6-818B-77B87849ADF3}" dt="2021-08-29T01:33:05.883" v="4067" actId="207"/>
          <ac:spMkLst>
            <pc:docMk/>
            <pc:sldMk cId="1512658633" sldId="405"/>
            <ac:spMk id="314" creationId="{C51A6BF3-50B1-4F45-A248-CDED7C18995C}"/>
          </ac:spMkLst>
        </pc:spChg>
        <pc:cxnChg chg="del">
          <ac:chgData name="Syphax Ait oubelli" userId="ecf726b1934da71b" providerId="LiveId" clId="{B71F60E7-0DDB-42E6-818B-77B87849ADF3}" dt="2021-08-29T01:32:58.823" v="4065" actId="21"/>
          <ac:cxnSpMkLst>
            <pc:docMk/>
            <pc:sldMk cId="1512658633" sldId="405"/>
            <ac:cxnSpMk id="70" creationId="{E3C525BB-C216-4A09-B80F-F5B34EE30261}"/>
          </ac:cxnSpMkLst>
        </pc:cxnChg>
        <pc:cxnChg chg="del">
          <ac:chgData name="Syphax Ait oubelli" userId="ecf726b1934da71b" providerId="LiveId" clId="{B71F60E7-0DDB-42E6-818B-77B87849ADF3}" dt="2021-08-29T01:32:58.823" v="4065" actId="21"/>
          <ac:cxnSpMkLst>
            <pc:docMk/>
            <pc:sldMk cId="1512658633" sldId="405"/>
            <ac:cxnSpMk id="71" creationId="{8DE71A07-6AB9-4862-B0E2-068CF890E3C8}"/>
          </ac:cxnSpMkLst>
        </pc:cxnChg>
        <pc:cxnChg chg="del">
          <ac:chgData name="Syphax Ait oubelli" userId="ecf726b1934da71b" providerId="LiveId" clId="{B71F60E7-0DDB-42E6-818B-77B87849ADF3}" dt="2021-08-29T01:32:58.823" v="4065" actId="21"/>
          <ac:cxnSpMkLst>
            <pc:docMk/>
            <pc:sldMk cId="1512658633" sldId="405"/>
            <ac:cxnSpMk id="72" creationId="{1679EA03-952F-47E4-BE6E-93C9B55BF798}"/>
          </ac:cxnSpMkLst>
        </pc:cxnChg>
      </pc:sldChg>
      <pc:sldChg chg="del">
        <pc:chgData name="Syphax Ait oubelli" userId="ecf726b1934da71b" providerId="LiveId" clId="{B71F60E7-0DDB-42E6-818B-77B87849ADF3}" dt="2021-08-28T18:08:13.376" v="0" actId="47"/>
        <pc:sldMkLst>
          <pc:docMk/>
          <pc:sldMk cId="2290987220" sldId="405"/>
        </pc:sldMkLst>
      </pc:sldChg>
      <pc:sldChg chg="addSp modSp add mod">
        <pc:chgData name="Syphax Ait oubelli" userId="ecf726b1934da71b" providerId="LiveId" clId="{B71F60E7-0DDB-42E6-818B-77B87849ADF3}" dt="2021-08-29T01:40:25.887" v="4198" actId="207"/>
        <pc:sldMkLst>
          <pc:docMk/>
          <pc:sldMk cId="2241730102" sldId="406"/>
        </pc:sldMkLst>
        <pc:spChg chg="mod">
          <ac:chgData name="Syphax Ait oubelli" userId="ecf726b1934da71b" providerId="LiveId" clId="{B71F60E7-0DDB-42E6-818B-77B87849ADF3}" dt="2021-08-29T01:40:25.887" v="4198" actId="207"/>
          <ac:spMkLst>
            <pc:docMk/>
            <pc:sldMk cId="2241730102" sldId="406"/>
            <ac:spMk id="180" creationId="{63F3EF1C-77F8-48A2-A1D4-320C2DA6F655}"/>
          </ac:spMkLst>
        </pc:spChg>
        <pc:spChg chg="mod">
          <ac:chgData name="Syphax Ait oubelli" userId="ecf726b1934da71b" providerId="LiveId" clId="{B71F60E7-0DDB-42E6-818B-77B87849ADF3}" dt="2021-08-29T01:40:25.887" v="4198" actId="207"/>
          <ac:spMkLst>
            <pc:docMk/>
            <pc:sldMk cId="2241730102" sldId="406"/>
            <ac:spMk id="182" creationId="{54120D93-3753-48EE-9E27-480EA464D0AD}"/>
          </ac:spMkLst>
        </pc:spChg>
        <pc:spChg chg="mod">
          <ac:chgData name="Syphax Ait oubelli" userId="ecf726b1934da71b" providerId="LiveId" clId="{B71F60E7-0DDB-42E6-818B-77B87849ADF3}" dt="2021-08-29T01:40:21.228" v="4197" actId="207"/>
          <ac:spMkLst>
            <pc:docMk/>
            <pc:sldMk cId="2241730102" sldId="406"/>
            <ac:spMk id="194" creationId="{B574117C-A116-4731-B0F0-AADDAE1DACB4}"/>
          </ac:spMkLst>
        </pc:spChg>
        <pc:spChg chg="mod">
          <ac:chgData name="Syphax Ait oubelli" userId="ecf726b1934da71b" providerId="LiveId" clId="{B71F60E7-0DDB-42E6-818B-77B87849ADF3}" dt="2021-08-29T01:33:16.662" v="4071" actId="207"/>
          <ac:spMkLst>
            <pc:docMk/>
            <pc:sldMk cId="2241730102" sldId="406"/>
            <ac:spMk id="197" creationId="{A0927E0A-8A3F-4FF1-B25D-61F4280946F5}"/>
          </ac:spMkLst>
        </pc:spChg>
        <pc:cxnChg chg="add mod">
          <ac:chgData name="Syphax Ait oubelli" userId="ecf726b1934da71b" providerId="LiveId" clId="{B71F60E7-0DDB-42E6-818B-77B87849ADF3}" dt="2021-08-29T01:33:21.263" v="4073" actId="1076"/>
          <ac:cxnSpMkLst>
            <pc:docMk/>
            <pc:sldMk cId="2241730102" sldId="406"/>
            <ac:cxnSpMk id="70" creationId="{BF4BBC02-4C6C-4ABC-8D02-93A44FB240BC}"/>
          </ac:cxnSpMkLst>
        </pc:cxnChg>
        <pc:cxnChg chg="add mod">
          <ac:chgData name="Syphax Ait oubelli" userId="ecf726b1934da71b" providerId="LiveId" clId="{B71F60E7-0DDB-42E6-818B-77B87849ADF3}" dt="2021-08-29T01:33:21.263" v="4073" actId="1076"/>
          <ac:cxnSpMkLst>
            <pc:docMk/>
            <pc:sldMk cId="2241730102" sldId="406"/>
            <ac:cxnSpMk id="71" creationId="{B4BE9071-3469-4173-BBAE-9A5C4B8F5A15}"/>
          </ac:cxnSpMkLst>
        </pc:cxnChg>
        <pc:cxnChg chg="add mod">
          <ac:chgData name="Syphax Ait oubelli" userId="ecf726b1934da71b" providerId="LiveId" clId="{B71F60E7-0DDB-42E6-818B-77B87849ADF3}" dt="2021-08-29T01:33:21.263" v="4073" actId="1076"/>
          <ac:cxnSpMkLst>
            <pc:docMk/>
            <pc:sldMk cId="2241730102" sldId="406"/>
            <ac:cxnSpMk id="72" creationId="{62A7184F-80A5-4ECC-B9D9-809563FC135B}"/>
          </ac:cxnSpMkLst>
        </pc:cxnChg>
      </pc:sldChg>
      <pc:sldChg chg="del">
        <pc:chgData name="Syphax Ait oubelli" userId="ecf726b1934da71b" providerId="LiveId" clId="{B71F60E7-0DDB-42E6-818B-77B87849ADF3}" dt="2021-08-28T18:08:13.376" v="0" actId="47"/>
        <pc:sldMkLst>
          <pc:docMk/>
          <pc:sldMk cId="3807208801" sldId="406"/>
        </pc:sldMkLst>
      </pc:sldChg>
      <pc:sldChg chg="delSp modSp add mod">
        <pc:chgData name="Syphax Ait oubelli" userId="ecf726b1934da71b" providerId="LiveId" clId="{B71F60E7-0DDB-42E6-818B-77B87849ADF3}" dt="2021-08-29T01:34:06.218" v="4081" actId="207"/>
        <pc:sldMkLst>
          <pc:docMk/>
          <pc:sldMk cId="1526091274" sldId="407"/>
        </pc:sldMkLst>
        <pc:spChg chg="mod">
          <ac:chgData name="Syphax Ait oubelli" userId="ecf726b1934da71b" providerId="LiveId" clId="{B71F60E7-0DDB-42E6-818B-77B87849ADF3}" dt="2021-08-29T01:33:52.041" v="4077" actId="108"/>
          <ac:spMkLst>
            <pc:docMk/>
            <pc:sldMk cId="1526091274" sldId="407"/>
            <ac:spMk id="197" creationId="{A0927E0A-8A3F-4FF1-B25D-61F4280946F5}"/>
          </ac:spMkLst>
        </pc:spChg>
        <pc:spChg chg="mod">
          <ac:chgData name="Syphax Ait oubelli" userId="ecf726b1934da71b" providerId="LiveId" clId="{B71F60E7-0DDB-42E6-818B-77B87849ADF3}" dt="2021-08-29T01:33:58.367" v="4079" actId="207"/>
          <ac:spMkLst>
            <pc:docMk/>
            <pc:sldMk cId="1526091274" sldId="407"/>
            <ac:spMk id="200" creationId="{22A21A7F-9FBD-41C3-ADF8-BD92B53C8922}"/>
          </ac:spMkLst>
        </pc:spChg>
        <pc:spChg chg="mod">
          <ac:chgData name="Syphax Ait oubelli" userId="ecf726b1934da71b" providerId="LiveId" clId="{B71F60E7-0DDB-42E6-818B-77B87849ADF3}" dt="2021-08-29T01:34:01.251" v="4080" actId="108"/>
          <ac:spMkLst>
            <pc:docMk/>
            <pc:sldMk cId="1526091274" sldId="407"/>
            <ac:spMk id="314" creationId="{C51A6BF3-50B1-4F45-A248-CDED7C18995C}"/>
          </ac:spMkLst>
        </pc:spChg>
        <pc:spChg chg="mod">
          <ac:chgData name="Syphax Ait oubelli" userId="ecf726b1934da71b" providerId="LiveId" clId="{B71F60E7-0DDB-42E6-818B-77B87849ADF3}" dt="2021-08-29T01:34:06.218" v="4081" actId="207"/>
          <ac:spMkLst>
            <pc:docMk/>
            <pc:sldMk cId="1526091274" sldId="407"/>
            <ac:spMk id="315" creationId="{EF5E36FA-BC28-4B5C-A545-2953CAC524EF}"/>
          </ac:spMkLst>
        </pc:spChg>
        <pc:cxnChg chg="del mod">
          <ac:chgData name="Syphax Ait oubelli" userId="ecf726b1934da71b" providerId="LiveId" clId="{B71F60E7-0DDB-42E6-818B-77B87849ADF3}" dt="2021-08-29T01:33:56.200" v="4078" actId="21"/>
          <ac:cxnSpMkLst>
            <pc:docMk/>
            <pc:sldMk cId="1526091274" sldId="407"/>
            <ac:cxnSpMk id="70" creationId="{BF4BBC02-4C6C-4ABC-8D02-93A44FB240BC}"/>
          </ac:cxnSpMkLst>
        </pc:cxnChg>
        <pc:cxnChg chg="del">
          <ac:chgData name="Syphax Ait oubelli" userId="ecf726b1934da71b" providerId="LiveId" clId="{B71F60E7-0DDB-42E6-818B-77B87849ADF3}" dt="2021-08-29T01:33:56.200" v="4078" actId="21"/>
          <ac:cxnSpMkLst>
            <pc:docMk/>
            <pc:sldMk cId="1526091274" sldId="407"/>
            <ac:cxnSpMk id="71" creationId="{B4BE9071-3469-4173-BBAE-9A5C4B8F5A15}"/>
          </ac:cxnSpMkLst>
        </pc:cxnChg>
        <pc:cxnChg chg="del">
          <ac:chgData name="Syphax Ait oubelli" userId="ecf726b1934da71b" providerId="LiveId" clId="{B71F60E7-0DDB-42E6-818B-77B87849ADF3}" dt="2021-08-29T01:33:56.200" v="4078" actId="21"/>
          <ac:cxnSpMkLst>
            <pc:docMk/>
            <pc:sldMk cId="1526091274" sldId="407"/>
            <ac:cxnSpMk id="72" creationId="{62A7184F-80A5-4ECC-B9D9-809563FC135B}"/>
          </ac:cxnSpMkLst>
        </pc:cxnChg>
      </pc:sldChg>
      <pc:sldChg chg="del">
        <pc:chgData name="Syphax Ait oubelli" userId="ecf726b1934da71b" providerId="LiveId" clId="{B71F60E7-0DDB-42E6-818B-77B87849ADF3}" dt="2021-08-28T18:08:13.376" v="0" actId="47"/>
        <pc:sldMkLst>
          <pc:docMk/>
          <pc:sldMk cId="2916031817" sldId="407"/>
        </pc:sldMkLst>
      </pc:sldChg>
      <pc:sldChg chg="addSp modSp add mod">
        <pc:chgData name="Syphax Ait oubelli" userId="ecf726b1934da71b" providerId="LiveId" clId="{B71F60E7-0DDB-42E6-818B-77B87849ADF3}" dt="2021-08-29T01:40:34.712" v="4201" actId="207"/>
        <pc:sldMkLst>
          <pc:docMk/>
          <pc:sldMk cId="1484265339" sldId="408"/>
        </pc:sldMkLst>
        <pc:spChg chg="mod">
          <ac:chgData name="Syphax Ait oubelli" userId="ecf726b1934da71b" providerId="LiveId" clId="{B71F60E7-0DDB-42E6-818B-77B87849ADF3}" dt="2021-08-29T01:40:34.712" v="4201" actId="207"/>
          <ac:spMkLst>
            <pc:docMk/>
            <pc:sldMk cId="1484265339" sldId="408"/>
            <ac:spMk id="182" creationId="{54120D93-3753-48EE-9E27-480EA464D0AD}"/>
          </ac:spMkLst>
        </pc:spChg>
        <pc:spChg chg="mod">
          <ac:chgData name="Syphax Ait oubelli" userId="ecf726b1934da71b" providerId="LiveId" clId="{B71F60E7-0DDB-42E6-818B-77B87849ADF3}" dt="2021-08-29T01:40:34.712" v="4201" actId="207"/>
          <ac:spMkLst>
            <pc:docMk/>
            <pc:sldMk cId="1484265339" sldId="408"/>
            <ac:spMk id="184" creationId="{B4375FD8-0AB3-4831-9F3B-4D50FE1BAFE7}"/>
          </ac:spMkLst>
        </pc:spChg>
        <pc:spChg chg="mod">
          <ac:chgData name="Syphax Ait oubelli" userId="ecf726b1934da71b" providerId="LiveId" clId="{B71F60E7-0DDB-42E6-818B-77B87849ADF3}" dt="2021-08-29T01:40:31.560" v="4200" actId="207"/>
          <ac:spMkLst>
            <pc:docMk/>
            <pc:sldMk cId="1484265339" sldId="408"/>
            <ac:spMk id="197" creationId="{A0927E0A-8A3F-4FF1-B25D-61F4280946F5}"/>
          </ac:spMkLst>
        </pc:spChg>
        <pc:spChg chg="mod">
          <ac:chgData name="Syphax Ait oubelli" userId="ecf726b1934da71b" providerId="LiveId" clId="{B71F60E7-0DDB-42E6-818B-77B87849ADF3}" dt="2021-08-29T01:34:22.387" v="4087" actId="207"/>
          <ac:spMkLst>
            <pc:docMk/>
            <pc:sldMk cId="1484265339" sldId="408"/>
            <ac:spMk id="200" creationId="{22A21A7F-9FBD-41C3-ADF8-BD92B53C8922}"/>
          </ac:spMkLst>
        </pc:spChg>
        <pc:cxnChg chg="add mod">
          <ac:chgData name="Syphax Ait oubelli" userId="ecf726b1934da71b" providerId="LiveId" clId="{B71F60E7-0DDB-42E6-818B-77B87849ADF3}" dt="2021-08-29T01:34:17.339" v="4085" actId="1076"/>
          <ac:cxnSpMkLst>
            <pc:docMk/>
            <pc:sldMk cId="1484265339" sldId="408"/>
            <ac:cxnSpMk id="70" creationId="{9AFCDDA0-7362-4D36-8A12-4052E91B0C6C}"/>
          </ac:cxnSpMkLst>
        </pc:cxnChg>
        <pc:cxnChg chg="add mod">
          <ac:chgData name="Syphax Ait oubelli" userId="ecf726b1934da71b" providerId="LiveId" clId="{B71F60E7-0DDB-42E6-818B-77B87849ADF3}" dt="2021-08-29T01:34:17.339" v="4085" actId="1076"/>
          <ac:cxnSpMkLst>
            <pc:docMk/>
            <pc:sldMk cId="1484265339" sldId="408"/>
            <ac:cxnSpMk id="71" creationId="{2C8B0B81-CF6C-495A-9A93-7D9F6637DB6D}"/>
          </ac:cxnSpMkLst>
        </pc:cxnChg>
        <pc:cxnChg chg="add mod">
          <ac:chgData name="Syphax Ait oubelli" userId="ecf726b1934da71b" providerId="LiveId" clId="{B71F60E7-0DDB-42E6-818B-77B87849ADF3}" dt="2021-08-29T01:34:17.339" v="4085" actId="1076"/>
          <ac:cxnSpMkLst>
            <pc:docMk/>
            <pc:sldMk cId="1484265339" sldId="408"/>
            <ac:cxnSpMk id="72" creationId="{B5F10ECC-D5F9-48F6-B410-C7E3DF118301}"/>
          </ac:cxnSpMkLst>
        </pc:cxnChg>
      </pc:sldChg>
      <pc:sldChg chg="del">
        <pc:chgData name="Syphax Ait oubelli" userId="ecf726b1934da71b" providerId="LiveId" clId="{B71F60E7-0DDB-42E6-818B-77B87849ADF3}" dt="2021-08-28T18:08:13.376" v="0" actId="47"/>
        <pc:sldMkLst>
          <pc:docMk/>
          <pc:sldMk cId="3593839743" sldId="408"/>
        </pc:sldMkLst>
      </pc:sldChg>
      <pc:sldChg chg="del">
        <pc:chgData name="Syphax Ait oubelli" userId="ecf726b1934da71b" providerId="LiveId" clId="{B71F60E7-0DDB-42E6-818B-77B87849ADF3}" dt="2021-08-28T18:08:13.376" v="0" actId="47"/>
        <pc:sldMkLst>
          <pc:docMk/>
          <pc:sldMk cId="2877925589" sldId="409"/>
        </pc:sldMkLst>
      </pc:sldChg>
      <pc:sldChg chg="delSp modSp add mod modTransition">
        <pc:chgData name="Syphax Ait oubelli" userId="ecf726b1934da71b" providerId="LiveId" clId="{B71F60E7-0DDB-42E6-818B-77B87849ADF3}" dt="2021-08-29T01:42:18.376" v="4221"/>
        <pc:sldMkLst>
          <pc:docMk/>
          <pc:sldMk cId="3270614928" sldId="409"/>
        </pc:sldMkLst>
        <pc:spChg chg="mod">
          <ac:chgData name="Syphax Ait oubelli" userId="ecf726b1934da71b" providerId="LiveId" clId="{B71F60E7-0DDB-42E6-818B-77B87849ADF3}" dt="2021-08-29T01:34:30.319" v="4089" actId="108"/>
          <ac:spMkLst>
            <pc:docMk/>
            <pc:sldMk cId="3270614928" sldId="409"/>
            <ac:spMk id="200" creationId="{22A21A7F-9FBD-41C3-ADF8-BD92B53C8922}"/>
          </ac:spMkLst>
        </pc:spChg>
        <pc:spChg chg="mod">
          <ac:chgData name="Syphax Ait oubelli" userId="ecf726b1934da71b" providerId="LiveId" clId="{B71F60E7-0DDB-42E6-818B-77B87849ADF3}" dt="2021-08-29T01:34:44.146" v="4093" actId="207"/>
          <ac:spMkLst>
            <pc:docMk/>
            <pc:sldMk cId="3270614928" sldId="409"/>
            <ac:spMk id="206" creationId="{AC86605A-58DD-4750-BAC3-74CF9138B70A}"/>
          </ac:spMkLst>
        </pc:spChg>
        <pc:spChg chg="mod">
          <ac:chgData name="Syphax Ait oubelli" userId="ecf726b1934da71b" providerId="LiveId" clId="{B71F60E7-0DDB-42E6-818B-77B87849ADF3}" dt="2021-08-29T01:34:37.613" v="4091" actId="207"/>
          <ac:spMkLst>
            <pc:docMk/>
            <pc:sldMk cId="3270614928" sldId="409"/>
            <ac:spMk id="305" creationId="{AAD8EEFD-2AF9-4762-85A6-1A7836F32071}"/>
          </ac:spMkLst>
        </pc:spChg>
        <pc:spChg chg="mod">
          <ac:chgData name="Syphax Ait oubelli" userId="ecf726b1934da71b" providerId="LiveId" clId="{B71F60E7-0DDB-42E6-818B-77B87849ADF3}" dt="2021-08-29T01:34:41.586" v="4092" actId="207"/>
          <ac:spMkLst>
            <pc:docMk/>
            <pc:sldMk cId="3270614928" sldId="409"/>
            <ac:spMk id="306" creationId="{A666FBE1-BE55-4331-A6D5-D4D939B897E6}"/>
          </ac:spMkLst>
        </pc:spChg>
        <pc:spChg chg="mod">
          <ac:chgData name="Syphax Ait oubelli" userId="ecf726b1934da71b" providerId="LiveId" clId="{B71F60E7-0DDB-42E6-818B-77B87849ADF3}" dt="2021-08-29T01:34:41.586" v="4092" actId="207"/>
          <ac:spMkLst>
            <pc:docMk/>
            <pc:sldMk cId="3270614928" sldId="409"/>
            <ac:spMk id="311" creationId="{D4BA29B9-FAA4-4879-8620-163CBC4385F3}"/>
          </ac:spMkLst>
        </pc:spChg>
        <pc:spChg chg="mod">
          <ac:chgData name="Syphax Ait oubelli" userId="ecf726b1934da71b" providerId="LiveId" clId="{B71F60E7-0DDB-42E6-818B-77B87849ADF3}" dt="2021-08-29T01:34:37.613" v="4091" actId="207"/>
          <ac:spMkLst>
            <pc:docMk/>
            <pc:sldMk cId="3270614928" sldId="409"/>
            <ac:spMk id="315" creationId="{EF5E36FA-BC28-4B5C-A545-2953CAC524EF}"/>
          </ac:spMkLst>
        </pc:spChg>
        <pc:cxnChg chg="del">
          <ac:chgData name="Syphax Ait oubelli" userId="ecf726b1934da71b" providerId="LiveId" clId="{B71F60E7-0DDB-42E6-818B-77B87849ADF3}" dt="2021-08-29T01:34:33.900" v="4090" actId="21"/>
          <ac:cxnSpMkLst>
            <pc:docMk/>
            <pc:sldMk cId="3270614928" sldId="409"/>
            <ac:cxnSpMk id="70" creationId="{9AFCDDA0-7362-4D36-8A12-4052E91B0C6C}"/>
          </ac:cxnSpMkLst>
        </pc:cxnChg>
        <pc:cxnChg chg="del">
          <ac:chgData name="Syphax Ait oubelli" userId="ecf726b1934da71b" providerId="LiveId" clId="{B71F60E7-0DDB-42E6-818B-77B87849ADF3}" dt="2021-08-29T01:34:33.900" v="4090" actId="21"/>
          <ac:cxnSpMkLst>
            <pc:docMk/>
            <pc:sldMk cId="3270614928" sldId="409"/>
            <ac:cxnSpMk id="71" creationId="{2C8B0B81-CF6C-495A-9A93-7D9F6637DB6D}"/>
          </ac:cxnSpMkLst>
        </pc:cxnChg>
        <pc:cxnChg chg="del">
          <ac:chgData name="Syphax Ait oubelli" userId="ecf726b1934da71b" providerId="LiveId" clId="{B71F60E7-0DDB-42E6-818B-77B87849ADF3}" dt="2021-08-29T01:34:33.900" v="4090" actId="21"/>
          <ac:cxnSpMkLst>
            <pc:docMk/>
            <pc:sldMk cId="3270614928" sldId="409"/>
            <ac:cxnSpMk id="72" creationId="{B5F10ECC-D5F9-48F6-B410-C7E3DF118301}"/>
          </ac:cxnSpMkLst>
        </pc:cxnChg>
      </pc:sldChg>
      <pc:sldChg chg="del">
        <pc:chgData name="Syphax Ait oubelli" userId="ecf726b1934da71b" providerId="LiveId" clId="{B71F60E7-0DDB-42E6-818B-77B87849ADF3}" dt="2021-08-28T18:08:13.376" v="0" actId="47"/>
        <pc:sldMkLst>
          <pc:docMk/>
          <pc:sldMk cId="679124062" sldId="410"/>
        </pc:sldMkLst>
      </pc:sldChg>
      <pc:sldChg chg="addSp modSp add mod">
        <pc:chgData name="Syphax Ait oubelli" userId="ecf726b1934da71b" providerId="LiveId" clId="{B71F60E7-0DDB-42E6-818B-77B87849ADF3}" dt="2021-08-29T01:40:47.159" v="4204" actId="207"/>
        <pc:sldMkLst>
          <pc:docMk/>
          <pc:sldMk cId="3012212380" sldId="410"/>
        </pc:sldMkLst>
        <pc:spChg chg="mod">
          <ac:chgData name="Syphax Ait oubelli" userId="ecf726b1934da71b" providerId="LiveId" clId="{B71F60E7-0DDB-42E6-818B-77B87849ADF3}" dt="2021-08-29T01:40:47.159" v="4204" actId="207"/>
          <ac:spMkLst>
            <pc:docMk/>
            <pc:sldMk cId="3012212380" sldId="410"/>
            <ac:spMk id="186" creationId="{656FE3A1-5D97-4384-87E6-BA03EC2C5EFF}"/>
          </ac:spMkLst>
        </pc:spChg>
        <pc:spChg chg="mod">
          <ac:chgData name="Syphax Ait oubelli" userId="ecf726b1934da71b" providerId="LiveId" clId="{B71F60E7-0DDB-42E6-818B-77B87849ADF3}" dt="2021-08-29T01:40:41.716" v="4203" actId="207"/>
          <ac:spMkLst>
            <pc:docMk/>
            <pc:sldMk cId="3012212380" sldId="410"/>
            <ac:spMk id="188" creationId="{C1E83028-1C66-4FC3-9F42-EBF4CE779EC5}"/>
          </ac:spMkLst>
        </pc:spChg>
        <pc:spChg chg="mod">
          <ac:chgData name="Syphax Ait oubelli" userId="ecf726b1934da71b" providerId="LiveId" clId="{B71F60E7-0DDB-42E6-818B-77B87849ADF3}" dt="2021-08-29T01:40:47.159" v="4204" actId="207"/>
          <ac:spMkLst>
            <pc:docMk/>
            <pc:sldMk cId="3012212380" sldId="410"/>
            <ac:spMk id="203" creationId="{EFCCBB0B-DC69-451C-9A19-8CD43B625D36}"/>
          </ac:spMkLst>
        </pc:spChg>
        <pc:spChg chg="mod">
          <ac:chgData name="Syphax Ait oubelli" userId="ecf726b1934da71b" providerId="LiveId" clId="{B71F60E7-0DDB-42E6-818B-77B87849ADF3}" dt="2021-08-29T01:35:03.823" v="4103" actId="207"/>
          <ac:spMkLst>
            <pc:docMk/>
            <pc:sldMk cId="3012212380" sldId="410"/>
            <ac:spMk id="206" creationId="{AC86605A-58DD-4750-BAC3-74CF9138B70A}"/>
          </ac:spMkLst>
        </pc:spChg>
        <pc:cxnChg chg="add mod">
          <ac:chgData name="Syphax Ait oubelli" userId="ecf726b1934da71b" providerId="LiveId" clId="{B71F60E7-0DDB-42E6-818B-77B87849ADF3}" dt="2021-08-29T01:34:56.264" v="4101" actId="1038"/>
          <ac:cxnSpMkLst>
            <pc:docMk/>
            <pc:sldMk cId="3012212380" sldId="410"/>
            <ac:cxnSpMk id="70" creationId="{E17F9D18-11C5-4876-89CE-DFAB5D432FFF}"/>
          </ac:cxnSpMkLst>
        </pc:cxnChg>
        <pc:cxnChg chg="add mod">
          <ac:chgData name="Syphax Ait oubelli" userId="ecf726b1934da71b" providerId="LiveId" clId="{B71F60E7-0DDB-42E6-818B-77B87849ADF3}" dt="2021-08-29T01:34:56.264" v="4101" actId="1038"/>
          <ac:cxnSpMkLst>
            <pc:docMk/>
            <pc:sldMk cId="3012212380" sldId="410"/>
            <ac:cxnSpMk id="71" creationId="{59E02420-CB7F-4991-99CB-3A8219E8A88F}"/>
          </ac:cxnSpMkLst>
        </pc:cxnChg>
        <pc:cxnChg chg="add mod">
          <ac:chgData name="Syphax Ait oubelli" userId="ecf726b1934da71b" providerId="LiveId" clId="{B71F60E7-0DDB-42E6-818B-77B87849ADF3}" dt="2021-08-29T01:34:56.264" v="4101" actId="1038"/>
          <ac:cxnSpMkLst>
            <pc:docMk/>
            <pc:sldMk cId="3012212380" sldId="410"/>
            <ac:cxnSpMk id="72" creationId="{4E028DEF-FCFA-4CA7-8465-8A43A11CD9CA}"/>
          </ac:cxnSpMkLst>
        </pc:cxnChg>
      </pc:sldChg>
      <pc:sldChg chg="delSp modSp add mod">
        <pc:chgData name="Syphax Ait oubelli" userId="ecf726b1934da71b" providerId="LiveId" clId="{B71F60E7-0DDB-42E6-818B-77B87849ADF3}" dt="2021-08-29T01:35:27.984" v="4109" actId="21"/>
        <pc:sldMkLst>
          <pc:docMk/>
          <pc:sldMk cId="2305822495" sldId="411"/>
        </pc:sldMkLst>
        <pc:spChg chg="mod">
          <ac:chgData name="Syphax Ait oubelli" userId="ecf726b1934da71b" providerId="LiveId" clId="{B71F60E7-0DDB-42E6-818B-77B87849ADF3}" dt="2021-08-29T01:35:11.728" v="4105" actId="108"/>
          <ac:spMkLst>
            <pc:docMk/>
            <pc:sldMk cId="2305822495" sldId="411"/>
            <ac:spMk id="206" creationId="{AC86605A-58DD-4750-BAC3-74CF9138B70A}"/>
          </ac:spMkLst>
        </pc:spChg>
        <pc:spChg chg="mod">
          <ac:chgData name="Syphax Ait oubelli" userId="ecf726b1934da71b" providerId="LiveId" clId="{B71F60E7-0DDB-42E6-818B-77B87849ADF3}" dt="2021-08-29T01:35:14.435" v="4106" actId="207"/>
          <ac:spMkLst>
            <pc:docMk/>
            <pc:sldMk cId="2305822495" sldId="411"/>
            <ac:spMk id="209" creationId="{823F310C-EA03-4ECC-A159-C03445418C93}"/>
          </ac:spMkLst>
        </pc:spChg>
        <pc:spChg chg="mod">
          <ac:chgData name="Syphax Ait oubelli" userId="ecf726b1934da71b" providerId="LiveId" clId="{B71F60E7-0DDB-42E6-818B-77B87849ADF3}" dt="2021-08-29T01:35:22.100" v="4108" actId="207"/>
          <ac:spMkLst>
            <pc:docMk/>
            <pc:sldMk cId="2305822495" sldId="411"/>
            <ac:spMk id="306" creationId="{A666FBE1-BE55-4331-A6D5-D4D939B897E6}"/>
          </ac:spMkLst>
        </pc:spChg>
        <pc:spChg chg="mod">
          <ac:chgData name="Syphax Ait oubelli" userId="ecf726b1934da71b" providerId="LiveId" clId="{B71F60E7-0DDB-42E6-818B-77B87849ADF3}" dt="2021-08-29T01:35:17.651" v="4107" actId="207"/>
          <ac:spMkLst>
            <pc:docMk/>
            <pc:sldMk cId="2305822495" sldId="411"/>
            <ac:spMk id="311" creationId="{D4BA29B9-FAA4-4879-8620-163CBC4385F3}"/>
          </ac:spMkLst>
        </pc:spChg>
        <pc:spChg chg="mod">
          <ac:chgData name="Syphax Ait oubelli" userId="ecf726b1934da71b" providerId="LiveId" clId="{B71F60E7-0DDB-42E6-818B-77B87849ADF3}" dt="2021-08-29T01:35:22.100" v="4108" actId="207"/>
          <ac:spMkLst>
            <pc:docMk/>
            <pc:sldMk cId="2305822495" sldId="411"/>
            <ac:spMk id="312" creationId="{B95BC32A-13E6-4F72-AB8C-5933F1B5D2ED}"/>
          </ac:spMkLst>
        </pc:spChg>
        <pc:cxnChg chg="del">
          <ac:chgData name="Syphax Ait oubelli" userId="ecf726b1934da71b" providerId="LiveId" clId="{B71F60E7-0DDB-42E6-818B-77B87849ADF3}" dt="2021-08-29T01:35:27.984" v="4109" actId="21"/>
          <ac:cxnSpMkLst>
            <pc:docMk/>
            <pc:sldMk cId="2305822495" sldId="411"/>
            <ac:cxnSpMk id="70" creationId="{E17F9D18-11C5-4876-89CE-DFAB5D432FFF}"/>
          </ac:cxnSpMkLst>
        </pc:cxnChg>
        <pc:cxnChg chg="del">
          <ac:chgData name="Syphax Ait oubelli" userId="ecf726b1934da71b" providerId="LiveId" clId="{B71F60E7-0DDB-42E6-818B-77B87849ADF3}" dt="2021-08-29T01:35:27.984" v="4109" actId="21"/>
          <ac:cxnSpMkLst>
            <pc:docMk/>
            <pc:sldMk cId="2305822495" sldId="411"/>
            <ac:cxnSpMk id="71" creationId="{59E02420-CB7F-4991-99CB-3A8219E8A88F}"/>
          </ac:cxnSpMkLst>
        </pc:cxnChg>
        <pc:cxnChg chg="del">
          <ac:chgData name="Syphax Ait oubelli" userId="ecf726b1934da71b" providerId="LiveId" clId="{B71F60E7-0DDB-42E6-818B-77B87849ADF3}" dt="2021-08-29T01:35:27.984" v="4109" actId="21"/>
          <ac:cxnSpMkLst>
            <pc:docMk/>
            <pc:sldMk cId="2305822495" sldId="411"/>
            <ac:cxnSpMk id="72" creationId="{4E028DEF-FCFA-4CA7-8465-8A43A11CD9CA}"/>
          </ac:cxnSpMkLst>
        </pc:cxnChg>
      </pc:sldChg>
      <pc:sldChg chg="del">
        <pc:chgData name="Syphax Ait oubelli" userId="ecf726b1934da71b" providerId="LiveId" clId="{B71F60E7-0DDB-42E6-818B-77B87849ADF3}" dt="2021-08-28T18:08:13.376" v="0" actId="47"/>
        <pc:sldMkLst>
          <pc:docMk/>
          <pc:sldMk cId="4071030118" sldId="411"/>
        </pc:sldMkLst>
      </pc:sldChg>
      <pc:sldChg chg="addSp delSp modSp add mod">
        <pc:chgData name="Syphax Ait oubelli" userId="ecf726b1934da71b" providerId="LiveId" clId="{B71F60E7-0DDB-42E6-818B-77B87849ADF3}" dt="2021-08-29T01:40:53.228" v="4206" actId="207"/>
        <pc:sldMkLst>
          <pc:docMk/>
          <pc:sldMk cId="1690129706" sldId="412"/>
        </pc:sldMkLst>
        <pc:spChg chg="mod">
          <ac:chgData name="Syphax Ait oubelli" userId="ecf726b1934da71b" providerId="LiveId" clId="{B71F60E7-0DDB-42E6-818B-77B87849ADF3}" dt="2021-08-29T01:40:53.228" v="4206" actId="207"/>
          <ac:spMkLst>
            <pc:docMk/>
            <pc:sldMk cId="1690129706" sldId="412"/>
            <ac:spMk id="188" creationId="{C1E83028-1C66-4FC3-9F42-EBF4CE779EC5}"/>
          </ac:spMkLst>
        </pc:spChg>
        <pc:spChg chg="mod">
          <ac:chgData name="Syphax Ait oubelli" userId="ecf726b1934da71b" providerId="LiveId" clId="{B71F60E7-0DDB-42E6-818B-77B87849ADF3}" dt="2021-08-29T01:35:45.308" v="4116" actId="207"/>
          <ac:spMkLst>
            <pc:docMk/>
            <pc:sldMk cId="1690129706" sldId="412"/>
            <ac:spMk id="209" creationId="{823F310C-EA03-4ECC-A159-C03445418C93}"/>
          </ac:spMkLst>
        </pc:spChg>
        <pc:cxnChg chg="add mod">
          <ac:chgData name="Syphax Ait oubelli" userId="ecf726b1934da71b" providerId="LiveId" clId="{B71F60E7-0DDB-42E6-818B-77B87849ADF3}" dt="2021-08-29T01:35:36.903" v="4113" actId="1076"/>
          <ac:cxnSpMkLst>
            <pc:docMk/>
            <pc:sldMk cId="1690129706" sldId="412"/>
            <ac:cxnSpMk id="70" creationId="{0505DA38-FAFE-4670-B250-A694D4B5D11A}"/>
          </ac:cxnSpMkLst>
        </pc:cxnChg>
        <pc:cxnChg chg="add del mod">
          <ac:chgData name="Syphax Ait oubelli" userId="ecf726b1934da71b" providerId="LiveId" clId="{B71F60E7-0DDB-42E6-818B-77B87849ADF3}" dt="2021-08-29T01:35:41.221" v="4114" actId="478"/>
          <ac:cxnSpMkLst>
            <pc:docMk/>
            <pc:sldMk cId="1690129706" sldId="412"/>
            <ac:cxnSpMk id="71" creationId="{30065B79-883C-42AC-AD1A-1CA2FB877B24}"/>
          </ac:cxnSpMkLst>
        </pc:cxnChg>
        <pc:cxnChg chg="add del mod">
          <ac:chgData name="Syphax Ait oubelli" userId="ecf726b1934da71b" providerId="LiveId" clId="{B71F60E7-0DDB-42E6-818B-77B87849ADF3}" dt="2021-08-29T01:35:41.221" v="4114" actId="478"/>
          <ac:cxnSpMkLst>
            <pc:docMk/>
            <pc:sldMk cId="1690129706" sldId="412"/>
            <ac:cxnSpMk id="72" creationId="{1A075210-484D-4399-AB15-22C42903690A}"/>
          </ac:cxnSpMkLst>
        </pc:cxnChg>
      </pc:sldChg>
      <pc:sldChg chg="del">
        <pc:chgData name="Syphax Ait oubelli" userId="ecf726b1934da71b" providerId="LiveId" clId="{B71F60E7-0DDB-42E6-818B-77B87849ADF3}" dt="2021-08-28T18:08:13.376" v="0" actId="47"/>
        <pc:sldMkLst>
          <pc:docMk/>
          <pc:sldMk cId="4197438526" sldId="412"/>
        </pc:sldMkLst>
      </pc:sldChg>
      <pc:sldChg chg="del">
        <pc:chgData name="Syphax Ait oubelli" userId="ecf726b1934da71b" providerId="LiveId" clId="{B71F60E7-0DDB-42E6-818B-77B87849ADF3}" dt="2021-08-28T18:08:13.376" v="0" actId="47"/>
        <pc:sldMkLst>
          <pc:docMk/>
          <pc:sldMk cId="511698399" sldId="413"/>
        </pc:sldMkLst>
      </pc:sldChg>
      <pc:sldChg chg="delSp modSp add mod">
        <pc:chgData name="Syphax Ait oubelli" userId="ecf726b1934da71b" providerId="LiveId" clId="{B71F60E7-0DDB-42E6-818B-77B87849ADF3}" dt="2021-08-29T01:36:04.003" v="4122" actId="207"/>
        <pc:sldMkLst>
          <pc:docMk/>
          <pc:sldMk cId="1798959913" sldId="413"/>
        </pc:sldMkLst>
        <pc:spChg chg="mod">
          <ac:chgData name="Syphax Ait oubelli" userId="ecf726b1934da71b" providerId="LiveId" clId="{B71F60E7-0DDB-42E6-818B-77B87849ADF3}" dt="2021-08-29T01:35:50.579" v="4118" actId="108"/>
          <ac:spMkLst>
            <pc:docMk/>
            <pc:sldMk cId="1798959913" sldId="413"/>
            <ac:spMk id="209" creationId="{823F310C-EA03-4ECC-A159-C03445418C93}"/>
          </ac:spMkLst>
        </pc:spChg>
        <pc:spChg chg="mod">
          <ac:chgData name="Syphax Ait oubelli" userId="ecf726b1934da71b" providerId="LiveId" clId="{B71F60E7-0DDB-42E6-818B-77B87849ADF3}" dt="2021-08-29T01:36:04.003" v="4122" actId="207"/>
          <ac:spMkLst>
            <pc:docMk/>
            <pc:sldMk cId="1798959913" sldId="413"/>
            <ac:spMk id="212" creationId="{F47DEFCA-9DAE-4B61-A8A5-6AAC8E844BE3}"/>
          </ac:spMkLst>
        </pc:spChg>
        <pc:spChg chg="mod">
          <ac:chgData name="Syphax Ait oubelli" userId="ecf726b1934da71b" providerId="LiveId" clId="{B71F60E7-0DDB-42E6-818B-77B87849ADF3}" dt="2021-08-29T01:36:01.680" v="4121" actId="207"/>
          <ac:spMkLst>
            <pc:docMk/>
            <pc:sldMk cId="1798959913" sldId="413"/>
            <ac:spMk id="306" creationId="{A666FBE1-BE55-4331-A6D5-D4D939B897E6}"/>
          </ac:spMkLst>
        </pc:spChg>
        <pc:spChg chg="mod">
          <ac:chgData name="Syphax Ait oubelli" userId="ecf726b1934da71b" providerId="LiveId" clId="{B71F60E7-0DDB-42E6-818B-77B87849ADF3}" dt="2021-08-29T01:35:57.085" v="4120" actId="207"/>
          <ac:spMkLst>
            <pc:docMk/>
            <pc:sldMk cId="1798959913" sldId="413"/>
            <ac:spMk id="312" creationId="{B95BC32A-13E6-4F72-AB8C-5933F1B5D2ED}"/>
          </ac:spMkLst>
        </pc:spChg>
        <pc:spChg chg="mod">
          <ac:chgData name="Syphax Ait oubelli" userId="ecf726b1934da71b" providerId="LiveId" clId="{B71F60E7-0DDB-42E6-818B-77B87849ADF3}" dt="2021-08-29T01:36:01.680" v="4121" actId="207"/>
          <ac:spMkLst>
            <pc:docMk/>
            <pc:sldMk cId="1798959913" sldId="413"/>
            <ac:spMk id="313" creationId="{7B7EB77E-8779-4BD0-9956-3972F546B715}"/>
          </ac:spMkLst>
        </pc:spChg>
        <pc:cxnChg chg="del">
          <ac:chgData name="Syphax Ait oubelli" userId="ecf726b1934da71b" providerId="LiveId" clId="{B71F60E7-0DDB-42E6-818B-77B87849ADF3}" dt="2021-08-29T01:35:53.789" v="4119" actId="478"/>
          <ac:cxnSpMkLst>
            <pc:docMk/>
            <pc:sldMk cId="1798959913" sldId="413"/>
            <ac:cxnSpMk id="70" creationId="{0505DA38-FAFE-4670-B250-A694D4B5D11A}"/>
          </ac:cxnSpMkLst>
        </pc:cxnChg>
      </pc:sldChg>
      <pc:sldChg chg="addSp modSp add mod">
        <pc:chgData name="Syphax Ait oubelli" userId="ecf726b1934da71b" providerId="LiveId" clId="{B71F60E7-0DDB-42E6-818B-77B87849ADF3}" dt="2021-08-29T01:41:02.451" v="4209" actId="207"/>
        <pc:sldMkLst>
          <pc:docMk/>
          <pc:sldMk cId="44324475" sldId="414"/>
        </pc:sldMkLst>
        <pc:spChg chg="mod">
          <ac:chgData name="Syphax Ait oubelli" userId="ecf726b1934da71b" providerId="LiveId" clId="{B71F60E7-0DDB-42E6-818B-77B87849ADF3}" dt="2021-08-29T01:41:02.451" v="4209" actId="207"/>
          <ac:spMkLst>
            <pc:docMk/>
            <pc:sldMk cId="44324475" sldId="414"/>
            <ac:spMk id="191" creationId="{AE1D04B7-9B73-4368-BAE6-27FAF2046E86}"/>
          </ac:spMkLst>
        </pc:spChg>
        <pc:spChg chg="mod">
          <ac:chgData name="Syphax Ait oubelli" userId="ecf726b1934da71b" providerId="LiveId" clId="{B71F60E7-0DDB-42E6-818B-77B87849ADF3}" dt="2021-08-29T01:41:02.451" v="4209" actId="207"/>
          <ac:spMkLst>
            <pc:docMk/>
            <pc:sldMk cId="44324475" sldId="414"/>
            <ac:spMk id="194" creationId="{B574117C-A116-4731-B0F0-AADDAE1DACB4}"/>
          </ac:spMkLst>
        </pc:spChg>
        <pc:spChg chg="mod">
          <ac:chgData name="Syphax Ait oubelli" userId="ecf726b1934da71b" providerId="LiveId" clId="{B71F60E7-0DDB-42E6-818B-77B87849ADF3}" dt="2021-08-29T01:40:58.910" v="4208" actId="207"/>
          <ac:spMkLst>
            <pc:docMk/>
            <pc:sldMk cId="44324475" sldId="414"/>
            <ac:spMk id="209" creationId="{823F310C-EA03-4ECC-A159-C03445418C93}"/>
          </ac:spMkLst>
        </pc:spChg>
        <pc:spChg chg="mod">
          <ac:chgData name="Syphax Ait oubelli" userId="ecf726b1934da71b" providerId="LiveId" clId="{B71F60E7-0DDB-42E6-818B-77B87849ADF3}" dt="2021-08-29T01:36:20.656" v="4128" actId="207"/>
          <ac:spMkLst>
            <pc:docMk/>
            <pc:sldMk cId="44324475" sldId="414"/>
            <ac:spMk id="212" creationId="{F47DEFCA-9DAE-4B61-A8A5-6AAC8E844BE3}"/>
          </ac:spMkLst>
        </pc:spChg>
        <pc:cxnChg chg="add mod">
          <ac:chgData name="Syphax Ait oubelli" userId="ecf726b1934da71b" providerId="LiveId" clId="{B71F60E7-0DDB-42E6-818B-77B87849ADF3}" dt="2021-08-29T01:36:13.868" v="4126" actId="1076"/>
          <ac:cxnSpMkLst>
            <pc:docMk/>
            <pc:sldMk cId="44324475" sldId="414"/>
            <ac:cxnSpMk id="70" creationId="{20B6E5D9-8695-4213-9442-E3BA8F2F10CC}"/>
          </ac:cxnSpMkLst>
        </pc:cxnChg>
        <pc:cxnChg chg="add mod">
          <ac:chgData name="Syphax Ait oubelli" userId="ecf726b1934da71b" providerId="LiveId" clId="{B71F60E7-0DDB-42E6-818B-77B87849ADF3}" dt="2021-08-29T01:36:13.868" v="4126" actId="1076"/>
          <ac:cxnSpMkLst>
            <pc:docMk/>
            <pc:sldMk cId="44324475" sldId="414"/>
            <ac:cxnSpMk id="71" creationId="{3ED135F2-180B-475E-873A-CB5066734C11}"/>
          </ac:cxnSpMkLst>
        </pc:cxnChg>
        <pc:cxnChg chg="add mod">
          <ac:chgData name="Syphax Ait oubelli" userId="ecf726b1934da71b" providerId="LiveId" clId="{B71F60E7-0DDB-42E6-818B-77B87849ADF3}" dt="2021-08-29T01:36:13.868" v="4126" actId="1076"/>
          <ac:cxnSpMkLst>
            <pc:docMk/>
            <pc:sldMk cId="44324475" sldId="414"/>
            <ac:cxnSpMk id="72" creationId="{A5872A4B-F3B2-4B0B-B869-6A010DCD6397}"/>
          </ac:cxnSpMkLst>
        </pc:cxnChg>
      </pc:sldChg>
      <pc:sldChg chg="del">
        <pc:chgData name="Syphax Ait oubelli" userId="ecf726b1934da71b" providerId="LiveId" clId="{B71F60E7-0DDB-42E6-818B-77B87849ADF3}" dt="2021-08-28T18:08:13.376" v="0" actId="47"/>
        <pc:sldMkLst>
          <pc:docMk/>
          <pc:sldMk cId="4070211023" sldId="414"/>
        </pc:sldMkLst>
      </pc:sldChg>
      <pc:sldChg chg="del">
        <pc:chgData name="Syphax Ait oubelli" userId="ecf726b1934da71b" providerId="LiveId" clId="{B71F60E7-0DDB-42E6-818B-77B87849ADF3}" dt="2021-08-28T18:08:13.376" v="0" actId="47"/>
        <pc:sldMkLst>
          <pc:docMk/>
          <pc:sldMk cId="775378018" sldId="415"/>
        </pc:sldMkLst>
      </pc:sldChg>
      <pc:sldChg chg="delSp modSp add mod">
        <pc:chgData name="Syphax Ait oubelli" userId="ecf726b1934da71b" providerId="LiveId" clId="{B71F60E7-0DDB-42E6-818B-77B87849ADF3}" dt="2021-08-29T01:36:47.773" v="4135" actId="21"/>
        <pc:sldMkLst>
          <pc:docMk/>
          <pc:sldMk cId="3123894886" sldId="415"/>
        </pc:sldMkLst>
        <pc:spChg chg="mod">
          <ac:chgData name="Syphax Ait oubelli" userId="ecf726b1934da71b" providerId="LiveId" clId="{B71F60E7-0DDB-42E6-818B-77B87849ADF3}" dt="2021-08-29T01:36:28.611" v="4130" actId="108"/>
          <ac:spMkLst>
            <pc:docMk/>
            <pc:sldMk cId="3123894886" sldId="415"/>
            <ac:spMk id="212" creationId="{F47DEFCA-9DAE-4B61-A8A5-6AAC8E844BE3}"/>
          </ac:spMkLst>
        </pc:spChg>
        <pc:spChg chg="mod">
          <ac:chgData name="Syphax Ait oubelli" userId="ecf726b1934da71b" providerId="LiveId" clId="{B71F60E7-0DDB-42E6-818B-77B87849ADF3}" dt="2021-08-29T01:36:34.952" v="4131" actId="207"/>
          <ac:spMkLst>
            <pc:docMk/>
            <pc:sldMk cId="3123894886" sldId="415"/>
            <ac:spMk id="215" creationId="{F7520A70-3D25-4E6C-8905-7F5C164172D0}"/>
          </ac:spMkLst>
        </pc:spChg>
        <pc:spChg chg="mod">
          <ac:chgData name="Syphax Ait oubelli" userId="ecf726b1934da71b" providerId="LiveId" clId="{B71F60E7-0DDB-42E6-818B-77B87849ADF3}" dt="2021-08-29T01:36:39.355" v="4133" actId="207"/>
          <ac:spMkLst>
            <pc:docMk/>
            <pc:sldMk cId="3123894886" sldId="415"/>
            <ac:spMk id="313" creationId="{7B7EB77E-8779-4BD0-9956-3972F546B715}"/>
          </ac:spMkLst>
        </pc:spChg>
        <pc:spChg chg="mod">
          <ac:chgData name="Syphax Ait oubelli" userId="ecf726b1934da71b" providerId="LiveId" clId="{B71F60E7-0DDB-42E6-818B-77B87849ADF3}" dt="2021-08-29T01:36:42.431" v="4134" actId="207"/>
          <ac:spMkLst>
            <pc:docMk/>
            <pc:sldMk cId="3123894886" sldId="415"/>
            <ac:spMk id="314" creationId="{C51A6BF3-50B1-4F45-A248-CDED7C18995C}"/>
          </ac:spMkLst>
        </pc:spChg>
        <pc:cxnChg chg="del">
          <ac:chgData name="Syphax Ait oubelli" userId="ecf726b1934da71b" providerId="LiveId" clId="{B71F60E7-0DDB-42E6-818B-77B87849ADF3}" dt="2021-08-29T01:36:47.773" v="4135" actId="21"/>
          <ac:cxnSpMkLst>
            <pc:docMk/>
            <pc:sldMk cId="3123894886" sldId="415"/>
            <ac:cxnSpMk id="70" creationId="{20B6E5D9-8695-4213-9442-E3BA8F2F10CC}"/>
          </ac:cxnSpMkLst>
        </pc:cxnChg>
        <pc:cxnChg chg="del">
          <ac:chgData name="Syphax Ait oubelli" userId="ecf726b1934da71b" providerId="LiveId" clId="{B71F60E7-0DDB-42E6-818B-77B87849ADF3}" dt="2021-08-29T01:36:47.773" v="4135" actId="21"/>
          <ac:cxnSpMkLst>
            <pc:docMk/>
            <pc:sldMk cId="3123894886" sldId="415"/>
            <ac:cxnSpMk id="71" creationId="{3ED135F2-180B-475E-873A-CB5066734C11}"/>
          </ac:cxnSpMkLst>
        </pc:cxnChg>
        <pc:cxnChg chg="del">
          <ac:chgData name="Syphax Ait oubelli" userId="ecf726b1934da71b" providerId="LiveId" clId="{B71F60E7-0DDB-42E6-818B-77B87849ADF3}" dt="2021-08-29T01:36:47.773" v="4135" actId="21"/>
          <ac:cxnSpMkLst>
            <pc:docMk/>
            <pc:sldMk cId="3123894886" sldId="415"/>
            <ac:cxnSpMk id="72" creationId="{A5872A4B-F3B2-4B0B-B869-6A010DCD6397}"/>
          </ac:cxnSpMkLst>
        </pc:cxnChg>
      </pc:sldChg>
      <pc:sldChg chg="addSp modSp add mod">
        <pc:chgData name="Syphax Ait oubelli" userId="ecf726b1934da71b" providerId="LiveId" clId="{B71F60E7-0DDB-42E6-818B-77B87849ADF3}" dt="2021-08-29T01:41:14.647" v="4215" actId="207"/>
        <pc:sldMkLst>
          <pc:docMk/>
          <pc:sldMk cId="231376921" sldId="416"/>
        </pc:sldMkLst>
        <pc:spChg chg="mod">
          <ac:chgData name="Syphax Ait oubelli" userId="ecf726b1934da71b" providerId="LiveId" clId="{B71F60E7-0DDB-42E6-818B-77B87849ADF3}" dt="2021-08-29T01:41:14.647" v="4215" actId="207"/>
          <ac:spMkLst>
            <pc:docMk/>
            <pc:sldMk cId="231376921" sldId="416"/>
            <ac:spMk id="194" creationId="{B574117C-A116-4731-B0F0-AADDAE1DACB4}"/>
          </ac:spMkLst>
        </pc:spChg>
        <pc:spChg chg="mod">
          <ac:chgData name="Syphax Ait oubelli" userId="ecf726b1934da71b" providerId="LiveId" clId="{B71F60E7-0DDB-42E6-818B-77B87849ADF3}" dt="2021-08-29T01:41:14.647" v="4215" actId="207"/>
          <ac:spMkLst>
            <pc:docMk/>
            <pc:sldMk cId="231376921" sldId="416"/>
            <ac:spMk id="197" creationId="{A0927E0A-8A3F-4FF1-B25D-61F4280946F5}"/>
          </ac:spMkLst>
        </pc:spChg>
        <pc:spChg chg="mod">
          <ac:chgData name="Syphax Ait oubelli" userId="ecf726b1934da71b" providerId="LiveId" clId="{B71F60E7-0DDB-42E6-818B-77B87849ADF3}" dt="2021-08-29T01:41:09.024" v="4211" actId="207"/>
          <ac:spMkLst>
            <pc:docMk/>
            <pc:sldMk cId="231376921" sldId="416"/>
            <ac:spMk id="212" creationId="{F47DEFCA-9DAE-4B61-A8A5-6AAC8E844BE3}"/>
          </ac:spMkLst>
        </pc:spChg>
        <pc:spChg chg="mod">
          <ac:chgData name="Syphax Ait oubelli" userId="ecf726b1934da71b" providerId="LiveId" clId="{B71F60E7-0DDB-42E6-818B-77B87849ADF3}" dt="2021-08-29T01:36:59.278" v="4140" actId="207"/>
          <ac:spMkLst>
            <pc:docMk/>
            <pc:sldMk cId="231376921" sldId="416"/>
            <ac:spMk id="215" creationId="{F7520A70-3D25-4E6C-8905-7F5C164172D0}"/>
          </ac:spMkLst>
        </pc:spChg>
        <pc:cxnChg chg="add mod">
          <ac:chgData name="Syphax Ait oubelli" userId="ecf726b1934da71b" providerId="LiveId" clId="{B71F60E7-0DDB-42E6-818B-77B87849ADF3}" dt="2021-08-29T01:36:52.404" v="4138" actId="1076"/>
          <ac:cxnSpMkLst>
            <pc:docMk/>
            <pc:sldMk cId="231376921" sldId="416"/>
            <ac:cxnSpMk id="70" creationId="{9E9C3F90-EAF3-4215-8991-CEB282876B00}"/>
          </ac:cxnSpMkLst>
        </pc:cxnChg>
        <pc:cxnChg chg="add mod">
          <ac:chgData name="Syphax Ait oubelli" userId="ecf726b1934da71b" providerId="LiveId" clId="{B71F60E7-0DDB-42E6-818B-77B87849ADF3}" dt="2021-08-29T01:36:52.404" v="4138" actId="1076"/>
          <ac:cxnSpMkLst>
            <pc:docMk/>
            <pc:sldMk cId="231376921" sldId="416"/>
            <ac:cxnSpMk id="71" creationId="{D1EE7FC6-A780-41DF-9B7B-8572C7FE4FA5}"/>
          </ac:cxnSpMkLst>
        </pc:cxnChg>
        <pc:cxnChg chg="add mod">
          <ac:chgData name="Syphax Ait oubelli" userId="ecf726b1934da71b" providerId="LiveId" clId="{B71F60E7-0DDB-42E6-818B-77B87849ADF3}" dt="2021-08-29T01:36:52.404" v="4138" actId="1076"/>
          <ac:cxnSpMkLst>
            <pc:docMk/>
            <pc:sldMk cId="231376921" sldId="416"/>
            <ac:cxnSpMk id="72" creationId="{B000F83A-B003-436D-BE29-48225B869E84}"/>
          </ac:cxnSpMkLst>
        </pc:cxnChg>
      </pc:sldChg>
      <pc:sldChg chg="del">
        <pc:chgData name="Syphax Ait oubelli" userId="ecf726b1934da71b" providerId="LiveId" clId="{B71F60E7-0DDB-42E6-818B-77B87849ADF3}" dt="2021-08-28T18:08:13.376" v="0" actId="47"/>
        <pc:sldMkLst>
          <pc:docMk/>
          <pc:sldMk cId="3588351567" sldId="416"/>
        </pc:sldMkLst>
      </pc:sldChg>
      <pc:sldChg chg="delSp modSp add mod">
        <pc:chgData name="Syphax Ait oubelli" userId="ecf726b1934da71b" providerId="LiveId" clId="{B71F60E7-0DDB-42E6-818B-77B87849ADF3}" dt="2021-08-29T01:37:17.456" v="4146" actId="207"/>
        <pc:sldMkLst>
          <pc:docMk/>
          <pc:sldMk cId="1247201580" sldId="417"/>
        </pc:sldMkLst>
        <pc:spChg chg="mod">
          <ac:chgData name="Syphax Ait oubelli" userId="ecf726b1934da71b" providerId="LiveId" clId="{B71F60E7-0DDB-42E6-818B-77B87849ADF3}" dt="2021-08-29T01:37:04.953" v="4142" actId="108"/>
          <ac:spMkLst>
            <pc:docMk/>
            <pc:sldMk cId="1247201580" sldId="417"/>
            <ac:spMk id="215" creationId="{F7520A70-3D25-4E6C-8905-7F5C164172D0}"/>
          </ac:spMkLst>
        </pc:spChg>
        <pc:spChg chg="mod">
          <ac:chgData name="Syphax Ait oubelli" userId="ecf726b1934da71b" providerId="LiveId" clId="{B71F60E7-0DDB-42E6-818B-77B87849ADF3}" dt="2021-08-29T01:37:17.456" v="4146" actId="207"/>
          <ac:spMkLst>
            <pc:docMk/>
            <pc:sldMk cId="1247201580" sldId="417"/>
            <ac:spMk id="218" creationId="{15BAA4E1-4413-4313-82E2-CD7872C13CFA}"/>
          </ac:spMkLst>
        </pc:spChg>
        <pc:spChg chg="mod">
          <ac:chgData name="Syphax Ait oubelli" userId="ecf726b1934da71b" providerId="LiveId" clId="{B71F60E7-0DDB-42E6-818B-77B87849ADF3}" dt="2021-08-29T01:37:11.508" v="4144" actId="207"/>
          <ac:spMkLst>
            <pc:docMk/>
            <pc:sldMk cId="1247201580" sldId="417"/>
            <ac:spMk id="314" creationId="{C51A6BF3-50B1-4F45-A248-CDED7C18995C}"/>
          </ac:spMkLst>
        </pc:spChg>
        <pc:spChg chg="mod">
          <ac:chgData name="Syphax Ait oubelli" userId="ecf726b1934da71b" providerId="LiveId" clId="{B71F60E7-0DDB-42E6-818B-77B87849ADF3}" dt="2021-08-29T01:37:15.126" v="4145" actId="207"/>
          <ac:spMkLst>
            <pc:docMk/>
            <pc:sldMk cId="1247201580" sldId="417"/>
            <ac:spMk id="315" creationId="{EF5E36FA-BC28-4B5C-A545-2953CAC524EF}"/>
          </ac:spMkLst>
        </pc:spChg>
        <pc:cxnChg chg="del">
          <ac:chgData name="Syphax Ait oubelli" userId="ecf726b1934da71b" providerId="LiveId" clId="{B71F60E7-0DDB-42E6-818B-77B87849ADF3}" dt="2021-08-29T01:37:08.562" v="4143" actId="21"/>
          <ac:cxnSpMkLst>
            <pc:docMk/>
            <pc:sldMk cId="1247201580" sldId="417"/>
            <ac:cxnSpMk id="70" creationId="{9E9C3F90-EAF3-4215-8991-CEB282876B00}"/>
          </ac:cxnSpMkLst>
        </pc:cxnChg>
        <pc:cxnChg chg="del">
          <ac:chgData name="Syphax Ait oubelli" userId="ecf726b1934da71b" providerId="LiveId" clId="{B71F60E7-0DDB-42E6-818B-77B87849ADF3}" dt="2021-08-29T01:37:08.562" v="4143" actId="21"/>
          <ac:cxnSpMkLst>
            <pc:docMk/>
            <pc:sldMk cId="1247201580" sldId="417"/>
            <ac:cxnSpMk id="71" creationId="{D1EE7FC6-A780-41DF-9B7B-8572C7FE4FA5}"/>
          </ac:cxnSpMkLst>
        </pc:cxnChg>
        <pc:cxnChg chg="del">
          <ac:chgData name="Syphax Ait oubelli" userId="ecf726b1934da71b" providerId="LiveId" clId="{B71F60E7-0DDB-42E6-818B-77B87849ADF3}" dt="2021-08-29T01:37:08.562" v="4143" actId="21"/>
          <ac:cxnSpMkLst>
            <pc:docMk/>
            <pc:sldMk cId="1247201580" sldId="417"/>
            <ac:cxnSpMk id="72" creationId="{B000F83A-B003-436D-BE29-48225B869E84}"/>
          </ac:cxnSpMkLst>
        </pc:cxnChg>
      </pc:sldChg>
      <pc:sldChg chg="addSp modSp add mod">
        <pc:chgData name="Syphax Ait oubelli" userId="ecf726b1934da71b" providerId="LiveId" clId="{B71F60E7-0DDB-42E6-818B-77B87849ADF3}" dt="2021-08-29T01:41:24.336" v="4218" actId="207"/>
        <pc:sldMkLst>
          <pc:docMk/>
          <pc:sldMk cId="3540045850" sldId="418"/>
        </pc:sldMkLst>
        <pc:spChg chg="mod">
          <ac:chgData name="Syphax Ait oubelli" userId="ecf726b1934da71b" providerId="LiveId" clId="{B71F60E7-0DDB-42E6-818B-77B87849ADF3}" dt="2021-08-29T01:41:24.336" v="4218" actId="207"/>
          <ac:spMkLst>
            <pc:docMk/>
            <pc:sldMk cId="3540045850" sldId="418"/>
            <ac:spMk id="197" creationId="{A0927E0A-8A3F-4FF1-B25D-61F4280946F5}"/>
          </ac:spMkLst>
        </pc:spChg>
        <pc:spChg chg="mod">
          <ac:chgData name="Syphax Ait oubelli" userId="ecf726b1934da71b" providerId="LiveId" clId="{B71F60E7-0DDB-42E6-818B-77B87849ADF3}" dt="2021-08-29T01:41:24.336" v="4218" actId="207"/>
          <ac:spMkLst>
            <pc:docMk/>
            <pc:sldMk cId="3540045850" sldId="418"/>
            <ac:spMk id="200" creationId="{22A21A7F-9FBD-41C3-ADF8-BD92B53C8922}"/>
          </ac:spMkLst>
        </pc:spChg>
        <pc:spChg chg="mod">
          <ac:chgData name="Syphax Ait oubelli" userId="ecf726b1934da71b" providerId="LiveId" clId="{B71F60E7-0DDB-42E6-818B-77B87849ADF3}" dt="2021-08-29T01:41:21.415" v="4217" actId="207"/>
          <ac:spMkLst>
            <pc:docMk/>
            <pc:sldMk cId="3540045850" sldId="418"/>
            <ac:spMk id="215" creationId="{F7520A70-3D25-4E6C-8905-7F5C164172D0}"/>
          </ac:spMkLst>
        </pc:spChg>
        <pc:spChg chg="mod">
          <ac:chgData name="Syphax Ait oubelli" userId="ecf726b1934da71b" providerId="LiveId" clId="{B71F60E7-0DDB-42E6-818B-77B87849ADF3}" dt="2021-08-29T01:37:30.024" v="4152" actId="207"/>
          <ac:spMkLst>
            <pc:docMk/>
            <pc:sldMk cId="3540045850" sldId="418"/>
            <ac:spMk id="218" creationId="{15BAA4E1-4413-4313-82E2-CD7872C13CFA}"/>
          </ac:spMkLst>
        </pc:spChg>
        <pc:cxnChg chg="add mod">
          <ac:chgData name="Syphax Ait oubelli" userId="ecf726b1934da71b" providerId="LiveId" clId="{B71F60E7-0DDB-42E6-818B-77B87849ADF3}" dt="2021-08-29T01:37:26.390" v="4150" actId="1076"/>
          <ac:cxnSpMkLst>
            <pc:docMk/>
            <pc:sldMk cId="3540045850" sldId="418"/>
            <ac:cxnSpMk id="70" creationId="{CB6068A7-8DD6-407E-B372-9AB5AEA698F3}"/>
          </ac:cxnSpMkLst>
        </pc:cxnChg>
        <pc:cxnChg chg="add mod">
          <ac:chgData name="Syphax Ait oubelli" userId="ecf726b1934da71b" providerId="LiveId" clId="{B71F60E7-0DDB-42E6-818B-77B87849ADF3}" dt="2021-08-29T01:37:26.390" v="4150" actId="1076"/>
          <ac:cxnSpMkLst>
            <pc:docMk/>
            <pc:sldMk cId="3540045850" sldId="418"/>
            <ac:cxnSpMk id="71" creationId="{86477596-8341-438D-AC4A-DA66194C8112}"/>
          </ac:cxnSpMkLst>
        </pc:cxnChg>
        <pc:cxnChg chg="add mod">
          <ac:chgData name="Syphax Ait oubelli" userId="ecf726b1934da71b" providerId="LiveId" clId="{B71F60E7-0DDB-42E6-818B-77B87849ADF3}" dt="2021-08-29T01:37:26.390" v="4150" actId="1076"/>
          <ac:cxnSpMkLst>
            <pc:docMk/>
            <pc:sldMk cId="3540045850" sldId="418"/>
            <ac:cxnSpMk id="72" creationId="{ADCB78A1-A05A-4C73-91B0-68A5E06CD4E6}"/>
          </ac:cxnSpMkLst>
        </pc:cxnChg>
      </pc:sldChg>
      <pc:sldChg chg="del">
        <pc:chgData name="Syphax Ait oubelli" userId="ecf726b1934da71b" providerId="LiveId" clId="{B71F60E7-0DDB-42E6-818B-77B87849ADF3}" dt="2021-08-28T18:08:13.376" v="0" actId="47"/>
        <pc:sldMkLst>
          <pc:docMk/>
          <pc:sldMk cId="2878249349" sldId="419"/>
        </pc:sldMkLst>
      </pc:sldChg>
      <pc:sldChg chg="delSp modSp add mod modAnim">
        <pc:chgData name="Syphax Ait oubelli" userId="ecf726b1934da71b" providerId="LiveId" clId="{B71F60E7-0DDB-42E6-818B-77B87849ADF3}" dt="2021-08-29T01:39:14.881" v="4182"/>
        <pc:sldMkLst>
          <pc:docMk/>
          <pc:sldMk cId="3279025273" sldId="419"/>
        </pc:sldMkLst>
        <pc:spChg chg="mod">
          <ac:chgData name="Syphax Ait oubelli" userId="ecf726b1934da71b" providerId="LiveId" clId="{B71F60E7-0DDB-42E6-818B-77B87849ADF3}" dt="2021-08-29T01:37:50.051" v="4155" actId="108"/>
          <ac:spMkLst>
            <pc:docMk/>
            <pc:sldMk cId="3279025273" sldId="419"/>
            <ac:spMk id="218" creationId="{15BAA4E1-4413-4313-82E2-CD7872C13CFA}"/>
          </ac:spMkLst>
        </pc:spChg>
        <pc:spChg chg="mod">
          <ac:chgData name="Syphax Ait oubelli" userId="ecf726b1934da71b" providerId="LiveId" clId="{B71F60E7-0DDB-42E6-818B-77B87849ADF3}" dt="2021-08-29T01:39:03.140" v="4178" actId="207"/>
          <ac:spMkLst>
            <pc:docMk/>
            <pc:sldMk cId="3279025273" sldId="419"/>
            <ac:spMk id="224" creationId="{6BC1F658-2952-4F03-9E63-C4F21EE1D4B9}"/>
          </ac:spMkLst>
        </pc:spChg>
        <pc:spChg chg="mod">
          <ac:chgData name="Syphax Ait oubelli" userId="ecf726b1934da71b" providerId="LiveId" clId="{B71F60E7-0DDB-42E6-818B-77B87849ADF3}" dt="2021-08-29T01:39:03.140" v="4178" actId="207"/>
          <ac:spMkLst>
            <pc:docMk/>
            <pc:sldMk cId="3279025273" sldId="419"/>
            <ac:spMk id="227" creationId="{85B950A6-3BAB-4070-9FE9-405D6CDE2CC2}"/>
          </ac:spMkLst>
        </pc:spChg>
        <pc:spChg chg="mod">
          <ac:chgData name="Syphax Ait oubelli" userId="ecf726b1934da71b" providerId="LiveId" clId="{B71F60E7-0DDB-42E6-818B-77B87849ADF3}" dt="2021-08-29T01:39:03.140" v="4178" actId="207"/>
          <ac:spMkLst>
            <pc:docMk/>
            <pc:sldMk cId="3279025273" sldId="419"/>
            <ac:spMk id="230" creationId="{CC86A51F-D3B7-4FA9-8E4A-C8F885629CB4}"/>
          </ac:spMkLst>
        </pc:spChg>
        <pc:spChg chg="mod">
          <ac:chgData name="Syphax Ait oubelli" userId="ecf726b1934da71b" providerId="LiveId" clId="{B71F60E7-0DDB-42E6-818B-77B87849ADF3}" dt="2021-08-29T01:39:03.140" v="4178" actId="207"/>
          <ac:spMkLst>
            <pc:docMk/>
            <pc:sldMk cId="3279025273" sldId="419"/>
            <ac:spMk id="233" creationId="{79167EBB-6BEE-463C-8E24-A48048E75740}"/>
          </ac:spMkLst>
        </pc:spChg>
        <pc:spChg chg="mod">
          <ac:chgData name="Syphax Ait oubelli" userId="ecf726b1934da71b" providerId="LiveId" clId="{B71F60E7-0DDB-42E6-818B-77B87849ADF3}" dt="2021-08-29T01:39:03.140" v="4178" actId="207"/>
          <ac:spMkLst>
            <pc:docMk/>
            <pc:sldMk cId="3279025273" sldId="419"/>
            <ac:spMk id="236" creationId="{049DF8BD-7834-4CEA-B598-19DCF9C80698}"/>
          </ac:spMkLst>
        </pc:spChg>
        <pc:spChg chg="mod">
          <ac:chgData name="Syphax Ait oubelli" userId="ecf726b1934da71b" providerId="LiveId" clId="{B71F60E7-0DDB-42E6-818B-77B87849ADF3}" dt="2021-08-29T01:39:03.140" v="4178" actId="207"/>
          <ac:spMkLst>
            <pc:docMk/>
            <pc:sldMk cId="3279025273" sldId="419"/>
            <ac:spMk id="242" creationId="{BBDE3558-4EA0-4235-B85C-D7A00D260A68}"/>
          </ac:spMkLst>
        </pc:spChg>
        <pc:spChg chg="mod">
          <ac:chgData name="Syphax Ait oubelli" userId="ecf726b1934da71b" providerId="LiveId" clId="{B71F60E7-0DDB-42E6-818B-77B87849ADF3}" dt="2021-08-29T01:39:03.140" v="4178" actId="207"/>
          <ac:spMkLst>
            <pc:docMk/>
            <pc:sldMk cId="3279025273" sldId="419"/>
            <ac:spMk id="245" creationId="{94A33F73-6F78-469F-B13A-D270D3640834}"/>
          </ac:spMkLst>
        </pc:spChg>
        <pc:spChg chg="mod">
          <ac:chgData name="Syphax Ait oubelli" userId="ecf726b1934da71b" providerId="LiveId" clId="{B71F60E7-0DDB-42E6-818B-77B87849ADF3}" dt="2021-08-29T01:39:03.140" v="4178" actId="207"/>
          <ac:spMkLst>
            <pc:docMk/>
            <pc:sldMk cId="3279025273" sldId="419"/>
            <ac:spMk id="248" creationId="{672253C2-A0C3-4CE0-996F-7A263B894498}"/>
          </ac:spMkLst>
        </pc:spChg>
        <pc:spChg chg="mod">
          <ac:chgData name="Syphax Ait oubelli" userId="ecf726b1934da71b" providerId="LiveId" clId="{B71F60E7-0DDB-42E6-818B-77B87849ADF3}" dt="2021-08-29T01:39:03.140" v="4178" actId="207"/>
          <ac:spMkLst>
            <pc:docMk/>
            <pc:sldMk cId="3279025273" sldId="419"/>
            <ac:spMk id="251" creationId="{3BF83BB1-FBEC-4F28-92C1-1AD1C52C12D9}"/>
          </ac:spMkLst>
        </pc:spChg>
        <pc:spChg chg="mod">
          <ac:chgData name="Syphax Ait oubelli" userId="ecf726b1934da71b" providerId="LiveId" clId="{B71F60E7-0DDB-42E6-818B-77B87849ADF3}" dt="2021-08-29T01:39:03.140" v="4178" actId="207"/>
          <ac:spMkLst>
            <pc:docMk/>
            <pc:sldMk cId="3279025273" sldId="419"/>
            <ac:spMk id="254" creationId="{08740C3E-A3B5-4F91-AB44-A27E85E028AE}"/>
          </ac:spMkLst>
        </pc:spChg>
        <pc:spChg chg="mod">
          <ac:chgData name="Syphax Ait oubelli" userId="ecf726b1934da71b" providerId="LiveId" clId="{B71F60E7-0DDB-42E6-818B-77B87849ADF3}" dt="2021-08-29T01:39:03.140" v="4178" actId="207"/>
          <ac:spMkLst>
            <pc:docMk/>
            <pc:sldMk cId="3279025273" sldId="419"/>
            <ac:spMk id="260" creationId="{08729FF1-4DAE-42A3-8041-B7B0ADB85024}"/>
          </ac:spMkLst>
        </pc:spChg>
        <pc:spChg chg="mod">
          <ac:chgData name="Syphax Ait oubelli" userId="ecf726b1934da71b" providerId="LiveId" clId="{B71F60E7-0DDB-42E6-818B-77B87849ADF3}" dt="2021-08-29T01:39:03.140" v="4178" actId="207"/>
          <ac:spMkLst>
            <pc:docMk/>
            <pc:sldMk cId="3279025273" sldId="419"/>
            <ac:spMk id="263" creationId="{58C51084-112A-4C78-9D40-050F32C2E2FD}"/>
          </ac:spMkLst>
        </pc:spChg>
        <pc:spChg chg="mod">
          <ac:chgData name="Syphax Ait oubelli" userId="ecf726b1934da71b" providerId="LiveId" clId="{B71F60E7-0DDB-42E6-818B-77B87849ADF3}" dt="2021-08-29T01:39:03.140" v="4178" actId="207"/>
          <ac:spMkLst>
            <pc:docMk/>
            <pc:sldMk cId="3279025273" sldId="419"/>
            <ac:spMk id="266" creationId="{06018599-E452-4D29-88AB-6EA7E556E0B0}"/>
          </ac:spMkLst>
        </pc:spChg>
        <pc:spChg chg="mod">
          <ac:chgData name="Syphax Ait oubelli" userId="ecf726b1934da71b" providerId="LiveId" clId="{B71F60E7-0DDB-42E6-818B-77B87849ADF3}" dt="2021-08-29T01:39:03.140" v="4178" actId="207"/>
          <ac:spMkLst>
            <pc:docMk/>
            <pc:sldMk cId="3279025273" sldId="419"/>
            <ac:spMk id="269" creationId="{FB60D37E-325F-4916-8C10-75B4FB197FB6}"/>
          </ac:spMkLst>
        </pc:spChg>
        <pc:spChg chg="mod">
          <ac:chgData name="Syphax Ait oubelli" userId="ecf726b1934da71b" providerId="LiveId" clId="{B71F60E7-0DDB-42E6-818B-77B87849ADF3}" dt="2021-08-29T01:39:03.140" v="4178" actId="207"/>
          <ac:spMkLst>
            <pc:docMk/>
            <pc:sldMk cId="3279025273" sldId="419"/>
            <ac:spMk id="272" creationId="{BF5A3DF6-186B-4CEE-A3E1-CD2FB09FAA85}"/>
          </ac:spMkLst>
        </pc:spChg>
        <pc:spChg chg="mod">
          <ac:chgData name="Syphax Ait oubelli" userId="ecf726b1934da71b" providerId="LiveId" clId="{B71F60E7-0DDB-42E6-818B-77B87849ADF3}" dt="2021-08-29T01:39:03.140" v="4178" actId="207"/>
          <ac:spMkLst>
            <pc:docMk/>
            <pc:sldMk cId="3279025273" sldId="419"/>
            <ac:spMk id="278" creationId="{C76AB91D-7E05-4443-8C5A-7B54AB85B21A}"/>
          </ac:spMkLst>
        </pc:spChg>
        <pc:spChg chg="mod">
          <ac:chgData name="Syphax Ait oubelli" userId="ecf726b1934da71b" providerId="LiveId" clId="{B71F60E7-0DDB-42E6-818B-77B87849ADF3}" dt="2021-08-29T01:39:03.140" v="4178" actId="207"/>
          <ac:spMkLst>
            <pc:docMk/>
            <pc:sldMk cId="3279025273" sldId="419"/>
            <ac:spMk id="281" creationId="{EF425F51-3BE9-4C13-B21F-F79132A04DDC}"/>
          </ac:spMkLst>
        </pc:spChg>
        <pc:spChg chg="mod">
          <ac:chgData name="Syphax Ait oubelli" userId="ecf726b1934da71b" providerId="LiveId" clId="{B71F60E7-0DDB-42E6-818B-77B87849ADF3}" dt="2021-08-29T01:39:03.140" v="4178" actId="207"/>
          <ac:spMkLst>
            <pc:docMk/>
            <pc:sldMk cId="3279025273" sldId="419"/>
            <ac:spMk id="284" creationId="{9EC44E31-AC39-46A2-B82C-9980BCCA632C}"/>
          </ac:spMkLst>
        </pc:spChg>
        <pc:spChg chg="mod">
          <ac:chgData name="Syphax Ait oubelli" userId="ecf726b1934da71b" providerId="LiveId" clId="{B71F60E7-0DDB-42E6-818B-77B87849ADF3}" dt="2021-08-29T01:39:03.140" v="4178" actId="207"/>
          <ac:spMkLst>
            <pc:docMk/>
            <pc:sldMk cId="3279025273" sldId="419"/>
            <ac:spMk id="287" creationId="{59F18B1A-9966-4202-89A8-0F8AB2C3934D}"/>
          </ac:spMkLst>
        </pc:spChg>
        <pc:spChg chg="mod">
          <ac:chgData name="Syphax Ait oubelli" userId="ecf726b1934da71b" providerId="LiveId" clId="{B71F60E7-0DDB-42E6-818B-77B87849ADF3}" dt="2021-08-29T01:39:03.140" v="4178" actId="207"/>
          <ac:spMkLst>
            <pc:docMk/>
            <pc:sldMk cId="3279025273" sldId="419"/>
            <ac:spMk id="290" creationId="{1108B7CD-06F2-4724-9FF9-DFB0A24458B7}"/>
          </ac:spMkLst>
        </pc:spChg>
        <pc:spChg chg="mod">
          <ac:chgData name="Syphax Ait oubelli" userId="ecf726b1934da71b" providerId="LiveId" clId="{B71F60E7-0DDB-42E6-818B-77B87849ADF3}" dt="2021-08-29T01:37:52.866" v="4156" actId="108"/>
          <ac:spMkLst>
            <pc:docMk/>
            <pc:sldMk cId="3279025273" sldId="419"/>
            <ac:spMk id="306" creationId="{A666FBE1-BE55-4331-A6D5-D4D939B897E6}"/>
          </ac:spMkLst>
        </pc:spChg>
        <pc:spChg chg="mod">
          <ac:chgData name="Syphax Ait oubelli" userId="ecf726b1934da71b" providerId="LiveId" clId="{B71F60E7-0DDB-42E6-818B-77B87849ADF3}" dt="2021-08-29T01:37:53.416" v="4157" actId="108"/>
          <ac:spMkLst>
            <pc:docMk/>
            <pc:sldMk cId="3279025273" sldId="419"/>
            <ac:spMk id="315" creationId="{EF5E36FA-BC28-4B5C-A545-2953CAC524EF}"/>
          </ac:spMkLst>
        </pc:spChg>
        <pc:cxnChg chg="del">
          <ac:chgData name="Syphax Ait oubelli" userId="ecf726b1934da71b" providerId="LiveId" clId="{B71F60E7-0DDB-42E6-818B-77B87849ADF3}" dt="2021-08-29T01:37:47.566" v="4154" actId="478"/>
          <ac:cxnSpMkLst>
            <pc:docMk/>
            <pc:sldMk cId="3279025273" sldId="419"/>
            <ac:cxnSpMk id="70" creationId="{CB6068A7-8DD6-407E-B372-9AB5AEA698F3}"/>
          </ac:cxnSpMkLst>
        </pc:cxnChg>
        <pc:cxnChg chg="del">
          <ac:chgData name="Syphax Ait oubelli" userId="ecf726b1934da71b" providerId="LiveId" clId="{B71F60E7-0DDB-42E6-818B-77B87849ADF3}" dt="2021-08-29T01:37:47.566" v="4154" actId="478"/>
          <ac:cxnSpMkLst>
            <pc:docMk/>
            <pc:sldMk cId="3279025273" sldId="419"/>
            <ac:cxnSpMk id="71" creationId="{86477596-8341-438D-AC4A-DA66194C8112}"/>
          </ac:cxnSpMkLst>
        </pc:cxnChg>
        <pc:cxnChg chg="del">
          <ac:chgData name="Syphax Ait oubelli" userId="ecf726b1934da71b" providerId="LiveId" clId="{B71F60E7-0DDB-42E6-818B-77B87849ADF3}" dt="2021-08-29T01:37:47.566" v="4154" actId="478"/>
          <ac:cxnSpMkLst>
            <pc:docMk/>
            <pc:sldMk cId="3279025273" sldId="419"/>
            <ac:cxnSpMk id="72" creationId="{ADCB78A1-A05A-4C73-91B0-68A5E06CD4E6}"/>
          </ac:cxnSpMkLst>
        </pc:cxnChg>
      </pc:sldChg>
      <pc:sldChg chg="modSp add mod modAnim">
        <pc:chgData name="Syphax Ait oubelli" userId="ecf726b1934da71b" providerId="LiveId" clId="{B71F60E7-0DDB-42E6-818B-77B87849ADF3}" dt="2021-08-29T01:39:30.840" v="4187" actId="207"/>
        <pc:sldMkLst>
          <pc:docMk/>
          <pc:sldMk cId="2574113005" sldId="420"/>
        </pc:sldMkLst>
        <pc:spChg chg="mod">
          <ac:chgData name="Syphax Ait oubelli" userId="ecf726b1934da71b" providerId="LiveId" clId="{B71F60E7-0DDB-42E6-818B-77B87849ADF3}" dt="2021-08-29T01:39:25.912" v="4185" actId="207"/>
          <ac:spMkLst>
            <pc:docMk/>
            <pc:sldMk cId="2574113005" sldId="420"/>
            <ac:spMk id="224" creationId="{6BC1F658-2952-4F03-9E63-C4F21EE1D4B9}"/>
          </ac:spMkLst>
        </pc:spChg>
        <pc:spChg chg="mod">
          <ac:chgData name="Syphax Ait oubelli" userId="ecf726b1934da71b" providerId="LiveId" clId="{B71F60E7-0DDB-42E6-818B-77B87849ADF3}" dt="2021-08-29T01:39:25.912" v="4185" actId="207"/>
          <ac:spMkLst>
            <pc:docMk/>
            <pc:sldMk cId="2574113005" sldId="420"/>
            <ac:spMk id="227" creationId="{85B950A6-3BAB-4070-9FE9-405D6CDE2CC2}"/>
          </ac:spMkLst>
        </pc:spChg>
        <pc:spChg chg="mod">
          <ac:chgData name="Syphax Ait oubelli" userId="ecf726b1934da71b" providerId="LiveId" clId="{B71F60E7-0DDB-42E6-818B-77B87849ADF3}" dt="2021-08-29T01:39:25.912" v="4185" actId="207"/>
          <ac:spMkLst>
            <pc:docMk/>
            <pc:sldMk cId="2574113005" sldId="420"/>
            <ac:spMk id="230" creationId="{CC86A51F-D3B7-4FA9-8E4A-C8F885629CB4}"/>
          </ac:spMkLst>
        </pc:spChg>
        <pc:spChg chg="mod">
          <ac:chgData name="Syphax Ait oubelli" userId="ecf726b1934da71b" providerId="LiveId" clId="{B71F60E7-0DDB-42E6-818B-77B87849ADF3}" dt="2021-08-29T01:39:25.912" v="4185" actId="207"/>
          <ac:spMkLst>
            <pc:docMk/>
            <pc:sldMk cId="2574113005" sldId="420"/>
            <ac:spMk id="233" creationId="{79167EBB-6BEE-463C-8E24-A48048E75740}"/>
          </ac:spMkLst>
        </pc:spChg>
        <pc:spChg chg="mod">
          <ac:chgData name="Syphax Ait oubelli" userId="ecf726b1934da71b" providerId="LiveId" clId="{B71F60E7-0DDB-42E6-818B-77B87849ADF3}" dt="2021-08-29T01:39:25.912" v="4185" actId="207"/>
          <ac:spMkLst>
            <pc:docMk/>
            <pc:sldMk cId="2574113005" sldId="420"/>
            <ac:spMk id="236" creationId="{049DF8BD-7834-4CEA-B598-19DCF9C80698}"/>
          </ac:spMkLst>
        </pc:spChg>
        <pc:spChg chg="mod">
          <ac:chgData name="Syphax Ait oubelli" userId="ecf726b1934da71b" providerId="LiveId" clId="{B71F60E7-0DDB-42E6-818B-77B87849ADF3}" dt="2021-08-29T01:39:25.912" v="4185" actId="207"/>
          <ac:spMkLst>
            <pc:docMk/>
            <pc:sldMk cId="2574113005" sldId="420"/>
            <ac:spMk id="242" creationId="{BBDE3558-4EA0-4235-B85C-D7A00D260A68}"/>
          </ac:spMkLst>
        </pc:spChg>
        <pc:spChg chg="mod">
          <ac:chgData name="Syphax Ait oubelli" userId="ecf726b1934da71b" providerId="LiveId" clId="{B71F60E7-0DDB-42E6-818B-77B87849ADF3}" dt="2021-08-29T01:39:25.912" v="4185" actId="207"/>
          <ac:spMkLst>
            <pc:docMk/>
            <pc:sldMk cId="2574113005" sldId="420"/>
            <ac:spMk id="245" creationId="{94A33F73-6F78-469F-B13A-D270D3640834}"/>
          </ac:spMkLst>
        </pc:spChg>
        <pc:spChg chg="mod">
          <ac:chgData name="Syphax Ait oubelli" userId="ecf726b1934da71b" providerId="LiveId" clId="{B71F60E7-0DDB-42E6-818B-77B87849ADF3}" dt="2021-08-29T01:39:25.912" v="4185" actId="207"/>
          <ac:spMkLst>
            <pc:docMk/>
            <pc:sldMk cId="2574113005" sldId="420"/>
            <ac:spMk id="248" creationId="{672253C2-A0C3-4CE0-996F-7A263B894498}"/>
          </ac:spMkLst>
        </pc:spChg>
        <pc:spChg chg="mod">
          <ac:chgData name="Syphax Ait oubelli" userId="ecf726b1934da71b" providerId="LiveId" clId="{B71F60E7-0DDB-42E6-818B-77B87849ADF3}" dt="2021-08-29T01:39:25.912" v="4185" actId="207"/>
          <ac:spMkLst>
            <pc:docMk/>
            <pc:sldMk cId="2574113005" sldId="420"/>
            <ac:spMk id="251" creationId="{3BF83BB1-FBEC-4F28-92C1-1AD1C52C12D9}"/>
          </ac:spMkLst>
        </pc:spChg>
        <pc:spChg chg="mod">
          <ac:chgData name="Syphax Ait oubelli" userId="ecf726b1934da71b" providerId="LiveId" clId="{B71F60E7-0DDB-42E6-818B-77B87849ADF3}" dt="2021-08-29T01:39:25.912" v="4185" actId="207"/>
          <ac:spMkLst>
            <pc:docMk/>
            <pc:sldMk cId="2574113005" sldId="420"/>
            <ac:spMk id="254" creationId="{08740C3E-A3B5-4F91-AB44-A27E85E028AE}"/>
          </ac:spMkLst>
        </pc:spChg>
        <pc:spChg chg="mod">
          <ac:chgData name="Syphax Ait oubelli" userId="ecf726b1934da71b" providerId="LiveId" clId="{B71F60E7-0DDB-42E6-818B-77B87849ADF3}" dt="2021-08-29T01:39:25.912" v="4185" actId="207"/>
          <ac:spMkLst>
            <pc:docMk/>
            <pc:sldMk cId="2574113005" sldId="420"/>
            <ac:spMk id="260" creationId="{08729FF1-4DAE-42A3-8041-B7B0ADB85024}"/>
          </ac:spMkLst>
        </pc:spChg>
        <pc:spChg chg="mod">
          <ac:chgData name="Syphax Ait oubelli" userId="ecf726b1934da71b" providerId="LiveId" clId="{B71F60E7-0DDB-42E6-818B-77B87849ADF3}" dt="2021-08-29T01:39:25.912" v="4185" actId="207"/>
          <ac:spMkLst>
            <pc:docMk/>
            <pc:sldMk cId="2574113005" sldId="420"/>
            <ac:spMk id="263" creationId="{58C51084-112A-4C78-9D40-050F32C2E2FD}"/>
          </ac:spMkLst>
        </pc:spChg>
        <pc:spChg chg="mod">
          <ac:chgData name="Syphax Ait oubelli" userId="ecf726b1934da71b" providerId="LiveId" clId="{B71F60E7-0DDB-42E6-818B-77B87849ADF3}" dt="2021-08-29T01:39:25.912" v="4185" actId="207"/>
          <ac:spMkLst>
            <pc:docMk/>
            <pc:sldMk cId="2574113005" sldId="420"/>
            <ac:spMk id="266" creationId="{06018599-E452-4D29-88AB-6EA7E556E0B0}"/>
          </ac:spMkLst>
        </pc:spChg>
        <pc:spChg chg="mod">
          <ac:chgData name="Syphax Ait oubelli" userId="ecf726b1934da71b" providerId="LiveId" clId="{B71F60E7-0DDB-42E6-818B-77B87849ADF3}" dt="2021-08-29T01:39:25.912" v="4185" actId="207"/>
          <ac:spMkLst>
            <pc:docMk/>
            <pc:sldMk cId="2574113005" sldId="420"/>
            <ac:spMk id="269" creationId="{FB60D37E-325F-4916-8C10-75B4FB197FB6}"/>
          </ac:spMkLst>
        </pc:spChg>
        <pc:spChg chg="mod">
          <ac:chgData name="Syphax Ait oubelli" userId="ecf726b1934da71b" providerId="LiveId" clId="{B71F60E7-0DDB-42E6-818B-77B87849ADF3}" dt="2021-08-29T01:39:25.912" v="4185" actId="207"/>
          <ac:spMkLst>
            <pc:docMk/>
            <pc:sldMk cId="2574113005" sldId="420"/>
            <ac:spMk id="272" creationId="{BF5A3DF6-186B-4CEE-A3E1-CD2FB09FAA85}"/>
          </ac:spMkLst>
        </pc:spChg>
        <pc:spChg chg="mod">
          <ac:chgData name="Syphax Ait oubelli" userId="ecf726b1934da71b" providerId="LiveId" clId="{B71F60E7-0DDB-42E6-818B-77B87849ADF3}" dt="2021-08-29T01:39:25.912" v="4185" actId="207"/>
          <ac:spMkLst>
            <pc:docMk/>
            <pc:sldMk cId="2574113005" sldId="420"/>
            <ac:spMk id="278" creationId="{C76AB91D-7E05-4443-8C5A-7B54AB85B21A}"/>
          </ac:spMkLst>
        </pc:spChg>
        <pc:spChg chg="mod">
          <ac:chgData name="Syphax Ait oubelli" userId="ecf726b1934da71b" providerId="LiveId" clId="{B71F60E7-0DDB-42E6-818B-77B87849ADF3}" dt="2021-08-29T01:39:25.912" v="4185" actId="207"/>
          <ac:spMkLst>
            <pc:docMk/>
            <pc:sldMk cId="2574113005" sldId="420"/>
            <ac:spMk id="281" creationId="{EF425F51-3BE9-4C13-B21F-F79132A04DDC}"/>
          </ac:spMkLst>
        </pc:spChg>
        <pc:spChg chg="mod">
          <ac:chgData name="Syphax Ait oubelli" userId="ecf726b1934da71b" providerId="LiveId" clId="{B71F60E7-0DDB-42E6-818B-77B87849ADF3}" dt="2021-08-29T01:39:25.912" v="4185" actId="207"/>
          <ac:spMkLst>
            <pc:docMk/>
            <pc:sldMk cId="2574113005" sldId="420"/>
            <ac:spMk id="284" creationId="{9EC44E31-AC39-46A2-B82C-9980BCCA632C}"/>
          </ac:spMkLst>
        </pc:spChg>
        <pc:spChg chg="mod">
          <ac:chgData name="Syphax Ait oubelli" userId="ecf726b1934da71b" providerId="LiveId" clId="{B71F60E7-0DDB-42E6-818B-77B87849ADF3}" dt="2021-08-29T01:39:25.912" v="4185" actId="207"/>
          <ac:spMkLst>
            <pc:docMk/>
            <pc:sldMk cId="2574113005" sldId="420"/>
            <ac:spMk id="287" creationId="{59F18B1A-9966-4202-89A8-0F8AB2C3934D}"/>
          </ac:spMkLst>
        </pc:spChg>
        <pc:spChg chg="mod">
          <ac:chgData name="Syphax Ait oubelli" userId="ecf726b1934da71b" providerId="LiveId" clId="{B71F60E7-0DDB-42E6-818B-77B87849ADF3}" dt="2021-08-29T01:39:30.840" v="4187" actId="207"/>
          <ac:spMkLst>
            <pc:docMk/>
            <pc:sldMk cId="2574113005" sldId="420"/>
            <ac:spMk id="290" creationId="{1108B7CD-06F2-4724-9FF9-DFB0A24458B7}"/>
          </ac:spMkLst>
        </pc:spChg>
      </pc:sldChg>
      <pc:sldChg chg="del">
        <pc:chgData name="Syphax Ait oubelli" userId="ecf726b1934da71b" providerId="LiveId" clId="{B71F60E7-0DDB-42E6-818B-77B87849ADF3}" dt="2021-08-28T18:08:13.376" v="0" actId="47"/>
        <pc:sldMkLst>
          <pc:docMk/>
          <pc:sldMk cId="4101551601" sldId="420"/>
        </pc:sldMkLst>
      </pc:sldChg>
      <pc:sldChg chg="addSp delSp modSp add mod">
        <pc:chgData name="Syphax Ait oubelli" userId="ecf726b1934da71b" providerId="LiveId" clId="{B71F60E7-0DDB-42E6-818B-77B87849ADF3}" dt="2021-08-29T01:46:51.969" v="4349" actId="1076"/>
        <pc:sldMkLst>
          <pc:docMk/>
          <pc:sldMk cId="605135605" sldId="421"/>
        </pc:sldMkLst>
        <pc:spChg chg="add mod">
          <ac:chgData name="Syphax Ait oubelli" userId="ecf726b1934da71b" providerId="LiveId" clId="{B71F60E7-0DDB-42E6-818B-77B87849ADF3}" dt="2021-08-29T01:46:51.969" v="4349" actId="1076"/>
          <ac:spMkLst>
            <pc:docMk/>
            <pc:sldMk cId="605135605" sldId="421"/>
            <ac:spMk id="16" creationId="{C496B805-95D4-47D4-9692-332A9F4E0EA7}"/>
          </ac:spMkLst>
        </pc:spChg>
        <pc:spChg chg="del mod">
          <ac:chgData name="Syphax Ait oubelli" userId="ecf726b1934da71b" providerId="LiveId" clId="{B71F60E7-0DDB-42E6-818B-77B87849ADF3}" dt="2021-08-29T01:45:08.829" v="4266" actId="478"/>
          <ac:spMkLst>
            <pc:docMk/>
            <pc:sldMk cId="605135605" sldId="421"/>
            <ac:spMk id="69" creationId="{FE577A58-4F9E-43E4-B6DE-C5A991950CF2}"/>
          </ac:spMkLst>
        </pc:spChg>
        <pc:spChg chg="add mod">
          <ac:chgData name="Syphax Ait oubelli" userId="ecf726b1934da71b" providerId="LiveId" clId="{B71F60E7-0DDB-42E6-818B-77B87849ADF3}" dt="2021-08-29T01:46:51.969" v="4349" actId="1076"/>
          <ac:spMkLst>
            <pc:docMk/>
            <pc:sldMk cId="605135605" sldId="421"/>
            <ac:spMk id="94" creationId="{71EB248A-A933-4611-BE36-E0441ABBE3BA}"/>
          </ac:spMkLst>
        </pc:spChg>
        <pc:spChg chg="add mod">
          <ac:chgData name="Syphax Ait oubelli" userId="ecf726b1934da71b" providerId="LiveId" clId="{B71F60E7-0DDB-42E6-818B-77B87849ADF3}" dt="2021-08-29T01:46:51.969" v="4349" actId="1076"/>
          <ac:spMkLst>
            <pc:docMk/>
            <pc:sldMk cId="605135605" sldId="421"/>
            <ac:spMk id="95" creationId="{CD86615D-CCA6-4818-B597-1CC2A2E1F5E2}"/>
          </ac:spMkLst>
        </pc:spChg>
        <pc:spChg chg="add mod">
          <ac:chgData name="Syphax Ait oubelli" userId="ecf726b1934da71b" providerId="LiveId" clId="{B71F60E7-0DDB-42E6-818B-77B87849ADF3}" dt="2021-08-29T01:46:51.969" v="4349" actId="1076"/>
          <ac:spMkLst>
            <pc:docMk/>
            <pc:sldMk cId="605135605" sldId="421"/>
            <ac:spMk id="96" creationId="{44157155-9F18-43CA-9993-EEB174E25F06}"/>
          </ac:spMkLst>
        </pc:spChg>
        <pc:spChg chg="add mod">
          <ac:chgData name="Syphax Ait oubelli" userId="ecf726b1934da71b" providerId="LiveId" clId="{B71F60E7-0DDB-42E6-818B-77B87849ADF3}" dt="2021-08-29T01:46:51.969" v="4349" actId="1076"/>
          <ac:spMkLst>
            <pc:docMk/>
            <pc:sldMk cId="605135605" sldId="421"/>
            <ac:spMk id="97" creationId="{DBB1E5B4-965A-4466-BD58-C91F7651280A}"/>
          </ac:spMkLst>
        </pc:spChg>
        <pc:spChg chg="add mod">
          <ac:chgData name="Syphax Ait oubelli" userId="ecf726b1934da71b" providerId="LiveId" clId="{B71F60E7-0DDB-42E6-818B-77B87849ADF3}" dt="2021-08-29T01:46:51.969" v="4349" actId="1076"/>
          <ac:spMkLst>
            <pc:docMk/>
            <pc:sldMk cId="605135605" sldId="421"/>
            <ac:spMk id="98" creationId="{241975B3-7140-442D-B520-909D72D8459A}"/>
          </ac:spMkLst>
        </pc:spChg>
        <pc:spChg chg="mod">
          <ac:chgData name="Syphax Ait oubelli" userId="ecf726b1934da71b" providerId="LiveId" clId="{B71F60E7-0DDB-42E6-818B-77B87849ADF3}" dt="2021-08-29T01:43:34.059" v="4224" actId="207"/>
          <ac:spMkLst>
            <pc:docMk/>
            <pc:sldMk cId="605135605" sldId="421"/>
            <ac:spMk id="167" creationId="{F320BFFD-5E5C-4E11-9938-5D2BE9FDDD74}"/>
          </ac:spMkLst>
        </pc:spChg>
        <pc:spChg chg="mod">
          <ac:chgData name="Syphax Ait oubelli" userId="ecf726b1934da71b" providerId="LiveId" clId="{B71F60E7-0DDB-42E6-818B-77B87849ADF3}" dt="2021-08-29T01:43:34.059" v="4224" actId="207"/>
          <ac:spMkLst>
            <pc:docMk/>
            <pc:sldMk cId="605135605" sldId="421"/>
            <ac:spMk id="188" creationId="{C1E83028-1C66-4FC3-9F42-EBF4CE779EC5}"/>
          </ac:spMkLst>
        </pc:spChg>
        <pc:spChg chg="mod">
          <ac:chgData name="Syphax Ait oubelli" userId="ecf726b1934da71b" providerId="LiveId" clId="{B71F60E7-0DDB-42E6-818B-77B87849ADF3}" dt="2021-08-29T01:43:34.059" v="4224" actId="207"/>
          <ac:spMkLst>
            <pc:docMk/>
            <pc:sldMk cId="605135605" sldId="421"/>
            <ac:spMk id="209" creationId="{823F310C-EA03-4ECC-A159-C03445418C93}"/>
          </ac:spMkLst>
        </pc:spChg>
        <pc:spChg chg="mod">
          <ac:chgData name="Syphax Ait oubelli" userId="ecf726b1934da71b" providerId="LiveId" clId="{B71F60E7-0DDB-42E6-818B-77B87849ADF3}" dt="2021-08-29T01:43:34.059" v="4224" actId="207"/>
          <ac:spMkLst>
            <pc:docMk/>
            <pc:sldMk cId="605135605" sldId="421"/>
            <ac:spMk id="227" creationId="{85B950A6-3BAB-4070-9FE9-405D6CDE2CC2}"/>
          </ac:spMkLst>
        </pc:spChg>
        <pc:spChg chg="mod">
          <ac:chgData name="Syphax Ait oubelli" userId="ecf726b1934da71b" providerId="LiveId" clId="{B71F60E7-0DDB-42E6-818B-77B87849ADF3}" dt="2021-08-29T01:43:34.059" v="4224" actId="207"/>
          <ac:spMkLst>
            <pc:docMk/>
            <pc:sldMk cId="605135605" sldId="421"/>
            <ac:spMk id="245" creationId="{94A33F73-6F78-469F-B13A-D270D3640834}"/>
          </ac:spMkLst>
        </pc:spChg>
        <pc:spChg chg="mod">
          <ac:chgData name="Syphax Ait oubelli" userId="ecf726b1934da71b" providerId="LiveId" clId="{B71F60E7-0DDB-42E6-818B-77B87849ADF3}" dt="2021-08-29T01:43:34.059" v="4224" actId="207"/>
          <ac:spMkLst>
            <pc:docMk/>
            <pc:sldMk cId="605135605" sldId="421"/>
            <ac:spMk id="266" creationId="{06018599-E452-4D29-88AB-6EA7E556E0B0}"/>
          </ac:spMkLst>
        </pc:spChg>
        <pc:spChg chg="mod">
          <ac:chgData name="Syphax Ait oubelli" userId="ecf726b1934da71b" providerId="LiveId" clId="{B71F60E7-0DDB-42E6-818B-77B87849ADF3}" dt="2021-08-29T01:43:34.059" v="4224" actId="207"/>
          <ac:spMkLst>
            <pc:docMk/>
            <pc:sldMk cId="605135605" sldId="421"/>
            <ac:spMk id="287" creationId="{59F18B1A-9966-4202-89A8-0F8AB2C3934D}"/>
          </ac:spMkLst>
        </pc:spChg>
        <pc:cxnChg chg="add mod">
          <ac:chgData name="Syphax Ait oubelli" userId="ecf726b1934da71b" providerId="LiveId" clId="{B71F60E7-0DDB-42E6-818B-77B87849ADF3}" dt="2021-08-29T01:44:14.842" v="4231" actId="1076"/>
          <ac:cxnSpMkLst>
            <pc:docMk/>
            <pc:sldMk cId="605135605" sldId="421"/>
            <ac:cxnSpMk id="70" creationId="{175E5EB9-04B3-4F15-8440-5C0D00560E76}"/>
          </ac:cxnSpMkLst>
        </pc:cxnChg>
        <pc:cxnChg chg="add mod">
          <ac:chgData name="Syphax Ait oubelli" userId="ecf726b1934da71b" providerId="LiveId" clId="{B71F60E7-0DDB-42E6-818B-77B87849ADF3}" dt="2021-08-29T01:44:19.237" v="4232" actId="571"/>
          <ac:cxnSpMkLst>
            <pc:docMk/>
            <pc:sldMk cId="605135605" sldId="421"/>
            <ac:cxnSpMk id="73" creationId="{A554D8A3-C4E0-42DE-B6F5-D0E2923BE32E}"/>
          </ac:cxnSpMkLst>
        </pc:cxnChg>
        <pc:cxnChg chg="add mod">
          <ac:chgData name="Syphax Ait oubelli" userId="ecf726b1934da71b" providerId="LiveId" clId="{B71F60E7-0DDB-42E6-818B-77B87849ADF3}" dt="2021-08-29T01:44:27.692" v="4236" actId="14100"/>
          <ac:cxnSpMkLst>
            <pc:docMk/>
            <pc:sldMk cId="605135605" sldId="421"/>
            <ac:cxnSpMk id="74" creationId="{33B7C504-2CFF-48C8-970C-4224E9919712}"/>
          </ac:cxnSpMkLst>
        </pc:cxnChg>
        <pc:cxnChg chg="add mod">
          <ac:chgData name="Syphax Ait oubelli" userId="ecf726b1934da71b" providerId="LiveId" clId="{B71F60E7-0DDB-42E6-818B-77B87849ADF3}" dt="2021-08-29T01:44:30.552" v="4237" actId="571"/>
          <ac:cxnSpMkLst>
            <pc:docMk/>
            <pc:sldMk cId="605135605" sldId="421"/>
            <ac:cxnSpMk id="78" creationId="{13D4E59E-083A-40DC-A815-F69A5349F16E}"/>
          </ac:cxnSpMkLst>
        </pc:cxnChg>
        <pc:cxnChg chg="add mod">
          <ac:chgData name="Syphax Ait oubelli" userId="ecf726b1934da71b" providerId="LiveId" clId="{B71F60E7-0DDB-42E6-818B-77B87849ADF3}" dt="2021-08-29T01:44:45.304" v="4241" actId="1076"/>
          <ac:cxnSpMkLst>
            <pc:docMk/>
            <pc:sldMk cId="605135605" sldId="421"/>
            <ac:cxnSpMk id="79" creationId="{8E8508F3-70A3-4375-8F7D-1D6F3CCDAC6D}"/>
          </ac:cxnSpMkLst>
        </pc:cxnChg>
        <pc:cxnChg chg="add mod">
          <ac:chgData name="Syphax Ait oubelli" userId="ecf726b1934da71b" providerId="LiveId" clId="{B71F60E7-0DDB-42E6-818B-77B87849ADF3}" dt="2021-08-29T01:44:55.171" v="4260" actId="1037"/>
          <ac:cxnSpMkLst>
            <pc:docMk/>
            <pc:sldMk cId="605135605" sldId="421"/>
            <ac:cxnSpMk id="80" creationId="{79102680-4364-4780-93FD-BD495730EDC1}"/>
          </ac:cxnSpMkLst>
        </pc:cxnChg>
        <pc:cxnChg chg="add mod">
          <ac:chgData name="Syphax Ait oubelli" userId="ecf726b1934da71b" providerId="LiveId" clId="{B71F60E7-0DDB-42E6-818B-77B87849ADF3}" dt="2021-08-29T01:45:03.663" v="4264" actId="14100"/>
          <ac:cxnSpMkLst>
            <pc:docMk/>
            <pc:sldMk cId="605135605" sldId="421"/>
            <ac:cxnSpMk id="81" creationId="{EB6D9558-067F-4451-BB07-28629FDF84DD}"/>
          </ac:cxnSpMkLst>
        </pc:cxnChg>
        <pc:cxnChg chg="add mod">
          <ac:chgData name="Syphax Ait oubelli" userId="ecf726b1934da71b" providerId="LiveId" clId="{B71F60E7-0DDB-42E6-818B-77B87849ADF3}" dt="2021-08-29T01:46:51.969" v="4349" actId="1076"/>
          <ac:cxnSpMkLst>
            <pc:docMk/>
            <pc:sldMk cId="605135605" sldId="421"/>
            <ac:cxnSpMk id="85" creationId="{E8BE9A84-763F-4A6C-90DF-2BA56DC4A5AE}"/>
          </ac:cxnSpMkLst>
        </pc:cxnChg>
        <pc:cxnChg chg="add mod">
          <ac:chgData name="Syphax Ait oubelli" userId="ecf726b1934da71b" providerId="LiveId" clId="{B71F60E7-0DDB-42E6-818B-77B87849ADF3}" dt="2021-08-29T01:46:51.969" v="4349" actId="1076"/>
          <ac:cxnSpMkLst>
            <pc:docMk/>
            <pc:sldMk cId="605135605" sldId="421"/>
            <ac:cxnSpMk id="89" creationId="{E48C15FC-0353-4C0C-9BC4-14620E09DFC4}"/>
          </ac:cxnSpMkLst>
        </pc:cxnChg>
        <pc:cxnChg chg="add mod">
          <ac:chgData name="Syphax Ait oubelli" userId="ecf726b1934da71b" providerId="LiveId" clId="{B71F60E7-0DDB-42E6-818B-77B87849ADF3}" dt="2021-08-29T01:46:51.969" v="4349" actId="1076"/>
          <ac:cxnSpMkLst>
            <pc:docMk/>
            <pc:sldMk cId="605135605" sldId="421"/>
            <ac:cxnSpMk id="91" creationId="{2017EC8F-813B-4014-994D-5386E17B0821}"/>
          </ac:cxnSpMkLst>
        </pc:cxnChg>
      </pc:sldChg>
      <pc:sldChg chg="del">
        <pc:chgData name="Syphax Ait oubelli" userId="ecf726b1934da71b" providerId="LiveId" clId="{B71F60E7-0DDB-42E6-818B-77B87849ADF3}" dt="2021-08-28T18:08:13.376" v="0" actId="47"/>
        <pc:sldMkLst>
          <pc:docMk/>
          <pc:sldMk cId="2824720882" sldId="421"/>
        </pc:sldMkLst>
      </pc:sldChg>
      <pc:sldChg chg="addSp delSp modSp add mod ord">
        <pc:chgData name="Syphax Ait oubelli" userId="ecf726b1934da71b" providerId="LiveId" clId="{B71F60E7-0DDB-42E6-818B-77B87849ADF3}" dt="2021-08-29T01:51:40.637" v="4433" actId="478"/>
        <pc:sldMkLst>
          <pc:docMk/>
          <pc:sldMk cId="3425913478" sldId="422"/>
        </pc:sldMkLst>
        <pc:spChg chg="add del mod">
          <ac:chgData name="Syphax Ait oubelli" userId="ecf726b1934da71b" providerId="LiveId" clId="{B71F60E7-0DDB-42E6-818B-77B87849ADF3}" dt="2021-08-29T01:51:40.637" v="4433" actId="478"/>
          <ac:spMkLst>
            <pc:docMk/>
            <pc:sldMk cId="3425913478" sldId="422"/>
            <ac:spMk id="2" creationId="{7DDD0744-006F-4C68-9F2C-671C03387CBF}"/>
          </ac:spMkLst>
        </pc:spChg>
        <pc:spChg chg="mod">
          <ac:chgData name="Syphax Ait oubelli" userId="ecf726b1934da71b" providerId="LiveId" clId="{B71F60E7-0DDB-42E6-818B-77B87849ADF3}" dt="2021-08-29T01:48:17.268" v="4354" actId="1076"/>
          <ac:spMkLst>
            <pc:docMk/>
            <pc:sldMk cId="3425913478" sldId="422"/>
            <ac:spMk id="69" creationId="{FE577A58-4F9E-43E4-B6DE-C5A991950CF2}"/>
          </ac:spMkLst>
        </pc:spChg>
        <pc:spChg chg="add del mod">
          <ac:chgData name="Syphax Ait oubelli" userId="ecf726b1934da71b" providerId="LiveId" clId="{B71F60E7-0DDB-42E6-818B-77B87849ADF3}" dt="2021-08-29T01:51:39.445" v="4432" actId="478"/>
          <ac:spMkLst>
            <pc:docMk/>
            <pc:sldMk cId="3425913478" sldId="422"/>
            <ac:spMk id="70" creationId="{E595255E-4639-4D2C-A9FA-D8A8002367F1}"/>
          </ac:spMkLst>
        </pc:spChg>
        <pc:spChg chg="add del mod">
          <ac:chgData name="Syphax Ait oubelli" userId="ecf726b1934da71b" providerId="LiveId" clId="{B71F60E7-0DDB-42E6-818B-77B87849ADF3}" dt="2021-08-29T01:51:39.445" v="4432" actId="478"/>
          <ac:spMkLst>
            <pc:docMk/>
            <pc:sldMk cId="3425913478" sldId="422"/>
            <ac:spMk id="71" creationId="{D18EE553-78BE-4F4E-AEB3-0964CB98F606}"/>
          </ac:spMkLst>
        </pc:spChg>
        <pc:spChg chg="add del mod">
          <ac:chgData name="Syphax Ait oubelli" userId="ecf726b1934da71b" providerId="LiveId" clId="{B71F60E7-0DDB-42E6-818B-77B87849ADF3}" dt="2021-08-29T01:51:39.445" v="4432" actId="478"/>
          <ac:spMkLst>
            <pc:docMk/>
            <pc:sldMk cId="3425913478" sldId="422"/>
            <ac:spMk id="72" creationId="{A41862E5-F6FF-4970-83DC-DF63EF3958BE}"/>
          </ac:spMkLst>
        </pc:spChg>
        <pc:spChg chg="add del mod">
          <ac:chgData name="Syphax Ait oubelli" userId="ecf726b1934da71b" providerId="LiveId" clId="{B71F60E7-0DDB-42E6-818B-77B87849ADF3}" dt="2021-08-29T01:51:39.445" v="4432" actId="478"/>
          <ac:spMkLst>
            <pc:docMk/>
            <pc:sldMk cId="3425913478" sldId="422"/>
            <ac:spMk id="73" creationId="{E867A4D7-E139-4E1B-A2CC-24010BC90214}"/>
          </ac:spMkLst>
        </pc:spChg>
        <pc:spChg chg="add mod">
          <ac:chgData name="Syphax Ait oubelli" userId="ecf726b1934da71b" providerId="LiveId" clId="{B71F60E7-0DDB-42E6-818B-77B87849ADF3}" dt="2021-08-29T01:48:54.984" v="4368" actId="571"/>
          <ac:spMkLst>
            <pc:docMk/>
            <pc:sldMk cId="3425913478" sldId="422"/>
            <ac:spMk id="74" creationId="{4E1E61B5-B4AF-4920-9DBC-4C088B56D904}"/>
          </ac:spMkLst>
        </pc:spChg>
        <pc:spChg chg="add del mod">
          <ac:chgData name="Syphax Ait oubelli" userId="ecf726b1934da71b" providerId="LiveId" clId="{B71F60E7-0DDB-42E6-818B-77B87849ADF3}" dt="2021-08-29T01:51:39.445" v="4432" actId="478"/>
          <ac:spMkLst>
            <pc:docMk/>
            <pc:sldMk cId="3425913478" sldId="422"/>
            <ac:spMk id="75" creationId="{FCEF9CDA-B090-4D38-B376-3B2DE710D6AB}"/>
          </ac:spMkLst>
        </pc:spChg>
        <pc:spChg chg="add del mod">
          <ac:chgData name="Syphax Ait oubelli" userId="ecf726b1934da71b" providerId="LiveId" clId="{B71F60E7-0DDB-42E6-818B-77B87849ADF3}" dt="2021-08-29T01:49:19.138" v="4376" actId="21"/>
          <ac:spMkLst>
            <pc:docMk/>
            <pc:sldMk cId="3425913478" sldId="422"/>
            <ac:spMk id="76" creationId="{EE7D0504-CFD2-464F-A487-592B6656FF30}"/>
          </ac:spMkLst>
        </pc:spChg>
        <pc:spChg chg="add del mod">
          <ac:chgData name="Syphax Ait oubelli" userId="ecf726b1934da71b" providerId="LiveId" clId="{B71F60E7-0DDB-42E6-818B-77B87849ADF3}" dt="2021-08-29T01:51:39.445" v="4432" actId="478"/>
          <ac:spMkLst>
            <pc:docMk/>
            <pc:sldMk cId="3425913478" sldId="422"/>
            <ac:spMk id="77" creationId="{F3CD6534-0D85-4441-907C-FE049F4E989F}"/>
          </ac:spMkLst>
        </pc:spChg>
        <pc:spChg chg="add del mod">
          <ac:chgData name="Syphax Ait oubelli" userId="ecf726b1934da71b" providerId="LiveId" clId="{B71F60E7-0DDB-42E6-818B-77B87849ADF3}" dt="2021-08-29T01:51:39.445" v="4432" actId="478"/>
          <ac:spMkLst>
            <pc:docMk/>
            <pc:sldMk cId="3425913478" sldId="422"/>
            <ac:spMk id="78" creationId="{29DA88D5-901D-4082-9332-6EA93D689710}"/>
          </ac:spMkLst>
        </pc:spChg>
        <pc:spChg chg="del">
          <ac:chgData name="Syphax Ait oubelli" userId="ecf726b1934da71b" providerId="LiveId" clId="{B71F60E7-0DDB-42E6-818B-77B87849ADF3}" dt="2021-08-29T01:47:42.735" v="4353" actId="478"/>
          <ac:spMkLst>
            <pc:docMk/>
            <pc:sldMk cId="3425913478" sldId="422"/>
            <ac:spMk id="167" creationId="{F320BFFD-5E5C-4E11-9938-5D2BE9FDDD74}"/>
          </ac:spMkLst>
        </pc:spChg>
        <pc:spChg chg="del">
          <ac:chgData name="Syphax Ait oubelli" userId="ecf726b1934da71b" providerId="LiveId" clId="{B71F60E7-0DDB-42E6-818B-77B87849ADF3}" dt="2021-08-29T01:47:42.735" v="4353" actId="478"/>
          <ac:spMkLst>
            <pc:docMk/>
            <pc:sldMk cId="3425913478" sldId="422"/>
            <ac:spMk id="170" creationId="{69198415-EAC4-4223-90DA-CB8AFE342AD8}"/>
          </ac:spMkLst>
        </pc:spChg>
        <pc:spChg chg="del">
          <ac:chgData name="Syphax Ait oubelli" userId="ecf726b1934da71b" providerId="LiveId" clId="{B71F60E7-0DDB-42E6-818B-77B87849ADF3}" dt="2021-08-29T01:47:42.735" v="4353" actId="478"/>
          <ac:spMkLst>
            <pc:docMk/>
            <pc:sldMk cId="3425913478" sldId="422"/>
            <ac:spMk id="173" creationId="{10E6EB2D-94BB-4CCD-BAEA-C04A5866778C}"/>
          </ac:spMkLst>
        </pc:spChg>
        <pc:spChg chg="del">
          <ac:chgData name="Syphax Ait oubelli" userId="ecf726b1934da71b" providerId="LiveId" clId="{B71F60E7-0DDB-42E6-818B-77B87849ADF3}" dt="2021-08-29T01:47:42.735" v="4353" actId="478"/>
          <ac:spMkLst>
            <pc:docMk/>
            <pc:sldMk cId="3425913478" sldId="422"/>
            <ac:spMk id="180" creationId="{63F3EF1C-77F8-48A2-A1D4-320C2DA6F655}"/>
          </ac:spMkLst>
        </pc:spChg>
        <pc:spChg chg="del">
          <ac:chgData name="Syphax Ait oubelli" userId="ecf726b1934da71b" providerId="LiveId" clId="{B71F60E7-0DDB-42E6-818B-77B87849ADF3}" dt="2021-08-29T01:47:42.735" v="4353" actId="478"/>
          <ac:spMkLst>
            <pc:docMk/>
            <pc:sldMk cId="3425913478" sldId="422"/>
            <ac:spMk id="182" creationId="{54120D93-3753-48EE-9E27-480EA464D0AD}"/>
          </ac:spMkLst>
        </pc:spChg>
        <pc:spChg chg="del">
          <ac:chgData name="Syphax Ait oubelli" userId="ecf726b1934da71b" providerId="LiveId" clId="{B71F60E7-0DDB-42E6-818B-77B87849ADF3}" dt="2021-08-29T01:47:42.735" v="4353" actId="478"/>
          <ac:spMkLst>
            <pc:docMk/>
            <pc:sldMk cId="3425913478" sldId="422"/>
            <ac:spMk id="184" creationId="{B4375FD8-0AB3-4831-9F3B-4D50FE1BAFE7}"/>
          </ac:spMkLst>
        </pc:spChg>
        <pc:spChg chg="del">
          <ac:chgData name="Syphax Ait oubelli" userId="ecf726b1934da71b" providerId="LiveId" clId="{B71F60E7-0DDB-42E6-818B-77B87849ADF3}" dt="2021-08-29T01:47:42.735" v="4353" actId="478"/>
          <ac:spMkLst>
            <pc:docMk/>
            <pc:sldMk cId="3425913478" sldId="422"/>
            <ac:spMk id="186" creationId="{656FE3A1-5D97-4384-87E6-BA03EC2C5EFF}"/>
          </ac:spMkLst>
        </pc:spChg>
        <pc:spChg chg="del">
          <ac:chgData name="Syphax Ait oubelli" userId="ecf726b1934da71b" providerId="LiveId" clId="{B71F60E7-0DDB-42E6-818B-77B87849ADF3}" dt="2021-08-29T01:47:42.735" v="4353" actId="478"/>
          <ac:spMkLst>
            <pc:docMk/>
            <pc:sldMk cId="3425913478" sldId="422"/>
            <ac:spMk id="188" creationId="{C1E83028-1C66-4FC3-9F42-EBF4CE779EC5}"/>
          </ac:spMkLst>
        </pc:spChg>
        <pc:spChg chg="del">
          <ac:chgData name="Syphax Ait oubelli" userId="ecf726b1934da71b" providerId="LiveId" clId="{B71F60E7-0DDB-42E6-818B-77B87849ADF3}" dt="2021-08-29T01:47:42.735" v="4353" actId="478"/>
          <ac:spMkLst>
            <pc:docMk/>
            <pc:sldMk cId="3425913478" sldId="422"/>
            <ac:spMk id="191" creationId="{AE1D04B7-9B73-4368-BAE6-27FAF2046E86}"/>
          </ac:spMkLst>
        </pc:spChg>
        <pc:spChg chg="del">
          <ac:chgData name="Syphax Ait oubelli" userId="ecf726b1934da71b" providerId="LiveId" clId="{B71F60E7-0DDB-42E6-818B-77B87849ADF3}" dt="2021-08-29T01:47:42.735" v="4353" actId="478"/>
          <ac:spMkLst>
            <pc:docMk/>
            <pc:sldMk cId="3425913478" sldId="422"/>
            <ac:spMk id="194" creationId="{B574117C-A116-4731-B0F0-AADDAE1DACB4}"/>
          </ac:spMkLst>
        </pc:spChg>
        <pc:spChg chg="del">
          <ac:chgData name="Syphax Ait oubelli" userId="ecf726b1934da71b" providerId="LiveId" clId="{B71F60E7-0DDB-42E6-818B-77B87849ADF3}" dt="2021-08-29T01:47:42.735" v="4353" actId="478"/>
          <ac:spMkLst>
            <pc:docMk/>
            <pc:sldMk cId="3425913478" sldId="422"/>
            <ac:spMk id="197" creationId="{A0927E0A-8A3F-4FF1-B25D-61F4280946F5}"/>
          </ac:spMkLst>
        </pc:spChg>
        <pc:spChg chg="del">
          <ac:chgData name="Syphax Ait oubelli" userId="ecf726b1934da71b" providerId="LiveId" clId="{B71F60E7-0DDB-42E6-818B-77B87849ADF3}" dt="2021-08-29T01:47:42.735" v="4353" actId="478"/>
          <ac:spMkLst>
            <pc:docMk/>
            <pc:sldMk cId="3425913478" sldId="422"/>
            <ac:spMk id="200" creationId="{22A21A7F-9FBD-41C3-ADF8-BD92B53C8922}"/>
          </ac:spMkLst>
        </pc:spChg>
        <pc:spChg chg="del">
          <ac:chgData name="Syphax Ait oubelli" userId="ecf726b1934da71b" providerId="LiveId" clId="{B71F60E7-0DDB-42E6-818B-77B87849ADF3}" dt="2021-08-29T01:47:42.735" v="4353" actId="478"/>
          <ac:spMkLst>
            <pc:docMk/>
            <pc:sldMk cId="3425913478" sldId="422"/>
            <ac:spMk id="203" creationId="{EFCCBB0B-DC69-451C-9A19-8CD43B625D36}"/>
          </ac:spMkLst>
        </pc:spChg>
        <pc:spChg chg="del">
          <ac:chgData name="Syphax Ait oubelli" userId="ecf726b1934da71b" providerId="LiveId" clId="{B71F60E7-0DDB-42E6-818B-77B87849ADF3}" dt="2021-08-29T01:47:42.735" v="4353" actId="478"/>
          <ac:spMkLst>
            <pc:docMk/>
            <pc:sldMk cId="3425913478" sldId="422"/>
            <ac:spMk id="206" creationId="{AC86605A-58DD-4750-BAC3-74CF9138B70A}"/>
          </ac:spMkLst>
        </pc:spChg>
        <pc:spChg chg="del">
          <ac:chgData name="Syphax Ait oubelli" userId="ecf726b1934da71b" providerId="LiveId" clId="{B71F60E7-0DDB-42E6-818B-77B87849ADF3}" dt="2021-08-29T01:47:42.735" v="4353" actId="478"/>
          <ac:spMkLst>
            <pc:docMk/>
            <pc:sldMk cId="3425913478" sldId="422"/>
            <ac:spMk id="209" creationId="{823F310C-EA03-4ECC-A159-C03445418C93}"/>
          </ac:spMkLst>
        </pc:spChg>
        <pc:spChg chg="del">
          <ac:chgData name="Syphax Ait oubelli" userId="ecf726b1934da71b" providerId="LiveId" clId="{B71F60E7-0DDB-42E6-818B-77B87849ADF3}" dt="2021-08-29T01:47:42.735" v="4353" actId="478"/>
          <ac:spMkLst>
            <pc:docMk/>
            <pc:sldMk cId="3425913478" sldId="422"/>
            <ac:spMk id="212" creationId="{F47DEFCA-9DAE-4B61-A8A5-6AAC8E844BE3}"/>
          </ac:spMkLst>
        </pc:spChg>
        <pc:spChg chg="del">
          <ac:chgData name="Syphax Ait oubelli" userId="ecf726b1934da71b" providerId="LiveId" clId="{B71F60E7-0DDB-42E6-818B-77B87849ADF3}" dt="2021-08-29T01:47:42.735" v="4353" actId="478"/>
          <ac:spMkLst>
            <pc:docMk/>
            <pc:sldMk cId="3425913478" sldId="422"/>
            <ac:spMk id="215" creationId="{F7520A70-3D25-4E6C-8905-7F5C164172D0}"/>
          </ac:spMkLst>
        </pc:spChg>
        <pc:spChg chg="del">
          <ac:chgData name="Syphax Ait oubelli" userId="ecf726b1934da71b" providerId="LiveId" clId="{B71F60E7-0DDB-42E6-818B-77B87849ADF3}" dt="2021-08-29T01:47:42.735" v="4353" actId="478"/>
          <ac:spMkLst>
            <pc:docMk/>
            <pc:sldMk cId="3425913478" sldId="422"/>
            <ac:spMk id="218" creationId="{15BAA4E1-4413-4313-82E2-CD7872C13CFA}"/>
          </ac:spMkLst>
        </pc:spChg>
        <pc:spChg chg="del">
          <ac:chgData name="Syphax Ait oubelli" userId="ecf726b1934da71b" providerId="LiveId" clId="{B71F60E7-0DDB-42E6-818B-77B87849ADF3}" dt="2021-08-29T01:47:42.735" v="4353" actId="478"/>
          <ac:spMkLst>
            <pc:docMk/>
            <pc:sldMk cId="3425913478" sldId="422"/>
            <ac:spMk id="221" creationId="{4767937E-2974-4887-AED4-1B62890053A3}"/>
          </ac:spMkLst>
        </pc:spChg>
        <pc:spChg chg="del">
          <ac:chgData name="Syphax Ait oubelli" userId="ecf726b1934da71b" providerId="LiveId" clId="{B71F60E7-0DDB-42E6-818B-77B87849ADF3}" dt="2021-08-29T01:47:42.735" v="4353" actId="478"/>
          <ac:spMkLst>
            <pc:docMk/>
            <pc:sldMk cId="3425913478" sldId="422"/>
            <ac:spMk id="224" creationId="{6BC1F658-2952-4F03-9E63-C4F21EE1D4B9}"/>
          </ac:spMkLst>
        </pc:spChg>
        <pc:spChg chg="del">
          <ac:chgData name="Syphax Ait oubelli" userId="ecf726b1934da71b" providerId="LiveId" clId="{B71F60E7-0DDB-42E6-818B-77B87849ADF3}" dt="2021-08-29T01:47:42.735" v="4353" actId="478"/>
          <ac:spMkLst>
            <pc:docMk/>
            <pc:sldMk cId="3425913478" sldId="422"/>
            <ac:spMk id="227" creationId="{85B950A6-3BAB-4070-9FE9-405D6CDE2CC2}"/>
          </ac:spMkLst>
        </pc:spChg>
        <pc:spChg chg="del">
          <ac:chgData name="Syphax Ait oubelli" userId="ecf726b1934da71b" providerId="LiveId" clId="{B71F60E7-0DDB-42E6-818B-77B87849ADF3}" dt="2021-08-29T01:47:42.735" v="4353" actId="478"/>
          <ac:spMkLst>
            <pc:docMk/>
            <pc:sldMk cId="3425913478" sldId="422"/>
            <ac:spMk id="230" creationId="{CC86A51F-D3B7-4FA9-8E4A-C8F885629CB4}"/>
          </ac:spMkLst>
        </pc:spChg>
        <pc:spChg chg="del">
          <ac:chgData name="Syphax Ait oubelli" userId="ecf726b1934da71b" providerId="LiveId" clId="{B71F60E7-0DDB-42E6-818B-77B87849ADF3}" dt="2021-08-29T01:47:42.735" v="4353" actId="478"/>
          <ac:spMkLst>
            <pc:docMk/>
            <pc:sldMk cId="3425913478" sldId="422"/>
            <ac:spMk id="233" creationId="{79167EBB-6BEE-463C-8E24-A48048E75740}"/>
          </ac:spMkLst>
        </pc:spChg>
        <pc:spChg chg="del">
          <ac:chgData name="Syphax Ait oubelli" userId="ecf726b1934da71b" providerId="LiveId" clId="{B71F60E7-0DDB-42E6-818B-77B87849ADF3}" dt="2021-08-29T01:47:42.735" v="4353" actId="478"/>
          <ac:spMkLst>
            <pc:docMk/>
            <pc:sldMk cId="3425913478" sldId="422"/>
            <ac:spMk id="236" creationId="{049DF8BD-7834-4CEA-B598-19DCF9C80698}"/>
          </ac:spMkLst>
        </pc:spChg>
        <pc:spChg chg="del">
          <ac:chgData name="Syphax Ait oubelli" userId="ecf726b1934da71b" providerId="LiveId" clId="{B71F60E7-0DDB-42E6-818B-77B87849ADF3}" dt="2021-08-29T01:47:42.735" v="4353" actId="478"/>
          <ac:spMkLst>
            <pc:docMk/>
            <pc:sldMk cId="3425913478" sldId="422"/>
            <ac:spMk id="239" creationId="{9BC64782-E0B3-4B09-9F15-04792173BAB7}"/>
          </ac:spMkLst>
        </pc:spChg>
        <pc:spChg chg="del">
          <ac:chgData name="Syphax Ait oubelli" userId="ecf726b1934da71b" providerId="LiveId" clId="{B71F60E7-0DDB-42E6-818B-77B87849ADF3}" dt="2021-08-29T01:47:42.735" v="4353" actId="478"/>
          <ac:spMkLst>
            <pc:docMk/>
            <pc:sldMk cId="3425913478" sldId="422"/>
            <ac:spMk id="242" creationId="{BBDE3558-4EA0-4235-B85C-D7A00D260A68}"/>
          </ac:spMkLst>
        </pc:spChg>
        <pc:spChg chg="del">
          <ac:chgData name="Syphax Ait oubelli" userId="ecf726b1934da71b" providerId="LiveId" clId="{B71F60E7-0DDB-42E6-818B-77B87849ADF3}" dt="2021-08-29T01:47:42.735" v="4353" actId="478"/>
          <ac:spMkLst>
            <pc:docMk/>
            <pc:sldMk cId="3425913478" sldId="422"/>
            <ac:spMk id="245" creationId="{94A33F73-6F78-469F-B13A-D270D3640834}"/>
          </ac:spMkLst>
        </pc:spChg>
        <pc:spChg chg="del">
          <ac:chgData name="Syphax Ait oubelli" userId="ecf726b1934da71b" providerId="LiveId" clId="{B71F60E7-0DDB-42E6-818B-77B87849ADF3}" dt="2021-08-29T01:47:42.735" v="4353" actId="478"/>
          <ac:spMkLst>
            <pc:docMk/>
            <pc:sldMk cId="3425913478" sldId="422"/>
            <ac:spMk id="248" creationId="{672253C2-A0C3-4CE0-996F-7A263B894498}"/>
          </ac:spMkLst>
        </pc:spChg>
        <pc:spChg chg="del">
          <ac:chgData name="Syphax Ait oubelli" userId="ecf726b1934da71b" providerId="LiveId" clId="{B71F60E7-0DDB-42E6-818B-77B87849ADF3}" dt="2021-08-29T01:47:42.735" v="4353" actId="478"/>
          <ac:spMkLst>
            <pc:docMk/>
            <pc:sldMk cId="3425913478" sldId="422"/>
            <ac:spMk id="251" creationId="{3BF83BB1-FBEC-4F28-92C1-1AD1C52C12D9}"/>
          </ac:spMkLst>
        </pc:spChg>
        <pc:spChg chg="del">
          <ac:chgData name="Syphax Ait oubelli" userId="ecf726b1934da71b" providerId="LiveId" clId="{B71F60E7-0DDB-42E6-818B-77B87849ADF3}" dt="2021-08-29T01:47:42.735" v="4353" actId="478"/>
          <ac:spMkLst>
            <pc:docMk/>
            <pc:sldMk cId="3425913478" sldId="422"/>
            <ac:spMk id="254" creationId="{08740C3E-A3B5-4F91-AB44-A27E85E028AE}"/>
          </ac:spMkLst>
        </pc:spChg>
        <pc:spChg chg="del">
          <ac:chgData name="Syphax Ait oubelli" userId="ecf726b1934da71b" providerId="LiveId" clId="{B71F60E7-0DDB-42E6-818B-77B87849ADF3}" dt="2021-08-29T01:47:42.735" v="4353" actId="478"/>
          <ac:spMkLst>
            <pc:docMk/>
            <pc:sldMk cId="3425913478" sldId="422"/>
            <ac:spMk id="257" creationId="{6041F168-2C3E-4EE5-A62D-954BD1C35336}"/>
          </ac:spMkLst>
        </pc:spChg>
        <pc:spChg chg="del">
          <ac:chgData name="Syphax Ait oubelli" userId="ecf726b1934da71b" providerId="LiveId" clId="{B71F60E7-0DDB-42E6-818B-77B87849ADF3}" dt="2021-08-29T01:47:42.735" v="4353" actId="478"/>
          <ac:spMkLst>
            <pc:docMk/>
            <pc:sldMk cId="3425913478" sldId="422"/>
            <ac:spMk id="260" creationId="{08729FF1-4DAE-42A3-8041-B7B0ADB85024}"/>
          </ac:spMkLst>
        </pc:spChg>
        <pc:spChg chg="del">
          <ac:chgData name="Syphax Ait oubelli" userId="ecf726b1934da71b" providerId="LiveId" clId="{B71F60E7-0DDB-42E6-818B-77B87849ADF3}" dt="2021-08-29T01:47:42.735" v="4353" actId="478"/>
          <ac:spMkLst>
            <pc:docMk/>
            <pc:sldMk cId="3425913478" sldId="422"/>
            <ac:spMk id="263" creationId="{58C51084-112A-4C78-9D40-050F32C2E2FD}"/>
          </ac:spMkLst>
        </pc:spChg>
        <pc:spChg chg="del">
          <ac:chgData name="Syphax Ait oubelli" userId="ecf726b1934da71b" providerId="LiveId" clId="{B71F60E7-0DDB-42E6-818B-77B87849ADF3}" dt="2021-08-29T01:47:42.735" v="4353" actId="478"/>
          <ac:spMkLst>
            <pc:docMk/>
            <pc:sldMk cId="3425913478" sldId="422"/>
            <ac:spMk id="266" creationId="{06018599-E452-4D29-88AB-6EA7E556E0B0}"/>
          </ac:spMkLst>
        </pc:spChg>
        <pc:spChg chg="del">
          <ac:chgData name="Syphax Ait oubelli" userId="ecf726b1934da71b" providerId="LiveId" clId="{B71F60E7-0DDB-42E6-818B-77B87849ADF3}" dt="2021-08-29T01:47:42.735" v="4353" actId="478"/>
          <ac:spMkLst>
            <pc:docMk/>
            <pc:sldMk cId="3425913478" sldId="422"/>
            <ac:spMk id="269" creationId="{FB60D37E-325F-4916-8C10-75B4FB197FB6}"/>
          </ac:spMkLst>
        </pc:spChg>
        <pc:spChg chg="del">
          <ac:chgData name="Syphax Ait oubelli" userId="ecf726b1934da71b" providerId="LiveId" clId="{B71F60E7-0DDB-42E6-818B-77B87849ADF3}" dt="2021-08-29T01:47:42.735" v="4353" actId="478"/>
          <ac:spMkLst>
            <pc:docMk/>
            <pc:sldMk cId="3425913478" sldId="422"/>
            <ac:spMk id="272" creationId="{BF5A3DF6-186B-4CEE-A3E1-CD2FB09FAA85}"/>
          </ac:spMkLst>
        </pc:spChg>
        <pc:spChg chg="del">
          <ac:chgData name="Syphax Ait oubelli" userId="ecf726b1934da71b" providerId="LiveId" clId="{B71F60E7-0DDB-42E6-818B-77B87849ADF3}" dt="2021-08-29T01:47:42.735" v="4353" actId="478"/>
          <ac:spMkLst>
            <pc:docMk/>
            <pc:sldMk cId="3425913478" sldId="422"/>
            <ac:spMk id="275" creationId="{91142D74-FE8D-463F-8D09-FCF9610CEB53}"/>
          </ac:spMkLst>
        </pc:spChg>
        <pc:spChg chg="del">
          <ac:chgData name="Syphax Ait oubelli" userId="ecf726b1934da71b" providerId="LiveId" clId="{B71F60E7-0DDB-42E6-818B-77B87849ADF3}" dt="2021-08-29T01:47:42.735" v="4353" actId="478"/>
          <ac:spMkLst>
            <pc:docMk/>
            <pc:sldMk cId="3425913478" sldId="422"/>
            <ac:spMk id="278" creationId="{C76AB91D-7E05-4443-8C5A-7B54AB85B21A}"/>
          </ac:spMkLst>
        </pc:spChg>
        <pc:spChg chg="del">
          <ac:chgData name="Syphax Ait oubelli" userId="ecf726b1934da71b" providerId="LiveId" clId="{B71F60E7-0DDB-42E6-818B-77B87849ADF3}" dt="2021-08-29T01:47:42.735" v="4353" actId="478"/>
          <ac:spMkLst>
            <pc:docMk/>
            <pc:sldMk cId="3425913478" sldId="422"/>
            <ac:spMk id="281" creationId="{EF425F51-3BE9-4C13-B21F-F79132A04DDC}"/>
          </ac:spMkLst>
        </pc:spChg>
        <pc:spChg chg="del">
          <ac:chgData name="Syphax Ait oubelli" userId="ecf726b1934da71b" providerId="LiveId" clId="{B71F60E7-0DDB-42E6-818B-77B87849ADF3}" dt="2021-08-29T01:47:42.735" v="4353" actId="478"/>
          <ac:spMkLst>
            <pc:docMk/>
            <pc:sldMk cId="3425913478" sldId="422"/>
            <ac:spMk id="284" creationId="{9EC44E31-AC39-46A2-B82C-9980BCCA632C}"/>
          </ac:spMkLst>
        </pc:spChg>
        <pc:spChg chg="del">
          <ac:chgData name="Syphax Ait oubelli" userId="ecf726b1934da71b" providerId="LiveId" clId="{B71F60E7-0DDB-42E6-818B-77B87849ADF3}" dt="2021-08-29T01:47:42.735" v="4353" actId="478"/>
          <ac:spMkLst>
            <pc:docMk/>
            <pc:sldMk cId="3425913478" sldId="422"/>
            <ac:spMk id="287" creationId="{59F18B1A-9966-4202-89A8-0F8AB2C3934D}"/>
          </ac:spMkLst>
        </pc:spChg>
        <pc:spChg chg="del">
          <ac:chgData name="Syphax Ait oubelli" userId="ecf726b1934da71b" providerId="LiveId" clId="{B71F60E7-0DDB-42E6-818B-77B87849ADF3}" dt="2021-08-29T01:47:42.735" v="4353" actId="478"/>
          <ac:spMkLst>
            <pc:docMk/>
            <pc:sldMk cId="3425913478" sldId="422"/>
            <ac:spMk id="290" creationId="{1108B7CD-06F2-4724-9FF9-DFB0A24458B7}"/>
          </ac:spMkLst>
        </pc:spChg>
        <pc:spChg chg="del">
          <ac:chgData name="Syphax Ait oubelli" userId="ecf726b1934da71b" providerId="LiveId" clId="{B71F60E7-0DDB-42E6-818B-77B87849ADF3}" dt="2021-08-29T01:47:42.735" v="4353" actId="478"/>
          <ac:spMkLst>
            <pc:docMk/>
            <pc:sldMk cId="3425913478" sldId="422"/>
            <ac:spMk id="292" creationId="{1D7040B0-DABA-4DE2-A0B5-FBE9E045FE87}"/>
          </ac:spMkLst>
        </pc:spChg>
        <pc:spChg chg="del">
          <ac:chgData name="Syphax Ait oubelli" userId="ecf726b1934da71b" providerId="LiveId" clId="{B71F60E7-0DDB-42E6-818B-77B87849ADF3}" dt="2021-08-29T01:47:42.735" v="4353" actId="478"/>
          <ac:spMkLst>
            <pc:docMk/>
            <pc:sldMk cId="3425913478" sldId="422"/>
            <ac:spMk id="293" creationId="{23483078-AAD1-419E-BB9D-0F0623702687}"/>
          </ac:spMkLst>
        </pc:spChg>
        <pc:spChg chg="del">
          <ac:chgData name="Syphax Ait oubelli" userId="ecf726b1934da71b" providerId="LiveId" clId="{B71F60E7-0DDB-42E6-818B-77B87849ADF3}" dt="2021-08-29T01:47:42.735" v="4353" actId="478"/>
          <ac:spMkLst>
            <pc:docMk/>
            <pc:sldMk cId="3425913478" sldId="422"/>
            <ac:spMk id="294" creationId="{8724E223-B925-4018-B4D9-A9DBAC3A20E6}"/>
          </ac:spMkLst>
        </pc:spChg>
        <pc:spChg chg="del">
          <ac:chgData name="Syphax Ait oubelli" userId="ecf726b1934da71b" providerId="LiveId" clId="{B71F60E7-0DDB-42E6-818B-77B87849ADF3}" dt="2021-08-29T01:47:42.735" v="4353" actId="478"/>
          <ac:spMkLst>
            <pc:docMk/>
            <pc:sldMk cId="3425913478" sldId="422"/>
            <ac:spMk id="295" creationId="{F940723F-8FA7-4F14-B540-863FFB5E829B}"/>
          </ac:spMkLst>
        </pc:spChg>
        <pc:spChg chg="del">
          <ac:chgData name="Syphax Ait oubelli" userId="ecf726b1934da71b" providerId="LiveId" clId="{B71F60E7-0DDB-42E6-818B-77B87849ADF3}" dt="2021-08-29T01:47:42.735" v="4353" actId="478"/>
          <ac:spMkLst>
            <pc:docMk/>
            <pc:sldMk cId="3425913478" sldId="422"/>
            <ac:spMk id="296" creationId="{5E7C5E80-2972-40A9-A1E5-76996BE35E3F}"/>
          </ac:spMkLst>
        </pc:spChg>
        <pc:spChg chg="del">
          <ac:chgData name="Syphax Ait oubelli" userId="ecf726b1934da71b" providerId="LiveId" clId="{B71F60E7-0DDB-42E6-818B-77B87849ADF3}" dt="2021-08-29T01:47:42.735" v="4353" actId="478"/>
          <ac:spMkLst>
            <pc:docMk/>
            <pc:sldMk cId="3425913478" sldId="422"/>
            <ac:spMk id="297" creationId="{C0DCF880-AF7E-44D2-AB4C-889AE223CDA3}"/>
          </ac:spMkLst>
        </pc:spChg>
        <pc:spChg chg="del">
          <ac:chgData name="Syphax Ait oubelli" userId="ecf726b1934da71b" providerId="LiveId" clId="{B71F60E7-0DDB-42E6-818B-77B87849ADF3}" dt="2021-08-29T01:47:42.735" v="4353" actId="478"/>
          <ac:spMkLst>
            <pc:docMk/>
            <pc:sldMk cId="3425913478" sldId="422"/>
            <ac:spMk id="298" creationId="{9245F2CE-762C-4A09-810B-8A626F87C17B}"/>
          </ac:spMkLst>
        </pc:spChg>
        <pc:spChg chg="del">
          <ac:chgData name="Syphax Ait oubelli" userId="ecf726b1934da71b" providerId="LiveId" clId="{B71F60E7-0DDB-42E6-818B-77B87849ADF3}" dt="2021-08-29T01:47:42.735" v="4353" actId="478"/>
          <ac:spMkLst>
            <pc:docMk/>
            <pc:sldMk cId="3425913478" sldId="422"/>
            <ac:spMk id="299" creationId="{938C3211-D331-43D7-87AA-552B2AA03D2E}"/>
          </ac:spMkLst>
        </pc:spChg>
        <pc:spChg chg="del">
          <ac:chgData name="Syphax Ait oubelli" userId="ecf726b1934da71b" providerId="LiveId" clId="{B71F60E7-0DDB-42E6-818B-77B87849ADF3}" dt="2021-08-29T01:47:42.735" v="4353" actId="478"/>
          <ac:spMkLst>
            <pc:docMk/>
            <pc:sldMk cId="3425913478" sldId="422"/>
            <ac:spMk id="300" creationId="{742E6DAB-4413-4191-B2AE-2C8483AD5AD3}"/>
          </ac:spMkLst>
        </pc:spChg>
        <pc:spChg chg="del">
          <ac:chgData name="Syphax Ait oubelli" userId="ecf726b1934da71b" providerId="LiveId" clId="{B71F60E7-0DDB-42E6-818B-77B87849ADF3}" dt="2021-08-29T01:47:42.735" v="4353" actId="478"/>
          <ac:spMkLst>
            <pc:docMk/>
            <pc:sldMk cId="3425913478" sldId="422"/>
            <ac:spMk id="301" creationId="{26DEE25F-011D-47F5-8E81-DB7C95D1D001}"/>
          </ac:spMkLst>
        </pc:spChg>
        <pc:spChg chg="del">
          <ac:chgData name="Syphax Ait oubelli" userId="ecf726b1934da71b" providerId="LiveId" clId="{B71F60E7-0DDB-42E6-818B-77B87849ADF3}" dt="2021-08-29T01:47:42.735" v="4353" actId="478"/>
          <ac:spMkLst>
            <pc:docMk/>
            <pc:sldMk cId="3425913478" sldId="422"/>
            <ac:spMk id="302" creationId="{BAEE69ED-016D-4F92-AE71-74FCC0279AFB}"/>
          </ac:spMkLst>
        </pc:spChg>
        <pc:spChg chg="del">
          <ac:chgData name="Syphax Ait oubelli" userId="ecf726b1934da71b" providerId="LiveId" clId="{B71F60E7-0DDB-42E6-818B-77B87849ADF3}" dt="2021-08-29T01:47:42.735" v="4353" actId="478"/>
          <ac:spMkLst>
            <pc:docMk/>
            <pc:sldMk cId="3425913478" sldId="422"/>
            <ac:spMk id="303" creationId="{C9639E46-D4DF-48BB-BF33-F31DAF3A4173}"/>
          </ac:spMkLst>
        </pc:spChg>
        <pc:spChg chg="del">
          <ac:chgData name="Syphax Ait oubelli" userId="ecf726b1934da71b" providerId="LiveId" clId="{B71F60E7-0DDB-42E6-818B-77B87849ADF3}" dt="2021-08-29T01:47:42.735" v="4353" actId="478"/>
          <ac:spMkLst>
            <pc:docMk/>
            <pc:sldMk cId="3425913478" sldId="422"/>
            <ac:spMk id="304" creationId="{C9736291-564F-42BE-884C-AE99A5F4B6EB}"/>
          </ac:spMkLst>
        </pc:spChg>
        <pc:spChg chg="del">
          <ac:chgData name="Syphax Ait oubelli" userId="ecf726b1934da71b" providerId="LiveId" clId="{B71F60E7-0DDB-42E6-818B-77B87849ADF3}" dt="2021-08-29T01:47:42.735" v="4353" actId="478"/>
          <ac:spMkLst>
            <pc:docMk/>
            <pc:sldMk cId="3425913478" sldId="422"/>
            <ac:spMk id="305" creationId="{AAD8EEFD-2AF9-4762-85A6-1A7836F32071}"/>
          </ac:spMkLst>
        </pc:spChg>
        <pc:spChg chg="del">
          <ac:chgData name="Syphax Ait oubelli" userId="ecf726b1934da71b" providerId="LiveId" clId="{B71F60E7-0DDB-42E6-818B-77B87849ADF3}" dt="2021-08-29T01:47:42.735" v="4353" actId="478"/>
          <ac:spMkLst>
            <pc:docMk/>
            <pc:sldMk cId="3425913478" sldId="422"/>
            <ac:spMk id="306" creationId="{A666FBE1-BE55-4331-A6D5-D4D939B897E6}"/>
          </ac:spMkLst>
        </pc:spChg>
        <pc:spChg chg="del">
          <ac:chgData name="Syphax Ait oubelli" userId="ecf726b1934da71b" providerId="LiveId" clId="{B71F60E7-0DDB-42E6-818B-77B87849ADF3}" dt="2021-08-29T01:47:42.735" v="4353" actId="478"/>
          <ac:spMkLst>
            <pc:docMk/>
            <pc:sldMk cId="3425913478" sldId="422"/>
            <ac:spMk id="307" creationId="{FFF2DEAF-1959-4AFF-A3A4-48EF687B10B5}"/>
          </ac:spMkLst>
        </pc:spChg>
        <pc:spChg chg="del">
          <ac:chgData name="Syphax Ait oubelli" userId="ecf726b1934da71b" providerId="LiveId" clId="{B71F60E7-0DDB-42E6-818B-77B87849ADF3}" dt="2021-08-29T01:47:42.735" v="4353" actId="478"/>
          <ac:spMkLst>
            <pc:docMk/>
            <pc:sldMk cId="3425913478" sldId="422"/>
            <ac:spMk id="308" creationId="{F539742C-AA81-4588-89EE-E02CF8F454D3}"/>
          </ac:spMkLst>
        </pc:spChg>
        <pc:spChg chg="del">
          <ac:chgData name="Syphax Ait oubelli" userId="ecf726b1934da71b" providerId="LiveId" clId="{B71F60E7-0DDB-42E6-818B-77B87849ADF3}" dt="2021-08-29T01:47:42.735" v="4353" actId="478"/>
          <ac:spMkLst>
            <pc:docMk/>
            <pc:sldMk cId="3425913478" sldId="422"/>
            <ac:spMk id="309" creationId="{15222DD5-A70A-41B0-8A13-3F13E905990E}"/>
          </ac:spMkLst>
        </pc:spChg>
        <pc:spChg chg="del">
          <ac:chgData name="Syphax Ait oubelli" userId="ecf726b1934da71b" providerId="LiveId" clId="{B71F60E7-0DDB-42E6-818B-77B87849ADF3}" dt="2021-08-29T01:47:42.735" v="4353" actId="478"/>
          <ac:spMkLst>
            <pc:docMk/>
            <pc:sldMk cId="3425913478" sldId="422"/>
            <ac:spMk id="310" creationId="{F2295B6C-DCEA-46F1-9972-A14C5DF8295E}"/>
          </ac:spMkLst>
        </pc:spChg>
        <pc:spChg chg="del">
          <ac:chgData name="Syphax Ait oubelli" userId="ecf726b1934da71b" providerId="LiveId" clId="{B71F60E7-0DDB-42E6-818B-77B87849ADF3}" dt="2021-08-29T01:47:42.735" v="4353" actId="478"/>
          <ac:spMkLst>
            <pc:docMk/>
            <pc:sldMk cId="3425913478" sldId="422"/>
            <ac:spMk id="311" creationId="{D4BA29B9-FAA4-4879-8620-163CBC4385F3}"/>
          </ac:spMkLst>
        </pc:spChg>
        <pc:spChg chg="del">
          <ac:chgData name="Syphax Ait oubelli" userId="ecf726b1934da71b" providerId="LiveId" clId="{B71F60E7-0DDB-42E6-818B-77B87849ADF3}" dt="2021-08-29T01:47:42.735" v="4353" actId="478"/>
          <ac:spMkLst>
            <pc:docMk/>
            <pc:sldMk cId="3425913478" sldId="422"/>
            <ac:spMk id="312" creationId="{B95BC32A-13E6-4F72-AB8C-5933F1B5D2ED}"/>
          </ac:spMkLst>
        </pc:spChg>
        <pc:spChg chg="del">
          <ac:chgData name="Syphax Ait oubelli" userId="ecf726b1934da71b" providerId="LiveId" clId="{B71F60E7-0DDB-42E6-818B-77B87849ADF3}" dt="2021-08-29T01:47:42.735" v="4353" actId="478"/>
          <ac:spMkLst>
            <pc:docMk/>
            <pc:sldMk cId="3425913478" sldId="422"/>
            <ac:spMk id="313" creationId="{7B7EB77E-8779-4BD0-9956-3972F546B715}"/>
          </ac:spMkLst>
        </pc:spChg>
        <pc:spChg chg="del">
          <ac:chgData name="Syphax Ait oubelli" userId="ecf726b1934da71b" providerId="LiveId" clId="{B71F60E7-0DDB-42E6-818B-77B87849ADF3}" dt="2021-08-29T01:47:42.735" v="4353" actId="478"/>
          <ac:spMkLst>
            <pc:docMk/>
            <pc:sldMk cId="3425913478" sldId="422"/>
            <ac:spMk id="314" creationId="{C51A6BF3-50B1-4F45-A248-CDED7C18995C}"/>
          </ac:spMkLst>
        </pc:spChg>
        <pc:spChg chg="del">
          <ac:chgData name="Syphax Ait oubelli" userId="ecf726b1934da71b" providerId="LiveId" clId="{B71F60E7-0DDB-42E6-818B-77B87849ADF3}" dt="2021-08-29T01:47:42.735" v="4353" actId="478"/>
          <ac:spMkLst>
            <pc:docMk/>
            <pc:sldMk cId="3425913478" sldId="422"/>
            <ac:spMk id="315" creationId="{EF5E36FA-BC28-4B5C-A545-2953CAC524EF}"/>
          </ac:spMkLst>
        </pc:spChg>
      </pc:sldChg>
      <pc:sldChg chg="del">
        <pc:chgData name="Syphax Ait oubelli" userId="ecf726b1934da71b" providerId="LiveId" clId="{B71F60E7-0DDB-42E6-818B-77B87849ADF3}" dt="2021-08-28T18:08:13.376" v="0" actId="47"/>
        <pc:sldMkLst>
          <pc:docMk/>
          <pc:sldMk cId="3858684139" sldId="422"/>
        </pc:sldMkLst>
      </pc:sldChg>
      <pc:sldChg chg="del">
        <pc:chgData name="Syphax Ait oubelli" userId="ecf726b1934da71b" providerId="LiveId" clId="{B71F60E7-0DDB-42E6-818B-77B87849ADF3}" dt="2021-08-28T18:08:13.376" v="0" actId="47"/>
        <pc:sldMkLst>
          <pc:docMk/>
          <pc:sldMk cId="3546985266" sldId="423"/>
        </pc:sldMkLst>
      </pc:sldChg>
      <pc:sldChg chg="delSp modSp add mod">
        <pc:chgData name="Syphax Ait oubelli" userId="ecf726b1934da71b" providerId="LiveId" clId="{B71F60E7-0DDB-42E6-818B-77B87849ADF3}" dt="2021-08-29T01:52:07.852" v="4483" actId="207"/>
        <pc:sldMkLst>
          <pc:docMk/>
          <pc:sldMk cId="3803653455" sldId="423"/>
        </pc:sldMkLst>
        <pc:spChg chg="mod">
          <ac:chgData name="Syphax Ait oubelli" userId="ecf726b1934da71b" providerId="LiveId" clId="{B71F60E7-0DDB-42E6-818B-77B87849ADF3}" dt="2021-08-29T01:52:07.852" v="4483" actId="207"/>
          <ac:spMkLst>
            <pc:docMk/>
            <pc:sldMk cId="3803653455" sldId="423"/>
            <ac:spMk id="2" creationId="{7DDD0744-006F-4C68-9F2C-671C03387CBF}"/>
          </ac:spMkLst>
        </pc:spChg>
        <pc:spChg chg="del">
          <ac:chgData name="Syphax Ait oubelli" userId="ecf726b1934da71b" providerId="LiveId" clId="{B71F60E7-0DDB-42E6-818B-77B87849ADF3}" dt="2021-08-29T01:51:16.543" v="4418" actId="478"/>
          <ac:spMkLst>
            <pc:docMk/>
            <pc:sldMk cId="3803653455" sldId="423"/>
            <ac:spMk id="70" creationId="{E595255E-4639-4D2C-A9FA-D8A8002367F1}"/>
          </ac:spMkLst>
        </pc:spChg>
        <pc:spChg chg="del">
          <ac:chgData name="Syphax Ait oubelli" userId="ecf726b1934da71b" providerId="LiveId" clId="{B71F60E7-0DDB-42E6-818B-77B87849ADF3}" dt="2021-08-29T01:51:16.543" v="4418" actId="478"/>
          <ac:spMkLst>
            <pc:docMk/>
            <pc:sldMk cId="3803653455" sldId="423"/>
            <ac:spMk id="71" creationId="{D18EE553-78BE-4F4E-AEB3-0964CB98F606}"/>
          </ac:spMkLst>
        </pc:spChg>
        <pc:spChg chg="del">
          <ac:chgData name="Syphax Ait oubelli" userId="ecf726b1934da71b" providerId="LiveId" clId="{B71F60E7-0DDB-42E6-818B-77B87849ADF3}" dt="2021-08-29T01:51:16.543" v="4418" actId="478"/>
          <ac:spMkLst>
            <pc:docMk/>
            <pc:sldMk cId="3803653455" sldId="423"/>
            <ac:spMk id="72" creationId="{A41862E5-F6FF-4970-83DC-DF63EF3958BE}"/>
          </ac:spMkLst>
        </pc:spChg>
        <pc:spChg chg="del">
          <ac:chgData name="Syphax Ait oubelli" userId="ecf726b1934da71b" providerId="LiveId" clId="{B71F60E7-0DDB-42E6-818B-77B87849ADF3}" dt="2021-08-29T01:51:16.543" v="4418" actId="478"/>
          <ac:spMkLst>
            <pc:docMk/>
            <pc:sldMk cId="3803653455" sldId="423"/>
            <ac:spMk id="73" creationId="{E867A4D7-E139-4E1B-A2CC-24010BC90214}"/>
          </ac:spMkLst>
        </pc:spChg>
        <pc:spChg chg="del">
          <ac:chgData name="Syphax Ait oubelli" userId="ecf726b1934da71b" providerId="LiveId" clId="{B71F60E7-0DDB-42E6-818B-77B87849ADF3}" dt="2021-08-29T01:51:16.543" v="4418" actId="478"/>
          <ac:spMkLst>
            <pc:docMk/>
            <pc:sldMk cId="3803653455" sldId="423"/>
            <ac:spMk id="75" creationId="{FCEF9CDA-B090-4D38-B376-3B2DE710D6AB}"/>
          </ac:spMkLst>
        </pc:spChg>
        <pc:spChg chg="del">
          <ac:chgData name="Syphax Ait oubelli" userId="ecf726b1934da71b" providerId="LiveId" clId="{B71F60E7-0DDB-42E6-818B-77B87849ADF3}" dt="2021-08-29T01:51:16.543" v="4418" actId="478"/>
          <ac:spMkLst>
            <pc:docMk/>
            <pc:sldMk cId="3803653455" sldId="423"/>
            <ac:spMk id="77" creationId="{F3CD6534-0D85-4441-907C-FE049F4E989F}"/>
          </ac:spMkLst>
        </pc:spChg>
        <pc:spChg chg="mod">
          <ac:chgData name="Syphax Ait oubelli" userId="ecf726b1934da71b" providerId="LiveId" clId="{B71F60E7-0DDB-42E6-818B-77B87849ADF3}" dt="2021-08-29T01:51:44.882" v="4434" actId="14100"/>
          <ac:spMkLst>
            <pc:docMk/>
            <pc:sldMk cId="3803653455" sldId="423"/>
            <ac:spMk id="78" creationId="{29DA88D5-901D-4082-9332-6EA93D689710}"/>
          </ac:spMkLst>
        </pc:spChg>
      </pc:sldChg>
      <pc:sldChg chg="del">
        <pc:chgData name="Syphax Ait oubelli" userId="ecf726b1934da71b" providerId="LiveId" clId="{B71F60E7-0DDB-42E6-818B-77B87849ADF3}" dt="2021-08-28T18:08:13.376" v="0" actId="47"/>
        <pc:sldMkLst>
          <pc:docMk/>
          <pc:sldMk cId="367472268" sldId="424"/>
        </pc:sldMkLst>
      </pc:sldChg>
      <pc:sldChg chg="modSp add">
        <pc:chgData name="Syphax Ait oubelli" userId="ecf726b1934da71b" providerId="LiveId" clId="{B71F60E7-0DDB-42E6-818B-77B87849ADF3}" dt="2021-08-29T01:52:10.720" v="4485" actId="20577"/>
        <pc:sldMkLst>
          <pc:docMk/>
          <pc:sldMk cId="3924319485" sldId="424"/>
        </pc:sldMkLst>
        <pc:spChg chg="mod">
          <ac:chgData name="Syphax Ait oubelli" userId="ecf726b1934da71b" providerId="LiveId" clId="{B71F60E7-0DDB-42E6-818B-77B87849ADF3}" dt="2021-08-29T01:52:10.720" v="4485" actId="20577"/>
          <ac:spMkLst>
            <pc:docMk/>
            <pc:sldMk cId="3924319485" sldId="424"/>
            <ac:spMk id="2" creationId="{7DDD0744-006F-4C68-9F2C-671C03387CBF}"/>
          </ac:spMkLst>
        </pc:spChg>
      </pc:sldChg>
      <pc:sldChg chg="del">
        <pc:chgData name="Syphax Ait oubelli" userId="ecf726b1934da71b" providerId="LiveId" clId="{B71F60E7-0DDB-42E6-818B-77B87849ADF3}" dt="2021-08-28T18:08:13.376" v="0" actId="47"/>
        <pc:sldMkLst>
          <pc:docMk/>
          <pc:sldMk cId="1677558685" sldId="425"/>
        </pc:sldMkLst>
      </pc:sldChg>
      <pc:sldChg chg="addSp delSp modSp add mod">
        <pc:chgData name="Syphax Ait oubelli" userId="ecf726b1934da71b" providerId="LiveId" clId="{B71F60E7-0DDB-42E6-818B-77B87849ADF3}" dt="2021-08-29T01:54:14.989" v="4526" actId="14100"/>
        <pc:sldMkLst>
          <pc:docMk/>
          <pc:sldMk cId="1821069065" sldId="425"/>
        </pc:sldMkLst>
        <pc:spChg chg="mod">
          <ac:chgData name="Syphax Ait oubelli" userId="ecf726b1934da71b" providerId="LiveId" clId="{B71F60E7-0DDB-42E6-818B-77B87849ADF3}" dt="2021-08-29T01:53:55.824" v="4517" actId="1076"/>
          <ac:spMkLst>
            <pc:docMk/>
            <pc:sldMk cId="1821069065" sldId="425"/>
            <ac:spMk id="2" creationId="{7DDD0744-006F-4C68-9F2C-671C03387CBF}"/>
          </ac:spMkLst>
        </pc:spChg>
        <pc:spChg chg="add mod">
          <ac:chgData name="Syphax Ait oubelli" userId="ecf726b1934da71b" providerId="LiveId" clId="{B71F60E7-0DDB-42E6-818B-77B87849ADF3}" dt="2021-08-29T01:54:00.509" v="4519" actId="1076"/>
          <ac:spMkLst>
            <pc:docMk/>
            <pc:sldMk cId="1821069065" sldId="425"/>
            <ac:spMk id="3" creationId="{1DE1CE4F-C5DE-4888-9510-BC74A593F748}"/>
          </ac:spMkLst>
        </pc:spChg>
        <pc:spChg chg="add mod">
          <ac:chgData name="Syphax Ait oubelli" userId="ecf726b1934da71b" providerId="LiveId" clId="{B71F60E7-0DDB-42E6-818B-77B87849ADF3}" dt="2021-08-29T01:54:14.989" v="4526" actId="14100"/>
          <ac:spMkLst>
            <pc:docMk/>
            <pc:sldMk cId="1821069065" sldId="425"/>
            <ac:spMk id="6" creationId="{31D9F3A2-245A-4B66-A3EA-6636BB0818AD}"/>
          </ac:spMkLst>
        </pc:spChg>
        <pc:spChg chg="del">
          <ac:chgData name="Syphax Ait oubelli" userId="ecf726b1934da71b" providerId="LiveId" clId="{B71F60E7-0DDB-42E6-818B-77B87849ADF3}" dt="2021-08-29T01:53:23.486" v="4487" actId="478"/>
          <ac:spMkLst>
            <pc:docMk/>
            <pc:sldMk cId="1821069065" sldId="425"/>
            <ac:spMk id="69" creationId="{FE577A58-4F9E-43E4-B6DE-C5A991950CF2}"/>
          </ac:spMkLst>
        </pc:spChg>
        <pc:spChg chg="mod">
          <ac:chgData name="Syphax Ait oubelli" userId="ecf726b1934da71b" providerId="LiveId" clId="{B71F60E7-0DDB-42E6-818B-77B87849ADF3}" dt="2021-08-29T01:54:11.524" v="4524" actId="1076"/>
          <ac:spMkLst>
            <pc:docMk/>
            <pc:sldMk cId="1821069065" sldId="425"/>
            <ac:spMk id="78" creationId="{29DA88D5-901D-4082-9332-6EA93D689710}"/>
          </ac:spMkLst>
        </pc:spChg>
      </pc:sldChg>
      <pc:sldChg chg="del">
        <pc:chgData name="Syphax Ait oubelli" userId="ecf726b1934da71b" providerId="LiveId" clId="{B71F60E7-0DDB-42E6-818B-77B87849ADF3}" dt="2021-08-28T18:08:13.376" v="0" actId="47"/>
        <pc:sldMkLst>
          <pc:docMk/>
          <pc:sldMk cId="456451536" sldId="427"/>
        </pc:sldMkLst>
      </pc:sldChg>
      <pc:sldChg chg="del">
        <pc:chgData name="Syphax Ait oubelli" userId="ecf726b1934da71b" providerId="LiveId" clId="{B71F60E7-0DDB-42E6-818B-77B87849ADF3}" dt="2021-08-28T18:08:13.376" v="0" actId="47"/>
        <pc:sldMkLst>
          <pc:docMk/>
          <pc:sldMk cId="2820146900" sldId="428"/>
        </pc:sldMkLst>
      </pc:sldChg>
      <pc:sldChg chg="del">
        <pc:chgData name="Syphax Ait oubelli" userId="ecf726b1934da71b" providerId="LiveId" clId="{B71F60E7-0DDB-42E6-818B-77B87849ADF3}" dt="2021-08-28T18:08:13.376" v="0" actId="47"/>
        <pc:sldMkLst>
          <pc:docMk/>
          <pc:sldMk cId="1151650685" sldId="432"/>
        </pc:sldMkLst>
      </pc:sldChg>
      <pc:sldChg chg="del">
        <pc:chgData name="Syphax Ait oubelli" userId="ecf726b1934da71b" providerId="LiveId" clId="{B71F60E7-0DDB-42E6-818B-77B87849ADF3}" dt="2021-08-28T18:08:13.376" v="0" actId="47"/>
        <pc:sldMkLst>
          <pc:docMk/>
          <pc:sldMk cId="265777374" sldId="433"/>
        </pc:sldMkLst>
      </pc:sldChg>
      <pc:sldChg chg="del">
        <pc:chgData name="Syphax Ait oubelli" userId="ecf726b1934da71b" providerId="LiveId" clId="{B71F60E7-0DDB-42E6-818B-77B87849ADF3}" dt="2021-08-28T18:08:13.376" v="0" actId="47"/>
        <pc:sldMkLst>
          <pc:docMk/>
          <pc:sldMk cId="2245304141" sldId="434"/>
        </pc:sldMkLst>
      </pc:sldChg>
      <pc:sldChg chg="del">
        <pc:chgData name="Syphax Ait oubelli" userId="ecf726b1934da71b" providerId="LiveId" clId="{B71F60E7-0DDB-42E6-818B-77B87849ADF3}" dt="2021-08-28T18:08:13.376" v="0" actId="47"/>
        <pc:sldMkLst>
          <pc:docMk/>
          <pc:sldMk cId="3177161216" sldId="435"/>
        </pc:sldMkLst>
      </pc:sldChg>
      <pc:sldChg chg="del">
        <pc:chgData name="Syphax Ait oubelli" userId="ecf726b1934da71b" providerId="LiveId" clId="{B71F60E7-0DDB-42E6-818B-77B87849ADF3}" dt="2021-08-28T18:08:13.376" v="0" actId="47"/>
        <pc:sldMkLst>
          <pc:docMk/>
          <pc:sldMk cId="2676420147" sldId="436"/>
        </pc:sldMkLst>
      </pc:sldChg>
      <pc:sldChg chg="del">
        <pc:chgData name="Syphax Ait oubelli" userId="ecf726b1934da71b" providerId="LiveId" clId="{B71F60E7-0DDB-42E6-818B-77B87849ADF3}" dt="2021-08-28T18:08:13.376" v="0" actId="47"/>
        <pc:sldMkLst>
          <pc:docMk/>
          <pc:sldMk cId="2152072125" sldId="437"/>
        </pc:sldMkLst>
      </pc:sldChg>
      <pc:sldChg chg="del">
        <pc:chgData name="Syphax Ait oubelli" userId="ecf726b1934da71b" providerId="LiveId" clId="{B71F60E7-0DDB-42E6-818B-77B87849ADF3}" dt="2021-08-28T18:08:13.376" v="0" actId="47"/>
        <pc:sldMkLst>
          <pc:docMk/>
          <pc:sldMk cId="3505652904" sldId="438"/>
        </pc:sldMkLst>
      </pc:sldChg>
      <pc:sldChg chg="del">
        <pc:chgData name="Syphax Ait oubelli" userId="ecf726b1934da71b" providerId="LiveId" clId="{B71F60E7-0DDB-42E6-818B-77B87849ADF3}" dt="2021-08-28T18:08:13.376" v="0" actId="47"/>
        <pc:sldMkLst>
          <pc:docMk/>
          <pc:sldMk cId="2233329118" sldId="444"/>
        </pc:sldMkLst>
      </pc:sldChg>
      <pc:sldChg chg="del">
        <pc:chgData name="Syphax Ait oubelli" userId="ecf726b1934da71b" providerId="LiveId" clId="{B71F60E7-0DDB-42E6-818B-77B87849ADF3}" dt="2021-08-28T18:08:13.376" v="0" actId="47"/>
        <pc:sldMkLst>
          <pc:docMk/>
          <pc:sldMk cId="2849905305" sldId="445"/>
        </pc:sldMkLst>
      </pc:sldChg>
      <pc:sldChg chg="del">
        <pc:chgData name="Syphax Ait oubelli" userId="ecf726b1934da71b" providerId="LiveId" clId="{B71F60E7-0DDB-42E6-818B-77B87849ADF3}" dt="2021-08-28T18:08:13.376" v="0" actId="47"/>
        <pc:sldMkLst>
          <pc:docMk/>
          <pc:sldMk cId="2298673419" sldId="446"/>
        </pc:sldMkLst>
      </pc:sldChg>
      <pc:sldChg chg="del">
        <pc:chgData name="Syphax Ait oubelli" userId="ecf726b1934da71b" providerId="LiveId" clId="{B71F60E7-0DDB-42E6-818B-77B87849ADF3}" dt="2021-08-28T18:08:13.376" v="0" actId="47"/>
        <pc:sldMkLst>
          <pc:docMk/>
          <pc:sldMk cId="2858318130" sldId="447"/>
        </pc:sldMkLst>
      </pc:sldChg>
      <pc:sldChg chg="del">
        <pc:chgData name="Syphax Ait oubelli" userId="ecf726b1934da71b" providerId="LiveId" clId="{B71F60E7-0DDB-42E6-818B-77B87849ADF3}" dt="2021-08-28T18:08:13.376" v="0" actId="47"/>
        <pc:sldMkLst>
          <pc:docMk/>
          <pc:sldMk cId="2760935619" sldId="448"/>
        </pc:sldMkLst>
      </pc:sldChg>
      <pc:sldChg chg="del">
        <pc:chgData name="Syphax Ait oubelli" userId="ecf726b1934da71b" providerId="LiveId" clId="{B71F60E7-0DDB-42E6-818B-77B87849ADF3}" dt="2021-08-28T18:08:13.376" v="0" actId="47"/>
        <pc:sldMkLst>
          <pc:docMk/>
          <pc:sldMk cId="3864569548" sldId="449"/>
        </pc:sldMkLst>
      </pc:sldChg>
      <pc:sldChg chg="del">
        <pc:chgData name="Syphax Ait oubelli" userId="ecf726b1934da71b" providerId="LiveId" clId="{B71F60E7-0DDB-42E6-818B-77B87849ADF3}" dt="2021-08-28T18:08:13.376" v="0" actId="47"/>
        <pc:sldMkLst>
          <pc:docMk/>
          <pc:sldMk cId="4247431825" sldId="450"/>
        </pc:sldMkLst>
      </pc:sldChg>
      <pc:sldChg chg="del">
        <pc:chgData name="Syphax Ait oubelli" userId="ecf726b1934da71b" providerId="LiveId" clId="{B71F60E7-0DDB-42E6-818B-77B87849ADF3}" dt="2021-08-28T18:08:13.376" v="0" actId="47"/>
        <pc:sldMkLst>
          <pc:docMk/>
          <pc:sldMk cId="780795528" sldId="451"/>
        </pc:sldMkLst>
      </pc:sldChg>
      <pc:sldChg chg="del">
        <pc:chgData name="Syphax Ait oubelli" userId="ecf726b1934da71b" providerId="LiveId" clId="{B71F60E7-0DDB-42E6-818B-77B87849ADF3}" dt="2021-08-28T18:08:13.376" v="0" actId="47"/>
        <pc:sldMkLst>
          <pc:docMk/>
          <pc:sldMk cId="2937512863" sldId="452"/>
        </pc:sldMkLst>
      </pc:sldChg>
      <pc:sldChg chg="del">
        <pc:chgData name="Syphax Ait oubelli" userId="ecf726b1934da71b" providerId="LiveId" clId="{B71F60E7-0DDB-42E6-818B-77B87849ADF3}" dt="2021-08-28T18:08:13.376" v="0" actId="47"/>
        <pc:sldMkLst>
          <pc:docMk/>
          <pc:sldMk cId="3443445064" sldId="453"/>
        </pc:sldMkLst>
      </pc:sldChg>
      <pc:sldChg chg="del">
        <pc:chgData name="Syphax Ait oubelli" userId="ecf726b1934da71b" providerId="LiveId" clId="{B71F60E7-0DDB-42E6-818B-77B87849ADF3}" dt="2021-08-28T18:08:13.376" v="0" actId="47"/>
        <pc:sldMkLst>
          <pc:docMk/>
          <pc:sldMk cId="2372664818" sldId="454"/>
        </pc:sldMkLst>
      </pc:sldChg>
      <pc:sldChg chg="del">
        <pc:chgData name="Syphax Ait oubelli" userId="ecf726b1934da71b" providerId="LiveId" clId="{B71F60E7-0DDB-42E6-818B-77B87849ADF3}" dt="2021-08-28T18:08:13.376" v="0" actId="47"/>
        <pc:sldMkLst>
          <pc:docMk/>
          <pc:sldMk cId="1985676319" sldId="455"/>
        </pc:sldMkLst>
      </pc:sldChg>
      <pc:sldChg chg="del">
        <pc:chgData name="Syphax Ait oubelli" userId="ecf726b1934da71b" providerId="LiveId" clId="{B71F60E7-0DDB-42E6-818B-77B87849ADF3}" dt="2021-08-28T18:08:13.376" v="0" actId="47"/>
        <pc:sldMkLst>
          <pc:docMk/>
          <pc:sldMk cId="2777726496" sldId="456"/>
        </pc:sldMkLst>
      </pc:sldChg>
      <pc:sldChg chg="del">
        <pc:chgData name="Syphax Ait oubelli" userId="ecf726b1934da71b" providerId="LiveId" clId="{B71F60E7-0DDB-42E6-818B-77B87849ADF3}" dt="2021-08-28T18:08:13.376" v="0" actId="47"/>
        <pc:sldMkLst>
          <pc:docMk/>
          <pc:sldMk cId="290290597" sldId="457"/>
        </pc:sldMkLst>
      </pc:sldChg>
      <pc:sldChg chg="del">
        <pc:chgData name="Syphax Ait oubelli" userId="ecf726b1934da71b" providerId="LiveId" clId="{B71F60E7-0DDB-42E6-818B-77B87849ADF3}" dt="2021-08-28T18:08:13.376" v="0" actId="47"/>
        <pc:sldMkLst>
          <pc:docMk/>
          <pc:sldMk cId="189263254" sldId="458"/>
        </pc:sldMkLst>
      </pc:sldChg>
      <pc:sldChg chg="del">
        <pc:chgData name="Syphax Ait oubelli" userId="ecf726b1934da71b" providerId="LiveId" clId="{B71F60E7-0DDB-42E6-818B-77B87849ADF3}" dt="2021-08-28T18:08:13.376" v="0" actId="47"/>
        <pc:sldMkLst>
          <pc:docMk/>
          <pc:sldMk cId="3237065478" sldId="459"/>
        </pc:sldMkLst>
      </pc:sldChg>
      <pc:sldChg chg="del">
        <pc:chgData name="Syphax Ait oubelli" userId="ecf726b1934da71b" providerId="LiveId" clId="{B71F60E7-0DDB-42E6-818B-77B87849ADF3}" dt="2021-08-28T18:08:13.376" v="0" actId="47"/>
        <pc:sldMkLst>
          <pc:docMk/>
          <pc:sldMk cId="1642836035" sldId="460"/>
        </pc:sldMkLst>
      </pc:sldChg>
      <pc:sldChg chg="del">
        <pc:chgData name="Syphax Ait oubelli" userId="ecf726b1934da71b" providerId="LiveId" clId="{B71F60E7-0DDB-42E6-818B-77B87849ADF3}" dt="2021-08-28T18:08:13.376" v="0" actId="47"/>
        <pc:sldMkLst>
          <pc:docMk/>
          <pc:sldMk cId="215007575" sldId="461"/>
        </pc:sldMkLst>
      </pc:sldChg>
      <pc:sldChg chg="del">
        <pc:chgData name="Syphax Ait oubelli" userId="ecf726b1934da71b" providerId="LiveId" clId="{B71F60E7-0DDB-42E6-818B-77B87849ADF3}" dt="2021-08-28T18:08:13.376" v="0" actId="47"/>
        <pc:sldMkLst>
          <pc:docMk/>
          <pc:sldMk cId="918485457" sldId="462"/>
        </pc:sldMkLst>
      </pc:sldChg>
      <pc:sldChg chg="del">
        <pc:chgData name="Syphax Ait oubelli" userId="ecf726b1934da71b" providerId="LiveId" clId="{B71F60E7-0DDB-42E6-818B-77B87849ADF3}" dt="2021-08-28T18:08:13.376" v="0" actId="47"/>
        <pc:sldMkLst>
          <pc:docMk/>
          <pc:sldMk cId="2407467057" sldId="463"/>
        </pc:sldMkLst>
      </pc:sldChg>
      <pc:sldChg chg="del">
        <pc:chgData name="Syphax Ait oubelli" userId="ecf726b1934da71b" providerId="LiveId" clId="{B71F60E7-0DDB-42E6-818B-77B87849ADF3}" dt="2021-08-28T18:08:13.376" v="0" actId="47"/>
        <pc:sldMkLst>
          <pc:docMk/>
          <pc:sldMk cId="3964695668" sldId="464"/>
        </pc:sldMkLst>
      </pc:sldChg>
      <pc:sldChg chg="del">
        <pc:chgData name="Syphax Ait oubelli" userId="ecf726b1934da71b" providerId="LiveId" clId="{B71F60E7-0DDB-42E6-818B-77B87849ADF3}" dt="2021-08-28T18:08:13.376" v="0" actId="47"/>
        <pc:sldMkLst>
          <pc:docMk/>
          <pc:sldMk cId="2323986225" sldId="465"/>
        </pc:sldMkLst>
      </pc:sldChg>
      <pc:sldChg chg="del">
        <pc:chgData name="Syphax Ait oubelli" userId="ecf726b1934da71b" providerId="LiveId" clId="{B71F60E7-0DDB-42E6-818B-77B87849ADF3}" dt="2021-08-28T18:08:13.376" v="0" actId="47"/>
        <pc:sldMkLst>
          <pc:docMk/>
          <pc:sldMk cId="2242146674" sldId="466"/>
        </pc:sldMkLst>
      </pc:sldChg>
      <pc:sldChg chg="del">
        <pc:chgData name="Syphax Ait oubelli" userId="ecf726b1934da71b" providerId="LiveId" clId="{B71F60E7-0DDB-42E6-818B-77B87849ADF3}" dt="2021-08-28T18:08:13.376" v="0" actId="47"/>
        <pc:sldMkLst>
          <pc:docMk/>
          <pc:sldMk cId="1654899363" sldId="467"/>
        </pc:sldMkLst>
      </pc:sldChg>
      <pc:sldChg chg="del">
        <pc:chgData name="Syphax Ait oubelli" userId="ecf726b1934da71b" providerId="LiveId" clId="{B71F60E7-0DDB-42E6-818B-77B87849ADF3}" dt="2021-08-28T18:08:13.376" v="0" actId="47"/>
        <pc:sldMkLst>
          <pc:docMk/>
          <pc:sldMk cId="3755551650" sldId="468"/>
        </pc:sldMkLst>
      </pc:sldChg>
      <pc:sldChg chg="del">
        <pc:chgData name="Syphax Ait oubelli" userId="ecf726b1934da71b" providerId="LiveId" clId="{B71F60E7-0DDB-42E6-818B-77B87849ADF3}" dt="2021-08-28T18:08:13.376" v="0" actId="47"/>
        <pc:sldMkLst>
          <pc:docMk/>
          <pc:sldMk cId="2333666181" sldId="469"/>
        </pc:sldMkLst>
      </pc:sldChg>
      <pc:sldChg chg="del">
        <pc:chgData name="Syphax Ait oubelli" userId="ecf726b1934da71b" providerId="LiveId" clId="{B71F60E7-0DDB-42E6-818B-77B87849ADF3}" dt="2021-08-28T18:08:13.376" v="0" actId="47"/>
        <pc:sldMkLst>
          <pc:docMk/>
          <pc:sldMk cId="1408587858" sldId="470"/>
        </pc:sldMkLst>
      </pc:sldChg>
      <pc:sldChg chg="del">
        <pc:chgData name="Syphax Ait oubelli" userId="ecf726b1934da71b" providerId="LiveId" clId="{B71F60E7-0DDB-42E6-818B-77B87849ADF3}" dt="2021-08-28T18:08:13.376" v="0" actId="47"/>
        <pc:sldMkLst>
          <pc:docMk/>
          <pc:sldMk cId="935740927" sldId="471"/>
        </pc:sldMkLst>
      </pc:sldChg>
      <pc:sldChg chg="del">
        <pc:chgData name="Syphax Ait oubelli" userId="ecf726b1934da71b" providerId="LiveId" clId="{B71F60E7-0DDB-42E6-818B-77B87849ADF3}" dt="2021-08-28T18:08:13.376" v="0" actId="47"/>
        <pc:sldMkLst>
          <pc:docMk/>
          <pc:sldMk cId="1023113248" sldId="472"/>
        </pc:sldMkLst>
      </pc:sldChg>
      <pc:sldChg chg="del">
        <pc:chgData name="Syphax Ait oubelli" userId="ecf726b1934da71b" providerId="LiveId" clId="{B71F60E7-0DDB-42E6-818B-77B87849ADF3}" dt="2021-08-28T18:08:13.376" v="0" actId="47"/>
        <pc:sldMkLst>
          <pc:docMk/>
          <pc:sldMk cId="2177949183" sldId="473"/>
        </pc:sldMkLst>
      </pc:sldChg>
      <pc:sldChg chg="del">
        <pc:chgData name="Syphax Ait oubelli" userId="ecf726b1934da71b" providerId="LiveId" clId="{B71F60E7-0DDB-42E6-818B-77B87849ADF3}" dt="2021-08-28T18:08:13.376" v="0" actId="47"/>
        <pc:sldMkLst>
          <pc:docMk/>
          <pc:sldMk cId="1528530544" sldId="474"/>
        </pc:sldMkLst>
      </pc:sldChg>
      <pc:sldChg chg="del">
        <pc:chgData name="Syphax Ait oubelli" userId="ecf726b1934da71b" providerId="LiveId" clId="{B71F60E7-0DDB-42E6-818B-77B87849ADF3}" dt="2021-08-28T18:08:13.376" v="0" actId="47"/>
        <pc:sldMkLst>
          <pc:docMk/>
          <pc:sldMk cId="668055001" sldId="475"/>
        </pc:sldMkLst>
      </pc:sldChg>
      <pc:sldChg chg="del">
        <pc:chgData name="Syphax Ait oubelli" userId="ecf726b1934da71b" providerId="LiveId" clId="{B71F60E7-0DDB-42E6-818B-77B87849ADF3}" dt="2021-08-28T18:08:13.376" v="0" actId="47"/>
        <pc:sldMkLst>
          <pc:docMk/>
          <pc:sldMk cId="3656705018" sldId="476"/>
        </pc:sldMkLst>
      </pc:sldChg>
      <pc:sldChg chg="del">
        <pc:chgData name="Syphax Ait oubelli" userId="ecf726b1934da71b" providerId="LiveId" clId="{B71F60E7-0DDB-42E6-818B-77B87849ADF3}" dt="2021-08-28T18:08:13.376" v="0" actId="47"/>
        <pc:sldMkLst>
          <pc:docMk/>
          <pc:sldMk cId="2214372179" sldId="477"/>
        </pc:sldMkLst>
      </pc:sldChg>
      <pc:sldChg chg="del">
        <pc:chgData name="Syphax Ait oubelli" userId="ecf726b1934da71b" providerId="LiveId" clId="{B71F60E7-0DDB-42E6-818B-77B87849ADF3}" dt="2021-08-28T18:08:13.376" v="0" actId="47"/>
        <pc:sldMkLst>
          <pc:docMk/>
          <pc:sldMk cId="2877960037" sldId="478"/>
        </pc:sldMkLst>
      </pc:sldChg>
      <pc:sldChg chg="del">
        <pc:chgData name="Syphax Ait oubelli" userId="ecf726b1934da71b" providerId="LiveId" clId="{B71F60E7-0DDB-42E6-818B-77B87849ADF3}" dt="2021-08-28T18:08:13.376" v="0" actId="47"/>
        <pc:sldMkLst>
          <pc:docMk/>
          <pc:sldMk cId="4238883457" sldId="479"/>
        </pc:sldMkLst>
      </pc:sldChg>
      <pc:sldChg chg="del">
        <pc:chgData name="Syphax Ait oubelli" userId="ecf726b1934da71b" providerId="LiveId" clId="{B71F60E7-0DDB-42E6-818B-77B87849ADF3}" dt="2021-08-28T18:08:13.376" v="0" actId="47"/>
        <pc:sldMkLst>
          <pc:docMk/>
          <pc:sldMk cId="529644035" sldId="480"/>
        </pc:sldMkLst>
      </pc:sldChg>
      <pc:sldChg chg="del">
        <pc:chgData name="Syphax Ait oubelli" userId="ecf726b1934da71b" providerId="LiveId" clId="{B71F60E7-0DDB-42E6-818B-77B87849ADF3}" dt="2021-08-28T18:08:13.376" v="0" actId="47"/>
        <pc:sldMkLst>
          <pc:docMk/>
          <pc:sldMk cId="3847275699" sldId="481"/>
        </pc:sldMkLst>
      </pc:sldChg>
      <pc:sldChg chg="del">
        <pc:chgData name="Syphax Ait oubelli" userId="ecf726b1934da71b" providerId="LiveId" clId="{B71F60E7-0DDB-42E6-818B-77B87849ADF3}" dt="2021-08-28T18:08:13.376" v="0" actId="47"/>
        <pc:sldMkLst>
          <pc:docMk/>
          <pc:sldMk cId="70013162" sldId="482"/>
        </pc:sldMkLst>
      </pc:sldChg>
      <pc:sldChg chg="del">
        <pc:chgData name="Syphax Ait oubelli" userId="ecf726b1934da71b" providerId="LiveId" clId="{B71F60E7-0DDB-42E6-818B-77B87849ADF3}" dt="2021-08-28T18:08:13.376" v="0" actId="47"/>
        <pc:sldMkLst>
          <pc:docMk/>
          <pc:sldMk cId="1828558410" sldId="483"/>
        </pc:sldMkLst>
      </pc:sldChg>
      <pc:sldChg chg="del">
        <pc:chgData name="Syphax Ait oubelli" userId="ecf726b1934da71b" providerId="LiveId" clId="{B71F60E7-0DDB-42E6-818B-77B87849ADF3}" dt="2021-08-28T18:08:13.376" v="0" actId="47"/>
        <pc:sldMkLst>
          <pc:docMk/>
          <pc:sldMk cId="3769998119" sldId="484"/>
        </pc:sldMkLst>
      </pc:sldChg>
      <pc:sldChg chg="del">
        <pc:chgData name="Syphax Ait oubelli" userId="ecf726b1934da71b" providerId="LiveId" clId="{B71F60E7-0DDB-42E6-818B-77B87849ADF3}" dt="2021-08-28T18:08:13.376" v="0" actId="47"/>
        <pc:sldMkLst>
          <pc:docMk/>
          <pc:sldMk cId="442463224" sldId="485"/>
        </pc:sldMkLst>
      </pc:sldChg>
      <pc:sldChg chg="del">
        <pc:chgData name="Syphax Ait oubelli" userId="ecf726b1934da71b" providerId="LiveId" clId="{B71F60E7-0DDB-42E6-818B-77B87849ADF3}" dt="2021-08-28T18:08:13.376" v="0" actId="47"/>
        <pc:sldMkLst>
          <pc:docMk/>
          <pc:sldMk cId="683145517" sldId="486"/>
        </pc:sldMkLst>
      </pc:sldChg>
      <pc:sldChg chg="del">
        <pc:chgData name="Syphax Ait oubelli" userId="ecf726b1934da71b" providerId="LiveId" clId="{B71F60E7-0DDB-42E6-818B-77B87849ADF3}" dt="2021-08-28T18:08:13.376" v="0" actId="47"/>
        <pc:sldMkLst>
          <pc:docMk/>
          <pc:sldMk cId="2700147095" sldId="487"/>
        </pc:sldMkLst>
      </pc:sldChg>
      <pc:sldChg chg="del">
        <pc:chgData name="Syphax Ait oubelli" userId="ecf726b1934da71b" providerId="LiveId" clId="{B71F60E7-0DDB-42E6-818B-77B87849ADF3}" dt="2021-08-28T18:08:13.376" v="0" actId="47"/>
        <pc:sldMkLst>
          <pc:docMk/>
          <pc:sldMk cId="2510744584" sldId="488"/>
        </pc:sldMkLst>
      </pc:sldChg>
      <pc:sldChg chg="del">
        <pc:chgData name="Syphax Ait oubelli" userId="ecf726b1934da71b" providerId="LiveId" clId="{B71F60E7-0DDB-42E6-818B-77B87849ADF3}" dt="2021-08-28T18:08:13.376" v="0" actId="47"/>
        <pc:sldMkLst>
          <pc:docMk/>
          <pc:sldMk cId="3415916872" sldId="489"/>
        </pc:sldMkLst>
      </pc:sldChg>
      <pc:sldChg chg="del">
        <pc:chgData name="Syphax Ait oubelli" userId="ecf726b1934da71b" providerId="LiveId" clId="{B71F60E7-0DDB-42E6-818B-77B87849ADF3}" dt="2021-08-28T18:08:13.376" v="0" actId="47"/>
        <pc:sldMkLst>
          <pc:docMk/>
          <pc:sldMk cId="2333758670" sldId="490"/>
        </pc:sldMkLst>
      </pc:sldChg>
      <pc:sldChg chg="del">
        <pc:chgData name="Syphax Ait oubelli" userId="ecf726b1934da71b" providerId="LiveId" clId="{B71F60E7-0DDB-42E6-818B-77B87849ADF3}" dt="2021-08-28T18:08:13.376" v="0" actId="47"/>
        <pc:sldMkLst>
          <pc:docMk/>
          <pc:sldMk cId="2824383674" sldId="491"/>
        </pc:sldMkLst>
      </pc:sldChg>
      <pc:sldChg chg="del">
        <pc:chgData name="Syphax Ait oubelli" userId="ecf726b1934da71b" providerId="LiveId" clId="{B71F60E7-0DDB-42E6-818B-77B87849ADF3}" dt="2021-08-28T18:08:13.376" v="0" actId="47"/>
        <pc:sldMkLst>
          <pc:docMk/>
          <pc:sldMk cId="2267857572" sldId="492"/>
        </pc:sldMkLst>
      </pc:sldChg>
      <pc:sldChg chg="del">
        <pc:chgData name="Syphax Ait oubelli" userId="ecf726b1934da71b" providerId="LiveId" clId="{B71F60E7-0DDB-42E6-818B-77B87849ADF3}" dt="2021-08-28T18:08:13.376" v="0" actId="47"/>
        <pc:sldMkLst>
          <pc:docMk/>
          <pc:sldMk cId="2085824508" sldId="493"/>
        </pc:sldMkLst>
      </pc:sldChg>
      <pc:sldChg chg="del">
        <pc:chgData name="Syphax Ait oubelli" userId="ecf726b1934da71b" providerId="LiveId" clId="{B71F60E7-0DDB-42E6-818B-77B87849ADF3}" dt="2021-08-28T18:08:13.376" v="0" actId="47"/>
        <pc:sldMkLst>
          <pc:docMk/>
          <pc:sldMk cId="1355393391" sldId="494"/>
        </pc:sldMkLst>
      </pc:sldChg>
      <pc:sldChg chg="del">
        <pc:chgData name="Syphax Ait oubelli" userId="ecf726b1934da71b" providerId="LiveId" clId="{B71F60E7-0DDB-42E6-818B-77B87849ADF3}" dt="2021-08-28T18:08:13.376" v="0" actId="47"/>
        <pc:sldMkLst>
          <pc:docMk/>
          <pc:sldMk cId="2144134055" sldId="495"/>
        </pc:sldMkLst>
      </pc:sldChg>
      <pc:sldChg chg="del">
        <pc:chgData name="Syphax Ait oubelli" userId="ecf726b1934da71b" providerId="LiveId" clId="{B71F60E7-0DDB-42E6-818B-77B87849ADF3}" dt="2021-08-28T18:08:13.376" v="0" actId="47"/>
        <pc:sldMkLst>
          <pc:docMk/>
          <pc:sldMk cId="68757582" sldId="496"/>
        </pc:sldMkLst>
      </pc:sldChg>
      <pc:sldChg chg="del">
        <pc:chgData name="Syphax Ait oubelli" userId="ecf726b1934da71b" providerId="LiveId" clId="{B71F60E7-0DDB-42E6-818B-77B87849ADF3}" dt="2021-08-28T18:08:13.376" v="0" actId="47"/>
        <pc:sldMkLst>
          <pc:docMk/>
          <pc:sldMk cId="3632676516" sldId="497"/>
        </pc:sldMkLst>
      </pc:sldChg>
      <pc:sldChg chg="del">
        <pc:chgData name="Syphax Ait oubelli" userId="ecf726b1934da71b" providerId="LiveId" clId="{B71F60E7-0DDB-42E6-818B-77B87849ADF3}" dt="2021-08-28T18:08:13.376" v="0" actId="47"/>
        <pc:sldMkLst>
          <pc:docMk/>
          <pc:sldMk cId="527116945" sldId="498"/>
        </pc:sldMkLst>
      </pc:sldChg>
      <pc:sldChg chg="del">
        <pc:chgData name="Syphax Ait oubelli" userId="ecf726b1934da71b" providerId="LiveId" clId="{B71F60E7-0DDB-42E6-818B-77B87849ADF3}" dt="2021-08-28T18:08:13.376" v="0" actId="47"/>
        <pc:sldMkLst>
          <pc:docMk/>
          <pc:sldMk cId="2214693995" sldId="499"/>
        </pc:sldMkLst>
      </pc:sldChg>
      <pc:sldChg chg="del">
        <pc:chgData name="Syphax Ait oubelli" userId="ecf726b1934da71b" providerId="LiveId" clId="{B71F60E7-0DDB-42E6-818B-77B87849ADF3}" dt="2021-08-28T18:08:13.376" v="0" actId="47"/>
        <pc:sldMkLst>
          <pc:docMk/>
          <pc:sldMk cId="2095037027" sldId="500"/>
        </pc:sldMkLst>
      </pc:sldChg>
      <pc:sldChg chg="del">
        <pc:chgData name="Syphax Ait oubelli" userId="ecf726b1934da71b" providerId="LiveId" clId="{B71F60E7-0DDB-42E6-818B-77B87849ADF3}" dt="2021-08-28T18:08:13.376" v="0" actId="47"/>
        <pc:sldMkLst>
          <pc:docMk/>
          <pc:sldMk cId="4209974517" sldId="501"/>
        </pc:sldMkLst>
      </pc:sldChg>
      <pc:sldChg chg="del">
        <pc:chgData name="Syphax Ait oubelli" userId="ecf726b1934da71b" providerId="LiveId" clId="{B71F60E7-0DDB-42E6-818B-77B87849ADF3}" dt="2021-08-28T18:08:13.376" v="0" actId="47"/>
        <pc:sldMkLst>
          <pc:docMk/>
          <pc:sldMk cId="631850587" sldId="502"/>
        </pc:sldMkLst>
      </pc:sldChg>
      <pc:sldChg chg="del">
        <pc:chgData name="Syphax Ait oubelli" userId="ecf726b1934da71b" providerId="LiveId" clId="{B71F60E7-0DDB-42E6-818B-77B87849ADF3}" dt="2021-08-28T18:08:13.376" v="0" actId="47"/>
        <pc:sldMkLst>
          <pc:docMk/>
          <pc:sldMk cId="2822150461" sldId="503"/>
        </pc:sldMkLst>
      </pc:sldChg>
      <pc:sldChg chg="del">
        <pc:chgData name="Syphax Ait oubelli" userId="ecf726b1934da71b" providerId="LiveId" clId="{B71F60E7-0DDB-42E6-818B-77B87849ADF3}" dt="2021-08-28T18:08:13.376" v="0" actId="47"/>
        <pc:sldMkLst>
          <pc:docMk/>
          <pc:sldMk cId="1098908077" sldId="504"/>
        </pc:sldMkLst>
      </pc:sldChg>
      <pc:sldChg chg="del">
        <pc:chgData name="Syphax Ait oubelli" userId="ecf726b1934da71b" providerId="LiveId" clId="{B71F60E7-0DDB-42E6-818B-77B87849ADF3}" dt="2021-08-28T18:08:13.376" v="0" actId="47"/>
        <pc:sldMkLst>
          <pc:docMk/>
          <pc:sldMk cId="2847457518" sldId="505"/>
        </pc:sldMkLst>
      </pc:sldChg>
      <pc:sldChg chg="del">
        <pc:chgData name="Syphax Ait oubelli" userId="ecf726b1934da71b" providerId="LiveId" clId="{B71F60E7-0DDB-42E6-818B-77B87849ADF3}" dt="2021-08-28T18:08:13.376" v="0" actId="47"/>
        <pc:sldMkLst>
          <pc:docMk/>
          <pc:sldMk cId="2767339527" sldId="506"/>
        </pc:sldMkLst>
      </pc:sldChg>
      <pc:sldChg chg="del">
        <pc:chgData name="Syphax Ait oubelli" userId="ecf726b1934da71b" providerId="LiveId" clId="{B71F60E7-0DDB-42E6-818B-77B87849ADF3}" dt="2021-08-28T18:08:13.376" v="0" actId="47"/>
        <pc:sldMkLst>
          <pc:docMk/>
          <pc:sldMk cId="38613955" sldId="507"/>
        </pc:sldMkLst>
      </pc:sldChg>
      <pc:sldChg chg="del">
        <pc:chgData name="Syphax Ait oubelli" userId="ecf726b1934da71b" providerId="LiveId" clId="{B71F60E7-0DDB-42E6-818B-77B87849ADF3}" dt="2021-08-28T18:08:13.376" v="0" actId="47"/>
        <pc:sldMkLst>
          <pc:docMk/>
          <pc:sldMk cId="2684317290" sldId="508"/>
        </pc:sldMkLst>
      </pc:sldChg>
      <pc:sldChg chg="del">
        <pc:chgData name="Syphax Ait oubelli" userId="ecf726b1934da71b" providerId="LiveId" clId="{B71F60E7-0DDB-42E6-818B-77B87849ADF3}" dt="2021-08-28T18:08:13.376" v="0" actId="47"/>
        <pc:sldMkLst>
          <pc:docMk/>
          <pc:sldMk cId="2562353320" sldId="509"/>
        </pc:sldMkLst>
      </pc:sldChg>
      <pc:sldChg chg="del">
        <pc:chgData name="Syphax Ait oubelli" userId="ecf726b1934da71b" providerId="LiveId" clId="{B71F60E7-0DDB-42E6-818B-77B87849ADF3}" dt="2021-08-28T18:08:13.376" v="0" actId="47"/>
        <pc:sldMkLst>
          <pc:docMk/>
          <pc:sldMk cId="1678018497" sldId="510"/>
        </pc:sldMkLst>
      </pc:sldChg>
      <pc:sldChg chg="del">
        <pc:chgData name="Syphax Ait oubelli" userId="ecf726b1934da71b" providerId="LiveId" clId="{B71F60E7-0DDB-42E6-818B-77B87849ADF3}" dt="2021-08-28T18:08:13.376" v="0" actId="47"/>
        <pc:sldMkLst>
          <pc:docMk/>
          <pc:sldMk cId="330994448" sldId="511"/>
        </pc:sldMkLst>
      </pc:sldChg>
      <pc:sldChg chg="del">
        <pc:chgData name="Syphax Ait oubelli" userId="ecf726b1934da71b" providerId="LiveId" clId="{B71F60E7-0DDB-42E6-818B-77B87849ADF3}" dt="2021-08-28T18:08:13.376" v="0" actId="47"/>
        <pc:sldMkLst>
          <pc:docMk/>
          <pc:sldMk cId="2942732830" sldId="512"/>
        </pc:sldMkLst>
      </pc:sldChg>
      <pc:sldChg chg="del">
        <pc:chgData name="Syphax Ait oubelli" userId="ecf726b1934da71b" providerId="LiveId" clId="{B71F60E7-0DDB-42E6-818B-77B87849ADF3}" dt="2021-08-28T18:08:13.376" v="0" actId="47"/>
        <pc:sldMkLst>
          <pc:docMk/>
          <pc:sldMk cId="2346607133" sldId="513"/>
        </pc:sldMkLst>
      </pc:sldChg>
      <pc:sldChg chg="del">
        <pc:chgData name="Syphax Ait oubelli" userId="ecf726b1934da71b" providerId="LiveId" clId="{B71F60E7-0DDB-42E6-818B-77B87849ADF3}" dt="2021-08-28T18:08:13.376" v="0" actId="47"/>
        <pc:sldMkLst>
          <pc:docMk/>
          <pc:sldMk cId="2395278055" sldId="514"/>
        </pc:sldMkLst>
      </pc:sldChg>
      <pc:sldChg chg="del">
        <pc:chgData name="Syphax Ait oubelli" userId="ecf726b1934da71b" providerId="LiveId" clId="{B71F60E7-0DDB-42E6-818B-77B87849ADF3}" dt="2021-08-28T18:08:13.376" v="0" actId="47"/>
        <pc:sldMkLst>
          <pc:docMk/>
          <pc:sldMk cId="1885257835" sldId="515"/>
        </pc:sldMkLst>
      </pc:sldChg>
      <pc:sldChg chg="del">
        <pc:chgData name="Syphax Ait oubelli" userId="ecf726b1934da71b" providerId="LiveId" clId="{B71F60E7-0DDB-42E6-818B-77B87849ADF3}" dt="2021-08-28T18:08:13.376" v="0" actId="47"/>
        <pc:sldMkLst>
          <pc:docMk/>
          <pc:sldMk cId="1128778693" sldId="516"/>
        </pc:sldMkLst>
      </pc:sldChg>
      <pc:sldChg chg="del">
        <pc:chgData name="Syphax Ait oubelli" userId="ecf726b1934da71b" providerId="LiveId" clId="{B71F60E7-0DDB-42E6-818B-77B87849ADF3}" dt="2021-08-28T18:08:13.376" v="0" actId="47"/>
        <pc:sldMkLst>
          <pc:docMk/>
          <pc:sldMk cId="2693575836" sldId="517"/>
        </pc:sldMkLst>
      </pc:sldChg>
      <pc:sldChg chg="del">
        <pc:chgData name="Syphax Ait oubelli" userId="ecf726b1934da71b" providerId="LiveId" clId="{B71F60E7-0DDB-42E6-818B-77B87849ADF3}" dt="2021-08-28T18:08:13.376" v="0" actId="47"/>
        <pc:sldMkLst>
          <pc:docMk/>
          <pc:sldMk cId="2562204147" sldId="518"/>
        </pc:sldMkLst>
      </pc:sldChg>
      <pc:sldChg chg="del">
        <pc:chgData name="Syphax Ait oubelli" userId="ecf726b1934da71b" providerId="LiveId" clId="{B71F60E7-0DDB-42E6-818B-77B87849ADF3}" dt="2021-08-28T18:08:13.376" v="0" actId="47"/>
        <pc:sldMkLst>
          <pc:docMk/>
          <pc:sldMk cId="527384383" sldId="519"/>
        </pc:sldMkLst>
      </pc:sldChg>
      <pc:sldChg chg="del">
        <pc:chgData name="Syphax Ait oubelli" userId="ecf726b1934da71b" providerId="LiveId" clId="{B71F60E7-0DDB-42E6-818B-77B87849ADF3}" dt="2021-08-28T18:08:13.376" v="0" actId="47"/>
        <pc:sldMkLst>
          <pc:docMk/>
          <pc:sldMk cId="2094640078" sldId="520"/>
        </pc:sldMkLst>
      </pc:sldChg>
      <pc:sldChg chg="del">
        <pc:chgData name="Syphax Ait oubelli" userId="ecf726b1934da71b" providerId="LiveId" clId="{B71F60E7-0DDB-42E6-818B-77B87849ADF3}" dt="2021-08-28T18:08:13.376" v="0" actId="47"/>
        <pc:sldMkLst>
          <pc:docMk/>
          <pc:sldMk cId="2741142821" sldId="521"/>
        </pc:sldMkLst>
      </pc:sldChg>
      <pc:sldChg chg="del">
        <pc:chgData name="Syphax Ait oubelli" userId="ecf726b1934da71b" providerId="LiveId" clId="{B71F60E7-0DDB-42E6-818B-77B87849ADF3}" dt="2021-08-28T18:08:13.376" v="0" actId="47"/>
        <pc:sldMkLst>
          <pc:docMk/>
          <pc:sldMk cId="2288034184" sldId="522"/>
        </pc:sldMkLst>
      </pc:sldChg>
      <pc:sldChg chg="del">
        <pc:chgData name="Syphax Ait oubelli" userId="ecf726b1934da71b" providerId="LiveId" clId="{B71F60E7-0DDB-42E6-818B-77B87849ADF3}" dt="2021-08-28T18:08:13.376" v="0" actId="47"/>
        <pc:sldMkLst>
          <pc:docMk/>
          <pc:sldMk cId="3708496733" sldId="523"/>
        </pc:sldMkLst>
      </pc:sldChg>
      <pc:sldChg chg="del">
        <pc:chgData name="Syphax Ait oubelli" userId="ecf726b1934da71b" providerId="LiveId" clId="{B71F60E7-0DDB-42E6-818B-77B87849ADF3}" dt="2021-08-28T18:08:13.376" v="0" actId="47"/>
        <pc:sldMkLst>
          <pc:docMk/>
          <pc:sldMk cId="820205028" sldId="524"/>
        </pc:sldMkLst>
      </pc:sldChg>
      <pc:sldChg chg="del">
        <pc:chgData name="Syphax Ait oubelli" userId="ecf726b1934da71b" providerId="LiveId" clId="{B71F60E7-0DDB-42E6-818B-77B87849ADF3}" dt="2021-08-28T18:08:13.376" v="0" actId="47"/>
        <pc:sldMkLst>
          <pc:docMk/>
          <pc:sldMk cId="949724731" sldId="525"/>
        </pc:sldMkLst>
      </pc:sldChg>
      <pc:sldChg chg="del">
        <pc:chgData name="Syphax Ait oubelli" userId="ecf726b1934da71b" providerId="LiveId" clId="{B71F60E7-0DDB-42E6-818B-77B87849ADF3}" dt="2021-08-28T18:08:13.376" v="0" actId="47"/>
        <pc:sldMkLst>
          <pc:docMk/>
          <pc:sldMk cId="3875747129" sldId="526"/>
        </pc:sldMkLst>
      </pc:sldChg>
      <pc:sldChg chg="del">
        <pc:chgData name="Syphax Ait oubelli" userId="ecf726b1934da71b" providerId="LiveId" clId="{B71F60E7-0DDB-42E6-818B-77B87849ADF3}" dt="2021-08-28T18:08:13.376" v="0" actId="47"/>
        <pc:sldMkLst>
          <pc:docMk/>
          <pc:sldMk cId="2517296453" sldId="527"/>
        </pc:sldMkLst>
      </pc:sldChg>
      <pc:sldChg chg="del">
        <pc:chgData name="Syphax Ait oubelli" userId="ecf726b1934da71b" providerId="LiveId" clId="{B71F60E7-0DDB-42E6-818B-77B87849ADF3}" dt="2021-08-28T18:08:13.376" v="0" actId="47"/>
        <pc:sldMkLst>
          <pc:docMk/>
          <pc:sldMk cId="2834412173" sldId="528"/>
        </pc:sldMkLst>
      </pc:sldChg>
      <pc:sldChg chg="del">
        <pc:chgData name="Syphax Ait oubelli" userId="ecf726b1934da71b" providerId="LiveId" clId="{B71F60E7-0DDB-42E6-818B-77B87849ADF3}" dt="2021-08-28T18:08:13.376" v="0" actId="47"/>
        <pc:sldMkLst>
          <pc:docMk/>
          <pc:sldMk cId="489150254" sldId="529"/>
        </pc:sldMkLst>
      </pc:sldChg>
      <pc:sldChg chg="del">
        <pc:chgData name="Syphax Ait oubelli" userId="ecf726b1934da71b" providerId="LiveId" clId="{B71F60E7-0DDB-42E6-818B-77B87849ADF3}" dt="2021-08-28T18:08:13.376" v="0" actId="47"/>
        <pc:sldMkLst>
          <pc:docMk/>
          <pc:sldMk cId="2321783926" sldId="530"/>
        </pc:sldMkLst>
      </pc:sldChg>
      <pc:sldChg chg="del">
        <pc:chgData name="Syphax Ait oubelli" userId="ecf726b1934da71b" providerId="LiveId" clId="{B71F60E7-0DDB-42E6-818B-77B87849ADF3}" dt="2021-08-28T18:08:13.376" v="0" actId="47"/>
        <pc:sldMkLst>
          <pc:docMk/>
          <pc:sldMk cId="2776081150" sldId="531"/>
        </pc:sldMkLst>
      </pc:sldChg>
      <pc:sldChg chg="del">
        <pc:chgData name="Syphax Ait oubelli" userId="ecf726b1934da71b" providerId="LiveId" clId="{B71F60E7-0DDB-42E6-818B-77B87849ADF3}" dt="2021-08-28T18:08:13.376" v="0" actId="47"/>
        <pc:sldMkLst>
          <pc:docMk/>
          <pc:sldMk cId="2658087766" sldId="532"/>
        </pc:sldMkLst>
      </pc:sldChg>
      <pc:sldChg chg="del">
        <pc:chgData name="Syphax Ait oubelli" userId="ecf726b1934da71b" providerId="LiveId" clId="{B71F60E7-0DDB-42E6-818B-77B87849ADF3}" dt="2021-08-28T18:08:13.376" v="0" actId="47"/>
        <pc:sldMkLst>
          <pc:docMk/>
          <pc:sldMk cId="3201652827" sldId="533"/>
        </pc:sldMkLst>
      </pc:sldChg>
      <pc:sldChg chg="del">
        <pc:chgData name="Syphax Ait oubelli" userId="ecf726b1934da71b" providerId="LiveId" clId="{B71F60E7-0DDB-42E6-818B-77B87849ADF3}" dt="2021-08-28T18:08:13.376" v="0" actId="47"/>
        <pc:sldMkLst>
          <pc:docMk/>
          <pc:sldMk cId="1751959484" sldId="534"/>
        </pc:sldMkLst>
      </pc:sldChg>
      <pc:sldChg chg="del">
        <pc:chgData name="Syphax Ait oubelli" userId="ecf726b1934da71b" providerId="LiveId" clId="{B71F60E7-0DDB-42E6-818B-77B87849ADF3}" dt="2021-08-28T18:08:13.376" v="0" actId="47"/>
        <pc:sldMkLst>
          <pc:docMk/>
          <pc:sldMk cId="3983430318" sldId="535"/>
        </pc:sldMkLst>
      </pc:sldChg>
      <pc:sldChg chg="del">
        <pc:chgData name="Syphax Ait oubelli" userId="ecf726b1934da71b" providerId="LiveId" clId="{B71F60E7-0DDB-42E6-818B-77B87849ADF3}" dt="2021-08-28T18:08:13.376" v="0" actId="47"/>
        <pc:sldMkLst>
          <pc:docMk/>
          <pc:sldMk cId="2362034014" sldId="536"/>
        </pc:sldMkLst>
      </pc:sldChg>
      <pc:sldChg chg="del">
        <pc:chgData name="Syphax Ait oubelli" userId="ecf726b1934da71b" providerId="LiveId" clId="{B71F60E7-0DDB-42E6-818B-77B87849ADF3}" dt="2021-08-28T18:08:13.376" v="0" actId="47"/>
        <pc:sldMkLst>
          <pc:docMk/>
          <pc:sldMk cId="1450264423" sldId="537"/>
        </pc:sldMkLst>
      </pc:sldChg>
      <pc:sldChg chg="del">
        <pc:chgData name="Syphax Ait oubelli" userId="ecf726b1934da71b" providerId="LiveId" clId="{B71F60E7-0DDB-42E6-818B-77B87849ADF3}" dt="2021-08-28T18:08:13.376" v="0" actId="47"/>
        <pc:sldMkLst>
          <pc:docMk/>
          <pc:sldMk cId="2888197791" sldId="538"/>
        </pc:sldMkLst>
      </pc:sldChg>
    </pc:docChg>
  </pc:docChgLst>
  <pc:docChgLst>
    <pc:chgData name="Syphax Ait oubelli" userId="ecf726b1934da71b" providerId="LiveId" clId="{4F6BF3C2-7BE2-4103-B867-42224A7BB414}"/>
    <pc:docChg chg="undo redo custSel addSld delSld modSld modSection">
      <pc:chgData name="Syphax Ait oubelli" userId="ecf726b1934da71b" providerId="LiveId" clId="{4F6BF3C2-7BE2-4103-B867-42224A7BB414}" dt="2021-09-30T20:04:26.545" v="3271" actId="47"/>
      <pc:docMkLst>
        <pc:docMk/>
      </pc:docMkLst>
      <pc:sldChg chg="addSp delSp modSp mod">
        <pc:chgData name="Syphax Ait oubelli" userId="ecf726b1934da71b" providerId="LiveId" clId="{4F6BF3C2-7BE2-4103-B867-42224A7BB414}" dt="2021-09-30T15:58:45.827" v="14" actId="1076"/>
        <pc:sldMkLst>
          <pc:docMk/>
          <pc:sldMk cId="14798839" sldId="332"/>
        </pc:sldMkLst>
        <pc:spChg chg="mod">
          <ac:chgData name="Syphax Ait oubelli" userId="ecf726b1934da71b" providerId="LiveId" clId="{4F6BF3C2-7BE2-4103-B867-42224A7BB414}" dt="2021-09-30T15:58:39.757" v="12" actId="403"/>
          <ac:spMkLst>
            <pc:docMk/>
            <pc:sldMk cId="14798839" sldId="332"/>
            <ac:spMk id="2" creationId="{3B058406-6079-4C6C-B29B-FFE8036C3DA8}"/>
          </ac:spMkLst>
        </pc:spChg>
        <pc:grpChg chg="del">
          <ac:chgData name="Syphax Ait oubelli" userId="ecf726b1934da71b" providerId="LiveId" clId="{4F6BF3C2-7BE2-4103-B867-42224A7BB414}" dt="2021-09-30T15:58:31.097" v="9" actId="478"/>
          <ac:grpSpMkLst>
            <pc:docMk/>
            <pc:sldMk cId="14798839" sldId="332"/>
            <ac:grpSpMk id="8" creationId="{F43BB191-9B9C-47B4-AB4B-6759F332090E}"/>
          </ac:grpSpMkLst>
        </pc:grpChg>
        <pc:picChg chg="add mod">
          <ac:chgData name="Syphax Ait oubelli" userId="ecf726b1934da71b" providerId="LiveId" clId="{4F6BF3C2-7BE2-4103-B867-42224A7BB414}" dt="2021-09-30T15:58:45.827" v="14" actId="1076"/>
          <ac:picMkLst>
            <pc:docMk/>
            <pc:sldMk cId="14798839" sldId="332"/>
            <ac:picMk id="5" creationId="{35A092D9-0C14-49E1-B20F-9A6D7019810E}"/>
          </ac:picMkLst>
        </pc:picChg>
      </pc:sldChg>
      <pc:sldChg chg="addSp delSp modSp mod">
        <pc:chgData name="Syphax Ait oubelli" userId="ecf726b1934da71b" providerId="LiveId" clId="{4F6BF3C2-7BE2-4103-B867-42224A7BB414}" dt="2021-09-30T16:02:23.113" v="302"/>
        <pc:sldMkLst>
          <pc:docMk/>
          <pc:sldMk cId="1730545160" sldId="333"/>
        </pc:sldMkLst>
        <pc:spChg chg="add mod">
          <ac:chgData name="Syphax Ait oubelli" userId="ecf726b1934da71b" providerId="LiveId" clId="{4F6BF3C2-7BE2-4103-B867-42224A7BB414}" dt="2021-09-30T16:02:23.113" v="302"/>
          <ac:spMkLst>
            <pc:docMk/>
            <pc:sldMk cId="1730545160" sldId="333"/>
            <ac:spMk id="2" creationId="{4F005AAB-4F3B-43ED-8A74-0A182369C5F6}"/>
          </ac:spMkLst>
        </pc:spChg>
        <pc:spChg chg="add mod">
          <ac:chgData name="Syphax Ait oubelli" userId="ecf726b1934da71b" providerId="LiveId" clId="{4F6BF3C2-7BE2-4103-B867-42224A7BB414}" dt="2021-09-30T16:01:55.149" v="292" actId="1076"/>
          <ac:spMkLst>
            <pc:docMk/>
            <pc:sldMk cId="1730545160" sldId="333"/>
            <ac:spMk id="11" creationId="{19591108-B200-45A3-B61F-8C9937822B83}"/>
          </ac:spMkLst>
        </pc:spChg>
        <pc:picChg chg="del">
          <ac:chgData name="Syphax Ait oubelli" userId="ecf726b1934da71b" providerId="LiveId" clId="{4F6BF3C2-7BE2-4103-B867-42224A7BB414}" dt="2021-09-30T15:58:57.194" v="15" actId="478"/>
          <ac:picMkLst>
            <pc:docMk/>
            <pc:sldMk cId="1730545160" sldId="333"/>
            <ac:picMk id="6" creationId="{863180F2-9E13-44E5-861B-C2294385A7B8}"/>
          </ac:picMkLst>
        </pc:picChg>
        <pc:picChg chg="del">
          <ac:chgData name="Syphax Ait oubelli" userId="ecf726b1934da71b" providerId="LiveId" clId="{4F6BF3C2-7BE2-4103-B867-42224A7BB414}" dt="2021-09-30T15:58:57.194" v="15" actId="478"/>
          <ac:picMkLst>
            <pc:docMk/>
            <pc:sldMk cId="1730545160" sldId="333"/>
            <ac:picMk id="10" creationId="{23EEF6C5-4CFF-431D-B66A-C4B1B3F10BC1}"/>
          </ac:picMkLst>
        </pc:picChg>
        <pc:picChg chg="del">
          <ac:chgData name="Syphax Ait oubelli" userId="ecf726b1934da71b" providerId="LiveId" clId="{4F6BF3C2-7BE2-4103-B867-42224A7BB414}" dt="2021-09-30T15:58:57.194" v="15" actId="478"/>
          <ac:picMkLst>
            <pc:docMk/>
            <pc:sldMk cId="1730545160" sldId="333"/>
            <ac:picMk id="14" creationId="{17B3429E-486A-4B86-9D0F-674E5F86A759}"/>
          </ac:picMkLst>
        </pc:picChg>
        <pc:picChg chg="del">
          <ac:chgData name="Syphax Ait oubelli" userId="ecf726b1934da71b" providerId="LiveId" clId="{4F6BF3C2-7BE2-4103-B867-42224A7BB414}" dt="2021-09-30T15:58:57.194" v="15" actId="478"/>
          <ac:picMkLst>
            <pc:docMk/>
            <pc:sldMk cId="1730545160" sldId="333"/>
            <ac:picMk id="15" creationId="{FFDF011B-FEF8-4BF8-99AF-D44A49F48335}"/>
          </ac:picMkLst>
        </pc:picChg>
        <pc:picChg chg="del">
          <ac:chgData name="Syphax Ait oubelli" userId="ecf726b1934da71b" providerId="LiveId" clId="{4F6BF3C2-7BE2-4103-B867-42224A7BB414}" dt="2021-09-30T15:58:57.194" v="15" actId="478"/>
          <ac:picMkLst>
            <pc:docMk/>
            <pc:sldMk cId="1730545160" sldId="333"/>
            <ac:picMk id="16" creationId="{034103B9-2B25-43B7-8C88-8FD6CFDFBD8B}"/>
          </ac:picMkLst>
        </pc:picChg>
        <pc:picChg chg="del">
          <ac:chgData name="Syphax Ait oubelli" userId="ecf726b1934da71b" providerId="LiveId" clId="{4F6BF3C2-7BE2-4103-B867-42224A7BB414}" dt="2021-09-30T15:58:57.194" v="15" actId="478"/>
          <ac:picMkLst>
            <pc:docMk/>
            <pc:sldMk cId="1730545160" sldId="333"/>
            <ac:picMk id="17" creationId="{09534186-A375-45DA-B8E0-084FDD2E6633}"/>
          </ac:picMkLst>
        </pc:picChg>
        <pc:picChg chg="del">
          <ac:chgData name="Syphax Ait oubelli" userId="ecf726b1934da71b" providerId="LiveId" clId="{4F6BF3C2-7BE2-4103-B867-42224A7BB414}" dt="2021-09-30T15:58:57.194" v="15" actId="478"/>
          <ac:picMkLst>
            <pc:docMk/>
            <pc:sldMk cId="1730545160" sldId="333"/>
            <ac:picMk id="18" creationId="{B459837D-5368-4516-BE47-0B58B178F10F}"/>
          </ac:picMkLst>
        </pc:picChg>
      </pc:sldChg>
      <pc:sldChg chg="addSp delSp modSp add mod">
        <pc:chgData name="Syphax Ait oubelli" userId="ecf726b1934da71b" providerId="LiveId" clId="{4F6BF3C2-7BE2-4103-B867-42224A7BB414}" dt="2021-09-30T16:09:33.713" v="503" actId="207"/>
        <pc:sldMkLst>
          <pc:docMk/>
          <pc:sldMk cId="96600711" sldId="334"/>
        </pc:sldMkLst>
        <pc:spChg chg="mod">
          <ac:chgData name="Syphax Ait oubelli" userId="ecf726b1934da71b" providerId="LiveId" clId="{4F6BF3C2-7BE2-4103-B867-42224A7BB414}" dt="2021-09-30T16:07:01.796" v="415" actId="14100"/>
          <ac:spMkLst>
            <pc:docMk/>
            <pc:sldMk cId="96600711" sldId="334"/>
            <ac:spMk id="2" creationId="{4F005AAB-4F3B-43ED-8A74-0A182369C5F6}"/>
          </ac:spMkLst>
        </pc:spChg>
        <pc:spChg chg="add mod">
          <ac:chgData name="Syphax Ait oubelli" userId="ecf726b1934da71b" providerId="LiveId" clId="{4F6BF3C2-7BE2-4103-B867-42224A7BB414}" dt="2021-09-30T16:09:33.713" v="503" actId="207"/>
          <ac:spMkLst>
            <pc:docMk/>
            <pc:sldMk cId="96600711" sldId="334"/>
            <ac:spMk id="3" creationId="{3A0ECE82-C937-4930-89F4-A495A0379944}"/>
          </ac:spMkLst>
        </pc:spChg>
        <pc:spChg chg="add del">
          <ac:chgData name="Syphax Ait oubelli" userId="ecf726b1934da71b" providerId="LiveId" clId="{4F6BF3C2-7BE2-4103-B867-42224A7BB414}" dt="2021-09-30T16:04:21.226" v="383" actId="478"/>
          <ac:spMkLst>
            <pc:docMk/>
            <pc:sldMk cId="96600711" sldId="334"/>
            <ac:spMk id="4" creationId="{26109FD8-7068-4C3A-AFD2-E95EB28CB6C1}"/>
          </ac:spMkLst>
        </pc:spChg>
        <pc:spChg chg="add mod topLvl">
          <ac:chgData name="Syphax Ait oubelli" userId="ecf726b1934da71b" providerId="LiveId" clId="{4F6BF3C2-7BE2-4103-B867-42224A7BB414}" dt="2021-09-30T16:07:23.880" v="424" actId="403"/>
          <ac:spMkLst>
            <pc:docMk/>
            <pc:sldMk cId="96600711" sldId="334"/>
            <ac:spMk id="5" creationId="{CC8371A1-51FD-4F9E-A9D4-B6373B77BD71}"/>
          </ac:spMkLst>
        </pc:spChg>
        <pc:spChg chg="add del mod">
          <ac:chgData name="Syphax Ait oubelli" userId="ecf726b1934da71b" providerId="LiveId" clId="{4F6BF3C2-7BE2-4103-B867-42224A7BB414}" dt="2021-09-30T16:06:05.002" v="400" actId="478"/>
          <ac:spMkLst>
            <pc:docMk/>
            <pc:sldMk cId="96600711" sldId="334"/>
            <ac:spMk id="7" creationId="{BA92A4D1-6353-4843-A53F-447AA476822D}"/>
          </ac:spMkLst>
        </pc:spChg>
        <pc:spChg chg="add del mod">
          <ac:chgData name="Syphax Ait oubelli" userId="ecf726b1934da71b" providerId="LiveId" clId="{4F6BF3C2-7BE2-4103-B867-42224A7BB414}" dt="2021-09-30T16:06:05.002" v="400" actId="478"/>
          <ac:spMkLst>
            <pc:docMk/>
            <pc:sldMk cId="96600711" sldId="334"/>
            <ac:spMk id="8" creationId="{DCCC66E4-5500-43BD-8359-DC5F0B0DA41D}"/>
          </ac:spMkLst>
        </pc:spChg>
        <pc:spChg chg="add del mod">
          <ac:chgData name="Syphax Ait oubelli" userId="ecf726b1934da71b" providerId="LiveId" clId="{4F6BF3C2-7BE2-4103-B867-42224A7BB414}" dt="2021-09-30T16:06:05.002" v="400" actId="478"/>
          <ac:spMkLst>
            <pc:docMk/>
            <pc:sldMk cId="96600711" sldId="334"/>
            <ac:spMk id="9" creationId="{89A8F251-3775-4979-A25A-645516F07BBB}"/>
          </ac:spMkLst>
        </pc:spChg>
        <pc:spChg chg="add mod topLvl">
          <ac:chgData name="Syphax Ait oubelli" userId="ecf726b1934da71b" providerId="LiveId" clId="{4F6BF3C2-7BE2-4103-B867-42224A7BB414}" dt="2021-09-30T16:07:31.612" v="432" actId="20577"/>
          <ac:spMkLst>
            <pc:docMk/>
            <pc:sldMk cId="96600711" sldId="334"/>
            <ac:spMk id="10" creationId="{1F6C6113-FBE1-4F97-9584-3307E8E692B1}"/>
          </ac:spMkLst>
        </pc:spChg>
        <pc:spChg chg="add mod topLvl">
          <ac:chgData name="Syphax Ait oubelli" userId="ecf726b1934da71b" providerId="LiveId" clId="{4F6BF3C2-7BE2-4103-B867-42224A7BB414}" dt="2021-09-30T16:07:39.852" v="440" actId="20577"/>
          <ac:spMkLst>
            <pc:docMk/>
            <pc:sldMk cId="96600711" sldId="334"/>
            <ac:spMk id="12" creationId="{3D816882-F34B-43D1-9CC9-BA5A6829C79B}"/>
          </ac:spMkLst>
        </pc:spChg>
        <pc:spChg chg="add mod topLvl">
          <ac:chgData name="Syphax Ait oubelli" userId="ecf726b1934da71b" providerId="LiveId" clId="{4F6BF3C2-7BE2-4103-B867-42224A7BB414}" dt="2021-09-30T16:07:46.802" v="448" actId="20577"/>
          <ac:spMkLst>
            <pc:docMk/>
            <pc:sldMk cId="96600711" sldId="334"/>
            <ac:spMk id="13" creationId="{CB52D4C0-F59F-4050-90E0-D775B4CE8413}"/>
          </ac:spMkLst>
        </pc:spChg>
        <pc:spChg chg="add mod topLvl">
          <ac:chgData name="Syphax Ait oubelli" userId="ecf726b1934da71b" providerId="LiveId" clId="{4F6BF3C2-7BE2-4103-B867-42224A7BB414}" dt="2021-09-30T16:07:25.674" v="425" actId="20577"/>
          <ac:spMkLst>
            <pc:docMk/>
            <pc:sldMk cId="96600711" sldId="334"/>
            <ac:spMk id="14" creationId="{E4DB69F7-9D89-42D7-84CE-478417DBE59B}"/>
          </ac:spMkLst>
        </pc:spChg>
        <pc:spChg chg="add mod topLvl">
          <ac:chgData name="Syphax Ait oubelli" userId="ecf726b1934da71b" providerId="LiveId" clId="{4F6BF3C2-7BE2-4103-B867-42224A7BB414}" dt="2021-09-30T16:07:33.075" v="434" actId="20577"/>
          <ac:spMkLst>
            <pc:docMk/>
            <pc:sldMk cId="96600711" sldId="334"/>
            <ac:spMk id="15" creationId="{8DEB5101-5E36-41A6-93A4-36AE8F5176AD}"/>
          </ac:spMkLst>
        </pc:spChg>
        <pc:spChg chg="add mod topLvl">
          <ac:chgData name="Syphax Ait oubelli" userId="ecf726b1934da71b" providerId="LiveId" clId="{4F6BF3C2-7BE2-4103-B867-42224A7BB414}" dt="2021-09-30T16:07:41.140" v="441" actId="20577"/>
          <ac:spMkLst>
            <pc:docMk/>
            <pc:sldMk cId="96600711" sldId="334"/>
            <ac:spMk id="16" creationId="{25B7C4F8-D00F-402E-AFE2-94DE332A9890}"/>
          </ac:spMkLst>
        </pc:spChg>
        <pc:spChg chg="add mod topLvl">
          <ac:chgData name="Syphax Ait oubelli" userId="ecf726b1934da71b" providerId="LiveId" clId="{4F6BF3C2-7BE2-4103-B867-42224A7BB414}" dt="2021-09-30T16:07:48.347" v="450" actId="20577"/>
          <ac:spMkLst>
            <pc:docMk/>
            <pc:sldMk cId="96600711" sldId="334"/>
            <ac:spMk id="17" creationId="{0154C10B-103C-496E-87E5-A287C6F71357}"/>
          </ac:spMkLst>
        </pc:spChg>
        <pc:spChg chg="add mod topLvl">
          <ac:chgData name="Syphax Ait oubelli" userId="ecf726b1934da71b" providerId="LiveId" clId="{4F6BF3C2-7BE2-4103-B867-42224A7BB414}" dt="2021-09-30T16:07:27.114" v="427" actId="20577"/>
          <ac:spMkLst>
            <pc:docMk/>
            <pc:sldMk cId="96600711" sldId="334"/>
            <ac:spMk id="18" creationId="{28668F3F-3C69-4155-A043-E74215B3113D}"/>
          </ac:spMkLst>
        </pc:spChg>
        <pc:spChg chg="add mod topLvl">
          <ac:chgData name="Syphax Ait oubelli" userId="ecf726b1934da71b" providerId="LiveId" clId="{4F6BF3C2-7BE2-4103-B867-42224A7BB414}" dt="2021-09-30T16:07:35.187" v="435" actId="20577"/>
          <ac:spMkLst>
            <pc:docMk/>
            <pc:sldMk cId="96600711" sldId="334"/>
            <ac:spMk id="19" creationId="{EE988324-D4BC-404C-B330-ED44998C0C3C}"/>
          </ac:spMkLst>
        </pc:spChg>
        <pc:spChg chg="add mod topLvl">
          <ac:chgData name="Syphax Ait oubelli" userId="ecf726b1934da71b" providerId="LiveId" clId="{4F6BF3C2-7BE2-4103-B867-42224A7BB414}" dt="2021-09-30T16:07:42.545" v="443" actId="20577"/>
          <ac:spMkLst>
            <pc:docMk/>
            <pc:sldMk cId="96600711" sldId="334"/>
            <ac:spMk id="20" creationId="{DF60F335-D6D4-40B4-BEAC-7F3A8F4AF740}"/>
          </ac:spMkLst>
        </pc:spChg>
        <pc:spChg chg="add mod topLvl">
          <ac:chgData name="Syphax Ait oubelli" userId="ecf726b1934da71b" providerId="LiveId" clId="{4F6BF3C2-7BE2-4103-B867-42224A7BB414}" dt="2021-09-30T16:07:49.755" v="451" actId="20577"/>
          <ac:spMkLst>
            <pc:docMk/>
            <pc:sldMk cId="96600711" sldId="334"/>
            <ac:spMk id="21" creationId="{C4A74DAE-BFEB-4F79-9C6D-2AED5D49DCA5}"/>
          </ac:spMkLst>
        </pc:spChg>
        <pc:spChg chg="add mod topLvl">
          <ac:chgData name="Syphax Ait oubelli" userId="ecf726b1934da71b" providerId="LiveId" clId="{4F6BF3C2-7BE2-4103-B867-42224A7BB414}" dt="2021-09-30T16:08:14.310" v="455" actId="207"/>
          <ac:spMkLst>
            <pc:docMk/>
            <pc:sldMk cId="96600711" sldId="334"/>
            <ac:spMk id="22" creationId="{6BBB6C6D-0581-4FA2-BB98-B187CBEED616}"/>
          </ac:spMkLst>
        </pc:spChg>
        <pc:spChg chg="add mod topLvl">
          <ac:chgData name="Syphax Ait oubelli" userId="ecf726b1934da71b" providerId="LiveId" clId="{4F6BF3C2-7BE2-4103-B867-42224A7BB414}" dt="2021-09-30T16:07:36.746" v="437" actId="20577"/>
          <ac:spMkLst>
            <pc:docMk/>
            <pc:sldMk cId="96600711" sldId="334"/>
            <ac:spMk id="23" creationId="{084E6175-3820-49E8-AAEC-18492CE6653F}"/>
          </ac:spMkLst>
        </pc:spChg>
        <pc:spChg chg="add mod topLvl">
          <ac:chgData name="Syphax Ait oubelli" userId="ecf726b1934da71b" providerId="LiveId" clId="{4F6BF3C2-7BE2-4103-B867-42224A7BB414}" dt="2021-09-30T16:08:14.310" v="455" actId="207"/>
          <ac:spMkLst>
            <pc:docMk/>
            <pc:sldMk cId="96600711" sldId="334"/>
            <ac:spMk id="24" creationId="{4025FCF9-ECBD-4F7B-A0CA-181395E13854}"/>
          </ac:spMkLst>
        </pc:spChg>
        <pc:spChg chg="add mod topLvl">
          <ac:chgData name="Syphax Ait oubelli" userId="ecf726b1934da71b" providerId="LiveId" clId="{4F6BF3C2-7BE2-4103-B867-42224A7BB414}" dt="2021-09-30T16:08:14.310" v="455" actId="207"/>
          <ac:spMkLst>
            <pc:docMk/>
            <pc:sldMk cId="96600711" sldId="334"/>
            <ac:spMk id="25" creationId="{3F118182-6F25-4E8E-B0C8-D84066107033}"/>
          </ac:spMkLst>
        </pc:spChg>
        <pc:spChg chg="add mod topLvl">
          <ac:chgData name="Syphax Ait oubelli" userId="ecf726b1934da71b" providerId="LiveId" clId="{4F6BF3C2-7BE2-4103-B867-42224A7BB414}" dt="2021-09-30T16:07:30.147" v="431" actId="20577"/>
          <ac:spMkLst>
            <pc:docMk/>
            <pc:sldMk cId="96600711" sldId="334"/>
            <ac:spMk id="26" creationId="{E616271D-96C1-4A26-AA65-81D9DD4C9A03}"/>
          </ac:spMkLst>
        </pc:spChg>
        <pc:spChg chg="add mod topLvl">
          <ac:chgData name="Syphax Ait oubelli" userId="ecf726b1934da71b" providerId="LiveId" clId="{4F6BF3C2-7BE2-4103-B867-42224A7BB414}" dt="2021-09-30T16:08:14.310" v="455" actId="207"/>
          <ac:spMkLst>
            <pc:docMk/>
            <pc:sldMk cId="96600711" sldId="334"/>
            <ac:spMk id="27" creationId="{EF997535-4C1A-4F2E-AFC7-029A587CC2A7}"/>
          </ac:spMkLst>
        </pc:spChg>
        <pc:spChg chg="add mod topLvl">
          <ac:chgData name="Syphax Ait oubelli" userId="ecf726b1934da71b" providerId="LiveId" clId="{4F6BF3C2-7BE2-4103-B867-42224A7BB414}" dt="2021-09-30T16:07:45.339" v="447" actId="20577"/>
          <ac:spMkLst>
            <pc:docMk/>
            <pc:sldMk cId="96600711" sldId="334"/>
            <ac:spMk id="28" creationId="{BD702D9A-B046-4628-B8B9-06B8896CAF1F}"/>
          </ac:spMkLst>
        </pc:spChg>
        <pc:spChg chg="add mod topLvl">
          <ac:chgData name="Syphax Ait oubelli" userId="ecf726b1934da71b" providerId="LiveId" clId="{4F6BF3C2-7BE2-4103-B867-42224A7BB414}" dt="2021-09-30T16:07:52.395" v="453" actId="20577"/>
          <ac:spMkLst>
            <pc:docMk/>
            <pc:sldMk cId="96600711" sldId="334"/>
            <ac:spMk id="29" creationId="{CE6BBFDF-6CCE-4D39-B26D-5E3C9FB76489}"/>
          </ac:spMkLst>
        </pc:spChg>
        <pc:grpChg chg="add del mod">
          <ac:chgData name="Syphax Ait oubelli" userId="ecf726b1934da71b" providerId="LiveId" clId="{4F6BF3C2-7BE2-4103-B867-42224A7BB414}" dt="2021-09-30T16:07:11.686" v="418"/>
          <ac:grpSpMkLst>
            <pc:docMk/>
            <pc:sldMk cId="96600711" sldId="334"/>
            <ac:grpSpMk id="6" creationId="{6798DDB2-C5E5-4418-BF0D-FBF68587481F}"/>
          </ac:grpSpMkLst>
        </pc:grpChg>
        <pc:cxnChg chg="add mod">
          <ac:chgData name="Syphax Ait oubelli" userId="ecf726b1934da71b" providerId="LiveId" clId="{4F6BF3C2-7BE2-4103-B867-42224A7BB414}" dt="2021-09-30T16:08:32.888" v="460" actId="1076"/>
          <ac:cxnSpMkLst>
            <pc:docMk/>
            <pc:sldMk cId="96600711" sldId="334"/>
            <ac:cxnSpMk id="31" creationId="{73525C6D-C4B2-4EB4-B736-5EDA9BDB2D13}"/>
          </ac:cxnSpMkLst>
        </pc:cxnChg>
        <pc:cxnChg chg="add mod">
          <ac:chgData name="Syphax Ait oubelli" userId="ecf726b1934da71b" providerId="LiveId" clId="{4F6BF3C2-7BE2-4103-B867-42224A7BB414}" dt="2021-09-30T16:08:39.044" v="463" actId="14100"/>
          <ac:cxnSpMkLst>
            <pc:docMk/>
            <pc:sldMk cId="96600711" sldId="334"/>
            <ac:cxnSpMk id="32" creationId="{06713D02-D619-46C5-AEBF-C80DC5D5A5BF}"/>
          </ac:cxnSpMkLst>
        </pc:cxnChg>
        <pc:cxnChg chg="add mod">
          <ac:chgData name="Syphax Ait oubelli" userId="ecf726b1934da71b" providerId="LiveId" clId="{4F6BF3C2-7BE2-4103-B867-42224A7BB414}" dt="2021-09-30T16:08:48.257" v="466" actId="1076"/>
          <ac:cxnSpMkLst>
            <pc:docMk/>
            <pc:sldMk cId="96600711" sldId="334"/>
            <ac:cxnSpMk id="35" creationId="{0135150E-7E91-456F-B98B-4C62F05BE78A}"/>
          </ac:cxnSpMkLst>
        </pc:cxnChg>
        <pc:cxnChg chg="add mod">
          <ac:chgData name="Syphax Ait oubelli" userId="ecf726b1934da71b" providerId="LiveId" clId="{4F6BF3C2-7BE2-4103-B867-42224A7BB414}" dt="2021-09-30T16:09:11.164" v="485" actId="1035"/>
          <ac:cxnSpMkLst>
            <pc:docMk/>
            <pc:sldMk cId="96600711" sldId="334"/>
            <ac:cxnSpMk id="36" creationId="{A864765A-4EDF-4BD7-8CA5-144B043E524A}"/>
          </ac:cxnSpMkLst>
        </pc:cxnChg>
        <pc:cxnChg chg="add mod">
          <ac:chgData name="Syphax Ait oubelli" userId="ecf726b1934da71b" providerId="LiveId" clId="{4F6BF3C2-7BE2-4103-B867-42224A7BB414}" dt="2021-09-30T16:09:00.537" v="474" actId="571"/>
          <ac:cxnSpMkLst>
            <pc:docMk/>
            <pc:sldMk cId="96600711" sldId="334"/>
            <ac:cxnSpMk id="38" creationId="{E258E04C-6466-4584-BDE1-F9EC999DB011}"/>
          </ac:cxnSpMkLst>
        </pc:cxnChg>
      </pc:sldChg>
      <pc:sldChg chg="del">
        <pc:chgData name="Syphax Ait oubelli" userId="ecf726b1934da71b" providerId="LiveId" clId="{4F6BF3C2-7BE2-4103-B867-42224A7BB414}" dt="2021-09-30T15:59:01.206" v="16" actId="47"/>
        <pc:sldMkLst>
          <pc:docMk/>
          <pc:sldMk cId="3965280871" sldId="334"/>
        </pc:sldMkLst>
      </pc:sldChg>
      <pc:sldChg chg="addSp delSp modSp add mod">
        <pc:chgData name="Syphax Ait oubelli" userId="ecf726b1934da71b" providerId="LiveId" clId="{4F6BF3C2-7BE2-4103-B867-42224A7BB414}" dt="2021-09-30T16:15:20.097" v="550" actId="478"/>
        <pc:sldMkLst>
          <pc:docMk/>
          <pc:sldMk cId="180302119" sldId="335"/>
        </pc:sldMkLst>
        <pc:spChg chg="del">
          <ac:chgData name="Syphax Ait oubelli" userId="ecf726b1934da71b" providerId="LiveId" clId="{4F6BF3C2-7BE2-4103-B867-42224A7BB414}" dt="2021-09-30T16:11:40.410" v="505" actId="478"/>
          <ac:spMkLst>
            <pc:docMk/>
            <pc:sldMk cId="180302119" sldId="335"/>
            <ac:spMk id="2" creationId="{4F005AAB-4F3B-43ED-8A74-0A182369C5F6}"/>
          </ac:spMkLst>
        </pc:spChg>
        <pc:spChg chg="del">
          <ac:chgData name="Syphax Ait oubelli" userId="ecf726b1934da71b" providerId="LiveId" clId="{4F6BF3C2-7BE2-4103-B867-42224A7BB414}" dt="2021-09-30T16:11:40.410" v="505" actId="478"/>
          <ac:spMkLst>
            <pc:docMk/>
            <pc:sldMk cId="180302119" sldId="335"/>
            <ac:spMk id="3" creationId="{3A0ECE82-C937-4930-89F4-A495A0379944}"/>
          </ac:spMkLst>
        </pc:spChg>
        <pc:spChg chg="add mod">
          <ac:chgData name="Syphax Ait oubelli" userId="ecf726b1934da71b" providerId="LiveId" clId="{4F6BF3C2-7BE2-4103-B867-42224A7BB414}" dt="2021-09-30T16:14:45.115" v="548" actId="14100"/>
          <ac:spMkLst>
            <pc:docMk/>
            <pc:sldMk cId="180302119" sldId="335"/>
            <ac:spMk id="4" creationId="{A0D2B8AB-F693-47B6-8A2A-CE852B4E0A15}"/>
          </ac:spMkLst>
        </pc:spChg>
        <pc:spChg chg="del">
          <ac:chgData name="Syphax Ait oubelli" userId="ecf726b1934da71b" providerId="LiveId" clId="{4F6BF3C2-7BE2-4103-B867-42224A7BB414}" dt="2021-09-30T16:11:40.410" v="505" actId="478"/>
          <ac:spMkLst>
            <pc:docMk/>
            <pc:sldMk cId="180302119" sldId="335"/>
            <ac:spMk id="5" creationId="{CC8371A1-51FD-4F9E-A9D4-B6373B77BD71}"/>
          </ac:spMkLst>
        </pc:spChg>
        <pc:spChg chg="del">
          <ac:chgData name="Syphax Ait oubelli" userId="ecf726b1934da71b" providerId="LiveId" clId="{4F6BF3C2-7BE2-4103-B867-42224A7BB414}" dt="2021-09-30T16:11:40.410" v="505" actId="478"/>
          <ac:spMkLst>
            <pc:docMk/>
            <pc:sldMk cId="180302119" sldId="335"/>
            <ac:spMk id="10" creationId="{1F6C6113-FBE1-4F97-9584-3307E8E692B1}"/>
          </ac:spMkLst>
        </pc:spChg>
        <pc:spChg chg="del">
          <ac:chgData name="Syphax Ait oubelli" userId="ecf726b1934da71b" providerId="LiveId" clId="{4F6BF3C2-7BE2-4103-B867-42224A7BB414}" dt="2021-09-30T16:11:40.410" v="505" actId="478"/>
          <ac:spMkLst>
            <pc:docMk/>
            <pc:sldMk cId="180302119" sldId="335"/>
            <ac:spMk id="11" creationId="{19591108-B200-45A3-B61F-8C9937822B83}"/>
          </ac:spMkLst>
        </pc:spChg>
        <pc:spChg chg="del">
          <ac:chgData name="Syphax Ait oubelli" userId="ecf726b1934da71b" providerId="LiveId" clId="{4F6BF3C2-7BE2-4103-B867-42224A7BB414}" dt="2021-09-30T16:11:40.410" v="505" actId="478"/>
          <ac:spMkLst>
            <pc:docMk/>
            <pc:sldMk cId="180302119" sldId="335"/>
            <ac:spMk id="12" creationId="{3D816882-F34B-43D1-9CC9-BA5A6829C79B}"/>
          </ac:spMkLst>
        </pc:spChg>
        <pc:spChg chg="del">
          <ac:chgData name="Syphax Ait oubelli" userId="ecf726b1934da71b" providerId="LiveId" clId="{4F6BF3C2-7BE2-4103-B867-42224A7BB414}" dt="2021-09-30T16:11:40.410" v="505" actId="478"/>
          <ac:spMkLst>
            <pc:docMk/>
            <pc:sldMk cId="180302119" sldId="335"/>
            <ac:spMk id="13" creationId="{CB52D4C0-F59F-4050-90E0-D775B4CE8413}"/>
          </ac:spMkLst>
        </pc:spChg>
        <pc:spChg chg="del">
          <ac:chgData name="Syphax Ait oubelli" userId="ecf726b1934da71b" providerId="LiveId" clId="{4F6BF3C2-7BE2-4103-B867-42224A7BB414}" dt="2021-09-30T16:11:40.410" v="505" actId="478"/>
          <ac:spMkLst>
            <pc:docMk/>
            <pc:sldMk cId="180302119" sldId="335"/>
            <ac:spMk id="14" creationId="{E4DB69F7-9D89-42D7-84CE-478417DBE59B}"/>
          </ac:spMkLst>
        </pc:spChg>
        <pc:spChg chg="del">
          <ac:chgData name="Syphax Ait oubelli" userId="ecf726b1934da71b" providerId="LiveId" clId="{4F6BF3C2-7BE2-4103-B867-42224A7BB414}" dt="2021-09-30T16:11:40.410" v="505" actId="478"/>
          <ac:spMkLst>
            <pc:docMk/>
            <pc:sldMk cId="180302119" sldId="335"/>
            <ac:spMk id="15" creationId="{8DEB5101-5E36-41A6-93A4-36AE8F5176AD}"/>
          </ac:spMkLst>
        </pc:spChg>
        <pc:spChg chg="del">
          <ac:chgData name="Syphax Ait oubelli" userId="ecf726b1934da71b" providerId="LiveId" clId="{4F6BF3C2-7BE2-4103-B867-42224A7BB414}" dt="2021-09-30T16:11:40.410" v="505" actId="478"/>
          <ac:spMkLst>
            <pc:docMk/>
            <pc:sldMk cId="180302119" sldId="335"/>
            <ac:spMk id="16" creationId="{25B7C4F8-D00F-402E-AFE2-94DE332A9890}"/>
          </ac:spMkLst>
        </pc:spChg>
        <pc:spChg chg="del">
          <ac:chgData name="Syphax Ait oubelli" userId="ecf726b1934da71b" providerId="LiveId" clId="{4F6BF3C2-7BE2-4103-B867-42224A7BB414}" dt="2021-09-30T16:11:40.410" v="505" actId="478"/>
          <ac:spMkLst>
            <pc:docMk/>
            <pc:sldMk cId="180302119" sldId="335"/>
            <ac:spMk id="17" creationId="{0154C10B-103C-496E-87E5-A287C6F71357}"/>
          </ac:spMkLst>
        </pc:spChg>
        <pc:spChg chg="del">
          <ac:chgData name="Syphax Ait oubelli" userId="ecf726b1934da71b" providerId="LiveId" clId="{4F6BF3C2-7BE2-4103-B867-42224A7BB414}" dt="2021-09-30T16:11:40.410" v="505" actId="478"/>
          <ac:spMkLst>
            <pc:docMk/>
            <pc:sldMk cId="180302119" sldId="335"/>
            <ac:spMk id="18" creationId="{28668F3F-3C69-4155-A043-E74215B3113D}"/>
          </ac:spMkLst>
        </pc:spChg>
        <pc:spChg chg="del">
          <ac:chgData name="Syphax Ait oubelli" userId="ecf726b1934da71b" providerId="LiveId" clId="{4F6BF3C2-7BE2-4103-B867-42224A7BB414}" dt="2021-09-30T16:11:40.410" v="505" actId="478"/>
          <ac:spMkLst>
            <pc:docMk/>
            <pc:sldMk cId="180302119" sldId="335"/>
            <ac:spMk id="19" creationId="{EE988324-D4BC-404C-B330-ED44998C0C3C}"/>
          </ac:spMkLst>
        </pc:spChg>
        <pc:spChg chg="del">
          <ac:chgData name="Syphax Ait oubelli" userId="ecf726b1934da71b" providerId="LiveId" clId="{4F6BF3C2-7BE2-4103-B867-42224A7BB414}" dt="2021-09-30T16:11:40.410" v="505" actId="478"/>
          <ac:spMkLst>
            <pc:docMk/>
            <pc:sldMk cId="180302119" sldId="335"/>
            <ac:spMk id="20" creationId="{DF60F335-D6D4-40B4-BEAC-7F3A8F4AF740}"/>
          </ac:spMkLst>
        </pc:spChg>
        <pc:spChg chg="del">
          <ac:chgData name="Syphax Ait oubelli" userId="ecf726b1934da71b" providerId="LiveId" clId="{4F6BF3C2-7BE2-4103-B867-42224A7BB414}" dt="2021-09-30T16:11:40.410" v="505" actId="478"/>
          <ac:spMkLst>
            <pc:docMk/>
            <pc:sldMk cId="180302119" sldId="335"/>
            <ac:spMk id="21" creationId="{C4A74DAE-BFEB-4F79-9C6D-2AED5D49DCA5}"/>
          </ac:spMkLst>
        </pc:spChg>
        <pc:spChg chg="del">
          <ac:chgData name="Syphax Ait oubelli" userId="ecf726b1934da71b" providerId="LiveId" clId="{4F6BF3C2-7BE2-4103-B867-42224A7BB414}" dt="2021-09-30T16:11:40.410" v="505" actId="478"/>
          <ac:spMkLst>
            <pc:docMk/>
            <pc:sldMk cId="180302119" sldId="335"/>
            <ac:spMk id="22" creationId="{6BBB6C6D-0581-4FA2-BB98-B187CBEED616}"/>
          </ac:spMkLst>
        </pc:spChg>
        <pc:spChg chg="del">
          <ac:chgData name="Syphax Ait oubelli" userId="ecf726b1934da71b" providerId="LiveId" clId="{4F6BF3C2-7BE2-4103-B867-42224A7BB414}" dt="2021-09-30T16:11:40.410" v="505" actId="478"/>
          <ac:spMkLst>
            <pc:docMk/>
            <pc:sldMk cId="180302119" sldId="335"/>
            <ac:spMk id="23" creationId="{084E6175-3820-49E8-AAEC-18492CE6653F}"/>
          </ac:spMkLst>
        </pc:spChg>
        <pc:spChg chg="del">
          <ac:chgData name="Syphax Ait oubelli" userId="ecf726b1934da71b" providerId="LiveId" clId="{4F6BF3C2-7BE2-4103-B867-42224A7BB414}" dt="2021-09-30T16:11:40.410" v="505" actId="478"/>
          <ac:spMkLst>
            <pc:docMk/>
            <pc:sldMk cId="180302119" sldId="335"/>
            <ac:spMk id="24" creationId="{4025FCF9-ECBD-4F7B-A0CA-181395E13854}"/>
          </ac:spMkLst>
        </pc:spChg>
        <pc:spChg chg="del">
          <ac:chgData name="Syphax Ait oubelli" userId="ecf726b1934da71b" providerId="LiveId" clId="{4F6BF3C2-7BE2-4103-B867-42224A7BB414}" dt="2021-09-30T16:11:40.410" v="505" actId="478"/>
          <ac:spMkLst>
            <pc:docMk/>
            <pc:sldMk cId="180302119" sldId="335"/>
            <ac:spMk id="25" creationId="{3F118182-6F25-4E8E-B0C8-D84066107033}"/>
          </ac:spMkLst>
        </pc:spChg>
        <pc:spChg chg="del">
          <ac:chgData name="Syphax Ait oubelli" userId="ecf726b1934da71b" providerId="LiveId" clId="{4F6BF3C2-7BE2-4103-B867-42224A7BB414}" dt="2021-09-30T16:11:40.410" v="505" actId="478"/>
          <ac:spMkLst>
            <pc:docMk/>
            <pc:sldMk cId="180302119" sldId="335"/>
            <ac:spMk id="26" creationId="{E616271D-96C1-4A26-AA65-81D9DD4C9A03}"/>
          </ac:spMkLst>
        </pc:spChg>
        <pc:spChg chg="del">
          <ac:chgData name="Syphax Ait oubelli" userId="ecf726b1934da71b" providerId="LiveId" clId="{4F6BF3C2-7BE2-4103-B867-42224A7BB414}" dt="2021-09-30T16:11:40.410" v="505" actId="478"/>
          <ac:spMkLst>
            <pc:docMk/>
            <pc:sldMk cId="180302119" sldId="335"/>
            <ac:spMk id="27" creationId="{EF997535-4C1A-4F2E-AFC7-029A587CC2A7}"/>
          </ac:spMkLst>
        </pc:spChg>
        <pc:spChg chg="del">
          <ac:chgData name="Syphax Ait oubelli" userId="ecf726b1934da71b" providerId="LiveId" clId="{4F6BF3C2-7BE2-4103-B867-42224A7BB414}" dt="2021-09-30T16:11:40.410" v="505" actId="478"/>
          <ac:spMkLst>
            <pc:docMk/>
            <pc:sldMk cId="180302119" sldId="335"/>
            <ac:spMk id="28" creationId="{BD702D9A-B046-4628-B8B9-06B8896CAF1F}"/>
          </ac:spMkLst>
        </pc:spChg>
        <pc:spChg chg="del">
          <ac:chgData name="Syphax Ait oubelli" userId="ecf726b1934da71b" providerId="LiveId" clId="{4F6BF3C2-7BE2-4103-B867-42224A7BB414}" dt="2021-09-30T16:11:40.410" v="505" actId="478"/>
          <ac:spMkLst>
            <pc:docMk/>
            <pc:sldMk cId="180302119" sldId="335"/>
            <ac:spMk id="29" creationId="{CE6BBFDF-6CCE-4D39-B26D-5E3C9FB76489}"/>
          </ac:spMkLst>
        </pc:spChg>
        <pc:spChg chg="add mod">
          <ac:chgData name="Syphax Ait oubelli" userId="ecf726b1934da71b" providerId="LiveId" clId="{4F6BF3C2-7BE2-4103-B867-42224A7BB414}" dt="2021-09-30T16:12:20.806" v="520" actId="571"/>
          <ac:spMkLst>
            <pc:docMk/>
            <pc:sldMk cId="180302119" sldId="335"/>
            <ac:spMk id="33" creationId="{45847742-18D4-4907-A846-A2D208B757F4}"/>
          </ac:spMkLst>
        </pc:spChg>
        <pc:spChg chg="add mod">
          <ac:chgData name="Syphax Ait oubelli" userId="ecf726b1934da71b" providerId="LiveId" clId="{4F6BF3C2-7BE2-4103-B867-42224A7BB414}" dt="2021-09-30T16:13:54.388" v="526" actId="571"/>
          <ac:spMkLst>
            <pc:docMk/>
            <pc:sldMk cId="180302119" sldId="335"/>
            <ac:spMk id="34" creationId="{FB96B036-FC26-4612-B760-E711C81A2212}"/>
          </ac:spMkLst>
        </pc:spChg>
        <pc:spChg chg="add del mod">
          <ac:chgData name="Syphax Ait oubelli" userId="ecf726b1934da71b" providerId="LiveId" clId="{4F6BF3C2-7BE2-4103-B867-42224A7BB414}" dt="2021-09-30T16:15:20.097" v="550" actId="478"/>
          <ac:spMkLst>
            <pc:docMk/>
            <pc:sldMk cId="180302119" sldId="335"/>
            <ac:spMk id="37" creationId="{D8B0D972-E009-4C9C-98D3-26265A871AF8}"/>
          </ac:spMkLst>
        </pc:spChg>
        <pc:spChg chg="add del mod">
          <ac:chgData name="Syphax Ait oubelli" userId="ecf726b1934da71b" providerId="LiveId" clId="{4F6BF3C2-7BE2-4103-B867-42224A7BB414}" dt="2021-09-30T16:15:20.097" v="550" actId="478"/>
          <ac:spMkLst>
            <pc:docMk/>
            <pc:sldMk cId="180302119" sldId="335"/>
            <ac:spMk id="39" creationId="{317D81FF-F00A-4C4F-8487-8A22ABC068BA}"/>
          </ac:spMkLst>
        </pc:spChg>
        <pc:spChg chg="add del mod">
          <ac:chgData name="Syphax Ait oubelli" userId="ecf726b1934da71b" providerId="LiveId" clId="{4F6BF3C2-7BE2-4103-B867-42224A7BB414}" dt="2021-09-30T16:15:20.097" v="550" actId="478"/>
          <ac:spMkLst>
            <pc:docMk/>
            <pc:sldMk cId="180302119" sldId="335"/>
            <ac:spMk id="40" creationId="{053A6386-5F49-407B-8075-789BEE1A93D3}"/>
          </ac:spMkLst>
        </pc:spChg>
        <pc:cxnChg chg="del">
          <ac:chgData name="Syphax Ait oubelli" userId="ecf726b1934da71b" providerId="LiveId" clId="{4F6BF3C2-7BE2-4103-B867-42224A7BB414}" dt="2021-09-30T16:11:40.410" v="505" actId="478"/>
          <ac:cxnSpMkLst>
            <pc:docMk/>
            <pc:sldMk cId="180302119" sldId="335"/>
            <ac:cxnSpMk id="31" creationId="{73525C6D-C4B2-4EB4-B736-5EDA9BDB2D13}"/>
          </ac:cxnSpMkLst>
        </pc:cxnChg>
        <pc:cxnChg chg="del">
          <ac:chgData name="Syphax Ait oubelli" userId="ecf726b1934da71b" providerId="LiveId" clId="{4F6BF3C2-7BE2-4103-B867-42224A7BB414}" dt="2021-09-30T16:11:40.410" v="505" actId="478"/>
          <ac:cxnSpMkLst>
            <pc:docMk/>
            <pc:sldMk cId="180302119" sldId="335"/>
            <ac:cxnSpMk id="32" creationId="{06713D02-D619-46C5-AEBF-C80DC5D5A5BF}"/>
          </ac:cxnSpMkLst>
        </pc:cxnChg>
        <pc:cxnChg chg="del">
          <ac:chgData name="Syphax Ait oubelli" userId="ecf726b1934da71b" providerId="LiveId" clId="{4F6BF3C2-7BE2-4103-B867-42224A7BB414}" dt="2021-09-30T16:11:40.410" v="505" actId="478"/>
          <ac:cxnSpMkLst>
            <pc:docMk/>
            <pc:sldMk cId="180302119" sldId="335"/>
            <ac:cxnSpMk id="35" creationId="{0135150E-7E91-456F-B98B-4C62F05BE78A}"/>
          </ac:cxnSpMkLst>
        </pc:cxnChg>
        <pc:cxnChg chg="del">
          <ac:chgData name="Syphax Ait oubelli" userId="ecf726b1934da71b" providerId="LiveId" clId="{4F6BF3C2-7BE2-4103-B867-42224A7BB414}" dt="2021-09-30T16:11:40.410" v="505" actId="478"/>
          <ac:cxnSpMkLst>
            <pc:docMk/>
            <pc:sldMk cId="180302119" sldId="335"/>
            <ac:cxnSpMk id="36" creationId="{A864765A-4EDF-4BD7-8CA5-144B043E524A}"/>
          </ac:cxnSpMkLst>
        </pc:cxnChg>
        <pc:cxnChg chg="del">
          <ac:chgData name="Syphax Ait oubelli" userId="ecf726b1934da71b" providerId="LiveId" clId="{4F6BF3C2-7BE2-4103-B867-42224A7BB414}" dt="2021-09-30T16:11:40.410" v="505" actId="478"/>
          <ac:cxnSpMkLst>
            <pc:docMk/>
            <pc:sldMk cId="180302119" sldId="335"/>
            <ac:cxnSpMk id="38" creationId="{E258E04C-6466-4584-BDE1-F9EC999DB011}"/>
          </ac:cxnSpMkLst>
        </pc:cxnChg>
      </pc:sldChg>
      <pc:sldChg chg="del">
        <pc:chgData name="Syphax Ait oubelli" userId="ecf726b1934da71b" providerId="LiveId" clId="{4F6BF3C2-7BE2-4103-B867-42224A7BB414}" dt="2021-09-30T15:59:01.206" v="16" actId="47"/>
        <pc:sldMkLst>
          <pc:docMk/>
          <pc:sldMk cId="3089138185" sldId="335"/>
        </pc:sldMkLst>
      </pc:sldChg>
      <pc:sldChg chg="del">
        <pc:chgData name="Syphax Ait oubelli" userId="ecf726b1934da71b" providerId="LiveId" clId="{4F6BF3C2-7BE2-4103-B867-42224A7BB414}" dt="2021-09-30T15:59:01.206" v="16" actId="47"/>
        <pc:sldMkLst>
          <pc:docMk/>
          <pc:sldMk cId="838851283" sldId="336"/>
        </pc:sldMkLst>
      </pc:sldChg>
      <pc:sldChg chg="addSp delSp modSp add mod delAnim modAnim">
        <pc:chgData name="Syphax Ait oubelli" userId="ecf726b1934da71b" providerId="LiveId" clId="{4F6BF3C2-7BE2-4103-B867-42224A7BB414}" dt="2021-09-30T16:32:57.212" v="1020"/>
        <pc:sldMkLst>
          <pc:docMk/>
          <pc:sldMk cId="2863061387" sldId="336"/>
        </pc:sldMkLst>
        <pc:spChg chg="add mod">
          <ac:chgData name="Syphax Ait oubelli" userId="ecf726b1934da71b" providerId="LiveId" clId="{4F6BF3C2-7BE2-4103-B867-42224A7BB414}" dt="2021-09-30T16:17:09.349" v="618" actId="207"/>
          <ac:spMkLst>
            <pc:docMk/>
            <pc:sldMk cId="2863061387" sldId="336"/>
            <ac:spMk id="12" creationId="{DF23A8F3-2ADE-4B10-928F-193E1A592FD0}"/>
          </ac:spMkLst>
        </pc:spChg>
        <pc:spChg chg="add del mod">
          <ac:chgData name="Syphax Ait oubelli" userId="ecf726b1934da71b" providerId="LiveId" clId="{4F6BF3C2-7BE2-4103-B867-42224A7BB414}" dt="2021-09-30T16:26:57.461" v="929" actId="478"/>
          <ac:spMkLst>
            <pc:docMk/>
            <pc:sldMk cId="2863061387" sldId="336"/>
            <ac:spMk id="13" creationId="{14D3D146-0E64-440A-B0B7-C4A4E0F5D9EF}"/>
          </ac:spMkLst>
        </pc:spChg>
        <pc:spChg chg="add mod">
          <ac:chgData name="Syphax Ait oubelli" userId="ecf726b1934da71b" providerId="LiveId" clId="{4F6BF3C2-7BE2-4103-B867-42224A7BB414}" dt="2021-09-30T16:16:59.143" v="616" actId="207"/>
          <ac:spMkLst>
            <pc:docMk/>
            <pc:sldMk cId="2863061387" sldId="336"/>
            <ac:spMk id="16" creationId="{5AB61F70-EE6B-4B4C-B918-49FDD9D7D17A}"/>
          </ac:spMkLst>
        </pc:spChg>
        <pc:spChg chg="add mod">
          <ac:chgData name="Syphax Ait oubelli" userId="ecf726b1934da71b" providerId="LiveId" clId="{4F6BF3C2-7BE2-4103-B867-42224A7BB414}" dt="2021-09-30T16:17:11.920" v="619" actId="207"/>
          <ac:spMkLst>
            <pc:docMk/>
            <pc:sldMk cId="2863061387" sldId="336"/>
            <ac:spMk id="17" creationId="{24F62A7E-7177-4BEF-8551-96CA9E06E160}"/>
          </ac:spMkLst>
        </pc:spChg>
        <pc:spChg chg="add mod">
          <ac:chgData name="Syphax Ait oubelli" userId="ecf726b1934da71b" providerId="LiveId" clId="{4F6BF3C2-7BE2-4103-B867-42224A7BB414}" dt="2021-09-30T16:26:57.746" v="930"/>
          <ac:spMkLst>
            <pc:docMk/>
            <pc:sldMk cId="2863061387" sldId="336"/>
            <ac:spMk id="19" creationId="{0701B18C-EA6A-43EE-A89E-3C4E275840D4}"/>
          </ac:spMkLst>
        </pc:spChg>
        <pc:spChg chg="add mod">
          <ac:chgData name="Syphax Ait oubelli" userId="ecf726b1934da71b" providerId="LiveId" clId="{4F6BF3C2-7BE2-4103-B867-42224A7BB414}" dt="2021-09-30T16:26:57.746" v="930"/>
          <ac:spMkLst>
            <pc:docMk/>
            <pc:sldMk cId="2863061387" sldId="336"/>
            <ac:spMk id="20" creationId="{C66381EC-32D0-45F9-96F6-2007F8F9F20C}"/>
          </ac:spMkLst>
        </pc:spChg>
        <pc:cxnChg chg="add mod ord">
          <ac:chgData name="Syphax Ait oubelli" userId="ecf726b1934da71b" providerId="LiveId" clId="{4F6BF3C2-7BE2-4103-B867-42224A7BB414}" dt="2021-09-30T16:16:05.619" v="565" actId="1582"/>
          <ac:cxnSpMkLst>
            <pc:docMk/>
            <pc:sldMk cId="2863061387" sldId="336"/>
            <ac:cxnSpMk id="3" creationId="{13A38C8C-4DE2-48D2-B886-4C44570D8CEC}"/>
          </ac:cxnSpMkLst>
        </pc:cxnChg>
        <pc:cxnChg chg="add mod ord">
          <ac:chgData name="Syphax Ait oubelli" userId="ecf726b1934da71b" providerId="LiveId" clId="{4F6BF3C2-7BE2-4103-B867-42224A7BB414}" dt="2021-09-30T16:16:05.619" v="565" actId="1582"/>
          <ac:cxnSpMkLst>
            <pc:docMk/>
            <pc:sldMk cId="2863061387" sldId="336"/>
            <ac:cxnSpMk id="8" creationId="{4476D459-B86B-492E-A7BD-81F0D020261A}"/>
          </ac:cxnSpMkLst>
        </pc:cxnChg>
        <pc:cxnChg chg="add mod">
          <ac:chgData name="Syphax Ait oubelli" userId="ecf726b1934da71b" providerId="LiveId" clId="{4F6BF3C2-7BE2-4103-B867-42224A7BB414}" dt="2021-09-30T16:16:05.619" v="565" actId="1582"/>
          <ac:cxnSpMkLst>
            <pc:docMk/>
            <pc:sldMk cId="2863061387" sldId="336"/>
            <ac:cxnSpMk id="9" creationId="{207BADE5-38B7-4655-B064-A95C3F4B9458}"/>
          </ac:cxnSpMkLst>
        </pc:cxnChg>
      </pc:sldChg>
      <pc:sldChg chg="addSp delSp modSp add mod delAnim modAnim">
        <pc:chgData name="Syphax Ait oubelli" userId="ecf726b1934da71b" providerId="LiveId" clId="{4F6BF3C2-7BE2-4103-B867-42224A7BB414}" dt="2021-09-30T16:26:53.656" v="928" actId="1076"/>
        <pc:sldMkLst>
          <pc:docMk/>
          <pc:sldMk cId="3295197363" sldId="337"/>
        </pc:sldMkLst>
        <pc:spChg chg="add mod topLvl">
          <ac:chgData name="Syphax Ait oubelli" userId="ecf726b1934da71b" providerId="LiveId" clId="{4F6BF3C2-7BE2-4103-B867-42224A7BB414}" dt="2021-09-30T16:25:33.582" v="907" actId="1076"/>
          <ac:spMkLst>
            <pc:docMk/>
            <pc:sldMk cId="3295197363" sldId="337"/>
            <ac:spMk id="2" creationId="{4BC7A4E5-2289-480A-B6A3-0E4F48C440FE}"/>
          </ac:spMkLst>
        </pc:spChg>
        <pc:spChg chg="del">
          <ac:chgData name="Syphax Ait oubelli" userId="ecf726b1934da71b" providerId="LiveId" clId="{4F6BF3C2-7BE2-4103-B867-42224A7BB414}" dt="2021-09-30T16:22:02.472" v="832" actId="478"/>
          <ac:spMkLst>
            <pc:docMk/>
            <pc:sldMk cId="3295197363" sldId="337"/>
            <ac:spMk id="4" creationId="{A0D2B8AB-F693-47B6-8A2A-CE852B4E0A15}"/>
          </ac:spMkLst>
        </pc:spChg>
        <pc:spChg chg="del">
          <ac:chgData name="Syphax Ait oubelli" userId="ecf726b1934da71b" providerId="LiveId" clId="{4F6BF3C2-7BE2-4103-B867-42224A7BB414}" dt="2021-09-30T16:22:02.472" v="832" actId="478"/>
          <ac:spMkLst>
            <pc:docMk/>
            <pc:sldMk cId="3295197363" sldId="337"/>
            <ac:spMk id="12" creationId="{DF23A8F3-2ADE-4B10-928F-193E1A592FD0}"/>
          </ac:spMkLst>
        </pc:spChg>
        <pc:spChg chg="mod">
          <ac:chgData name="Syphax Ait oubelli" userId="ecf726b1934da71b" providerId="LiveId" clId="{4F6BF3C2-7BE2-4103-B867-42224A7BB414}" dt="2021-09-30T16:26:50.659" v="927" actId="207"/>
          <ac:spMkLst>
            <pc:docMk/>
            <pc:sldMk cId="3295197363" sldId="337"/>
            <ac:spMk id="13" creationId="{14D3D146-0E64-440A-B0B7-C4A4E0F5D9EF}"/>
          </ac:spMkLst>
        </pc:spChg>
        <pc:spChg chg="add mod topLvl">
          <ac:chgData name="Syphax Ait oubelli" userId="ecf726b1934da71b" providerId="LiveId" clId="{4F6BF3C2-7BE2-4103-B867-42224A7BB414}" dt="2021-09-30T16:25:33.582" v="907" actId="1076"/>
          <ac:spMkLst>
            <pc:docMk/>
            <pc:sldMk cId="3295197363" sldId="337"/>
            <ac:spMk id="14" creationId="{5A8A1DB2-4BA4-4B69-B430-C89A1ABFA77B}"/>
          </ac:spMkLst>
        </pc:spChg>
        <pc:spChg chg="add mod topLvl">
          <ac:chgData name="Syphax Ait oubelli" userId="ecf726b1934da71b" providerId="LiveId" clId="{4F6BF3C2-7BE2-4103-B867-42224A7BB414}" dt="2021-09-30T16:25:33.582" v="907" actId="1076"/>
          <ac:spMkLst>
            <pc:docMk/>
            <pc:sldMk cId="3295197363" sldId="337"/>
            <ac:spMk id="15" creationId="{17B42A8D-A906-4BCA-8891-9F47781C1CD9}"/>
          </ac:spMkLst>
        </pc:spChg>
        <pc:spChg chg="del">
          <ac:chgData name="Syphax Ait oubelli" userId="ecf726b1934da71b" providerId="LiveId" clId="{4F6BF3C2-7BE2-4103-B867-42224A7BB414}" dt="2021-09-30T16:22:02.472" v="832" actId="478"/>
          <ac:spMkLst>
            <pc:docMk/>
            <pc:sldMk cId="3295197363" sldId="337"/>
            <ac:spMk id="16" creationId="{5AB61F70-EE6B-4B4C-B918-49FDD9D7D17A}"/>
          </ac:spMkLst>
        </pc:spChg>
        <pc:spChg chg="del">
          <ac:chgData name="Syphax Ait oubelli" userId="ecf726b1934da71b" providerId="LiveId" clId="{4F6BF3C2-7BE2-4103-B867-42224A7BB414}" dt="2021-09-30T16:22:02.472" v="832" actId="478"/>
          <ac:spMkLst>
            <pc:docMk/>
            <pc:sldMk cId="3295197363" sldId="337"/>
            <ac:spMk id="17" creationId="{24F62A7E-7177-4BEF-8551-96CA9E06E160}"/>
          </ac:spMkLst>
        </pc:spChg>
        <pc:spChg chg="add mod topLvl">
          <ac:chgData name="Syphax Ait oubelli" userId="ecf726b1934da71b" providerId="LiveId" clId="{4F6BF3C2-7BE2-4103-B867-42224A7BB414}" dt="2021-09-30T16:25:33.582" v="907" actId="1076"/>
          <ac:spMkLst>
            <pc:docMk/>
            <pc:sldMk cId="3295197363" sldId="337"/>
            <ac:spMk id="18" creationId="{7ACB36D8-9E7F-4E59-952C-CADEF5FA963B}"/>
          </ac:spMkLst>
        </pc:spChg>
        <pc:spChg chg="add mod topLvl">
          <ac:chgData name="Syphax Ait oubelli" userId="ecf726b1934da71b" providerId="LiveId" clId="{4F6BF3C2-7BE2-4103-B867-42224A7BB414}" dt="2021-09-30T16:25:33.582" v="907" actId="1076"/>
          <ac:spMkLst>
            <pc:docMk/>
            <pc:sldMk cId="3295197363" sldId="337"/>
            <ac:spMk id="19" creationId="{7F4C94A0-12F2-4388-AC05-91BAFCCE7F50}"/>
          </ac:spMkLst>
        </pc:spChg>
        <pc:spChg chg="add mod topLvl">
          <ac:chgData name="Syphax Ait oubelli" userId="ecf726b1934da71b" providerId="LiveId" clId="{4F6BF3C2-7BE2-4103-B867-42224A7BB414}" dt="2021-09-30T16:25:33.582" v="907" actId="1076"/>
          <ac:spMkLst>
            <pc:docMk/>
            <pc:sldMk cId="3295197363" sldId="337"/>
            <ac:spMk id="20" creationId="{FA30FD50-C521-4890-A8A0-866EDE09E777}"/>
          </ac:spMkLst>
        </pc:spChg>
        <pc:spChg chg="add mod topLvl">
          <ac:chgData name="Syphax Ait oubelli" userId="ecf726b1934da71b" providerId="LiveId" clId="{4F6BF3C2-7BE2-4103-B867-42224A7BB414}" dt="2021-09-30T16:25:33.582" v="907" actId="1076"/>
          <ac:spMkLst>
            <pc:docMk/>
            <pc:sldMk cId="3295197363" sldId="337"/>
            <ac:spMk id="21" creationId="{521982A2-5686-46D1-BEE7-31D129E51B8C}"/>
          </ac:spMkLst>
        </pc:spChg>
        <pc:spChg chg="add mod ord topLvl">
          <ac:chgData name="Syphax Ait oubelli" userId="ecf726b1934da71b" providerId="LiveId" clId="{4F6BF3C2-7BE2-4103-B867-42224A7BB414}" dt="2021-09-30T16:25:33.582" v="907" actId="1076"/>
          <ac:spMkLst>
            <pc:docMk/>
            <pc:sldMk cId="3295197363" sldId="337"/>
            <ac:spMk id="22" creationId="{C3441DA2-1DC0-472B-BE59-A6E6B6C8515E}"/>
          </ac:spMkLst>
        </pc:spChg>
        <pc:spChg chg="add mod topLvl">
          <ac:chgData name="Syphax Ait oubelli" userId="ecf726b1934da71b" providerId="LiveId" clId="{4F6BF3C2-7BE2-4103-B867-42224A7BB414}" dt="2021-09-30T16:25:33.582" v="907" actId="1076"/>
          <ac:spMkLst>
            <pc:docMk/>
            <pc:sldMk cId="3295197363" sldId="337"/>
            <ac:spMk id="23" creationId="{3ABD4B05-3FBC-449C-AEA5-CC5EEE64634C}"/>
          </ac:spMkLst>
        </pc:spChg>
        <pc:spChg chg="add mod topLvl">
          <ac:chgData name="Syphax Ait oubelli" userId="ecf726b1934da71b" providerId="LiveId" clId="{4F6BF3C2-7BE2-4103-B867-42224A7BB414}" dt="2021-09-30T16:25:33.582" v="907" actId="1076"/>
          <ac:spMkLst>
            <pc:docMk/>
            <pc:sldMk cId="3295197363" sldId="337"/>
            <ac:spMk id="24" creationId="{A7DF2637-0C66-47FB-B9AF-AEBA8BADC5CE}"/>
          </ac:spMkLst>
        </pc:spChg>
        <pc:spChg chg="add mod topLvl">
          <ac:chgData name="Syphax Ait oubelli" userId="ecf726b1934da71b" providerId="LiveId" clId="{4F6BF3C2-7BE2-4103-B867-42224A7BB414}" dt="2021-09-30T16:25:33.582" v="907" actId="1076"/>
          <ac:spMkLst>
            <pc:docMk/>
            <pc:sldMk cId="3295197363" sldId="337"/>
            <ac:spMk id="25" creationId="{A35ADF79-B12D-450F-86B6-92ACF50D7F7B}"/>
          </ac:spMkLst>
        </pc:spChg>
        <pc:spChg chg="add mod ord topLvl">
          <ac:chgData name="Syphax Ait oubelli" userId="ecf726b1934da71b" providerId="LiveId" clId="{4F6BF3C2-7BE2-4103-B867-42224A7BB414}" dt="2021-09-30T16:25:33.582" v="907" actId="1076"/>
          <ac:spMkLst>
            <pc:docMk/>
            <pc:sldMk cId="3295197363" sldId="337"/>
            <ac:spMk id="26" creationId="{9E317F9A-355D-43D0-97C2-48B684EDC044}"/>
          </ac:spMkLst>
        </pc:spChg>
        <pc:spChg chg="add mod ord topLvl">
          <ac:chgData name="Syphax Ait oubelli" userId="ecf726b1934da71b" providerId="LiveId" clId="{4F6BF3C2-7BE2-4103-B867-42224A7BB414}" dt="2021-09-30T16:25:33.582" v="907" actId="1076"/>
          <ac:spMkLst>
            <pc:docMk/>
            <pc:sldMk cId="3295197363" sldId="337"/>
            <ac:spMk id="27" creationId="{0CFE4547-D6C2-4FB8-813E-4FFCB823FEB0}"/>
          </ac:spMkLst>
        </pc:spChg>
        <pc:spChg chg="add mod ord topLvl">
          <ac:chgData name="Syphax Ait oubelli" userId="ecf726b1934da71b" providerId="LiveId" clId="{4F6BF3C2-7BE2-4103-B867-42224A7BB414}" dt="2021-09-30T16:25:33.582" v="907" actId="1076"/>
          <ac:spMkLst>
            <pc:docMk/>
            <pc:sldMk cId="3295197363" sldId="337"/>
            <ac:spMk id="28" creationId="{AE72C7F4-45BC-427E-8E41-09392CE8D43D}"/>
          </ac:spMkLst>
        </pc:spChg>
        <pc:spChg chg="add mod topLvl">
          <ac:chgData name="Syphax Ait oubelli" userId="ecf726b1934da71b" providerId="LiveId" clId="{4F6BF3C2-7BE2-4103-B867-42224A7BB414}" dt="2021-09-30T16:25:33.582" v="907" actId="1076"/>
          <ac:spMkLst>
            <pc:docMk/>
            <pc:sldMk cId="3295197363" sldId="337"/>
            <ac:spMk id="29" creationId="{D7EA5CDD-6F81-40CA-AF5C-0E307D84AED5}"/>
          </ac:spMkLst>
        </pc:spChg>
        <pc:spChg chg="add mod topLvl">
          <ac:chgData name="Syphax Ait oubelli" userId="ecf726b1934da71b" providerId="LiveId" clId="{4F6BF3C2-7BE2-4103-B867-42224A7BB414}" dt="2021-09-30T16:25:33.582" v="907" actId="1076"/>
          <ac:spMkLst>
            <pc:docMk/>
            <pc:sldMk cId="3295197363" sldId="337"/>
            <ac:spMk id="30" creationId="{7C53351F-B8C2-442E-BC19-B889D813F520}"/>
          </ac:spMkLst>
        </pc:spChg>
        <pc:spChg chg="add mod topLvl">
          <ac:chgData name="Syphax Ait oubelli" userId="ecf726b1934da71b" providerId="LiveId" clId="{4F6BF3C2-7BE2-4103-B867-42224A7BB414}" dt="2021-09-30T16:25:33.582" v="907" actId="1076"/>
          <ac:spMkLst>
            <pc:docMk/>
            <pc:sldMk cId="3295197363" sldId="337"/>
            <ac:spMk id="31" creationId="{27C6DF5D-50AF-476E-92BC-20280D1AF726}"/>
          </ac:spMkLst>
        </pc:spChg>
        <pc:spChg chg="add mod topLvl">
          <ac:chgData name="Syphax Ait oubelli" userId="ecf726b1934da71b" providerId="LiveId" clId="{4F6BF3C2-7BE2-4103-B867-42224A7BB414}" dt="2021-09-30T16:25:33.582" v="907" actId="1076"/>
          <ac:spMkLst>
            <pc:docMk/>
            <pc:sldMk cId="3295197363" sldId="337"/>
            <ac:spMk id="32" creationId="{5B27FC27-2E2E-4C1E-AF5D-D5DFF27D4D31}"/>
          </ac:spMkLst>
        </pc:spChg>
        <pc:spChg chg="add mod topLvl">
          <ac:chgData name="Syphax Ait oubelli" userId="ecf726b1934da71b" providerId="LiveId" clId="{4F6BF3C2-7BE2-4103-B867-42224A7BB414}" dt="2021-09-30T16:25:33.582" v="907" actId="1076"/>
          <ac:spMkLst>
            <pc:docMk/>
            <pc:sldMk cId="3295197363" sldId="337"/>
            <ac:spMk id="33" creationId="{027F8908-A8D5-4E5A-ABD1-F0D1ABDCD46A}"/>
          </ac:spMkLst>
        </pc:spChg>
        <pc:spChg chg="add mod topLvl">
          <ac:chgData name="Syphax Ait oubelli" userId="ecf726b1934da71b" providerId="LiveId" clId="{4F6BF3C2-7BE2-4103-B867-42224A7BB414}" dt="2021-09-30T16:25:33.582" v="907" actId="1076"/>
          <ac:spMkLst>
            <pc:docMk/>
            <pc:sldMk cId="3295197363" sldId="337"/>
            <ac:spMk id="34" creationId="{A7881A7C-FC1D-4203-B380-7A48EE62E481}"/>
          </ac:spMkLst>
        </pc:spChg>
        <pc:spChg chg="del">
          <ac:chgData name="Syphax Ait oubelli" userId="ecf726b1934da71b" providerId="LiveId" clId="{4F6BF3C2-7BE2-4103-B867-42224A7BB414}" dt="2021-09-30T16:22:02.472" v="832" actId="478"/>
          <ac:spMkLst>
            <pc:docMk/>
            <pc:sldMk cId="3295197363" sldId="337"/>
            <ac:spMk id="37" creationId="{D8B0D972-E009-4C9C-98D3-26265A871AF8}"/>
          </ac:spMkLst>
        </pc:spChg>
        <pc:spChg chg="del">
          <ac:chgData name="Syphax Ait oubelli" userId="ecf726b1934da71b" providerId="LiveId" clId="{4F6BF3C2-7BE2-4103-B867-42224A7BB414}" dt="2021-09-30T16:22:02.472" v="832" actId="478"/>
          <ac:spMkLst>
            <pc:docMk/>
            <pc:sldMk cId="3295197363" sldId="337"/>
            <ac:spMk id="39" creationId="{317D81FF-F00A-4C4F-8487-8A22ABC068BA}"/>
          </ac:spMkLst>
        </pc:spChg>
        <pc:spChg chg="del">
          <ac:chgData name="Syphax Ait oubelli" userId="ecf726b1934da71b" providerId="LiveId" clId="{4F6BF3C2-7BE2-4103-B867-42224A7BB414}" dt="2021-09-30T16:22:02.472" v="832" actId="478"/>
          <ac:spMkLst>
            <pc:docMk/>
            <pc:sldMk cId="3295197363" sldId="337"/>
            <ac:spMk id="40" creationId="{053A6386-5F49-407B-8075-789BEE1A93D3}"/>
          </ac:spMkLst>
        </pc:spChg>
        <pc:spChg chg="add mod">
          <ac:chgData name="Syphax Ait oubelli" userId="ecf726b1934da71b" providerId="LiveId" clId="{4F6BF3C2-7BE2-4103-B867-42224A7BB414}" dt="2021-09-30T16:25:48.732" v="921" actId="1035"/>
          <ac:spMkLst>
            <pc:docMk/>
            <pc:sldMk cId="3295197363" sldId="337"/>
            <ac:spMk id="45" creationId="{28329190-FD7E-43E6-B5B5-A93EEAF9F0F5}"/>
          </ac:spMkLst>
        </pc:spChg>
        <pc:spChg chg="add mod">
          <ac:chgData name="Syphax Ait oubelli" userId="ecf726b1934da71b" providerId="LiveId" clId="{4F6BF3C2-7BE2-4103-B867-42224A7BB414}" dt="2021-09-30T16:25:48.732" v="921" actId="1035"/>
          <ac:spMkLst>
            <pc:docMk/>
            <pc:sldMk cId="3295197363" sldId="337"/>
            <ac:spMk id="46" creationId="{EEE4A23F-96E5-4A9B-AC6C-103DF9FA8588}"/>
          </ac:spMkLst>
        </pc:spChg>
        <pc:spChg chg="add mod">
          <ac:chgData name="Syphax Ait oubelli" userId="ecf726b1934da71b" providerId="LiveId" clId="{4F6BF3C2-7BE2-4103-B867-42224A7BB414}" dt="2021-09-30T16:25:53.181" v="922" actId="1076"/>
          <ac:spMkLst>
            <pc:docMk/>
            <pc:sldMk cId="3295197363" sldId="337"/>
            <ac:spMk id="47" creationId="{D06894E1-9117-40FA-9C6A-934D5A101986}"/>
          </ac:spMkLst>
        </pc:spChg>
        <pc:spChg chg="add mod">
          <ac:chgData name="Syphax Ait oubelli" userId="ecf726b1934da71b" providerId="LiveId" clId="{4F6BF3C2-7BE2-4103-B867-42224A7BB414}" dt="2021-09-30T16:25:53.181" v="922" actId="1076"/>
          <ac:spMkLst>
            <pc:docMk/>
            <pc:sldMk cId="3295197363" sldId="337"/>
            <ac:spMk id="48" creationId="{37AB6A17-3238-4E1C-BA8F-0E10A741718D}"/>
          </ac:spMkLst>
        </pc:spChg>
        <pc:spChg chg="add mod">
          <ac:chgData name="Syphax Ait oubelli" userId="ecf726b1934da71b" providerId="LiveId" clId="{4F6BF3C2-7BE2-4103-B867-42224A7BB414}" dt="2021-09-30T16:25:56.864" v="924" actId="20577"/>
          <ac:spMkLst>
            <pc:docMk/>
            <pc:sldMk cId="3295197363" sldId="337"/>
            <ac:spMk id="49" creationId="{377EA81F-4DB6-462B-82D8-8ECD2FF710F8}"/>
          </ac:spMkLst>
        </pc:spChg>
        <pc:spChg chg="add mod">
          <ac:chgData name="Syphax Ait oubelli" userId="ecf726b1934da71b" providerId="LiveId" clId="{4F6BF3C2-7BE2-4103-B867-42224A7BB414}" dt="2021-09-30T16:26:53.656" v="928" actId="1076"/>
          <ac:spMkLst>
            <pc:docMk/>
            <pc:sldMk cId="3295197363" sldId="337"/>
            <ac:spMk id="50" creationId="{AE359E5A-EB6A-4516-9D6B-EB5D9096457B}"/>
          </ac:spMkLst>
        </pc:spChg>
        <pc:grpChg chg="add del mod">
          <ac:chgData name="Syphax Ait oubelli" userId="ecf726b1934da71b" providerId="LiveId" clId="{4F6BF3C2-7BE2-4103-B867-42224A7BB414}" dt="2021-09-30T16:23:02.755" v="852"/>
          <ac:grpSpMkLst>
            <pc:docMk/>
            <pc:sldMk cId="3295197363" sldId="337"/>
            <ac:grpSpMk id="5" creationId="{BFFF271C-A5A7-4F0F-B35C-BAB9221DC73A}"/>
          </ac:grpSpMkLst>
        </pc:grpChg>
        <pc:cxnChg chg="del mod">
          <ac:chgData name="Syphax Ait oubelli" userId="ecf726b1934da71b" providerId="LiveId" clId="{4F6BF3C2-7BE2-4103-B867-42224A7BB414}" dt="2021-09-30T16:22:02.472" v="832" actId="478"/>
          <ac:cxnSpMkLst>
            <pc:docMk/>
            <pc:sldMk cId="3295197363" sldId="337"/>
            <ac:cxnSpMk id="3" creationId="{13A38C8C-4DE2-48D2-B886-4C44570D8CEC}"/>
          </ac:cxnSpMkLst>
        </pc:cxnChg>
        <pc:cxnChg chg="add mod">
          <ac:chgData name="Syphax Ait oubelli" userId="ecf726b1934da71b" providerId="LiveId" clId="{4F6BF3C2-7BE2-4103-B867-42224A7BB414}" dt="2021-09-30T16:25:33.582" v="907" actId="1076"/>
          <ac:cxnSpMkLst>
            <pc:docMk/>
            <pc:sldMk cId="3295197363" sldId="337"/>
            <ac:cxnSpMk id="7" creationId="{FA72E8EE-9A60-4406-9CF8-0C614073A91D}"/>
          </ac:cxnSpMkLst>
        </pc:cxnChg>
        <pc:cxnChg chg="del mod">
          <ac:chgData name="Syphax Ait oubelli" userId="ecf726b1934da71b" providerId="LiveId" clId="{4F6BF3C2-7BE2-4103-B867-42224A7BB414}" dt="2021-09-30T16:22:02.472" v="832" actId="478"/>
          <ac:cxnSpMkLst>
            <pc:docMk/>
            <pc:sldMk cId="3295197363" sldId="337"/>
            <ac:cxnSpMk id="8" creationId="{4476D459-B86B-492E-A7BD-81F0D020261A}"/>
          </ac:cxnSpMkLst>
        </pc:cxnChg>
        <pc:cxnChg chg="del mod">
          <ac:chgData name="Syphax Ait oubelli" userId="ecf726b1934da71b" providerId="LiveId" clId="{4F6BF3C2-7BE2-4103-B867-42224A7BB414}" dt="2021-09-30T16:22:02.472" v="832" actId="478"/>
          <ac:cxnSpMkLst>
            <pc:docMk/>
            <pc:sldMk cId="3295197363" sldId="337"/>
            <ac:cxnSpMk id="9" creationId="{207BADE5-38B7-4655-B064-A95C3F4B9458}"/>
          </ac:cxnSpMkLst>
        </pc:cxnChg>
        <pc:cxnChg chg="add mod">
          <ac:chgData name="Syphax Ait oubelli" userId="ecf726b1934da71b" providerId="LiveId" clId="{4F6BF3C2-7BE2-4103-B867-42224A7BB414}" dt="2021-09-30T16:25:33.582" v="907" actId="1076"/>
          <ac:cxnSpMkLst>
            <pc:docMk/>
            <pc:sldMk cId="3295197363" sldId="337"/>
            <ac:cxnSpMk id="38" creationId="{FDE9084D-6D37-4454-9C33-D750440E0CA9}"/>
          </ac:cxnSpMkLst>
        </pc:cxnChg>
        <pc:cxnChg chg="add mod">
          <ac:chgData name="Syphax Ait oubelli" userId="ecf726b1934da71b" providerId="LiveId" clId="{4F6BF3C2-7BE2-4103-B867-42224A7BB414}" dt="2021-09-30T16:25:33.582" v="907" actId="1076"/>
          <ac:cxnSpMkLst>
            <pc:docMk/>
            <pc:sldMk cId="3295197363" sldId="337"/>
            <ac:cxnSpMk id="41" creationId="{81D23F5B-BAD0-4274-A74D-15421B794B00}"/>
          </ac:cxnSpMkLst>
        </pc:cxnChg>
      </pc:sldChg>
      <pc:sldChg chg="del">
        <pc:chgData name="Syphax Ait oubelli" userId="ecf726b1934da71b" providerId="LiveId" clId="{4F6BF3C2-7BE2-4103-B867-42224A7BB414}" dt="2021-09-30T15:59:01.206" v="16" actId="47"/>
        <pc:sldMkLst>
          <pc:docMk/>
          <pc:sldMk cId="4126660452" sldId="337"/>
        </pc:sldMkLst>
      </pc:sldChg>
      <pc:sldChg chg="del">
        <pc:chgData name="Syphax Ait oubelli" userId="ecf726b1934da71b" providerId="LiveId" clId="{4F6BF3C2-7BE2-4103-B867-42224A7BB414}" dt="2021-09-30T15:59:01.206" v="16" actId="47"/>
        <pc:sldMkLst>
          <pc:docMk/>
          <pc:sldMk cId="2187991963" sldId="338"/>
        </pc:sldMkLst>
      </pc:sldChg>
      <pc:sldChg chg="addSp delSp modSp add mod">
        <pc:chgData name="Syphax Ait oubelli" userId="ecf726b1934da71b" providerId="LiveId" clId="{4F6BF3C2-7BE2-4103-B867-42224A7BB414}" dt="2021-09-30T16:29:46.944" v="1018"/>
        <pc:sldMkLst>
          <pc:docMk/>
          <pc:sldMk cId="3632148053" sldId="338"/>
        </pc:sldMkLst>
        <pc:spChg chg="del">
          <ac:chgData name="Syphax Ait oubelli" userId="ecf726b1934da71b" providerId="LiveId" clId="{4F6BF3C2-7BE2-4103-B867-42224A7BB414}" dt="2021-09-30T16:27:07.413" v="932" actId="478"/>
          <ac:spMkLst>
            <pc:docMk/>
            <pc:sldMk cId="3632148053" sldId="338"/>
            <ac:spMk id="2" creationId="{4BC7A4E5-2289-480A-B6A3-0E4F48C440FE}"/>
          </ac:spMkLst>
        </pc:spChg>
        <pc:spChg chg="add mod topLvl">
          <ac:chgData name="Syphax Ait oubelli" userId="ecf726b1934da71b" providerId="LiveId" clId="{4F6BF3C2-7BE2-4103-B867-42224A7BB414}" dt="2021-09-30T16:29:46.944" v="1018"/>
          <ac:spMkLst>
            <pc:docMk/>
            <pc:sldMk cId="3632148053" sldId="338"/>
            <ac:spMk id="3" creationId="{66E4645E-355D-4293-93CE-8715578140EA}"/>
          </ac:spMkLst>
        </pc:spChg>
        <pc:spChg chg="mod topLvl">
          <ac:chgData name="Syphax Ait oubelli" userId="ecf726b1934da71b" providerId="LiveId" clId="{4F6BF3C2-7BE2-4103-B867-42224A7BB414}" dt="2021-09-30T16:29:46.944" v="1018"/>
          <ac:spMkLst>
            <pc:docMk/>
            <pc:sldMk cId="3632148053" sldId="338"/>
            <ac:spMk id="13" creationId="{14D3D146-0E64-440A-B0B7-C4A4E0F5D9EF}"/>
          </ac:spMkLst>
        </pc:spChg>
        <pc:spChg chg="del">
          <ac:chgData name="Syphax Ait oubelli" userId="ecf726b1934da71b" providerId="LiveId" clId="{4F6BF3C2-7BE2-4103-B867-42224A7BB414}" dt="2021-09-30T16:27:07.413" v="932" actId="478"/>
          <ac:spMkLst>
            <pc:docMk/>
            <pc:sldMk cId="3632148053" sldId="338"/>
            <ac:spMk id="14" creationId="{5A8A1DB2-4BA4-4B69-B430-C89A1ABFA77B}"/>
          </ac:spMkLst>
        </pc:spChg>
        <pc:spChg chg="del">
          <ac:chgData name="Syphax Ait oubelli" userId="ecf726b1934da71b" providerId="LiveId" clId="{4F6BF3C2-7BE2-4103-B867-42224A7BB414}" dt="2021-09-30T16:27:07.413" v="932" actId="478"/>
          <ac:spMkLst>
            <pc:docMk/>
            <pc:sldMk cId="3632148053" sldId="338"/>
            <ac:spMk id="15" creationId="{17B42A8D-A906-4BCA-8891-9F47781C1CD9}"/>
          </ac:spMkLst>
        </pc:spChg>
        <pc:spChg chg="del">
          <ac:chgData name="Syphax Ait oubelli" userId="ecf726b1934da71b" providerId="LiveId" clId="{4F6BF3C2-7BE2-4103-B867-42224A7BB414}" dt="2021-09-30T16:27:07.413" v="932" actId="478"/>
          <ac:spMkLst>
            <pc:docMk/>
            <pc:sldMk cId="3632148053" sldId="338"/>
            <ac:spMk id="18" creationId="{7ACB36D8-9E7F-4E59-952C-CADEF5FA963B}"/>
          </ac:spMkLst>
        </pc:spChg>
        <pc:spChg chg="del">
          <ac:chgData name="Syphax Ait oubelli" userId="ecf726b1934da71b" providerId="LiveId" clId="{4F6BF3C2-7BE2-4103-B867-42224A7BB414}" dt="2021-09-30T16:27:07.413" v="932" actId="478"/>
          <ac:spMkLst>
            <pc:docMk/>
            <pc:sldMk cId="3632148053" sldId="338"/>
            <ac:spMk id="19" creationId="{7F4C94A0-12F2-4388-AC05-91BAFCCE7F50}"/>
          </ac:spMkLst>
        </pc:spChg>
        <pc:spChg chg="del">
          <ac:chgData name="Syphax Ait oubelli" userId="ecf726b1934da71b" providerId="LiveId" clId="{4F6BF3C2-7BE2-4103-B867-42224A7BB414}" dt="2021-09-30T16:27:07.413" v="932" actId="478"/>
          <ac:spMkLst>
            <pc:docMk/>
            <pc:sldMk cId="3632148053" sldId="338"/>
            <ac:spMk id="20" creationId="{FA30FD50-C521-4890-A8A0-866EDE09E777}"/>
          </ac:spMkLst>
        </pc:spChg>
        <pc:spChg chg="del">
          <ac:chgData name="Syphax Ait oubelli" userId="ecf726b1934da71b" providerId="LiveId" clId="{4F6BF3C2-7BE2-4103-B867-42224A7BB414}" dt="2021-09-30T16:27:07.413" v="932" actId="478"/>
          <ac:spMkLst>
            <pc:docMk/>
            <pc:sldMk cId="3632148053" sldId="338"/>
            <ac:spMk id="21" creationId="{521982A2-5686-46D1-BEE7-31D129E51B8C}"/>
          </ac:spMkLst>
        </pc:spChg>
        <pc:spChg chg="del">
          <ac:chgData name="Syphax Ait oubelli" userId="ecf726b1934da71b" providerId="LiveId" clId="{4F6BF3C2-7BE2-4103-B867-42224A7BB414}" dt="2021-09-30T16:27:07.413" v="932" actId="478"/>
          <ac:spMkLst>
            <pc:docMk/>
            <pc:sldMk cId="3632148053" sldId="338"/>
            <ac:spMk id="22" creationId="{C3441DA2-1DC0-472B-BE59-A6E6B6C8515E}"/>
          </ac:spMkLst>
        </pc:spChg>
        <pc:spChg chg="del">
          <ac:chgData name="Syphax Ait oubelli" userId="ecf726b1934da71b" providerId="LiveId" clId="{4F6BF3C2-7BE2-4103-B867-42224A7BB414}" dt="2021-09-30T16:27:07.413" v="932" actId="478"/>
          <ac:spMkLst>
            <pc:docMk/>
            <pc:sldMk cId="3632148053" sldId="338"/>
            <ac:spMk id="23" creationId="{3ABD4B05-3FBC-449C-AEA5-CC5EEE64634C}"/>
          </ac:spMkLst>
        </pc:spChg>
        <pc:spChg chg="del">
          <ac:chgData name="Syphax Ait oubelli" userId="ecf726b1934da71b" providerId="LiveId" clId="{4F6BF3C2-7BE2-4103-B867-42224A7BB414}" dt="2021-09-30T16:27:07.413" v="932" actId="478"/>
          <ac:spMkLst>
            <pc:docMk/>
            <pc:sldMk cId="3632148053" sldId="338"/>
            <ac:spMk id="24" creationId="{A7DF2637-0C66-47FB-B9AF-AEBA8BADC5CE}"/>
          </ac:spMkLst>
        </pc:spChg>
        <pc:spChg chg="del">
          <ac:chgData name="Syphax Ait oubelli" userId="ecf726b1934da71b" providerId="LiveId" clId="{4F6BF3C2-7BE2-4103-B867-42224A7BB414}" dt="2021-09-30T16:27:07.413" v="932" actId="478"/>
          <ac:spMkLst>
            <pc:docMk/>
            <pc:sldMk cId="3632148053" sldId="338"/>
            <ac:spMk id="25" creationId="{A35ADF79-B12D-450F-86B6-92ACF50D7F7B}"/>
          </ac:spMkLst>
        </pc:spChg>
        <pc:spChg chg="del">
          <ac:chgData name="Syphax Ait oubelli" userId="ecf726b1934da71b" providerId="LiveId" clId="{4F6BF3C2-7BE2-4103-B867-42224A7BB414}" dt="2021-09-30T16:27:07.413" v="932" actId="478"/>
          <ac:spMkLst>
            <pc:docMk/>
            <pc:sldMk cId="3632148053" sldId="338"/>
            <ac:spMk id="26" creationId="{9E317F9A-355D-43D0-97C2-48B684EDC044}"/>
          </ac:spMkLst>
        </pc:spChg>
        <pc:spChg chg="del">
          <ac:chgData name="Syphax Ait oubelli" userId="ecf726b1934da71b" providerId="LiveId" clId="{4F6BF3C2-7BE2-4103-B867-42224A7BB414}" dt="2021-09-30T16:27:07.413" v="932" actId="478"/>
          <ac:spMkLst>
            <pc:docMk/>
            <pc:sldMk cId="3632148053" sldId="338"/>
            <ac:spMk id="27" creationId="{0CFE4547-D6C2-4FB8-813E-4FFCB823FEB0}"/>
          </ac:spMkLst>
        </pc:spChg>
        <pc:spChg chg="del">
          <ac:chgData name="Syphax Ait oubelli" userId="ecf726b1934da71b" providerId="LiveId" clId="{4F6BF3C2-7BE2-4103-B867-42224A7BB414}" dt="2021-09-30T16:27:07.413" v="932" actId="478"/>
          <ac:spMkLst>
            <pc:docMk/>
            <pc:sldMk cId="3632148053" sldId="338"/>
            <ac:spMk id="28" creationId="{AE72C7F4-45BC-427E-8E41-09392CE8D43D}"/>
          </ac:spMkLst>
        </pc:spChg>
        <pc:spChg chg="del">
          <ac:chgData name="Syphax Ait oubelli" userId="ecf726b1934da71b" providerId="LiveId" clId="{4F6BF3C2-7BE2-4103-B867-42224A7BB414}" dt="2021-09-30T16:27:07.413" v="932" actId="478"/>
          <ac:spMkLst>
            <pc:docMk/>
            <pc:sldMk cId="3632148053" sldId="338"/>
            <ac:spMk id="29" creationId="{D7EA5CDD-6F81-40CA-AF5C-0E307D84AED5}"/>
          </ac:spMkLst>
        </pc:spChg>
        <pc:spChg chg="del">
          <ac:chgData name="Syphax Ait oubelli" userId="ecf726b1934da71b" providerId="LiveId" clId="{4F6BF3C2-7BE2-4103-B867-42224A7BB414}" dt="2021-09-30T16:27:07.413" v="932" actId="478"/>
          <ac:spMkLst>
            <pc:docMk/>
            <pc:sldMk cId="3632148053" sldId="338"/>
            <ac:spMk id="30" creationId="{7C53351F-B8C2-442E-BC19-B889D813F520}"/>
          </ac:spMkLst>
        </pc:spChg>
        <pc:spChg chg="del">
          <ac:chgData name="Syphax Ait oubelli" userId="ecf726b1934da71b" providerId="LiveId" clId="{4F6BF3C2-7BE2-4103-B867-42224A7BB414}" dt="2021-09-30T16:27:07.413" v="932" actId="478"/>
          <ac:spMkLst>
            <pc:docMk/>
            <pc:sldMk cId="3632148053" sldId="338"/>
            <ac:spMk id="31" creationId="{27C6DF5D-50AF-476E-92BC-20280D1AF726}"/>
          </ac:spMkLst>
        </pc:spChg>
        <pc:spChg chg="del">
          <ac:chgData name="Syphax Ait oubelli" userId="ecf726b1934da71b" providerId="LiveId" clId="{4F6BF3C2-7BE2-4103-B867-42224A7BB414}" dt="2021-09-30T16:27:07.413" v="932" actId="478"/>
          <ac:spMkLst>
            <pc:docMk/>
            <pc:sldMk cId="3632148053" sldId="338"/>
            <ac:spMk id="32" creationId="{5B27FC27-2E2E-4C1E-AF5D-D5DFF27D4D31}"/>
          </ac:spMkLst>
        </pc:spChg>
        <pc:spChg chg="del">
          <ac:chgData name="Syphax Ait oubelli" userId="ecf726b1934da71b" providerId="LiveId" clId="{4F6BF3C2-7BE2-4103-B867-42224A7BB414}" dt="2021-09-30T16:27:07.413" v="932" actId="478"/>
          <ac:spMkLst>
            <pc:docMk/>
            <pc:sldMk cId="3632148053" sldId="338"/>
            <ac:spMk id="33" creationId="{027F8908-A8D5-4E5A-ABD1-F0D1ABDCD46A}"/>
          </ac:spMkLst>
        </pc:spChg>
        <pc:spChg chg="del">
          <ac:chgData name="Syphax Ait oubelli" userId="ecf726b1934da71b" providerId="LiveId" clId="{4F6BF3C2-7BE2-4103-B867-42224A7BB414}" dt="2021-09-30T16:27:07.413" v="932" actId="478"/>
          <ac:spMkLst>
            <pc:docMk/>
            <pc:sldMk cId="3632148053" sldId="338"/>
            <ac:spMk id="34" creationId="{A7881A7C-FC1D-4203-B380-7A48EE62E481}"/>
          </ac:spMkLst>
        </pc:spChg>
        <pc:spChg chg="add mod topLvl">
          <ac:chgData name="Syphax Ait oubelli" userId="ecf726b1934da71b" providerId="LiveId" clId="{4F6BF3C2-7BE2-4103-B867-42224A7BB414}" dt="2021-09-30T16:29:46.944" v="1018"/>
          <ac:spMkLst>
            <pc:docMk/>
            <pc:sldMk cId="3632148053" sldId="338"/>
            <ac:spMk id="35" creationId="{86386DE8-F272-4FD7-BF72-1C5378FAAD0B}"/>
          </ac:spMkLst>
        </pc:spChg>
        <pc:spChg chg="add mod topLvl">
          <ac:chgData name="Syphax Ait oubelli" userId="ecf726b1934da71b" providerId="LiveId" clId="{4F6BF3C2-7BE2-4103-B867-42224A7BB414}" dt="2021-09-30T16:29:46.944" v="1018"/>
          <ac:spMkLst>
            <pc:docMk/>
            <pc:sldMk cId="3632148053" sldId="338"/>
            <ac:spMk id="36" creationId="{BAA0AD20-1DDB-42E3-BA17-1C8934937CDD}"/>
          </ac:spMkLst>
        </pc:spChg>
        <pc:spChg chg="add mod topLvl">
          <ac:chgData name="Syphax Ait oubelli" userId="ecf726b1934da71b" providerId="LiveId" clId="{4F6BF3C2-7BE2-4103-B867-42224A7BB414}" dt="2021-09-30T16:29:46.944" v="1018"/>
          <ac:spMkLst>
            <pc:docMk/>
            <pc:sldMk cId="3632148053" sldId="338"/>
            <ac:spMk id="37" creationId="{E65C4DCD-20D8-4B54-B060-810439BBCBB3}"/>
          </ac:spMkLst>
        </pc:spChg>
        <pc:spChg chg="del">
          <ac:chgData name="Syphax Ait oubelli" userId="ecf726b1934da71b" providerId="LiveId" clId="{4F6BF3C2-7BE2-4103-B867-42224A7BB414}" dt="2021-09-30T16:27:07.413" v="932" actId="478"/>
          <ac:spMkLst>
            <pc:docMk/>
            <pc:sldMk cId="3632148053" sldId="338"/>
            <ac:spMk id="45" creationId="{28329190-FD7E-43E6-B5B5-A93EEAF9F0F5}"/>
          </ac:spMkLst>
        </pc:spChg>
        <pc:spChg chg="del">
          <ac:chgData name="Syphax Ait oubelli" userId="ecf726b1934da71b" providerId="LiveId" clId="{4F6BF3C2-7BE2-4103-B867-42224A7BB414}" dt="2021-09-30T16:27:09.074" v="933" actId="478"/>
          <ac:spMkLst>
            <pc:docMk/>
            <pc:sldMk cId="3632148053" sldId="338"/>
            <ac:spMk id="46" creationId="{EEE4A23F-96E5-4A9B-AC6C-103DF9FA8588}"/>
          </ac:spMkLst>
        </pc:spChg>
        <pc:spChg chg="del">
          <ac:chgData name="Syphax Ait oubelli" userId="ecf726b1934da71b" providerId="LiveId" clId="{4F6BF3C2-7BE2-4103-B867-42224A7BB414}" dt="2021-09-30T16:27:07.413" v="932" actId="478"/>
          <ac:spMkLst>
            <pc:docMk/>
            <pc:sldMk cId="3632148053" sldId="338"/>
            <ac:spMk id="47" creationId="{D06894E1-9117-40FA-9C6A-934D5A101986}"/>
          </ac:spMkLst>
        </pc:spChg>
        <pc:spChg chg="del">
          <ac:chgData name="Syphax Ait oubelli" userId="ecf726b1934da71b" providerId="LiveId" clId="{4F6BF3C2-7BE2-4103-B867-42224A7BB414}" dt="2021-09-30T16:27:07.413" v="932" actId="478"/>
          <ac:spMkLst>
            <pc:docMk/>
            <pc:sldMk cId="3632148053" sldId="338"/>
            <ac:spMk id="48" creationId="{37AB6A17-3238-4E1C-BA8F-0E10A741718D}"/>
          </ac:spMkLst>
        </pc:spChg>
        <pc:spChg chg="del">
          <ac:chgData name="Syphax Ait oubelli" userId="ecf726b1934da71b" providerId="LiveId" clId="{4F6BF3C2-7BE2-4103-B867-42224A7BB414}" dt="2021-09-30T16:27:07.413" v="932" actId="478"/>
          <ac:spMkLst>
            <pc:docMk/>
            <pc:sldMk cId="3632148053" sldId="338"/>
            <ac:spMk id="49" creationId="{377EA81F-4DB6-462B-82D8-8ECD2FF710F8}"/>
          </ac:spMkLst>
        </pc:spChg>
        <pc:spChg chg="mod topLvl">
          <ac:chgData name="Syphax Ait oubelli" userId="ecf726b1934da71b" providerId="LiveId" clId="{4F6BF3C2-7BE2-4103-B867-42224A7BB414}" dt="2021-09-30T16:29:46.944" v="1018"/>
          <ac:spMkLst>
            <pc:docMk/>
            <pc:sldMk cId="3632148053" sldId="338"/>
            <ac:spMk id="50" creationId="{AE359E5A-EB6A-4516-9D6B-EB5D9096457B}"/>
          </ac:spMkLst>
        </pc:spChg>
        <pc:grpChg chg="add del mod">
          <ac:chgData name="Syphax Ait oubelli" userId="ecf726b1934da71b" providerId="LiveId" clId="{4F6BF3C2-7BE2-4103-B867-42224A7BB414}" dt="2021-09-30T16:29:46.944" v="1018"/>
          <ac:grpSpMkLst>
            <pc:docMk/>
            <pc:sldMk cId="3632148053" sldId="338"/>
            <ac:grpSpMk id="4" creationId="{BCC5E0A0-8F83-41D9-B732-835BB801D24D}"/>
          </ac:grpSpMkLst>
        </pc:grpChg>
        <pc:cxnChg chg="del">
          <ac:chgData name="Syphax Ait oubelli" userId="ecf726b1934da71b" providerId="LiveId" clId="{4F6BF3C2-7BE2-4103-B867-42224A7BB414}" dt="2021-09-30T16:27:07.413" v="932" actId="478"/>
          <ac:cxnSpMkLst>
            <pc:docMk/>
            <pc:sldMk cId="3632148053" sldId="338"/>
            <ac:cxnSpMk id="7" creationId="{FA72E8EE-9A60-4406-9CF8-0C614073A91D}"/>
          </ac:cxnSpMkLst>
        </pc:cxnChg>
        <pc:cxnChg chg="del">
          <ac:chgData name="Syphax Ait oubelli" userId="ecf726b1934da71b" providerId="LiveId" clId="{4F6BF3C2-7BE2-4103-B867-42224A7BB414}" dt="2021-09-30T16:27:07.413" v="932" actId="478"/>
          <ac:cxnSpMkLst>
            <pc:docMk/>
            <pc:sldMk cId="3632148053" sldId="338"/>
            <ac:cxnSpMk id="38" creationId="{FDE9084D-6D37-4454-9C33-D750440E0CA9}"/>
          </ac:cxnSpMkLst>
        </pc:cxnChg>
        <pc:cxnChg chg="del">
          <ac:chgData name="Syphax Ait oubelli" userId="ecf726b1934da71b" providerId="LiveId" clId="{4F6BF3C2-7BE2-4103-B867-42224A7BB414}" dt="2021-09-30T16:27:07.413" v="932" actId="478"/>
          <ac:cxnSpMkLst>
            <pc:docMk/>
            <pc:sldMk cId="3632148053" sldId="338"/>
            <ac:cxnSpMk id="41" creationId="{81D23F5B-BAD0-4274-A74D-15421B794B00}"/>
          </ac:cxnSpMkLst>
        </pc:cxnChg>
      </pc:sldChg>
      <pc:sldChg chg="del">
        <pc:chgData name="Syphax Ait oubelli" userId="ecf726b1934da71b" providerId="LiveId" clId="{4F6BF3C2-7BE2-4103-B867-42224A7BB414}" dt="2021-09-30T15:59:01.206" v="16" actId="47"/>
        <pc:sldMkLst>
          <pc:docMk/>
          <pc:sldMk cId="1199121168" sldId="339"/>
        </pc:sldMkLst>
      </pc:sldChg>
      <pc:sldChg chg="addSp delSp modSp add mod">
        <pc:chgData name="Syphax Ait oubelli" userId="ecf726b1934da71b" providerId="LiveId" clId="{4F6BF3C2-7BE2-4103-B867-42224A7BB414}" dt="2021-09-30T16:36:21.905" v="1132" actId="1076"/>
        <pc:sldMkLst>
          <pc:docMk/>
          <pc:sldMk cId="3139291509" sldId="339"/>
        </pc:sldMkLst>
        <pc:spChg chg="mod topLvl">
          <ac:chgData name="Syphax Ait oubelli" userId="ecf726b1934da71b" providerId="LiveId" clId="{4F6BF3C2-7BE2-4103-B867-42224A7BB414}" dt="2021-09-30T16:33:30.241" v="1027"/>
          <ac:spMkLst>
            <pc:docMk/>
            <pc:sldMk cId="3139291509" sldId="339"/>
            <ac:spMk id="3" creationId="{66E4645E-355D-4293-93CE-8715578140EA}"/>
          </ac:spMkLst>
        </pc:spChg>
        <pc:spChg chg="add mod">
          <ac:chgData name="Syphax Ait oubelli" userId="ecf726b1934da71b" providerId="LiveId" clId="{4F6BF3C2-7BE2-4103-B867-42224A7BB414}" dt="2021-09-30T16:34:11.787" v="1103" actId="1076"/>
          <ac:spMkLst>
            <pc:docMk/>
            <pc:sldMk cId="3139291509" sldId="339"/>
            <ac:spMk id="4" creationId="{11B42F1D-27B6-4F15-9683-3CD4FA53D89C}"/>
          </ac:spMkLst>
        </pc:spChg>
        <pc:spChg chg="mod topLvl">
          <ac:chgData name="Syphax Ait oubelli" userId="ecf726b1934da71b" providerId="LiveId" clId="{4F6BF3C2-7BE2-4103-B867-42224A7BB414}" dt="2021-09-30T16:33:30.241" v="1027"/>
          <ac:spMkLst>
            <pc:docMk/>
            <pc:sldMk cId="3139291509" sldId="339"/>
            <ac:spMk id="13" creationId="{14D3D146-0E64-440A-B0B7-C4A4E0F5D9EF}"/>
          </ac:spMkLst>
        </pc:spChg>
        <pc:spChg chg="mod topLvl">
          <ac:chgData name="Syphax Ait oubelli" userId="ecf726b1934da71b" providerId="LiveId" clId="{4F6BF3C2-7BE2-4103-B867-42224A7BB414}" dt="2021-09-30T16:33:30.241" v="1027"/>
          <ac:spMkLst>
            <pc:docMk/>
            <pc:sldMk cId="3139291509" sldId="339"/>
            <ac:spMk id="35" creationId="{86386DE8-F272-4FD7-BF72-1C5378FAAD0B}"/>
          </ac:spMkLst>
        </pc:spChg>
        <pc:spChg chg="mod topLvl">
          <ac:chgData name="Syphax Ait oubelli" userId="ecf726b1934da71b" providerId="LiveId" clId="{4F6BF3C2-7BE2-4103-B867-42224A7BB414}" dt="2021-09-30T16:33:30.241" v="1027"/>
          <ac:spMkLst>
            <pc:docMk/>
            <pc:sldMk cId="3139291509" sldId="339"/>
            <ac:spMk id="36" creationId="{BAA0AD20-1DDB-42E3-BA17-1C8934937CDD}"/>
          </ac:spMkLst>
        </pc:spChg>
        <pc:spChg chg="mod topLvl">
          <ac:chgData name="Syphax Ait oubelli" userId="ecf726b1934da71b" providerId="LiveId" clId="{4F6BF3C2-7BE2-4103-B867-42224A7BB414}" dt="2021-09-30T16:33:30.241" v="1027"/>
          <ac:spMkLst>
            <pc:docMk/>
            <pc:sldMk cId="3139291509" sldId="339"/>
            <ac:spMk id="37" creationId="{E65C4DCD-20D8-4B54-B060-810439BBCBB3}"/>
          </ac:spMkLst>
        </pc:spChg>
        <pc:spChg chg="mod topLvl">
          <ac:chgData name="Syphax Ait oubelli" userId="ecf726b1934da71b" providerId="LiveId" clId="{4F6BF3C2-7BE2-4103-B867-42224A7BB414}" dt="2021-09-30T16:33:30.241" v="1027"/>
          <ac:spMkLst>
            <pc:docMk/>
            <pc:sldMk cId="3139291509" sldId="339"/>
            <ac:spMk id="50" creationId="{AE359E5A-EB6A-4516-9D6B-EB5D9096457B}"/>
          </ac:spMkLst>
        </pc:spChg>
        <pc:grpChg chg="add del mod">
          <ac:chgData name="Syphax Ait oubelli" userId="ecf726b1934da71b" providerId="LiveId" clId="{4F6BF3C2-7BE2-4103-B867-42224A7BB414}" dt="2021-09-30T16:33:30.241" v="1027"/>
          <ac:grpSpMkLst>
            <pc:docMk/>
            <pc:sldMk cId="3139291509" sldId="339"/>
            <ac:grpSpMk id="2" creationId="{302632B5-FFEB-4FDA-AD13-9232C3CB82EB}"/>
          </ac:grpSpMkLst>
        </pc:grpChg>
        <pc:cxnChg chg="add mod">
          <ac:chgData name="Syphax Ait oubelli" userId="ecf726b1934da71b" providerId="LiveId" clId="{4F6BF3C2-7BE2-4103-B867-42224A7BB414}" dt="2021-09-30T16:36:21.905" v="1132" actId="1076"/>
          <ac:cxnSpMkLst>
            <pc:docMk/>
            <pc:sldMk cId="3139291509" sldId="339"/>
            <ac:cxnSpMk id="10" creationId="{84C8A64E-5AF2-4D76-91B5-2BC4D74BA20D}"/>
          </ac:cxnSpMkLst>
        </pc:cxnChg>
        <pc:cxnChg chg="add mod">
          <ac:chgData name="Syphax Ait oubelli" userId="ecf726b1934da71b" providerId="LiveId" clId="{4F6BF3C2-7BE2-4103-B867-42224A7BB414}" dt="2021-09-30T16:36:21.905" v="1132" actId="1076"/>
          <ac:cxnSpMkLst>
            <pc:docMk/>
            <pc:sldMk cId="3139291509" sldId="339"/>
            <ac:cxnSpMk id="11" creationId="{856C4F15-F14B-4B8D-9D49-16871F5F6069}"/>
          </ac:cxnSpMkLst>
        </pc:cxnChg>
        <pc:cxnChg chg="add mod">
          <ac:chgData name="Syphax Ait oubelli" userId="ecf726b1934da71b" providerId="LiveId" clId="{4F6BF3C2-7BE2-4103-B867-42224A7BB414}" dt="2021-09-30T16:36:21.905" v="1132" actId="1076"/>
          <ac:cxnSpMkLst>
            <pc:docMk/>
            <pc:sldMk cId="3139291509" sldId="339"/>
            <ac:cxnSpMk id="12" creationId="{71E4A1E0-8728-4FFD-9672-3F57A5671FCA}"/>
          </ac:cxnSpMkLst>
        </pc:cxnChg>
        <pc:cxnChg chg="add mod">
          <ac:chgData name="Syphax Ait oubelli" userId="ecf726b1934da71b" providerId="LiveId" clId="{4F6BF3C2-7BE2-4103-B867-42224A7BB414}" dt="2021-09-30T16:36:21.905" v="1132" actId="1076"/>
          <ac:cxnSpMkLst>
            <pc:docMk/>
            <pc:sldMk cId="3139291509" sldId="339"/>
            <ac:cxnSpMk id="14" creationId="{938011C9-F84B-4C4A-A6AB-1E697472074C}"/>
          </ac:cxnSpMkLst>
        </pc:cxnChg>
        <pc:cxnChg chg="add mod">
          <ac:chgData name="Syphax Ait oubelli" userId="ecf726b1934da71b" providerId="LiveId" clId="{4F6BF3C2-7BE2-4103-B867-42224A7BB414}" dt="2021-09-30T16:36:21.905" v="1132" actId="1076"/>
          <ac:cxnSpMkLst>
            <pc:docMk/>
            <pc:sldMk cId="3139291509" sldId="339"/>
            <ac:cxnSpMk id="15" creationId="{EDFFE941-C0D5-48E5-830B-67690438D874}"/>
          </ac:cxnSpMkLst>
        </pc:cxnChg>
      </pc:sldChg>
      <pc:sldChg chg="del">
        <pc:chgData name="Syphax Ait oubelli" userId="ecf726b1934da71b" providerId="LiveId" clId="{4F6BF3C2-7BE2-4103-B867-42224A7BB414}" dt="2021-09-30T15:59:01.206" v="16" actId="47"/>
        <pc:sldMkLst>
          <pc:docMk/>
          <pc:sldMk cId="1656311552" sldId="340"/>
        </pc:sldMkLst>
      </pc:sldChg>
      <pc:sldChg chg="delSp add del mod">
        <pc:chgData name="Syphax Ait oubelli" userId="ecf726b1934da71b" providerId="LiveId" clId="{4F6BF3C2-7BE2-4103-B867-42224A7BB414}" dt="2021-09-30T16:34:47.744" v="1107" actId="47"/>
        <pc:sldMkLst>
          <pc:docMk/>
          <pc:sldMk cId="3231153635" sldId="340"/>
        </pc:sldMkLst>
        <pc:spChg chg="del">
          <ac:chgData name="Syphax Ait oubelli" userId="ecf726b1934da71b" providerId="LiveId" clId="{4F6BF3C2-7BE2-4103-B867-42224A7BB414}" dt="2021-09-30T16:34:44.370" v="1105" actId="478"/>
          <ac:spMkLst>
            <pc:docMk/>
            <pc:sldMk cId="3231153635" sldId="340"/>
            <ac:spMk id="2" creationId="{4F005AAB-4F3B-43ED-8A74-0A182369C5F6}"/>
          </ac:spMkLst>
        </pc:spChg>
        <pc:spChg chg="del">
          <ac:chgData name="Syphax Ait oubelli" userId="ecf726b1934da71b" providerId="LiveId" clId="{4F6BF3C2-7BE2-4103-B867-42224A7BB414}" dt="2021-09-30T16:34:44.370" v="1105" actId="478"/>
          <ac:spMkLst>
            <pc:docMk/>
            <pc:sldMk cId="3231153635" sldId="340"/>
            <ac:spMk id="3" creationId="{3A0ECE82-C937-4930-89F4-A495A0379944}"/>
          </ac:spMkLst>
        </pc:spChg>
        <pc:spChg chg="del">
          <ac:chgData name="Syphax Ait oubelli" userId="ecf726b1934da71b" providerId="LiveId" clId="{4F6BF3C2-7BE2-4103-B867-42224A7BB414}" dt="2021-09-30T16:34:44.370" v="1105" actId="478"/>
          <ac:spMkLst>
            <pc:docMk/>
            <pc:sldMk cId="3231153635" sldId="340"/>
            <ac:spMk id="5" creationId="{CC8371A1-51FD-4F9E-A9D4-B6373B77BD71}"/>
          </ac:spMkLst>
        </pc:spChg>
        <pc:spChg chg="del">
          <ac:chgData name="Syphax Ait oubelli" userId="ecf726b1934da71b" providerId="LiveId" clId="{4F6BF3C2-7BE2-4103-B867-42224A7BB414}" dt="2021-09-30T16:34:44.370" v="1105" actId="478"/>
          <ac:spMkLst>
            <pc:docMk/>
            <pc:sldMk cId="3231153635" sldId="340"/>
            <ac:spMk id="10" creationId="{1F6C6113-FBE1-4F97-9584-3307E8E692B1}"/>
          </ac:spMkLst>
        </pc:spChg>
        <pc:spChg chg="del">
          <ac:chgData name="Syphax Ait oubelli" userId="ecf726b1934da71b" providerId="LiveId" clId="{4F6BF3C2-7BE2-4103-B867-42224A7BB414}" dt="2021-09-30T16:34:44.370" v="1105" actId="478"/>
          <ac:spMkLst>
            <pc:docMk/>
            <pc:sldMk cId="3231153635" sldId="340"/>
            <ac:spMk id="11" creationId="{19591108-B200-45A3-B61F-8C9937822B83}"/>
          </ac:spMkLst>
        </pc:spChg>
        <pc:spChg chg="del">
          <ac:chgData name="Syphax Ait oubelli" userId="ecf726b1934da71b" providerId="LiveId" clId="{4F6BF3C2-7BE2-4103-B867-42224A7BB414}" dt="2021-09-30T16:34:44.370" v="1105" actId="478"/>
          <ac:spMkLst>
            <pc:docMk/>
            <pc:sldMk cId="3231153635" sldId="340"/>
            <ac:spMk id="12" creationId="{3D816882-F34B-43D1-9CC9-BA5A6829C79B}"/>
          </ac:spMkLst>
        </pc:spChg>
        <pc:spChg chg="del">
          <ac:chgData name="Syphax Ait oubelli" userId="ecf726b1934da71b" providerId="LiveId" clId="{4F6BF3C2-7BE2-4103-B867-42224A7BB414}" dt="2021-09-30T16:34:44.370" v="1105" actId="478"/>
          <ac:spMkLst>
            <pc:docMk/>
            <pc:sldMk cId="3231153635" sldId="340"/>
            <ac:spMk id="13" creationId="{CB52D4C0-F59F-4050-90E0-D775B4CE8413}"/>
          </ac:spMkLst>
        </pc:spChg>
        <pc:spChg chg="del">
          <ac:chgData name="Syphax Ait oubelli" userId="ecf726b1934da71b" providerId="LiveId" clId="{4F6BF3C2-7BE2-4103-B867-42224A7BB414}" dt="2021-09-30T16:34:44.370" v="1105" actId="478"/>
          <ac:spMkLst>
            <pc:docMk/>
            <pc:sldMk cId="3231153635" sldId="340"/>
            <ac:spMk id="14" creationId="{E4DB69F7-9D89-42D7-84CE-478417DBE59B}"/>
          </ac:spMkLst>
        </pc:spChg>
        <pc:spChg chg="del">
          <ac:chgData name="Syphax Ait oubelli" userId="ecf726b1934da71b" providerId="LiveId" clId="{4F6BF3C2-7BE2-4103-B867-42224A7BB414}" dt="2021-09-30T16:34:44.370" v="1105" actId="478"/>
          <ac:spMkLst>
            <pc:docMk/>
            <pc:sldMk cId="3231153635" sldId="340"/>
            <ac:spMk id="15" creationId="{8DEB5101-5E36-41A6-93A4-36AE8F5176AD}"/>
          </ac:spMkLst>
        </pc:spChg>
        <pc:spChg chg="del">
          <ac:chgData name="Syphax Ait oubelli" userId="ecf726b1934da71b" providerId="LiveId" clId="{4F6BF3C2-7BE2-4103-B867-42224A7BB414}" dt="2021-09-30T16:34:44.370" v="1105" actId="478"/>
          <ac:spMkLst>
            <pc:docMk/>
            <pc:sldMk cId="3231153635" sldId="340"/>
            <ac:spMk id="16" creationId="{25B7C4F8-D00F-402E-AFE2-94DE332A9890}"/>
          </ac:spMkLst>
        </pc:spChg>
        <pc:spChg chg="del">
          <ac:chgData name="Syphax Ait oubelli" userId="ecf726b1934da71b" providerId="LiveId" clId="{4F6BF3C2-7BE2-4103-B867-42224A7BB414}" dt="2021-09-30T16:34:44.370" v="1105" actId="478"/>
          <ac:spMkLst>
            <pc:docMk/>
            <pc:sldMk cId="3231153635" sldId="340"/>
            <ac:spMk id="17" creationId="{0154C10B-103C-496E-87E5-A287C6F71357}"/>
          </ac:spMkLst>
        </pc:spChg>
        <pc:spChg chg="del">
          <ac:chgData name="Syphax Ait oubelli" userId="ecf726b1934da71b" providerId="LiveId" clId="{4F6BF3C2-7BE2-4103-B867-42224A7BB414}" dt="2021-09-30T16:34:44.370" v="1105" actId="478"/>
          <ac:spMkLst>
            <pc:docMk/>
            <pc:sldMk cId="3231153635" sldId="340"/>
            <ac:spMk id="18" creationId="{28668F3F-3C69-4155-A043-E74215B3113D}"/>
          </ac:spMkLst>
        </pc:spChg>
        <pc:spChg chg="del">
          <ac:chgData name="Syphax Ait oubelli" userId="ecf726b1934da71b" providerId="LiveId" clId="{4F6BF3C2-7BE2-4103-B867-42224A7BB414}" dt="2021-09-30T16:34:44.370" v="1105" actId="478"/>
          <ac:spMkLst>
            <pc:docMk/>
            <pc:sldMk cId="3231153635" sldId="340"/>
            <ac:spMk id="19" creationId="{EE988324-D4BC-404C-B330-ED44998C0C3C}"/>
          </ac:spMkLst>
        </pc:spChg>
        <pc:spChg chg="del">
          <ac:chgData name="Syphax Ait oubelli" userId="ecf726b1934da71b" providerId="LiveId" clId="{4F6BF3C2-7BE2-4103-B867-42224A7BB414}" dt="2021-09-30T16:34:44.370" v="1105" actId="478"/>
          <ac:spMkLst>
            <pc:docMk/>
            <pc:sldMk cId="3231153635" sldId="340"/>
            <ac:spMk id="20" creationId="{DF60F335-D6D4-40B4-BEAC-7F3A8F4AF740}"/>
          </ac:spMkLst>
        </pc:spChg>
        <pc:spChg chg="del">
          <ac:chgData name="Syphax Ait oubelli" userId="ecf726b1934da71b" providerId="LiveId" clId="{4F6BF3C2-7BE2-4103-B867-42224A7BB414}" dt="2021-09-30T16:34:44.370" v="1105" actId="478"/>
          <ac:spMkLst>
            <pc:docMk/>
            <pc:sldMk cId="3231153635" sldId="340"/>
            <ac:spMk id="21" creationId="{C4A74DAE-BFEB-4F79-9C6D-2AED5D49DCA5}"/>
          </ac:spMkLst>
        </pc:spChg>
        <pc:spChg chg="del">
          <ac:chgData name="Syphax Ait oubelli" userId="ecf726b1934da71b" providerId="LiveId" clId="{4F6BF3C2-7BE2-4103-B867-42224A7BB414}" dt="2021-09-30T16:34:44.370" v="1105" actId="478"/>
          <ac:spMkLst>
            <pc:docMk/>
            <pc:sldMk cId="3231153635" sldId="340"/>
            <ac:spMk id="22" creationId="{6BBB6C6D-0581-4FA2-BB98-B187CBEED616}"/>
          </ac:spMkLst>
        </pc:spChg>
        <pc:spChg chg="del">
          <ac:chgData name="Syphax Ait oubelli" userId="ecf726b1934da71b" providerId="LiveId" clId="{4F6BF3C2-7BE2-4103-B867-42224A7BB414}" dt="2021-09-30T16:34:44.370" v="1105" actId="478"/>
          <ac:spMkLst>
            <pc:docMk/>
            <pc:sldMk cId="3231153635" sldId="340"/>
            <ac:spMk id="23" creationId="{084E6175-3820-49E8-AAEC-18492CE6653F}"/>
          </ac:spMkLst>
        </pc:spChg>
        <pc:spChg chg="del">
          <ac:chgData name="Syphax Ait oubelli" userId="ecf726b1934da71b" providerId="LiveId" clId="{4F6BF3C2-7BE2-4103-B867-42224A7BB414}" dt="2021-09-30T16:34:44.370" v="1105" actId="478"/>
          <ac:spMkLst>
            <pc:docMk/>
            <pc:sldMk cId="3231153635" sldId="340"/>
            <ac:spMk id="24" creationId="{4025FCF9-ECBD-4F7B-A0CA-181395E13854}"/>
          </ac:spMkLst>
        </pc:spChg>
        <pc:spChg chg="del">
          <ac:chgData name="Syphax Ait oubelli" userId="ecf726b1934da71b" providerId="LiveId" clId="{4F6BF3C2-7BE2-4103-B867-42224A7BB414}" dt="2021-09-30T16:34:44.370" v="1105" actId="478"/>
          <ac:spMkLst>
            <pc:docMk/>
            <pc:sldMk cId="3231153635" sldId="340"/>
            <ac:spMk id="25" creationId="{3F118182-6F25-4E8E-B0C8-D84066107033}"/>
          </ac:spMkLst>
        </pc:spChg>
        <pc:spChg chg="del">
          <ac:chgData name="Syphax Ait oubelli" userId="ecf726b1934da71b" providerId="LiveId" clId="{4F6BF3C2-7BE2-4103-B867-42224A7BB414}" dt="2021-09-30T16:34:44.370" v="1105" actId="478"/>
          <ac:spMkLst>
            <pc:docMk/>
            <pc:sldMk cId="3231153635" sldId="340"/>
            <ac:spMk id="26" creationId="{E616271D-96C1-4A26-AA65-81D9DD4C9A03}"/>
          </ac:spMkLst>
        </pc:spChg>
        <pc:spChg chg="del">
          <ac:chgData name="Syphax Ait oubelli" userId="ecf726b1934da71b" providerId="LiveId" clId="{4F6BF3C2-7BE2-4103-B867-42224A7BB414}" dt="2021-09-30T16:34:44.370" v="1105" actId="478"/>
          <ac:spMkLst>
            <pc:docMk/>
            <pc:sldMk cId="3231153635" sldId="340"/>
            <ac:spMk id="27" creationId="{EF997535-4C1A-4F2E-AFC7-029A587CC2A7}"/>
          </ac:spMkLst>
        </pc:spChg>
        <pc:spChg chg="del">
          <ac:chgData name="Syphax Ait oubelli" userId="ecf726b1934da71b" providerId="LiveId" clId="{4F6BF3C2-7BE2-4103-B867-42224A7BB414}" dt="2021-09-30T16:34:44.370" v="1105" actId="478"/>
          <ac:spMkLst>
            <pc:docMk/>
            <pc:sldMk cId="3231153635" sldId="340"/>
            <ac:spMk id="28" creationId="{BD702D9A-B046-4628-B8B9-06B8896CAF1F}"/>
          </ac:spMkLst>
        </pc:spChg>
        <pc:spChg chg="del">
          <ac:chgData name="Syphax Ait oubelli" userId="ecf726b1934da71b" providerId="LiveId" clId="{4F6BF3C2-7BE2-4103-B867-42224A7BB414}" dt="2021-09-30T16:34:44.370" v="1105" actId="478"/>
          <ac:spMkLst>
            <pc:docMk/>
            <pc:sldMk cId="3231153635" sldId="340"/>
            <ac:spMk id="29" creationId="{CE6BBFDF-6CCE-4D39-B26D-5E3C9FB76489}"/>
          </ac:spMkLst>
        </pc:spChg>
        <pc:cxnChg chg="del">
          <ac:chgData name="Syphax Ait oubelli" userId="ecf726b1934da71b" providerId="LiveId" clId="{4F6BF3C2-7BE2-4103-B867-42224A7BB414}" dt="2021-09-30T16:34:44.370" v="1105" actId="478"/>
          <ac:cxnSpMkLst>
            <pc:docMk/>
            <pc:sldMk cId="3231153635" sldId="340"/>
            <ac:cxnSpMk id="31" creationId="{73525C6D-C4B2-4EB4-B736-5EDA9BDB2D13}"/>
          </ac:cxnSpMkLst>
        </pc:cxnChg>
        <pc:cxnChg chg="del">
          <ac:chgData name="Syphax Ait oubelli" userId="ecf726b1934da71b" providerId="LiveId" clId="{4F6BF3C2-7BE2-4103-B867-42224A7BB414}" dt="2021-09-30T16:34:44.370" v="1105" actId="478"/>
          <ac:cxnSpMkLst>
            <pc:docMk/>
            <pc:sldMk cId="3231153635" sldId="340"/>
            <ac:cxnSpMk id="32" creationId="{06713D02-D619-46C5-AEBF-C80DC5D5A5BF}"/>
          </ac:cxnSpMkLst>
        </pc:cxnChg>
        <pc:cxnChg chg="del">
          <ac:chgData name="Syphax Ait oubelli" userId="ecf726b1934da71b" providerId="LiveId" clId="{4F6BF3C2-7BE2-4103-B867-42224A7BB414}" dt="2021-09-30T16:34:44.370" v="1105" actId="478"/>
          <ac:cxnSpMkLst>
            <pc:docMk/>
            <pc:sldMk cId="3231153635" sldId="340"/>
            <ac:cxnSpMk id="35" creationId="{0135150E-7E91-456F-B98B-4C62F05BE78A}"/>
          </ac:cxnSpMkLst>
        </pc:cxnChg>
        <pc:cxnChg chg="del">
          <ac:chgData name="Syphax Ait oubelli" userId="ecf726b1934da71b" providerId="LiveId" clId="{4F6BF3C2-7BE2-4103-B867-42224A7BB414}" dt="2021-09-30T16:34:44.370" v="1105" actId="478"/>
          <ac:cxnSpMkLst>
            <pc:docMk/>
            <pc:sldMk cId="3231153635" sldId="340"/>
            <ac:cxnSpMk id="36" creationId="{A864765A-4EDF-4BD7-8CA5-144B043E524A}"/>
          </ac:cxnSpMkLst>
        </pc:cxnChg>
        <pc:cxnChg chg="del">
          <ac:chgData name="Syphax Ait oubelli" userId="ecf726b1934da71b" providerId="LiveId" clId="{4F6BF3C2-7BE2-4103-B867-42224A7BB414}" dt="2021-09-30T16:34:44.370" v="1105" actId="478"/>
          <ac:cxnSpMkLst>
            <pc:docMk/>
            <pc:sldMk cId="3231153635" sldId="340"/>
            <ac:cxnSpMk id="38" creationId="{E258E04C-6466-4584-BDE1-F9EC999DB011}"/>
          </ac:cxnSpMkLst>
        </pc:cxnChg>
      </pc:sldChg>
      <pc:sldChg chg="del">
        <pc:chgData name="Syphax Ait oubelli" userId="ecf726b1934da71b" providerId="LiveId" clId="{4F6BF3C2-7BE2-4103-B867-42224A7BB414}" dt="2021-09-30T15:59:01.206" v="16" actId="47"/>
        <pc:sldMkLst>
          <pc:docMk/>
          <pc:sldMk cId="1006680360" sldId="341"/>
        </pc:sldMkLst>
      </pc:sldChg>
      <pc:sldChg chg="addSp delSp modSp add mod">
        <pc:chgData name="Syphax Ait oubelli" userId="ecf726b1934da71b" providerId="LiveId" clId="{4F6BF3C2-7BE2-4103-B867-42224A7BB414}" dt="2021-09-30T16:37:36.534" v="1157" actId="1076"/>
        <pc:sldMkLst>
          <pc:docMk/>
          <pc:sldMk cId="3405560105" sldId="341"/>
        </pc:sldMkLst>
        <pc:spChg chg="del">
          <ac:chgData name="Syphax Ait oubelli" userId="ecf726b1934da71b" providerId="LiveId" clId="{4F6BF3C2-7BE2-4103-B867-42224A7BB414}" dt="2021-09-30T16:34:51.666" v="1108" actId="478"/>
          <ac:spMkLst>
            <pc:docMk/>
            <pc:sldMk cId="3405560105" sldId="341"/>
            <ac:spMk id="2" creationId="{4F005AAB-4F3B-43ED-8A74-0A182369C5F6}"/>
          </ac:spMkLst>
        </pc:spChg>
        <pc:spChg chg="del">
          <ac:chgData name="Syphax Ait oubelli" userId="ecf726b1934da71b" providerId="LiveId" clId="{4F6BF3C2-7BE2-4103-B867-42224A7BB414}" dt="2021-09-30T16:34:51.666" v="1108" actId="478"/>
          <ac:spMkLst>
            <pc:docMk/>
            <pc:sldMk cId="3405560105" sldId="341"/>
            <ac:spMk id="3" creationId="{3A0ECE82-C937-4930-89F4-A495A0379944}"/>
          </ac:spMkLst>
        </pc:spChg>
        <pc:spChg chg="mod topLvl">
          <ac:chgData name="Syphax Ait oubelli" userId="ecf726b1934da71b" providerId="LiveId" clId="{4F6BF3C2-7BE2-4103-B867-42224A7BB414}" dt="2021-09-30T16:37:36.534" v="1157" actId="1076"/>
          <ac:spMkLst>
            <pc:docMk/>
            <pc:sldMk cId="3405560105" sldId="341"/>
            <ac:spMk id="5" creationId="{CC8371A1-51FD-4F9E-A9D4-B6373B77BD71}"/>
          </ac:spMkLst>
        </pc:spChg>
        <pc:spChg chg="mod topLvl">
          <ac:chgData name="Syphax Ait oubelli" userId="ecf726b1934da71b" providerId="LiveId" clId="{4F6BF3C2-7BE2-4103-B867-42224A7BB414}" dt="2021-09-30T16:37:36.534" v="1157" actId="1076"/>
          <ac:spMkLst>
            <pc:docMk/>
            <pc:sldMk cId="3405560105" sldId="341"/>
            <ac:spMk id="10" creationId="{1F6C6113-FBE1-4F97-9584-3307E8E692B1}"/>
          </ac:spMkLst>
        </pc:spChg>
        <pc:spChg chg="del">
          <ac:chgData name="Syphax Ait oubelli" userId="ecf726b1934da71b" providerId="LiveId" clId="{4F6BF3C2-7BE2-4103-B867-42224A7BB414}" dt="2021-09-30T16:34:51.666" v="1108" actId="478"/>
          <ac:spMkLst>
            <pc:docMk/>
            <pc:sldMk cId="3405560105" sldId="341"/>
            <ac:spMk id="11" creationId="{19591108-B200-45A3-B61F-8C9937822B83}"/>
          </ac:spMkLst>
        </pc:spChg>
        <pc:spChg chg="mod topLvl">
          <ac:chgData name="Syphax Ait oubelli" userId="ecf726b1934da71b" providerId="LiveId" clId="{4F6BF3C2-7BE2-4103-B867-42224A7BB414}" dt="2021-09-30T16:37:36.534" v="1157" actId="1076"/>
          <ac:spMkLst>
            <pc:docMk/>
            <pc:sldMk cId="3405560105" sldId="341"/>
            <ac:spMk id="12" creationId="{3D816882-F34B-43D1-9CC9-BA5A6829C79B}"/>
          </ac:spMkLst>
        </pc:spChg>
        <pc:spChg chg="mod topLvl">
          <ac:chgData name="Syphax Ait oubelli" userId="ecf726b1934da71b" providerId="LiveId" clId="{4F6BF3C2-7BE2-4103-B867-42224A7BB414}" dt="2021-09-30T16:37:36.534" v="1157" actId="1076"/>
          <ac:spMkLst>
            <pc:docMk/>
            <pc:sldMk cId="3405560105" sldId="341"/>
            <ac:spMk id="13" creationId="{CB52D4C0-F59F-4050-90E0-D775B4CE8413}"/>
          </ac:spMkLst>
        </pc:spChg>
        <pc:spChg chg="mod topLvl">
          <ac:chgData name="Syphax Ait oubelli" userId="ecf726b1934da71b" providerId="LiveId" clId="{4F6BF3C2-7BE2-4103-B867-42224A7BB414}" dt="2021-09-30T16:37:36.534" v="1157" actId="1076"/>
          <ac:spMkLst>
            <pc:docMk/>
            <pc:sldMk cId="3405560105" sldId="341"/>
            <ac:spMk id="14" creationId="{E4DB69F7-9D89-42D7-84CE-478417DBE59B}"/>
          </ac:spMkLst>
        </pc:spChg>
        <pc:spChg chg="mod topLvl">
          <ac:chgData name="Syphax Ait oubelli" userId="ecf726b1934da71b" providerId="LiveId" clId="{4F6BF3C2-7BE2-4103-B867-42224A7BB414}" dt="2021-09-30T16:37:36.534" v="1157" actId="1076"/>
          <ac:spMkLst>
            <pc:docMk/>
            <pc:sldMk cId="3405560105" sldId="341"/>
            <ac:spMk id="15" creationId="{8DEB5101-5E36-41A6-93A4-36AE8F5176AD}"/>
          </ac:spMkLst>
        </pc:spChg>
        <pc:spChg chg="mod topLvl">
          <ac:chgData name="Syphax Ait oubelli" userId="ecf726b1934da71b" providerId="LiveId" clId="{4F6BF3C2-7BE2-4103-B867-42224A7BB414}" dt="2021-09-30T16:37:36.534" v="1157" actId="1076"/>
          <ac:spMkLst>
            <pc:docMk/>
            <pc:sldMk cId="3405560105" sldId="341"/>
            <ac:spMk id="16" creationId="{25B7C4F8-D00F-402E-AFE2-94DE332A9890}"/>
          </ac:spMkLst>
        </pc:spChg>
        <pc:spChg chg="mod topLvl">
          <ac:chgData name="Syphax Ait oubelli" userId="ecf726b1934da71b" providerId="LiveId" clId="{4F6BF3C2-7BE2-4103-B867-42224A7BB414}" dt="2021-09-30T16:37:36.534" v="1157" actId="1076"/>
          <ac:spMkLst>
            <pc:docMk/>
            <pc:sldMk cId="3405560105" sldId="341"/>
            <ac:spMk id="17" creationId="{0154C10B-103C-496E-87E5-A287C6F71357}"/>
          </ac:spMkLst>
        </pc:spChg>
        <pc:spChg chg="mod topLvl">
          <ac:chgData name="Syphax Ait oubelli" userId="ecf726b1934da71b" providerId="LiveId" clId="{4F6BF3C2-7BE2-4103-B867-42224A7BB414}" dt="2021-09-30T16:37:36.534" v="1157" actId="1076"/>
          <ac:spMkLst>
            <pc:docMk/>
            <pc:sldMk cId="3405560105" sldId="341"/>
            <ac:spMk id="18" creationId="{28668F3F-3C69-4155-A043-E74215B3113D}"/>
          </ac:spMkLst>
        </pc:spChg>
        <pc:spChg chg="mod topLvl">
          <ac:chgData name="Syphax Ait oubelli" userId="ecf726b1934da71b" providerId="LiveId" clId="{4F6BF3C2-7BE2-4103-B867-42224A7BB414}" dt="2021-09-30T16:37:36.534" v="1157" actId="1076"/>
          <ac:spMkLst>
            <pc:docMk/>
            <pc:sldMk cId="3405560105" sldId="341"/>
            <ac:spMk id="19" creationId="{EE988324-D4BC-404C-B330-ED44998C0C3C}"/>
          </ac:spMkLst>
        </pc:spChg>
        <pc:spChg chg="mod topLvl">
          <ac:chgData name="Syphax Ait oubelli" userId="ecf726b1934da71b" providerId="LiveId" clId="{4F6BF3C2-7BE2-4103-B867-42224A7BB414}" dt="2021-09-30T16:37:36.534" v="1157" actId="1076"/>
          <ac:spMkLst>
            <pc:docMk/>
            <pc:sldMk cId="3405560105" sldId="341"/>
            <ac:spMk id="20" creationId="{DF60F335-D6D4-40B4-BEAC-7F3A8F4AF740}"/>
          </ac:spMkLst>
        </pc:spChg>
        <pc:spChg chg="mod topLvl">
          <ac:chgData name="Syphax Ait oubelli" userId="ecf726b1934da71b" providerId="LiveId" clId="{4F6BF3C2-7BE2-4103-B867-42224A7BB414}" dt="2021-09-30T16:37:36.534" v="1157" actId="1076"/>
          <ac:spMkLst>
            <pc:docMk/>
            <pc:sldMk cId="3405560105" sldId="341"/>
            <ac:spMk id="21" creationId="{C4A74DAE-BFEB-4F79-9C6D-2AED5D49DCA5}"/>
          </ac:spMkLst>
        </pc:spChg>
        <pc:spChg chg="mod topLvl">
          <ac:chgData name="Syphax Ait oubelli" userId="ecf726b1934da71b" providerId="LiveId" clId="{4F6BF3C2-7BE2-4103-B867-42224A7BB414}" dt="2021-09-30T16:37:36.534" v="1157" actId="1076"/>
          <ac:spMkLst>
            <pc:docMk/>
            <pc:sldMk cId="3405560105" sldId="341"/>
            <ac:spMk id="22" creationId="{6BBB6C6D-0581-4FA2-BB98-B187CBEED616}"/>
          </ac:spMkLst>
        </pc:spChg>
        <pc:spChg chg="mod topLvl">
          <ac:chgData name="Syphax Ait oubelli" userId="ecf726b1934da71b" providerId="LiveId" clId="{4F6BF3C2-7BE2-4103-B867-42224A7BB414}" dt="2021-09-30T16:37:36.534" v="1157" actId="1076"/>
          <ac:spMkLst>
            <pc:docMk/>
            <pc:sldMk cId="3405560105" sldId="341"/>
            <ac:spMk id="23" creationId="{084E6175-3820-49E8-AAEC-18492CE6653F}"/>
          </ac:spMkLst>
        </pc:spChg>
        <pc:spChg chg="mod topLvl">
          <ac:chgData name="Syphax Ait oubelli" userId="ecf726b1934da71b" providerId="LiveId" clId="{4F6BF3C2-7BE2-4103-B867-42224A7BB414}" dt="2021-09-30T16:37:36.534" v="1157" actId="1076"/>
          <ac:spMkLst>
            <pc:docMk/>
            <pc:sldMk cId="3405560105" sldId="341"/>
            <ac:spMk id="24" creationId="{4025FCF9-ECBD-4F7B-A0CA-181395E13854}"/>
          </ac:spMkLst>
        </pc:spChg>
        <pc:spChg chg="mod topLvl">
          <ac:chgData name="Syphax Ait oubelli" userId="ecf726b1934da71b" providerId="LiveId" clId="{4F6BF3C2-7BE2-4103-B867-42224A7BB414}" dt="2021-09-30T16:37:36.534" v="1157" actId="1076"/>
          <ac:spMkLst>
            <pc:docMk/>
            <pc:sldMk cId="3405560105" sldId="341"/>
            <ac:spMk id="25" creationId="{3F118182-6F25-4E8E-B0C8-D84066107033}"/>
          </ac:spMkLst>
        </pc:spChg>
        <pc:spChg chg="mod topLvl">
          <ac:chgData name="Syphax Ait oubelli" userId="ecf726b1934da71b" providerId="LiveId" clId="{4F6BF3C2-7BE2-4103-B867-42224A7BB414}" dt="2021-09-30T16:37:36.534" v="1157" actId="1076"/>
          <ac:spMkLst>
            <pc:docMk/>
            <pc:sldMk cId="3405560105" sldId="341"/>
            <ac:spMk id="26" creationId="{E616271D-96C1-4A26-AA65-81D9DD4C9A03}"/>
          </ac:spMkLst>
        </pc:spChg>
        <pc:spChg chg="mod topLvl">
          <ac:chgData name="Syphax Ait oubelli" userId="ecf726b1934da71b" providerId="LiveId" clId="{4F6BF3C2-7BE2-4103-B867-42224A7BB414}" dt="2021-09-30T16:37:36.534" v="1157" actId="1076"/>
          <ac:spMkLst>
            <pc:docMk/>
            <pc:sldMk cId="3405560105" sldId="341"/>
            <ac:spMk id="27" creationId="{EF997535-4C1A-4F2E-AFC7-029A587CC2A7}"/>
          </ac:spMkLst>
        </pc:spChg>
        <pc:spChg chg="mod topLvl">
          <ac:chgData name="Syphax Ait oubelli" userId="ecf726b1934da71b" providerId="LiveId" clId="{4F6BF3C2-7BE2-4103-B867-42224A7BB414}" dt="2021-09-30T16:37:36.534" v="1157" actId="1076"/>
          <ac:spMkLst>
            <pc:docMk/>
            <pc:sldMk cId="3405560105" sldId="341"/>
            <ac:spMk id="28" creationId="{BD702D9A-B046-4628-B8B9-06B8896CAF1F}"/>
          </ac:spMkLst>
        </pc:spChg>
        <pc:spChg chg="mod topLvl">
          <ac:chgData name="Syphax Ait oubelli" userId="ecf726b1934da71b" providerId="LiveId" clId="{4F6BF3C2-7BE2-4103-B867-42224A7BB414}" dt="2021-09-30T16:37:36.534" v="1157" actId="1076"/>
          <ac:spMkLst>
            <pc:docMk/>
            <pc:sldMk cId="3405560105" sldId="341"/>
            <ac:spMk id="29" creationId="{CE6BBFDF-6CCE-4D39-B26D-5E3C9FB76489}"/>
          </ac:spMkLst>
        </pc:spChg>
        <pc:grpChg chg="add del mod">
          <ac:chgData name="Syphax Ait oubelli" userId="ecf726b1934da71b" providerId="LiveId" clId="{4F6BF3C2-7BE2-4103-B867-42224A7BB414}" dt="2021-09-30T16:36:06.903" v="1126"/>
          <ac:grpSpMkLst>
            <pc:docMk/>
            <pc:sldMk cId="3405560105" sldId="341"/>
            <ac:grpSpMk id="4" creationId="{0133957D-09E5-45E3-A29B-F43C39ED4226}"/>
          </ac:grpSpMkLst>
        </pc:grpChg>
        <pc:cxnChg chg="mod topLvl">
          <ac:chgData name="Syphax Ait oubelli" userId="ecf726b1934da71b" providerId="LiveId" clId="{4F6BF3C2-7BE2-4103-B867-42224A7BB414}" dt="2021-09-30T16:37:36.534" v="1157" actId="1076"/>
          <ac:cxnSpMkLst>
            <pc:docMk/>
            <pc:sldMk cId="3405560105" sldId="341"/>
            <ac:cxnSpMk id="31" creationId="{73525C6D-C4B2-4EB4-B736-5EDA9BDB2D13}"/>
          </ac:cxnSpMkLst>
        </pc:cxnChg>
        <pc:cxnChg chg="del">
          <ac:chgData name="Syphax Ait oubelli" userId="ecf726b1934da71b" providerId="LiveId" clId="{4F6BF3C2-7BE2-4103-B867-42224A7BB414}" dt="2021-09-30T16:34:57.675" v="1109" actId="478"/>
          <ac:cxnSpMkLst>
            <pc:docMk/>
            <pc:sldMk cId="3405560105" sldId="341"/>
            <ac:cxnSpMk id="32" creationId="{06713D02-D619-46C5-AEBF-C80DC5D5A5BF}"/>
          </ac:cxnSpMkLst>
        </pc:cxnChg>
        <pc:cxnChg chg="add mod">
          <ac:chgData name="Syphax Ait oubelli" userId="ecf726b1934da71b" providerId="LiveId" clId="{4F6BF3C2-7BE2-4103-B867-42224A7BB414}" dt="2021-09-30T16:37:36.534" v="1157" actId="1076"/>
          <ac:cxnSpMkLst>
            <pc:docMk/>
            <pc:sldMk cId="3405560105" sldId="341"/>
            <ac:cxnSpMk id="33" creationId="{246A11DF-7F0F-43FE-A8DC-7C9CC245D670}"/>
          </ac:cxnSpMkLst>
        </pc:cxnChg>
        <pc:cxnChg chg="add mod">
          <ac:chgData name="Syphax Ait oubelli" userId="ecf726b1934da71b" providerId="LiveId" clId="{4F6BF3C2-7BE2-4103-B867-42224A7BB414}" dt="2021-09-30T16:37:36.534" v="1157" actId="1076"/>
          <ac:cxnSpMkLst>
            <pc:docMk/>
            <pc:sldMk cId="3405560105" sldId="341"/>
            <ac:cxnSpMk id="34" creationId="{3B8E00EB-FEC4-4A92-963A-9318C678C86E}"/>
          </ac:cxnSpMkLst>
        </pc:cxnChg>
        <pc:cxnChg chg="del">
          <ac:chgData name="Syphax Ait oubelli" userId="ecf726b1934da71b" providerId="LiveId" clId="{4F6BF3C2-7BE2-4103-B867-42224A7BB414}" dt="2021-09-30T16:34:57.675" v="1109" actId="478"/>
          <ac:cxnSpMkLst>
            <pc:docMk/>
            <pc:sldMk cId="3405560105" sldId="341"/>
            <ac:cxnSpMk id="35" creationId="{0135150E-7E91-456F-B98B-4C62F05BE78A}"/>
          </ac:cxnSpMkLst>
        </pc:cxnChg>
        <pc:cxnChg chg="del">
          <ac:chgData name="Syphax Ait oubelli" userId="ecf726b1934da71b" providerId="LiveId" clId="{4F6BF3C2-7BE2-4103-B867-42224A7BB414}" dt="2021-09-30T16:34:57.675" v="1109" actId="478"/>
          <ac:cxnSpMkLst>
            <pc:docMk/>
            <pc:sldMk cId="3405560105" sldId="341"/>
            <ac:cxnSpMk id="36" creationId="{A864765A-4EDF-4BD7-8CA5-144B043E524A}"/>
          </ac:cxnSpMkLst>
        </pc:cxnChg>
        <pc:cxnChg chg="add mod">
          <ac:chgData name="Syphax Ait oubelli" userId="ecf726b1934da71b" providerId="LiveId" clId="{4F6BF3C2-7BE2-4103-B867-42224A7BB414}" dt="2021-09-30T16:37:36.534" v="1157" actId="1076"/>
          <ac:cxnSpMkLst>
            <pc:docMk/>
            <pc:sldMk cId="3405560105" sldId="341"/>
            <ac:cxnSpMk id="37" creationId="{55E9F1EC-0C65-43BE-9A2E-DC83D3167896}"/>
          </ac:cxnSpMkLst>
        </pc:cxnChg>
        <pc:cxnChg chg="del">
          <ac:chgData name="Syphax Ait oubelli" userId="ecf726b1934da71b" providerId="LiveId" clId="{4F6BF3C2-7BE2-4103-B867-42224A7BB414}" dt="2021-09-30T16:34:57.675" v="1109" actId="478"/>
          <ac:cxnSpMkLst>
            <pc:docMk/>
            <pc:sldMk cId="3405560105" sldId="341"/>
            <ac:cxnSpMk id="38" creationId="{E258E04C-6466-4584-BDE1-F9EC999DB011}"/>
          </ac:cxnSpMkLst>
        </pc:cxnChg>
        <pc:cxnChg chg="add mod">
          <ac:chgData name="Syphax Ait oubelli" userId="ecf726b1934da71b" providerId="LiveId" clId="{4F6BF3C2-7BE2-4103-B867-42224A7BB414}" dt="2021-09-30T16:37:36.534" v="1157" actId="1076"/>
          <ac:cxnSpMkLst>
            <pc:docMk/>
            <pc:sldMk cId="3405560105" sldId="341"/>
            <ac:cxnSpMk id="39" creationId="{EA547795-DCA1-4184-8DD8-837B7570807A}"/>
          </ac:cxnSpMkLst>
        </pc:cxnChg>
      </pc:sldChg>
      <pc:sldChg chg="del">
        <pc:chgData name="Syphax Ait oubelli" userId="ecf726b1934da71b" providerId="LiveId" clId="{4F6BF3C2-7BE2-4103-B867-42224A7BB414}" dt="2021-09-30T15:59:01.206" v="16" actId="47"/>
        <pc:sldMkLst>
          <pc:docMk/>
          <pc:sldMk cId="1793673798" sldId="342"/>
        </pc:sldMkLst>
      </pc:sldChg>
      <pc:sldChg chg="addSp delSp modSp add mod">
        <pc:chgData name="Syphax Ait oubelli" userId="ecf726b1934da71b" providerId="LiveId" clId="{4F6BF3C2-7BE2-4103-B867-42224A7BB414}" dt="2021-09-30T16:37:41.509" v="1158" actId="403"/>
        <pc:sldMkLst>
          <pc:docMk/>
          <pc:sldMk cId="1952195789" sldId="342"/>
        </pc:sldMkLst>
        <pc:spChg chg="add mod">
          <ac:chgData name="Syphax Ait oubelli" userId="ecf726b1934da71b" providerId="LiveId" clId="{4F6BF3C2-7BE2-4103-B867-42224A7BB414}" dt="2021-09-30T16:37:01.827" v="1142" actId="1076"/>
          <ac:spMkLst>
            <pc:docMk/>
            <pc:sldMk cId="1952195789" sldId="342"/>
            <ac:spMk id="2" creationId="{9471C7B5-DD27-40C9-8E90-D808A63DF6F4}"/>
          </ac:spMkLst>
        </pc:spChg>
        <pc:spChg chg="mod topLvl">
          <ac:chgData name="Syphax Ait oubelli" userId="ecf726b1934da71b" providerId="LiveId" clId="{4F6BF3C2-7BE2-4103-B867-42224A7BB414}" dt="2021-09-30T16:37:41.509" v="1158" actId="403"/>
          <ac:spMkLst>
            <pc:docMk/>
            <pc:sldMk cId="1952195789" sldId="342"/>
            <ac:spMk id="5" creationId="{CC8371A1-51FD-4F9E-A9D4-B6373B77BD71}"/>
          </ac:spMkLst>
        </pc:spChg>
        <pc:spChg chg="mod topLvl">
          <ac:chgData name="Syphax Ait oubelli" userId="ecf726b1934da71b" providerId="LiveId" clId="{4F6BF3C2-7BE2-4103-B867-42224A7BB414}" dt="2021-09-30T16:37:41.509" v="1158" actId="403"/>
          <ac:spMkLst>
            <pc:docMk/>
            <pc:sldMk cId="1952195789" sldId="342"/>
            <ac:spMk id="10" creationId="{1F6C6113-FBE1-4F97-9584-3307E8E692B1}"/>
          </ac:spMkLst>
        </pc:spChg>
        <pc:spChg chg="mod topLvl">
          <ac:chgData name="Syphax Ait oubelli" userId="ecf726b1934da71b" providerId="LiveId" clId="{4F6BF3C2-7BE2-4103-B867-42224A7BB414}" dt="2021-09-30T16:37:41.509" v="1158" actId="403"/>
          <ac:spMkLst>
            <pc:docMk/>
            <pc:sldMk cId="1952195789" sldId="342"/>
            <ac:spMk id="12" creationId="{3D816882-F34B-43D1-9CC9-BA5A6829C79B}"/>
          </ac:spMkLst>
        </pc:spChg>
        <pc:spChg chg="mod topLvl">
          <ac:chgData name="Syphax Ait oubelli" userId="ecf726b1934da71b" providerId="LiveId" clId="{4F6BF3C2-7BE2-4103-B867-42224A7BB414}" dt="2021-09-30T16:37:41.509" v="1158" actId="403"/>
          <ac:spMkLst>
            <pc:docMk/>
            <pc:sldMk cId="1952195789" sldId="342"/>
            <ac:spMk id="13" creationId="{CB52D4C0-F59F-4050-90E0-D775B4CE8413}"/>
          </ac:spMkLst>
        </pc:spChg>
        <pc:spChg chg="mod topLvl">
          <ac:chgData name="Syphax Ait oubelli" userId="ecf726b1934da71b" providerId="LiveId" clId="{4F6BF3C2-7BE2-4103-B867-42224A7BB414}" dt="2021-09-30T16:37:41.509" v="1158" actId="403"/>
          <ac:spMkLst>
            <pc:docMk/>
            <pc:sldMk cId="1952195789" sldId="342"/>
            <ac:spMk id="14" creationId="{E4DB69F7-9D89-42D7-84CE-478417DBE59B}"/>
          </ac:spMkLst>
        </pc:spChg>
        <pc:spChg chg="mod topLvl">
          <ac:chgData name="Syphax Ait oubelli" userId="ecf726b1934da71b" providerId="LiveId" clId="{4F6BF3C2-7BE2-4103-B867-42224A7BB414}" dt="2021-09-30T16:37:41.509" v="1158" actId="403"/>
          <ac:spMkLst>
            <pc:docMk/>
            <pc:sldMk cId="1952195789" sldId="342"/>
            <ac:spMk id="15" creationId="{8DEB5101-5E36-41A6-93A4-36AE8F5176AD}"/>
          </ac:spMkLst>
        </pc:spChg>
        <pc:spChg chg="mod topLvl">
          <ac:chgData name="Syphax Ait oubelli" userId="ecf726b1934da71b" providerId="LiveId" clId="{4F6BF3C2-7BE2-4103-B867-42224A7BB414}" dt="2021-09-30T16:37:41.509" v="1158" actId="403"/>
          <ac:spMkLst>
            <pc:docMk/>
            <pc:sldMk cId="1952195789" sldId="342"/>
            <ac:spMk id="16" creationId="{25B7C4F8-D00F-402E-AFE2-94DE332A9890}"/>
          </ac:spMkLst>
        </pc:spChg>
        <pc:spChg chg="mod topLvl">
          <ac:chgData name="Syphax Ait oubelli" userId="ecf726b1934da71b" providerId="LiveId" clId="{4F6BF3C2-7BE2-4103-B867-42224A7BB414}" dt="2021-09-30T16:37:41.509" v="1158" actId="403"/>
          <ac:spMkLst>
            <pc:docMk/>
            <pc:sldMk cId="1952195789" sldId="342"/>
            <ac:spMk id="17" creationId="{0154C10B-103C-496E-87E5-A287C6F71357}"/>
          </ac:spMkLst>
        </pc:spChg>
        <pc:spChg chg="mod topLvl">
          <ac:chgData name="Syphax Ait oubelli" userId="ecf726b1934da71b" providerId="LiveId" clId="{4F6BF3C2-7BE2-4103-B867-42224A7BB414}" dt="2021-09-30T16:37:41.509" v="1158" actId="403"/>
          <ac:spMkLst>
            <pc:docMk/>
            <pc:sldMk cId="1952195789" sldId="342"/>
            <ac:spMk id="18" creationId="{28668F3F-3C69-4155-A043-E74215B3113D}"/>
          </ac:spMkLst>
        </pc:spChg>
        <pc:spChg chg="mod topLvl">
          <ac:chgData name="Syphax Ait oubelli" userId="ecf726b1934da71b" providerId="LiveId" clId="{4F6BF3C2-7BE2-4103-B867-42224A7BB414}" dt="2021-09-30T16:37:41.509" v="1158" actId="403"/>
          <ac:spMkLst>
            <pc:docMk/>
            <pc:sldMk cId="1952195789" sldId="342"/>
            <ac:spMk id="19" creationId="{EE988324-D4BC-404C-B330-ED44998C0C3C}"/>
          </ac:spMkLst>
        </pc:spChg>
        <pc:spChg chg="mod topLvl">
          <ac:chgData name="Syphax Ait oubelli" userId="ecf726b1934da71b" providerId="LiveId" clId="{4F6BF3C2-7BE2-4103-B867-42224A7BB414}" dt="2021-09-30T16:37:41.509" v="1158" actId="403"/>
          <ac:spMkLst>
            <pc:docMk/>
            <pc:sldMk cId="1952195789" sldId="342"/>
            <ac:spMk id="20" creationId="{DF60F335-D6D4-40B4-BEAC-7F3A8F4AF740}"/>
          </ac:spMkLst>
        </pc:spChg>
        <pc:spChg chg="mod topLvl">
          <ac:chgData name="Syphax Ait oubelli" userId="ecf726b1934da71b" providerId="LiveId" clId="{4F6BF3C2-7BE2-4103-B867-42224A7BB414}" dt="2021-09-30T16:37:41.509" v="1158" actId="403"/>
          <ac:spMkLst>
            <pc:docMk/>
            <pc:sldMk cId="1952195789" sldId="342"/>
            <ac:spMk id="21" creationId="{C4A74DAE-BFEB-4F79-9C6D-2AED5D49DCA5}"/>
          </ac:spMkLst>
        </pc:spChg>
        <pc:spChg chg="mod topLvl">
          <ac:chgData name="Syphax Ait oubelli" userId="ecf726b1934da71b" providerId="LiveId" clId="{4F6BF3C2-7BE2-4103-B867-42224A7BB414}" dt="2021-09-30T16:37:41.509" v="1158" actId="403"/>
          <ac:spMkLst>
            <pc:docMk/>
            <pc:sldMk cId="1952195789" sldId="342"/>
            <ac:spMk id="22" creationId="{6BBB6C6D-0581-4FA2-BB98-B187CBEED616}"/>
          </ac:spMkLst>
        </pc:spChg>
        <pc:spChg chg="mod topLvl">
          <ac:chgData name="Syphax Ait oubelli" userId="ecf726b1934da71b" providerId="LiveId" clId="{4F6BF3C2-7BE2-4103-B867-42224A7BB414}" dt="2021-09-30T16:37:41.509" v="1158" actId="403"/>
          <ac:spMkLst>
            <pc:docMk/>
            <pc:sldMk cId="1952195789" sldId="342"/>
            <ac:spMk id="23" creationId="{084E6175-3820-49E8-AAEC-18492CE6653F}"/>
          </ac:spMkLst>
        </pc:spChg>
        <pc:spChg chg="mod topLvl">
          <ac:chgData name="Syphax Ait oubelli" userId="ecf726b1934da71b" providerId="LiveId" clId="{4F6BF3C2-7BE2-4103-B867-42224A7BB414}" dt="2021-09-30T16:37:41.509" v="1158" actId="403"/>
          <ac:spMkLst>
            <pc:docMk/>
            <pc:sldMk cId="1952195789" sldId="342"/>
            <ac:spMk id="24" creationId="{4025FCF9-ECBD-4F7B-A0CA-181395E13854}"/>
          </ac:spMkLst>
        </pc:spChg>
        <pc:spChg chg="mod topLvl">
          <ac:chgData name="Syphax Ait oubelli" userId="ecf726b1934da71b" providerId="LiveId" clId="{4F6BF3C2-7BE2-4103-B867-42224A7BB414}" dt="2021-09-30T16:37:41.509" v="1158" actId="403"/>
          <ac:spMkLst>
            <pc:docMk/>
            <pc:sldMk cId="1952195789" sldId="342"/>
            <ac:spMk id="25" creationId="{3F118182-6F25-4E8E-B0C8-D84066107033}"/>
          </ac:spMkLst>
        </pc:spChg>
        <pc:spChg chg="mod topLvl">
          <ac:chgData name="Syphax Ait oubelli" userId="ecf726b1934da71b" providerId="LiveId" clId="{4F6BF3C2-7BE2-4103-B867-42224A7BB414}" dt="2021-09-30T16:37:41.509" v="1158" actId="403"/>
          <ac:spMkLst>
            <pc:docMk/>
            <pc:sldMk cId="1952195789" sldId="342"/>
            <ac:spMk id="26" creationId="{E616271D-96C1-4A26-AA65-81D9DD4C9A03}"/>
          </ac:spMkLst>
        </pc:spChg>
        <pc:spChg chg="mod topLvl">
          <ac:chgData name="Syphax Ait oubelli" userId="ecf726b1934da71b" providerId="LiveId" clId="{4F6BF3C2-7BE2-4103-B867-42224A7BB414}" dt="2021-09-30T16:37:41.509" v="1158" actId="403"/>
          <ac:spMkLst>
            <pc:docMk/>
            <pc:sldMk cId="1952195789" sldId="342"/>
            <ac:spMk id="27" creationId="{EF997535-4C1A-4F2E-AFC7-029A587CC2A7}"/>
          </ac:spMkLst>
        </pc:spChg>
        <pc:spChg chg="mod topLvl">
          <ac:chgData name="Syphax Ait oubelli" userId="ecf726b1934da71b" providerId="LiveId" clId="{4F6BF3C2-7BE2-4103-B867-42224A7BB414}" dt="2021-09-30T16:37:41.509" v="1158" actId="403"/>
          <ac:spMkLst>
            <pc:docMk/>
            <pc:sldMk cId="1952195789" sldId="342"/>
            <ac:spMk id="28" creationId="{BD702D9A-B046-4628-B8B9-06B8896CAF1F}"/>
          </ac:spMkLst>
        </pc:spChg>
        <pc:spChg chg="mod topLvl">
          <ac:chgData name="Syphax Ait oubelli" userId="ecf726b1934da71b" providerId="LiveId" clId="{4F6BF3C2-7BE2-4103-B867-42224A7BB414}" dt="2021-09-30T16:37:41.509" v="1158" actId="403"/>
          <ac:spMkLst>
            <pc:docMk/>
            <pc:sldMk cId="1952195789" sldId="342"/>
            <ac:spMk id="29" creationId="{CE6BBFDF-6CCE-4D39-B26D-5E3C9FB76489}"/>
          </ac:spMkLst>
        </pc:spChg>
        <pc:grpChg chg="add del mod">
          <ac:chgData name="Syphax Ait oubelli" userId="ecf726b1934da71b" providerId="LiveId" clId="{4F6BF3C2-7BE2-4103-B867-42224A7BB414}" dt="2021-09-30T16:37:24.659" v="1153"/>
          <ac:grpSpMkLst>
            <pc:docMk/>
            <pc:sldMk cId="1952195789" sldId="342"/>
            <ac:grpSpMk id="3" creationId="{1794D3C9-0584-47BE-87C8-BAF046FC2D8D}"/>
          </ac:grpSpMkLst>
        </pc:grpChg>
        <pc:cxnChg chg="add del mod">
          <ac:chgData name="Syphax Ait oubelli" userId="ecf726b1934da71b" providerId="LiveId" clId="{4F6BF3C2-7BE2-4103-B867-42224A7BB414}" dt="2021-09-30T16:36:52.461" v="1135"/>
          <ac:cxnSpMkLst>
            <pc:docMk/>
            <pc:sldMk cId="1952195789" sldId="342"/>
            <ac:cxnSpMk id="30" creationId="{53C8BDD6-CB3F-479A-9DB6-1861AA618C20}"/>
          </ac:cxnSpMkLst>
        </pc:cxnChg>
        <pc:cxnChg chg="mod topLvl">
          <ac:chgData name="Syphax Ait oubelli" userId="ecf726b1934da71b" providerId="LiveId" clId="{4F6BF3C2-7BE2-4103-B867-42224A7BB414}" dt="2021-09-30T16:37:24.659" v="1153"/>
          <ac:cxnSpMkLst>
            <pc:docMk/>
            <pc:sldMk cId="1952195789" sldId="342"/>
            <ac:cxnSpMk id="31" creationId="{73525C6D-C4B2-4EB4-B736-5EDA9BDB2D13}"/>
          </ac:cxnSpMkLst>
        </pc:cxnChg>
        <pc:cxnChg chg="add del mod">
          <ac:chgData name="Syphax Ait oubelli" userId="ecf726b1934da71b" providerId="LiveId" clId="{4F6BF3C2-7BE2-4103-B867-42224A7BB414}" dt="2021-09-30T16:36:52.461" v="1135"/>
          <ac:cxnSpMkLst>
            <pc:docMk/>
            <pc:sldMk cId="1952195789" sldId="342"/>
            <ac:cxnSpMk id="32" creationId="{30B68B7E-5781-4838-84AB-673D04EB3A08}"/>
          </ac:cxnSpMkLst>
        </pc:cxnChg>
        <pc:cxnChg chg="mod topLvl">
          <ac:chgData name="Syphax Ait oubelli" userId="ecf726b1934da71b" providerId="LiveId" clId="{4F6BF3C2-7BE2-4103-B867-42224A7BB414}" dt="2021-09-30T16:37:24.659" v="1153"/>
          <ac:cxnSpMkLst>
            <pc:docMk/>
            <pc:sldMk cId="1952195789" sldId="342"/>
            <ac:cxnSpMk id="33" creationId="{246A11DF-7F0F-43FE-A8DC-7C9CC245D670}"/>
          </ac:cxnSpMkLst>
        </pc:cxnChg>
        <pc:cxnChg chg="mod topLvl">
          <ac:chgData name="Syphax Ait oubelli" userId="ecf726b1934da71b" providerId="LiveId" clId="{4F6BF3C2-7BE2-4103-B867-42224A7BB414}" dt="2021-09-30T16:37:24.659" v="1153"/>
          <ac:cxnSpMkLst>
            <pc:docMk/>
            <pc:sldMk cId="1952195789" sldId="342"/>
            <ac:cxnSpMk id="34" creationId="{3B8E00EB-FEC4-4A92-963A-9318C678C86E}"/>
          </ac:cxnSpMkLst>
        </pc:cxnChg>
        <pc:cxnChg chg="add del mod">
          <ac:chgData name="Syphax Ait oubelli" userId="ecf726b1934da71b" providerId="LiveId" clId="{4F6BF3C2-7BE2-4103-B867-42224A7BB414}" dt="2021-09-30T16:36:52.461" v="1135"/>
          <ac:cxnSpMkLst>
            <pc:docMk/>
            <pc:sldMk cId="1952195789" sldId="342"/>
            <ac:cxnSpMk id="35" creationId="{B17D6509-2C02-4104-87FE-51EB9694AE43}"/>
          </ac:cxnSpMkLst>
        </pc:cxnChg>
        <pc:cxnChg chg="add del mod">
          <ac:chgData name="Syphax Ait oubelli" userId="ecf726b1934da71b" providerId="LiveId" clId="{4F6BF3C2-7BE2-4103-B867-42224A7BB414}" dt="2021-09-30T16:36:52.461" v="1135"/>
          <ac:cxnSpMkLst>
            <pc:docMk/>
            <pc:sldMk cId="1952195789" sldId="342"/>
            <ac:cxnSpMk id="36" creationId="{DB2A9059-5720-4CCC-999D-759DC89B61B8}"/>
          </ac:cxnSpMkLst>
        </pc:cxnChg>
        <pc:cxnChg chg="mod topLvl">
          <ac:chgData name="Syphax Ait oubelli" userId="ecf726b1934da71b" providerId="LiveId" clId="{4F6BF3C2-7BE2-4103-B867-42224A7BB414}" dt="2021-09-30T16:37:24.659" v="1153"/>
          <ac:cxnSpMkLst>
            <pc:docMk/>
            <pc:sldMk cId="1952195789" sldId="342"/>
            <ac:cxnSpMk id="37" creationId="{55E9F1EC-0C65-43BE-9A2E-DC83D3167896}"/>
          </ac:cxnSpMkLst>
        </pc:cxnChg>
        <pc:cxnChg chg="add del mod">
          <ac:chgData name="Syphax Ait oubelli" userId="ecf726b1934da71b" providerId="LiveId" clId="{4F6BF3C2-7BE2-4103-B867-42224A7BB414}" dt="2021-09-30T16:36:52.461" v="1135"/>
          <ac:cxnSpMkLst>
            <pc:docMk/>
            <pc:sldMk cId="1952195789" sldId="342"/>
            <ac:cxnSpMk id="38" creationId="{0975EBC1-A944-46C0-9C85-77791F381C8C}"/>
          </ac:cxnSpMkLst>
        </pc:cxnChg>
        <pc:cxnChg chg="mod topLvl">
          <ac:chgData name="Syphax Ait oubelli" userId="ecf726b1934da71b" providerId="LiveId" clId="{4F6BF3C2-7BE2-4103-B867-42224A7BB414}" dt="2021-09-30T16:37:24.659" v="1153"/>
          <ac:cxnSpMkLst>
            <pc:docMk/>
            <pc:sldMk cId="1952195789" sldId="342"/>
            <ac:cxnSpMk id="39" creationId="{EA547795-DCA1-4184-8DD8-837B7570807A}"/>
          </ac:cxnSpMkLst>
        </pc:cxnChg>
      </pc:sldChg>
      <pc:sldChg chg="del">
        <pc:chgData name="Syphax Ait oubelli" userId="ecf726b1934da71b" providerId="LiveId" clId="{4F6BF3C2-7BE2-4103-B867-42224A7BB414}" dt="2021-09-30T15:59:01.206" v="16" actId="47"/>
        <pc:sldMkLst>
          <pc:docMk/>
          <pc:sldMk cId="1224891720" sldId="343"/>
        </pc:sldMkLst>
      </pc:sldChg>
      <pc:sldChg chg="addSp delSp modSp add mod">
        <pc:chgData name="Syphax Ait oubelli" userId="ecf726b1934da71b" providerId="LiveId" clId="{4F6BF3C2-7BE2-4103-B867-42224A7BB414}" dt="2021-09-30T16:41:11.627" v="1172" actId="571"/>
        <pc:sldMkLst>
          <pc:docMk/>
          <pc:sldMk cId="3593941600" sldId="343"/>
        </pc:sldMkLst>
        <pc:spChg chg="del">
          <ac:chgData name="Syphax Ait oubelli" userId="ecf726b1934da71b" providerId="LiveId" clId="{4F6BF3C2-7BE2-4103-B867-42224A7BB414}" dt="2021-09-30T16:40:26.738" v="1160" actId="478"/>
          <ac:spMkLst>
            <pc:docMk/>
            <pc:sldMk cId="3593941600" sldId="343"/>
            <ac:spMk id="2" creationId="{9471C7B5-DD27-40C9-8E90-D808A63DF6F4}"/>
          </ac:spMkLst>
        </pc:spChg>
        <pc:spChg chg="add mod">
          <ac:chgData name="Syphax Ait oubelli" userId="ecf726b1934da71b" providerId="LiveId" clId="{4F6BF3C2-7BE2-4103-B867-42224A7BB414}" dt="2021-09-30T16:41:07.780" v="1170" actId="1582"/>
          <ac:spMkLst>
            <pc:docMk/>
            <pc:sldMk cId="3593941600" sldId="343"/>
            <ac:spMk id="3" creationId="{2FC1F052-B457-4C23-B725-E01084DE418E}"/>
          </ac:spMkLst>
        </pc:spChg>
        <pc:spChg chg="del">
          <ac:chgData name="Syphax Ait oubelli" userId="ecf726b1934da71b" providerId="LiveId" clId="{4F6BF3C2-7BE2-4103-B867-42224A7BB414}" dt="2021-09-30T16:40:26.738" v="1160" actId="478"/>
          <ac:spMkLst>
            <pc:docMk/>
            <pc:sldMk cId="3593941600" sldId="343"/>
            <ac:spMk id="5" creationId="{CC8371A1-51FD-4F9E-A9D4-B6373B77BD71}"/>
          </ac:spMkLst>
        </pc:spChg>
        <pc:spChg chg="del">
          <ac:chgData name="Syphax Ait oubelli" userId="ecf726b1934da71b" providerId="LiveId" clId="{4F6BF3C2-7BE2-4103-B867-42224A7BB414}" dt="2021-09-30T16:40:26.738" v="1160" actId="478"/>
          <ac:spMkLst>
            <pc:docMk/>
            <pc:sldMk cId="3593941600" sldId="343"/>
            <ac:spMk id="10" creationId="{1F6C6113-FBE1-4F97-9584-3307E8E692B1}"/>
          </ac:spMkLst>
        </pc:spChg>
        <pc:spChg chg="del">
          <ac:chgData name="Syphax Ait oubelli" userId="ecf726b1934da71b" providerId="LiveId" clId="{4F6BF3C2-7BE2-4103-B867-42224A7BB414}" dt="2021-09-30T16:40:26.738" v="1160" actId="478"/>
          <ac:spMkLst>
            <pc:docMk/>
            <pc:sldMk cId="3593941600" sldId="343"/>
            <ac:spMk id="12" creationId="{3D816882-F34B-43D1-9CC9-BA5A6829C79B}"/>
          </ac:spMkLst>
        </pc:spChg>
        <pc:spChg chg="del">
          <ac:chgData name="Syphax Ait oubelli" userId="ecf726b1934da71b" providerId="LiveId" clId="{4F6BF3C2-7BE2-4103-B867-42224A7BB414}" dt="2021-09-30T16:40:26.738" v="1160" actId="478"/>
          <ac:spMkLst>
            <pc:docMk/>
            <pc:sldMk cId="3593941600" sldId="343"/>
            <ac:spMk id="13" creationId="{CB52D4C0-F59F-4050-90E0-D775B4CE8413}"/>
          </ac:spMkLst>
        </pc:spChg>
        <pc:spChg chg="del">
          <ac:chgData name="Syphax Ait oubelli" userId="ecf726b1934da71b" providerId="LiveId" clId="{4F6BF3C2-7BE2-4103-B867-42224A7BB414}" dt="2021-09-30T16:40:26.738" v="1160" actId="478"/>
          <ac:spMkLst>
            <pc:docMk/>
            <pc:sldMk cId="3593941600" sldId="343"/>
            <ac:spMk id="14" creationId="{E4DB69F7-9D89-42D7-84CE-478417DBE59B}"/>
          </ac:spMkLst>
        </pc:spChg>
        <pc:spChg chg="del">
          <ac:chgData name="Syphax Ait oubelli" userId="ecf726b1934da71b" providerId="LiveId" clId="{4F6BF3C2-7BE2-4103-B867-42224A7BB414}" dt="2021-09-30T16:40:26.738" v="1160" actId="478"/>
          <ac:spMkLst>
            <pc:docMk/>
            <pc:sldMk cId="3593941600" sldId="343"/>
            <ac:spMk id="15" creationId="{8DEB5101-5E36-41A6-93A4-36AE8F5176AD}"/>
          </ac:spMkLst>
        </pc:spChg>
        <pc:spChg chg="del">
          <ac:chgData name="Syphax Ait oubelli" userId="ecf726b1934da71b" providerId="LiveId" clId="{4F6BF3C2-7BE2-4103-B867-42224A7BB414}" dt="2021-09-30T16:40:26.738" v="1160" actId="478"/>
          <ac:spMkLst>
            <pc:docMk/>
            <pc:sldMk cId="3593941600" sldId="343"/>
            <ac:spMk id="16" creationId="{25B7C4F8-D00F-402E-AFE2-94DE332A9890}"/>
          </ac:spMkLst>
        </pc:spChg>
        <pc:spChg chg="del">
          <ac:chgData name="Syphax Ait oubelli" userId="ecf726b1934da71b" providerId="LiveId" clId="{4F6BF3C2-7BE2-4103-B867-42224A7BB414}" dt="2021-09-30T16:40:26.738" v="1160" actId="478"/>
          <ac:spMkLst>
            <pc:docMk/>
            <pc:sldMk cId="3593941600" sldId="343"/>
            <ac:spMk id="17" creationId="{0154C10B-103C-496E-87E5-A287C6F71357}"/>
          </ac:spMkLst>
        </pc:spChg>
        <pc:spChg chg="del">
          <ac:chgData name="Syphax Ait oubelli" userId="ecf726b1934da71b" providerId="LiveId" clId="{4F6BF3C2-7BE2-4103-B867-42224A7BB414}" dt="2021-09-30T16:40:26.738" v="1160" actId="478"/>
          <ac:spMkLst>
            <pc:docMk/>
            <pc:sldMk cId="3593941600" sldId="343"/>
            <ac:spMk id="18" creationId="{28668F3F-3C69-4155-A043-E74215B3113D}"/>
          </ac:spMkLst>
        </pc:spChg>
        <pc:spChg chg="del">
          <ac:chgData name="Syphax Ait oubelli" userId="ecf726b1934da71b" providerId="LiveId" clId="{4F6BF3C2-7BE2-4103-B867-42224A7BB414}" dt="2021-09-30T16:40:26.738" v="1160" actId="478"/>
          <ac:spMkLst>
            <pc:docMk/>
            <pc:sldMk cId="3593941600" sldId="343"/>
            <ac:spMk id="19" creationId="{EE988324-D4BC-404C-B330-ED44998C0C3C}"/>
          </ac:spMkLst>
        </pc:spChg>
        <pc:spChg chg="del">
          <ac:chgData name="Syphax Ait oubelli" userId="ecf726b1934da71b" providerId="LiveId" clId="{4F6BF3C2-7BE2-4103-B867-42224A7BB414}" dt="2021-09-30T16:40:26.738" v="1160" actId="478"/>
          <ac:spMkLst>
            <pc:docMk/>
            <pc:sldMk cId="3593941600" sldId="343"/>
            <ac:spMk id="20" creationId="{DF60F335-D6D4-40B4-BEAC-7F3A8F4AF740}"/>
          </ac:spMkLst>
        </pc:spChg>
        <pc:spChg chg="del">
          <ac:chgData name="Syphax Ait oubelli" userId="ecf726b1934da71b" providerId="LiveId" clId="{4F6BF3C2-7BE2-4103-B867-42224A7BB414}" dt="2021-09-30T16:40:26.738" v="1160" actId="478"/>
          <ac:spMkLst>
            <pc:docMk/>
            <pc:sldMk cId="3593941600" sldId="343"/>
            <ac:spMk id="21" creationId="{C4A74DAE-BFEB-4F79-9C6D-2AED5D49DCA5}"/>
          </ac:spMkLst>
        </pc:spChg>
        <pc:spChg chg="del">
          <ac:chgData name="Syphax Ait oubelli" userId="ecf726b1934da71b" providerId="LiveId" clId="{4F6BF3C2-7BE2-4103-B867-42224A7BB414}" dt="2021-09-30T16:40:26.738" v="1160" actId="478"/>
          <ac:spMkLst>
            <pc:docMk/>
            <pc:sldMk cId="3593941600" sldId="343"/>
            <ac:spMk id="22" creationId="{6BBB6C6D-0581-4FA2-BB98-B187CBEED616}"/>
          </ac:spMkLst>
        </pc:spChg>
        <pc:spChg chg="del">
          <ac:chgData name="Syphax Ait oubelli" userId="ecf726b1934da71b" providerId="LiveId" clId="{4F6BF3C2-7BE2-4103-B867-42224A7BB414}" dt="2021-09-30T16:40:26.738" v="1160" actId="478"/>
          <ac:spMkLst>
            <pc:docMk/>
            <pc:sldMk cId="3593941600" sldId="343"/>
            <ac:spMk id="23" creationId="{084E6175-3820-49E8-AAEC-18492CE6653F}"/>
          </ac:spMkLst>
        </pc:spChg>
        <pc:spChg chg="del">
          <ac:chgData name="Syphax Ait oubelli" userId="ecf726b1934da71b" providerId="LiveId" clId="{4F6BF3C2-7BE2-4103-B867-42224A7BB414}" dt="2021-09-30T16:40:26.738" v="1160" actId="478"/>
          <ac:spMkLst>
            <pc:docMk/>
            <pc:sldMk cId="3593941600" sldId="343"/>
            <ac:spMk id="24" creationId="{4025FCF9-ECBD-4F7B-A0CA-181395E13854}"/>
          </ac:spMkLst>
        </pc:spChg>
        <pc:spChg chg="del">
          <ac:chgData name="Syphax Ait oubelli" userId="ecf726b1934da71b" providerId="LiveId" clId="{4F6BF3C2-7BE2-4103-B867-42224A7BB414}" dt="2021-09-30T16:40:26.738" v="1160" actId="478"/>
          <ac:spMkLst>
            <pc:docMk/>
            <pc:sldMk cId="3593941600" sldId="343"/>
            <ac:spMk id="25" creationId="{3F118182-6F25-4E8E-B0C8-D84066107033}"/>
          </ac:spMkLst>
        </pc:spChg>
        <pc:spChg chg="del">
          <ac:chgData name="Syphax Ait oubelli" userId="ecf726b1934da71b" providerId="LiveId" clId="{4F6BF3C2-7BE2-4103-B867-42224A7BB414}" dt="2021-09-30T16:40:26.738" v="1160" actId="478"/>
          <ac:spMkLst>
            <pc:docMk/>
            <pc:sldMk cId="3593941600" sldId="343"/>
            <ac:spMk id="26" creationId="{E616271D-96C1-4A26-AA65-81D9DD4C9A03}"/>
          </ac:spMkLst>
        </pc:spChg>
        <pc:spChg chg="del">
          <ac:chgData name="Syphax Ait oubelli" userId="ecf726b1934da71b" providerId="LiveId" clId="{4F6BF3C2-7BE2-4103-B867-42224A7BB414}" dt="2021-09-30T16:40:26.738" v="1160" actId="478"/>
          <ac:spMkLst>
            <pc:docMk/>
            <pc:sldMk cId="3593941600" sldId="343"/>
            <ac:spMk id="27" creationId="{EF997535-4C1A-4F2E-AFC7-029A587CC2A7}"/>
          </ac:spMkLst>
        </pc:spChg>
        <pc:spChg chg="del">
          <ac:chgData name="Syphax Ait oubelli" userId="ecf726b1934da71b" providerId="LiveId" clId="{4F6BF3C2-7BE2-4103-B867-42224A7BB414}" dt="2021-09-30T16:40:26.738" v="1160" actId="478"/>
          <ac:spMkLst>
            <pc:docMk/>
            <pc:sldMk cId="3593941600" sldId="343"/>
            <ac:spMk id="28" creationId="{BD702D9A-B046-4628-B8B9-06B8896CAF1F}"/>
          </ac:spMkLst>
        </pc:spChg>
        <pc:spChg chg="del">
          <ac:chgData name="Syphax Ait oubelli" userId="ecf726b1934da71b" providerId="LiveId" clId="{4F6BF3C2-7BE2-4103-B867-42224A7BB414}" dt="2021-09-30T16:40:26.738" v="1160" actId="478"/>
          <ac:spMkLst>
            <pc:docMk/>
            <pc:sldMk cId="3593941600" sldId="343"/>
            <ac:spMk id="29" creationId="{CE6BBFDF-6CCE-4D39-B26D-5E3C9FB76489}"/>
          </ac:spMkLst>
        </pc:spChg>
        <pc:spChg chg="add mod">
          <ac:chgData name="Syphax Ait oubelli" userId="ecf726b1934da71b" providerId="LiveId" clId="{4F6BF3C2-7BE2-4103-B867-42224A7BB414}" dt="2021-09-30T16:40:42.823" v="1161"/>
          <ac:spMkLst>
            <pc:docMk/>
            <pc:sldMk cId="3593941600" sldId="343"/>
            <ac:spMk id="30" creationId="{DD916D1D-0B6C-4286-8F4D-26D6AD217DA7}"/>
          </ac:spMkLst>
        </pc:spChg>
        <pc:spChg chg="add mod">
          <ac:chgData name="Syphax Ait oubelli" userId="ecf726b1934da71b" providerId="LiveId" clId="{4F6BF3C2-7BE2-4103-B867-42224A7BB414}" dt="2021-09-30T16:41:09.477" v="1171" actId="571"/>
          <ac:spMkLst>
            <pc:docMk/>
            <pc:sldMk cId="3593941600" sldId="343"/>
            <ac:spMk id="32" creationId="{3101CF5F-89BD-4CCE-AD20-A7DC6B0E8042}"/>
          </ac:spMkLst>
        </pc:spChg>
        <pc:spChg chg="add mod">
          <ac:chgData name="Syphax Ait oubelli" userId="ecf726b1934da71b" providerId="LiveId" clId="{4F6BF3C2-7BE2-4103-B867-42224A7BB414}" dt="2021-09-30T16:41:11.627" v="1172" actId="571"/>
          <ac:spMkLst>
            <pc:docMk/>
            <pc:sldMk cId="3593941600" sldId="343"/>
            <ac:spMk id="35" creationId="{3EA86285-B05D-4AB3-A782-7FB924934195}"/>
          </ac:spMkLst>
        </pc:spChg>
        <pc:cxnChg chg="del">
          <ac:chgData name="Syphax Ait oubelli" userId="ecf726b1934da71b" providerId="LiveId" clId="{4F6BF3C2-7BE2-4103-B867-42224A7BB414}" dt="2021-09-30T16:40:26.738" v="1160" actId="478"/>
          <ac:cxnSpMkLst>
            <pc:docMk/>
            <pc:sldMk cId="3593941600" sldId="343"/>
            <ac:cxnSpMk id="31" creationId="{73525C6D-C4B2-4EB4-B736-5EDA9BDB2D13}"/>
          </ac:cxnSpMkLst>
        </pc:cxnChg>
        <pc:cxnChg chg="del">
          <ac:chgData name="Syphax Ait oubelli" userId="ecf726b1934da71b" providerId="LiveId" clId="{4F6BF3C2-7BE2-4103-B867-42224A7BB414}" dt="2021-09-30T16:40:26.738" v="1160" actId="478"/>
          <ac:cxnSpMkLst>
            <pc:docMk/>
            <pc:sldMk cId="3593941600" sldId="343"/>
            <ac:cxnSpMk id="33" creationId="{246A11DF-7F0F-43FE-A8DC-7C9CC245D670}"/>
          </ac:cxnSpMkLst>
        </pc:cxnChg>
        <pc:cxnChg chg="del">
          <ac:chgData name="Syphax Ait oubelli" userId="ecf726b1934da71b" providerId="LiveId" clId="{4F6BF3C2-7BE2-4103-B867-42224A7BB414}" dt="2021-09-30T16:40:26.738" v="1160" actId="478"/>
          <ac:cxnSpMkLst>
            <pc:docMk/>
            <pc:sldMk cId="3593941600" sldId="343"/>
            <ac:cxnSpMk id="34" creationId="{3B8E00EB-FEC4-4A92-963A-9318C678C86E}"/>
          </ac:cxnSpMkLst>
        </pc:cxnChg>
        <pc:cxnChg chg="del">
          <ac:chgData name="Syphax Ait oubelli" userId="ecf726b1934da71b" providerId="LiveId" clId="{4F6BF3C2-7BE2-4103-B867-42224A7BB414}" dt="2021-09-30T16:40:26.738" v="1160" actId="478"/>
          <ac:cxnSpMkLst>
            <pc:docMk/>
            <pc:sldMk cId="3593941600" sldId="343"/>
            <ac:cxnSpMk id="37" creationId="{55E9F1EC-0C65-43BE-9A2E-DC83D3167896}"/>
          </ac:cxnSpMkLst>
        </pc:cxnChg>
        <pc:cxnChg chg="del">
          <ac:chgData name="Syphax Ait oubelli" userId="ecf726b1934da71b" providerId="LiveId" clId="{4F6BF3C2-7BE2-4103-B867-42224A7BB414}" dt="2021-09-30T16:40:26.738" v="1160" actId="478"/>
          <ac:cxnSpMkLst>
            <pc:docMk/>
            <pc:sldMk cId="3593941600" sldId="343"/>
            <ac:cxnSpMk id="39" creationId="{EA547795-DCA1-4184-8DD8-837B7570807A}"/>
          </ac:cxnSpMkLst>
        </pc:cxnChg>
      </pc:sldChg>
      <pc:sldChg chg="addSp modSp add mod">
        <pc:chgData name="Syphax Ait oubelli" userId="ecf726b1934da71b" providerId="LiveId" clId="{4F6BF3C2-7BE2-4103-B867-42224A7BB414}" dt="2021-09-30T16:42:30.369" v="1279" actId="1076"/>
        <pc:sldMkLst>
          <pc:docMk/>
          <pc:sldMk cId="984059184" sldId="344"/>
        </pc:sldMkLst>
        <pc:spChg chg="add mod">
          <ac:chgData name="Syphax Ait oubelli" userId="ecf726b1934da71b" providerId="LiveId" clId="{4F6BF3C2-7BE2-4103-B867-42224A7BB414}" dt="2021-09-30T16:42:30.369" v="1279" actId="1076"/>
          <ac:spMkLst>
            <pc:docMk/>
            <pc:sldMk cId="984059184" sldId="344"/>
            <ac:spMk id="2" creationId="{112C30A7-9B5F-4215-8C40-60F995B2D8AE}"/>
          </ac:spMkLst>
        </pc:spChg>
        <pc:spChg chg="add mod">
          <ac:chgData name="Syphax Ait oubelli" userId="ecf726b1934da71b" providerId="LiveId" clId="{4F6BF3C2-7BE2-4103-B867-42224A7BB414}" dt="2021-09-30T16:42:28.805" v="1278" actId="1076"/>
          <ac:spMkLst>
            <pc:docMk/>
            <pc:sldMk cId="984059184" sldId="344"/>
            <ac:spMk id="7" creationId="{DCDC7907-5363-4402-A342-9605769375F9}"/>
          </ac:spMkLst>
        </pc:spChg>
      </pc:sldChg>
      <pc:sldChg chg="del">
        <pc:chgData name="Syphax Ait oubelli" userId="ecf726b1934da71b" providerId="LiveId" clId="{4F6BF3C2-7BE2-4103-B867-42224A7BB414}" dt="2021-09-30T15:59:01.206" v="16" actId="47"/>
        <pc:sldMkLst>
          <pc:docMk/>
          <pc:sldMk cId="1469424833" sldId="344"/>
        </pc:sldMkLst>
      </pc:sldChg>
      <pc:sldChg chg="del">
        <pc:chgData name="Syphax Ait oubelli" userId="ecf726b1934da71b" providerId="LiveId" clId="{4F6BF3C2-7BE2-4103-B867-42224A7BB414}" dt="2021-09-30T15:59:01.206" v="16" actId="47"/>
        <pc:sldMkLst>
          <pc:docMk/>
          <pc:sldMk cId="217032862" sldId="345"/>
        </pc:sldMkLst>
      </pc:sldChg>
      <pc:sldChg chg="del">
        <pc:chgData name="Syphax Ait oubelli" userId="ecf726b1934da71b" providerId="LiveId" clId="{4F6BF3C2-7BE2-4103-B867-42224A7BB414}" dt="2021-09-30T15:59:01.206" v="16" actId="47"/>
        <pc:sldMkLst>
          <pc:docMk/>
          <pc:sldMk cId="1586446267" sldId="346"/>
        </pc:sldMkLst>
      </pc:sldChg>
      <pc:sldChg chg="del">
        <pc:chgData name="Syphax Ait oubelli" userId="ecf726b1934da71b" providerId="LiveId" clId="{4F6BF3C2-7BE2-4103-B867-42224A7BB414}" dt="2021-09-30T15:59:01.206" v="16" actId="47"/>
        <pc:sldMkLst>
          <pc:docMk/>
          <pc:sldMk cId="841119375" sldId="347"/>
        </pc:sldMkLst>
      </pc:sldChg>
      <pc:sldChg chg="del">
        <pc:chgData name="Syphax Ait oubelli" userId="ecf726b1934da71b" providerId="LiveId" clId="{4F6BF3C2-7BE2-4103-B867-42224A7BB414}" dt="2021-09-30T15:59:01.206" v="16" actId="47"/>
        <pc:sldMkLst>
          <pc:docMk/>
          <pc:sldMk cId="1123889802" sldId="348"/>
        </pc:sldMkLst>
      </pc:sldChg>
      <pc:sldChg chg="del">
        <pc:chgData name="Syphax Ait oubelli" userId="ecf726b1934da71b" providerId="LiveId" clId="{4F6BF3C2-7BE2-4103-B867-42224A7BB414}" dt="2021-09-30T15:59:01.206" v="16" actId="47"/>
        <pc:sldMkLst>
          <pc:docMk/>
          <pc:sldMk cId="1644755392" sldId="349"/>
        </pc:sldMkLst>
      </pc:sldChg>
      <pc:sldChg chg="del">
        <pc:chgData name="Syphax Ait oubelli" userId="ecf726b1934da71b" providerId="LiveId" clId="{4F6BF3C2-7BE2-4103-B867-42224A7BB414}" dt="2021-09-30T15:59:01.206" v="16" actId="47"/>
        <pc:sldMkLst>
          <pc:docMk/>
          <pc:sldMk cId="1038380066" sldId="350"/>
        </pc:sldMkLst>
      </pc:sldChg>
      <pc:sldChg chg="del">
        <pc:chgData name="Syphax Ait oubelli" userId="ecf726b1934da71b" providerId="LiveId" clId="{4F6BF3C2-7BE2-4103-B867-42224A7BB414}" dt="2021-09-30T15:59:01.206" v="16" actId="47"/>
        <pc:sldMkLst>
          <pc:docMk/>
          <pc:sldMk cId="2316753016" sldId="351"/>
        </pc:sldMkLst>
      </pc:sldChg>
      <pc:sldChg chg="del">
        <pc:chgData name="Syphax Ait oubelli" userId="ecf726b1934da71b" providerId="LiveId" clId="{4F6BF3C2-7BE2-4103-B867-42224A7BB414}" dt="2021-09-30T15:59:01.206" v="16" actId="47"/>
        <pc:sldMkLst>
          <pc:docMk/>
          <pc:sldMk cId="89554395" sldId="352"/>
        </pc:sldMkLst>
      </pc:sldChg>
      <pc:sldChg chg="del">
        <pc:chgData name="Syphax Ait oubelli" userId="ecf726b1934da71b" providerId="LiveId" clId="{4F6BF3C2-7BE2-4103-B867-42224A7BB414}" dt="2021-09-30T15:59:01.206" v="16" actId="47"/>
        <pc:sldMkLst>
          <pc:docMk/>
          <pc:sldMk cId="3383307321" sldId="354"/>
        </pc:sldMkLst>
      </pc:sldChg>
      <pc:sldChg chg="del">
        <pc:chgData name="Syphax Ait oubelli" userId="ecf726b1934da71b" providerId="LiveId" clId="{4F6BF3C2-7BE2-4103-B867-42224A7BB414}" dt="2021-09-30T15:59:01.206" v="16" actId="47"/>
        <pc:sldMkLst>
          <pc:docMk/>
          <pc:sldMk cId="1185282971" sldId="356"/>
        </pc:sldMkLst>
      </pc:sldChg>
      <pc:sldChg chg="del">
        <pc:chgData name="Syphax Ait oubelli" userId="ecf726b1934da71b" providerId="LiveId" clId="{4F6BF3C2-7BE2-4103-B867-42224A7BB414}" dt="2021-09-30T15:59:01.206" v="16" actId="47"/>
        <pc:sldMkLst>
          <pc:docMk/>
          <pc:sldMk cId="2730379573" sldId="358"/>
        </pc:sldMkLst>
      </pc:sldChg>
      <pc:sldChg chg="del">
        <pc:chgData name="Syphax Ait oubelli" userId="ecf726b1934da71b" providerId="LiveId" clId="{4F6BF3C2-7BE2-4103-B867-42224A7BB414}" dt="2021-09-30T15:59:01.206" v="16" actId="47"/>
        <pc:sldMkLst>
          <pc:docMk/>
          <pc:sldMk cId="1531841675" sldId="360"/>
        </pc:sldMkLst>
      </pc:sldChg>
      <pc:sldChg chg="del">
        <pc:chgData name="Syphax Ait oubelli" userId="ecf726b1934da71b" providerId="LiveId" clId="{4F6BF3C2-7BE2-4103-B867-42224A7BB414}" dt="2021-09-30T15:59:01.206" v="16" actId="47"/>
        <pc:sldMkLst>
          <pc:docMk/>
          <pc:sldMk cId="377282333" sldId="362"/>
        </pc:sldMkLst>
      </pc:sldChg>
      <pc:sldChg chg="del">
        <pc:chgData name="Syphax Ait oubelli" userId="ecf726b1934da71b" providerId="LiveId" clId="{4F6BF3C2-7BE2-4103-B867-42224A7BB414}" dt="2021-09-30T15:59:01.206" v="16" actId="47"/>
        <pc:sldMkLst>
          <pc:docMk/>
          <pc:sldMk cId="3040924474" sldId="364"/>
        </pc:sldMkLst>
      </pc:sldChg>
      <pc:sldChg chg="del">
        <pc:chgData name="Syphax Ait oubelli" userId="ecf726b1934da71b" providerId="LiveId" clId="{4F6BF3C2-7BE2-4103-B867-42224A7BB414}" dt="2021-09-30T15:59:01.206" v="16" actId="47"/>
        <pc:sldMkLst>
          <pc:docMk/>
          <pc:sldMk cId="1515482038" sldId="366"/>
        </pc:sldMkLst>
      </pc:sldChg>
      <pc:sldChg chg="modSp add mod">
        <pc:chgData name="Syphax Ait oubelli" userId="ecf726b1934da71b" providerId="LiveId" clId="{4F6BF3C2-7BE2-4103-B867-42224A7BB414}" dt="2021-09-30T16:44:07.582" v="1311" actId="1076"/>
        <pc:sldMkLst>
          <pc:docMk/>
          <pc:sldMk cId="4082866921" sldId="366"/>
        </pc:sldMkLst>
        <pc:spChg chg="mod">
          <ac:chgData name="Syphax Ait oubelli" userId="ecf726b1934da71b" providerId="LiveId" clId="{4F6BF3C2-7BE2-4103-B867-42224A7BB414}" dt="2021-09-30T16:43:41.268" v="1290" actId="20577"/>
          <ac:spMkLst>
            <pc:docMk/>
            <pc:sldMk cId="4082866921" sldId="366"/>
            <ac:spMk id="2" creationId="{BE11999B-13D7-4C1C-8945-8322ADF8E4B8}"/>
          </ac:spMkLst>
        </pc:spChg>
        <pc:spChg chg="mod">
          <ac:chgData name="Syphax Ait oubelli" userId="ecf726b1934da71b" providerId="LiveId" clId="{4F6BF3C2-7BE2-4103-B867-42224A7BB414}" dt="2021-09-30T16:43:44.793" v="1295" actId="20577"/>
          <ac:spMkLst>
            <pc:docMk/>
            <pc:sldMk cId="4082866921" sldId="366"/>
            <ac:spMk id="6" creationId="{C199DEAE-E246-465A-8286-BB77B7369019}"/>
          </ac:spMkLst>
        </pc:spChg>
        <pc:spChg chg="mod">
          <ac:chgData name="Syphax Ait oubelli" userId="ecf726b1934da71b" providerId="LiveId" clId="{4F6BF3C2-7BE2-4103-B867-42224A7BB414}" dt="2021-09-30T16:43:51.667" v="1303" actId="20577"/>
          <ac:spMkLst>
            <pc:docMk/>
            <pc:sldMk cId="4082866921" sldId="366"/>
            <ac:spMk id="7" creationId="{A004048C-BBEB-4B13-B4F9-533A469E6FD7}"/>
          </ac:spMkLst>
        </pc:spChg>
        <pc:spChg chg="mod">
          <ac:chgData name="Syphax Ait oubelli" userId="ecf726b1934da71b" providerId="LiveId" clId="{4F6BF3C2-7BE2-4103-B867-42224A7BB414}" dt="2021-09-30T16:43:54.156" v="1304" actId="20577"/>
          <ac:spMkLst>
            <pc:docMk/>
            <pc:sldMk cId="4082866921" sldId="366"/>
            <ac:spMk id="8" creationId="{F2733163-3E37-4C11-82E1-5934FC7C3AAD}"/>
          </ac:spMkLst>
        </pc:spChg>
        <pc:spChg chg="mod">
          <ac:chgData name="Syphax Ait oubelli" userId="ecf726b1934da71b" providerId="LiveId" clId="{4F6BF3C2-7BE2-4103-B867-42224A7BB414}" dt="2021-09-30T16:43:36.367" v="1285" actId="1076"/>
          <ac:spMkLst>
            <pc:docMk/>
            <pc:sldMk cId="4082866921" sldId="366"/>
            <ac:spMk id="11" creationId="{D417C1D1-36FE-462F-A1C1-281F4EE1C077}"/>
          </ac:spMkLst>
        </pc:spChg>
        <pc:spChg chg="mod">
          <ac:chgData name="Syphax Ait oubelli" userId="ecf726b1934da71b" providerId="LiveId" clId="{4F6BF3C2-7BE2-4103-B867-42224A7BB414}" dt="2021-09-30T16:44:07.582" v="1311" actId="1076"/>
          <ac:spMkLst>
            <pc:docMk/>
            <pc:sldMk cId="4082866921" sldId="366"/>
            <ac:spMk id="12" creationId="{5C717CC4-FD7A-4250-810C-623B37903E38}"/>
          </ac:spMkLst>
        </pc:spChg>
      </pc:sldChg>
      <pc:sldChg chg="del">
        <pc:chgData name="Syphax Ait oubelli" userId="ecf726b1934da71b" providerId="LiveId" clId="{4F6BF3C2-7BE2-4103-B867-42224A7BB414}" dt="2021-09-30T15:59:01.206" v="16" actId="47"/>
        <pc:sldMkLst>
          <pc:docMk/>
          <pc:sldMk cId="662587493" sldId="367"/>
        </pc:sldMkLst>
      </pc:sldChg>
      <pc:sldChg chg="addSp delSp modSp add mod">
        <pc:chgData name="Syphax Ait oubelli" userId="ecf726b1934da71b" providerId="LiveId" clId="{4F6BF3C2-7BE2-4103-B867-42224A7BB414}" dt="2021-09-30T16:45:56.889" v="1408" actId="207"/>
        <pc:sldMkLst>
          <pc:docMk/>
          <pc:sldMk cId="2738576853" sldId="367"/>
        </pc:sldMkLst>
        <pc:spChg chg="mod">
          <ac:chgData name="Syphax Ait oubelli" userId="ecf726b1934da71b" providerId="LiveId" clId="{4F6BF3C2-7BE2-4103-B867-42224A7BB414}" dt="2021-09-30T16:45:39.517" v="1398" actId="1076"/>
          <ac:spMkLst>
            <pc:docMk/>
            <pc:sldMk cId="2738576853" sldId="367"/>
            <ac:spMk id="2" creationId="{9471C7B5-DD27-40C9-8E90-D808A63DF6F4}"/>
          </ac:spMkLst>
        </pc:spChg>
        <pc:spChg chg="add mod">
          <ac:chgData name="Syphax Ait oubelli" userId="ecf726b1934da71b" providerId="LiveId" clId="{4F6BF3C2-7BE2-4103-B867-42224A7BB414}" dt="2021-09-30T16:45:56.889" v="1408" actId="207"/>
          <ac:spMkLst>
            <pc:docMk/>
            <pc:sldMk cId="2738576853" sldId="367"/>
            <ac:spMk id="3" creationId="{EFD6ACE4-0CED-4AEC-931C-D6F697B0B101}"/>
          </ac:spMkLst>
        </pc:spChg>
        <pc:spChg chg="del">
          <ac:chgData name="Syphax Ait oubelli" userId="ecf726b1934da71b" providerId="LiveId" clId="{4F6BF3C2-7BE2-4103-B867-42224A7BB414}" dt="2021-09-30T16:44:25.090" v="1313" actId="478"/>
          <ac:spMkLst>
            <pc:docMk/>
            <pc:sldMk cId="2738576853" sldId="367"/>
            <ac:spMk id="5" creationId="{CC8371A1-51FD-4F9E-A9D4-B6373B77BD71}"/>
          </ac:spMkLst>
        </pc:spChg>
        <pc:spChg chg="del">
          <ac:chgData name="Syphax Ait oubelli" userId="ecf726b1934da71b" providerId="LiveId" clId="{4F6BF3C2-7BE2-4103-B867-42224A7BB414}" dt="2021-09-30T16:44:25.090" v="1313" actId="478"/>
          <ac:spMkLst>
            <pc:docMk/>
            <pc:sldMk cId="2738576853" sldId="367"/>
            <ac:spMk id="10" creationId="{1F6C6113-FBE1-4F97-9584-3307E8E692B1}"/>
          </ac:spMkLst>
        </pc:spChg>
        <pc:spChg chg="del">
          <ac:chgData name="Syphax Ait oubelli" userId="ecf726b1934da71b" providerId="LiveId" clId="{4F6BF3C2-7BE2-4103-B867-42224A7BB414}" dt="2021-09-30T16:44:25.090" v="1313" actId="478"/>
          <ac:spMkLst>
            <pc:docMk/>
            <pc:sldMk cId="2738576853" sldId="367"/>
            <ac:spMk id="12" creationId="{3D816882-F34B-43D1-9CC9-BA5A6829C79B}"/>
          </ac:spMkLst>
        </pc:spChg>
        <pc:spChg chg="del">
          <ac:chgData name="Syphax Ait oubelli" userId="ecf726b1934da71b" providerId="LiveId" clId="{4F6BF3C2-7BE2-4103-B867-42224A7BB414}" dt="2021-09-30T16:44:25.090" v="1313" actId="478"/>
          <ac:spMkLst>
            <pc:docMk/>
            <pc:sldMk cId="2738576853" sldId="367"/>
            <ac:spMk id="13" creationId="{CB52D4C0-F59F-4050-90E0-D775B4CE8413}"/>
          </ac:spMkLst>
        </pc:spChg>
        <pc:spChg chg="del">
          <ac:chgData name="Syphax Ait oubelli" userId="ecf726b1934da71b" providerId="LiveId" clId="{4F6BF3C2-7BE2-4103-B867-42224A7BB414}" dt="2021-09-30T16:44:25.090" v="1313" actId="478"/>
          <ac:spMkLst>
            <pc:docMk/>
            <pc:sldMk cId="2738576853" sldId="367"/>
            <ac:spMk id="14" creationId="{E4DB69F7-9D89-42D7-84CE-478417DBE59B}"/>
          </ac:spMkLst>
        </pc:spChg>
        <pc:spChg chg="del">
          <ac:chgData name="Syphax Ait oubelli" userId="ecf726b1934da71b" providerId="LiveId" clId="{4F6BF3C2-7BE2-4103-B867-42224A7BB414}" dt="2021-09-30T16:44:25.090" v="1313" actId="478"/>
          <ac:spMkLst>
            <pc:docMk/>
            <pc:sldMk cId="2738576853" sldId="367"/>
            <ac:spMk id="15" creationId="{8DEB5101-5E36-41A6-93A4-36AE8F5176AD}"/>
          </ac:spMkLst>
        </pc:spChg>
        <pc:spChg chg="del">
          <ac:chgData name="Syphax Ait oubelli" userId="ecf726b1934da71b" providerId="LiveId" clId="{4F6BF3C2-7BE2-4103-B867-42224A7BB414}" dt="2021-09-30T16:44:25.090" v="1313" actId="478"/>
          <ac:spMkLst>
            <pc:docMk/>
            <pc:sldMk cId="2738576853" sldId="367"/>
            <ac:spMk id="16" creationId="{25B7C4F8-D00F-402E-AFE2-94DE332A9890}"/>
          </ac:spMkLst>
        </pc:spChg>
        <pc:spChg chg="del">
          <ac:chgData name="Syphax Ait oubelli" userId="ecf726b1934da71b" providerId="LiveId" clId="{4F6BF3C2-7BE2-4103-B867-42224A7BB414}" dt="2021-09-30T16:44:25.090" v="1313" actId="478"/>
          <ac:spMkLst>
            <pc:docMk/>
            <pc:sldMk cId="2738576853" sldId="367"/>
            <ac:spMk id="17" creationId="{0154C10B-103C-496E-87E5-A287C6F71357}"/>
          </ac:spMkLst>
        </pc:spChg>
        <pc:spChg chg="del">
          <ac:chgData name="Syphax Ait oubelli" userId="ecf726b1934da71b" providerId="LiveId" clId="{4F6BF3C2-7BE2-4103-B867-42224A7BB414}" dt="2021-09-30T16:44:25.090" v="1313" actId="478"/>
          <ac:spMkLst>
            <pc:docMk/>
            <pc:sldMk cId="2738576853" sldId="367"/>
            <ac:spMk id="18" creationId="{28668F3F-3C69-4155-A043-E74215B3113D}"/>
          </ac:spMkLst>
        </pc:spChg>
        <pc:spChg chg="del">
          <ac:chgData name="Syphax Ait oubelli" userId="ecf726b1934da71b" providerId="LiveId" clId="{4F6BF3C2-7BE2-4103-B867-42224A7BB414}" dt="2021-09-30T16:44:25.090" v="1313" actId="478"/>
          <ac:spMkLst>
            <pc:docMk/>
            <pc:sldMk cId="2738576853" sldId="367"/>
            <ac:spMk id="19" creationId="{EE988324-D4BC-404C-B330-ED44998C0C3C}"/>
          </ac:spMkLst>
        </pc:spChg>
        <pc:spChg chg="del">
          <ac:chgData name="Syphax Ait oubelli" userId="ecf726b1934da71b" providerId="LiveId" clId="{4F6BF3C2-7BE2-4103-B867-42224A7BB414}" dt="2021-09-30T16:44:25.090" v="1313" actId="478"/>
          <ac:spMkLst>
            <pc:docMk/>
            <pc:sldMk cId="2738576853" sldId="367"/>
            <ac:spMk id="20" creationId="{DF60F335-D6D4-40B4-BEAC-7F3A8F4AF740}"/>
          </ac:spMkLst>
        </pc:spChg>
        <pc:spChg chg="del">
          <ac:chgData name="Syphax Ait oubelli" userId="ecf726b1934da71b" providerId="LiveId" clId="{4F6BF3C2-7BE2-4103-B867-42224A7BB414}" dt="2021-09-30T16:44:25.090" v="1313" actId="478"/>
          <ac:spMkLst>
            <pc:docMk/>
            <pc:sldMk cId="2738576853" sldId="367"/>
            <ac:spMk id="21" creationId="{C4A74DAE-BFEB-4F79-9C6D-2AED5D49DCA5}"/>
          </ac:spMkLst>
        </pc:spChg>
        <pc:spChg chg="del">
          <ac:chgData name="Syphax Ait oubelli" userId="ecf726b1934da71b" providerId="LiveId" clId="{4F6BF3C2-7BE2-4103-B867-42224A7BB414}" dt="2021-09-30T16:44:25.090" v="1313" actId="478"/>
          <ac:spMkLst>
            <pc:docMk/>
            <pc:sldMk cId="2738576853" sldId="367"/>
            <ac:spMk id="22" creationId="{6BBB6C6D-0581-4FA2-BB98-B187CBEED616}"/>
          </ac:spMkLst>
        </pc:spChg>
        <pc:spChg chg="del">
          <ac:chgData name="Syphax Ait oubelli" userId="ecf726b1934da71b" providerId="LiveId" clId="{4F6BF3C2-7BE2-4103-B867-42224A7BB414}" dt="2021-09-30T16:44:25.090" v="1313" actId="478"/>
          <ac:spMkLst>
            <pc:docMk/>
            <pc:sldMk cId="2738576853" sldId="367"/>
            <ac:spMk id="23" creationId="{084E6175-3820-49E8-AAEC-18492CE6653F}"/>
          </ac:spMkLst>
        </pc:spChg>
        <pc:spChg chg="del">
          <ac:chgData name="Syphax Ait oubelli" userId="ecf726b1934da71b" providerId="LiveId" clId="{4F6BF3C2-7BE2-4103-B867-42224A7BB414}" dt="2021-09-30T16:44:25.090" v="1313" actId="478"/>
          <ac:spMkLst>
            <pc:docMk/>
            <pc:sldMk cId="2738576853" sldId="367"/>
            <ac:spMk id="24" creationId="{4025FCF9-ECBD-4F7B-A0CA-181395E13854}"/>
          </ac:spMkLst>
        </pc:spChg>
        <pc:spChg chg="del">
          <ac:chgData name="Syphax Ait oubelli" userId="ecf726b1934da71b" providerId="LiveId" clId="{4F6BF3C2-7BE2-4103-B867-42224A7BB414}" dt="2021-09-30T16:44:25.090" v="1313" actId="478"/>
          <ac:spMkLst>
            <pc:docMk/>
            <pc:sldMk cId="2738576853" sldId="367"/>
            <ac:spMk id="25" creationId="{3F118182-6F25-4E8E-B0C8-D84066107033}"/>
          </ac:spMkLst>
        </pc:spChg>
        <pc:spChg chg="del">
          <ac:chgData name="Syphax Ait oubelli" userId="ecf726b1934da71b" providerId="LiveId" clId="{4F6BF3C2-7BE2-4103-B867-42224A7BB414}" dt="2021-09-30T16:44:25.090" v="1313" actId="478"/>
          <ac:spMkLst>
            <pc:docMk/>
            <pc:sldMk cId="2738576853" sldId="367"/>
            <ac:spMk id="26" creationId="{E616271D-96C1-4A26-AA65-81D9DD4C9A03}"/>
          </ac:spMkLst>
        </pc:spChg>
        <pc:spChg chg="del">
          <ac:chgData name="Syphax Ait oubelli" userId="ecf726b1934da71b" providerId="LiveId" clId="{4F6BF3C2-7BE2-4103-B867-42224A7BB414}" dt="2021-09-30T16:44:25.090" v="1313" actId="478"/>
          <ac:spMkLst>
            <pc:docMk/>
            <pc:sldMk cId="2738576853" sldId="367"/>
            <ac:spMk id="27" creationId="{EF997535-4C1A-4F2E-AFC7-029A587CC2A7}"/>
          </ac:spMkLst>
        </pc:spChg>
        <pc:spChg chg="del">
          <ac:chgData name="Syphax Ait oubelli" userId="ecf726b1934da71b" providerId="LiveId" clId="{4F6BF3C2-7BE2-4103-B867-42224A7BB414}" dt="2021-09-30T16:44:25.090" v="1313" actId="478"/>
          <ac:spMkLst>
            <pc:docMk/>
            <pc:sldMk cId="2738576853" sldId="367"/>
            <ac:spMk id="28" creationId="{BD702D9A-B046-4628-B8B9-06B8896CAF1F}"/>
          </ac:spMkLst>
        </pc:spChg>
        <pc:spChg chg="del">
          <ac:chgData name="Syphax Ait oubelli" userId="ecf726b1934da71b" providerId="LiveId" clId="{4F6BF3C2-7BE2-4103-B867-42224A7BB414}" dt="2021-09-30T16:44:25.090" v="1313" actId="478"/>
          <ac:spMkLst>
            <pc:docMk/>
            <pc:sldMk cId="2738576853" sldId="367"/>
            <ac:spMk id="29" creationId="{CE6BBFDF-6CCE-4D39-B26D-5E3C9FB76489}"/>
          </ac:spMkLst>
        </pc:spChg>
        <pc:spChg chg="add mod ord">
          <ac:chgData name="Syphax Ait oubelli" userId="ecf726b1934da71b" providerId="LiveId" clId="{4F6BF3C2-7BE2-4103-B867-42224A7BB414}" dt="2021-09-30T16:45:53.417" v="1407" actId="1037"/>
          <ac:spMkLst>
            <pc:docMk/>
            <pc:sldMk cId="2738576853" sldId="367"/>
            <ac:spMk id="30" creationId="{E8976D81-22D0-48A1-A0D0-681F239EAE5B}"/>
          </ac:spMkLst>
        </pc:spChg>
        <pc:spChg chg="add mod">
          <ac:chgData name="Syphax Ait oubelli" userId="ecf726b1934da71b" providerId="LiveId" clId="{4F6BF3C2-7BE2-4103-B867-42224A7BB414}" dt="2021-09-30T16:45:46.619" v="1402" actId="14100"/>
          <ac:spMkLst>
            <pc:docMk/>
            <pc:sldMk cId="2738576853" sldId="367"/>
            <ac:spMk id="32" creationId="{EF914DEA-C0B7-42BD-B7BE-20E117DCCC86}"/>
          </ac:spMkLst>
        </pc:spChg>
        <pc:cxnChg chg="del">
          <ac:chgData name="Syphax Ait oubelli" userId="ecf726b1934da71b" providerId="LiveId" clId="{4F6BF3C2-7BE2-4103-B867-42224A7BB414}" dt="2021-09-30T16:44:25.090" v="1313" actId="478"/>
          <ac:cxnSpMkLst>
            <pc:docMk/>
            <pc:sldMk cId="2738576853" sldId="367"/>
            <ac:cxnSpMk id="31" creationId="{73525C6D-C4B2-4EB4-B736-5EDA9BDB2D13}"/>
          </ac:cxnSpMkLst>
        </pc:cxnChg>
        <pc:cxnChg chg="del">
          <ac:chgData name="Syphax Ait oubelli" userId="ecf726b1934da71b" providerId="LiveId" clId="{4F6BF3C2-7BE2-4103-B867-42224A7BB414}" dt="2021-09-30T16:44:25.090" v="1313" actId="478"/>
          <ac:cxnSpMkLst>
            <pc:docMk/>
            <pc:sldMk cId="2738576853" sldId="367"/>
            <ac:cxnSpMk id="33" creationId="{246A11DF-7F0F-43FE-A8DC-7C9CC245D670}"/>
          </ac:cxnSpMkLst>
        </pc:cxnChg>
        <pc:cxnChg chg="del">
          <ac:chgData name="Syphax Ait oubelli" userId="ecf726b1934da71b" providerId="LiveId" clId="{4F6BF3C2-7BE2-4103-B867-42224A7BB414}" dt="2021-09-30T16:44:25.090" v="1313" actId="478"/>
          <ac:cxnSpMkLst>
            <pc:docMk/>
            <pc:sldMk cId="2738576853" sldId="367"/>
            <ac:cxnSpMk id="34" creationId="{3B8E00EB-FEC4-4A92-963A-9318C678C86E}"/>
          </ac:cxnSpMkLst>
        </pc:cxnChg>
        <pc:cxnChg chg="del">
          <ac:chgData name="Syphax Ait oubelli" userId="ecf726b1934da71b" providerId="LiveId" clId="{4F6BF3C2-7BE2-4103-B867-42224A7BB414}" dt="2021-09-30T16:44:25.090" v="1313" actId="478"/>
          <ac:cxnSpMkLst>
            <pc:docMk/>
            <pc:sldMk cId="2738576853" sldId="367"/>
            <ac:cxnSpMk id="37" creationId="{55E9F1EC-0C65-43BE-9A2E-DC83D3167896}"/>
          </ac:cxnSpMkLst>
        </pc:cxnChg>
        <pc:cxnChg chg="del">
          <ac:chgData name="Syphax Ait oubelli" userId="ecf726b1934da71b" providerId="LiveId" clId="{4F6BF3C2-7BE2-4103-B867-42224A7BB414}" dt="2021-09-30T16:44:25.090" v="1313" actId="478"/>
          <ac:cxnSpMkLst>
            <pc:docMk/>
            <pc:sldMk cId="2738576853" sldId="367"/>
            <ac:cxnSpMk id="39" creationId="{EA547795-DCA1-4184-8DD8-837B7570807A}"/>
          </ac:cxnSpMkLst>
        </pc:cxnChg>
      </pc:sldChg>
      <pc:sldChg chg="del">
        <pc:chgData name="Syphax Ait oubelli" userId="ecf726b1934da71b" providerId="LiveId" clId="{4F6BF3C2-7BE2-4103-B867-42224A7BB414}" dt="2021-09-30T15:59:01.206" v="16" actId="47"/>
        <pc:sldMkLst>
          <pc:docMk/>
          <pc:sldMk cId="190038105" sldId="368"/>
        </pc:sldMkLst>
      </pc:sldChg>
      <pc:sldChg chg="delSp modSp add mod">
        <pc:chgData name="Syphax Ait oubelli" userId="ecf726b1934da71b" providerId="LiveId" clId="{4F6BF3C2-7BE2-4103-B867-42224A7BB414}" dt="2021-09-30T16:47:22.555" v="1423" actId="20577"/>
        <pc:sldMkLst>
          <pc:docMk/>
          <pc:sldMk cId="3940799767" sldId="368"/>
        </pc:sldMkLst>
        <pc:spChg chg="mod">
          <ac:chgData name="Syphax Ait oubelli" userId="ecf726b1934da71b" providerId="LiveId" clId="{4F6BF3C2-7BE2-4103-B867-42224A7BB414}" dt="2021-09-30T16:47:18.279" v="1420" actId="403"/>
          <ac:spMkLst>
            <pc:docMk/>
            <pc:sldMk cId="3940799767" sldId="368"/>
            <ac:spMk id="3" creationId="{EFD6ACE4-0CED-4AEC-931C-D6F697B0B101}"/>
          </ac:spMkLst>
        </pc:spChg>
        <pc:spChg chg="mod">
          <ac:chgData name="Syphax Ait oubelli" userId="ecf726b1934da71b" providerId="LiveId" clId="{4F6BF3C2-7BE2-4103-B867-42224A7BB414}" dt="2021-09-30T16:47:22.555" v="1423" actId="20577"/>
          <ac:spMkLst>
            <pc:docMk/>
            <pc:sldMk cId="3940799767" sldId="368"/>
            <ac:spMk id="30" creationId="{E8976D81-22D0-48A1-A0D0-681F239EAE5B}"/>
          </ac:spMkLst>
        </pc:spChg>
        <pc:spChg chg="del">
          <ac:chgData name="Syphax Ait oubelli" userId="ecf726b1934da71b" providerId="LiveId" clId="{4F6BF3C2-7BE2-4103-B867-42224A7BB414}" dt="2021-09-30T16:47:19.995" v="1421" actId="478"/>
          <ac:spMkLst>
            <pc:docMk/>
            <pc:sldMk cId="3940799767" sldId="368"/>
            <ac:spMk id="32" creationId="{EF914DEA-C0B7-42BD-B7BE-20E117DCCC86}"/>
          </ac:spMkLst>
        </pc:spChg>
      </pc:sldChg>
      <pc:sldChg chg="addSp delSp modSp add mod">
        <pc:chgData name="Syphax Ait oubelli" userId="ecf726b1934da71b" providerId="LiveId" clId="{4F6BF3C2-7BE2-4103-B867-42224A7BB414}" dt="2021-09-30T17:01:35.640" v="2135" actId="20577"/>
        <pc:sldMkLst>
          <pc:docMk/>
          <pc:sldMk cId="1254555772" sldId="369"/>
        </pc:sldMkLst>
        <pc:spChg chg="del">
          <ac:chgData name="Syphax Ait oubelli" userId="ecf726b1934da71b" providerId="LiveId" clId="{4F6BF3C2-7BE2-4103-B867-42224A7BB414}" dt="2021-09-30T16:48:42.050" v="1425" actId="478"/>
          <ac:spMkLst>
            <pc:docMk/>
            <pc:sldMk cId="1254555772" sldId="369"/>
            <ac:spMk id="2" creationId="{9471C7B5-DD27-40C9-8E90-D808A63DF6F4}"/>
          </ac:spMkLst>
        </pc:spChg>
        <pc:spChg chg="del">
          <ac:chgData name="Syphax Ait oubelli" userId="ecf726b1934da71b" providerId="LiveId" clId="{4F6BF3C2-7BE2-4103-B867-42224A7BB414}" dt="2021-09-30T16:48:42.050" v="1425" actId="478"/>
          <ac:spMkLst>
            <pc:docMk/>
            <pc:sldMk cId="1254555772" sldId="369"/>
            <ac:spMk id="3" creationId="{EFD6ACE4-0CED-4AEC-931C-D6F697B0B101}"/>
          </ac:spMkLst>
        </pc:spChg>
        <pc:spChg chg="add mod ord topLvl">
          <ac:chgData name="Syphax Ait oubelli" userId="ecf726b1934da71b" providerId="LiveId" clId="{4F6BF3C2-7BE2-4103-B867-42224A7BB414}" dt="2021-09-30T17:00:58.430" v="2107" actId="20577"/>
          <ac:spMkLst>
            <pc:docMk/>
            <pc:sldMk cId="1254555772" sldId="369"/>
            <ac:spMk id="4" creationId="{D63A13F6-01FB-4EE7-966D-603F6A48039B}"/>
          </ac:spMkLst>
        </pc:spChg>
        <pc:spChg chg="add mod">
          <ac:chgData name="Syphax Ait oubelli" userId="ecf726b1934da71b" providerId="LiveId" clId="{4F6BF3C2-7BE2-4103-B867-42224A7BB414}" dt="2021-09-30T16:59:31.765" v="1931" actId="299"/>
          <ac:spMkLst>
            <pc:docMk/>
            <pc:sldMk cId="1254555772" sldId="369"/>
            <ac:spMk id="6" creationId="{6E3EC17C-4E0E-4BA1-9C12-A1F63AEA4247}"/>
          </ac:spMkLst>
        </pc:spChg>
        <pc:spChg chg="add mod ord topLvl">
          <ac:chgData name="Syphax Ait oubelli" userId="ecf726b1934da71b" providerId="LiveId" clId="{4F6BF3C2-7BE2-4103-B867-42224A7BB414}" dt="2021-09-30T17:01:16.607" v="2119" actId="20577"/>
          <ac:spMkLst>
            <pc:docMk/>
            <pc:sldMk cId="1254555772" sldId="369"/>
            <ac:spMk id="7" creationId="{BDBF924D-62F8-4811-82BF-C4FA8D33DA96}"/>
          </ac:spMkLst>
        </pc:spChg>
        <pc:spChg chg="add mod ord topLvl">
          <ac:chgData name="Syphax Ait oubelli" userId="ecf726b1934da71b" providerId="LiveId" clId="{4F6BF3C2-7BE2-4103-B867-42224A7BB414}" dt="2021-09-30T17:01:08.748" v="2115" actId="20577"/>
          <ac:spMkLst>
            <pc:docMk/>
            <pc:sldMk cId="1254555772" sldId="369"/>
            <ac:spMk id="8" creationId="{1C13B445-618E-4574-A948-9C6BA7C1AC00}"/>
          </ac:spMkLst>
        </pc:spChg>
        <pc:spChg chg="add mod ord topLvl">
          <ac:chgData name="Syphax Ait oubelli" userId="ecf726b1934da71b" providerId="LiveId" clId="{4F6BF3C2-7BE2-4103-B867-42224A7BB414}" dt="2021-09-30T17:01:26.471" v="2127" actId="20577"/>
          <ac:spMkLst>
            <pc:docMk/>
            <pc:sldMk cId="1254555772" sldId="369"/>
            <ac:spMk id="9" creationId="{E78C9D40-B91F-4C4C-8758-CF3B21AA68C3}"/>
          </ac:spMkLst>
        </pc:spChg>
        <pc:spChg chg="add mod ord topLvl">
          <ac:chgData name="Syphax Ait oubelli" userId="ecf726b1934da71b" providerId="LiveId" clId="{4F6BF3C2-7BE2-4103-B867-42224A7BB414}" dt="2021-09-30T17:01:31.472" v="2131" actId="20577"/>
          <ac:spMkLst>
            <pc:docMk/>
            <pc:sldMk cId="1254555772" sldId="369"/>
            <ac:spMk id="10" creationId="{19C9D01C-820E-4531-BE24-DC8EB43A95FE}"/>
          </ac:spMkLst>
        </pc:spChg>
        <pc:spChg chg="add mod ord topLvl">
          <ac:chgData name="Syphax Ait oubelli" userId="ecf726b1934da71b" providerId="LiveId" clId="{4F6BF3C2-7BE2-4103-B867-42224A7BB414}" dt="2021-09-30T17:01:21.618" v="2123" actId="20577"/>
          <ac:spMkLst>
            <pc:docMk/>
            <pc:sldMk cId="1254555772" sldId="369"/>
            <ac:spMk id="11" creationId="{860DD8FB-35ED-40F4-8F9D-25A0DA5007C9}"/>
          </ac:spMkLst>
        </pc:spChg>
        <pc:spChg chg="add mod ord topLvl">
          <ac:chgData name="Syphax Ait oubelli" userId="ecf726b1934da71b" providerId="LiveId" clId="{4F6BF3C2-7BE2-4103-B867-42224A7BB414}" dt="2021-09-30T17:01:33.001" v="2132" actId="20577"/>
          <ac:spMkLst>
            <pc:docMk/>
            <pc:sldMk cId="1254555772" sldId="369"/>
            <ac:spMk id="12" creationId="{DBF1334F-4041-4293-A46A-DEBD6F680C8B}"/>
          </ac:spMkLst>
        </pc:spChg>
        <pc:spChg chg="add mod ord">
          <ac:chgData name="Syphax Ait oubelli" userId="ecf726b1934da71b" providerId="LiveId" clId="{4F6BF3C2-7BE2-4103-B867-42224A7BB414}" dt="2021-09-30T17:00:32.658" v="2090" actId="20577"/>
          <ac:spMkLst>
            <pc:docMk/>
            <pc:sldMk cId="1254555772" sldId="369"/>
            <ac:spMk id="14" creationId="{2A4DC6D5-1FB7-4872-ABD2-ED93ADF791E2}"/>
          </ac:spMkLst>
        </pc:spChg>
        <pc:spChg chg="add mod ord">
          <ac:chgData name="Syphax Ait oubelli" userId="ecf726b1934da71b" providerId="LiveId" clId="{4F6BF3C2-7BE2-4103-B867-42224A7BB414}" dt="2021-09-30T17:01:15.616" v="2118" actId="20577"/>
          <ac:spMkLst>
            <pc:docMk/>
            <pc:sldMk cId="1254555772" sldId="369"/>
            <ac:spMk id="15" creationId="{F5626827-4172-4C36-97BA-9C3987296F85}"/>
          </ac:spMkLst>
        </pc:spChg>
        <pc:spChg chg="add mod ord">
          <ac:chgData name="Syphax Ait oubelli" userId="ecf726b1934da71b" providerId="LiveId" clId="{4F6BF3C2-7BE2-4103-B867-42224A7BB414}" dt="2021-09-30T17:01:06.596" v="2113" actId="20577"/>
          <ac:spMkLst>
            <pc:docMk/>
            <pc:sldMk cId="1254555772" sldId="369"/>
            <ac:spMk id="16" creationId="{DBBD15A8-378C-4862-A80B-D9F205A51561}"/>
          </ac:spMkLst>
        </pc:spChg>
        <pc:spChg chg="add mod ord">
          <ac:chgData name="Syphax Ait oubelli" userId="ecf726b1934da71b" providerId="LiveId" clId="{4F6BF3C2-7BE2-4103-B867-42224A7BB414}" dt="2021-09-30T17:01:25.512" v="2126" actId="20577"/>
          <ac:spMkLst>
            <pc:docMk/>
            <pc:sldMk cId="1254555772" sldId="369"/>
            <ac:spMk id="17" creationId="{66FFFDA1-D53E-4350-9FBE-45CF5C355DD5}"/>
          </ac:spMkLst>
        </pc:spChg>
        <pc:spChg chg="add mod ord">
          <ac:chgData name="Syphax Ait oubelli" userId="ecf726b1934da71b" providerId="LiveId" clId="{4F6BF3C2-7BE2-4103-B867-42224A7BB414}" dt="2021-09-30T17:01:30.488" v="2130" actId="20577"/>
          <ac:spMkLst>
            <pc:docMk/>
            <pc:sldMk cId="1254555772" sldId="369"/>
            <ac:spMk id="18" creationId="{851B7E87-3F33-44C2-B78F-C0E2CB6FBA28}"/>
          </ac:spMkLst>
        </pc:spChg>
        <pc:spChg chg="add mod ord">
          <ac:chgData name="Syphax Ait oubelli" userId="ecf726b1934da71b" providerId="LiveId" clId="{4F6BF3C2-7BE2-4103-B867-42224A7BB414}" dt="2021-09-30T17:01:20.360" v="2122" actId="20577"/>
          <ac:spMkLst>
            <pc:docMk/>
            <pc:sldMk cId="1254555772" sldId="369"/>
            <ac:spMk id="19" creationId="{80A93D14-5192-4490-83D1-D3ED10A8B70C}"/>
          </ac:spMkLst>
        </pc:spChg>
        <pc:spChg chg="add mod ord">
          <ac:chgData name="Syphax Ait oubelli" userId="ecf726b1934da71b" providerId="LiveId" clId="{4F6BF3C2-7BE2-4103-B867-42224A7BB414}" dt="2021-09-30T17:01:34.048" v="2133" actId="20577"/>
          <ac:spMkLst>
            <pc:docMk/>
            <pc:sldMk cId="1254555772" sldId="369"/>
            <ac:spMk id="20" creationId="{4F6DB540-F36E-406D-B742-0E32225FF3EA}"/>
          </ac:spMkLst>
        </pc:spChg>
        <pc:spChg chg="add mod ord">
          <ac:chgData name="Syphax Ait oubelli" userId="ecf726b1934da71b" providerId="LiveId" clId="{4F6BF3C2-7BE2-4103-B867-42224A7BB414}" dt="2021-09-30T17:00:57.784" v="2105" actId="20577"/>
          <ac:spMkLst>
            <pc:docMk/>
            <pc:sldMk cId="1254555772" sldId="369"/>
            <ac:spMk id="21" creationId="{D355AA70-375A-43CA-81FF-083DC8CBFEB3}"/>
          </ac:spMkLst>
        </pc:spChg>
        <pc:spChg chg="add mod ord">
          <ac:chgData name="Syphax Ait oubelli" userId="ecf726b1934da71b" providerId="LiveId" clId="{4F6BF3C2-7BE2-4103-B867-42224A7BB414}" dt="2021-09-30T17:01:14.768" v="2117" actId="20577"/>
          <ac:spMkLst>
            <pc:docMk/>
            <pc:sldMk cId="1254555772" sldId="369"/>
            <ac:spMk id="22" creationId="{709EEDAC-38FA-4690-BB9B-9B23F490F20C}"/>
          </ac:spMkLst>
        </pc:spChg>
        <pc:spChg chg="add mod ord">
          <ac:chgData name="Syphax Ait oubelli" userId="ecf726b1934da71b" providerId="LiveId" clId="{4F6BF3C2-7BE2-4103-B867-42224A7BB414}" dt="2021-09-30T17:01:04.348" v="2111" actId="20577"/>
          <ac:spMkLst>
            <pc:docMk/>
            <pc:sldMk cId="1254555772" sldId="369"/>
            <ac:spMk id="23" creationId="{E7360C41-4C52-415D-AE2E-2CFE5ED6A1D1}"/>
          </ac:spMkLst>
        </pc:spChg>
        <pc:spChg chg="add mod ord">
          <ac:chgData name="Syphax Ait oubelli" userId="ecf726b1934da71b" providerId="LiveId" clId="{4F6BF3C2-7BE2-4103-B867-42224A7BB414}" dt="2021-09-30T17:01:24.689" v="2125" actId="20577"/>
          <ac:spMkLst>
            <pc:docMk/>
            <pc:sldMk cId="1254555772" sldId="369"/>
            <ac:spMk id="24" creationId="{3361AF78-C583-415A-B11D-265990C58D9A}"/>
          </ac:spMkLst>
        </pc:spChg>
        <pc:spChg chg="add mod ord">
          <ac:chgData name="Syphax Ait oubelli" userId="ecf726b1934da71b" providerId="LiveId" clId="{4F6BF3C2-7BE2-4103-B867-42224A7BB414}" dt="2021-09-30T17:01:29.609" v="2129" actId="20577"/>
          <ac:spMkLst>
            <pc:docMk/>
            <pc:sldMk cId="1254555772" sldId="369"/>
            <ac:spMk id="25" creationId="{FB45AA62-41E3-4AC1-B41C-397DB8186229}"/>
          </ac:spMkLst>
        </pc:spChg>
        <pc:spChg chg="add mod ord">
          <ac:chgData name="Syphax Ait oubelli" userId="ecf726b1934da71b" providerId="LiveId" clId="{4F6BF3C2-7BE2-4103-B867-42224A7BB414}" dt="2021-09-30T17:01:19.556" v="2121" actId="20577"/>
          <ac:spMkLst>
            <pc:docMk/>
            <pc:sldMk cId="1254555772" sldId="369"/>
            <ac:spMk id="26" creationId="{0D6DAEA4-01DE-49FD-A96A-2318C35A645A}"/>
          </ac:spMkLst>
        </pc:spChg>
        <pc:spChg chg="add mod ord">
          <ac:chgData name="Syphax Ait oubelli" userId="ecf726b1934da71b" providerId="LiveId" clId="{4F6BF3C2-7BE2-4103-B867-42224A7BB414}" dt="2021-09-30T17:01:34.940" v="2134" actId="20577"/>
          <ac:spMkLst>
            <pc:docMk/>
            <pc:sldMk cId="1254555772" sldId="369"/>
            <ac:spMk id="27" creationId="{FC501E2C-58AE-4DAA-9B86-78A728B0BAF4}"/>
          </ac:spMkLst>
        </pc:spChg>
        <pc:spChg chg="add mod ord">
          <ac:chgData name="Syphax Ait oubelli" userId="ecf726b1934da71b" providerId="LiveId" clId="{4F6BF3C2-7BE2-4103-B867-42224A7BB414}" dt="2021-09-30T17:00:58.004" v="2106" actId="20577"/>
          <ac:spMkLst>
            <pc:docMk/>
            <pc:sldMk cId="1254555772" sldId="369"/>
            <ac:spMk id="28" creationId="{34D16C87-7E73-45E7-A5E6-6F94835BDDBF}"/>
          </ac:spMkLst>
        </pc:spChg>
        <pc:spChg chg="add mod ord">
          <ac:chgData name="Syphax Ait oubelli" userId="ecf726b1934da71b" providerId="LiveId" clId="{4F6BF3C2-7BE2-4103-B867-42224A7BB414}" dt="2021-09-30T17:01:13.306" v="2116" actId="20577"/>
          <ac:spMkLst>
            <pc:docMk/>
            <pc:sldMk cId="1254555772" sldId="369"/>
            <ac:spMk id="29" creationId="{72BA3D99-2BD7-41B2-B92C-155D83A33832}"/>
          </ac:spMkLst>
        </pc:spChg>
        <pc:spChg chg="del">
          <ac:chgData name="Syphax Ait oubelli" userId="ecf726b1934da71b" providerId="LiveId" clId="{4F6BF3C2-7BE2-4103-B867-42224A7BB414}" dt="2021-09-30T16:48:42.050" v="1425" actId="478"/>
          <ac:spMkLst>
            <pc:docMk/>
            <pc:sldMk cId="1254555772" sldId="369"/>
            <ac:spMk id="30" creationId="{E8976D81-22D0-48A1-A0D0-681F239EAE5B}"/>
          </ac:spMkLst>
        </pc:spChg>
        <pc:spChg chg="add mod ord">
          <ac:chgData name="Syphax Ait oubelli" userId="ecf726b1934da71b" providerId="LiveId" clId="{4F6BF3C2-7BE2-4103-B867-42224A7BB414}" dt="2021-09-30T17:01:02.092" v="2109" actId="20577"/>
          <ac:spMkLst>
            <pc:docMk/>
            <pc:sldMk cId="1254555772" sldId="369"/>
            <ac:spMk id="31" creationId="{84D71518-3D1C-41D4-92B8-589BB9C865BC}"/>
          </ac:spMkLst>
        </pc:spChg>
        <pc:spChg chg="add mod ord">
          <ac:chgData name="Syphax Ait oubelli" userId="ecf726b1934da71b" providerId="LiveId" clId="{4F6BF3C2-7BE2-4103-B867-42224A7BB414}" dt="2021-09-30T17:01:23.506" v="2124" actId="20577"/>
          <ac:spMkLst>
            <pc:docMk/>
            <pc:sldMk cId="1254555772" sldId="369"/>
            <ac:spMk id="32" creationId="{9B8BC6CA-9E7A-4192-AEFC-D108A2E39B18}"/>
          </ac:spMkLst>
        </pc:spChg>
        <pc:spChg chg="add mod ord">
          <ac:chgData name="Syphax Ait oubelli" userId="ecf726b1934da71b" providerId="LiveId" clId="{4F6BF3C2-7BE2-4103-B867-42224A7BB414}" dt="2021-09-30T17:01:28.216" v="2128" actId="20577"/>
          <ac:spMkLst>
            <pc:docMk/>
            <pc:sldMk cId="1254555772" sldId="369"/>
            <ac:spMk id="33" creationId="{82DA7A23-9726-4511-8525-84C291024674}"/>
          </ac:spMkLst>
        </pc:spChg>
        <pc:spChg chg="add mod ord">
          <ac:chgData name="Syphax Ait oubelli" userId="ecf726b1934da71b" providerId="LiveId" clId="{4F6BF3C2-7BE2-4103-B867-42224A7BB414}" dt="2021-09-30T17:01:18.274" v="2120" actId="20577"/>
          <ac:spMkLst>
            <pc:docMk/>
            <pc:sldMk cId="1254555772" sldId="369"/>
            <ac:spMk id="34" creationId="{7D6B19D7-D94C-4336-BEFD-26EE30017A1F}"/>
          </ac:spMkLst>
        </pc:spChg>
        <pc:spChg chg="add mod ord">
          <ac:chgData name="Syphax Ait oubelli" userId="ecf726b1934da71b" providerId="LiveId" clId="{4F6BF3C2-7BE2-4103-B867-42224A7BB414}" dt="2021-09-30T17:01:35.640" v="2135" actId="20577"/>
          <ac:spMkLst>
            <pc:docMk/>
            <pc:sldMk cId="1254555772" sldId="369"/>
            <ac:spMk id="35" creationId="{BF6F5DA0-F883-49C0-AC3D-B105C48AE2E1}"/>
          </ac:spMkLst>
        </pc:spChg>
        <pc:spChg chg="add mod ord">
          <ac:chgData name="Syphax Ait oubelli" userId="ecf726b1934da71b" providerId="LiveId" clId="{4F6BF3C2-7BE2-4103-B867-42224A7BB414}" dt="2021-09-30T16:59:35.778" v="2047" actId="299"/>
          <ac:spMkLst>
            <pc:docMk/>
            <pc:sldMk cId="1254555772" sldId="369"/>
            <ac:spMk id="36" creationId="{1C6BC522-049E-44C0-83B8-D1A74375AED5}"/>
          </ac:spMkLst>
        </pc:spChg>
        <pc:spChg chg="add mod ord">
          <ac:chgData name="Syphax Ait oubelli" userId="ecf726b1934da71b" providerId="LiveId" clId="{4F6BF3C2-7BE2-4103-B867-42224A7BB414}" dt="2021-09-30T16:59:35.780" v="2051" actId="299"/>
          <ac:spMkLst>
            <pc:docMk/>
            <pc:sldMk cId="1254555772" sldId="369"/>
            <ac:spMk id="37" creationId="{7DD2E545-A066-4A4E-A139-821992829E65}"/>
          </ac:spMkLst>
        </pc:spChg>
        <pc:spChg chg="add del mod ord">
          <ac:chgData name="Syphax Ait oubelli" userId="ecf726b1934da71b" providerId="LiveId" clId="{4F6BF3C2-7BE2-4103-B867-42224A7BB414}" dt="2021-09-30T16:56:36.097" v="1581" actId="478"/>
          <ac:spMkLst>
            <pc:docMk/>
            <pc:sldMk cId="1254555772" sldId="369"/>
            <ac:spMk id="38" creationId="{4C73CC32-C9B5-4B3C-8440-3A260E28D41C}"/>
          </ac:spMkLst>
        </pc:spChg>
        <pc:spChg chg="add mod ord">
          <ac:chgData name="Syphax Ait oubelli" userId="ecf726b1934da71b" providerId="LiveId" clId="{4F6BF3C2-7BE2-4103-B867-42224A7BB414}" dt="2021-09-30T16:59:35.782" v="2055" actId="299"/>
          <ac:spMkLst>
            <pc:docMk/>
            <pc:sldMk cId="1254555772" sldId="369"/>
            <ac:spMk id="39" creationId="{D707B715-FF24-4946-AB75-19E838683FCF}"/>
          </ac:spMkLst>
        </pc:spChg>
        <pc:spChg chg="add mod ord">
          <ac:chgData name="Syphax Ait oubelli" userId="ecf726b1934da71b" providerId="LiveId" clId="{4F6BF3C2-7BE2-4103-B867-42224A7BB414}" dt="2021-09-30T16:59:35.785" v="2059" actId="299"/>
          <ac:spMkLst>
            <pc:docMk/>
            <pc:sldMk cId="1254555772" sldId="369"/>
            <ac:spMk id="40" creationId="{A963B45A-0759-41C6-B2FA-EF08103CC685}"/>
          </ac:spMkLst>
        </pc:spChg>
        <pc:spChg chg="add mod ord">
          <ac:chgData name="Syphax Ait oubelli" userId="ecf726b1934da71b" providerId="LiveId" clId="{4F6BF3C2-7BE2-4103-B867-42224A7BB414}" dt="2021-09-30T16:59:35.787" v="2063" actId="299"/>
          <ac:spMkLst>
            <pc:docMk/>
            <pc:sldMk cId="1254555772" sldId="369"/>
            <ac:spMk id="41" creationId="{876A1E2A-AC0C-47A5-9428-74455A66BF6E}"/>
          </ac:spMkLst>
        </pc:spChg>
        <pc:spChg chg="add del mod ord">
          <ac:chgData name="Syphax Ait oubelli" userId="ecf726b1934da71b" providerId="LiveId" clId="{4F6BF3C2-7BE2-4103-B867-42224A7BB414}" dt="2021-09-30T16:56:36.097" v="1581" actId="478"/>
          <ac:spMkLst>
            <pc:docMk/>
            <pc:sldMk cId="1254555772" sldId="369"/>
            <ac:spMk id="42" creationId="{373C2F43-CF8E-4811-B106-9C479B696FE2}"/>
          </ac:spMkLst>
        </pc:spChg>
        <pc:spChg chg="add mod ord">
          <ac:chgData name="Syphax Ait oubelli" userId="ecf726b1934da71b" providerId="LiveId" clId="{4F6BF3C2-7BE2-4103-B867-42224A7BB414}" dt="2021-09-30T16:59:35.789" v="2067" actId="299"/>
          <ac:spMkLst>
            <pc:docMk/>
            <pc:sldMk cId="1254555772" sldId="369"/>
            <ac:spMk id="43" creationId="{6722540F-E635-4935-A047-2525B5C244D3}"/>
          </ac:spMkLst>
        </pc:spChg>
        <pc:grpChg chg="add del mod">
          <ac:chgData name="Syphax Ait oubelli" userId="ecf726b1934da71b" providerId="LiveId" clId="{4F6BF3C2-7BE2-4103-B867-42224A7BB414}" dt="2021-09-30T16:51:44.432" v="1485"/>
          <ac:grpSpMkLst>
            <pc:docMk/>
            <pc:sldMk cId="1254555772" sldId="369"/>
            <ac:grpSpMk id="5" creationId="{5BDAE96E-2DB8-4525-844C-6A158BC6F45F}"/>
          </ac:grpSpMkLst>
        </pc:grpChg>
        <pc:cxnChg chg="add del mod">
          <ac:chgData name="Syphax Ait oubelli" userId="ecf726b1934da71b" providerId="LiveId" clId="{4F6BF3C2-7BE2-4103-B867-42224A7BB414}" dt="2021-09-30T16:56:38.785" v="1582" actId="478"/>
          <ac:cxnSpMkLst>
            <pc:docMk/>
            <pc:sldMk cId="1254555772" sldId="369"/>
            <ac:cxnSpMk id="44" creationId="{B374F6EE-AED0-4A73-9F7C-68B3A1B6E96E}"/>
          </ac:cxnSpMkLst>
        </pc:cxnChg>
        <pc:cxnChg chg="add mod">
          <ac:chgData name="Syphax Ait oubelli" userId="ecf726b1934da71b" providerId="LiveId" clId="{4F6BF3C2-7BE2-4103-B867-42224A7BB414}" dt="2021-09-30T16:58:05.963" v="1620" actId="14100"/>
          <ac:cxnSpMkLst>
            <pc:docMk/>
            <pc:sldMk cId="1254555772" sldId="369"/>
            <ac:cxnSpMk id="45" creationId="{4A932594-9968-4A85-82DC-877E1D58F327}"/>
          </ac:cxnSpMkLst>
        </pc:cxnChg>
        <pc:cxnChg chg="add mod">
          <ac:chgData name="Syphax Ait oubelli" userId="ecf726b1934da71b" providerId="LiveId" clId="{4F6BF3C2-7BE2-4103-B867-42224A7BB414}" dt="2021-09-30T16:58:05.963" v="1620" actId="14100"/>
          <ac:cxnSpMkLst>
            <pc:docMk/>
            <pc:sldMk cId="1254555772" sldId="369"/>
            <ac:cxnSpMk id="48" creationId="{C4335B94-B7AB-41B5-A909-F6F5BB2C7F62}"/>
          </ac:cxnSpMkLst>
        </pc:cxnChg>
        <pc:cxnChg chg="add mod">
          <ac:chgData name="Syphax Ait oubelli" userId="ecf726b1934da71b" providerId="LiveId" clId="{4F6BF3C2-7BE2-4103-B867-42224A7BB414}" dt="2021-09-30T16:58:05.963" v="1620" actId="14100"/>
          <ac:cxnSpMkLst>
            <pc:docMk/>
            <pc:sldMk cId="1254555772" sldId="369"/>
            <ac:cxnSpMk id="51" creationId="{88EA831D-1668-49E2-97F6-EC2BAC3A62D1}"/>
          </ac:cxnSpMkLst>
        </pc:cxnChg>
        <pc:cxnChg chg="add mod">
          <ac:chgData name="Syphax Ait oubelli" userId="ecf726b1934da71b" providerId="LiveId" clId="{4F6BF3C2-7BE2-4103-B867-42224A7BB414}" dt="2021-09-30T16:58:05.963" v="1620" actId="14100"/>
          <ac:cxnSpMkLst>
            <pc:docMk/>
            <pc:sldMk cId="1254555772" sldId="369"/>
            <ac:cxnSpMk id="54" creationId="{A4A82876-5EAA-420A-92C4-4FC575DC57E2}"/>
          </ac:cxnSpMkLst>
        </pc:cxnChg>
        <pc:cxnChg chg="add del mod">
          <ac:chgData name="Syphax Ait oubelli" userId="ecf726b1934da71b" providerId="LiveId" clId="{4F6BF3C2-7BE2-4103-B867-42224A7BB414}" dt="2021-09-30T16:56:38.785" v="1582" actId="478"/>
          <ac:cxnSpMkLst>
            <pc:docMk/>
            <pc:sldMk cId="1254555772" sldId="369"/>
            <ac:cxnSpMk id="57" creationId="{AE43EC26-4B04-4B9E-915A-AEF305D09562}"/>
          </ac:cxnSpMkLst>
        </pc:cxnChg>
        <pc:cxnChg chg="add del mod">
          <ac:chgData name="Syphax Ait oubelli" userId="ecf726b1934da71b" providerId="LiveId" clId="{4F6BF3C2-7BE2-4103-B867-42224A7BB414}" dt="2021-09-30T16:53:42.938" v="1532" actId="478"/>
          <ac:cxnSpMkLst>
            <pc:docMk/>
            <pc:sldMk cId="1254555772" sldId="369"/>
            <ac:cxnSpMk id="60" creationId="{6C3523F0-F5A0-4973-8494-1D8FC6861006}"/>
          </ac:cxnSpMkLst>
        </pc:cxnChg>
        <pc:cxnChg chg="add del mod ord">
          <ac:chgData name="Syphax Ait oubelli" userId="ecf726b1934da71b" providerId="LiveId" clId="{4F6BF3C2-7BE2-4103-B867-42224A7BB414}" dt="2021-09-30T16:56:55.073" v="1586" actId="478"/>
          <ac:cxnSpMkLst>
            <pc:docMk/>
            <pc:sldMk cId="1254555772" sldId="369"/>
            <ac:cxnSpMk id="64" creationId="{EB947416-822A-48FD-993D-7E0B85211629}"/>
          </ac:cxnSpMkLst>
        </pc:cxnChg>
        <pc:cxnChg chg="add mod ord">
          <ac:chgData name="Syphax Ait oubelli" userId="ecf726b1934da71b" providerId="LiveId" clId="{4F6BF3C2-7BE2-4103-B867-42224A7BB414}" dt="2021-09-30T16:54:28.002" v="1545" actId="167"/>
          <ac:cxnSpMkLst>
            <pc:docMk/>
            <pc:sldMk cId="1254555772" sldId="369"/>
            <ac:cxnSpMk id="65" creationId="{0FA3E39D-01D3-4814-9F0B-8290B67E9654}"/>
          </ac:cxnSpMkLst>
        </pc:cxnChg>
        <pc:cxnChg chg="add mod ord">
          <ac:chgData name="Syphax Ait oubelli" userId="ecf726b1934da71b" providerId="LiveId" clId="{4F6BF3C2-7BE2-4103-B867-42224A7BB414}" dt="2021-09-30T16:54:28.002" v="1545" actId="167"/>
          <ac:cxnSpMkLst>
            <pc:docMk/>
            <pc:sldMk cId="1254555772" sldId="369"/>
            <ac:cxnSpMk id="68" creationId="{C823E384-D61B-4B8A-949F-75F516BD33C7}"/>
          </ac:cxnSpMkLst>
        </pc:cxnChg>
        <pc:cxnChg chg="add mod ord">
          <ac:chgData name="Syphax Ait oubelli" userId="ecf726b1934da71b" providerId="LiveId" clId="{4F6BF3C2-7BE2-4103-B867-42224A7BB414}" dt="2021-09-30T16:58:05.963" v="1620" actId="14100"/>
          <ac:cxnSpMkLst>
            <pc:docMk/>
            <pc:sldMk cId="1254555772" sldId="369"/>
            <ac:cxnSpMk id="71" creationId="{07AC119D-5C4A-482A-87C9-9EBA9756E831}"/>
          </ac:cxnSpMkLst>
        </pc:cxnChg>
        <pc:cxnChg chg="add mod ord">
          <ac:chgData name="Syphax Ait oubelli" userId="ecf726b1934da71b" providerId="LiveId" clId="{4F6BF3C2-7BE2-4103-B867-42224A7BB414}" dt="2021-09-30T16:54:50.628" v="1558" actId="14100"/>
          <ac:cxnSpMkLst>
            <pc:docMk/>
            <pc:sldMk cId="1254555772" sldId="369"/>
            <ac:cxnSpMk id="74" creationId="{2B733E33-79B5-4EEB-A8B2-C04AD744A9E3}"/>
          </ac:cxnSpMkLst>
        </pc:cxnChg>
        <pc:cxnChg chg="add mod ord">
          <ac:chgData name="Syphax Ait oubelli" userId="ecf726b1934da71b" providerId="LiveId" clId="{4F6BF3C2-7BE2-4103-B867-42224A7BB414}" dt="2021-09-30T16:54:44.809" v="1555" actId="14100"/>
          <ac:cxnSpMkLst>
            <pc:docMk/>
            <pc:sldMk cId="1254555772" sldId="369"/>
            <ac:cxnSpMk id="75" creationId="{E2E3659C-D22C-4834-B0D4-03C01089911F}"/>
          </ac:cxnSpMkLst>
        </pc:cxnChg>
        <pc:cxnChg chg="add del mod ord">
          <ac:chgData name="Syphax Ait oubelli" userId="ecf726b1934da71b" providerId="LiveId" clId="{4F6BF3C2-7BE2-4103-B867-42224A7BB414}" dt="2021-09-30T16:57:03.905" v="1591" actId="478"/>
          <ac:cxnSpMkLst>
            <pc:docMk/>
            <pc:sldMk cId="1254555772" sldId="369"/>
            <ac:cxnSpMk id="76" creationId="{E8919C72-DBA6-41DD-8331-7E1A7E04861D}"/>
          </ac:cxnSpMkLst>
        </pc:cxnChg>
        <pc:cxnChg chg="add del mod">
          <ac:chgData name="Syphax Ait oubelli" userId="ecf726b1934da71b" providerId="LiveId" clId="{4F6BF3C2-7BE2-4103-B867-42224A7BB414}" dt="2021-09-30T16:57:01.537" v="1590" actId="478"/>
          <ac:cxnSpMkLst>
            <pc:docMk/>
            <pc:sldMk cId="1254555772" sldId="369"/>
            <ac:cxnSpMk id="84" creationId="{E6195BDA-156E-4F6E-9883-6CF11E8F99CF}"/>
          </ac:cxnSpMkLst>
        </pc:cxnChg>
        <pc:cxnChg chg="add mod">
          <ac:chgData name="Syphax Ait oubelli" userId="ecf726b1934da71b" providerId="LiveId" clId="{4F6BF3C2-7BE2-4103-B867-42224A7BB414}" dt="2021-09-30T16:55:00.249" v="1562" actId="571"/>
          <ac:cxnSpMkLst>
            <pc:docMk/>
            <pc:sldMk cId="1254555772" sldId="369"/>
            <ac:cxnSpMk id="87" creationId="{66F929C4-0598-4C2C-92E7-6EADA0D46C75}"/>
          </ac:cxnSpMkLst>
        </pc:cxnChg>
        <pc:cxnChg chg="add mod">
          <ac:chgData name="Syphax Ait oubelli" userId="ecf726b1934da71b" providerId="LiveId" clId="{4F6BF3C2-7BE2-4103-B867-42224A7BB414}" dt="2021-09-30T16:55:05.965" v="1563" actId="571"/>
          <ac:cxnSpMkLst>
            <pc:docMk/>
            <pc:sldMk cId="1254555772" sldId="369"/>
            <ac:cxnSpMk id="88" creationId="{B9883EC8-0A5E-4E1B-B39B-CCC39723B3E1}"/>
          </ac:cxnSpMkLst>
        </pc:cxnChg>
        <pc:cxnChg chg="add mod">
          <ac:chgData name="Syphax Ait oubelli" userId="ecf726b1934da71b" providerId="LiveId" clId="{4F6BF3C2-7BE2-4103-B867-42224A7BB414}" dt="2021-09-30T16:55:05.965" v="1563" actId="571"/>
          <ac:cxnSpMkLst>
            <pc:docMk/>
            <pc:sldMk cId="1254555772" sldId="369"/>
            <ac:cxnSpMk id="89" creationId="{08E91457-D590-461F-8D10-E937B605612D}"/>
          </ac:cxnSpMkLst>
        </pc:cxnChg>
        <pc:cxnChg chg="add mod">
          <ac:chgData name="Syphax Ait oubelli" userId="ecf726b1934da71b" providerId="LiveId" clId="{4F6BF3C2-7BE2-4103-B867-42224A7BB414}" dt="2021-09-30T16:55:09.725" v="1564" actId="571"/>
          <ac:cxnSpMkLst>
            <pc:docMk/>
            <pc:sldMk cId="1254555772" sldId="369"/>
            <ac:cxnSpMk id="90" creationId="{52D4F8A7-30BD-4866-A5C4-458C17CC210E}"/>
          </ac:cxnSpMkLst>
        </pc:cxnChg>
        <pc:cxnChg chg="add mod">
          <ac:chgData name="Syphax Ait oubelli" userId="ecf726b1934da71b" providerId="LiveId" clId="{4F6BF3C2-7BE2-4103-B867-42224A7BB414}" dt="2021-09-30T16:57:33.527" v="1604" actId="14100"/>
          <ac:cxnSpMkLst>
            <pc:docMk/>
            <pc:sldMk cId="1254555772" sldId="369"/>
            <ac:cxnSpMk id="91" creationId="{35C9A227-55B1-4F55-A255-AE350DE103AE}"/>
          </ac:cxnSpMkLst>
        </pc:cxnChg>
        <pc:cxnChg chg="add del mod">
          <ac:chgData name="Syphax Ait oubelli" userId="ecf726b1934da71b" providerId="LiveId" clId="{4F6BF3C2-7BE2-4103-B867-42224A7BB414}" dt="2021-09-30T16:57:04.818" v="1592" actId="478"/>
          <ac:cxnSpMkLst>
            <pc:docMk/>
            <pc:sldMk cId="1254555772" sldId="369"/>
            <ac:cxnSpMk id="92" creationId="{6FE23798-C584-4D98-8AAA-72ADFCD6EE13}"/>
          </ac:cxnSpMkLst>
        </pc:cxnChg>
        <pc:cxnChg chg="add mod">
          <ac:chgData name="Syphax Ait oubelli" userId="ecf726b1934da71b" providerId="LiveId" clId="{4F6BF3C2-7BE2-4103-B867-42224A7BB414}" dt="2021-09-30T16:55:20.820" v="1568" actId="571"/>
          <ac:cxnSpMkLst>
            <pc:docMk/>
            <pc:sldMk cId="1254555772" sldId="369"/>
            <ac:cxnSpMk id="95" creationId="{531F7E29-D18E-437F-A22E-EC1EA2B06D1F}"/>
          </ac:cxnSpMkLst>
        </pc:cxnChg>
        <pc:cxnChg chg="add mod">
          <ac:chgData name="Syphax Ait oubelli" userId="ecf726b1934da71b" providerId="LiveId" clId="{4F6BF3C2-7BE2-4103-B867-42224A7BB414}" dt="2021-09-30T16:55:25.111" v="1569" actId="571"/>
          <ac:cxnSpMkLst>
            <pc:docMk/>
            <pc:sldMk cId="1254555772" sldId="369"/>
            <ac:cxnSpMk id="96" creationId="{5804DC93-E699-48DE-B0BF-F41C9BCEB259}"/>
          </ac:cxnSpMkLst>
        </pc:cxnChg>
        <pc:cxnChg chg="add mod">
          <ac:chgData name="Syphax Ait oubelli" userId="ecf726b1934da71b" providerId="LiveId" clId="{4F6BF3C2-7BE2-4103-B867-42224A7BB414}" dt="2021-09-30T16:55:25.111" v="1569" actId="571"/>
          <ac:cxnSpMkLst>
            <pc:docMk/>
            <pc:sldMk cId="1254555772" sldId="369"/>
            <ac:cxnSpMk id="97" creationId="{A0FAF2CD-143A-48AB-BC2E-463ED632C2F5}"/>
          </ac:cxnSpMkLst>
        </pc:cxnChg>
        <pc:cxnChg chg="add mod">
          <ac:chgData name="Syphax Ait oubelli" userId="ecf726b1934da71b" providerId="LiveId" clId="{4F6BF3C2-7BE2-4103-B867-42224A7BB414}" dt="2021-09-30T16:55:28.746" v="1570" actId="571"/>
          <ac:cxnSpMkLst>
            <pc:docMk/>
            <pc:sldMk cId="1254555772" sldId="369"/>
            <ac:cxnSpMk id="98" creationId="{F91C766F-E2FF-4F34-BDC4-A928C7B5284C}"/>
          </ac:cxnSpMkLst>
        </pc:cxnChg>
        <pc:cxnChg chg="add mod">
          <ac:chgData name="Syphax Ait oubelli" userId="ecf726b1934da71b" providerId="LiveId" clId="{4F6BF3C2-7BE2-4103-B867-42224A7BB414}" dt="2021-09-30T16:55:28.746" v="1570" actId="571"/>
          <ac:cxnSpMkLst>
            <pc:docMk/>
            <pc:sldMk cId="1254555772" sldId="369"/>
            <ac:cxnSpMk id="99" creationId="{58B22E7D-2BFB-4683-9031-0D85DF2A5E54}"/>
          </ac:cxnSpMkLst>
        </pc:cxnChg>
        <pc:cxnChg chg="add del mod">
          <ac:chgData name="Syphax Ait oubelli" userId="ecf726b1934da71b" providerId="LiveId" clId="{4F6BF3C2-7BE2-4103-B867-42224A7BB414}" dt="2021-09-30T16:56:57.209" v="1587" actId="478"/>
          <ac:cxnSpMkLst>
            <pc:docMk/>
            <pc:sldMk cId="1254555772" sldId="369"/>
            <ac:cxnSpMk id="100" creationId="{CAA54C72-0A2A-491F-AA72-4913D51653EB}"/>
          </ac:cxnSpMkLst>
        </pc:cxnChg>
        <pc:cxnChg chg="add mod">
          <ac:chgData name="Syphax Ait oubelli" userId="ecf726b1934da71b" providerId="LiveId" clId="{4F6BF3C2-7BE2-4103-B867-42224A7BB414}" dt="2021-09-30T16:55:49.646" v="1577" actId="1036"/>
          <ac:cxnSpMkLst>
            <pc:docMk/>
            <pc:sldMk cId="1254555772" sldId="369"/>
            <ac:cxnSpMk id="101" creationId="{22E0CA44-CEB9-4F53-9F3E-CBDCBFBD97E8}"/>
          </ac:cxnSpMkLst>
        </pc:cxnChg>
        <pc:cxnChg chg="add mod">
          <ac:chgData name="Syphax Ait oubelli" userId="ecf726b1934da71b" providerId="LiveId" clId="{4F6BF3C2-7BE2-4103-B867-42224A7BB414}" dt="2021-09-30T16:55:49.646" v="1577" actId="1036"/>
          <ac:cxnSpMkLst>
            <pc:docMk/>
            <pc:sldMk cId="1254555772" sldId="369"/>
            <ac:cxnSpMk id="102" creationId="{A35C789F-8B33-42FB-8DA4-F5FC7686CB94}"/>
          </ac:cxnSpMkLst>
        </pc:cxnChg>
        <pc:cxnChg chg="add mod">
          <ac:chgData name="Syphax Ait oubelli" userId="ecf726b1934da71b" providerId="LiveId" clId="{4F6BF3C2-7BE2-4103-B867-42224A7BB414}" dt="2021-09-30T16:55:49.646" v="1577" actId="1036"/>
          <ac:cxnSpMkLst>
            <pc:docMk/>
            <pc:sldMk cId="1254555772" sldId="369"/>
            <ac:cxnSpMk id="103" creationId="{B4E07EEC-9622-40CB-BFA3-F7D444BA1E62}"/>
          </ac:cxnSpMkLst>
        </pc:cxnChg>
        <pc:cxnChg chg="add mod">
          <ac:chgData name="Syphax Ait oubelli" userId="ecf726b1934da71b" providerId="LiveId" clId="{4F6BF3C2-7BE2-4103-B867-42224A7BB414}" dt="2021-09-30T16:55:49.646" v="1577" actId="1036"/>
          <ac:cxnSpMkLst>
            <pc:docMk/>
            <pc:sldMk cId="1254555772" sldId="369"/>
            <ac:cxnSpMk id="104" creationId="{585BC528-0455-4596-A7C8-4DA390404E88}"/>
          </ac:cxnSpMkLst>
        </pc:cxnChg>
        <pc:cxnChg chg="add mod">
          <ac:chgData name="Syphax Ait oubelli" userId="ecf726b1934da71b" providerId="LiveId" clId="{4F6BF3C2-7BE2-4103-B867-42224A7BB414}" dt="2021-09-30T16:57:29.967" v="1602" actId="14100"/>
          <ac:cxnSpMkLst>
            <pc:docMk/>
            <pc:sldMk cId="1254555772" sldId="369"/>
            <ac:cxnSpMk id="105" creationId="{346AD5DF-F4B2-42D3-ABAC-6871652E5789}"/>
          </ac:cxnSpMkLst>
        </pc:cxnChg>
        <pc:cxnChg chg="add del mod">
          <ac:chgData name="Syphax Ait oubelli" userId="ecf726b1934da71b" providerId="LiveId" clId="{4F6BF3C2-7BE2-4103-B867-42224A7BB414}" dt="2021-09-30T16:57:05.694" v="1593" actId="478"/>
          <ac:cxnSpMkLst>
            <pc:docMk/>
            <pc:sldMk cId="1254555772" sldId="369"/>
            <ac:cxnSpMk id="106" creationId="{0C48ED2F-0F96-416D-915C-FE311AC92DE9}"/>
          </ac:cxnSpMkLst>
        </pc:cxnChg>
        <pc:cxnChg chg="add mod">
          <ac:chgData name="Syphax Ait oubelli" userId="ecf726b1934da71b" providerId="LiveId" clId="{4F6BF3C2-7BE2-4103-B867-42224A7BB414}" dt="2021-09-30T16:55:49.646" v="1577" actId="1036"/>
          <ac:cxnSpMkLst>
            <pc:docMk/>
            <pc:sldMk cId="1254555772" sldId="369"/>
            <ac:cxnSpMk id="107" creationId="{953522F2-CE20-4A83-BC04-E70D9FC410E2}"/>
          </ac:cxnSpMkLst>
        </pc:cxnChg>
        <pc:cxnChg chg="add mod">
          <ac:chgData name="Syphax Ait oubelli" userId="ecf726b1934da71b" providerId="LiveId" clId="{4F6BF3C2-7BE2-4103-B867-42224A7BB414}" dt="2021-09-30T16:55:49.646" v="1577" actId="1036"/>
          <ac:cxnSpMkLst>
            <pc:docMk/>
            <pc:sldMk cId="1254555772" sldId="369"/>
            <ac:cxnSpMk id="108" creationId="{941E1563-FE07-492E-A95E-FBABFCCCB035}"/>
          </ac:cxnSpMkLst>
        </pc:cxnChg>
        <pc:cxnChg chg="add mod">
          <ac:chgData name="Syphax Ait oubelli" userId="ecf726b1934da71b" providerId="LiveId" clId="{4F6BF3C2-7BE2-4103-B867-42224A7BB414}" dt="2021-09-30T16:55:49.646" v="1577" actId="1036"/>
          <ac:cxnSpMkLst>
            <pc:docMk/>
            <pc:sldMk cId="1254555772" sldId="369"/>
            <ac:cxnSpMk id="109" creationId="{B90C146D-B588-4AF9-80C3-DD8C093AB9AD}"/>
          </ac:cxnSpMkLst>
        </pc:cxnChg>
        <pc:cxnChg chg="add mod">
          <ac:chgData name="Syphax Ait oubelli" userId="ecf726b1934da71b" providerId="LiveId" clId="{4F6BF3C2-7BE2-4103-B867-42224A7BB414}" dt="2021-09-30T16:55:49.646" v="1577" actId="1036"/>
          <ac:cxnSpMkLst>
            <pc:docMk/>
            <pc:sldMk cId="1254555772" sldId="369"/>
            <ac:cxnSpMk id="110" creationId="{51AD0237-B25F-492C-B332-91C3976BB64C}"/>
          </ac:cxnSpMkLst>
        </pc:cxnChg>
        <pc:cxnChg chg="add mod">
          <ac:chgData name="Syphax Ait oubelli" userId="ecf726b1934da71b" providerId="LiveId" clId="{4F6BF3C2-7BE2-4103-B867-42224A7BB414}" dt="2021-09-30T16:55:49.646" v="1577" actId="1036"/>
          <ac:cxnSpMkLst>
            <pc:docMk/>
            <pc:sldMk cId="1254555772" sldId="369"/>
            <ac:cxnSpMk id="111" creationId="{BC2EE54F-EEC9-4F8F-BA62-28D067F84374}"/>
          </ac:cxnSpMkLst>
        </pc:cxnChg>
        <pc:cxnChg chg="add del mod">
          <ac:chgData name="Syphax Ait oubelli" userId="ecf726b1934da71b" providerId="LiveId" clId="{4F6BF3C2-7BE2-4103-B867-42224A7BB414}" dt="2021-09-30T16:56:58.554" v="1588" actId="478"/>
          <ac:cxnSpMkLst>
            <pc:docMk/>
            <pc:sldMk cId="1254555772" sldId="369"/>
            <ac:cxnSpMk id="112" creationId="{346DF74B-0D42-4CD8-824B-7FD98FC42196}"/>
          </ac:cxnSpMkLst>
        </pc:cxnChg>
        <pc:cxnChg chg="add mod">
          <ac:chgData name="Syphax Ait oubelli" userId="ecf726b1934da71b" providerId="LiveId" clId="{4F6BF3C2-7BE2-4103-B867-42224A7BB414}" dt="2021-09-30T16:58:50.509" v="1636" actId="14100"/>
          <ac:cxnSpMkLst>
            <pc:docMk/>
            <pc:sldMk cId="1254555772" sldId="369"/>
            <ac:cxnSpMk id="113" creationId="{9C7FBA06-D055-4476-8FF5-1D2149D449E1}"/>
          </ac:cxnSpMkLst>
        </pc:cxnChg>
        <pc:cxnChg chg="add mod">
          <ac:chgData name="Syphax Ait oubelli" userId="ecf726b1934da71b" providerId="LiveId" clId="{4F6BF3C2-7BE2-4103-B867-42224A7BB414}" dt="2021-09-30T16:58:55.458" v="1639" actId="14100"/>
          <ac:cxnSpMkLst>
            <pc:docMk/>
            <pc:sldMk cId="1254555772" sldId="369"/>
            <ac:cxnSpMk id="114" creationId="{D90E9E75-4567-42E2-8368-9D991D6C0CC4}"/>
          </ac:cxnSpMkLst>
        </pc:cxnChg>
        <pc:cxnChg chg="add mod">
          <ac:chgData name="Syphax Ait oubelli" userId="ecf726b1934da71b" providerId="LiveId" clId="{4F6BF3C2-7BE2-4103-B867-42224A7BB414}" dt="2021-09-30T16:59:07.111" v="1645" actId="14100"/>
          <ac:cxnSpMkLst>
            <pc:docMk/>
            <pc:sldMk cId="1254555772" sldId="369"/>
            <ac:cxnSpMk id="115" creationId="{861BE8D2-1DB2-484A-8B35-9EAF8DDB4BFD}"/>
          </ac:cxnSpMkLst>
        </pc:cxnChg>
        <pc:cxnChg chg="add mod">
          <ac:chgData name="Syphax Ait oubelli" userId="ecf726b1934da71b" providerId="LiveId" clId="{4F6BF3C2-7BE2-4103-B867-42224A7BB414}" dt="2021-09-30T16:59:04.471" v="1643" actId="14100"/>
          <ac:cxnSpMkLst>
            <pc:docMk/>
            <pc:sldMk cId="1254555772" sldId="369"/>
            <ac:cxnSpMk id="116" creationId="{53A54435-0B90-40CD-BF3A-0BE43BE01347}"/>
          </ac:cxnSpMkLst>
        </pc:cxnChg>
        <pc:cxnChg chg="add mod">
          <ac:chgData name="Syphax Ait oubelli" userId="ecf726b1934da71b" providerId="LiveId" clId="{4F6BF3C2-7BE2-4103-B867-42224A7BB414}" dt="2021-09-30T16:57:23.860" v="1598" actId="14100"/>
          <ac:cxnSpMkLst>
            <pc:docMk/>
            <pc:sldMk cId="1254555772" sldId="369"/>
            <ac:cxnSpMk id="117" creationId="{7DFBAE06-0612-40E2-B297-7C21E4B1D8EE}"/>
          </ac:cxnSpMkLst>
        </pc:cxnChg>
        <pc:cxnChg chg="add del mod">
          <ac:chgData name="Syphax Ait oubelli" userId="ecf726b1934da71b" providerId="LiveId" clId="{4F6BF3C2-7BE2-4103-B867-42224A7BB414}" dt="2021-09-30T16:57:06.561" v="1594" actId="478"/>
          <ac:cxnSpMkLst>
            <pc:docMk/>
            <pc:sldMk cId="1254555772" sldId="369"/>
            <ac:cxnSpMk id="118" creationId="{C73E9B61-5D26-46C5-9868-D2E949153032}"/>
          </ac:cxnSpMkLst>
        </pc:cxnChg>
        <pc:cxnChg chg="add mod">
          <ac:chgData name="Syphax Ait oubelli" userId="ecf726b1934da71b" providerId="LiveId" clId="{4F6BF3C2-7BE2-4103-B867-42224A7BB414}" dt="2021-09-30T16:57:39.121" v="1606" actId="14100"/>
          <ac:cxnSpMkLst>
            <pc:docMk/>
            <pc:sldMk cId="1254555772" sldId="369"/>
            <ac:cxnSpMk id="119" creationId="{83FF7A92-CE0C-4082-9021-84D379B9D8A1}"/>
          </ac:cxnSpMkLst>
        </pc:cxnChg>
        <pc:cxnChg chg="add mod">
          <ac:chgData name="Syphax Ait oubelli" userId="ecf726b1934da71b" providerId="LiveId" clId="{4F6BF3C2-7BE2-4103-B867-42224A7BB414}" dt="2021-09-30T16:59:05.654" v="1644" actId="14100"/>
          <ac:cxnSpMkLst>
            <pc:docMk/>
            <pc:sldMk cId="1254555772" sldId="369"/>
            <ac:cxnSpMk id="120" creationId="{654F759E-D83C-4ABA-A452-77703131223B}"/>
          </ac:cxnSpMkLst>
        </pc:cxnChg>
        <pc:cxnChg chg="add mod">
          <ac:chgData name="Syphax Ait oubelli" userId="ecf726b1934da71b" providerId="LiveId" clId="{4F6BF3C2-7BE2-4103-B867-42224A7BB414}" dt="2021-09-30T16:58:53.157" v="1638" actId="14100"/>
          <ac:cxnSpMkLst>
            <pc:docMk/>
            <pc:sldMk cId="1254555772" sldId="369"/>
            <ac:cxnSpMk id="121" creationId="{62D36139-AA1E-416F-9F28-D0A4D417CEBD}"/>
          </ac:cxnSpMkLst>
        </pc:cxnChg>
        <pc:cxnChg chg="add mod">
          <ac:chgData name="Syphax Ait oubelli" userId="ecf726b1934da71b" providerId="LiveId" clId="{4F6BF3C2-7BE2-4103-B867-42224A7BB414}" dt="2021-09-30T16:58:19.539" v="1624" actId="14100"/>
          <ac:cxnSpMkLst>
            <pc:docMk/>
            <pc:sldMk cId="1254555772" sldId="369"/>
            <ac:cxnSpMk id="122" creationId="{96D45958-08A9-4975-BB19-2B05545EF1F2}"/>
          </ac:cxnSpMkLst>
        </pc:cxnChg>
        <pc:cxnChg chg="add mod">
          <ac:chgData name="Syphax Ait oubelli" userId="ecf726b1934da71b" providerId="LiveId" clId="{4F6BF3C2-7BE2-4103-B867-42224A7BB414}" dt="2021-09-30T16:58:44.222" v="1634" actId="14100"/>
          <ac:cxnSpMkLst>
            <pc:docMk/>
            <pc:sldMk cId="1254555772" sldId="369"/>
            <ac:cxnSpMk id="123" creationId="{82EE2D73-68F4-442F-AFD8-69620A48763F}"/>
          </ac:cxnSpMkLst>
        </pc:cxnChg>
        <pc:cxnChg chg="add del mod">
          <ac:chgData name="Syphax Ait oubelli" userId="ecf726b1934da71b" providerId="LiveId" clId="{4F6BF3C2-7BE2-4103-B867-42224A7BB414}" dt="2021-09-30T16:56:59.425" v="1589" actId="478"/>
          <ac:cxnSpMkLst>
            <pc:docMk/>
            <pc:sldMk cId="1254555772" sldId="369"/>
            <ac:cxnSpMk id="124" creationId="{D9768339-A6EE-42CE-BA21-FDC6ED0FA1D5}"/>
          </ac:cxnSpMkLst>
        </pc:cxnChg>
        <pc:cxnChg chg="add mod">
          <ac:chgData name="Syphax Ait oubelli" userId="ecf726b1934da71b" providerId="LiveId" clId="{4F6BF3C2-7BE2-4103-B867-42224A7BB414}" dt="2021-09-30T16:58:34.858" v="1632" actId="14100"/>
          <ac:cxnSpMkLst>
            <pc:docMk/>
            <pc:sldMk cId="1254555772" sldId="369"/>
            <ac:cxnSpMk id="125" creationId="{F3E7BB59-69DA-4F17-8545-743F9AF0EBE7}"/>
          </ac:cxnSpMkLst>
        </pc:cxnChg>
        <pc:cxnChg chg="add mod">
          <ac:chgData name="Syphax Ait oubelli" userId="ecf726b1934da71b" providerId="LiveId" clId="{4F6BF3C2-7BE2-4103-B867-42224A7BB414}" dt="2021-09-30T16:58:31.031" v="1629" actId="14100"/>
          <ac:cxnSpMkLst>
            <pc:docMk/>
            <pc:sldMk cId="1254555772" sldId="369"/>
            <ac:cxnSpMk id="126" creationId="{C848E144-D5B2-45BB-B214-19AD460A2A1E}"/>
          </ac:cxnSpMkLst>
        </pc:cxnChg>
        <pc:cxnChg chg="add mod">
          <ac:chgData name="Syphax Ait oubelli" userId="ecf726b1934da71b" providerId="LiveId" clId="{4F6BF3C2-7BE2-4103-B867-42224A7BB414}" dt="2021-09-30T16:58:26.795" v="1626" actId="14100"/>
          <ac:cxnSpMkLst>
            <pc:docMk/>
            <pc:sldMk cId="1254555772" sldId="369"/>
            <ac:cxnSpMk id="127" creationId="{59E1C184-A907-4F3B-B801-03680D985133}"/>
          </ac:cxnSpMkLst>
        </pc:cxnChg>
        <pc:cxnChg chg="add mod">
          <ac:chgData name="Syphax Ait oubelli" userId="ecf726b1934da71b" providerId="LiveId" clId="{4F6BF3C2-7BE2-4103-B867-42224A7BB414}" dt="2021-09-30T16:56:00.923" v="1579" actId="571"/>
          <ac:cxnSpMkLst>
            <pc:docMk/>
            <pc:sldMk cId="1254555772" sldId="369"/>
            <ac:cxnSpMk id="128" creationId="{591B5471-3C57-4702-BD56-252FC1D40674}"/>
          </ac:cxnSpMkLst>
        </pc:cxnChg>
        <pc:cxnChg chg="add mod">
          <ac:chgData name="Syphax Ait oubelli" userId="ecf726b1934da71b" providerId="LiveId" clId="{4F6BF3C2-7BE2-4103-B867-42224A7BB414}" dt="2021-09-30T16:57:27.054" v="1600" actId="14100"/>
          <ac:cxnSpMkLst>
            <pc:docMk/>
            <pc:sldMk cId="1254555772" sldId="369"/>
            <ac:cxnSpMk id="129" creationId="{A65F8B35-BA27-470C-B40A-094996262666}"/>
          </ac:cxnSpMkLst>
        </pc:cxnChg>
        <pc:cxnChg chg="add del mod">
          <ac:chgData name="Syphax Ait oubelli" userId="ecf726b1934da71b" providerId="LiveId" clId="{4F6BF3C2-7BE2-4103-B867-42224A7BB414}" dt="2021-09-30T16:57:07.446" v="1595" actId="478"/>
          <ac:cxnSpMkLst>
            <pc:docMk/>
            <pc:sldMk cId="1254555772" sldId="369"/>
            <ac:cxnSpMk id="130" creationId="{6BC70247-F82D-4CA2-89CF-EB0B07C5D6DB}"/>
          </ac:cxnSpMkLst>
        </pc:cxnChg>
        <pc:cxnChg chg="add mod">
          <ac:chgData name="Syphax Ait oubelli" userId="ecf726b1934da71b" providerId="LiveId" clId="{4F6BF3C2-7BE2-4103-B867-42224A7BB414}" dt="2021-09-30T16:57:42.043" v="1608" actId="14100"/>
          <ac:cxnSpMkLst>
            <pc:docMk/>
            <pc:sldMk cId="1254555772" sldId="369"/>
            <ac:cxnSpMk id="131" creationId="{16988718-D83E-4BA6-B4FB-CD555FE77782}"/>
          </ac:cxnSpMkLst>
        </pc:cxnChg>
        <pc:cxnChg chg="add mod">
          <ac:chgData name="Syphax Ait oubelli" userId="ecf726b1934da71b" providerId="LiveId" clId="{4F6BF3C2-7BE2-4103-B867-42224A7BB414}" dt="2021-09-30T16:58:28.170" v="1627" actId="14100"/>
          <ac:cxnSpMkLst>
            <pc:docMk/>
            <pc:sldMk cId="1254555772" sldId="369"/>
            <ac:cxnSpMk id="132" creationId="{FB032C8D-AB5C-4319-B1EE-DD0D1FEE5275}"/>
          </ac:cxnSpMkLst>
        </pc:cxnChg>
        <pc:cxnChg chg="add mod">
          <ac:chgData name="Syphax Ait oubelli" userId="ecf726b1934da71b" providerId="LiveId" clId="{4F6BF3C2-7BE2-4103-B867-42224A7BB414}" dt="2021-09-30T16:58:33.682" v="1631" actId="14100"/>
          <ac:cxnSpMkLst>
            <pc:docMk/>
            <pc:sldMk cId="1254555772" sldId="369"/>
            <ac:cxnSpMk id="133" creationId="{F2E744BD-0E83-4990-9DD2-B62DDEB0BBEC}"/>
          </ac:cxnSpMkLst>
        </pc:cxnChg>
        <pc:cxnChg chg="add mod">
          <ac:chgData name="Syphax Ait oubelli" userId="ecf726b1934da71b" providerId="LiveId" clId="{4F6BF3C2-7BE2-4103-B867-42224A7BB414}" dt="2021-09-30T16:58:32.299" v="1630" actId="14100"/>
          <ac:cxnSpMkLst>
            <pc:docMk/>
            <pc:sldMk cId="1254555772" sldId="369"/>
            <ac:cxnSpMk id="134" creationId="{7C845B9D-179F-40CC-BE17-4417E3AA8728}"/>
          </ac:cxnSpMkLst>
        </pc:cxnChg>
        <pc:cxnChg chg="add mod">
          <ac:chgData name="Syphax Ait oubelli" userId="ecf726b1934da71b" providerId="LiveId" clId="{4F6BF3C2-7BE2-4103-B867-42224A7BB414}" dt="2021-09-30T16:58:37.941" v="1633" actId="14100"/>
          <ac:cxnSpMkLst>
            <pc:docMk/>
            <pc:sldMk cId="1254555772" sldId="369"/>
            <ac:cxnSpMk id="135" creationId="{6CEE98CA-36F7-4C52-A642-F39D1E3AB788}"/>
          </ac:cxnSpMkLst>
        </pc:cxnChg>
      </pc:sldChg>
      <pc:sldChg chg="del">
        <pc:chgData name="Syphax Ait oubelli" userId="ecf726b1934da71b" providerId="LiveId" clId="{4F6BF3C2-7BE2-4103-B867-42224A7BB414}" dt="2021-09-30T15:59:01.206" v="16" actId="47"/>
        <pc:sldMkLst>
          <pc:docMk/>
          <pc:sldMk cId="3463129231" sldId="369"/>
        </pc:sldMkLst>
      </pc:sldChg>
      <pc:sldChg chg="addSp modSp add mod modTransition">
        <pc:chgData name="Syphax Ait oubelli" userId="ecf726b1934da71b" providerId="LiveId" clId="{4F6BF3C2-7BE2-4103-B867-42224A7BB414}" dt="2021-09-30T20:04:13.654" v="3270"/>
        <pc:sldMkLst>
          <pc:docMk/>
          <pc:sldMk cId="2601511004" sldId="370"/>
        </pc:sldMkLst>
        <pc:spChg chg="mod">
          <ac:chgData name="Syphax Ait oubelli" userId="ecf726b1934da71b" providerId="LiveId" clId="{4F6BF3C2-7BE2-4103-B867-42224A7BB414}" dt="2021-09-30T17:02:45.831" v="2146" actId="207"/>
          <ac:spMkLst>
            <pc:docMk/>
            <pc:sldMk cId="2601511004" sldId="370"/>
            <ac:spMk id="34" creationId="{7D6B19D7-D94C-4336-BEFD-26EE30017A1F}"/>
          </ac:spMkLst>
        </pc:spChg>
        <pc:spChg chg="mod">
          <ac:chgData name="Syphax Ait oubelli" userId="ecf726b1934da71b" providerId="LiveId" clId="{4F6BF3C2-7BE2-4103-B867-42224A7BB414}" dt="2021-09-30T17:02:42.395" v="2144" actId="207"/>
          <ac:spMkLst>
            <pc:docMk/>
            <pc:sldMk cId="2601511004" sldId="370"/>
            <ac:spMk id="37" creationId="{7DD2E545-A066-4A4E-A139-821992829E65}"/>
          </ac:spMkLst>
        </pc:spChg>
        <pc:spChg chg="mod">
          <ac:chgData name="Syphax Ait oubelli" userId="ecf726b1934da71b" providerId="LiveId" clId="{4F6BF3C2-7BE2-4103-B867-42224A7BB414}" dt="2021-09-30T17:02:42.395" v="2144" actId="207"/>
          <ac:spMkLst>
            <pc:docMk/>
            <pc:sldMk cId="2601511004" sldId="370"/>
            <ac:spMk id="39" creationId="{D707B715-FF24-4946-AB75-19E838683FCF}"/>
          </ac:spMkLst>
        </pc:spChg>
        <pc:spChg chg="mod">
          <ac:chgData name="Syphax Ait oubelli" userId="ecf726b1934da71b" providerId="LiveId" clId="{4F6BF3C2-7BE2-4103-B867-42224A7BB414}" dt="2021-09-30T17:02:42.395" v="2144" actId="207"/>
          <ac:spMkLst>
            <pc:docMk/>
            <pc:sldMk cId="2601511004" sldId="370"/>
            <ac:spMk id="41" creationId="{876A1E2A-AC0C-47A5-9428-74455A66BF6E}"/>
          </ac:spMkLst>
        </pc:spChg>
        <pc:cxnChg chg="add mod ord">
          <ac:chgData name="Syphax Ait oubelli" userId="ecf726b1934da71b" providerId="LiveId" clId="{4F6BF3C2-7BE2-4103-B867-42224A7BB414}" dt="2021-09-30T17:02:36.382" v="2142" actId="166"/>
          <ac:cxnSpMkLst>
            <pc:docMk/>
            <pc:sldMk cId="2601511004" sldId="370"/>
            <ac:cxnSpMk id="86" creationId="{F82D75C7-4384-4D72-94F1-9734EF8CEC26}"/>
          </ac:cxnSpMkLst>
        </pc:cxnChg>
        <pc:cxnChg chg="mod ord">
          <ac:chgData name="Syphax Ait oubelli" userId="ecf726b1934da71b" providerId="LiveId" clId="{4F6BF3C2-7BE2-4103-B867-42224A7BB414}" dt="2021-09-30T17:02:36.382" v="2142" actId="166"/>
          <ac:cxnSpMkLst>
            <pc:docMk/>
            <pc:sldMk cId="2601511004" sldId="370"/>
            <ac:cxnSpMk id="88" creationId="{B9883EC8-0A5E-4E1B-B39B-CCC39723B3E1}"/>
          </ac:cxnSpMkLst>
        </pc:cxnChg>
        <pc:cxnChg chg="mod ord">
          <ac:chgData name="Syphax Ait oubelli" userId="ecf726b1934da71b" providerId="LiveId" clId="{4F6BF3C2-7BE2-4103-B867-42224A7BB414}" dt="2021-09-30T17:02:36.382" v="2142" actId="166"/>
          <ac:cxnSpMkLst>
            <pc:docMk/>
            <pc:sldMk cId="2601511004" sldId="370"/>
            <ac:cxnSpMk id="96" creationId="{5804DC93-E699-48DE-B0BF-F41C9BCEB259}"/>
          </ac:cxnSpMkLst>
        </pc:cxnChg>
      </pc:sldChg>
      <pc:sldChg chg="del">
        <pc:chgData name="Syphax Ait oubelli" userId="ecf726b1934da71b" providerId="LiveId" clId="{4F6BF3C2-7BE2-4103-B867-42224A7BB414}" dt="2021-09-30T15:59:01.206" v="16" actId="47"/>
        <pc:sldMkLst>
          <pc:docMk/>
          <pc:sldMk cId="4250519515" sldId="370"/>
        </pc:sldMkLst>
      </pc:sldChg>
      <pc:sldChg chg="del">
        <pc:chgData name="Syphax Ait oubelli" userId="ecf726b1934da71b" providerId="LiveId" clId="{4F6BF3C2-7BE2-4103-B867-42224A7BB414}" dt="2021-09-30T15:59:01.206" v="16" actId="47"/>
        <pc:sldMkLst>
          <pc:docMk/>
          <pc:sldMk cId="823556173" sldId="371"/>
        </pc:sldMkLst>
      </pc:sldChg>
      <pc:sldChg chg="addSp delSp modSp add mod">
        <pc:chgData name="Syphax Ait oubelli" userId="ecf726b1934da71b" providerId="LiveId" clId="{4F6BF3C2-7BE2-4103-B867-42224A7BB414}" dt="2021-09-30T17:55:42.764" v="2283" actId="1035"/>
        <pc:sldMkLst>
          <pc:docMk/>
          <pc:sldMk cId="3524801853" sldId="371"/>
        </pc:sldMkLst>
        <pc:spChg chg="add mod">
          <ac:chgData name="Syphax Ait oubelli" userId="ecf726b1934da71b" providerId="LiveId" clId="{4F6BF3C2-7BE2-4103-B867-42224A7BB414}" dt="2021-09-30T17:52:01.258" v="2244" actId="12788"/>
          <ac:spMkLst>
            <pc:docMk/>
            <pc:sldMk cId="3524801853" sldId="371"/>
            <ac:spMk id="2" creationId="{919EEEB9-25B2-461E-B514-1BF88D0FC7B8}"/>
          </ac:spMkLst>
        </pc:spChg>
        <pc:spChg chg="add mod">
          <ac:chgData name="Syphax Ait oubelli" userId="ecf726b1934da71b" providerId="LiveId" clId="{4F6BF3C2-7BE2-4103-B867-42224A7BB414}" dt="2021-09-30T17:52:59.271" v="2248" actId="14100"/>
          <ac:spMkLst>
            <pc:docMk/>
            <pc:sldMk cId="3524801853" sldId="371"/>
            <ac:spMk id="3" creationId="{C454970B-ACDF-4B90-9BEB-7A905CDEADD0}"/>
          </ac:spMkLst>
        </pc:spChg>
        <pc:spChg chg="add mod">
          <ac:chgData name="Syphax Ait oubelli" userId="ecf726b1934da71b" providerId="LiveId" clId="{4F6BF3C2-7BE2-4103-B867-42224A7BB414}" dt="2021-09-30T17:55:42.764" v="2283" actId="1035"/>
          <ac:spMkLst>
            <pc:docMk/>
            <pc:sldMk cId="3524801853" sldId="371"/>
            <ac:spMk id="4" creationId="{6F3ECEF0-D683-4E40-B20F-23A2128C2343}"/>
          </ac:spMkLst>
        </pc:spChg>
        <pc:spChg chg="del">
          <ac:chgData name="Syphax Ait oubelli" userId="ecf726b1934da71b" providerId="LiveId" clId="{4F6BF3C2-7BE2-4103-B867-42224A7BB414}" dt="2021-09-30T17:03:05.628" v="2148" actId="478"/>
          <ac:spMkLst>
            <pc:docMk/>
            <pc:sldMk cId="3524801853" sldId="371"/>
            <ac:spMk id="4" creationId="{D63A13F6-01FB-4EE7-966D-603F6A48039B}"/>
          </ac:spMkLst>
        </pc:spChg>
        <pc:spChg chg="add mod">
          <ac:chgData name="Syphax Ait oubelli" userId="ecf726b1934da71b" providerId="LiveId" clId="{4F6BF3C2-7BE2-4103-B867-42224A7BB414}" dt="2021-09-30T17:54:23.020" v="2262" actId="14100"/>
          <ac:spMkLst>
            <pc:docMk/>
            <pc:sldMk cId="3524801853" sldId="371"/>
            <ac:spMk id="5" creationId="{BA6F1B97-3152-4E95-B949-962A2C9AEE67}"/>
          </ac:spMkLst>
        </pc:spChg>
        <pc:spChg chg="add mod">
          <ac:chgData name="Syphax Ait oubelli" userId="ecf726b1934da71b" providerId="LiveId" clId="{4F6BF3C2-7BE2-4103-B867-42224A7BB414}" dt="2021-09-30T17:55:11.004" v="2270" actId="14100"/>
          <ac:spMkLst>
            <pc:docMk/>
            <pc:sldMk cId="3524801853" sldId="371"/>
            <ac:spMk id="6" creationId="{57B55A14-A72B-4D03-B643-F137C3642FFE}"/>
          </ac:spMkLst>
        </pc:spChg>
        <pc:spChg chg="del">
          <ac:chgData name="Syphax Ait oubelli" userId="ecf726b1934da71b" providerId="LiveId" clId="{4F6BF3C2-7BE2-4103-B867-42224A7BB414}" dt="2021-09-30T17:03:05.628" v="2148" actId="478"/>
          <ac:spMkLst>
            <pc:docMk/>
            <pc:sldMk cId="3524801853" sldId="371"/>
            <ac:spMk id="6" creationId="{6E3EC17C-4E0E-4BA1-9C12-A1F63AEA4247}"/>
          </ac:spMkLst>
        </pc:spChg>
        <pc:spChg chg="del">
          <ac:chgData name="Syphax Ait oubelli" userId="ecf726b1934da71b" providerId="LiveId" clId="{4F6BF3C2-7BE2-4103-B867-42224A7BB414}" dt="2021-09-30T17:03:05.628" v="2148" actId="478"/>
          <ac:spMkLst>
            <pc:docMk/>
            <pc:sldMk cId="3524801853" sldId="371"/>
            <ac:spMk id="7" creationId="{BDBF924D-62F8-4811-82BF-C4FA8D33DA96}"/>
          </ac:spMkLst>
        </pc:spChg>
        <pc:spChg chg="add mod">
          <ac:chgData name="Syphax Ait oubelli" userId="ecf726b1934da71b" providerId="LiveId" clId="{4F6BF3C2-7BE2-4103-B867-42224A7BB414}" dt="2021-09-30T17:53:03.494" v="2249" actId="1076"/>
          <ac:spMkLst>
            <pc:docMk/>
            <pc:sldMk cId="3524801853" sldId="371"/>
            <ac:spMk id="7" creationId="{C5DB7C5B-45A7-41B9-AD77-C62EDA6E7168}"/>
          </ac:spMkLst>
        </pc:spChg>
        <pc:spChg chg="del">
          <ac:chgData name="Syphax Ait oubelli" userId="ecf726b1934da71b" providerId="LiveId" clId="{4F6BF3C2-7BE2-4103-B867-42224A7BB414}" dt="2021-09-30T17:03:05.628" v="2148" actId="478"/>
          <ac:spMkLst>
            <pc:docMk/>
            <pc:sldMk cId="3524801853" sldId="371"/>
            <ac:spMk id="8" creationId="{1C13B445-618E-4574-A948-9C6BA7C1AC00}"/>
          </ac:spMkLst>
        </pc:spChg>
        <pc:spChg chg="add mod">
          <ac:chgData name="Syphax Ait oubelli" userId="ecf726b1934da71b" providerId="LiveId" clId="{4F6BF3C2-7BE2-4103-B867-42224A7BB414}" dt="2021-09-30T17:55:42.764" v="2283" actId="1035"/>
          <ac:spMkLst>
            <pc:docMk/>
            <pc:sldMk cId="3524801853" sldId="371"/>
            <ac:spMk id="8" creationId="{E343B4D2-86BA-4075-BF40-7FA9CE56E9BC}"/>
          </ac:spMkLst>
        </pc:spChg>
        <pc:spChg chg="add mod">
          <ac:chgData name="Syphax Ait oubelli" userId="ecf726b1934da71b" providerId="LiveId" clId="{4F6BF3C2-7BE2-4103-B867-42224A7BB414}" dt="2021-09-30T17:54:25.954" v="2263" actId="1076"/>
          <ac:spMkLst>
            <pc:docMk/>
            <pc:sldMk cId="3524801853" sldId="371"/>
            <ac:spMk id="9" creationId="{BA5573F1-700E-463A-9523-116792FA9E58}"/>
          </ac:spMkLst>
        </pc:spChg>
        <pc:spChg chg="del">
          <ac:chgData name="Syphax Ait oubelli" userId="ecf726b1934da71b" providerId="LiveId" clId="{4F6BF3C2-7BE2-4103-B867-42224A7BB414}" dt="2021-09-30T17:03:05.628" v="2148" actId="478"/>
          <ac:spMkLst>
            <pc:docMk/>
            <pc:sldMk cId="3524801853" sldId="371"/>
            <ac:spMk id="9" creationId="{E78C9D40-B91F-4C4C-8758-CF3B21AA68C3}"/>
          </ac:spMkLst>
        </pc:spChg>
        <pc:spChg chg="del">
          <ac:chgData name="Syphax Ait oubelli" userId="ecf726b1934da71b" providerId="LiveId" clId="{4F6BF3C2-7BE2-4103-B867-42224A7BB414}" dt="2021-09-30T17:03:05.628" v="2148" actId="478"/>
          <ac:spMkLst>
            <pc:docMk/>
            <pc:sldMk cId="3524801853" sldId="371"/>
            <ac:spMk id="10" creationId="{19C9D01C-820E-4531-BE24-DC8EB43A95FE}"/>
          </ac:spMkLst>
        </pc:spChg>
        <pc:spChg chg="add mod">
          <ac:chgData name="Syphax Ait oubelli" userId="ecf726b1934da71b" providerId="LiveId" clId="{4F6BF3C2-7BE2-4103-B867-42224A7BB414}" dt="2021-09-30T17:55:15.423" v="2271" actId="1076"/>
          <ac:spMkLst>
            <pc:docMk/>
            <pc:sldMk cId="3524801853" sldId="371"/>
            <ac:spMk id="10" creationId="{7E626733-1255-4205-988F-61029115275F}"/>
          </ac:spMkLst>
        </pc:spChg>
        <pc:spChg chg="add mod">
          <ac:chgData name="Syphax Ait oubelli" userId="ecf726b1934da71b" providerId="LiveId" clId="{4F6BF3C2-7BE2-4103-B867-42224A7BB414}" dt="2021-09-30T17:55:25.577" v="2278" actId="1038"/>
          <ac:spMkLst>
            <pc:docMk/>
            <pc:sldMk cId="3524801853" sldId="371"/>
            <ac:spMk id="11" creationId="{40933DB8-D45E-4653-B27F-006FBB93F2BB}"/>
          </ac:spMkLst>
        </pc:spChg>
        <pc:spChg chg="del">
          <ac:chgData name="Syphax Ait oubelli" userId="ecf726b1934da71b" providerId="LiveId" clId="{4F6BF3C2-7BE2-4103-B867-42224A7BB414}" dt="2021-09-30T17:03:05.628" v="2148" actId="478"/>
          <ac:spMkLst>
            <pc:docMk/>
            <pc:sldMk cId="3524801853" sldId="371"/>
            <ac:spMk id="11" creationId="{860DD8FB-35ED-40F4-8F9D-25A0DA5007C9}"/>
          </ac:spMkLst>
        </pc:spChg>
        <pc:spChg chg="add mod">
          <ac:chgData name="Syphax Ait oubelli" userId="ecf726b1934da71b" providerId="LiveId" clId="{4F6BF3C2-7BE2-4103-B867-42224A7BB414}" dt="2021-09-30T17:55:28.556" v="2279" actId="571"/>
          <ac:spMkLst>
            <pc:docMk/>
            <pc:sldMk cId="3524801853" sldId="371"/>
            <ac:spMk id="12" creationId="{2CAC8A39-44DD-4F78-B3BB-7844F65E022A}"/>
          </ac:spMkLst>
        </pc:spChg>
        <pc:spChg chg="del">
          <ac:chgData name="Syphax Ait oubelli" userId="ecf726b1934da71b" providerId="LiveId" clId="{4F6BF3C2-7BE2-4103-B867-42224A7BB414}" dt="2021-09-30T17:03:05.628" v="2148" actId="478"/>
          <ac:spMkLst>
            <pc:docMk/>
            <pc:sldMk cId="3524801853" sldId="371"/>
            <ac:spMk id="12" creationId="{DBF1334F-4041-4293-A46A-DEBD6F680C8B}"/>
          </ac:spMkLst>
        </pc:spChg>
        <pc:spChg chg="add mod">
          <ac:chgData name="Syphax Ait oubelli" userId="ecf726b1934da71b" providerId="LiveId" clId="{4F6BF3C2-7BE2-4103-B867-42224A7BB414}" dt="2021-09-30T17:55:31.324" v="2280" actId="571"/>
          <ac:spMkLst>
            <pc:docMk/>
            <pc:sldMk cId="3524801853" sldId="371"/>
            <ac:spMk id="13" creationId="{B2551A2C-673F-4A5A-ADB8-1D106C02EA2F}"/>
          </ac:spMkLst>
        </pc:spChg>
        <pc:spChg chg="del">
          <ac:chgData name="Syphax Ait oubelli" userId="ecf726b1934da71b" providerId="LiveId" clId="{4F6BF3C2-7BE2-4103-B867-42224A7BB414}" dt="2021-09-30T17:03:05.628" v="2148" actId="478"/>
          <ac:spMkLst>
            <pc:docMk/>
            <pc:sldMk cId="3524801853" sldId="371"/>
            <ac:spMk id="14" creationId="{2A4DC6D5-1FB7-4872-ABD2-ED93ADF791E2}"/>
          </ac:spMkLst>
        </pc:spChg>
        <pc:spChg chg="add mod">
          <ac:chgData name="Syphax Ait oubelli" userId="ecf726b1934da71b" providerId="LiveId" clId="{4F6BF3C2-7BE2-4103-B867-42224A7BB414}" dt="2021-09-30T17:55:37.017" v="2282" actId="1076"/>
          <ac:spMkLst>
            <pc:docMk/>
            <pc:sldMk cId="3524801853" sldId="371"/>
            <ac:spMk id="14" creationId="{BAACE731-56EB-4FA6-9A26-8264FBF80574}"/>
          </ac:spMkLst>
        </pc:spChg>
        <pc:spChg chg="del">
          <ac:chgData name="Syphax Ait oubelli" userId="ecf726b1934da71b" providerId="LiveId" clId="{4F6BF3C2-7BE2-4103-B867-42224A7BB414}" dt="2021-09-30T17:03:05.628" v="2148" actId="478"/>
          <ac:spMkLst>
            <pc:docMk/>
            <pc:sldMk cId="3524801853" sldId="371"/>
            <ac:spMk id="15" creationId="{F5626827-4172-4C36-97BA-9C3987296F85}"/>
          </ac:spMkLst>
        </pc:spChg>
        <pc:spChg chg="del">
          <ac:chgData name="Syphax Ait oubelli" userId="ecf726b1934da71b" providerId="LiveId" clId="{4F6BF3C2-7BE2-4103-B867-42224A7BB414}" dt="2021-09-30T17:03:05.628" v="2148" actId="478"/>
          <ac:spMkLst>
            <pc:docMk/>
            <pc:sldMk cId="3524801853" sldId="371"/>
            <ac:spMk id="16" creationId="{DBBD15A8-378C-4862-A80B-D9F205A51561}"/>
          </ac:spMkLst>
        </pc:spChg>
        <pc:spChg chg="del">
          <ac:chgData name="Syphax Ait oubelli" userId="ecf726b1934da71b" providerId="LiveId" clId="{4F6BF3C2-7BE2-4103-B867-42224A7BB414}" dt="2021-09-30T17:03:05.628" v="2148" actId="478"/>
          <ac:spMkLst>
            <pc:docMk/>
            <pc:sldMk cId="3524801853" sldId="371"/>
            <ac:spMk id="17" creationId="{66FFFDA1-D53E-4350-9FBE-45CF5C355DD5}"/>
          </ac:spMkLst>
        </pc:spChg>
        <pc:spChg chg="del">
          <ac:chgData name="Syphax Ait oubelli" userId="ecf726b1934da71b" providerId="LiveId" clId="{4F6BF3C2-7BE2-4103-B867-42224A7BB414}" dt="2021-09-30T17:03:05.628" v="2148" actId="478"/>
          <ac:spMkLst>
            <pc:docMk/>
            <pc:sldMk cId="3524801853" sldId="371"/>
            <ac:spMk id="18" creationId="{851B7E87-3F33-44C2-B78F-C0E2CB6FBA28}"/>
          </ac:spMkLst>
        </pc:spChg>
        <pc:spChg chg="del">
          <ac:chgData name="Syphax Ait oubelli" userId="ecf726b1934da71b" providerId="LiveId" clId="{4F6BF3C2-7BE2-4103-B867-42224A7BB414}" dt="2021-09-30T17:03:05.628" v="2148" actId="478"/>
          <ac:spMkLst>
            <pc:docMk/>
            <pc:sldMk cId="3524801853" sldId="371"/>
            <ac:spMk id="19" creationId="{80A93D14-5192-4490-83D1-D3ED10A8B70C}"/>
          </ac:spMkLst>
        </pc:spChg>
        <pc:spChg chg="del">
          <ac:chgData name="Syphax Ait oubelli" userId="ecf726b1934da71b" providerId="LiveId" clId="{4F6BF3C2-7BE2-4103-B867-42224A7BB414}" dt="2021-09-30T17:03:05.628" v="2148" actId="478"/>
          <ac:spMkLst>
            <pc:docMk/>
            <pc:sldMk cId="3524801853" sldId="371"/>
            <ac:spMk id="20" creationId="{4F6DB540-F36E-406D-B742-0E32225FF3EA}"/>
          </ac:spMkLst>
        </pc:spChg>
        <pc:spChg chg="del">
          <ac:chgData name="Syphax Ait oubelli" userId="ecf726b1934da71b" providerId="LiveId" clId="{4F6BF3C2-7BE2-4103-B867-42224A7BB414}" dt="2021-09-30T17:03:05.628" v="2148" actId="478"/>
          <ac:spMkLst>
            <pc:docMk/>
            <pc:sldMk cId="3524801853" sldId="371"/>
            <ac:spMk id="21" creationId="{D355AA70-375A-43CA-81FF-083DC8CBFEB3}"/>
          </ac:spMkLst>
        </pc:spChg>
        <pc:spChg chg="del">
          <ac:chgData name="Syphax Ait oubelli" userId="ecf726b1934da71b" providerId="LiveId" clId="{4F6BF3C2-7BE2-4103-B867-42224A7BB414}" dt="2021-09-30T17:03:05.628" v="2148" actId="478"/>
          <ac:spMkLst>
            <pc:docMk/>
            <pc:sldMk cId="3524801853" sldId="371"/>
            <ac:spMk id="22" creationId="{709EEDAC-38FA-4690-BB9B-9B23F490F20C}"/>
          </ac:spMkLst>
        </pc:spChg>
        <pc:spChg chg="del">
          <ac:chgData name="Syphax Ait oubelli" userId="ecf726b1934da71b" providerId="LiveId" clId="{4F6BF3C2-7BE2-4103-B867-42224A7BB414}" dt="2021-09-30T17:03:05.628" v="2148" actId="478"/>
          <ac:spMkLst>
            <pc:docMk/>
            <pc:sldMk cId="3524801853" sldId="371"/>
            <ac:spMk id="23" creationId="{E7360C41-4C52-415D-AE2E-2CFE5ED6A1D1}"/>
          </ac:spMkLst>
        </pc:spChg>
        <pc:spChg chg="del">
          <ac:chgData name="Syphax Ait oubelli" userId="ecf726b1934da71b" providerId="LiveId" clId="{4F6BF3C2-7BE2-4103-B867-42224A7BB414}" dt="2021-09-30T17:03:05.628" v="2148" actId="478"/>
          <ac:spMkLst>
            <pc:docMk/>
            <pc:sldMk cId="3524801853" sldId="371"/>
            <ac:spMk id="24" creationId="{3361AF78-C583-415A-B11D-265990C58D9A}"/>
          </ac:spMkLst>
        </pc:spChg>
        <pc:spChg chg="del">
          <ac:chgData name="Syphax Ait oubelli" userId="ecf726b1934da71b" providerId="LiveId" clId="{4F6BF3C2-7BE2-4103-B867-42224A7BB414}" dt="2021-09-30T17:03:05.628" v="2148" actId="478"/>
          <ac:spMkLst>
            <pc:docMk/>
            <pc:sldMk cId="3524801853" sldId="371"/>
            <ac:spMk id="25" creationId="{FB45AA62-41E3-4AC1-B41C-397DB8186229}"/>
          </ac:spMkLst>
        </pc:spChg>
        <pc:spChg chg="del">
          <ac:chgData name="Syphax Ait oubelli" userId="ecf726b1934da71b" providerId="LiveId" clId="{4F6BF3C2-7BE2-4103-B867-42224A7BB414}" dt="2021-09-30T17:03:05.628" v="2148" actId="478"/>
          <ac:spMkLst>
            <pc:docMk/>
            <pc:sldMk cId="3524801853" sldId="371"/>
            <ac:spMk id="26" creationId="{0D6DAEA4-01DE-49FD-A96A-2318C35A645A}"/>
          </ac:spMkLst>
        </pc:spChg>
        <pc:spChg chg="del">
          <ac:chgData name="Syphax Ait oubelli" userId="ecf726b1934da71b" providerId="LiveId" clId="{4F6BF3C2-7BE2-4103-B867-42224A7BB414}" dt="2021-09-30T17:03:05.628" v="2148" actId="478"/>
          <ac:spMkLst>
            <pc:docMk/>
            <pc:sldMk cId="3524801853" sldId="371"/>
            <ac:spMk id="27" creationId="{FC501E2C-58AE-4DAA-9B86-78A728B0BAF4}"/>
          </ac:spMkLst>
        </pc:spChg>
        <pc:spChg chg="del">
          <ac:chgData name="Syphax Ait oubelli" userId="ecf726b1934da71b" providerId="LiveId" clId="{4F6BF3C2-7BE2-4103-B867-42224A7BB414}" dt="2021-09-30T17:03:05.628" v="2148" actId="478"/>
          <ac:spMkLst>
            <pc:docMk/>
            <pc:sldMk cId="3524801853" sldId="371"/>
            <ac:spMk id="28" creationId="{34D16C87-7E73-45E7-A5E6-6F94835BDDBF}"/>
          </ac:spMkLst>
        </pc:spChg>
        <pc:spChg chg="del">
          <ac:chgData name="Syphax Ait oubelli" userId="ecf726b1934da71b" providerId="LiveId" clId="{4F6BF3C2-7BE2-4103-B867-42224A7BB414}" dt="2021-09-30T17:03:05.628" v="2148" actId="478"/>
          <ac:spMkLst>
            <pc:docMk/>
            <pc:sldMk cId="3524801853" sldId="371"/>
            <ac:spMk id="29" creationId="{72BA3D99-2BD7-41B2-B92C-155D83A33832}"/>
          </ac:spMkLst>
        </pc:spChg>
        <pc:spChg chg="del">
          <ac:chgData name="Syphax Ait oubelli" userId="ecf726b1934da71b" providerId="LiveId" clId="{4F6BF3C2-7BE2-4103-B867-42224A7BB414}" dt="2021-09-30T17:03:05.628" v="2148" actId="478"/>
          <ac:spMkLst>
            <pc:docMk/>
            <pc:sldMk cId="3524801853" sldId="371"/>
            <ac:spMk id="31" creationId="{84D71518-3D1C-41D4-92B8-589BB9C865BC}"/>
          </ac:spMkLst>
        </pc:spChg>
        <pc:spChg chg="del">
          <ac:chgData name="Syphax Ait oubelli" userId="ecf726b1934da71b" providerId="LiveId" clId="{4F6BF3C2-7BE2-4103-B867-42224A7BB414}" dt="2021-09-30T17:03:05.628" v="2148" actId="478"/>
          <ac:spMkLst>
            <pc:docMk/>
            <pc:sldMk cId="3524801853" sldId="371"/>
            <ac:spMk id="32" creationId="{9B8BC6CA-9E7A-4192-AEFC-D108A2E39B18}"/>
          </ac:spMkLst>
        </pc:spChg>
        <pc:spChg chg="del">
          <ac:chgData name="Syphax Ait oubelli" userId="ecf726b1934da71b" providerId="LiveId" clId="{4F6BF3C2-7BE2-4103-B867-42224A7BB414}" dt="2021-09-30T17:03:05.628" v="2148" actId="478"/>
          <ac:spMkLst>
            <pc:docMk/>
            <pc:sldMk cId="3524801853" sldId="371"/>
            <ac:spMk id="33" creationId="{82DA7A23-9726-4511-8525-84C291024674}"/>
          </ac:spMkLst>
        </pc:spChg>
        <pc:spChg chg="del">
          <ac:chgData name="Syphax Ait oubelli" userId="ecf726b1934da71b" providerId="LiveId" clId="{4F6BF3C2-7BE2-4103-B867-42224A7BB414}" dt="2021-09-30T17:03:05.628" v="2148" actId="478"/>
          <ac:spMkLst>
            <pc:docMk/>
            <pc:sldMk cId="3524801853" sldId="371"/>
            <ac:spMk id="34" creationId="{7D6B19D7-D94C-4336-BEFD-26EE30017A1F}"/>
          </ac:spMkLst>
        </pc:spChg>
        <pc:spChg chg="del">
          <ac:chgData name="Syphax Ait oubelli" userId="ecf726b1934da71b" providerId="LiveId" clId="{4F6BF3C2-7BE2-4103-B867-42224A7BB414}" dt="2021-09-30T17:03:05.628" v="2148" actId="478"/>
          <ac:spMkLst>
            <pc:docMk/>
            <pc:sldMk cId="3524801853" sldId="371"/>
            <ac:spMk id="35" creationId="{BF6F5DA0-F883-49C0-AC3D-B105C48AE2E1}"/>
          </ac:spMkLst>
        </pc:spChg>
        <pc:spChg chg="del">
          <ac:chgData name="Syphax Ait oubelli" userId="ecf726b1934da71b" providerId="LiveId" clId="{4F6BF3C2-7BE2-4103-B867-42224A7BB414}" dt="2021-09-30T17:03:05.628" v="2148" actId="478"/>
          <ac:spMkLst>
            <pc:docMk/>
            <pc:sldMk cId="3524801853" sldId="371"/>
            <ac:spMk id="36" creationId="{1C6BC522-049E-44C0-83B8-D1A74375AED5}"/>
          </ac:spMkLst>
        </pc:spChg>
        <pc:spChg chg="del">
          <ac:chgData name="Syphax Ait oubelli" userId="ecf726b1934da71b" providerId="LiveId" clId="{4F6BF3C2-7BE2-4103-B867-42224A7BB414}" dt="2021-09-30T17:03:05.628" v="2148" actId="478"/>
          <ac:spMkLst>
            <pc:docMk/>
            <pc:sldMk cId="3524801853" sldId="371"/>
            <ac:spMk id="37" creationId="{7DD2E545-A066-4A4E-A139-821992829E65}"/>
          </ac:spMkLst>
        </pc:spChg>
        <pc:spChg chg="del">
          <ac:chgData name="Syphax Ait oubelli" userId="ecf726b1934da71b" providerId="LiveId" clId="{4F6BF3C2-7BE2-4103-B867-42224A7BB414}" dt="2021-09-30T17:03:05.628" v="2148" actId="478"/>
          <ac:spMkLst>
            <pc:docMk/>
            <pc:sldMk cId="3524801853" sldId="371"/>
            <ac:spMk id="39" creationId="{D707B715-FF24-4946-AB75-19E838683FCF}"/>
          </ac:spMkLst>
        </pc:spChg>
        <pc:spChg chg="del">
          <ac:chgData name="Syphax Ait oubelli" userId="ecf726b1934da71b" providerId="LiveId" clId="{4F6BF3C2-7BE2-4103-B867-42224A7BB414}" dt="2021-09-30T17:03:05.628" v="2148" actId="478"/>
          <ac:spMkLst>
            <pc:docMk/>
            <pc:sldMk cId="3524801853" sldId="371"/>
            <ac:spMk id="40" creationId="{A963B45A-0759-41C6-B2FA-EF08103CC685}"/>
          </ac:spMkLst>
        </pc:spChg>
        <pc:spChg chg="del">
          <ac:chgData name="Syphax Ait oubelli" userId="ecf726b1934da71b" providerId="LiveId" clId="{4F6BF3C2-7BE2-4103-B867-42224A7BB414}" dt="2021-09-30T17:03:05.628" v="2148" actId="478"/>
          <ac:spMkLst>
            <pc:docMk/>
            <pc:sldMk cId="3524801853" sldId="371"/>
            <ac:spMk id="41" creationId="{876A1E2A-AC0C-47A5-9428-74455A66BF6E}"/>
          </ac:spMkLst>
        </pc:spChg>
        <pc:spChg chg="del">
          <ac:chgData name="Syphax Ait oubelli" userId="ecf726b1934da71b" providerId="LiveId" clId="{4F6BF3C2-7BE2-4103-B867-42224A7BB414}" dt="2021-09-30T17:03:05.628" v="2148" actId="478"/>
          <ac:spMkLst>
            <pc:docMk/>
            <pc:sldMk cId="3524801853" sldId="371"/>
            <ac:spMk id="43" creationId="{6722540F-E635-4935-A047-2525B5C244D3}"/>
          </ac:spMkLst>
        </pc:spChg>
        <pc:cxnChg chg="del mod">
          <ac:chgData name="Syphax Ait oubelli" userId="ecf726b1934da71b" providerId="LiveId" clId="{4F6BF3C2-7BE2-4103-B867-42224A7BB414}" dt="2021-09-30T17:03:05.628" v="2148" actId="478"/>
          <ac:cxnSpMkLst>
            <pc:docMk/>
            <pc:sldMk cId="3524801853" sldId="371"/>
            <ac:cxnSpMk id="45" creationId="{4A932594-9968-4A85-82DC-877E1D58F327}"/>
          </ac:cxnSpMkLst>
        </pc:cxnChg>
        <pc:cxnChg chg="del mod">
          <ac:chgData name="Syphax Ait oubelli" userId="ecf726b1934da71b" providerId="LiveId" clId="{4F6BF3C2-7BE2-4103-B867-42224A7BB414}" dt="2021-09-30T17:03:05.628" v="2148" actId="478"/>
          <ac:cxnSpMkLst>
            <pc:docMk/>
            <pc:sldMk cId="3524801853" sldId="371"/>
            <ac:cxnSpMk id="48" creationId="{C4335B94-B7AB-41B5-A909-F6F5BB2C7F62}"/>
          </ac:cxnSpMkLst>
        </pc:cxnChg>
        <pc:cxnChg chg="del mod">
          <ac:chgData name="Syphax Ait oubelli" userId="ecf726b1934da71b" providerId="LiveId" clId="{4F6BF3C2-7BE2-4103-B867-42224A7BB414}" dt="2021-09-30T17:03:05.628" v="2148" actId="478"/>
          <ac:cxnSpMkLst>
            <pc:docMk/>
            <pc:sldMk cId="3524801853" sldId="371"/>
            <ac:cxnSpMk id="51" creationId="{88EA831D-1668-49E2-97F6-EC2BAC3A62D1}"/>
          </ac:cxnSpMkLst>
        </pc:cxnChg>
        <pc:cxnChg chg="del mod">
          <ac:chgData name="Syphax Ait oubelli" userId="ecf726b1934da71b" providerId="LiveId" clId="{4F6BF3C2-7BE2-4103-B867-42224A7BB414}" dt="2021-09-30T17:03:05.628" v="2148" actId="478"/>
          <ac:cxnSpMkLst>
            <pc:docMk/>
            <pc:sldMk cId="3524801853" sldId="371"/>
            <ac:cxnSpMk id="54" creationId="{A4A82876-5EAA-420A-92C4-4FC575DC57E2}"/>
          </ac:cxnSpMkLst>
        </pc:cxnChg>
        <pc:cxnChg chg="del mod">
          <ac:chgData name="Syphax Ait oubelli" userId="ecf726b1934da71b" providerId="LiveId" clId="{4F6BF3C2-7BE2-4103-B867-42224A7BB414}" dt="2021-09-30T17:03:05.628" v="2148" actId="478"/>
          <ac:cxnSpMkLst>
            <pc:docMk/>
            <pc:sldMk cId="3524801853" sldId="371"/>
            <ac:cxnSpMk id="65" creationId="{0FA3E39D-01D3-4814-9F0B-8290B67E9654}"/>
          </ac:cxnSpMkLst>
        </pc:cxnChg>
        <pc:cxnChg chg="del mod">
          <ac:chgData name="Syphax Ait oubelli" userId="ecf726b1934da71b" providerId="LiveId" clId="{4F6BF3C2-7BE2-4103-B867-42224A7BB414}" dt="2021-09-30T17:03:05.628" v="2148" actId="478"/>
          <ac:cxnSpMkLst>
            <pc:docMk/>
            <pc:sldMk cId="3524801853" sldId="371"/>
            <ac:cxnSpMk id="68" creationId="{C823E384-D61B-4B8A-949F-75F516BD33C7}"/>
          </ac:cxnSpMkLst>
        </pc:cxnChg>
        <pc:cxnChg chg="del mod">
          <ac:chgData name="Syphax Ait oubelli" userId="ecf726b1934da71b" providerId="LiveId" clId="{4F6BF3C2-7BE2-4103-B867-42224A7BB414}" dt="2021-09-30T17:03:05.628" v="2148" actId="478"/>
          <ac:cxnSpMkLst>
            <pc:docMk/>
            <pc:sldMk cId="3524801853" sldId="371"/>
            <ac:cxnSpMk id="71" creationId="{07AC119D-5C4A-482A-87C9-9EBA9756E831}"/>
          </ac:cxnSpMkLst>
        </pc:cxnChg>
        <pc:cxnChg chg="del mod">
          <ac:chgData name="Syphax Ait oubelli" userId="ecf726b1934da71b" providerId="LiveId" clId="{4F6BF3C2-7BE2-4103-B867-42224A7BB414}" dt="2021-09-30T17:03:05.628" v="2148" actId="478"/>
          <ac:cxnSpMkLst>
            <pc:docMk/>
            <pc:sldMk cId="3524801853" sldId="371"/>
            <ac:cxnSpMk id="74" creationId="{2B733E33-79B5-4EEB-A8B2-C04AD744A9E3}"/>
          </ac:cxnSpMkLst>
        </pc:cxnChg>
        <pc:cxnChg chg="del mod">
          <ac:chgData name="Syphax Ait oubelli" userId="ecf726b1934da71b" providerId="LiveId" clId="{4F6BF3C2-7BE2-4103-B867-42224A7BB414}" dt="2021-09-30T17:03:05.628" v="2148" actId="478"/>
          <ac:cxnSpMkLst>
            <pc:docMk/>
            <pc:sldMk cId="3524801853" sldId="371"/>
            <ac:cxnSpMk id="75" creationId="{E2E3659C-D22C-4834-B0D4-03C01089911F}"/>
          </ac:cxnSpMkLst>
        </pc:cxnChg>
        <pc:cxnChg chg="del mod">
          <ac:chgData name="Syphax Ait oubelli" userId="ecf726b1934da71b" providerId="LiveId" clId="{4F6BF3C2-7BE2-4103-B867-42224A7BB414}" dt="2021-09-30T17:03:05.628" v="2148" actId="478"/>
          <ac:cxnSpMkLst>
            <pc:docMk/>
            <pc:sldMk cId="3524801853" sldId="371"/>
            <ac:cxnSpMk id="86" creationId="{F82D75C7-4384-4D72-94F1-9734EF8CEC26}"/>
          </ac:cxnSpMkLst>
        </pc:cxnChg>
        <pc:cxnChg chg="del">
          <ac:chgData name="Syphax Ait oubelli" userId="ecf726b1934da71b" providerId="LiveId" clId="{4F6BF3C2-7BE2-4103-B867-42224A7BB414}" dt="2021-09-30T17:03:05.628" v="2148" actId="478"/>
          <ac:cxnSpMkLst>
            <pc:docMk/>
            <pc:sldMk cId="3524801853" sldId="371"/>
            <ac:cxnSpMk id="87" creationId="{66F929C4-0598-4C2C-92E7-6EADA0D46C75}"/>
          </ac:cxnSpMkLst>
        </pc:cxnChg>
        <pc:cxnChg chg="del">
          <ac:chgData name="Syphax Ait oubelli" userId="ecf726b1934da71b" providerId="LiveId" clId="{4F6BF3C2-7BE2-4103-B867-42224A7BB414}" dt="2021-09-30T17:03:05.628" v="2148" actId="478"/>
          <ac:cxnSpMkLst>
            <pc:docMk/>
            <pc:sldMk cId="3524801853" sldId="371"/>
            <ac:cxnSpMk id="88" creationId="{B9883EC8-0A5E-4E1B-B39B-CCC39723B3E1}"/>
          </ac:cxnSpMkLst>
        </pc:cxnChg>
        <pc:cxnChg chg="del">
          <ac:chgData name="Syphax Ait oubelli" userId="ecf726b1934da71b" providerId="LiveId" clId="{4F6BF3C2-7BE2-4103-B867-42224A7BB414}" dt="2021-09-30T17:03:05.628" v="2148" actId="478"/>
          <ac:cxnSpMkLst>
            <pc:docMk/>
            <pc:sldMk cId="3524801853" sldId="371"/>
            <ac:cxnSpMk id="89" creationId="{08E91457-D590-461F-8D10-E937B605612D}"/>
          </ac:cxnSpMkLst>
        </pc:cxnChg>
        <pc:cxnChg chg="del">
          <ac:chgData name="Syphax Ait oubelli" userId="ecf726b1934da71b" providerId="LiveId" clId="{4F6BF3C2-7BE2-4103-B867-42224A7BB414}" dt="2021-09-30T17:03:05.628" v="2148" actId="478"/>
          <ac:cxnSpMkLst>
            <pc:docMk/>
            <pc:sldMk cId="3524801853" sldId="371"/>
            <ac:cxnSpMk id="90" creationId="{52D4F8A7-30BD-4866-A5C4-458C17CC210E}"/>
          </ac:cxnSpMkLst>
        </pc:cxnChg>
        <pc:cxnChg chg="del mod">
          <ac:chgData name="Syphax Ait oubelli" userId="ecf726b1934da71b" providerId="LiveId" clId="{4F6BF3C2-7BE2-4103-B867-42224A7BB414}" dt="2021-09-30T17:03:05.628" v="2148" actId="478"/>
          <ac:cxnSpMkLst>
            <pc:docMk/>
            <pc:sldMk cId="3524801853" sldId="371"/>
            <ac:cxnSpMk id="91" creationId="{35C9A227-55B1-4F55-A255-AE350DE103AE}"/>
          </ac:cxnSpMkLst>
        </pc:cxnChg>
        <pc:cxnChg chg="del">
          <ac:chgData name="Syphax Ait oubelli" userId="ecf726b1934da71b" providerId="LiveId" clId="{4F6BF3C2-7BE2-4103-B867-42224A7BB414}" dt="2021-09-30T17:03:05.628" v="2148" actId="478"/>
          <ac:cxnSpMkLst>
            <pc:docMk/>
            <pc:sldMk cId="3524801853" sldId="371"/>
            <ac:cxnSpMk id="95" creationId="{531F7E29-D18E-437F-A22E-EC1EA2B06D1F}"/>
          </ac:cxnSpMkLst>
        </pc:cxnChg>
        <pc:cxnChg chg="del">
          <ac:chgData name="Syphax Ait oubelli" userId="ecf726b1934da71b" providerId="LiveId" clId="{4F6BF3C2-7BE2-4103-B867-42224A7BB414}" dt="2021-09-30T17:03:05.628" v="2148" actId="478"/>
          <ac:cxnSpMkLst>
            <pc:docMk/>
            <pc:sldMk cId="3524801853" sldId="371"/>
            <ac:cxnSpMk id="96" creationId="{5804DC93-E699-48DE-B0BF-F41C9BCEB259}"/>
          </ac:cxnSpMkLst>
        </pc:cxnChg>
        <pc:cxnChg chg="del">
          <ac:chgData name="Syphax Ait oubelli" userId="ecf726b1934da71b" providerId="LiveId" clId="{4F6BF3C2-7BE2-4103-B867-42224A7BB414}" dt="2021-09-30T17:03:05.628" v="2148" actId="478"/>
          <ac:cxnSpMkLst>
            <pc:docMk/>
            <pc:sldMk cId="3524801853" sldId="371"/>
            <ac:cxnSpMk id="97" creationId="{A0FAF2CD-143A-48AB-BC2E-463ED632C2F5}"/>
          </ac:cxnSpMkLst>
        </pc:cxnChg>
        <pc:cxnChg chg="del">
          <ac:chgData name="Syphax Ait oubelli" userId="ecf726b1934da71b" providerId="LiveId" clId="{4F6BF3C2-7BE2-4103-B867-42224A7BB414}" dt="2021-09-30T17:03:05.628" v="2148" actId="478"/>
          <ac:cxnSpMkLst>
            <pc:docMk/>
            <pc:sldMk cId="3524801853" sldId="371"/>
            <ac:cxnSpMk id="98" creationId="{F91C766F-E2FF-4F34-BDC4-A928C7B5284C}"/>
          </ac:cxnSpMkLst>
        </pc:cxnChg>
        <pc:cxnChg chg="del">
          <ac:chgData name="Syphax Ait oubelli" userId="ecf726b1934da71b" providerId="LiveId" clId="{4F6BF3C2-7BE2-4103-B867-42224A7BB414}" dt="2021-09-30T17:03:05.628" v="2148" actId="478"/>
          <ac:cxnSpMkLst>
            <pc:docMk/>
            <pc:sldMk cId="3524801853" sldId="371"/>
            <ac:cxnSpMk id="99" creationId="{58B22E7D-2BFB-4683-9031-0D85DF2A5E54}"/>
          </ac:cxnSpMkLst>
        </pc:cxnChg>
        <pc:cxnChg chg="del">
          <ac:chgData name="Syphax Ait oubelli" userId="ecf726b1934da71b" providerId="LiveId" clId="{4F6BF3C2-7BE2-4103-B867-42224A7BB414}" dt="2021-09-30T17:03:05.628" v="2148" actId="478"/>
          <ac:cxnSpMkLst>
            <pc:docMk/>
            <pc:sldMk cId="3524801853" sldId="371"/>
            <ac:cxnSpMk id="101" creationId="{22E0CA44-CEB9-4F53-9F3E-CBDCBFBD97E8}"/>
          </ac:cxnSpMkLst>
        </pc:cxnChg>
        <pc:cxnChg chg="del">
          <ac:chgData name="Syphax Ait oubelli" userId="ecf726b1934da71b" providerId="LiveId" clId="{4F6BF3C2-7BE2-4103-B867-42224A7BB414}" dt="2021-09-30T17:03:05.628" v="2148" actId="478"/>
          <ac:cxnSpMkLst>
            <pc:docMk/>
            <pc:sldMk cId="3524801853" sldId="371"/>
            <ac:cxnSpMk id="102" creationId="{A35C789F-8B33-42FB-8DA4-F5FC7686CB94}"/>
          </ac:cxnSpMkLst>
        </pc:cxnChg>
        <pc:cxnChg chg="del">
          <ac:chgData name="Syphax Ait oubelli" userId="ecf726b1934da71b" providerId="LiveId" clId="{4F6BF3C2-7BE2-4103-B867-42224A7BB414}" dt="2021-09-30T17:03:05.628" v="2148" actId="478"/>
          <ac:cxnSpMkLst>
            <pc:docMk/>
            <pc:sldMk cId="3524801853" sldId="371"/>
            <ac:cxnSpMk id="103" creationId="{B4E07EEC-9622-40CB-BFA3-F7D444BA1E62}"/>
          </ac:cxnSpMkLst>
        </pc:cxnChg>
        <pc:cxnChg chg="del">
          <ac:chgData name="Syphax Ait oubelli" userId="ecf726b1934da71b" providerId="LiveId" clId="{4F6BF3C2-7BE2-4103-B867-42224A7BB414}" dt="2021-09-30T17:03:05.628" v="2148" actId="478"/>
          <ac:cxnSpMkLst>
            <pc:docMk/>
            <pc:sldMk cId="3524801853" sldId="371"/>
            <ac:cxnSpMk id="104" creationId="{585BC528-0455-4596-A7C8-4DA390404E88}"/>
          </ac:cxnSpMkLst>
        </pc:cxnChg>
        <pc:cxnChg chg="del mod">
          <ac:chgData name="Syphax Ait oubelli" userId="ecf726b1934da71b" providerId="LiveId" clId="{4F6BF3C2-7BE2-4103-B867-42224A7BB414}" dt="2021-09-30T17:03:05.628" v="2148" actId="478"/>
          <ac:cxnSpMkLst>
            <pc:docMk/>
            <pc:sldMk cId="3524801853" sldId="371"/>
            <ac:cxnSpMk id="105" creationId="{346AD5DF-F4B2-42D3-ABAC-6871652E5789}"/>
          </ac:cxnSpMkLst>
        </pc:cxnChg>
        <pc:cxnChg chg="del">
          <ac:chgData name="Syphax Ait oubelli" userId="ecf726b1934da71b" providerId="LiveId" clId="{4F6BF3C2-7BE2-4103-B867-42224A7BB414}" dt="2021-09-30T17:03:05.628" v="2148" actId="478"/>
          <ac:cxnSpMkLst>
            <pc:docMk/>
            <pc:sldMk cId="3524801853" sldId="371"/>
            <ac:cxnSpMk id="107" creationId="{953522F2-CE20-4A83-BC04-E70D9FC410E2}"/>
          </ac:cxnSpMkLst>
        </pc:cxnChg>
        <pc:cxnChg chg="del">
          <ac:chgData name="Syphax Ait oubelli" userId="ecf726b1934da71b" providerId="LiveId" clId="{4F6BF3C2-7BE2-4103-B867-42224A7BB414}" dt="2021-09-30T17:03:05.628" v="2148" actId="478"/>
          <ac:cxnSpMkLst>
            <pc:docMk/>
            <pc:sldMk cId="3524801853" sldId="371"/>
            <ac:cxnSpMk id="108" creationId="{941E1563-FE07-492E-A95E-FBABFCCCB035}"/>
          </ac:cxnSpMkLst>
        </pc:cxnChg>
        <pc:cxnChg chg="del">
          <ac:chgData name="Syphax Ait oubelli" userId="ecf726b1934da71b" providerId="LiveId" clId="{4F6BF3C2-7BE2-4103-B867-42224A7BB414}" dt="2021-09-30T17:03:05.628" v="2148" actId="478"/>
          <ac:cxnSpMkLst>
            <pc:docMk/>
            <pc:sldMk cId="3524801853" sldId="371"/>
            <ac:cxnSpMk id="109" creationId="{B90C146D-B588-4AF9-80C3-DD8C093AB9AD}"/>
          </ac:cxnSpMkLst>
        </pc:cxnChg>
        <pc:cxnChg chg="del">
          <ac:chgData name="Syphax Ait oubelli" userId="ecf726b1934da71b" providerId="LiveId" clId="{4F6BF3C2-7BE2-4103-B867-42224A7BB414}" dt="2021-09-30T17:03:05.628" v="2148" actId="478"/>
          <ac:cxnSpMkLst>
            <pc:docMk/>
            <pc:sldMk cId="3524801853" sldId="371"/>
            <ac:cxnSpMk id="110" creationId="{51AD0237-B25F-492C-B332-91C3976BB64C}"/>
          </ac:cxnSpMkLst>
        </pc:cxnChg>
        <pc:cxnChg chg="del">
          <ac:chgData name="Syphax Ait oubelli" userId="ecf726b1934da71b" providerId="LiveId" clId="{4F6BF3C2-7BE2-4103-B867-42224A7BB414}" dt="2021-09-30T17:03:05.628" v="2148" actId="478"/>
          <ac:cxnSpMkLst>
            <pc:docMk/>
            <pc:sldMk cId="3524801853" sldId="371"/>
            <ac:cxnSpMk id="111" creationId="{BC2EE54F-EEC9-4F8F-BA62-28D067F84374}"/>
          </ac:cxnSpMkLst>
        </pc:cxnChg>
        <pc:cxnChg chg="del mod">
          <ac:chgData name="Syphax Ait oubelli" userId="ecf726b1934da71b" providerId="LiveId" clId="{4F6BF3C2-7BE2-4103-B867-42224A7BB414}" dt="2021-09-30T17:03:05.628" v="2148" actId="478"/>
          <ac:cxnSpMkLst>
            <pc:docMk/>
            <pc:sldMk cId="3524801853" sldId="371"/>
            <ac:cxnSpMk id="113" creationId="{9C7FBA06-D055-4476-8FF5-1D2149D449E1}"/>
          </ac:cxnSpMkLst>
        </pc:cxnChg>
        <pc:cxnChg chg="del mod">
          <ac:chgData name="Syphax Ait oubelli" userId="ecf726b1934da71b" providerId="LiveId" clId="{4F6BF3C2-7BE2-4103-B867-42224A7BB414}" dt="2021-09-30T17:03:05.628" v="2148" actId="478"/>
          <ac:cxnSpMkLst>
            <pc:docMk/>
            <pc:sldMk cId="3524801853" sldId="371"/>
            <ac:cxnSpMk id="114" creationId="{D90E9E75-4567-42E2-8368-9D991D6C0CC4}"/>
          </ac:cxnSpMkLst>
        </pc:cxnChg>
        <pc:cxnChg chg="del mod">
          <ac:chgData name="Syphax Ait oubelli" userId="ecf726b1934da71b" providerId="LiveId" clId="{4F6BF3C2-7BE2-4103-B867-42224A7BB414}" dt="2021-09-30T17:03:05.628" v="2148" actId="478"/>
          <ac:cxnSpMkLst>
            <pc:docMk/>
            <pc:sldMk cId="3524801853" sldId="371"/>
            <ac:cxnSpMk id="115" creationId="{861BE8D2-1DB2-484A-8B35-9EAF8DDB4BFD}"/>
          </ac:cxnSpMkLst>
        </pc:cxnChg>
        <pc:cxnChg chg="del mod">
          <ac:chgData name="Syphax Ait oubelli" userId="ecf726b1934da71b" providerId="LiveId" clId="{4F6BF3C2-7BE2-4103-B867-42224A7BB414}" dt="2021-09-30T17:03:05.628" v="2148" actId="478"/>
          <ac:cxnSpMkLst>
            <pc:docMk/>
            <pc:sldMk cId="3524801853" sldId="371"/>
            <ac:cxnSpMk id="116" creationId="{53A54435-0B90-40CD-BF3A-0BE43BE01347}"/>
          </ac:cxnSpMkLst>
        </pc:cxnChg>
        <pc:cxnChg chg="del mod">
          <ac:chgData name="Syphax Ait oubelli" userId="ecf726b1934da71b" providerId="LiveId" clId="{4F6BF3C2-7BE2-4103-B867-42224A7BB414}" dt="2021-09-30T17:03:05.628" v="2148" actId="478"/>
          <ac:cxnSpMkLst>
            <pc:docMk/>
            <pc:sldMk cId="3524801853" sldId="371"/>
            <ac:cxnSpMk id="117" creationId="{7DFBAE06-0612-40E2-B297-7C21E4B1D8EE}"/>
          </ac:cxnSpMkLst>
        </pc:cxnChg>
        <pc:cxnChg chg="del mod">
          <ac:chgData name="Syphax Ait oubelli" userId="ecf726b1934da71b" providerId="LiveId" clId="{4F6BF3C2-7BE2-4103-B867-42224A7BB414}" dt="2021-09-30T17:03:05.628" v="2148" actId="478"/>
          <ac:cxnSpMkLst>
            <pc:docMk/>
            <pc:sldMk cId="3524801853" sldId="371"/>
            <ac:cxnSpMk id="119" creationId="{83FF7A92-CE0C-4082-9021-84D379B9D8A1}"/>
          </ac:cxnSpMkLst>
        </pc:cxnChg>
        <pc:cxnChg chg="del mod">
          <ac:chgData name="Syphax Ait oubelli" userId="ecf726b1934da71b" providerId="LiveId" clId="{4F6BF3C2-7BE2-4103-B867-42224A7BB414}" dt="2021-09-30T17:03:05.628" v="2148" actId="478"/>
          <ac:cxnSpMkLst>
            <pc:docMk/>
            <pc:sldMk cId="3524801853" sldId="371"/>
            <ac:cxnSpMk id="120" creationId="{654F759E-D83C-4ABA-A452-77703131223B}"/>
          </ac:cxnSpMkLst>
        </pc:cxnChg>
        <pc:cxnChg chg="del mod">
          <ac:chgData name="Syphax Ait oubelli" userId="ecf726b1934da71b" providerId="LiveId" clId="{4F6BF3C2-7BE2-4103-B867-42224A7BB414}" dt="2021-09-30T17:03:05.628" v="2148" actId="478"/>
          <ac:cxnSpMkLst>
            <pc:docMk/>
            <pc:sldMk cId="3524801853" sldId="371"/>
            <ac:cxnSpMk id="121" creationId="{62D36139-AA1E-416F-9F28-D0A4D417CEBD}"/>
          </ac:cxnSpMkLst>
        </pc:cxnChg>
        <pc:cxnChg chg="del mod">
          <ac:chgData name="Syphax Ait oubelli" userId="ecf726b1934da71b" providerId="LiveId" clId="{4F6BF3C2-7BE2-4103-B867-42224A7BB414}" dt="2021-09-30T17:03:05.628" v="2148" actId="478"/>
          <ac:cxnSpMkLst>
            <pc:docMk/>
            <pc:sldMk cId="3524801853" sldId="371"/>
            <ac:cxnSpMk id="122" creationId="{96D45958-08A9-4975-BB19-2B05545EF1F2}"/>
          </ac:cxnSpMkLst>
        </pc:cxnChg>
        <pc:cxnChg chg="del mod">
          <ac:chgData name="Syphax Ait oubelli" userId="ecf726b1934da71b" providerId="LiveId" clId="{4F6BF3C2-7BE2-4103-B867-42224A7BB414}" dt="2021-09-30T17:03:05.628" v="2148" actId="478"/>
          <ac:cxnSpMkLst>
            <pc:docMk/>
            <pc:sldMk cId="3524801853" sldId="371"/>
            <ac:cxnSpMk id="123" creationId="{82EE2D73-68F4-442F-AFD8-69620A48763F}"/>
          </ac:cxnSpMkLst>
        </pc:cxnChg>
        <pc:cxnChg chg="del mod">
          <ac:chgData name="Syphax Ait oubelli" userId="ecf726b1934da71b" providerId="LiveId" clId="{4F6BF3C2-7BE2-4103-B867-42224A7BB414}" dt="2021-09-30T17:03:05.628" v="2148" actId="478"/>
          <ac:cxnSpMkLst>
            <pc:docMk/>
            <pc:sldMk cId="3524801853" sldId="371"/>
            <ac:cxnSpMk id="125" creationId="{F3E7BB59-69DA-4F17-8545-743F9AF0EBE7}"/>
          </ac:cxnSpMkLst>
        </pc:cxnChg>
        <pc:cxnChg chg="del mod">
          <ac:chgData name="Syphax Ait oubelli" userId="ecf726b1934da71b" providerId="LiveId" clId="{4F6BF3C2-7BE2-4103-B867-42224A7BB414}" dt="2021-09-30T17:03:05.628" v="2148" actId="478"/>
          <ac:cxnSpMkLst>
            <pc:docMk/>
            <pc:sldMk cId="3524801853" sldId="371"/>
            <ac:cxnSpMk id="126" creationId="{C848E144-D5B2-45BB-B214-19AD460A2A1E}"/>
          </ac:cxnSpMkLst>
        </pc:cxnChg>
        <pc:cxnChg chg="del mod">
          <ac:chgData name="Syphax Ait oubelli" userId="ecf726b1934da71b" providerId="LiveId" clId="{4F6BF3C2-7BE2-4103-B867-42224A7BB414}" dt="2021-09-30T17:03:05.628" v="2148" actId="478"/>
          <ac:cxnSpMkLst>
            <pc:docMk/>
            <pc:sldMk cId="3524801853" sldId="371"/>
            <ac:cxnSpMk id="127" creationId="{59E1C184-A907-4F3B-B801-03680D985133}"/>
          </ac:cxnSpMkLst>
        </pc:cxnChg>
        <pc:cxnChg chg="del">
          <ac:chgData name="Syphax Ait oubelli" userId="ecf726b1934da71b" providerId="LiveId" clId="{4F6BF3C2-7BE2-4103-B867-42224A7BB414}" dt="2021-09-30T17:03:05.628" v="2148" actId="478"/>
          <ac:cxnSpMkLst>
            <pc:docMk/>
            <pc:sldMk cId="3524801853" sldId="371"/>
            <ac:cxnSpMk id="128" creationId="{591B5471-3C57-4702-BD56-252FC1D40674}"/>
          </ac:cxnSpMkLst>
        </pc:cxnChg>
        <pc:cxnChg chg="del mod">
          <ac:chgData name="Syphax Ait oubelli" userId="ecf726b1934da71b" providerId="LiveId" clId="{4F6BF3C2-7BE2-4103-B867-42224A7BB414}" dt="2021-09-30T17:03:05.628" v="2148" actId="478"/>
          <ac:cxnSpMkLst>
            <pc:docMk/>
            <pc:sldMk cId="3524801853" sldId="371"/>
            <ac:cxnSpMk id="129" creationId="{A65F8B35-BA27-470C-B40A-094996262666}"/>
          </ac:cxnSpMkLst>
        </pc:cxnChg>
        <pc:cxnChg chg="del mod">
          <ac:chgData name="Syphax Ait oubelli" userId="ecf726b1934da71b" providerId="LiveId" clId="{4F6BF3C2-7BE2-4103-B867-42224A7BB414}" dt="2021-09-30T17:03:05.628" v="2148" actId="478"/>
          <ac:cxnSpMkLst>
            <pc:docMk/>
            <pc:sldMk cId="3524801853" sldId="371"/>
            <ac:cxnSpMk id="131" creationId="{16988718-D83E-4BA6-B4FB-CD555FE77782}"/>
          </ac:cxnSpMkLst>
        </pc:cxnChg>
        <pc:cxnChg chg="del mod">
          <ac:chgData name="Syphax Ait oubelli" userId="ecf726b1934da71b" providerId="LiveId" clId="{4F6BF3C2-7BE2-4103-B867-42224A7BB414}" dt="2021-09-30T17:03:05.628" v="2148" actId="478"/>
          <ac:cxnSpMkLst>
            <pc:docMk/>
            <pc:sldMk cId="3524801853" sldId="371"/>
            <ac:cxnSpMk id="132" creationId="{FB032C8D-AB5C-4319-B1EE-DD0D1FEE5275}"/>
          </ac:cxnSpMkLst>
        </pc:cxnChg>
        <pc:cxnChg chg="del mod">
          <ac:chgData name="Syphax Ait oubelli" userId="ecf726b1934da71b" providerId="LiveId" clId="{4F6BF3C2-7BE2-4103-B867-42224A7BB414}" dt="2021-09-30T17:03:05.628" v="2148" actId="478"/>
          <ac:cxnSpMkLst>
            <pc:docMk/>
            <pc:sldMk cId="3524801853" sldId="371"/>
            <ac:cxnSpMk id="133" creationId="{F2E744BD-0E83-4990-9DD2-B62DDEB0BBEC}"/>
          </ac:cxnSpMkLst>
        </pc:cxnChg>
        <pc:cxnChg chg="del mod">
          <ac:chgData name="Syphax Ait oubelli" userId="ecf726b1934da71b" providerId="LiveId" clId="{4F6BF3C2-7BE2-4103-B867-42224A7BB414}" dt="2021-09-30T17:03:05.628" v="2148" actId="478"/>
          <ac:cxnSpMkLst>
            <pc:docMk/>
            <pc:sldMk cId="3524801853" sldId="371"/>
            <ac:cxnSpMk id="134" creationId="{7C845B9D-179F-40CC-BE17-4417E3AA8728}"/>
          </ac:cxnSpMkLst>
        </pc:cxnChg>
        <pc:cxnChg chg="del mod">
          <ac:chgData name="Syphax Ait oubelli" userId="ecf726b1934da71b" providerId="LiveId" clId="{4F6BF3C2-7BE2-4103-B867-42224A7BB414}" dt="2021-09-30T17:03:05.628" v="2148" actId="478"/>
          <ac:cxnSpMkLst>
            <pc:docMk/>
            <pc:sldMk cId="3524801853" sldId="371"/>
            <ac:cxnSpMk id="135" creationId="{6CEE98CA-36F7-4C52-A642-F39D1E3AB788}"/>
          </ac:cxnSpMkLst>
        </pc:cxnChg>
      </pc:sldChg>
      <pc:sldChg chg="del">
        <pc:chgData name="Syphax Ait oubelli" userId="ecf726b1934da71b" providerId="LiveId" clId="{4F6BF3C2-7BE2-4103-B867-42224A7BB414}" dt="2021-09-30T15:59:01.206" v="16" actId="47"/>
        <pc:sldMkLst>
          <pc:docMk/>
          <pc:sldMk cId="2674189952" sldId="372"/>
        </pc:sldMkLst>
      </pc:sldChg>
      <pc:sldChg chg="del">
        <pc:chgData name="Syphax Ait oubelli" userId="ecf726b1934da71b" providerId="LiveId" clId="{4F6BF3C2-7BE2-4103-B867-42224A7BB414}" dt="2021-09-30T15:59:01.206" v="16" actId="47"/>
        <pc:sldMkLst>
          <pc:docMk/>
          <pc:sldMk cId="193559171" sldId="373"/>
        </pc:sldMkLst>
      </pc:sldChg>
      <pc:sldChg chg="del">
        <pc:chgData name="Syphax Ait oubelli" userId="ecf726b1934da71b" providerId="LiveId" clId="{4F6BF3C2-7BE2-4103-B867-42224A7BB414}" dt="2021-09-30T15:59:01.206" v="16" actId="47"/>
        <pc:sldMkLst>
          <pc:docMk/>
          <pc:sldMk cId="4021862682" sldId="374"/>
        </pc:sldMkLst>
      </pc:sldChg>
      <pc:sldChg chg="del">
        <pc:chgData name="Syphax Ait oubelli" userId="ecf726b1934da71b" providerId="LiveId" clId="{4F6BF3C2-7BE2-4103-B867-42224A7BB414}" dt="2021-09-30T15:59:01.206" v="16" actId="47"/>
        <pc:sldMkLst>
          <pc:docMk/>
          <pc:sldMk cId="4025930557" sldId="375"/>
        </pc:sldMkLst>
      </pc:sldChg>
      <pc:sldChg chg="modSp add mod">
        <pc:chgData name="Syphax Ait oubelli" userId="ecf726b1934da71b" providerId="LiveId" clId="{4F6BF3C2-7BE2-4103-B867-42224A7BB414}" dt="2021-09-30T18:04:45.649" v="2421" actId="1076"/>
        <pc:sldMkLst>
          <pc:docMk/>
          <pc:sldMk cId="726586084" sldId="388"/>
        </pc:sldMkLst>
        <pc:spChg chg="mod">
          <ac:chgData name="Syphax Ait oubelli" userId="ecf726b1934da71b" providerId="LiveId" clId="{4F6BF3C2-7BE2-4103-B867-42224A7BB414}" dt="2021-09-30T18:04:39.997" v="2419" actId="12789"/>
          <ac:spMkLst>
            <pc:docMk/>
            <pc:sldMk cId="726586084" sldId="388"/>
            <ac:spMk id="2" creationId="{1D8C653D-C082-4CE2-AC2C-67E608E75A4F}"/>
          </ac:spMkLst>
        </pc:spChg>
        <pc:spChg chg="mod">
          <ac:chgData name="Syphax Ait oubelli" userId="ecf726b1934da71b" providerId="LiveId" clId="{4F6BF3C2-7BE2-4103-B867-42224A7BB414}" dt="2021-09-30T18:04:45.649" v="2421" actId="1076"/>
          <ac:spMkLst>
            <pc:docMk/>
            <pc:sldMk cId="726586084" sldId="388"/>
            <ac:spMk id="12" creationId="{57A67FBC-6CD6-41DD-B3E7-D9CA3025395A}"/>
          </ac:spMkLst>
        </pc:spChg>
        <pc:spChg chg="mod">
          <ac:chgData name="Syphax Ait oubelli" userId="ecf726b1934da71b" providerId="LiveId" clId="{4F6BF3C2-7BE2-4103-B867-42224A7BB414}" dt="2021-09-30T18:04:42.801" v="2420" actId="1076"/>
          <ac:spMkLst>
            <pc:docMk/>
            <pc:sldMk cId="726586084" sldId="388"/>
            <ac:spMk id="13" creationId="{64C1D654-17A1-4874-8F5C-A5F455EE6982}"/>
          </ac:spMkLst>
        </pc:spChg>
      </pc:sldChg>
      <pc:sldChg chg="addSp delSp modSp add mod">
        <pc:chgData name="Syphax Ait oubelli" userId="ecf726b1934da71b" providerId="LiveId" clId="{4F6BF3C2-7BE2-4103-B867-42224A7BB414}" dt="2021-09-30T17:59:06.630" v="2298"/>
        <pc:sldMkLst>
          <pc:docMk/>
          <pc:sldMk cId="2889997282" sldId="392"/>
        </pc:sldMkLst>
        <pc:spChg chg="mod topLvl">
          <ac:chgData name="Syphax Ait oubelli" userId="ecf726b1934da71b" providerId="LiveId" clId="{4F6BF3C2-7BE2-4103-B867-42224A7BB414}" dt="2021-09-30T17:59:06.630" v="2298"/>
          <ac:spMkLst>
            <pc:docMk/>
            <pc:sldMk cId="2889997282" sldId="392"/>
            <ac:spMk id="2" creationId="{3796E6C3-EC33-4F34-BCA1-3796A41C3C77}"/>
          </ac:spMkLst>
        </pc:spChg>
        <pc:spChg chg="mod topLvl">
          <ac:chgData name="Syphax Ait oubelli" userId="ecf726b1934da71b" providerId="LiveId" clId="{4F6BF3C2-7BE2-4103-B867-42224A7BB414}" dt="2021-09-30T17:59:06.630" v="2298"/>
          <ac:spMkLst>
            <pc:docMk/>
            <pc:sldMk cId="2889997282" sldId="392"/>
            <ac:spMk id="4" creationId="{EA2864F0-4CE5-4C92-BFD3-0495BC9130D3}"/>
          </ac:spMkLst>
        </pc:spChg>
        <pc:spChg chg="del">
          <ac:chgData name="Syphax Ait oubelli" userId="ecf726b1934da71b" providerId="LiveId" clId="{4F6BF3C2-7BE2-4103-B867-42224A7BB414}" dt="2021-09-30T17:56:41.284" v="2285" actId="478"/>
          <ac:spMkLst>
            <pc:docMk/>
            <pc:sldMk cId="2889997282" sldId="392"/>
            <ac:spMk id="7" creationId="{C1B3E777-2B95-4188-95B8-10CF26305748}"/>
          </ac:spMkLst>
        </pc:spChg>
        <pc:spChg chg="mod topLvl">
          <ac:chgData name="Syphax Ait oubelli" userId="ecf726b1934da71b" providerId="LiveId" clId="{4F6BF3C2-7BE2-4103-B867-42224A7BB414}" dt="2021-09-30T17:59:06.630" v="2298"/>
          <ac:spMkLst>
            <pc:docMk/>
            <pc:sldMk cId="2889997282" sldId="392"/>
            <ac:spMk id="56" creationId="{CA42FD83-1E3D-4207-B48B-08EFA11259F2}"/>
          </ac:spMkLst>
        </pc:spChg>
        <pc:spChg chg="mod topLvl">
          <ac:chgData name="Syphax Ait oubelli" userId="ecf726b1934da71b" providerId="LiveId" clId="{4F6BF3C2-7BE2-4103-B867-42224A7BB414}" dt="2021-09-30T17:59:06.630" v="2298"/>
          <ac:spMkLst>
            <pc:docMk/>
            <pc:sldMk cId="2889997282" sldId="392"/>
            <ac:spMk id="57" creationId="{7A0B49DF-A4B6-4C78-85ED-C0463336E6F1}"/>
          </ac:spMkLst>
        </pc:spChg>
        <pc:grpChg chg="add del mod">
          <ac:chgData name="Syphax Ait oubelli" userId="ecf726b1934da71b" providerId="LiveId" clId="{4F6BF3C2-7BE2-4103-B867-42224A7BB414}" dt="2021-09-30T17:59:06.630" v="2298"/>
          <ac:grpSpMkLst>
            <pc:docMk/>
            <pc:sldMk cId="2889997282" sldId="392"/>
            <ac:grpSpMk id="3" creationId="{22E20142-FCC9-4A83-853F-1BFC27306431}"/>
          </ac:grpSpMkLst>
        </pc:grpChg>
      </pc:sldChg>
      <pc:sldChg chg="add del">
        <pc:chgData name="Syphax Ait oubelli" userId="ecf726b1934da71b" providerId="LiveId" clId="{4F6BF3C2-7BE2-4103-B867-42224A7BB414}" dt="2021-09-30T20:04:26.545" v="3271" actId="47"/>
        <pc:sldMkLst>
          <pc:docMk/>
          <pc:sldMk cId="1858748012" sldId="393"/>
        </pc:sldMkLst>
      </pc:sldChg>
      <pc:sldChg chg="addSp delSp modSp add mod">
        <pc:chgData name="Syphax Ait oubelli" userId="ecf726b1934da71b" providerId="LiveId" clId="{4F6BF3C2-7BE2-4103-B867-42224A7BB414}" dt="2021-09-30T18:03:16.908" v="2412" actId="20577"/>
        <pc:sldMkLst>
          <pc:docMk/>
          <pc:sldMk cId="2835917454" sldId="394"/>
        </pc:sldMkLst>
        <pc:spChg chg="add del mod">
          <ac:chgData name="Syphax Ait oubelli" userId="ecf726b1934da71b" providerId="LiveId" clId="{4F6BF3C2-7BE2-4103-B867-42224A7BB414}" dt="2021-09-30T18:01:38.135" v="2327"/>
          <ac:spMkLst>
            <pc:docMk/>
            <pc:sldMk cId="2835917454" sldId="394"/>
            <ac:spMk id="4" creationId="{DB774F4D-14FA-4B65-8FA7-5858234B14AC}"/>
          </ac:spMkLst>
        </pc:spChg>
        <pc:spChg chg="mod topLvl">
          <ac:chgData name="Syphax Ait oubelli" userId="ecf726b1934da71b" providerId="LiveId" clId="{4F6BF3C2-7BE2-4103-B867-42224A7BB414}" dt="2021-09-30T18:01:04.361" v="2314" actId="207"/>
          <ac:spMkLst>
            <pc:docMk/>
            <pc:sldMk cId="2835917454" sldId="394"/>
            <ac:spMk id="5" creationId="{CC8371A1-51FD-4F9E-A9D4-B6373B77BD71}"/>
          </ac:spMkLst>
        </pc:spChg>
        <pc:spChg chg="add mod topLvl">
          <ac:chgData name="Syphax Ait oubelli" userId="ecf726b1934da71b" providerId="LiveId" clId="{4F6BF3C2-7BE2-4103-B867-42224A7BB414}" dt="2021-09-30T18:02:16.309" v="2345"/>
          <ac:spMkLst>
            <pc:docMk/>
            <pc:sldMk cId="2835917454" sldId="394"/>
            <ac:spMk id="6" creationId="{5055176C-24DC-4F8E-BD27-2C7E708CD365}"/>
          </ac:spMkLst>
        </pc:spChg>
        <pc:spChg chg="add mod">
          <ac:chgData name="Syphax Ait oubelli" userId="ecf726b1934da71b" providerId="LiveId" clId="{4F6BF3C2-7BE2-4103-B867-42224A7BB414}" dt="2021-09-30T18:02:51.951" v="2395" actId="1076"/>
          <ac:spMkLst>
            <pc:docMk/>
            <pc:sldMk cId="2835917454" sldId="394"/>
            <ac:spMk id="8" creationId="{F31E6F8F-5BF4-4FDB-A943-6F5F2F8FFEE2}"/>
          </ac:spMkLst>
        </pc:spChg>
        <pc:spChg chg="mod topLvl">
          <ac:chgData name="Syphax Ait oubelli" userId="ecf726b1934da71b" providerId="LiveId" clId="{4F6BF3C2-7BE2-4103-B867-42224A7BB414}" dt="2021-09-30T18:01:04.361" v="2314" actId="207"/>
          <ac:spMkLst>
            <pc:docMk/>
            <pc:sldMk cId="2835917454" sldId="394"/>
            <ac:spMk id="10" creationId="{1F6C6113-FBE1-4F97-9584-3307E8E692B1}"/>
          </ac:spMkLst>
        </pc:spChg>
        <pc:spChg chg="mod topLvl">
          <ac:chgData name="Syphax Ait oubelli" userId="ecf726b1934da71b" providerId="LiveId" clId="{4F6BF3C2-7BE2-4103-B867-42224A7BB414}" dt="2021-09-30T18:01:04.361" v="2314" actId="207"/>
          <ac:spMkLst>
            <pc:docMk/>
            <pc:sldMk cId="2835917454" sldId="394"/>
            <ac:spMk id="12" creationId="{3D816882-F34B-43D1-9CC9-BA5A6829C79B}"/>
          </ac:spMkLst>
        </pc:spChg>
        <pc:spChg chg="mod topLvl">
          <ac:chgData name="Syphax Ait oubelli" userId="ecf726b1934da71b" providerId="LiveId" clId="{4F6BF3C2-7BE2-4103-B867-42224A7BB414}" dt="2021-09-30T18:01:04.361" v="2314" actId="207"/>
          <ac:spMkLst>
            <pc:docMk/>
            <pc:sldMk cId="2835917454" sldId="394"/>
            <ac:spMk id="13" creationId="{CB52D4C0-F59F-4050-90E0-D775B4CE8413}"/>
          </ac:spMkLst>
        </pc:spChg>
        <pc:spChg chg="mod topLvl">
          <ac:chgData name="Syphax Ait oubelli" userId="ecf726b1934da71b" providerId="LiveId" clId="{4F6BF3C2-7BE2-4103-B867-42224A7BB414}" dt="2021-09-30T18:01:10.571" v="2316" actId="207"/>
          <ac:spMkLst>
            <pc:docMk/>
            <pc:sldMk cId="2835917454" sldId="394"/>
            <ac:spMk id="14" creationId="{E4DB69F7-9D89-42D7-84CE-478417DBE59B}"/>
          </ac:spMkLst>
        </pc:spChg>
        <pc:spChg chg="mod topLvl">
          <ac:chgData name="Syphax Ait oubelli" userId="ecf726b1934da71b" providerId="LiveId" clId="{4F6BF3C2-7BE2-4103-B867-42224A7BB414}" dt="2021-09-30T18:01:04.361" v="2314" actId="207"/>
          <ac:spMkLst>
            <pc:docMk/>
            <pc:sldMk cId="2835917454" sldId="394"/>
            <ac:spMk id="15" creationId="{8DEB5101-5E36-41A6-93A4-36AE8F5176AD}"/>
          </ac:spMkLst>
        </pc:spChg>
        <pc:spChg chg="mod topLvl">
          <ac:chgData name="Syphax Ait oubelli" userId="ecf726b1934da71b" providerId="LiveId" clId="{4F6BF3C2-7BE2-4103-B867-42224A7BB414}" dt="2021-09-30T18:01:04.361" v="2314" actId="207"/>
          <ac:spMkLst>
            <pc:docMk/>
            <pc:sldMk cId="2835917454" sldId="394"/>
            <ac:spMk id="16" creationId="{25B7C4F8-D00F-402E-AFE2-94DE332A9890}"/>
          </ac:spMkLst>
        </pc:spChg>
        <pc:spChg chg="mod topLvl">
          <ac:chgData name="Syphax Ait oubelli" userId="ecf726b1934da71b" providerId="LiveId" clId="{4F6BF3C2-7BE2-4103-B867-42224A7BB414}" dt="2021-09-30T18:01:04.361" v="2314" actId="207"/>
          <ac:spMkLst>
            <pc:docMk/>
            <pc:sldMk cId="2835917454" sldId="394"/>
            <ac:spMk id="17" creationId="{0154C10B-103C-496E-87E5-A287C6F71357}"/>
          </ac:spMkLst>
        </pc:spChg>
        <pc:spChg chg="mod topLvl">
          <ac:chgData name="Syphax Ait oubelli" userId="ecf726b1934da71b" providerId="LiveId" clId="{4F6BF3C2-7BE2-4103-B867-42224A7BB414}" dt="2021-09-30T18:01:21.449" v="2320" actId="207"/>
          <ac:spMkLst>
            <pc:docMk/>
            <pc:sldMk cId="2835917454" sldId="394"/>
            <ac:spMk id="18" creationId="{28668F3F-3C69-4155-A043-E74215B3113D}"/>
          </ac:spMkLst>
        </pc:spChg>
        <pc:spChg chg="mod topLvl">
          <ac:chgData name="Syphax Ait oubelli" userId="ecf726b1934da71b" providerId="LiveId" clId="{4F6BF3C2-7BE2-4103-B867-42224A7BB414}" dt="2021-09-30T18:01:10.571" v="2316" actId="207"/>
          <ac:spMkLst>
            <pc:docMk/>
            <pc:sldMk cId="2835917454" sldId="394"/>
            <ac:spMk id="19" creationId="{EE988324-D4BC-404C-B330-ED44998C0C3C}"/>
          </ac:spMkLst>
        </pc:spChg>
        <pc:spChg chg="mod topLvl">
          <ac:chgData name="Syphax Ait oubelli" userId="ecf726b1934da71b" providerId="LiveId" clId="{4F6BF3C2-7BE2-4103-B867-42224A7BB414}" dt="2021-09-30T18:01:04.361" v="2314" actId="207"/>
          <ac:spMkLst>
            <pc:docMk/>
            <pc:sldMk cId="2835917454" sldId="394"/>
            <ac:spMk id="20" creationId="{DF60F335-D6D4-40B4-BEAC-7F3A8F4AF740}"/>
          </ac:spMkLst>
        </pc:spChg>
        <pc:spChg chg="mod topLvl">
          <ac:chgData name="Syphax Ait oubelli" userId="ecf726b1934da71b" providerId="LiveId" clId="{4F6BF3C2-7BE2-4103-B867-42224A7BB414}" dt="2021-09-30T18:01:04.361" v="2314" actId="207"/>
          <ac:spMkLst>
            <pc:docMk/>
            <pc:sldMk cId="2835917454" sldId="394"/>
            <ac:spMk id="21" creationId="{C4A74DAE-BFEB-4F79-9C6D-2AED5D49DCA5}"/>
          </ac:spMkLst>
        </pc:spChg>
        <pc:spChg chg="mod topLvl">
          <ac:chgData name="Syphax Ait oubelli" userId="ecf726b1934da71b" providerId="LiveId" clId="{4F6BF3C2-7BE2-4103-B867-42224A7BB414}" dt="2021-09-30T18:01:26.864" v="2322" actId="207"/>
          <ac:spMkLst>
            <pc:docMk/>
            <pc:sldMk cId="2835917454" sldId="394"/>
            <ac:spMk id="22" creationId="{6BBB6C6D-0581-4FA2-BB98-B187CBEED616}"/>
          </ac:spMkLst>
        </pc:spChg>
        <pc:spChg chg="mod topLvl">
          <ac:chgData name="Syphax Ait oubelli" userId="ecf726b1934da71b" providerId="LiveId" clId="{4F6BF3C2-7BE2-4103-B867-42224A7BB414}" dt="2021-09-30T18:01:21.449" v="2320" actId="207"/>
          <ac:spMkLst>
            <pc:docMk/>
            <pc:sldMk cId="2835917454" sldId="394"/>
            <ac:spMk id="23" creationId="{084E6175-3820-49E8-AAEC-18492CE6653F}"/>
          </ac:spMkLst>
        </pc:spChg>
        <pc:spChg chg="mod topLvl">
          <ac:chgData name="Syphax Ait oubelli" userId="ecf726b1934da71b" providerId="LiveId" clId="{4F6BF3C2-7BE2-4103-B867-42224A7BB414}" dt="2021-09-30T18:01:10.571" v="2316" actId="207"/>
          <ac:spMkLst>
            <pc:docMk/>
            <pc:sldMk cId="2835917454" sldId="394"/>
            <ac:spMk id="24" creationId="{4025FCF9-ECBD-4F7B-A0CA-181395E13854}"/>
          </ac:spMkLst>
        </pc:spChg>
        <pc:spChg chg="mod topLvl">
          <ac:chgData name="Syphax Ait oubelli" userId="ecf726b1934da71b" providerId="LiveId" clId="{4F6BF3C2-7BE2-4103-B867-42224A7BB414}" dt="2021-09-30T18:01:04.361" v="2314" actId="207"/>
          <ac:spMkLst>
            <pc:docMk/>
            <pc:sldMk cId="2835917454" sldId="394"/>
            <ac:spMk id="25" creationId="{3F118182-6F25-4E8E-B0C8-D84066107033}"/>
          </ac:spMkLst>
        </pc:spChg>
        <pc:spChg chg="mod topLvl">
          <ac:chgData name="Syphax Ait oubelli" userId="ecf726b1934da71b" providerId="LiveId" clId="{4F6BF3C2-7BE2-4103-B867-42224A7BB414}" dt="2021-09-30T18:01:31.146" v="2324" actId="207"/>
          <ac:spMkLst>
            <pc:docMk/>
            <pc:sldMk cId="2835917454" sldId="394"/>
            <ac:spMk id="26" creationId="{E616271D-96C1-4A26-AA65-81D9DD4C9A03}"/>
          </ac:spMkLst>
        </pc:spChg>
        <pc:spChg chg="mod topLvl">
          <ac:chgData name="Syphax Ait oubelli" userId="ecf726b1934da71b" providerId="LiveId" clId="{4F6BF3C2-7BE2-4103-B867-42224A7BB414}" dt="2021-09-30T18:01:26.864" v="2322" actId="207"/>
          <ac:spMkLst>
            <pc:docMk/>
            <pc:sldMk cId="2835917454" sldId="394"/>
            <ac:spMk id="27" creationId="{EF997535-4C1A-4F2E-AFC7-029A587CC2A7}"/>
          </ac:spMkLst>
        </pc:spChg>
        <pc:spChg chg="mod topLvl">
          <ac:chgData name="Syphax Ait oubelli" userId="ecf726b1934da71b" providerId="LiveId" clId="{4F6BF3C2-7BE2-4103-B867-42224A7BB414}" dt="2021-09-30T18:01:21.449" v="2320" actId="207"/>
          <ac:spMkLst>
            <pc:docMk/>
            <pc:sldMk cId="2835917454" sldId="394"/>
            <ac:spMk id="28" creationId="{BD702D9A-B046-4628-B8B9-06B8896CAF1F}"/>
          </ac:spMkLst>
        </pc:spChg>
        <pc:spChg chg="mod topLvl">
          <ac:chgData name="Syphax Ait oubelli" userId="ecf726b1934da71b" providerId="LiveId" clId="{4F6BF3C2-7BE2-4103-B867-42224A7BB414}" dt="2021-09-30T18:01:15.504" v="2318" actId="207"/>
          <ac:spMkLst>
            <pc:docMk/>
            <pc:sldMk cId="2835917454" sldId="394"/>
            <ac:spMk id="29" creationId="{CE6BBFDF-6CCE-4D39-B26D-5E3C9FB76489}"/>
          </ac:spMkLst>
        </pc:spChg>
        <pc:spChg chg="add mod topLvl">
          <ac:chgData name="Syphax Ait oubelli" userId="ecf726b1934da71b" providerId="LiveId" clId="{4F6BF3C2-7BE2-4103-B867-42224A7BB414}" dt="2021-09-30T18:02:19.645" v="2346" actId="207"/>
          <ac:spMkLst>
            <pc:docMk/>
            <pc:sldMk cId="2835917454" sldId="394"/>
            <ac:spMk id="32" creationId="{4B9512C5-F3F7-4DDF-88DB-2392810E79D4}"/>
          </ac:spMkLst>
        </pc:spChg>
        <pc:spChg chg="add mod topLvl">
          <ac:chgData name="Syphax Ait oubelli" userId="ecf726b1934da71b" providerId="LiveId" clId="{4F6BF3C2-7BE2-4103-B867-42224A7BB414}" dt="2021-09-30T18:02:22.022" v="2347" actId="207"/>
          <ac:spMkLst>
            <pc:docMk/>
            <pc:sldMk cId="2835917454" sldId="394"/>
            <ac:spMk id="35" creationId="{C8ACC20C-1C42-434F-BBC8-1D12B3A32850}"/>
          </ac:spMkLst>
        </pc:spChg>
        <pc:spChg chg="add mod topLvl">
          <ac:chgData name="Syphax Ait oubelli" userId="ecf726b1934da71b" providerId="LiveId" clId="{4F6BF3C2-7BE2-4103-B867-42224A7BB414}" dt="2021-09-30T18:02:24.175" v="2348" actId="207"/>
          <ac:spMkLst>
            <pc:docMk/>
            <pc:sldMk cId="2835917454" sldId="394"/>
            <ac:spMk id="36" creationId="{4513F91E-1990-4213-A92E-6D666E5729D2}"/>
          </ac:spMkLst>
        </pc:spChg>
        <pc:spChg chg="add mod topLvl">
          <ac:chgData name="Syphax Ait oubelli" userId="ecf726b1934da71b" providerId="LiveId" clId="{4F6BF3C2-7BE2-4103-B867-42224A7BB414}" dt="2021-09-30T18:02:26.751" v="2349" actId="207"/>
          <ac:spMkLst>
            <pc:docMk/>
            <pc:sldMk cId="2835917454" sldId="394"/>
            <ac:spMk id="38" creationId="{865736DC-70B6-4ACB-B75D-B07FEB680F65}"/>
          </ac:spMkLst>
        </pc:spChg>
        <pc:spChg chg="add mod">
          <ac:chgData name="Syphax Ait oubelli" userId="ecf726b1934da71b" providerId="LiveId" clId="{4F6BF3C2-7BE2-4103-B867-42224A7BB414}" dt="2021-09-30T18:03:10.210" v="2403" actId="20577"/>
          <ac:spMkLst>
            <pc:docMk/>
            <pc:sldMk cId="2835917454" sldId="394"/>
            <ac:spMk id="40" creationId="{0E9AB646-796B-40E9-B6D4-BC362579CAF9}"/>
          </ac:spMkLst>
        </pc:spChg>
        <pc:spChg chg="add mod">
          <ac:chgData name="Syphax Ait oubelli" userId="ecf726b1934da71b" providerId="LiveId" clId="{4F6BF3C2-7BE2-4103-B867-42224A7BB414}" dt="2021-09-30T18:03:13.442" v="2406" actId="20577"/>
          <ac:spMkLst>
            <pc:docMk/>
            <pc:sldMk cId="2835917454" sldId="394"/>
            <ac:spMk id="41" creationId="{FD715669-CEB2-449D-B120-6716579A5246}"/>
          </ac:spMkLst>
        </pc:spChg>
        <pc:spChg chg="add mod">
          <ac:chgData name="Syphax Ait oubelli" userId="ecf726b1934da71b" providerId="LiveId" clId="{4F6BF3C2-7BE2-4103-B867-42224A7BB414}" dt="2021-09-30T18:03:14.923" v="2409" actId="20577"/>
          <ac:spMkLst>
            <pc:docMk/>
            <pc:sldMk cId="2835917454" sldId="394"/>
            <ac:spMk id="42" creationId="{13305087-58CE-469D-8F3E-6447A978D87C}"/>
          </ac:spMkLst>
        </pc:spChg>
        <pc:spChg chg="add mod">
          <ac:chgData name="Syphax Ait oubelli" userId="ecf726b1934da71b" providerId="LiveId" clId="{4F6BF3C2-7BE2-4103-B867-42224A7BB414}" dt="2021-09-30T18:03:16.908" v="2412" actId="20577"/>
          <ac:spMkLst>
            <pc:docMk/>
            <pc:sldMk cId="2835917454" sldId="394"/>
            <ac:spMk id="43" creationId="{D7477520-BDD8-4AFD-B2CC-9EEBE9875155}"/>
          </ac:spMkLst>
        </pc:spChg>
        <pc:grpChg chg="add del mod">
          <ac:chgData name="Syphax Ait oubelli" userId="ecf726b1934da71b" providerId="LiveId" clId="{4F6BF3C2-7BE2-4103-B867-42224A7BB414}" dt="2021-09-30T18:00:50.389" v="2308"/>
          <ac:grpSpMkLst>
            <pc:docMk/>
            <pc:sldMk cId="2835917454" sldId="394"/>
            <ac:grpSpMk id="2" creationId="{5277B257-FB97-4764-8EA1-7FE181A7E4F9}"/>
          </ac:grpSpMkLst>
        </pc:grpChg>
        <pc:grpChg chg="add del mod">
          <ac:chgData name="Syphax Ait oubelli" userId="ecf726b1934da71b" providerId="LiveId" clId="{4F6BF3C2-7BE2-4103-B867-42224A7BB414}" dt="2021-09-30T18:00:56.027" v="2312"/>
          <ac:grpSpMkLst>
            <pc:docMk/>
            <pc:sldMk cId="2835917454" sldId="394"/>
            <ac:grpSpMk id="3" creationId="{F2EEC556-15E8-425B-BD62-696D25B115F0}"/>
          </ac:grpSpMkLst>
        </pc:grpChg>
        <pc:grpChg chg="add del mod">
          <ac:chgData name="Syphax Ait oubelli" userId="ecf726b1934da71b" providerId="LiveId" clId="{4F6BF3C2-7BE2-4103-B867-42224A7BB414}" dt="2021-09-30T18:02:16.309" v="2345"/>
          <ac:grpSpMkLst>
            <pc:docMk/>
            <pc:sldMk cId="2835917454" sldId="394"/>
            <ac:grpSpMk id="7" creationId="{01FCB814-8F6A-40B9-8800-87202EEFE648}"/>
          </ac:grpSpMkLst>
        </pc:grpChg>
        <pc:cxnChg chg="del">
          <ac:chgData name="Syphax Ait oubelli" userId="ecf726b1934da71b" providerId="LiveId" clId="{4F6BF3C2-7BE2-4103-B867-42224A7BB414}" dt="2021-09-30T18:00:24.709" v="2301" actId="478"/>
          <ac:cxnSpMkLst>
            <pc:docMk/>
            <pc:sldMk cId="2835917454" sldId="394"/>
            <ac:cxnSpMk id="31" creationId="{73525C6D-C4B2-4EB4-B736-5EDA9BDB2D13}"/>
          </ac:cxnSpMkLst>
        </pc:cxnChg>
        <pc:cxnChg chg="del">
          <ac:chgData name="Syphax Ait oubelli" userId="ecf726b1934da71b" providerId="LiveId" clId="{4F6BF3C2-7BE2-4103-B867-42224A7BB414}" dt="2021-09-30T18:00:24.709" v="2301" actId="478"/>
          <ac:cxnSpMkLst>
            <pc:docMk/>
            <pc:sldMk cId="2835917454" sldId="394"/>
            <ac:cxnSpMk id="33" creationId="{246A11DF-7F0F-43FE-A8DC-7C9CC245D670}"/>
          </ac:cxnSpMkLst>
        </pc:cxnChg>
        <pc:cxnChg chg="del">
          <ac:chgData name="Syphax Ait oubelli" userId="ecf726b1934da71b" providerId="LiveId" clId="{4F6BF3C2-7BE2-4103-B867-42224A7BB414}" dt="2021-09-30T18:00:24.709" v="2301" actId="478"/>
          <ac:cxnSpMkLst>
            <pc:docMk/>
            <pc:sldMk cId="2835917454" sldId="394"/>
            <ac:cxnSpMk id="34" creationId="{3B8E00EB-FEC4-4A92-963A-9318C678C86E}"/>
          </ac:cxnSpMkLst>
        </pc:cxnChg>
        <pc:cxnChg chg="del">
          <ac:chgData name="Syphax Ait oubelli" userId="ecf726b1934da71b" providerId="LiveId" clId="{4F6BF3C2-7BE2-4103-B867-42224A7BB414}" dt="2021-09-30T18:00:24.709" v="2301" actId="478"/>
          <ac:cxnSpMkLst>
            <pc:docMk/>
            <pc:sldMk cId="2835917454" sldId="394"/>
            <ac:cxnSpMk id="37" creationId="{55E9F1EC-0C65-43BE-9A2E-DC83D3167896}"/>
          </ac:cxnSpMkLst>
        </pc:cxnChg>
        <pc:cxnChg chg="del">
          <ac:chgData name="Syphax Ait oubelli" userId="ecf726b1934da71b" providerId="LiveId" clId="{4F6BF3C2-7BE2-4103-B867-42224A7BB414}" dt="2021-09-30T18:00:24.709" v="2301" actId="478"/>
          <ac:cxnSpMkLst>
            <pc:docMk/>
            <pc:sldMk cId="2835917454" sldId="394"/>
            <ac:cxnSpMk id="39" creationId="{EA547795-DCA1-4184-8DD8-837B7570807A}"/>
          </ac:cxnSpMkLst>
        </pc:cxnChg>
      </pc:sldChg>
      <pc:sldChg chg="addSp delSp modSp add mod">
        <pc:chgData name="Syphax Ait oubelli" userId="ecf726b1934da71b" providerId="LiveId" clId="{4F6BF3C2-7BE2-4103-B867-42224A7BB414}" dt="2021-09-30T18:19:44.507" v="2508" actId="478"/>
        <pc:sldMkLst>
          <pc:docMk/>
          <pc:sldMk cId="4009363957" sldId="395"/>
        </pc:sldMkLst>
        <pc:spChg chg="del">
          <ac:chgData name="Syphax Ait oubelli" userId="ecf726b1934da71b" providerId="LiveId" clId="{4F6BF3C2-7BE2-4103-B867-42224A7BB414}" dt="2021-09-30T18:10:55.426" v="2430" actId="478"/>
          <ac:spMkLst>
            <pc:docMk/>
            <pc:sldMk cId="4009363957" sldId="395"/>
            <ac:spMk id="2" creationId="{3796E6C3-EC33-4F34-BCA1-3796A41C3C77}"/>
          </ac:spMkLst>
        </pc:spChg>
        <pc:spChg chg="mod">
          <ac:chgData name="Syphax Ait oubelli" userId="ecf726b1934da71b" providerId="LiveId" clId="{4F6BF3C2-7BE2-4103-B867-42224A7BB414}" dt="2021-09-30T18:16:04.015" v="2484" actId="20577"/>
          <ac:spMkLst>
            <pc:docMk/>
            <pc:sldMk cId="4009363957" sldId="395"/>
            <ac:spMk id="4" creationId="{EA2864F0-4CE5-4C92-BFD3-0495BC9130D3}"/>
          </ac:spMkLst>
        </pc:spChg>
        <pc:spChg chg="add del mod">
          <ac:chgData name="Syphax Ait oubelli" userId="ecf726b1934da71b" providerId="LiveId" clId="{4F6BF3C2-7BE2-4103-B867-42224A7BB414}" dt="2021-09-30T18:19:44.507" v="2508" actId="478"/>
          <ac:spMkLst>
            <pc:docMk/>
            <pc:sldMk cId="4009363957" sldId="395"/>
            <ac:spMk id="5" creationId="{9CE1C2E2-EED9-47CD-A205-990A40D50FAB}"/>
          </ac:spMkLst>
        </pc:spChg>
        <pc:spChg chg="add del mod topLvl">
          <ac:chgData name="Syphax Ait oubelli" userId="ecf726b1934da71b" providerId="LiveId" clId="{4F6BF3C2-7BE2-4103-B867-42224A7BB414}" dt="2021-09-30T18:19:44.507" v="2508" actId="478"/>
          <ac:spMkLst>
            <pc:docMk/>
            <pc:sldMk cId="4009363957" sldId="395"/>
            <ac:spMk id="6" creationId="{8163D1E6-58E8-472B-951F-1EF5AE1043F6}"/>
          </ac:spMkLst>
        </pc:spChg>
        <pc:spChg chg="add del mod topLvl">
          <ac:chgData name="Syphax Ait oubelli" userId="ecf726b1934da71b" providerId="LiveId" clId="{4F6BF3C2-7BE2-4103-B867-42224A7BB414}" dt="2021-09-30T18:19:44.507" v="2508" actId="478"/>
          <ac:spMkLst>
            <pc:docMk/>
            <pc:sldMk cId="4009363957" sldId="395"/>
            <ac:spMk id="7" creationId="{AA50CCD4-A8DA-4B0F-88A4-6AC42F66A348}"/>
          </ac:spMkLst>
        </pc:spChg>
        <pc:spChg chg="add del mod topLvl">
          <ac:chgData name="Syphax Ait oubelli" userId="ecf726b1934da71b" providerId="LiveId" clId="{4F6BF3C2-7BE2-4103-B867-42224A7BB414}" dt="2021-09-30T18:19:44.507" v="2508" actId="478"/>
          <ac:spMkLst>
            <pc:docMk/>
            <pc:sldMk cId="4009363957" sldId="395"/>
            <ac:spMk id="8" creationId="{171AEC41-3672-4B64-BC99-D50629AF4057}"/>
          </ac:spMkLst>
        </pc:spChg>
        <pc:spChg chg="add del mod topLvl">
          <ac:chgData name="Syphax Ait oubelli" userId="ecf726b1934da71b" providerId="LiveId" clId="{4F6BF3C2-7BE2-4103-B867-42224A7BB414}" dt="2021-09-30T18:19:44.507" v="2508" actId="478"/>
          <ac:spMkLst>
            <pc:docMk/>
            <pc:sldMk cId="4009363957" sldId="395"/>
            <ac:spMk id="9" creationId="{B9441D64-E8C1-4C8C-B790-2E0EB3B9F8B6}"/>
          </ac:spMkLst>
        </pc:spChg>
        <pc:spChg chg="add del mod topLvl">
          <ac:chgData name="Syphax Ait oubelli" userId="ecf726b1934da71b" providerId="LiveId" clId="{4F6BF3C2-7BE2-4103-B867-42224A7BB414}" dt="2021-09-30T18:19:44.507" v="2508" actId="478"/>
          <ac:spMkLst>
            <pc:docMk/>
            <pc:sldMk cId="4009363957" sldId="395"/>
            <ac:spMk id="10" creationId="{96535393-9565-496B-B382-7EEBF70F726F}"/>
          </ac:spMkLst>
        </pc:spChg>
        <pc:spChg chg="add del mod topLvl">
          <ac:chgData name="Syphax Ait oubelli" userId="ecf726b1934da71b" providerId="LiveId" clId="{4F6BF3C2-7BE2-4103-B867-42224A7BB414}" dt="2021-09-30T18:19:44.507" v="2508" actId="478"/>
          <ac:spMkLst>
            <pc:docMk/>
            <pc:sldMk cId="4009363957" sldId="395"/>
            <ac:spMk id="11" creationId="{93A15F70-B038-40E3-AD71-C7E9C1ABDEB5}"/>
          </ac:spMkLst>
        </pc:spChg>
        <pc:spChg chg="add del mod topLvl">
          <ac:chgData name="Syphax Ait oubelli" userId="ecf726b1934da71b" providerId="LiveId" clId="{4F6BF3C2-7BE2-4103-B867-42224A7BB414}" dt="2021-09-30T18:19:44.507" v="2508" actId="478"/>
          <ac:spMkLst>
            <pc:docMk/>
            <pc:sldMk cId="4009363957" sldId="395"/>
            <ac:spMk id="12" creationId="{5EF89414-3C01-439C-AB3D-8EEBA154C572}"/>
          </ac:spMkLst>
        </pc:spChg>
        <pc:spChg chg="add del mod topLvl">
          <ac:chgData name="Syphax Ait oubelli" userId="ecf726b1934da71b" providerId="LiveId" clId="{4F6BF3C2-7BE2-4103-B867-42224A7BB414}" dt="2021-09-30T18:19:44.507" v="2508" actId="478"/>
          <ac:spMkLst>
            <pc:docMk/>
            <pc:sldMk cId="4009363957" sldId="395"/>
            <ac:spMk id="13" creationId="{36642335-1933-4E73-985E-005DC52BB06D}"/>
          </ac:spMkLst>
        </pc:spChg>
        <pc:spChg chg="add del mod topLvl">
          <ac:chgData name="Syphax Ait oubelli" userId="ecf726b1934da71b" providerId="LiveId" clId="{4F6BF3C2-7BE2-4103-B867-42224A7BB414}" dt="2021-09-30T18:19:44.507" v="2508" actId="478"/>
          <ac:spMkLst>
            <pc:docMk/>
            <pc:sldMk cId="4009363957" sldId="395"/>
            <ac:spMk id="14" creationId="{659F0220-105C-4281-935D-8BAEB3BFB8DB}"/>
          </ac:spMkLst>
        </pc:spChg>
        <pc:spChg chg="add del mod topLvl">
          <ac:chgData name="Syphax Ait oubelli" userId="ecf726b1934da71b" providerId="LiveId" clId="{4F6BF3C2-7BE2-4103-B867-42224A7BB414}" dt="2021-09-30T18:19:44.507" v="2508" actId="478"/>
          <ac:spMkLst>
            <pc:docMk/>
            <pc:sldMk cId="4009363957" sldId="395"/>
            <ac:spMk id="15" creationId="{F43AA134-7930-4CB1-B1A9-A3685BBA9412}"/>
          </ac:spMkLst>
        </pc:spChg>
        <pc:spChg chg="add del mod topLvl">
          <ac:chgData name="Syphax Ait oubelli" userId="ecf726b1934da71b" providerId="LiveId" clId="{4F6BF3C2-7BE2-4103-B867-42224A7BB414}" dt="2021-09-30T18:19:44.507" v="2508" actId="478"/>
          <ac:spMkLst>
            <pc:docMk/>
            <pc:sldMk cId="4009363957" sldId="395"/>
            <ac:spMk id="16" creationId="{F041D657-DCE7-4E5C-B2E1-946923FDF991}"/>
          </ac:spMkLst>
        </pc:spChg>
        <pc:spChg chg="add del mod topLvl">
          <ac:chgData name="Syphax Ait oubelli" userId="ecf726b1934da71b" providerId="LiveId" clId="{4F6BF3C2-7BE2-4103-B867-42224A7BB414}" dt="2021-09-30T18:19:44.507" v="2508" actId="478"/>
          <ac:spMkLst>
            <pc:docMk/>
            <pc:sldMk cId="4009363957" sldId="395"/>
            <ac:spMk id="17" creationId="{20545282-1ADE-4BFB-8B70-FD9C5CF74655}"/>
          </ac:spMkLst>
        </pc:spChg>
        <pc:spChg chg="add del mod topLvl">
          <ac:chgData name="Syphax Ait oubelli" userId="ecf726b1934da71b" providerId="LiveId" clId="{4F6BF3C2-7BE2-4103-B867-42224A7BB414}" dt="2021-09-30T18:19:44.507" v="2508" actId="478"/>
          <ac:spMkLst>
            <pc:docMk/>
            <pc:sldMk cId="4009363957" sldId="395"/>
            <ac:spMk id="18" creationId="{CDD27255-1DD1-4025-8A86-4E173778924F}"/>
          </ac:spMkLst>
        </pc:spChg>
        <pc:spChg chg="add del mod topLvl">
          <ac:chgData name="Syphax Ait oubelli" userId="ecf726b1934da71b" providerId="LiveId" clId="{4F6BF3C2-7BE2-4103-B867-42224A7BB414}" dt="2021-09-30T18:19:44.507" v="2508" actId="478"/>
          <ac:spMkLst>
            <pc:docMk/>
            <pc:sldMk cId="4009363957" sldId="395"/>
            <ac:spMk id="19" creationId="{0913B240-B8BE-4F14-8283-238C94EE5EB8}"/>
          </ac:spMkLst>
        </pc:spChg>
        <pc:spChg chg="add del mod topLvl">
          <ac:chgData name="Syphax Ait oubelli" userId="ecf726b1934da71b" providerId="LiveId" clId="{4F6BF3C2-7BE2-4103-B867-42224A7BB414}" dt="2021-09-30T18:19:44.507" v="2508" actId="478"/>
          <ac:spMkLst>
            <pc:docMk/>
            <pc:sldMk cId="4009363957" sldId="395"/>
            <ac:spMk id="20" creationId="{CC6585D7-52DB-4951-9863-EE678DE9B063}"/>
          </ac:spMkLst>
        </pc:spChg>
        <pc:spChg chg="add del mod topLvl">
          <ac:chgData name="Syphax Ait oubelli" userId="ecf726b1934da71b" providerId="LiveId" clId="{4F6BF3C2-7BE2-4103-B867-42224A7BB414}" dt="2021-09-30T18:19:44.507" v="2508" actId="478"/>
          <ac:spMkLst>
            <pc:docMk/>
            <pc:sldMk cId="4009363957" sldId="395"/>
            <ac:spMk id="21" creationId="{030AE1F0-A41E-4720-9D92-870AB85CC83C}"/>
          </ac:spMkLst>
        </pc:spChg>
        <pc:spChg chg="add del mod topLvl">
          <ac:chgData name="Syphax Ait oubelli" userId="ecf726b1934da71b" providerId="LiveId" clId="{4F6BF3C2-7BE2-4103-B867-42224A7BB414}" dt="2021-09-30T18:19:44.507" v="2508" actId="478"/>
          <ac:spMkLst>
            <pc:docMk/>
            <pc:sldMk cId="4009363957" sldId="395"/>
            <ac:spMk id="22" creationId="{2441CBF1-0B8B-4DD7-B202-8D9AAFFD980C}"/>
          </ac:spMkLst>
        </pc:spChg>
        <pc:spChg chg="add del mod topLvl">
          <ac:chgData name="Syphax Ait oubelli" userId="ecf726b1934da71b" providerId="LiveId" clId="{4F6BF3C2-7BE2-4103-B867-42224A7BB414}" dt="2021-09-30T18:19:44.507" v="2508" actId="478"/>
          <ac:spMkLst>
            <pc:docMk/>
            <pc:sldMk cId="4009363957" sldId="395"/>
            <ac:spMk id="23" creationId="{14461340-5EE8-4F96-92F1-046544320DB9}"/>
          </ac:spMkLst>
        </pc:spChg>
        <pc:spChg chg="add del mod topLvl">
          <ac:chgData name="Syphax Ait oubelli" userId="ecf726b1934da71b" providerId="LiveId" clId="{4F6BF3C2-7BE2-4103-B867-42224A7BB414}" dt="2021-09-30T18:19:44.507" v="2508" actId="478"/>
          <ac:spMkLst>
            <pc:docMk/>
            <pc:sldMk cId="4009363957" sldId="395"/>
            <ac:spMk id="24" creationId="{BC7A8C2F-2859-4FB2-897C-8E4C066149E0}"/>
          </ac:spMkLst>
        </pc:spChg>
        <pc:spChg chg="add del mod topLvl">
          <ac:chgData name="Syphax Ait oubelli" userId="ecf726b1934da71b" providerId="LiveId" clId="{4F6BF3C2-7BE2-4103-B867-42224A7BB414}" dt="2021-09-30T18:19:44.507" v="2508" actId="478"/>
          <ac:spMkLst>
            <pc:docMk/>
            <pc:sldMk cId="4009363957" sldId="395"/>
            <ac:spMk id="25" creationId="{E0EDB24C-4B3E-4D77-B603-0FAD441556E1}"/>
          </ac:spMkLst>
        </pc:spChg>
        <pc:spChg chg="add del mod">
          <ac:chgData name="Syphax Ait oubelli" userId="ecf726b1934da71b" providerId="LiveId" clId="{4F6BF3C2-7BE2-4103-B867-42224A7BB414}" dt="2021-09-30T18:19:44.507" v="2508" actId="478"/>
          <ac:spMkLst>
            <pc:docMk/>
            <pc:sldMk cId="4009363957" sldId="395"/>
            <ac:spMk id="26" creationId="{AEA1B885-D63A-48AB-B1D3-EA5AED374FA5}"/>
          </ac:spMkLst>
        </pc:spChg>
        <pc:spChg chg="add del mod">
          <ac:chgData name="Syphax Ait oubelli" userId="ecf726b1934da71b" providerId="LiveId" clId="{4F6BF3C2-7BE2-4103-B867-42224A7BB414}" dt="2021-09-30T18:19:44.507" v="2508" actId="478"/>
          <ac:spMkLst>
            <pc:docMk/>
            <pc:sldMk cId="4009363957" sldId="395"/>
            <ac:spMk id="27" creationId="{43AF313C-055C-4A3B-B546-4900D41E08BF}"/>
          </ac:spMkLst>
        </pc:spChg>
        <pc:spChg chg="add del mod">
          <ac:chgData name="Syphax Ait oubelli" userId="ecf726b1934da71b" providerId="LiveId" clId="{4F6BF3C2-7BE2-4103-B867-42224A7BB414}" dt="2021-09-30T18:19:44.507" v="2508" actId="478"/>
          <ac:spMkLst>
            <pc:docMk/>
            <pc:sldMk cId="4009363957" sldId="395"/>
            <ac:spMk id="28" creationId="{9E477331-8FDB-46C1-BC83-208EC2A3457A}"/>
          </ac:spMkLst>
        </pc:spChg>
        <pc:spChg chg="add del mod">
          <ac:chgData name="Syphax Ait oubelli" userId="ecf726b1934da71b" providerId="LiveId" clId="{4F6BF3C2-7BE2-4103-B867-42224A7BB414}" dt="2021-09-30T18:19:44.507" v="2508" actId="478"/>
          <ac:spMkLst>
            <pc:docMk/>
            <pc:sldMk cId="4009363957" sldId="395"/>
            <ac:spMk id="30" creationId="{DEA5FECC-0AA7-4C1A-AA91-062A00B110FB}"/>
          </ac:spMkLst>
        </pc:spChg>
        <pc:spChg chg="add mod">
          <ac:chgData name="Syphax Ait oubelli" userId="ecf726b1934da71b" providerId="LiveId" clId="{4F6BF3C2-7BE2-4103-B867-42224A7BB414}" dt="2021-09-30T18:16:17.023" v="2488" actId="14100"/>
          <ac:spMkLst>
            <pc:docMk/>
            <pc:sldMk cId="4009363957" sldId="395"/>
            <ac:spMk id="31" creationId="{4BFE07E3-EEBB-4B5A-BC55-D5E3A10F3E6F}"/>
          </ac:spMkLst>
        </pc:spChg>
        <pc:spChg chg="add mod">
          <ac:chgData name="Syphax Ait oubelli" userId="ecf726b1934da71b" providerId="LiveId" clId="{4F6BF3C2-7BE2-4103-B867-42224A7BB414}" dt="2021-09-30T18:16:20.781" v="2490" actId="948"/>
          <ac:spMkLst>
            <pc:docMk/>
            <pc:sldMk cId="4009363957" sldId="395"/>
            <ac:spMk id="32" creationId="{BAF1BA19-7A0D-493F-860A-394E42C53FB0}"/>
          </ac:spMkLst>
        </pc:spChg>
        <pc:spChg chg="add mod">
          <ac:chgData name="Syphax Ait oubelli" userId="ecf726b1934da71b" providerId="LiveId" clId="{4F6BF3C2-7BE2-4103-B867-42224A7BB414}" dt="2021-09-30T18:16:25.601" v="2491" actId="571"/>
          <ac:spMkLst>
            <pc:docMk/>
            <pc:sldMk cId="4009363957" sldId="395"/>
            <ac:spMk id="33" creationId="{03039382-CE9B-4E12-B331-0002CE05E691}"/>
          </ac:spMkLst>
        </pc:spChg>
        <pc:spChg chg="add mod">
          <ac:chgData name="Syphax Ait oubelli" userId="ecf726b1934da71b" providerId="LiveId" clId="{4F6BF3C2-7BE2-4103-B867-42224A7BB414}" dt="2021-09-30T18:16:33.454" v="2496" actId="1035"/>
          <ac:spMkLst>
            <pc:docMk/>
            <pc:sldMk cId="4009363957" sldId="395"/>
            <ac:spMk id="34" creationId="{2FC74FA1-5EF5-4984-8E0D-FEE236E44C4A}"/>
          </ac:spMkLst>
        </pc:spChg>
        <pc:spChg chg="del">
          <ac:chgData name="Syphax Ait oubelli" userId="ecf726b1934da71b" providerId="LiveId" clId="{4F6BF3C2-7BE2-4103-B867-42224A7BB414}" dt="2021-09-30T18:10:05.021" v="2423" actId="478"/>
          <ac:spMkLst>
            <pc:docMk/>
            <pc:sldMk cId="4009363957" sldId="395"/>
            <ac:spMk id="56" creationId="{CA42FD83-1E3D-4207-B48B-08EFA11259F2}"/>
          </ac:spMkLst>
        </pc:spChg>
        <pc:spChg chg="del">
          <ac:chgData name="Syphax Ait oubelli" userId="ecf726b1934da71b" providerId="LiveId" clId="{4F6BF3C2-7BE2-4103-B867-42224A7BB414}" dt="2021-09-30T18:10:05.021" v="2423" actId="478"/>
          <ac:spMkLst>
            <pc:docMk/>
            <pc:sldMk cId="4009363957" sldId="395"/>
            <ac:spMk id="57" creationId="{7A0B49DF-A4B6-4C78-85ED-C0463336E6F1}"/>
          </ac:spMkLst>
        </pc:spChg>
        <pc:grpChg chg="add del mod">
          <ac:chgData name="Syphax Ait oubelli" userId="ecf726b1934da71b" providerId="LiveId" clId="{4F6BF3C2-7BE2-4103-B867-42224A7BB414}" dt="2021-09-30T18:11:18.837" v="2438"/>
          <ac:grpSpMkLst>
            <pc:docMk/>
            <pc:sldMk cId="4009363957" sldId="395"/>
            <ac:grpSpMk id="3" creationId="{B3BC80A7-CCF3-42CE-ACC1-7D93AE02631F}"/>
          </ac:grpSpMkLst>
        </pc:grpChg>
      </pc:sldChg>
      <pc:sldChg chg="add">
        <pc:chgData name="Syphax Ait oubelli" userId="ecf726b1934da71b" providerId="LiveId" clId="{4F6BF3C2-7BE2-4103-B867-42224A7BB414}" dt="2021-09-30T18:19:41.711" v="2507" actId="2890"/>
        <pc:sldMkLst>
          <pc:docMk/>
          <pc:sldMk cId="3193621221" sldId="396"/>
        </pc:sldMkLst>
      </pc:sldChg>
      <pc:sldChg chg="addSp delSp modSp add mod">
        <pc:chgData name="Syphax Ait oubelli" userId="ecf726b1934da71b" providerId="LiveId" clId="{4F6BF3C2-7BE2-4103-B867-42224A7BB414}" dt="2021-09-30T18:23:27.302" v="2625" actId="207"/>
        <pc:sldMkLst>
          <pc:docMk/>
          <pc:sldMk cId="1976640583" sldId="397"/>
        </pc:sldMkLst>
        <pc:spChg chg="del">
          <ac:chgData name="Syphax Ait oubelli" userId="ecf726b1934da71b" providerId="LiveId" clId="{4F6BF3C2-7BE2-4103-B867-42224A7BB414}" dt="2021-09-30T18:19:53.771" v="2510" actId="478"/>
          <ac:spMkLst>
            <pc:docMk/>
            <pc:sldMk cId="1976640583" sldId="397"/>
            <ac:spMk id="4" creationId="{EA2864F0-4CE5-4C92-BFD3-0495BC9130D3}"/>
          </ac:spMkLst>
        </pc:spChg>
        <pc:spChg chg="mod">
          <ac:chgData name="Syphax Ait oubelli" userId="ecf726b1934da71b" providerId="LiveId" clId="{4F6BF3C2-7BE2-4103-B867-42224A7BB414}" dt="2021-09-30T18:19:57.812" v="2511" actId="1076"/>
          <ac:spMkLst>
            <pc:docMk/>
            <pc:sldMk cId="1976640583" sldId="397"/>
            <ac:spMk id="5" creationId="{9CE1C2E2-EED9-47CD-A205-990A40D50FAB}"/>
          </ac:spMkLst>
        </pc:spChg>
        <pc:spChg chg="mod">
          <ac:chgData name="Syphax Ait oubelli" userId="ecf726b1934da71b" providerId="LiveId" clId="{4F6BF3C2-7BE2-4103-B867-42224A7BB414}" dt="2021-09-30T18:19:57.812" v="2511" actId="1076"/>
          <ac:spMkLst>
            <pc:docMk/>
            <pc:sldMk cId="1976640583" sldId="397"/>
            <ac:spMk id="6" creationId="{8163D1E6-58E8-472B-951F-1EF5AE1043F6}"/>
          </ac:spMkLst>
        </pc:spChg>
        <pc:spChg chg="mod">
          <ac:chgData name="Syphax Ait oubelli" userId="ecf726b1934da71b" providerId="LiveId" clId="{4F6BF3C2-7BE2-4103-B867-42224A7BB414}" dt="2021-09-30T18:19:57.812" v="2511" actId="1076"/>
          <ac:spMkLst>
            <pc:docMk/>
            <pc:sldMk cId="1976640583" sldId="397"/>
            <ac:spMk id="7" creationId="{AA50CCD4-A8DA-4B0F-88A4-6AC42F66A348}"/>
          </ac:spMkLst>
        </pc:spChg>
        <pc:spChg chg="mod">
          <ac:chgData name="Syphax Ait oubelli" userId="ecf726b1934da71b" providerId="LiveId" clId="{4F6BF3C2-7BE2-4103-B867-42224A7BB414}" dt="2021-09-30T18:19:57.812" v="2511" actId="1076"/>
          <ac:spMkLst>
            <pc:docMk/>
            <pc:sldMk cId="1976640583" sldId="397"/>
            <ac:spMk id="8" creationId="{171AEC41-3672-4B64-BC99-D50629AF4057}"/>
          </ac:spMkLst>
        </pc:spChg>
        <pc:spChg chg="mod">
          <ac:chgData name="Syphax Ait oubelli" userId="ecf726b1934da71b" providerId="LiveId" clId="{4F6BF3C2-7BE2-4103-B867-42224A7BB414}" dt="2021-09-30T18:19:57.812" v="2511" actId="1076"/>
          <ac:spMkLst>
            <pc:docMk/>
            <pc:sldMk cId="1976640583" sldId="397"/>
            <ac:spMk id="9" creationId="{B9441D64-E8C1-4C8C-B790-2E0EB3B9F8B6}"/>
          </ac:spMkLst>
        </pc:spChg>
        <pc:spChg chg="mod">
          <ac:chgData name="Syphax Ait oubelli" userId="ecf726b1934da71b" providerId="LiveId" clId="{4F6BF3C2-7BE2-4103-B867-42224A7BB414}" dt="2021-09-30T18:19:57.812" v="2511" actId="1076"/>
          <ac:spMkLst>
            <pc:docMk/>
            <pc:sldMk cId="1976640583" sldId="397"/>
            <ac:spMk id="10" creationId="{96535393-9565-496B-B382-7EEBF70F726F}"/>
          </ac:spMkLst>
        </pc:spChg>
        <pc:spChg chg="mod">
          <ac:chgData name="Syphax Ait oubelli" userId="ecf726b1934da71b" providerId="LiveId" clId="{4F6BF3C2-7BE2-4103-B867-42224A7BB414}" dt="2021-09-30T18:19:57.812" v="2511" actId="1076"/>
          <ac:spMkLst>
            <pc:docMk/>
            <pc:sldMk cId="1976640583" sldId="397"/>
            <ac:spMk id="11" creationId="{93A15F70-B038-40E3-AD71-C7E9C1ABDEB5}"/>
          </ac:spMkLst>
        </pc:spChg>
        <pc:spChg chg="mod">
          <ac:chgData name="Syphax Ait oubelli" userId="ecf726b1934da71b" providerId="LiveId" clId="{4F6BF3C2-7BE2-4103-B867-42224A7BB414}" dt="2021-09-30T18:19:57.812" v="2511" actId="1076"/>
          <ac:spMkLst>
            <pc:docMk/>
            <pc:sldMk cId="1976640583" sldId="397"/>
            <ac:spMk id="12" creationId="{5EF89414-3C01-439C-AB3D-8EEBA154C572}"/>
          </ac:spMkLst>
        </pc:spChg>
        <pc:spChg chg="mod">
          <ac:chgData name="Syphax Ait oubelli" userId="ecf726b1934da71b" providerId="LiveId" clId="{4F6BF3C2-7BE2-4103-B867-42224A7BB414}" dt="2021-09-30T18:19:57.812" v="2511" actId="1076"/>
          <ac:spMkLst>
            <pc:docMk/>
            <pc:sldMk cId="1976640583" sldId="397"/>
            <ac:spMk id="13" creationId="{36642335-1933-4E73-985E-005DC52BB06D}"/>
          </ac:spMkLst>
        </pc:spChg>
        <pc:spChg chg="mod">
          <ac:chgData name="Syphax Ait oubelli" userId="ecf726b1934da71b" providerId="LiveId" clId="{4F6BF3C2-7BE2-4103-B867-42224A7BB414}" dt="2021-09-30T18:19:57.812" v="2511" actId="1076"/>
          <ac:spMkLst>
            <pc:docMk/>
            <pc:sldMk cId="1976640583" sldId="397"/>
            <ac:spMk id="14" creationId="{659F0220-105C-4281-935D-8BAEB3BFB8DB}"/>
          </ac:spMkLst>
        </pc:spChg>
        <pc:spChg chg="mod">
          <ac:chgData name="Syphax Ait oubelli" userId="ecf726b1934da71b" providerId="LiveId" clId="{4F6BF3C2-7BE2-4103-B867-42224A7BB414}" dt="2021-09-30T18:19:57.812" v="2511" actId="1076"/>
          <ac:spMkLst>
            <pc:docMk/>
            <pc:sldMk cId="1976640583" sldId="397"/>
            <ac:spMk id="15" creationId="{F43AA134-7930-4CB1-B1A9-A3685BBA9412}"/>
          </ac:spMkLst>
        </pc:spChg>
        <pc:spChg chg="mod">
          <ac:chgData name="Syphax Ait oubelli" userId="ecf726b1934da71b" providerId="LiveId" clId="{4F6BF3C2-7BE2-4103-B867-42224A7BB414}" dt="2021-09-30T18:19:57.812" v="2511" actId="1076"/>
          <ac:spMkLst>
            <pc:docMk/>
            <pc:sldMk cId="1976640583" sldId="397"/>
            <ac:spMk id="16" creationId="{F041D657-DCE7-4E5C-B2E1-946923FDF991}"/>
          </ac:spMkLst>
        </pc:spChg>
        <pc:spChg chg="mod">
          <ac:chgData name="Syphax Ait oubelli" userId="ecf726b1934da71b" providerId="LiveId" clId="{4F6BF3C2-7BE2-4103-B867-42224A7BB414}" dt="2021-09-30T18:19:57.812" v="2511" actId="1076"/>
          <ac:spMkLst>
            <pc:docMk/>
            <pc:sldMk cId="1976640583" sldId="397"/>
            <ac:spMk id="17" creationId="{20545282-1ADE-4BFB-8B70-FD9C5CF74655}"/>
          </ac:spMkLst>
        </pc:spChg>
        <pc:spChg chg="mod">
          <ac:chgData name="Syphax Ait oubelli" userId="ecf726b1934da71b" providerId="LiveId" clId="{4F6BF3C2-7BE2-4103-B867-42224A7BB414}" dt="2021-09-30T18:19:57.812" v="2511" actId="1076"/>
          <ac:spMkLst>
            <pc:docMk/>
            <pc:sldMk cId="1976640583" sldId="397"/>
            <ac:spMk id="18" creationId="{CDD27255-1DD1-4025-8A86-4E173778924F}"/>
          </ac:spMkLst>
        </pc:spChg>
        <pc:spChg chg="mod">
          <ac:chgData name="Syphax Ait oubelli" userId="ecf726b1934da71b" providerId="LiveId" clId="{4F6BF3C2-7BE2-4103-B867-42224A7BB414}" dt="2021-09-30T18:20:04.873" v="2512" actId="207"/>
          <ac:spMkLst>
            <pc:docMk/>
            <pc:sldMk cId="1976640583" sldId="397"/>
            <ac:spMk id="19" creationId="{0913B240-B8BE-4F14-8283-238C94EE5EB8}"/>
          </ac:spMkLst>
        </pc:spChg>
        <pc:spChg chg="mod">
          <ac:chgData name="Syphax Ait oubelli" userId="ecf726b1934da71b" providerId="LiveId" clId="{4F6BF3C2-7BE2-4103-B867-42224A7BB414}" dt="2021-09-30T18:19:57.812" v="2511" actId="1076"/>
          <ac:spMkLst>
            <pc:docMk/>
            <pc:sldMk cId="1976640583" sldId="397"/>
            <ac:spMk id="20" creationId="{CC6585D7-52DB-4951-9863-EE678DE9B063}"/>
          </ac:spMkLst>
        </pc:spChg>
        <pc:spChg chg="mod">
          <ac:chgData name="Syphax Ait oubelli" userId="ecf726b1934da71b" providerId="LiveId" clId="{4F6BF3C2-7BE2-4103-B867-42224A7BB414}" dt="2021-09-30T18:19:57.812" v="2511" actId="1076"/>
          <ac:spMkLst>
            <pc:docMk/>
            <pc:sldMk cId="1976640583" sldId="397"/>
            <ac:spMk id="21" creationId="{030AE1F0-A41E-4720-9D92-870AB85CC83C}"/>
          </ac:spMkLst>
        </pc:spChg>
        <pc:spChg chg="mod">
          <ac:chgData name="Syphax Ait oubelli" userId="ecf726b1934da71b" providerId="LiveId" clId="{4F6BF3C2-7BE2-4103-B867-42224A7BB414}" dt="2021-09-30T18:19:57.812" v="2511" actId="1076"/>
          <ac:spMkLst>
            <pc:docMk/>
            <pc:sldMk cId="1976640583" sldId="397"/>
            <ac:spMk id="22" creationId="{2441CBF1-0B8B-4DD7-B202-8D9AAFFD980C}"/>
          </ac:spMkLst>
        </pc:spChg>
        <pc:spChg chg="mod">
          <ac:chgData name="Syphax Ait oubelli" userId="ecf726b1934da71b" providerId="LiveId" clId="{4F6BF3C2-7BE2-4103-B867-42224A7BB414}" dt="2021-09-30T18:19:57.812" v="2511" actId="1076"/>
          <ac:spMkLst>
            <pc:docMk/>
            <pc:sldMk cId="1976640583" sldId="397"/>
            <ac:spMk id="23" creationId="{14461340-5EE8-4F96-92F1-046544320DB9}"/>
          </ac:spMkLst>
        </pc:spChg>
        <pc:spChg chg="mod">
          <ac:chgData name="Syphax Ait oubelli" userId="ecf726b1934da71b" providerId="LiveId" clId="{4F6BF3C2-7BE2-4103-B867-42224A7BB414}" dt="2021-09-30T18:19:57.812" v="2511" actId="1076"/>
          <ac:spMkLst>
            <pc:docMk/>
            <pc:sldMk cId="1976640583" sldId="397"/>
            <ac:spMk id="24" creationId="{BC7A8C2F-2859-4FB2-897C-8E4C066149E0}"/>
          </ac:spMkLst>
        </pc:spChg>
        <pc:spChg chg="mod">
          <ac:chgData name="Syphax Ait oubelli" userId="ecf726b1934da71b" providerId="LiveId" clId="{4F6BF3C2-7BE2-4103-B867-42224A7BB414}" dt="2021-09-30T18:19:57.812" v="2511" actId="1076"/>
          <ac:spMkLst>
            <pc:docMk/>
            <pc:sldMk cId="1976640583" sldId="397"/>
            <ac:spMk id="25" creationId="{E0EDB24C-4B3E-4D77-B603-0FAD441556E1}"/>
          </ac:spMkLst>
        </pc:spChg>
        <pc:spChg chg="mod">
          <ac:chgData name="Syphax Ait oubelli" userId="ecf726b1934da71b" providerId="LiveId" clId="{4F6BF3C2-7BE2-4103-B867-42224A7BB414}" dt="2021-09-30T18:19:57.812" v="2511" actId="1076"/>
          <ac:spMkLst>
            <pc:docMk/>
            <pc:sldMk cId="1976640583" sldId="397"/>
            <ac:spMk id="26" creationId="{AEA1B885-D63A-48AB-B1D3-EA5AED374FA5}"/>
          </ac:spMkLst>
        </pc:spChg>
        <pc:spChg chg="mod">
          <ac:chgData name="Syphax Ait oubelli" userId="ecf726b1934da71b" providerId="LiveId" clId="{4F6BF3C2-7BE2-4103-B867-42224A7BB414}" dt="2021-09-30T18:19:57.812" v="2511" actId="1076"/>
          <ac:spMkLst>
            <pc:docMk/>
            <pc:sldMk cId="1976640583" sldId="397"/>
            <ac:spMk id="27" creationId="{43AF313C-055C-4A3B-B546-4900D41E08BF}"/>
          </ac:spMkLst>
        </pc:spChg>
        <pc:spChg chg="mod">
          <ac:chgData name="Syphax Ait oubelli" userId="ecf726b1934da71b" providerId="LiveId" clId="{4F6BF3C2-7BE2-4103-B867-42224A7BB414}" dt="2021-09-30T18:19:57.812" v="2511" actId="1076"/>
          <ac:spMkLst>
            <pc:docMk/>
            <pc:sldMk cId="1976640583" sldId="397"/>
            <ac:spMk id="28" creationId="{9E477331-8FDB-46C1-BC83-208EC2A3457A}"/>
          </ac:spMkLst>
        </pc:spChg>
        <pc:spChg chg="mod">
          <ac:chgData name="Syphax Ait oubelli" userId="ecf726b1934da71b" providerId="LiveId" clId="{4F6BF3C2-7BE2-4103-B867-42224A7BB414}" dt="2021-09-30T18:19:57.812" v="2511" actId="1076"/>
          <ac:spMkLst>
            <pc:docMk/>
            <pc:sldMk cId="1976640583" sldId="397"/>
            <ac:spMk id="30" creationId="{DEA5FECC-0AA7-4C1A-AA91-062A00B110FB}"/>
          </ac:spMkLst>
        </pc:spChg>
        <pc:spChg chg="del">
          <ac:chgData name="Syphax Ait oubelli" userId="ecf726b1934da71b" providerId="LiveId" clId="{4F6BF3C2-7BE2-4103-B867-42224A7BB414}" dt="2021-09-30T18:19:53.771" v="2510" actId="478"/>
          <ac:spMkLst>
            <pc:docMk/>
            <pc:sldMk cId="1976640583" sldId="397"/>
            <ac:spMk id="31" creationId="{4BFE07E3-EEBB-4B5A-BC55-D5E3A10F3E6F}"/>
          </ac:spMkLst>
        </pc:spChg>
        <pc:spChg chg="del">
          <ac:chgData name="Syphax Ait oubelli" userId="ecf726b1934da71b" providerId="LiveId" clId="{4F6BF3C2-7BE2-4103-B867-42224A7BB414}" dt="2021-09-30T18:19:53.771" v="2510" actId="478"/>
          <ac:spMkLst>
            <pc:docMk/>
            <pc:sldMk cId="1976640583" sldId="397"/>
            <ac:spMk id="32" creationId="{BAF1BA19-7A0D-493F-860A-394E42C53FB0}"/>
          </ac:spMkLst>
        </pc:spChg>
        <pc:spChg chg="del">
          <ac:chgData name="Syphax Ait oubelli" userId="ecf726b1934da71b" providerId="LiveId" clId="{4F6BF3C2-7BE2-4103-B867-42224A7BB414}" dt="2021-09-30T18:19:53.771" v="2510" actId="478"/>
          <ac:spMkLst>
            <pc:docMk/>
            <pc:sldMk cId="1976640583" sldId="397"/>
            <ac:spMk id="33" creationId="{03039382-CE9B-4E12-B331-0002CE05E691}"/>
          </ac:spMkLst>
        </pc:spChg>
        <pc:spChg chg="del">
          <ac:chgData name="Syphax Ait oubelli" userId="ecf726b1934da71b" providerId="LiveId" clId="{4F6BF3C2-7BE2-4103-B867-42224A7BB414}" dt="2021-09-30T18:19:53.771" v="2510" actId="478"/>
          <ac:spMkLst>
            <pc:docMk/>
            <pc:sldMk cId="1976640583" sldId="397"/>
            <ac:spMk id="34" creationId="{2FC74FA1-5EF5-4984-8E0D-FEE236E44C4A}"/>
          </ac:spMkLst>
        </pc:spChg>
        <pc:spChg chg="add mod">
          <ac:chgData name="Syphax Ait oubelli" userId="ecf726b1934da71b" providerId="LiveId" clId="{4F6BF3C2-7BE2-4103-B867-42224A7BB414}" dt="2021-09-30T18:23:27.302" v="2625" actId="207"/>
          <ac:spMkLst>
            <pc:docMk/>
            <pc:sldMk cId="1976640583" sldId="397"/>
            <ac:spMk id="35" creationId="{39C8BCBA-67F6-40DC-A4FB-44D28010AC16}"/>
          </ac:spMkLst>
        </pc:spChg>
        <pc:cxnChg chg="add mod">
          <ac:chgData name="Syphax Ait oubelli" userId="ecf726b1934da71b" providerId="LiveId" clId="{4F6BF3C2-7BE2-4103-B867-42224A7BB414}" dt="2021-09-30T18:21:03.283" v="2623" actId="692"/>
          <ac:cxnSpMkLst>
            <pc:docMk/>
            <pc:sldMk cId="1976640583" sldId="397"/>
            <ac:cxnSpMk id="3" creationId="{D036D5F2-9824-4AE0-B7AB-0546BBC64736}"/>
          </ac:cxnSpMkLst>
        </pc:cxnChg>
      </pc:sldChg>
      <pc:sldChg chg="addSp delSp modSp add mod">
        <pc:chgData name="Syphax Ait oubelli" userId="ecf726b1934da71b" providerId="LiveId" clId="{4F6BF3C2-7BE2-4103-B867-42224A7BB414}" dt="2021-09-30T18:24:15.646" v="2635"/>
        <pc:sldMkLst>
          <pc:docMk/>
          <pc:sldMk cId="3849169643" sldId="398"/>
        </pc:sldMkLst>
        <pc:spChg chg="del">
          <ac:chgData name="Syphax Ait oubelli" userId="ecf726b1934da71b" providerId="LiveId" clId="{4F6BF3C2-7BE2-4103-B867-42224A7BB414}" dt="2021-09-30T18:23:52.050" v="2627" actId="478"/>
          <ac:spMkLst>
            <pc:docMk/>
            <pc:sldMk cId="3849169643" sldId="398"/>
            <ac:spMk id="2" creationId="{9471C7B5-DD27-40C9-8E90-D808A63DF6F4}"/>
          </ac:spMkLst>
        </pc:spChg>
        <pc:spChg chg="mod topLvl">
          <ac:chgData name="Syphax Ait oubelli" userId="ecf726b1934da71b" providerId="LiveId" clId="{4F6BF3C2-7BE2-4103-B867-42224A7BB414}" dt="2021-09-30T18:24:15.646" v="2635"/>
          <ac:spMkLst>
            <pc:docMk/>
            <pc:sldMk cId="3849169643" sldId="398"/>
            <ac:spMk id="5" creationId="{CC8371A1-51FD-4F9E-A9D4-B6373B77BD71}"/>
          </ac:spMkLst>
        </pc:spChg>
        <pc:spChg chg="mod topLvl">
          <ac:chgData name="Syphax Ait oubelli" userId="ecf726b1934da71b" providerId="LiveId" clId="{4F6BF3C2-7BE2-4103-B867-42224A7BB414}" dt="2021-09-30T18:24:15.646" v="2635"/>
          <ac:spMkLst>
            <pc:docMk/>
            <pc:sldMk cId="3849169643" sldId="398"/>
            <ac:spMk id="10" creationId="{1F6C6113-FBE1-4F97-9584-3307E8E692B1}"/>
          </ac:spMkLst>
        </pc:spChg>
        <pc:spChg chg="mod topLvl">
          <ac:chgData name="Syphax Ait oubelli" userId="ecf726b1934da71b" providerId="LiveId" clId="{4F6BF3C2-7BE2-4103-B867-42224A7BB414}" dt="2021-09-30T18:24:15.646" v="2635"/>
          <ac:spMkLst>
            <pc:docMk/>
            <pc:sldMk cId="3849169643" sldId="398"/>
            <ac:spMk id="12" creationId="{3D816882-F34B-43D1-9CC9-BA5A6829C79B}"/>
          </ac:spMkLst>
        </pc:spChg>
        <pc:spChg chg="mod topLvl">
          <ac:chgData name="Syphax Ait oubelli" userId="ecf726b1934da71b" providerId="LiveId" clId="{4F6BF3C2-7BE2-4103-B867-42224A7BB414}" dt="2021-09-30T18:24:15.646" v="2635"/>
          <ac:spMkLst>
            <pc:docMk/>
            <pc:sldMk cId="3849169643" sldId="398"/>
            <ac:spMk id="13" creationId="{CB52D4C0-F59F-4050-90E0-D775B4CE8413}"/>
          </ac:spMkLst>
        </pc:spChg>
        <pc:spChg chg="mod topLvl">
          <ac:chgData name="Syphax Ait oubelli" userId="ecf726b1934da71b" providerId="LiveId" clId="{4F6BF3C2-7BE2-4103-B867-42224A7BB414}" dt="2021-09-30T18:24:15.646" v="2635"/>
          <ac:spMkLst>
            <pc:docMk/>
            <pc:sldMk cId="3849169643" sldId="398"/>
            <ac:spMk id="14" creationId="{E4DB69F7-9D89-42D7-84CE-478417DBE59B}"/>
          </ac:spMkLst>
        </pc:spChg>
        <pc:spChg chg="mod topLvl">
          <ac:chgData name="Syphax Ait oubelli" userId="ecf726b1934da71b" providerId="LiveId" clId="{4F6BF3C2-7BE2-4103-B867-42224A7BB414}" dt="2021-09-30T18:24:15.646" v="2635"/>
          <ac:spMkLst>
            <pc:docMk/>
            <pc:sldMk cId="3849169643" sldId="398"/>
            <ac:spMk id="15" creationId="{8DEB5101-5E36-41A6-93A4-36AE8F5176AD}"/>
          </ac:spMkLst>
        </pc:spChg>
        <pc:spChg chg="mod topLvl">
          <ac:chgData name="Syphax Ait oubelli" userId="ecf726b1934da71b" providerId="LiveId" clId="{4F6BF3C2-7BE2-4103-B867-42224A7BB414}" dt="2021-09-30T18:24:15.646" v="2635"/>
          <ac:spMkLst>
            <pc:docMk/>
            <pc:sldMk cId="3849169643" sldId="398"/>
            <ac:spMk id="16" creationId="{25B7C4F8-D00F-402E-AFE2-94DE332A9890}"/>
          </ac:spMkLst>
        </pc:spChg>
        <pc:spChg chg="mod topLvl">
          <ac:chgData name="Syphax Ait oubelli" userId="ecf726b1934da71b" providerId="LiveId" clId="{4F6BF3C2-7BE2-4103-B867-42224A7BB414}" dt="2021-09-30T18:24:15.646" v="2635"/>
          <ac:spMkLst>
            <pc:docMk/>
            <pc:sldMk cId="3849169643" sldId="398"/>
            <ac:spMk id="17" creationId="{0154C10B-103C-496E-87E5-A287C6F71357}"/>
          </ac:spMkLst>
        </pc:spChg>
        <pc:spChg chg="mod topLvl">
          <ac:chgData name="Syphax Ait oubelli" userId="ecf726b1934da71b" providerId="LiveId" clId="{4F6BF3C2-7BE2-4103-B867-42224A7BB414}" dt="2021-09-30T18:24:15.646" v="2635"/>
          <ac:spMkLst>
            <pc:docMk/>
            <pc:sldMk cId="3849169643" sldId="398"/>
            <ac:spMk id="18" creationId="{28668F3F-3C69-4155-A043-E74215B3113D}"/>
          </ac:spMkLst>
        </pc:spChg>
        <pc:spChg chg="mod topLvl">
          <ac:chgData name="Syphax Ait oubelli" userId="ecf726b1934da71b" providerId="LiveId" clId="{4F6BF3C2-7BE2-4103-B867-42224A7BB414}" dt="2021-09-30T18:24:15.646" v="2635"/>
          <ac:spMkLst>
            <pc:docMk/>
            <pc:sldMk cId="3849169643" sldId="398"/>
            <ac:spMk id="19" creationId="{EE988324-D4BC-404C-B330-ED44998C0C3C}"/>
          </ac:spMkLst>
        </pc:spChg>
        <pc:spChg chg="mod topLvl">
          <ac:chgData name="Syphax Ait oubelli" userId="ecf726b1934da71b" providerId="LiveId" clId="{4F6BF3C2-7BE2-4103-B867-42224A7BB414}" dt="2021-09-30T18:24:15.646" v="2635"/>
          <ac:spMkLst>
            <pc:docMk/>
            <pc:sldMk cId="3849169643" sldId="398"/>
            <ac:spMk id="20" creationId="{DF60F335-D6D4-40B4-BEAC-7F3A8F4AF740}"/>
          </ac:spMkLst>
        </pc:spChg>
        <pc:spChg chg="mod topLvl">
          <ac:chgData name="Syphax Ait oubelli" userId="ecf726b1934da71b" providerId="LiveId" clId="{4F6BF3C2-7BE2-4103-B867-42224A7BB414}" dt="2021-09-30T18:24:15.646" v="2635"/>
          <ac:spMkLst>
            <pc:docMk/>
            <pc:sldMk cId="3849169643" sldId="398"/>
            <ac:spMk id="21" creationId="{C4A74DAE-BFEB-4F79-9C6D-2AED5D49DCA5}"/>
          </ac:spMkLst>
        </pc:spChg>
        <pc:spChg chg="mod topLvl">
          <ac:chgData name="Syphax Ait oubelli" userId="ecf726b1934da71b" providerId="LiveId" clId="{4F6BF3C2-7BE2-4103-B867-42224A7BB414}" dt="2021-09-30T18:24:15.646" v="2635"/>
          <ac:spMkLst>
            <pc:docMk/>
            <pc:sldMk cId="3849169643" sldId="398"/>
            <ac:spMk id="22" creationId="{6BBB6C6D-0581-4FA2-BB98-B187CBEED616}"/>
          </ac:spMkLst>
        </pc:spChg>
        <pc:spChg chg="mod topLvl">
          <ac:chgData name="Syphax Ait oubelli" userId="ecf726b1934da71b" providerId="LiveId" clId="{4F6BF3C2-7BE2-4103-B867-42224A7BB414}" dt="2021-09-30T18:24:15.646" v="2635"/>
          <ac:spMkLst>
            <pc:docMk/>
            <pc:sldMk cId="3849169643" sldId="398"/>
            <ac:spMk id="23" creationId="{084E6175-3820-49E8-AAEC-18492CE6653F}"/>
          </ac:spMkLst>
        </pc:spChg>
        <pc:spChg chg="mod topLvl">
          <ac:chgData name="Syphax Ait oubelli" userId="ecf726b1934da71b" providerId="LiveId" clId="{4F6BF3C2-7BE2-4103-B867-42224A7BB414}" dt="2021-09-30T18:24:15.646" v="2635"/>
          <ac:spMkLst>
            <pc:docMk/>
            <pc:sldMk cId="3849169643" sldId="398"/>
            <ac:spMk id="24" creationId="{4025FCF9-ECBD-4F7B-A0CA-181395E13854}"/>
          </ac:spMkLst>
        </pc:spChg>
        <pc:spChg chg="mod topLvl">
          <ac:chgData name="Syphax Ait oubelli" userId="ecf726b1934da71b" providerId="LiveId" clId="{4F6BF3C2-7BE2-4103-B867-42224A7BB414}" dt="2021-09-30T18:24:15.646" v="2635"/>
          <ac:spMkLst>
            <pc:docMk/>
            <pc:sldMk cId="3849169643" sldId="398"/>
            <ac:spMk id="25" creationId="{3F118182-6F25-4E8E-B0C8-D84066107033}"/>
          </ac:spMkLst>
        </pc:spChg>
        <pc:spChg chg="mod topLvl">
          <ac:chgData name="Syphax Ait oubelli" userId="ecf726b1934da71b" providerId="LiveId" clId="{4F6BF3C2-7BE2-4103-B867-42224A7BB414}" dt="2021-09-30T18:24:15.646" v="2635"/>
          <ac:spMkLst>
            <pc:docMk/>
            <pc:sldMk cId="3849169643" sldId="398"/>
            <ac:spMk id="26" creationId="{E616271D-96C1-4A26-AA65-81D9DD4C9A03}"/>
          </ac:spMkLst>
        </pc:spChg>
        <pc:spChg chg="mod topLvl">
          <ac:chgData name="Syphax Ait oubelli" userId="ecf726b1934da71b" providerId="LiveId" clId="{4F6BF3C2-7BE2-4103-B867-42224A7BB414}" dt="2021-09-30T18:24:15.646" v="2635"/>
          <ac:spMkLst>
            <pc:docMk/>
            <pc:sldMk cId="3849169643" sldId="398"/>
            <ac:spMk id="27" creationId="{EF997535-4C1A-4F2E-AFC7-029A587CC2A7}"/>
          </ac:spMkLst>
        </pc:spChg>
        <pc:spChg chg="mod topLvl">
          <ac:chgData name="Syphax Ait oubelli" userId="ecf726b1934da71b" providerId="LiveId" clId="{4F6BF3C2-7BE2-4103-B867-42224A7BB414}" dt="2021-09-30T18:24:15.646" v="2635"/>
          <ac:spMkLst>
            <pc:docMk/>
            <pc:sldMk cId="3849169643" sldId="398"/>
            <ac:spMk id="28" creationId="{BD702D9A-B046-4628-B8B9-06B8896CAF1F}"/>
          </ac:spMkLst>
        </pc:spChg>
        <pc:spChg chg="mod topLvl">
          <ac:chgData name="Syphax Ait oubelli" userId="ecf726b1934da71b" providerId="LiveId" clId="{4F6BF3C2-7BE2-4103-B867-42224A7BB414}" dt="2021-09-30T18:24:15.646" v="2635"/>
          <ac:spMkLst>
            <pc:docMk/>
            <pc:sldMk cId="3849169643" sldId="398"/>
            <ac:spMk id="29" creationId="{CE6BBFDF-6CCE-4D39-B26D-5E3C9FB76489}"/>
          </ac:spMkLst>
        </pc:spChg>
        <pc:grpChg chg="add del mod">
          <ac:chgData name="Syphax Ait oubelli" userId="ecf726b1934da71b" providerId="LiveId" clId="{4F6BF3C2-7BE2-4103-B867-42224A7BB414}" dt="2021-09-30T18:24:15.646" v="2635"/>
          <ac:grpSpMkLst>
            <pc:docMk/>
            <pc:sldMk cId="3849169643" sldId="398"/>
            <ac:grpSpMk id="3" creationId="{ABE16F7F-17B0-4358-87FE-960FEA10D3E5}"/>
          </ac:grpSpMkLst>
        </pc:grpChg>
        <pc:cxnChg chg="mod topLvl">
          <ac:chgData name="Syphax Ait oubelli" userId="ecf726b1934da71b" providerId="LiveId" clId="{4F6BF3C2-7BE2-4103-B867-42224A7BB414}" dt="2021-09-30T18:24:15.646" v="2635"/>
          <ac:cxnSpMkLst>
            <pc:docMk/>
            <pc:sldMk cId="3849169643" sldId="398"/>
            <ac:cxnSpMk id="31" creationId="{73525C6D-C4B2-4EB4-B736-5EDA9BDB2D13}"/>
          </ac:cxnSpMkLst>
        </pc:cxnChg>
        <pc:cxnChg chg="mod topLvl">
          <ac:chgData name="Syphax Ait oubelli" userId="ecf726b1934da71b" providerId="LiveId" clId="{4F6BF3C2-7BE2-4103-B867-42224A7BB414}" dt="2021-09-30T18:24:15.646" v="2635"/>
          <ac:cxnSpMkLst>
            <pc:docMk/>
            <pc:sldMk cId="3849169643" sldId="398"/>
            <ac:cxnSpMk id="33" creationId="{246A11DF-7F0F-43FE-A8DC-7C9CC245D670}"/>
          </ac:cxnSpMkLst>
        </pc:cxnChg>
        <pc:cxnChg chg="mod topLvl">
          <ac:chgData name="Syphax Ait oubelli" userId="ecf726b1934da71b" providerId="LiveId" clId="{4F6BF3C2-7BE2-4103-B867-42224A7BB414}" dt="2021-09-30T18:24:15.646" v="2635"/>
          <ac:cxnSpMkLst>
            <pc:docMk/>
            <pc:sldMk cId="3849169643" sldId="398"/>
            <ac:cxnSpMk id="34" creationId="{3B8E00EB-FEC4-4A92-963A-9318C678C86E}"/>
          </ac:cxnSpMkLst>
        </pc:cxnChg>
        <pc:cxnChg chg="mod topLvl">
          <ac:chgData name="Syphax Ait oubelli" userId="ecf726b1934da71b" providerId="LiveId" clId="{4F6BF3C2-7BE2-4103-B867-42224A7BB414}" dt="2021-09-30T18:24:15.646" v="2635"/>
          <ac:cxnSpMkLst>
            <pc:docMk/>
            <pc:sldMk cId="3849169643" sldId="398"/>
            <ac:cxnSpMk id="37" creationId="{55E9F1EC-0C65-43BE-9A2E-DC83D3167896}"/>
          </ac:cxnSpMkLst>
        </pc:cxnChg>
        <pc:cxnChg chg="mod topLvl">
          <ac:chgData name="Syphax Ait oubelli" userId="ecf726b1934da71b" providerId="LiveId" clId="{4F6BF3C2-7BE2-4103-B867-42224A7BB414}" dt="2021-09-30T18:24:15.646" v="2635"/>
          <ac:cxnSpMkLst>
            <pc:docMk/>
            <pc:sldMk cId="3849169643" sldId="398"/>
            <ac:cxnSpMk id="39" creationId="{EA547795-DCA1-4184-8DD8-837B7570807A}"/>
          </ac:cxnSpMkLst>
        </pc:cxnChg>
      </pc:sldChg>
      <pc:sldChg chg="addSp modSp add mod">
        <pc:chgData name="Syphax Ait oubelli" userId="ecf726b1934da71b" providerId="LiveId" clId="{4F6BF3C2-7BE2-4103-B867-42224A7BB414}" dt="2021-09-30T18:24:54.942" v="2658" actId="1076"/>
        <pc:sldMkLst>
          <pc:docMk/>
          <pc:sldMk cId="3291643743" sldId="399"/>
        </pc:sldMkLst>
        <pc:spChg chg="add mod">
          <ac:chgData name="Syphax Ait oubelli" userId="ecf726b1934da71b" providerId="LiveId" clId="{4F6BF3C2-7BE2-4103-B867-42224A7BB414}" dt="2021-09-30T18:24:46.322" v="2652" actId="1076"/>
          <ac:spMkLst>
            <pc:docMk/>
            <pc:sldMk cId="3291643743" sldId="399"/>
            <ac:spMk id="2" creationId="{518D28DF-2F69-4811-9983-C6A58CBD80BE}"/>
          </ac:spMkLst>
        </pc:spChg>
        <pc:spChg chg="add mod">
          <ac:chgData name="Syphax Ait oubelli" userId="ecf726b1934da71b" providerId="LiveId" clId="{4F6BF3C2-7BE2-4103-B867-42224A7BB414}" dt="2021-09-30T18:24:54.942" v="2658" actId="1076"/>
          <ac:spMkLst>
            <pc:docMk/>
            <pc:sldMk cId="3291643743" sldId="399"/>
            <ac:spMk id="3" creationId="{836099CB-DF55-487C-96AC-85EAE2AF1BC6}"/>
          </ac:spMkLst>
        </pc:spChg>
      </pc:sldChg>
      <pc:sldChg chg="addSp delSp modSp add mod">
        <pc:chgData name="Syphax Ait oubelli" userId="ecf726b1934da71b" providerId="LiveId" clId="{4F6BF3C2-7BE2-4103-B867-42224A7BB414}" dt="2021-09-30T18:26:52.951" v="2702" actId="1036"/>
        <pc:sldMkLst>
          <pc:docMk/>
          <pc:sldMk cId="97701273" sldId="400"/>
        </pc:sldMkLst>
        <pc:spChg chg="del">
          <ac:chgData name="Syphax Ait oubelli" userId="ecf726b1934da71b" providerId="LiveId" clId="{4F6BF3C2-7BE2-4103-B867-42224A7BB414}" dt="2021-09-30T18:25:34.465" v="2663" actId="478"/>
          <ac:spMkLst>
            <pc:docMk/>
            <pc:sldMk cId="97701273" sldId="400"/>
            <ac:spMk id="4" creationId="{EA2864F0-4CE5-4C92-BFD3-0495BC9130D3}"/>
          </ac:spMkLst>
        </pc:spChg>
        <pc:spChg chg="del">
          <ac:chgData name="Syphax Ait oubelli" userId="ecf726b1934da71b" providerId="LiveId" clId="{4F6BF3C2-7BE2-4103-B867-42224A7BB414}" dt="2021-09-30T18:25:26.541" v="2660" actId="478"/>
          <ac:spMkLst>
            <pc:docMk/>
            <pc:sldMk cId="97701273" sldId="400"/>
            <ac:spMk id="5" creationId="{9CE1C2E2-EED9-47CD-A205-990A40D50FAB}"/>
          </ac:spMkLst>
        </pc:spChg>
        <pc:spChg chg="mod">
          <ac:chgData name="Syphax Ait oubelli" userId="ecf726b1934da71b" providerId="LiveId" clId="{4F6BF3C2-7BE2-4103-B867-42224A7BB414}" dt="2021-09-30T18:25:32.665" v="2662" actId="1076"/>
          <ac:spMkLst>
            <pc:docMk/>
            <pc:sldMk cId="97701273" sldId="400"/>
            <ac:spMk id="6" creationId="{8163D1E6-58E8-472B-951F-1EF5AE1043F6}"/>
          </ac:spMkLst>
        </pc:spChg>
        <pc:spChg chg="mod">
          <ac:chgData name="Syphax Ait oubelli" userId="ecf726b1934da71b" providerId="LiveId" clId="{4F6BF3C2-7BE2-4103-B867-42224A7BB414}" dt="2021-09-30T18:25:32.665" v="2662" actId="1076"/>
          <ac:spMkLst>
            <pc:docMk/>
            <pc:sldMk cId="97701273" sldId="400"/>
            <ac:spMk id="7" creationId="{AA50CCD4-A8DA-4B0F-88A4-6AC42F66A348}"/>
          </ac:spMkLst>
        </pc:spChg>
        <pc:spChg chg="mod">
          <ac:chgData name="Syphax Ait oubelli" userId="ecf726b1934da71b" providerId="LiveId" clId="{4F6BF3C2-7BE2-4103-B867-42224A7BB414}" dt="2021-09-30T18:25:32.665" v="2662" actId="1076"/>
          <ac:spMkLst>
            <pc:docMk/>
            <pc:sldMk cId="97701273" sldId="400"/>
            <ac:spMk id="8" creationId="{171AEC41-3672-4B64-BC99-D50629AF4057}"/>
          </ac:spMkLst>
        </pc:spChg>
        <pc:spChg chg="mod">
          <ac:chgData name="Syphax Ait oubelli" userId="ecf726b1934da71b" providerId="LiveId" clId="{4F6BF3C2-7BE2-4103-B867-42224A7BB414}" dt="2021-09-30T18:25:32.665" v="2662" actId="1076"/>
          <ac:spMkLst>
            <pc:docMk/>
            <pc:sldMk cId="97701273" sldId="400"/>
            <ac:spMk id="9" creationId="{B9441D64-E8C1-4C8C-B790-2E0EB3B9F8B6}"/>
          </ac:spMkLst>
        </pc:spChg>
        <pc:spChg chg="mod">
          <ac:chgData name="Syphax Ait oubelli" userId="ecf726b1934da71b" providerId="LiveId" clId="{4F6BF3C2-7BE2-4103-B867-42224A7BB414}" dt="2021-09-30T18:25:32.665" v="2662" actId="1076"/>
          <ac:spMkLst>
            <pc:docMk/>
            <pc:sldMk cId="97701273" sldId="400"/>
            <ac:spMk id="10" creationId="{96535393-9565-496B-B382-7EEBF70F726F}"/>
          </ac:spMkLst>
        </pc:spChg>
        <pc:spChg chg="mod">
          <ac:chgData name="Syphax Ait oubelli" userId="ecf726b1934da71b" providerId="LiveId" clId="{4F6BF3C2-7BE2-4103-B867-42224A7BB414}" dt="2021-09-30T18:25:32.665" v="2662" actId="1076"/>
          <ac:spMkLst>
            <pc:docMk/>
            <pc:sldMk cId="97701273" sldId="400"/>
            <ac:spMk id="11" creationId="{93A15F70-B038-40E3-AD71-C7E9C1ABDEB5}"/>
          </ac:spMkLst>
        </pc:spChg>
        <pc:spChg chg="mod">
          <ac:chgData name="Syphax Ait oubelli" userId="ecf726b1934da71b" providerId="LiveId" clId="{4F6BF3C2-7BE2-4103-B867-42224A7BB414}" dt="2021-09-30T18:25:32.665" v="2662" actId="1076"/>
          <ac:spMkLst>
            <pc:docMk/>
            <pc:sldMk cId="97701273" sldId="400"/>
            <ac:spMk id="12" creationId="{5EF89414-3C01-439C-AB3D-8EEBA154C572}"/>
          </ac:spMkLst>
        </pc:spChg>
        <pc:spChg chg="mod">
          <ac:chgData name="Syphax Ait oubelli" userId="ecf726b1934da71b" providerId="LiveId" clId="{4F6BF3C2-7BE2-4103-B867-42224A7BB414}" dt="2021-09-30T18:25:32.665" v="2662" actId="1076"/>
          <ac:spMkLst>
            <pc:docMk/>
            <pc:sldMk cId="97701273" sldId="400"/>
            <ac:spMk id="13" creationId="{36642335-1933-4E73-985E-005DC52BB06D}"/>
          </ac:spMkLst>
        </pc:spChg>
        <pc:spChg chg="mod">
          <ac:chgData name="Syphax Ait oubelli" userId="ecf726b1934da71b" providerId="LiveId" clId="{4F6BF3C2-7BE2-4103-B867-42224A7BB414}" dt="2021-09-30T18:25:32.665" v="2662" actId="1076"/>
          <ac:spMkLst>
            <pc:docMk/>
            <pc:sldMk cId="97701273" sldId="400"/>
            <ac:spMk id="14" creationId="{659F0220-105C-4281-935D-8BAEB3BFB8DB}"/>
          </ac:spMkLst>
        </pc:spChg>
        <pc:spChg chg="mod">
          <ac:chgData name="Syphax Ait oubelli" userId="ecf726b1934da71b" providerId="LiveId" clId="{4F6BF3C2-7BE2-4103-B867-42224A7BB414}" dt="2021-09-30T18:25:32.665" v="2662" actId="1076"/>
          <ac:spMkLst>
            <pc:docMk/>
            <pc:sldMk cId="97701273" sldId="400"/>
            <ac:spMk id="15" creationId="{F43AA134-7930-4CB1-B1A9-A3685BBA9412}"/>
          </ac:spMkLst>
        </pc:spChg>
        <pc:spChg chg="mod">
          <ac:chgData name="Syphax Ait oubelli" userId="ecf726b1934da71b" providerId="LiveId" clId="{4F6BF3C2-7BE2-4103-B867-42224A7BB414}" dt="2021-09-30T18:25:32.665" v="2662" actId="1076"/>
          <ac:spMkLst>
            <pc:docMk/>
            <pc:sldMk cId="97701273" sldId="400"/>
            <ac:spMk id="16" creationId="{F041D657-DCE7-4E5C-B2E1-946923FDF991}"/>
          </ac:spMkLst>
        </pc:spChg>
        <pc:spChg chg="mod">
          <ac:chgData name="Syphax Ait oubelli" userId="ecf726b1934da71b" providerId="LiveId" clId="{4F6BF3C2-7BE2-4103-B867-42224A7BB414}" dt="2021-09-30T18:25:32.665" v="2662" actId="1076"/>
          <ac:spMkLst>
            <pc:docMk/>
            <pc:sldMk cId="97701273" sldId="400"/>
            <ac:spMk id="17" creationId="{20545282-1ADE-4BFB-8B70-FD9C5CF74655}"/>
          </ac:spMkLst>
        </pc:spChg>
        <pc:spChg chg="mod">
          <ac:chgData name="Syphax Ait oubelli" userId="ecf726b1934da71b" providerId="LiveId" clId="{4F6BF3C2-7BE2-4103-B867-42224A7BB414}" dt="2021-09-30T18:25:32.665" v="2662" actId="1076"/>
          <ac:spMkLst>
            <pc:docMk/>
            <pc:sldMk cId="97701273" sldId="400"/>
            <ac:spMk id="18" creationId="{CDD27255-1DD1-4025-8A86-4E173778924F}"/>
          </ac:spMkLst>
        </pc:spChg>
        <pc:spChg chg="mod">
          <ac:chgData name="Syphax Ait oubelli" userId="ecf726b1934da71b" providerId="LiveId" clId="{4F6BF3C2-7BE2-4103-B867-42224A7BB414}" dt="2021-09-30T18:25:32.665" v="2662" actId="1076"/>
          <ac:spMkLst>
            <pc:docMk/>
            <pc:sldMk cId="97701273" sldId="400"/>
            <ac:spMk id="19" creationId="{0913B240-B8BE-4F14-8283-238C94EE5EB8}"/>
          </ac:spMkLst>
        </pc:spChg>
        <pc:spChg chg="mod">
          <ac:chgData name="Syphax Ait oubelli" userId="ecf726b1934da71b" providerId="LiveId" clId="{4F6BF3C2-7BE2-4103-B867-42224A7BB414}" dt="2021-09-30T18:25:32.665" v="2662" actId="1076"/>
          <ac:spMkLst>
            <pc:docMk/>
            <pc:sldMk cId="97701273" sldId="400"/>
            <ac:spMk id="20" creationId="{CC6585D7-52DB-4951-9863-EE678DE9B063}"/>
          </ac:spMkLst>
        </pc:spChg>
        <pc:spChg chg="mod">
          <ac:chgData name="Syphax Ait oubelli" userId="ecf726b1934da71b" providerId="LiveId" clId="{4F6BF3C2-7BE2-4103-B867-42224A7BB414}" dt="2021-09-30T18:25:32.665" v="2662" actId="1076"/>
          <ac:spMkLst>
            <pc:docMk/>
            <pc:sldMk cId="97701273" sldId="400"/>
            <ac:spMk id="21" creationId="{030AE1F0-A41E-4720-9D92-870AB85CC83C}"/>
          </ac:spMkLst>
        </pc:spChg>
        <pc:spChg chg="mod">
          <ac:chgData name="Syphax Ait oubelli" userId="ecf726b1934da71b" providerId="LiveId" clId="{4F6BF3C2-7BE2-4103-B867-42224A7BB414}" dt="2021-09-30T18:25:32.665" v="2662" actId="1076"/>
          <ac:spMkLst>
            <pc:docMk/>
            <pc:sldMk cId="97701273" sldId="400"/>
            <ac:spMk id="22" creationId="{2441CBF1-0B8B-4DD7-B202-8D9AAFFD980C}"/>
          </ac:spMkLst>
        </pc:spChg>
        <pc:spChg chg="mod">
          <ac:chgData name="Syphax Ait oubelli" userId="ecf726b1934da71b" providerId="LiveId" clId="{4F6BF3C2-7BE2-4103-B867-42224A7BB414}" dt="2021-09-30T18:25:32.665" v="2662" actId="1076"/>
          <ac:spMkLst>
            <pc:docMk/>
            <pc:sldMk cId="97701273" sldId="400"/>
            <ac:spMk id="23" creationId="{14461340-5EE8-4F96-92F1-046544320DB9}"/>
          </ac:spMkLst>
        </pc:spChg>
        <pc:spChg chg="mod">
          <ac:chgData name="Syphax Ait oubelli" userId="ecf726b1934da71b" providerId="LiveId" clId="{4F6BF3C2-7BE2-4103-B867-42224A7BB414}" dt="2021-09-30T18:25:32.665" v="2662" actId="1076"/>
          <ac:spMkLst>
            <pc:docMk/>
            <pc:sldMk cId="97701273" sldId="400"/>
            <ac:spMk id="24" creationId="{BC7A8C2F-2859-4FB2-897C-8E4C066149E0}"/>
          </ac:spMkLst>
        </pc:spChg>
        <pc:spChg chg="mod">
          <ac:chgData name="Syphax Ait oubelli" userId="ecf726b1934da71b" providerId="LiveId" clId="{4F6BF3C2-7BE2-4103-B867-42224A7BB414}" dt="2021-09-30T18:25:32.665" v="2662" actId="1076"/>
          <ac:spMkLst>
            <pc:docMk/>
            <pc:sldMk cId="97701273" sldId="400"/>
            <ac:spMk id="25" creationId="{E0EDB24C-4B3E-4D77-B603-0FAD441556E1}"/>
          </ac:spMkLst>
        </pc:spChg>
        <pc:spChg chg="del">
          <ac:chgData name="Syphax Ait oubelli" userId="ecf726b1934da71b" providerId="LiveId" clId="{4F6BF3C2-7BE2-4103-B867-42224A7BB414}" dt="2021-09-30T18:25:26.541" v="2660" actId="478"/>
          <ac:spMkLst>
            <pc:docMk/>
            <pc:sldMk cId="97701273" sldId="400"/>
            <ac:spMk id="26" creationId="{AEA1B885-D63A-48AB-B1D3-EA5AED374FA5}"/>
          </ac:spMkLst>
        </pc:spChg>
        <pc:spChg chg="mod">
          <ac:chgData name="Syphax Ait oubelli" userId="ecf726b1934da71b" providerId="LiveId" clId="{4F6BF3C2-7BE2-4103-B867-42224A7BB414}" dt="2021-09-30T18:25:32.665" v="2662" actId="1076"/>
          <ac:spMkLst>
            <pc:docMk/>
            <pc:sldMk cId="97701273" sldId="400"/>
            <ac:spMk id="27" creationId="{43AF313C-055C-4A3B-B546-4900D41E08BF}"/>
          </ac:spMkLst>
        </pc:spChg>
        <pc:spChg chg="del">
          <ac:chgData name="Syphax Ait oubelli" userId="ecf726b1934da71b" providerId="LiveId" clId="{4F6BF3C2-7BE2-4103-B867-42224A7BB414}" dt="2021-09-30T18:25:26.541" v="2660" actId="478"/>
          <ac:spMkLst>
            <pc:docMk/>
            <pc:sldMk cId="97701273" sldId="400"/>
            <ac:spMk id="28" creationId="{9E477331-8FDB-46C1-BC83-208EC2A3457A}"/>
          </ac:spMkLst>
        </pc:spChg>
        <pc:spChg chg="del">
          <ac:chgData name="Syphax Ait oubelli" userId="ecf726b1934da71b" providerId="LiveId" clId="{4F6BF3C2-7BE2-4103-B867-42224A7BB414}" dt="2021-09-30T18:25:26.541" v="2660" actId="478"/>
          <ac:spMkLst>
            <pc:docMk/>
            <pc:sldMk cId="97701273" sldId="400"/>
            <ac:spMk id="30" creationId="{DEA5FECC-0AA7-4C1A-AA91-062A00B110FB}"/>
          </ac:spMkLst>
        </pc:spChg>
        <pc:spChg chg="del">
          <ac:chgData name="Syphax Ait oubelli" userId="ecf726b1934da71b" providerId="LiveId" clId="{4F6BF3C2-7BE2-4103-B867-42224A7BB414}" dt="2021-09-30T18:25:34.465" v="2663" actId="478"/>
          <ac:spMkLst>
            <pc:docMk/>
            <pc:sldMk cId="97701273" sldId="400"/>
            <ac:spMk id="31" creationId="{4BFE07E3-EEBB-4B5A-BC55-D5E3A10F3E6F}"/>
          </ac:spMkLst>
        </pc:spChg>
        <pc:spChg chg="del">
          <ac:chgData name="Syphax Ait oubelli" userId="ecf726b1934da71b" providerId="LiveId" clId="{4F6BF3C2-7BE2-4103-B867-42224A7BB414}" dt="2021-09-30T18:25:34.465" v="2663" actId="478"/>
          <ac:spMkLst>
            <pc:docMk/>
            <pc:sldMk cId="97701273" sldId="400"/>
            <ac:spMk id="32" creationId="{BAF1BA19-7A0D-493F-860A-394E42C53FB0}"/>
          </ac:spMkLst>
        </pc:spChg>
        <pc:spChg chg="del">
          <ac:chgData name="Syphax Ait oubelli" userId="ecf726b1934da71b" providerId="LiveId" clId="{4F6BF3C2-7BE2-4103-B867-42224A7BB414}" dt="2021-09-30T18:25:34.465" v="2663" actId="478"/>
          <ac:spMkLst>
            <pc:docMk/>
            <pc:sldMk cId="97701273" sldId="400"/>
            <ac:spMk id="33" creationId="{03039382-CE9B-4E12-B331-0002CE05E691}"/>
          </ac:spMkLst>
        </pc:spChg>
        <pc:spChg chg="del">
          <ac:chgData name="Syphax Ait oubelli" userId="ecf726b1934da71b" providerId="LiveId" clId="{4F6BF3C2-7BE2-4103-B867-42224A7BB414}" dt="2021-09-30T18:25:34.465" v="2663" actId="478"/>
          <ac:spMkLst>
            <pc:docMk/>
            <pc:sldMk cId="97701273" sldId="400"/>
            <ac:spMk id="34" creationId="{2FC74FA1-5EF5-4984-8E0D-FEE236E44C4A}"/>
          </ac:spMkLst>
        </pc:spChg>
        <pc:spChg chg="add mod">
          <ac:chgData name="Syphax Ait oubelli" userId="ecf726b1934da71b" providerId="LiveId" clId="{4F6BF3C2-7BE2-4103-B867-42224A7BB414}" dt="2021-09-30T18:25:49.144" v="2666" actId="1076"/>
          <ac:spMkLst>
            <pc:docMk/>
            <pc:sldMk cId="97701273" sldId="400"/>
            <ac:spMk id="35" creationId="{79038A0D-DBA6-4A9D-B702-C03768F6F462}"/>
          </ac:spMkLst>
        </pc:spChg>
        <pc:spChg chg="add mod topLvl">
          <ac:chgData name="Syphax Ait oubelli" userId="ecf726b1934da71b" providerId="LiveId" clId="{4F6BF3C2-7BE2-4103-B867-42224A7BB414}" dt="2021-09-30T18:26:48.565" v="2693" actId="1076"/>
          <ac:spMkLst>
            <pc:docMk/>
            <pc:sldMk cId="97701273" sldId="400"/>
            <ac:spMk id="36" creationId="{5A662574-04EE-422F-837D-6596C8AF8D8C}"/>
          </ac:spMkLst>
        </pc:spChg>
        <pc:spChg chg="add mod topLvl">
          <ac:chgData name="Syphax Ait oubelli" userId="ecf726b1934da71b" providerId="LiveId" clId="{4F6BF3C2-7BE2-4103-B867-42224A7BB414}" dt="2021-09-30T18:26:48.565" v="2693" actId="1076"/>
          <ac:spMkLst>
            <pc:docMk/>
            <pc:sldMk cId="97701273" sldId="400"/>
            <ac:spMk id="37" creationId="{4DCBCB47-DDD4-443D-BFE5-4DB9051D45FC}"/>
          </ac:spMkLst>
        </pc:spChg>
        <pc:spChg chg="add mod topLvl">
          <ac:chgData name="Syphax Ait oubelli" userId="ecf726b1934da71b" providerId="LiveId" clId="{4F6BF3C2-7BE2-4103-B867-42224A7BB414}" dt="2021-09-30T18:26:48.565" v="2693" actId="1076"/>
          <ac:spMkLst>
            <pc:docMk/>
            <pc:sldMk cId="97701273" sldId="400"/>
            <ac:spMk id="38" creationId="{74A27DCC-E9EF-4E38-BF83-39BEC386A43B}"/>
          </ac:spMkLst>
        </pc:spChg>
        <pc:spChg chg="add mod topLvl">
          <ac:chgData name="Syphax Ait oubelli" userId="ecf726b1934da71b" providerId="LiveId" clId="{4F6BF3C2-7BE2-4103-B867-42224A7BB414}" dt="2021-09-30T18:26:48.565" v="2693" actId="1076"/>
          <ac:spMkLst>
            <pc:docMk/>
            <pc:sldMk cId="97701273" sldId="400"/>
            <ac:spMk id="39" creationId="{4D568945-07FB-43F5-A424-3FA7F08D1DDB}"/>
          </ac:spMkLst>
        </pc:spChg>
        <pc:spChg chg="add mod topLvl">
          <ac:chgData name="Syphax Ait oubelli" userId="ecf726b1934da71b" providerId="LiveId" clId="{4F6BF3C2-7BE2-4103-B867-42224A7BB414}" dt="2021-09-30T18:26:48.565" v="2693" actId="1076"/>
          <ac:spMkLst>
            <pc:docMk/>
            <pc:sldMk cId="97701273" sldId="400"/>
            <ac:spMk id="40" creationId="{AA79B1FE-EDCE-47DD-A59F-E47DF7BDC5FC}"/>
          </ac:spMkLst>
        </pc:spChg>
        <pc:spChg chg="add mod topLvl">
          <ac:chgData name="Syphax Ait oubelli" userId="ecf726b1934da71b" providerId="LiveId" clId="{4F6BF3C2-7BE2-4103-B867-42224A7BB414}" dt="2021-09-30T18:26:48.565" v="2693" actId="1076"/>
          <ac:spMkLst>
            <pc:docMk/>
            <pc:sldMk cId="97701273" sldId="400"/>
            <ac:spMk id="41" creationId="{761F6E4B-2BDC-45E6-9A6D-F7DF5BE4204B}"/>
          </ac:spMkLst>
        </pc:spChg>
        <pc:spChg chg="add mod topLvl">
          <ac:chgData name="Syphax Ait oubelli" userId="ecf726b1934da71b" providerId="LiveId" clId="{4F6BF3C2-7BE2-4103-B867-42224A7BB414}" dt="2021-09-30T18:26:48.565" v="2693" actId="1076"/>
          <ac:spMkLst>
            <pc:docMk/>
            <pc:sldMk cId="97701273" sldId="400"/>
            <ac:spMk id="42" creationId="{30894685-0154-4BC0-828E-6BBBC4A0760A}"/>
          </ac:spMkLst>
        </pc:spChg>
        <pc:spChg chg="add mod topLvl">
          <ac:chgData name="Syphax Ait oubelli" userId="ecf726b1934da71b" providerId="LiveId" clId="{4F6BF3C2-7BE2-4103-B867-42224A7BB414}" dt="2021-09-30T18:26:48.565" v="2693" actId="1076"/>
          <ac:spMkLst>
            <pc:docMk/>
            <pc:sldMk cId="97701273" sldId="400"/>
            <ac:spMk id="43" creationId="{7C5855A2-9416-4E2B-BA25-373968D07FEB}"/>
          </ac:spMkLst>
        </pc:spChg>
        <pc:spChg chg="add mod topLvl">
          <ac:chgData name="Syphax Ait oubelli" userId="ecf726b1934da71b" providerId="LiveId" clId="{4F6BF3C2-7BE2-4103-B867-42224A7BB414}" dt="2021-09-30T18:26:48.565" v="2693" actId="1076"/>
          <ac:spMkLst>
            <pc:docMk/>
            <pc:sldMk cId="97701273" sldId="400"/>
            <ac:spMk id="44" creationId="{768F9CE4-C107-4948-810B-69EC25F1569D}"/>
          </ac:spMkLst>
        </pc:spChg>
        <pc:spChg chg="add mod topLvl">
          <ac:chgData name="Syphax Ait oubelli" userId="ecf726b1934da71b" providerId="LiveId" clId="{4F6BF3C2-7BE2-4103-B867-42224A7BB414}" dt="2021-09-30T18:26:48.565" v="2693" actId="1076"/>
          <ac:spMkLst>
            <pc:docMk/>
            <pc:sldMk cId="97701273" sldId="400"/>
            <ac:spMk id="45" creationId="{11A65AC6-2E67-4626-99ED-14E282AA885F}"/>
          </ac:spMkLst>
        </pc:spChg>
        <pc:spChg chg="add mod topLvl">
          <ac:chgData name="Syphax Ait oubelli" userId="ecf726b1934da71b" providerId="LiveId" clId="{4F6BF3C2-7BE2-4103-B867-42224A7BB414}" dt="2021-09-30T18:26:48.565" v="2693" actId="1076"/>
          <ac:spMkLst>
            <pc:docMk/>
            <pc:sldMk cId="97701273" sldId="400"/>
            <ac:spMk id="46" creationId="{6F44AE11-C12F-41A0-8A75-81F53B09EEAE}"/>
          </ac:spMkLst>
        </pc:spChg>
        <pc:spChg chg="add mod topLvl">
          <ac:chgData name="Syphax Ait oubelli" userId="ecf726b1934da71b" providerId="LiveId" clId="{4F6BF3C2-7BE2-4103-B867-42224A7BB414}" dt="2021-09-30T18:26:48.565" v="2693" actId="1076"/>
          <ac:spMkLst>
            <pc:docMk/>
            <pc:sldMk cId="97701273" sldId="400"/>
            <ac:spMk id="47" creationId="{A696F7FF-9EB8-46D8-9E6A-782F075BC2CC}"/>
          </ac:spMkLst>
        </pc:spChg>
        <pc:spChg chg="add mod topLvl">
          <ac:chgData name="Syphax Ait oubelli" userId="ecf726b1934da71b" providerId="LiveId" clId="{4F6BF3C2-7BE2-4103-B867-42224A7BB414}" dt="2021-09-30T18:26:48.565" v="2693" actId="1076"/>
          <ac:spMkLst>
            <pc:docMk/>
            <pc:sldMk cId="97701273" sldId="400"/>
            <ac:spMk id="48" creationId="{E90FAB84-721A-4472-8573-4AC53A5AF8C4}"/>
          </ac:spMkLst>
        </pc:spChg>
        <pc:spChg chg="add mod topLvl">
          <ac:chgData name="Syphax Ait oubelli" userId="ecf726b1934da71b" providerId="LiveId" clId="{4F6BF3C2-7BE2-4103-B867-42224A7BB414}" dt="2021-09-30T18:26:48.565" v="2693" actId="1076"/>
          <ac:spMkLst>
            <pc:docMk/>
            <pc:sldMk cId="97701273" sldId="400"/>
            <ac:spMk id="49" creationId="{E490D755-29D5-45FA-B586-3A6D626E5168}"/>
          </ac:spMkLst>
        </pc:spChg>
        <pc:spChg chg="add mod topLvl">
          <ac:chgData name="Syphax Ait oubelli" userId="ecf726b1934da71b" providerId="LiveId" clId="{4F6BF3C2-7BE2-4103-B867-42224A7BB414}" dt="2021-09-30T18:26:48.565" v="2693" actId="1076"/>
          <ac:spMkLst>
            <pc:docMk/>
            <pc:sldMk cId="97701273" sldId="400"/>
            <ac:spMk id="50" creationId="{48FB9A92-0B4A-4A86-85BC-4405473CDC26}"/>
          </ac:spMkLst>
        </pc:spChg>
        <pc:spChg chg="add mod topLvl">
          <ac:chgData name="Syphax Ait oubelli" userId="ecf726b1934da71b" providerId="LiveId" clId="{4F6BF3C2-7BE2-4103-B867-42224A7BB414}" dt="2021-09-30T18:26:48.565" v="2693" actId="1076"/>
          <ac:spMkLst>
            <pc:docMk/>
            <pc:sldMk cId="97701273" sldId="400"/>
            <ac:spMk id="51" creationId="{3EC557C5-E2E4-4EB0-8EC4-F937F892EB9B}"/>
          </ac:spMkLst>
        </pc:spChg>
        <pc:spChg chg="add mod topLvl">
          <ac:chgData name="Syphax Ait oubelli" userId="ecf726b1934da71b" providerId="LiveId" clId="{4F6BF3C2-7BE2-4103-B867-42224A7BB414}" dt="2021-09-30T18:26:48.565" v="2693" actId="1076"/>
          <ac:spMkLst>
            <pc:docMk/>
            <pc:sldMk cId="97701273" sldId="400"/>
            <ac:spMk id="52" creationId="{969B26A6-6761-482B-AEE0-74BDA5F392B5}"/>
          </ac:spMkLst>
        </pc:spChg>
        <pc:spChg chg="add mod topLvl">
          <ac:chgData name="Syphax Ait oubelli" userId="ecf726b1934da71b" providerId="LiveId" clId="{4F6BF3C2-7BE2-4103-B867-42224A7BB414}" dt="2021-09-30T18:26:48.565" v="2693" actId="1076"/>
          <ac:spMkLst>
            <pc:docMk/>
            <pc:sldMk cId="97701273" sldId="400"/>
            <ac:spMk id="53" creationId="{5BF27BAC-6660-496F-BBDA-4F6EDC572DDD}"/>
          </ac:spMkLst>
        </pc:spChg>
        <pc:spChg chg="add mod topLvl">
          <ac:chgData name="Syphax Ait oubelli" userId="ecf726b1934da71b" providerId="LiveId" clId="{4F6BF3C2-7BE2-4103-B867-42224A7BB414}" dt="2021-09-30T18:26:48.565" v="2693" actId="1076"/>
          <ac:spMkLst>
            <pc:docMk/>
            <pc:sldMk cId="97701273" sldId="400"/>
            <ac:spMk id="54" creationId="{7AD17E8D-9FDC-4859-B276-2D80CFA88582}"/>
          </ac:spMkLst>
        </pc:spChg>
        <pc:spChg chg="add mod topLvl">
          <ac:chgData name="Syphax Ait oubelli" userId="ecf726b1934da71b" providerId="LiveId" clId="{4F6BF3C2-7BE2-4103-B867-42224A7BB414}" dt="2021-09-30T18:26:48.565" v="2693" actId="1076"/>
          <ac:spMkLst>
            <pc:docMk/>
            <pc:sldMk cId="97701273" sldId="400"/>
            <ac:spMk id="55" creationId="{009C4ED9-EED5-4252-B872-B80C63FDA86E}"/>
          </ac:spMkLst>
        </pc:spChg>
        <pc:spChg chg="add mod">
          <ac:chgData name="Syphax Ait oubelli" userId="ecf726b1934da71b" providerId="LiveId" clId="{4F6BF3C2-7BE2-4103-B867-42224A7BB414}" dt="2021-09-30T18:26:52.951" v="2702" actId="1036"/>
          <ac:spMkLst>
            <pc:docMk/>
            <pc:sldMk cId="97701273" sldId="400"/>
            <ac:spMk id="60" creationId="{2DEEBB9B-FDFA-4F9A-A7B9-93B672530693}"/>
          </ac:spMkLst>
        </pc:spChg>
        <pc:grpChg chg="add del mod">
          <ac:chgData name="Syphax Ait oubelli" userId="ecf726b1934da71b" providerId="LiveId" clId="{4F6BF3C2-7BE2-4103-B867-42224A7BB414}" dt="2021-09-30T18:26:32.503" v="2682"/>
          <ac:grpSpMkLst>
            <pc:docMk/>
            <pc:sldMk cId="97701273" sldId="400"/>
            <ac:grpSpMk id="2" creationId="{80444846-A78E-496E-991D-E7E57DBAE703}"/>
          </ac:grpSpMkLst>
        </pc:grpChg>
        <pc:cxnChg chg="add del mod">
          <ac:chgData name="Syphax Ait oubelli" userId="ecf726b1934da71b" providerId="LiveId" clId="{4F6BF3C2-7BE2-4103-B867-42224A7BB414}" dt="2021-09-30T18:26:21.379" v="2674" actId="478"/>
          <ac:cxnSpMkLst>
            <pc:docMk/>
            <pc:sldMk cId="97701273" sldId="400"/>
            <ac:cxnSpMk id="56" creationId="{18C47A94-28C1-46E0-A54E-1F039AB6F1A1}"/>
          </ac:cxnSpMkLst>
        </pc:cxnChg>
        <pc:cxnChg chg="add del mod">
          <ac:chgData name="Syphax Ait oubelli" userId="ecf726b1934da71b" providerId="LiveId" clId="{4F6BF3C2-7BE2-4103-B867-42224A7BB414}" dt="2021-09-30T18:26:21.379" v="2674" actId="478"/>
          <ac:cxnSpMkLst>
            <pc:docMk/>
            <pc:sldMk cId="97701273" sldId="400"/>
            <ac:cxnSpMk id="57" creationId="{A931131E-169C-4520-8E78-43CFB12C4E3A}"/>
          </ac:cxnSpMkLst>
        </pc:cxnChg>
        <pc:cxnChg chg="add del mod">
          <ac:chgData name="Syphax Ait oubelli" userId="ecf726b1934da71b" providerId="LiveId" clId="{4F6BF3C2-7BE2-4103-B867-42224A7BB414}" dt="2021-09-30T18:26:21.379" v="2674" actId="478"/>
          <ac:cxnSpMkLst>
            <pc:docMk/>
            <pc:sldMk cId="97701273" sldId="400"/>
            <ac:cxnSpMk id="58" creationId="{63328DD9-4A08-4A4B-B9AD-8E9484D7D45F}"/>
          </ac:cxnSpMkLst>
        </pc:cxnChg>
        <pc:cxnChg chg="add del mod">
          <ac:chgData name="Syphax Ait oubelli" userId="ecf726b1934da71b" providerId="LiveId" clId="{4F6BF3C2-7BE2-4103-B867-42224A7BB414}" dt="2021-09-30T18:26:21.379" v="2674" actId="478"/>
          <ac:cxnSpMkLst>
            <pc:docMk/>
            <pc:sldMk cId="97701273" sldId="400"/>
            <ac:cxnSpMk id="59" creationId="{6A66059E-E0D8-4B23-8E03-0B912F0E024A}"/>
          </ac:cxnSpMkLst>
        </pc:cxnChg>
      </pc:sldChg>
      <pc:sldChg chg="modSp add mod modTransition">
        <pc:chgData name="Syphax Ait oubelli" userId="ecf726b1934da71b" providerId="LiveId" clId="{4F6BF3C2-7BE2-4103-B867-42224A7BB414}" dt="2021-09-30T19:52:28.790" v="3148"/>
        <pc:sldMkLst>
          <pc:docMk/>
          <pc:sldMk cId="950298110" sldId="401"/>
        </pc:sldMkLst>
        <pc:spChg chg="mod">
          <ac:chgData name="Syphax Ait oubelli" userId="ecf726b1934da71b" providerId="LiveId" clId="{4F6BF3C2-7BE2-4103-B867-42224A7BB414}" dt="2021-09-30T19:43:31.997" v="2938" actId="207"/>
          <ac:spMkLst>
            <pc:docMk/>
            <pc:sldMk cId="950298110" sldId="401"/>
            <ac:spMk id="6" creationId="{8163D1E6-58E8-472B-951F-1EF5AE1043F6}"/>
          </ac:spMkLst>
        </pc:spChg>
        <pc:spChg chg="mod">
          <ac:chgData name="Syphax Ait oubelli" userId="ecf726b1934da71b" providerId="LiveId" clId="{4F6BF3C2-7BE2-4103-B867-42224A7BB414}" dt="2021-09-30T19:52:06.947" v="3146" actId="207"/>
          <ac:spMkLst>
            <pc:docMk/>
            <pc:sldMk cId="950298110" sldId="401"/>
            <ac:spMk id="36" creationId="{5A662574-04EE-422F-837D-6596C8AF8D8C}"/>
          </ac:spMkLst>
        </pc:spChg>
      </pc:sldChg>
      <pc:sldChg chg="modSp add mod modTransition">
        <pc:chgData name="Syphax Ait oubelli" userId="ecf726b1934da71b" providerId="LiveId" clId="{4F6BF3C2-7BE2-4103-B867-42224A7BB414}" dt="2021-09-30T19:52:28.790" v="3148"/>
        <pc:sldMkLst>
          <pc:docMk/>
          <pc:sldMk cId="1926428180" sldId="402"/>
        </pc:sldMkLst>
        <pc:spChg chg="mod">
          <ac:chgData name="Syphax Ait oubelli" userId="ecf726b1934da71b" providerId="LiveId" clId="{4F6BF3C2-7BE2-4103-B867-42224A7BB414}" dt="2021-09-30T19:43:36.102" v="2940" actId="207"/>
          <ac:spMkLst>
            <pc:docMk/>
            <pc:sldMk cId="1926428180" sldId="402"/>
            <ac:spMk id="10" creationId="{96535393-9565-496B-B382-7EEBF70F726F}"/>
          </ac:spMkLst>
        </pc:spChg>
        <pc:spChg chg="mod">
          <ac:chgData name="Syphax Ait oubelli" userId="ecf726b1934da71b" providerId="LiveId" clId="{4F6BF3C2-7BE2-4103-B867-42224A7BB414}" dt="2021-09-30T19:52:04.125" v="3145" actId="207"/>
          <ac:spMkLst>
            <pc:docMk/>
            <pc:sldMk cId="1926428180" sldId="402"/>
            <ac:spMk id="40" creationId="{AA79B1FE-EDCE-47DD-A59F-E47DF7BDC5FC}"/>
          </ac:spMkLst>
        </pc:spChg>
      </pc:sldChg>
      <pc:sldChg chg="modSp add mod modTransition">
        <pc:chgData name="Syphax Ait oubelli" userId="ecf726b1934da71b" providerId="LiveId" clId="{4F6BF3C2-7BE2-4103-B867-42224A7BB414}" dt="2021-09-30T19:52:28.790" v="3148"/>
        <pc:sldMkLst>
          <pc:docMk/>
          <pc:sldMk cId="3620493160" sldId="403"/>
        </pc:sldMkLst>
        <pc:spChg chg="mod">
          <ac:chgData name="Syphax Ait oubelli" userId="ecf726b1934da71b" providerId="LiveId" clId="{4F6BF3C2-7BE2-4103-B867-42224A7BB414}" dt="2021-09-30T19:43:40.272" v="2942" actId="207"/>
          <ac:spMkLst>
            <pc:docMk/>
            <pc:sldMk cId="3620493160" sldId="403"/>
            <ac:spMk id="14" creationId="{659F0220-105C-4281-935D-8BAEB3BFB8DB}"/>
          </ac:spMkLst>
        </pc:spChg>
        <pc:spChg chg="mod">
          <ac:chgData name="Syphax Ait oubelli" userId="ecf726b1934da71b" providerId="LiveId" clId="{4F6BF3C2-7BE2-4103-B867-42224A7BB414}" dt="2021-09-30T19:52:01.678" v="3144" actId="207"/>
          <ac:spMkLst>
            <pc:docMk/>
            <pc:sldMk cId="3620493160" sldId="403"/>
            <ac:spMk id="44" creationId="{768F9CE4-C107-4948-810B-69EC25F1569D}"/>
          </ac:spMkLst>
        </pc:spChg>
      </pc:sldChg>
      <pc:sldChg chg="modSp add mod modTransition">
        <pc:chgData name="Syphax Ait oubelli" userId="ecf726b1934da71b" providerId="LiveId" clId="{4F6BF3C2-7BE2-4103-B867-42224A7BB414}" dt="2021-09-30T19:52:28.790" v="3148"/>
        <pc:sldMkLst>
          <pc:docMk/>
          <pc:sldMk cId="3975132397" sldId="404"/>
        </pc:sldMkLst>
        <pc:spChg chg="mod">
          <ac:chgData name="Syphax Ait oubelli" userId="ecf726b1934da71b" providerId="LiveId" clId="{4F6BF3C2-7BE2-4103-B867-42224A7BB414}" dt="2021-09-30T19:43:44.450" v="2944" actId="207"/>
          <ac:spMkLst>
            <pc:docMk/>
            <pc:sldMk cId="3975132397" sldId="404"/>
            <ac:spMk id="18" creationId="{CDD27255-1DD1-4025-8A86-4E173778924F}"/>
          </ac:spMkLst>
        </pc:spChg>
        <pc:spChg chg="mod">
          <ac:chgData name="Syphax Ait oubelli" userId="ecf726b1934da71b" providerId="LiveId" clId="{4F6BF3C2-7BE2-4103-B867-42224A7BB414}" dt="2021-09-30T19:51:58.936" v="3143" actId="207"/>
          <ac:spMkLst>
            <pc:docMk/>
            <pc:sldMk cId="3975132397" sldId="404"/>
            <ac:spMk id="48" creationId="{E90FAB84-721A-4472-8573-4AC53A5AF8C4}"/>
          </ac:spMkLst>
        </pc:spChg>
      </pc:sldChg>
      <pc:sldChg chg="addSp modSp add mod modTransition">
        <pc:chgData name="Syphax Ait oubelli" userId="ecf726b1934da71b" providerId="LiveId" clId="{4F6BF3C2-7BE2-4103-B867-42224A7BB414}" dt="2021-09-30T19:52:28.790" v="3148"/>
        <pc:sldMkLst>
          <pc:docMk/>
          <pc:sldMk cId="4060723763" sldId="405"/>
        </pc:sldMkLst>
        <pc:spChg chg="add mod">
          <ac:chgData name="Syphax Ait oubelli" userId="ecf726b1934da71b" providerId="LiveId" clId="{4F6BF3C2-7BE2-4103-B867-42224A7BB414}" dt="2021-09-30T18:30:43.301" v="2724" actId="1038"/>
          <ac:spMkLst>
            <pc:docMk/>
            <pc:sldMk cId="4060723763" sldId="405"/>
            <ac:spMk id="2" creationId="{2ED61F09-7DFC-483A-A785-49435D2441BC}"/>
          </ac:spMkLst>
        </pc:spChg>
        <pc:spChg chg="mod">
          <ac:chgData name="Syphax Ait oubelli" userId="ecf726b1934da71b" providerId="LiveId" clId="{4F6BF3C2-7BE2-4103-B867-42224A7BB414}" dt="2021-09-30T19:43:48.144" v="2946" actId="207"/>
          <ac:spMkLst>
            <pc:docMk/>
            <pc:sldMk cId="4060723763" sldId="405"/>
            <ac:spMk id="22" creationId="{2441CBF1-0B8B-4DD7-B202-8D9AAFFD980C}"/>
          </ac:spMkLst>
        </pc:spChg>
        <pc:spChg chg="ord">
          <ac:chgData name="Syphax Ait oubelli" userId="ecf726b1934da71b" providerId="LiveId" clId="{4F6BF3C2-7BE2-4103-B867-42224A7BB414}" dt="2021-09-30T18:30:52.090" v="2728" actId="166"/>
          <ac:spMkLst>
            <pc:docMk/>
            <pc:sldMk cId="4060723763" sldId="405"/>
            <ac:spMk id="27" creationId="{43AF313C-055C-4A3B-B546-4900D41E08BF}"/>
          </ac:spMkLst>
        </pc:spChg>
        <pc:spChg chg="mod">
          <ac:chgData name="Syphax Ait oubelli" userId="ecf726b1934da71b" providerId="LiveId" clId="{4F6BF3C2-7BE2-4103-B867-42224A7BB414}" dt="2021-09-30T19:51:56.902" v="3142" actId="207"/>
          <ac:spMkLst>
            <pc:docMk/>
            <pc:sldMk cId="4060723763" sldId="405"/>
            <ac:spMk id="52" creationId="{969B26A6-6761-482B-AEE0-74BDA5F392B5}"/>
          </ac:spMkLst>
        </pc:spChg>
        <pc:spChg chg="add mod">
          <ac:chgData name="Syphax Ait oubelli" userId="ecf726b1934da71b" providerId="LiveId" clId="{4F6BF3C2-7BE2-4103-B867-42224A7BB414}" dt="2021-09-30T18:30:49.354" v="2727" actId="1037"/>
          <ac:spMkLst>
            <pc:docMk/>
            <pc:sldMk cId="4060723763" sldId="405"/>
            <ac:spMk id="56" creationId="{0A6F45A9-3524-4E4C-ABE9-2777FCEE54DA}"/>
          </ac:spMkLst>
        </pc:spChg>
      </pc:sldChg>
      <pc:sldChg chg="addSp modSp add mod modTransition">
        <pc:chgData name="Syphax Ait oubelli" userId="ecf726b1934da71b" providerId="LiveId" clId="{4F6BF3C2-7BE2-4103-B867-42224A7BB414}" dt="2021-09-30T19:52:28.790" v="3148"/>
        <pc:sldMkLst>
          <pc:docMk/>
          <pc:sldMk cId="4035140085" sldId="406"/>
        </pc:sldMkLst>
        <pc:spChg chg="mod ord">
          <ac:chgData name="Syphax Ait oubelli" userId="ecf726b1934da71b" providerId="LiveId" clId="{4F6BF3C2-7BE2-4103-B867-42224A7BB414}" dt="2021-09-30T18:32:01.860" v="2739" actId="166"/>
          <ac:spMkLst>
            <pc:docMk/>
            <pc:sldMk cId="4035140085" sldId="406"/>
            <ac:spMk id="21" creationId="{521982A2-5686-46D1-BEE7-31D129E51B8C}"/>
          </ac:spMkLst>
        </pc:spChg>
        <pc:spChg chg="mod">
          <ac:chgData name="Syphax Ait oubelli" userId="ecf726b1934da71b" providerId="LiveId" clId="{4F6BF3C2-7BE2-4103-B867-42224A7BB414}" dt="2021-09-30T18:31:44.410" v="2733" actId="208"/>
          <ac:spMkLst>
            <pc:docMk/>
            <pc:sldMk cId="4035140085" sldId="406"/>
            <ac:spMk id="22" creationId="{C3441DA2-1DC0-472B-BE59-A6E6B6C8515E}"/>
          </ac:spMkLst>
        </pc:spChg>
        <pc:spChg chg="mod ord">
          <ac:chgData name="Syphax Ait oubelli" userId="ecf726b1934da71b" providerId="LiveId" clId="{4F6BF3C2-7BE2-4103-B867-42224A7BB414}" dt="2021-09-30T18:31:59.821" v="2738" actId="166"/>
          <ac:spMkLst>
            <pc:docMk/>
            <pc:sldMk cId="4035140085" sldId="406"/>
            <ac:spMk id="23" creationId="{3ABD4B05-3FBC-449C-AEA5-CC5EEE64634C}"/>
          </ac:spMkLst>
        </pc:spChg>
        <pc:spChg chg="mod">
          <ac:chgData name="Syphax Ait oubelli" userId="ecf726b1934da71b" providerId="LiveId" clId="{4F6BF3C2-7BE2-4103-B867-42224A7BB414}" dt="2021-09-30T18:31:38.573" v="2731" actId="108"/>
          <ac:spMkLst>
            <pc:docMk/>
            <pc:sldMk cId="4035140085" sldId="406"/>
            <ac:spMk id="26" creationId="{9E317F9A-355D-43D0-97C2-48B684EDC044}"/>
          </ac:spMkLst>
        </pc:spChg>
        <pc:spChg chg="mod ord">
          <ac:chgData name="Syphax Ait oubelli" userId="ecf726b1934da71b" providerId="LiveId" clId="{4F6BF3C2-7BE2-4103-B867-42224A7BB414}" dt="2021-09-30T18:32:03.825" v="2740" actId="166"/>
          <ac:spMkLst>
            <pc:docMk/>
            <pc:sldMk cId="4035140085" sldId="406"/>
            <ac:spMk id="27" creationId="{0CFE4547-D6C2-4FB8-813E-4FFCB823FEB0}"/>
          </ac:spMkLst>
        </pc:spChg>
        <pc:spChg chg="mod">
          <ac:chgData name="Syphax Ait oubelli" userId="ecf726b1934da71b" providerId="LiveId" clId="{4F6BF3C2-7BE2-4103-B867-42224A7BB414}" dt="2021-09-30T18:31:39.184" v="2732" actId="108"/>
          <ac:spMkLst>
            <pc:docMk/>
            <pc:sldMk cId="4035140085" sldId="406"/>
            <ac:spMk id="28" creationId="{AE72C7F4-45BC-427E-8E41-09392CE8D43D}"/>
          </ac:spMkLst>
        </pc:spChg>
        <pc:spChg chg="mod">
          <ac:chgData name="Syphax Ait oubelli" userId="ecf726b1934da71b" providerId="LiveId" clId="{4F6BF3C2-7BE2-4103-B867-42224A7BB414}" dt="2021-09-30T18:32:14.359" v="2745" actId="14100"/>
          <ac:spMkLst>
            <pc:docMk/>
            <pc:sldMk cId="4035140085" sldId="406"/>
            <ac:spMk id="45" creationId="{28329190-FD7E-43E6-B5B5-A93EEAF9F0F5}"/>
          </ac:spMkLst>
        </pc:spChg>
        <pc:spChg chg="mod">
          <ac:chgData name="Syphax Ait oubelli" userId="ecf726b1934da71b" providerId="LiveId" clId="{4F6BF3C2-7BE2-4103-B867-42224A7BB414}" dt="2021-09-30T18:32:10.080" v="2742" actId="20577"/>
          <ac:spMkLst>
            <pc:docMk/>
            <pc:sldMk cId="4035140085" sldId="406"/>
            <ac:spMk id="46" creationId="{EEE4A23F-96E5-4A9B-AC6C-103DF9FA8588}"/>
          </ac:spMkLst>
        </pc:spChg>
        <pc:cxnChg chg="mod ord">
          <ac:chgData name="Syphax Ait oubelli" userId="ecf726b1934da71b" providerId="LiveId" clId="{4F6BF3C2-7BE2-4103-B867-42224A7BB414}" dt="2021-09-30T18:32:57.443" v="2788" actId="692"/>
          <ac:cxnSpMkLst>
            <pc:docMk/>
            <pc:sldMk cId="4035140085" sldId="406"/>
            <ac:cxnSpMk id="7" creationId="{FA72E8EE-9A60-4406-9CF8-0C614073A91D}"/>
          </ac:cxnSpMkLst>
        </pc:cxnChg>
        <pc:cxnChg chg="add mod">
          <ac:chgData name="Syphax Ait oubelli" userId="ecf726b1934da71b" providerId="LiveId" clId="{4F6BF3C2-7BE2-4103-B867-42224A7BB414}" dt="2021-09-30T18:32:57.443" v="2788" actId="692"/>
          <ac:cxnSpMkLst>
            <pc:docMk/>
            <pc:sldMk cId="4035140085" sldId="406"/>
            <ac:cxnSpMk id="35" creationId="{F61F9786-62FA-4346-9FD8-E7A5D2A460F7}"/>
          </ac:cxnSpMkLst>
        </pc:cxnChg>
        <pc:cxnChg chg="add mod">
          <ac:chgData name="Syphax Ait oubelli" userId="ecf726b1934da71b" providerId="LiveId" clId="{4F6BF3C2-7BE2-4103-B867-42224A7BB414}" dt="2021-09-30T18:32:57.443" v="2788" actId="692"/>
          <ac:cxnSpMkLst>
            <pc:docMk/>
            <pc:sldMk cId="4035140085" sldId="406"/>
            <ac:cxnSpMk id="36" creationId="{3D4B605A-88F1-4AA0-BF9E-2540B74CEEB7}"/>
          </ac:cxnSpMkLst>
        </pc:cxnChg>
        <pc:cxnChg chg="add mod">
          <ac:chgData name="Syphax Ait oubelli" userId="ecf726b1934da71b" providerId="LiveId" clId="{4F6BF3C2-7BE2-4103-B867-42224A7BB414}" dt="2021-09-30T18:32:29.329" v="2749" actId="571"/>
          <ac:cxnSpMkLst>
            <pc:docMk/>
            <pc:sldMk cId="4035140085" sldId="406"/>
            <ac:cxnSpMk id="37" creationId="{F17E11A8-415E-4E85-A746-302074C26F34}"/>
          </ac:cxnSpMkLst>
        </pc:cxnChg>
        <pc:cxnChg chg="mod ord">
          <ac:chgData name="Syphax Ait oubelli" userId="ecf726b1934da71b" providerId="LiveId" clId="{4F6BF3C2-7BE2-4103-B867-42224A7BB414}" dt="2021-09-30T18:32:26.035" v="2748" actId="1076"/>
          <ac:cxnSpMkLst>
            <pc:docMk/>
            <pc:sldMk cId="4035140085" sldId="406"/>
            <ac:cxnSpMk id="38" creationId="{FDE9084D-6D37-4454-9C33-D750440E0CA9}"/>
          </ac:cxnSpMkLst>
        </pc:cxnChg>
        <pc:cxnChg chg="add mod">
          <ac:chgData name="Syphax Ait oubelli" userId="ecf726b1934da71b" providerId="LiveId" clId="{4F6BF3C2-7BE2-4103-B867-42224A7BB414}" dt="2021-09-30T18:32:33.545" v="2750" actId="571"/>
          <ac:cxnSpMkLst>
            <pc:docMk/>
            <pc:sldMk cId="4035140085" sldId="406"/>
            <ac:cxnSpMk id="39" creationId="{A250CE2E-EDAF-4AAD-8F3A-ADEEA850177F}"/>
          </ac:cxnSpMkLst>
        </pc:cxnChg>
        <pc:cxnChg chg="add mod">
          <ac:chgData name="Syphax Ait oubelli" userId="ecf726b1934da71b" providerId="LiveId" clId="{4F6BF3C2-7BE2-4103-B867-42224A7BB414}" dt="2021-09-30T18:32:57.443" v="2788" actId="692"/>
          <ac:cxnSpMkLst>
            <pc:docMk/>
            <pc:sldMk cId="4035140085" sldId="406"/>
            <ac:cxnSpMk id="40" creationId="{1573C45D-A716-4FED-9D28-01C319806B59}"/>
          </ac:cxnSpMkLst>
        </pc:cxnChg>
        <pc:cxnChg chg="mod ord">
          <ac:chgData name="Syphax Ait oubelli" userId="ecf726b1934da71b" providerId="LiveId" clId="{4F6BF3C2-7BE2-4103-B867-42224A7BB414}" dt="2021-09-30T18:32:57.443" v="2788" actId="692"/>
          <ac:cxnSpMkLst>
            <pc:docMk/>
            <pc:sldMk cId="4035140085" sldId="406"/>
            <ac:cxnSpMk id="41" creationId="{81D23F5B-BAD0-4274-A74D-15421B794B00}"/>
          </ac:cxnSpMkLst>
        </pc:cxnChg>
        <pc:cxnChg chg="add mod">
          <ac:chgData name="Syphax Ait oubelli" userId="ecf726b1934da71b" providerId="LiveId" clId="{4F6BF3C2-7BE2-4103-B867-42224A7BB414}" dt="2021-09-30T18:32:57.443" v="2788" actId="692"/>
          <ac:cxnSpMkLst>
            <pc:docMk/>
            <pc:sldMk cId="4035140085" sldId="406"/>
            <ac:cxnSpMk id="42" creationId="{D35373A7-739D-4D91-9513-268C5F80B1B5}"/>
          </ac:cxnSpMkLst>
        </pc:cxnChg>
      </pc:sldChg>
      <pc:sldChg chg="addSp delSp modSp add mod modTransition">
        <pc:chgData name="Syphax Ait oubelli" userId="ecf726b1934da71b" providerId="LiveId" clId="{4F6BF3C2-7BE2-4103-B867-42224A7BB414}" dt="2021-09-30T19:52:28.790" v="3148"/>
        <pc:sldMkLst>
          <pc:docMk/>
          <pc:sldMk cId="1950701475" sldId="407"/>
        </pc:sldMkLst>
        <pc:spChg chg="ord">
          <ac:chgData name="Syphax Ait oubelli" userId="ecf726b1934da71b" providerId="LiveId" clId="{4F6BF3C2-7BE2-4103-B867-42224A7BB414}" dt="2021-09-30T18:40:51.041" v="2811" actId="166"/>
          <ac:spMkLst>
            <pc:docMk/>
            <pc:sldMk cId="1950701475" sldId="407"/>
            <ac:spMk id="2" creationId="{2ED61F09-7DFC-483A-A785-49435D2441BC}"/>
          </ac:spMkLst>
        </pc:spChg>
        <pc:spChg chg="mod">
          <ac:chgData name="Syphax Ait oubelli" userId="ecf726b1934da71b" providerId="LiveId" clId="{4F6BF3C2-7BE2-4103-B867-42224A7BB414}" dt="2021-09-30T19:51:34.582" v="3138" actId="207"/>
          <ac:spMkLst>
            <pc:docMk/>
            <pc:sldMk cId="1950701475" sldId="407"/>
            <ac:spMk id="6" creationId="{8163D1E6-58E8-472B-951F-1EF5AE1043F6}"/>
          </ac:spMkLst>
        </pc:spChg>
        <pc:spChg chg="mod">
          <ac:chgData name="Syphax Ait oubelli" userId="ecf726b1934da71b" providerId="LiveId" clId="{4F6BF3C2-7BE2-4103-B867-42224A7BB414}" dt="2021-09-30T19:43:54.135" v="2948" actId="207"/>
          <ac:spMkLst>
            <pc:docMk/>
            <pc:sldMk cId="1950701475" sldId="407"/>
            <ac:spMk id="7" creationId="{AA50CCD4-A8DA-4B0F-88A4-6AC42F66A348}"/>
          </ac:spMkLst>
        </pc:spChg>
        <pc:spChg chg="mod">
          <ac:chgData name="Syphax Ait oubelli" userId="ecf726b1934da71b" providerId="LiveId" clId="{4F6BF3C2-7BE2-4103-B867-42224A7BB414}" dt="2021-09-30T19:51:37.115" v="3140" actId="207"/>
          <ac:spMkLst>
            <pc:docMk/>
            <pc:sldMk cId="1950701475" sldId="407"/>
            <ac:spMk id="10" creationId="{96535393-9565-496B-B382-7EEBF70F726F}"/>
          </ac:spMkLst>
        </pc:spChg>
        <pc:spChg chg="mod">
          <ac:chgData name="Syphax Ait oubelli" userId="ecf726b1934da71b" providerId="LiveId" clId="{4F6BF3C2-7BE2-4103-B867-42224A7BB414}" dt="2021-09-30T18:40:38.875" v="2808" actId="6549"/>
          <ac:spMkLst>
            <pc:docMk/>
            <pc:sldMk cId="1950701475" sldId="407"/>
            <ac:spMk id="11" creationId="{93A15F70-B038-40E3-AD71-C7E9C1ABDEB5}"/>
          </ac:spMkLst>
        </pc:spChg>
        <pc:spChg chg="mod">
          <ac:chgData name="Syphax Ait oubelli" userId="ecf726b1934da71b" providerId="LiveId" clId="{4F6BF3C2-7BE2-4103-B867-42224A7BB414}" dt="2021-09-30T19:51:34.582" v="3138" actId="207"/>
          <ac:spMkLst>
            <pc:docMk/>
            <pc:sldMk cId="1950701475" sldId="407"/>
            <ac:spMk id="37" creationId="{4DCBCB47-DDD4-443D-BFE5-4DB9051D45FC}"/>
          </ac:spMkLst>
        </pc:spChg>
        <pc:cxnChg chg="add del mod">
          <ac:chgData name="Syphax Ait oubelli" userId="ecf726b1934da71b" providerId="LiveId" clId="{4F6BF3C2-7BE2-4103-B867-42224A7BB414}" dt="2021-09-30T18:40:37.299" v="2807" actId="21"/>
          <ac:cxnSpMkLst>
            <pc:docMk/>
            <pc:sldMk cId="1950701475" sldId="407"/>
            <ac:cxnSpMk id="4" creationId="{3610420E-C343-49EE-9A00-E4961831F796}"/>
          </ac:cxnSpMkLst>
        </pc:cxnChg>
        <pc:cxnChg chg="add del mod">
          <ac:chgData name="Syphax Ait oubelli" userId="ecf726b1934da71b" providerId="LiveId" clId="{4F6BF3C2-7BE2-4103-B867-42224A7BB414}" dt="2021-09-30T18:40:37.299" v="2807" actId="21"/>
          <ac:cxnSpMkLst>
            <pc:docMk/>
            <pc:sldMk cId="1950701475" sldId="407"/>
            <ac:cxnSpMk id="57" creationId="{A9839B81-82BA-4F92-BEA0-AB7D4FE81C07}"/>
          </ac:cxnSpMkLst>
        </pc:cxnChg>
        <pc:cxnChg chg="add del mod">
          <ac:chgData name="Syphax Ait oubelli" userId="ecf726b1934da71b" providerId="LiveId" clId="{4F6BF3C2-7BE2-4103-B867-42224A7BB414}" dt="2021-09-30T18:40:37.299" v="2807" actId="21"/>
          <ac:cxnSpMkLst>
            <pc:docMk/>
            <pc:sldMk cId="1950701475" sldId="407"/>
            <ac:cxnSpMk id="58" creationId="{C034F752-9CE3-4DB6-A8E3-3F36384B8610}"/>
          </ac:cxnSpMkLst>
        </pc:cxnChg>
        <pc:cxnChg chg="add mod">
          <ac:chgData name="Syphax Ait oubelli" userId="ecf726b1934da71b" providerId="LiveId" clId="{4F6BF3C2-7BE2-4103-B867-42224A7BB414}" dt="2021-09-30T18:40:47.280" v="2810" actId="1076"/>
          <ac:cxnSpMkLst>
            <pc:docMk/>
            <pc:sldMk cId="1950701475" sldId="407"/>
            <ac:cxnSpMk id="59" creationId="{5199D901-C308-4E0B-8C9E-7761D37A36F6}"/>
          </ac:cxnSpMkLst>
        </pc:cxnChg>
        <pc:cxnChg chg="add mod">
          <ac:chgData name="Syphax Ait oubelli" userId="ecf726b1934da71b" providerId="LiveId" clId="{4F6BF3C2-7BE2-4103-B867-42224A7BB414}" dt="2021-09-30T18:40:47.280" v="2810" actId="1076"/>
          <ac:cxnSpMkLst>
            <pc:docMk/>
            <pc:sldMk cId="1950701475" sldId="407"/>
            <ac:cxnSpMk id="61" creationId="{0616D1CA-FDBA-48B8-AEB7-046B2EC0CC27}"/>
          </ac:cxnSpMkLst>
        </pc:cxnChg>
        <pc:cxnChg chg="add mod">
          <ac:chgData name="Syphax Ait oubelli" userId="ecf726b1934da71b" providerId="LiveId" clId="{4F6BF3C2-7BE2-4103-B867-42224A7BB414}" dt="2021-09-30T18:40:47.280" v="2810" actId="1076"/>
          <ac:cxnSpMkLst>
            <pc:docMk/>
            <pc:sldMk cId="1950701475" sldId="407"/>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2044711166" sldId="408"/>
        </pc:sldMkLst>
        <pc:spChg chg="mod">
          <ac:chgData name="Syphax Ait oubelli" userId="ecf726b1934da71b" providerId="LiveId" clId="{4F6BF3C2-7BE2-4103-B867-42224A7BB414}" dt="2021-09-30T19:51:25.479" v="3134" actId="207"/>
          <ac:spMkLst>
            <pc:docMk/>
            <pc:sldMk cId="2044711166" sldId="408"/>
            <ac:spMk id="6" creationId="{8163D1E6-58E8-472B-951F-1EF5AE1043F6}"/>
          </ac:spMkLst>
        </pc:spChg>
        <pc:spChg chg="mod">
          <ac:chgData name="Syphax Ait oubelli" userId="ecf726b1934da71b" providerId="LiveId" clId="{4F6BF3C2-7BE2-4103-B867-42224A7BB414}" dt="2021-09-30T19:43:59.663" v="2950" actId="207"/>
          <ac:spMkLst>
            <pc:docMk/>
            <pc:sldMk cId="2044711166" sldId="408"/>
            <ac:spMk id="7" creationId="{AA50CCD4-A8DA-4B0F-88A4-6AC42F66A348}"/>
          </ac:spMkLst>
        </pc:spChg>
        <pc:spChg chg="mod">
          <ac:chgData name="Syphax Ait oubelli" userId="ecf726b1934da71b" providerId="LiveId" clId="{4F6BF3C2-7BE2-4103-B867-42224A7BB414}" dt="2021-09-30T19:51:28.982" v="3136" actId="207"/>
          <ac:spMkLst>
            <pc:docMk/>
            <pc:sldMk cId="2044711166" sldId="408"/>
            <ac:spMk id="10" creationId="{96535393-9565-496B-B382-7EEBF70F726F}"/>
          </ac:spMkLst>
        </pc:spChg>
        <pc:spChg chg="mod">
          <ac:chgData name="Syphax Ait oubelli" userId="ecf726b1934da71b" providerId="LiveId" clId="{4F6BF3C2-7BE2-4103-B867-42224A7BB414}" dt="2021-09-30T19:51:25.479" v="3134" actId="207"/>
          <ac:spMkLst>
            <pc:docMk/>
            <pc:sldMk cId="2044711166" sldId="408"/>
            <ac:spMk id="37" creationId="{4DCBCB47-DDD4-443D-BFE5-4DB9051D45FC}"/>
          </ac:spMkLst>
        </pc:spChg>
      </pc:sldChg>
      <pc:sldChg chg="modSp add mod modTransition">
        <pc:chgData name="Syphax Ait oubelli" userId="ecf726b1934da71b" providerId="LiveId" clId="{4F6BF3C2-7BE2-4103-B867-42224A7BB414}" dt="2021-09-30T19:52:28.790" v="3148"/>
        <pc:sldMkLst>
          <pc:docMk/>
          <pc:sldMk cId="3727952335" sldId="409"/>
        </pc:sldMkLst>
        <pc:spChg chg="mod">
          <ac:chgData name="Syphax Ait oubelli" userId="ecf726b1934da71b" providerId="LiveId" clId="{4F6BF3C2-7BE2-4103-B867-42224A7BB414}" dt="2021-09-30T19:51:20.004" v="3132" actId="207"/>
          <ac:spMkLst>
            <pc:docMk/>
            <pc:sldMk cId="3727952335" sldId="409"/>
            <ac:spMk id="6" creationId="{8163D1E6-58E8-472B-951F-1EF5AE1043F6}"/>
          </ac:spMkLst>
        </pc:spChg>
        <pc:spChg chg="mod">
          <ac:chgData name="Syphax Ait oubelli" userId="ecf726b1934da71b" providerId="LiveId" clId="{4F6BF3C2-7BE2-4103-B867-42224A7BB414}" dt="2021-09-30T19:35:14.852" v="2863" actId="20577"/>
          <ac:spMkLst>
            <pc:docMk/>
            <pc:sldMk cId="3727952335" sldId="409"/>
            <ac:spMk id="7" creationId="{AA50CCD4-A8DA-4B0F-88A4-6AC42F66A348}"/>
          </ac:spMkLst>
        </pc:spChg>
        <pc:spChg chg="mod">
          <ac:chgData name="Syphax Ait oubelli" userId="ecf726b1934da71b" providerId="LiveId" clId="{4F6BF3C2-7BE2-4103-B867-42224A7BB414}" dt="2021-09-30T19:51:20.004" v="3132" actId="207"/>
          <ac:spMkLst>
            <pc:docMk/>
            <pc:sldMk cId="3727952335" sldId="409"/>
            <ac:spMk id="10" creationId="{96535393-9565-496B-B382-7EEBF70F726F}"/>
          </ac:spMkLst>
        </pc:spChg>
        <pc:spChg chg="mod">
          <ac:chgData name="Syphax Ait oubelli" userId="ecf726b1934da71b" providerId="LiveId" clId="{4F6BF3C2-7BE2-4103-B867-42224A7BB414}" dt="2021-09-30T19:44:04.334" v="2952" actId="207"/>
          <ac:spMkLst>
            <pc:docMk/>
            <pc:sldMk cId="3727952335" sldId="409"/>
            <ac:spMk id="11" creationId="{93A15F70-B038-40E3-AD71-C7E9C1ABDEB5}"/>
          </ac:spMkLst>
        </pc:spChg>
        <pc:spChg chg="mod">
          <ac:chgData name="Syphax Ait oubelli" userId="ecf726b1934da71b" providerId="LiveId" clId="{4F6BF3C2-7BE2-4103-B867-42224A7BB414}" dt="2021-09-30T19:51:17.082" v="3130" actId="207"/>
          <ac:spMkLst>
            <pc:docMk/>
            <pc:sldMk cId="3727952335" sldId="409"/>
            <ac:spMk id="14" creationId="{659F0220-105C-4281-935D-8BAEB3BFB8DB}"/>
          </ac:spMkLst>
        </pc:spChg>
        <pc:spChg chg="mod">
          <ac:chgData name="Syphax Ait oubelli" userId="ecf726b1934da71b" providerId="LiveId" clId="{4F6BF3C2-7BE2-4103-B867-42224A7BB414}" dt="2021-09-30T19:51:17.082" v="3130" actId="207"/>
          <ac:spMkLst>
            <pc:docMk/>
            <pc:sldMk cId="3727952335" sldId="409"/>
            <ac:spMk id="41" creationId="{761F6E4B-2BDC-45E6-9A6D-F7DF5BE4204B}"/>
          </ac:spMkLst>
        </pc:spChg>
        <pc:cxnChg chg="mod">
          <ac:chgData name="Syphax Ait oubelli" userId="ecf726b1934da71b" providerId="LiveId" clId="{4F6BF3C2-7BE2-4103-B867-42224A7BB414}" dt="2021-09-30T18:41:12.616" v="2815" actId="1076"/>
          <ac:cxnSpMkLst>
            <pc:docMk/>
            <pc:sldMk cId="3727952335" sldId="409"/>
            <ac:cxnSpMk id="59" creationId="{5199D901-C308-4E0B-8C9E-7761D37A36F6}"/>
          </ac:cxnSpMkLst>
        </pc:cxnChg>
        <pc:cxnChg chg="mod">
          <ac:chgData name="Syphax Ait oubelli" userId="ecf726b1934da71b" providerId="LiveId" clId="{4F6BF3C2-7BE2-4103-B867-42224A7BB414}" dt="2021-09-30T18:41:12.616" v="2815" actId="1076"/>
          <ac:cxnSpMkLst>
            <pc:docMk/>
            <pc:sldMk cId="3727952335" sldId="409"/>
            <ac:cxnSpMk id="61" creationId="{0616D1CA-FDBA-48B8-AEB7-046B2EC0CC27}"/>
          </ac:cxnSpMkLst>
        </pc:cxnChg>
        <pc:cxnChg chg="mod">
          <ac:chgData name="Syphax Ait oubelli" userId="ecf726b1934da71b" providerId="LiveId" clId="{4F6BF3C2-7BE2-4103-B867-42224A7BB414}" dt="2021-09-30T18:41:12.616" v="2815" actId="1076"/>
          <ac:cxnSpMkLst>
            <pc:docMk/>
            <pc:sldMk cId="3727952335" sldId="409"/>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3653366166" sldId="410"/>
        </pc:sldMkLst>
        <pc:spChg chg="mod">
          <ac:chgData name="Syphax Ait oubelli" userId="ecf726b1934da71b" providerId="LiveId" clId="{4F6BF3C2-7BE2-4103-B867-42224A7BB414}" dt="2021-09-30T19:51:12.478" v="3128" actId="207"/>
          <ac:spMkLst>
            <pc:docMk/>
            <pc:sldMk cId="3653366166" sldId="410"/>
            <ac:spMk id="6" creationId="{8163D1E6-58E8-472B-951F-1EF5AE1043F6}"/>
          </ac:spMkLst>
        </pc:spChg>
        <pc:spChg chg="mod">
          <ac:chgData name="Syphax Ait oubelli" userId="ecf726b1934da71b" providerId="LiveId" clId="{4F6BF3C2-7BE2-4103-B867-42224A7BB414}" dt="2021-09-30T19:35:11.628" v="2861" actId="20577"/>
          <ac:spMkLst>
            <pc:docMk/>
            <pc:sldMk cId="3653366166" sldId="410"/>
            <ac:spMk id="7" creationId="{AA50CCD4-A8DA-4B0F-88A4-6AC42F66A348}"/>
          </ac:spMkLst>
        </pc:spChg>
        <pc:spChg chg="mod">
          <ac:chgData name="Syphax Ait oubelli" userId="ecf726b1934da71b" providerId="LiveId" clId="{4F6BF3C2-7BE2-4103-B867-42224A7BB414}" dt="2021-09-30T19:51:12.478" v="3128" actId="207"/>
          <ac:spMkLst>
            <pc:docMk/>
            <pc:sldMk cId="3653366166" sldId="410"/>
            <ac:spMk id="10" creationId="{96535393-9565-496B-B382-7EEBF70F726F}"/>
          </ac:spMkLst>
        </pc:spChg>
        <pc:spChg chg="mod">
          <ac:chgData name="Syphax Ait oubelli" userId="ecf726b1934da71b" providerId="LiveId" clId="{4F6BF3C2-7BE2-4103-B867-42224A7BB414}" dt="2021-09-30T19:44:09.294" v="2954" actId="207"/>
          <ac:spMkLst>
            <pc:docMk/>
            <pc:sldMk cId="3653366166" sldId="410"/>
            <ac:spMk id="11" creationId="{93A15F70-B038-40E3-AD71-C7E9C1ABDEB5}"/>
          </ac:spMkLst>
        </pc:spChg>
        <pc:spChg chg="mod">
          <ac:chgData name="Syphax Ait oubelli" userId="ecf726b1934da71b" providerId="LiveId" clId="{4F6BF3C2-7BE2-4103-B867-42224A7BB414}" dt="2021-09-30T19:51:09.163" v="3126" actId="207"/>
          <ac:spMkLst>
            <pc:docMk/>
            <pc:sldMk cId="3653366166" sldId="410"/>
            <ac:spMk id="14" creationId="{659F0220-105C-4281-935D-8BAEB3BFB8DB}"/>
          </ac:spMkLst>
        </pc:spChg>
        <pc:spChg chg="mod">
          <ac:chgData name="Syphax Ait oubelli" userId="ecf726b1934da71b" providerId="LiveId" clId="{4F6BF3C2-7BE2-4103-B867-42224A7BB414}" dt="2021-09-30T19:51:09.163" v="3126" actId="207"/>
          <ac:spMkLst>
            <pc:docMk/>
            <pc:sldMk cId="3653366166" sldId="410"/>
            <ac:spMk id="41" creationId="{761F6E4B-2BDC-45E6-9A6D-F7DF5BE4204B}"/>
          </ac:spMkLst>
        </pc:spChg>
      </pc:sldChg>
      <pc:sldChg chg="modSp add mod modTransition">
        <pc:chgData name="Syphax Ait oubelli" userId="ecf726b1934da71b" providerId="LiveId" clId="{4F6BF3C2-7BE2-4103-B867-42224A7BB414}" dt="2021-09-30T19:52:28.790" v="3148"/>
        <pc:sldMkLst>
          <pc:docMk/>
          <pc:sldMk cId="439177169" sldId="411"/>
        </pc:sldMkLst>
        <pc:spChg chg="mod">
          <ac:chgData name="Syphax Ait oubelli" userId="ecf726b1934da71b" providerId="LiveId" clId="{4F6BF3C2-7BE2-4103-B867-42224A7BB414}" dt="2021-09-30T19:35:09.012" v="2859" actId="20577"/>
          <ac:spMkLst>
            <pc:docMk/>
            <pc:sldMk cId="439177169" sldId="411"/>
            <ac:spMk id="7" creationId="{AA50CCD4-A8DA-4B0F-88A4-6AC42F66A348}"/>
          </ac:spMkLst>
        </pc:spChg>
        <pc:spChg chg="mod">
          <ac:chgData name="Syphax Ait oubelli" userId="ecf726b1934da71b" providerId="LiveId" clId="{4F6BF3C2-7BE2-4103-B867-42224A7BB414}" dt="2021-09-30T19:51:00.926" v="3122" actId="207"/>
          <ac:spMkLst>
            <pc:docMk/>
            <pc:sldMk cId="439177169" sldId="411"/>
            <ac:spMk id="10" creationId="{96535393-9565-496B-B382-7EEBF70F726F}"/>
          </ac:spMkLst>
        </pc:spChg>
        <pc:spChg chg="mod">
          <ac:chgData name="Syphax Ait oubelli" userId="ecf726b1934da71b" providerId="LiveId" clId="{4F6BF3C2-7BE2-4103-B867-42224A7BB414}" dt="2021-09-30T19:51:00.926" v="3122" actId="207"/>
          <ac:spMkLst>
            <pc:docMk/>
            <pc:sldMk cId="439177169" sldId="411"/>
            <ac:spMk id="14" creationId="{659F0220-105C-4281-935D-8BAEB3BFB8DB}"/>
          </ac:spMkLst>
        </pc:spChg>
        <pc:spChg chg="mod">
          <ac:chgData name="Syphax Ait oubelli" userId="ecf726b1934da71b" providerId="LiveId" clId="{4F6BF3C2-7BE2-4103-B867-42224A7BB414}" dt="2021-09-30T19:44:14.112" v="2956" actId="207"/>
          <ac:spMkLst>
            <pc:docMk/>
            <pc:sldMk cId="439177169" sldId="411"/>
            <ac:spMk id="15" creationId="{F43AA134-7930-4CB1-B1A9-A3685BBA9412}"/>
          </ac:spMkLst>
        </pc:spChg>
        <pc:spChg chg="mod">
          <ac:chgData name="Syphax Ait oubelli" userId="ecf726b1934da71b" providerId="LiveId" clId="{4F6BF3C2-7BE2-4103-B867-42224A7BB414}" dt="2021-09-30T19:50:57.676" v="3120" actId="207"/>
          <ac:spMkLst>
            <pc:docMk/>
            <pc:sldMk cId="439177169" sldId="411"/>
            <ac:spMk id="18" creationId="{CDD27255-1DD1-4025-8A86-4E173778924F}"/>
          </ac:spMkLst>
        </pc:spChg>
        <pc:spChg chg="mod">
          <ac:chgData name="Syphax Ait oubelli" userId="ecf726b1934da71b" providerId="LiveId" clId="{4F6BF3C2-7BE2-4103-B867-42224A7BB414}" dt="2021-09-30T19:50:57.676" v="3120" actId="207"/>
          <ac:spMkLst>
            <pc:docMk/>
            <pc:sldMk cId="439177169" sldId="411"/>
            <ac:spMk id="45" creationId="{11A65AC6-2E67-4626-99ED-14E282AA885F}"/>
          </ac:spMkLst>
        </pc:spChg>
        <pc:cxnChg chg="mod">
          <ac:chgData name="Syphax Ait oubelli" userId="ecf726b1934da71b" providerId="LiveId" clId="{4F6BF3C2-7BE2-4103-B867-42224A7BB414}" dt="2021-09-30T18:41:30.479" v="2821" actId="1076"/>
          <ac:cxnSpMkLst>
            <pc:docMk/>
            <pc:sldMk cId="439177169" sldId="411"/>
            <ac:cxnSpMk id="59" creationId="{5199D901-C308-4E0B-8C9E-7761D37A36F6}"/>
          </ac:cxnSpMkLst>
        </pc:cxnChg>
        <pc:cxnChg chg="mod">
          <ac:chgData name="Syphax Ait oubelli" userId="ecf726b1934da71b" providerId="LiveId" clId="{4F6BF3C2-7BE2-4103-B867-42224A7BB414}" dt="2021-09-30T18:41:30.479" v="2821" actId="1076"/>
          <ac:cxnSpMkLst>
            <pc:docMk/>
            <pc:sldMk cId="439177169" sldId="411"/>
            <ac:cxnSpMk id="61" creationId="{0616D1CA-FDBA-48B8-AEB7-046B2EC0CC27}"/>
          </ac:cxnSpMkLst>
        </pc:cxnChg>
        <pc:cxnChg chg="mod">
          <ac:chgData name="Syphax Ait oubelli" userId="ecf726b1934da71b" providerId="LiveId" clId="{4F6BF3C2-7BE2-4103-B867-42224A7BB414}" dt="2021-09-30T18:41:30.479" v="2821" actId="1076"/>
          <ac:cxnSpMkLst>
            <pc:docMk/>
            <pc:sldMk cId="439177169" sldId="411"/>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148938893" sldId="412"/>
        </pc:sldMkLst>
        <pc:spChg chg="mod">
          <ac:chgData name="Syphax Ait oubelli" userId="ecf726b1934da71b" providerId="LiveId" clId="{4F6BF3C2-7BE2-4103-B867-42224A7BB414}" dt="2021-09-30T19:35:06.196" v="2857" actId="20577"/>
          <ac:spMkLst>
            <pc:docMk/>
            <pc:sldMk cId="148938893" sldId="412"/>
            <ac:spMk id="7" creationId="{AA50CCD4-A8DA-4B0F-88A4-6AC42F66A348}"/>
          </ac:spMkLst>
        </pc:spChg>
        <pc:spChg chg="mod">
          <ac:chgData name="Syphax Ait oubelli" userId="ecf726b1934da71b" providerId="LiveId" clId="{4F6BF3C2-7BE2-4103-B867-42224A7BB414}" dt="2021-09-30T19:50:51.203" v="3118" actId="207"/>
          <ac:spMkLst>
            <pc:docMk/>
            <pc:sldMk cId="148938893" sldId="412"/>
            <ac:spMk id="10" creationId="{96535393-9565-496B-B382-7EEBF70F726F}"/>
          </ac:spMkLst>
        </pc:spChg>
        <pc:spChg chg="mod">
          <ac:chgData name="Syphax Ait oubelli" userId="ecf726b1934da71b" providerId="LiveId" clId="{4F6BF3C2-7BE2-4103-B867-42224A7BB414}" dt="2021-09-30T19:50:51.203" v="3118" actId="207"/>
          <ac:spMkLst>
            <pc:docMk/>
            <pc:sldMk cId="148938893" sldId="412"/>
            <ac:spMk id="14" creationId="{659F0220-105C-4281-935D-8BAEB3BFB8DB}"/>
          </ac:spMkLst>
        </pc:spChg>
        <pc:spChg chg="mod">
          <ac:chgData name="Syphax Ait oubelli" userId="ecf726b1934da71b" providerId="LiveId" clId="{4F6BF3C2-7BE2-4103-B867-42224A7BB414}" dt="2021-09-30T19:44:19.172" v="2958" actId="207"/>
          <ac:spMkLst>
            <pc:docMk/>
            <pc:sldMk cId="148938893" sldId="412"/>
            <ac:spMk id="15" creationId="{F43AA134-7930-4CB1-B1A9-A3685BBA9412}"/>
          </ac:spMkLst>
        </pc:spChg>
        <pc:spChg chg="mod">
          <ac:chgData name="Syphax Ait oubelli" userId="ecf726b1934da71b" providerId="LiveId" clId="{4F6BF3C2-7BE2-4103-B867-42224A7BB414}" dt="2021-09-30T19:50:46.235" v="3116" actId="207"/>
          <ac:spMkLst>
            <pc:docMk/>
            <pc:sldMk cId="148938893" sldId="412"/>
            <ac:spMk id="18" creationId="{CDD27255-1DD1-4025-8A86-4E173778924F}"/>
          </ac:spMkLst>
        </pc:spChg>
        <pc:spChg chg="mod">
          <ac:chgData name="Syphax Ait oubelli" userId="ecf726b1934da71b" providerId="LiveId" clId="{4F6BF3C2-7BE2-4103-B867-42224A7BB414}" dt="2021-09-30T19:50:46.235" v="3116" actId="207"/>
          <ac:spMkLst>
            <pc:docMk/>
            <pc:sldMk cId="148938893" sldId="412"/>
            <ac:spMk id="45" creationId="{11A65AC6-2E67-4626-99ED-14E282AA885F}"/>
          </ac:spMkLst>
        </pc:spChg>
      </pc:sldChg>
      <pc:sldChg chg="modSp add mod modTransition">
        <pc:chgData name="Syphax Ait oubelli" userId="ecf726b1934da71b" providerId="LiveId" clId="{4F6BF3C2-7BE2-4103-B867-42224A7BB414}" dt="2021-09-30T19:52:28.790" v="3148"/>
        <pc:sldMkLst>
          <pc:docMk/>
          <pc:sldMk cId="1821671303" sldId="413"/>
        </pc:sldMkLst>
        <pc:spChg chg="mod">
          <ac:chgData name="Syphax Ait oubelli" userId="ecf726b1934da71b" providerId="LiveId" clId="{4F6BF3C2-7BE2-4103-B867-42224A7BB414}" dt="2021-09-30T19:35:03.549" v="2855" actId="6549"/>
          <ac:spMkLst>
            <pc:docMk/>
            <pc:sldMk cId="1821671303" sldId="413"/>
            <ac:spMk id="7" creationId="{AA50CCD4-A8DA-4B0F-88A4-6AC42F66A348}"/>
          </ac:spMkLst>
        </pc:spChg>
        <pc:spChg chg="mod">
          <ac:chgData name="Syphax Ait oubelli" userId="ecf726b1934da71b" providerId="LiveId" clId="{4F6BF3C2-7BE2-4103-B867-42224A7BB414}" dt="2021-09-30T19:50:41.563" v="3114" actId="207"/>
          <ac:spMkLst>
            <pc:docMk/>
            <pc:sldMk cId="1821671303" sldId="413"/>
            <ac:spMk id="14" creationId="{659F0220-105C-4281-935D-8BAEB3BFB8DB}"/>
          </ac:spMkLst>
        </pc:spChg>
        <pc:spChg chg="mod">
          <ac:chgData name="Syphax Ait oubelli" userId="ecf726b1934da71b" providerId="LiveId" clId="{4F6BF3C2-7BE2-4103-B867-42224A7BB414}" dt="2021-09-30T19:50:38.555" v="3112" actId="207"/>
          <ac:spMkLst>
            <pc:docMk/>
            <pc:sldMk cId="1821671303" sldId="413"/>
            <ac:spMk id="18" creationId="{CDD27255-1DD1-4025-8A86-4E173778924F}"/>
          </ac:spMkLst>
        </pc:spChg>
        <pc:spChg chg="mod">
          <ac:chgData name="Syphax Ait oubelli" userId="ecf726b1934da71b" providerId="LiveId" clId="{4F6BF3C2-7BE2-4103-B867-42224A7BB414}" dt="2021-09-30T19:44:22.733" v="2960" actId="207"/>
          <ac:spMkLst>
            <pc:docMk/>
            <pc:sldMk cId="1821671303" sldId="413"/>
            <ac:spMk id="19" creationId="{0913B240-B8BE-4F14-8283-238C94EE5EB8}"/>
          </ac:spMkLst>
        </pc:spChg>
        <pc:spChg chg="mod">
          <ac:chgData name="Syphax Ait oubelli" userId="ecf726b1934da71b" providerId="LiveId" clId="{4F6BF3C2-7BE2-4103-B867-42224A7BB414}" dt="2021-09-30T19:50:41.563" v="3114" actId="207"/>
          <ac:spMkLst>
            <pc:docMk/>
            <pc:sldMk cId="1821671303" sldId="413"/>
            <ac:spMk id="22" creationId="{2441CBF1-0B8B-4DD7-B202-8D9AAFFD980C}"/>
          </ac:spMkLst>
        </pc:spChg>
        <pc:spChg chg="mod">
          <ac:chgData name="Syphax Ait oubelli" userId="ecf726b1934da71b" providerId="LiveId" clId="{4F6BF3C2-7BE2-4103-B867-42224A7BB414}" dt="2021-09-30T19:50:38.555" v="3112" actId="207"/>
          <ac:spMkLst>
            <pc:docMk/>
            <pc:sldMk cId="1821671303" sldId="413"/>
            <ac:spMk id="49" creationId="{E490D755-29D5-45FA-B586-3A6D626E5168}"/>
          </ac:spMkLst>
        </pc:spChg>
        <pc:cxnChg chg="mod">
          <ac:chgData name="Syphax Ait oubelli" userId="ecf726b1934da71b" providerId="LiveId" clId="{4F6BF3C2-7BE2-4103-B867-42224A7BB414}" dt="2021-09-30T18:42:02.140" v="2827" actId="1076"/>
          <ac:cxnSpMkLst>
            <pc:docMk/>
            <pc:sldMk cId="1821671303" sldId="413"/>
            <ac:cxnSpMk id="59" creationId="{5199D901-C308-4E0B-8C9E-7761D37A36F6}"/>
          </ac:cxnSpMkLst>
        </pc:cxnChg>
        <pc:cxnChg chg="mod">
          <ac:chgData name="Syphax Ait oubelli" userId="ecf726b1934da71b" providerId="LiveId" clId="{4F6BF3C2-7BE2-4103-B867-42224A7BB414}" dt="2021-09-30T18:42:02.140" v="2827" actId="1076"/>
          <ac:cxnSpMkLst>
            <pc:docMk/>
            <pc:sldMk cId="1821671303" sldId="413"/>
            <ac:cxnSpMk id="61" creationId="{0616D1CA-FDBA-48B8-AEB7-046B2EC0CC27}"/>
          </ac:cxnSpMkLst>
        </pc:cxnChg>
        <pc:cxnChg chg="mod">
          <ac:chgData name="Syphax Ait oubelli" userId="ecf726b1934da71b" providerId="LiveId" clId="{4F6BF3C2-7BE2-4103-B867-42224A7BB414}" dt="2021-09-30T18:42:02.140" v="2827" actId="1076"/>
          <ac:cxnSpMkLst>
            <pc:docMk/>
            <pc:sldMk cId="1821671303" sldId="413"/>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753904218" sldId="414"/>
        </pc:sldMkLst>
        <pc:spChg chg="mod">
          <ac:chgData name="Syphax Ait oubelli" userId="ecf726b1934da71b" providerId="LiveId" clId="{4F6BF3C2-7BE2-4103-B867-42224A7BB414}" dt="2021-09-30T19:35:00.172" v="2853" actId="20577"/>
          <ac:spMkLst>
            <pc:docMk/>
            <pc:sldMk cId="753904218" sldId="414"/>
            <ac:spMk id="7" creationId="{AA50CCD4-A8DA-4B0F-88A4-6AC42F66A348}"/>
          </ac:spMkLst>
        </pc:spChg>
        <pc:spChg chg="mod">
          <ac:chgData name="Syphax Ait oubelli" userId="ecf726b1934da71b" providerId="LiveId" clId="{4F6BF3C2-7BE2-4103-B867-42224A7BB414}" dt="2021-09-30T19:50:33.675" v="3110" actId="207"/>
          <ac:spMkLst>
            <pc:docMk/>
            <pc:sldMk cId="753904218" sldId="414"/>
            <ac:spMk id="14" creationId="{659F0220-105C-4281-935D-8BAEB3BFB8DB}"/>
          </ac:spMkLst>
        </pc:spChg>
        <pc:spChg chg="mod">
          <ac:chgData name="Syphax Ait oubelli" userId="ecf726b1934da71b" providerId="LiveId" clId="{4F6BF3C2-7BE2-4103-B867-42224A7BB414}" dt="2021-09-30T19:50:30.802" v="3108" actId="207"/>
          <ac:spMkLst>
            <pc:docMk/>
            <pc:sldMk cId="753904218" sldId="414"/>
            <ac:spMk id="18" creationId="{CDD27255-1DD1-4025-8A86-4E173778924F}"/>
          </ac:spMkLst>
        </pc:spChg>
        <pc:spChg chg="mod">
          <ac:chgData name="Syphax Ait oubelli" userId="ecf726b1934da71b" providerId="LiveId" clId="{4F6BF3C2-7BE2-4103-B867-42224A7BB414}" dt="2021-09-30T19:44:27.632" v="2962" actId="207"/>
          <ac:spMkLst>
            <pc:docMk/>
            <pc:sldMk cId="753904218" sldId="414"/>
            <ac:spMk id="19" creationId="{0913B240-B8BE-4F14-8283-238C94EE5EB8}"/>
          </ac:spMkLst>
        </pc:spChg>
        <pc:spChg chg="mod">
          <ac:chgData name="Syphax Ait oubelli" userId="ecf726b1934da71b" providerId="LiveId" clId="{4F6BF3C2-7BE2-4103-B867-42224A7BB414}" dt="2021-09-30T19:50:33.675" v="3110" actId="207"/>
          <ac:spMkLst>
            <pc:docMk/>
            <pc:sldMk cId="753904218" sldId="414"/>
            <ac:spMk id="22" creationId="{2441CBF1-0B8B-4DD7-B202-8D9AAFFD980C}"/>
          </ac:spMkLst>
        </pc:spChg>
        <pc:spChg chg="mod">
          <ac:chgData name="Syphax Ait oubelli" userId="ecf726b1934da71b" providerId="LiveId" clId="{4F6BF3C2-7BE2-4103-B867-42224A7BB414}" dt="2021-09-30T19:50:30.802" v="3108" actId="207"/>
          <ac:spMkLst>
            <pc:docMk/>
            <pc:sldMk cId="753904218" sldId="414"/>
            <ac:spMk id="49" creationId="{E490D755-29D5-45FA-B586-3A6D626E5168}"/>
          </ac:spMkLst>
        </pc:spChg>
      </pc:sldChg>
      <pc:sldChg chg="modSp add mod modTransition">
        <pc:chgData name="Syphax Ait oubelli" userId="ecf726b1934da71b" providerId="LiveId" clId="{4F6BF3C2-7BE2-4103-B867-42224A7BB414}" dt="2021-09-30T19:52:28.790" v="3148"/>
        <pc:sldMkLst>
          <pc:docMk/>
          <pc:sldMk cId="2203429420" sldId="415"/>
        </pc:sldMkLst>
        <pc:spChg chg="mod">
          <ac:chgData name="Syphax Ait oubelli" userId="ecf726b1934da71b" providerId="LiveId" clId="{4F6BF3C2-7BE2-4103-B867-42224A7BB414}" dt="2021-09-30T19:34:57.684" v="2852" actId="20577"/>
          <ac:spMkLst>
            <pc:docMk/>
            <pc:sldMk cId="2203429420" sldId="415"/>
            <ac:spMk id="7" creationId="{AA50CCD4-A8DA-4B0F-88A4-6AC42F66A348}"/>
          </ac:spMkLst>
        </pc:spChg>
        <pc:spChg chg="mod">
          <ac:chgData name="Syphax Ait oubelli" userId="ecf726b1934da71b" providerId="LiveId" clId="{4F6BF3C2-7BE2-4103-B867-42224A7BB414}" dt="2021-09-30T19:50:23.827" v="3104" actId="207"/>
          <ac:spMkLst>
            <pc:docMk/>
            <pc:sldMk cId="2203429420" sldId="415"/>
            <ac:spMk id="18" creationId="{CDD27255-1DD1-4025-8A86-4E173778924F}"/>
          </ac:spMkLst>
        </pc:spChg>
        <pc:spChg chg="mod">
          <ac:chgData name="Syphax Ait oubelli" userId="ecf726b1934da71b" providerId="LiveId" clId="{4F6BF3C2-7BE2-4103-B867-42224A7BB414}" dt="2021-09-30T19:50:26.300" v="3106" actId="207"/>
          <ac:spMkLst>
            <pc:docMk/>
            <pc:sldMk cId="2203429420" sldId="415"/>
            <ac:spMk id="22" creationId="{2441CBF1-0B8B-4DD7-B202-8D9AAFFD980C}"/>
          </ac:spMkLst>
        </pc:spChg>
        <pc:spChg chg="mod">
          <ac:chgData name="Syphax Ait oubelli" userId="ecf726b1934da71b" providerId="LiveId" clId="{4F6BF3C2-7BE2-4103-B867-42224A7BB414}" dt="2021-09-30T19:44:31.483" v="2964" actId="207"/>
          <ac:spMkLst>
            <pc:docMk/>
            <pc:sldMk cId="2203429420" sldId="415"/>
            <ac:spMk id="23" creationId="{14461340-5EE8-4F96-92F1-046544320DB9}"/>
          </ac:spMkLst>
        </pc:spChg>
        <pc:spChg chg="mod">
          <ac:chgData name="Syphax Ait oubelli" userId="ecf726b1934da71b" providerId="LiveId" clId="{4F6BF3C2-7BE2-4103-B867-42224A7BB414}" dt="2021-09-30T19:50:23.827" v="3104" actId="207"/>
          <ac:spMkLst>
            <pc:docMk/>
            <pc:sldMk cId="2203429420" sldId="415"/>
            <ac:spMk id="53" creationId="{5BF27BAC-6660-496F-BBDA-4F6EDC572DDD}"/>
          </ac:spMkLst>
        </pc:spChg>
        <pc:spChg chg="ord">
          <ac:chgData name="Syphax Ait oubelli" userId="ecf726b1934da71b" providerId="LiveId" clId="{4F6BF3C2-7BE2-4103-B867-42224A7BB414}" dt="2021-09-30T18:42:22.253" v="2835" actId="166"/>
          <ac:spMkLst>
            <pc:docMk/>
            <pc:sldMk cId="2203429420" sldId="415"/>
            <ac:spMk id="56" creationId="{0A6F45A9-3524-4E4C-ABE9-2777FCEE54DA}"/>
          </ac:spMkLst>
        </pc:spChg>
        <pc:cxnChg chg="mod">
          <ac:chgData name="Syphax Ait oubelli" userId="ecf726b1934da71b" providerId="LiveId" clId="{4F6BF3C2-7BE2-4103-B867-42224A7BB414}" dt="2021-09-30T18:42:18.556" v="2833" actId="1076"/>
          <ac:cxnSpMkLst>
            <pc:docMk/>
            <pc:sldMk cId="2203429420" sldId="415"/>
            <ac:cxnSpMk id="59" creationId="{5199D901-C308-4E0B-8C9E-7761D37A36F6}"/>
          </ac:cxnSpMkLst>
        </pc:cxnChg>
        <pc:cxnChg chg="mod">
          <ac:chgData name="Syphax Ait oubelli" userId="ecf726b1934da71b" providerId="LiveId" clId="{4F6BF3C2-7BE2-4103-B867-42224A7BB414}" dt="2021-09-30T18:42:18.556" v="2833" actId="1076"/>
          <ac:cxnSpMkLst>
            <pc:docMk/>
            <pc:sldMk cId="2203429420" sldId="415"/>
            <ac:cxnSpMk id="61" creationId="{0616D1CA-FDBA-48B8-AEB7-046B2EC0CC27}"/>
          </ac:cxnSpMkLst>
        </pc:cxnChg>
        <pc:cxnChg chg="mod">
          <ac:chgData name="Syphax Ait oubelli" userId="ecf726b1934da71b" providerId="LiveId" clId="{4F6BF3C2-7BE2-4103-B867-42224A7BB414}" dt="2021-09-30T18:42:18.556" v="2833" actId="1076"/>
          <ac:cxnSpMkLst>
            <pc:docMk/>
            <pc:sldMk cId="2203429420" sldId="415"/>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3018258840" sldId="416"/>
        </pc:sldMkLst>
        <pc:spChg chg="mod">
          <ac:chgData name="Syphax Ait oubelli" userId="ecf726b1934da71b" providerId="LiveId" clId="{4F6BF3C2-7BE2-4103-B867-42224A7BB414}" dt="2021-09-30T19:34:53.757" v="2851" actId="20577"/>
          <ac:spMkLst>
            <pc:docMk/>
            <pc:sldMk cId="3018258840" sldId="416"/>
            <ac:spMk id="7" creationId="{AA50CCD4-A8DA-4B0F-88A4-6AC42F66A348}"/>
          </ac:spMkLst>
        </pc:spChg>
        <pc:spChg chg="mod">
          <ac:chgData name="Syphax Ait oubelli" userId="ecf726b1934da71b" providerId="LiveId" clId="{4F6BF3C2-7BE2-4103-B867-42224A7BB414}" dt="2021-09-30T19:50:15.072" v="3100" actId="207"/>
          <ac:spMkLst>
            <pc:docMk/>
            <pc:sldMk cId="3018258840" sldId="416"/>
            <ac:spMk id="18" creationId="{CDD27255-1DD1-4025-8A86-4E173778924F}"/>
          </ac:spMkLst>
        </pc:spChg>
        <pc:spChg chg="mod">
          <ac:chgData name="Syphax Ait oubelli" userId="ecf726b1934da71b" providerId="LiveId" clId="{4F6BF3C2-7BE2-4103-B867-42224A7BB414}" dt="2021-09-30T19:50:18.131" v="3102" actId="207"/>
          <ac:spMkLst>
            <pc:docMk/>
            <pc:sldMk cId="3018258840" sldId="416"/>
            <ac:spMk id="22" creationId="{2441CBF1-0B8B-4DD7-B202-8D9AAFFD980C}"/>
          </ac:spMkLst>
        </pc:spChg>
        <pc:spChg chg="mod">
          <ac:chgData name="Syphax Ait oubelli" userId="ecf726b1934da71b" providerId="LiveId" clId="{4F6BF3C2-7BE2-4103-B867-42224A7BB414}" dt="2021-09-30T19:44:42.617" v="2966" actId="207"/>
          <ac:spMkLst>
            <pc:docMk/>
            <pc:sldMk cId="3018258840" sldId="416"/>
            <ac:spMk id="23" creationId="{14461340-5EE8-4F96-92F1-046544320DB9}"/>
          </ac:spMkLst>
        </pc:spChg>
        <pc:spChg chg="mod">
          <ac:chgData name="Syphax Ait oubelli" userId="ecf726b1934da71b" providerId="LiveId" clId="{4F6BF3C2-7BE2-4103-B867-42224A7BB414}" dt="2021-09-30T19:50:15.072" v="3100" actId="207"/>
          <ac:spMkLst>
            <pc:docMk/>
            <pc:sldMk cId="3018258840" sldId="416"/>
            <ac:spMk id="53" creationId="{5BF27BAC-6660-496F-BBDA-4F6EDC572DDD}"/>
          </ac:spMkLst>
        </pc:spChg>
      </pc:sldChg>
      <pc:sldChg chg="modSp add mod modTransition">
        <pc:chgData name="Syphax Ait oubelli" userId="ecf726b1934da71b" providerId="LiveId" clId="{4F6BF3C2-7BE2-4103-B867-42224A7BB414}" dt="2021-09-30T19:52:28.790" v="3148"/>
        <pc:sldMkLst>
          <pc:docMk/>
          <pc:sldMk cId="1914678969" sldId="417"/>
        </pc:sldMkLst>
        <pc:spChg chg="mod">
          <ac:chgData name="Syphax Ait oubelli" userId="ecf726b1934da71b" providerId="LiveId" clId="{4F6BF3C2-7BE2-4103-B867-42224A7BB414}" dt="2021-09-30T19:50:09.164" v="3098" actId="207"/>
          <ac:spMkLst>
            <pc:docMk/>
            <pc:sldMk cId="1914678969" sldId="417"/>
            <ac:spMk id="7" creationId="{AA50CCD4-A8DA-4B0F-88A4-6AC42F66A348}"/>
          </ac:spMkLst>
        </pc:spChg>
        <pc:spChg chg="mod">
          <ac:chgData name="Syphax Ait oubelli" userId="ecf726b1934da71b" providerId="LiveId" clId="{4F6BF3C2-7BE2-4103-B867-42224A7BB414}" dt="2021-09-30T19:44:47.174" v="2968" actId="207"/>
          <ac:spMkLst>
            <pc:docMk/>
            <pc:sldMk cId="1914678969" sldId="417"/>
            <ac:spMk id="8" creationId="{171AEC41-3672-4B64-BC99-D50629AF4057}"/>
          </ac:spMkLst>
        </pc:spChg>
        <pc:spChg chg="mod">
          <ac:chgData name="Syphax Ait oubelli" userId="ecf726b1934da71b" providerId="LiveId" clId="{4F6BF3C2-7BE2-4103-B867-42224A7BB414}" dt="2021-09-30T19:50:05.354" v="3096" actId="207"/>
          <ac:spMkLst>
            <pc:docMk/>
            <pc:sldMk cId="1914678969" sldId="417"/>
            <ac:spMk id="11" creationId="{93A15F70-B038-40E3-AD71-C7E9C1ABDEB5}"/>
          </ac:spMkLst>
        </pc:spChg>
        <pc:spChg chg="mod">
          <ac:chgData name="Syphax Ait oubelli" userId="ecf726b1934da71b" providerId="LiveId" clId="{4F6BF3C2-7BE2-4103-B867-42224A7BB414}" dt="2021-09-30T19:41:30.501" v="2898" actId="20577"/>
          <ac:spMkLst>
            <pc:docMk/>
            <pc:sldMk cId="1914678969" sldId="417"/>
            <ac:spMk id="23" creationId="{14461340-5EE8-4F96-92F1-046544320DB9}"/>
          </ac:spMkLst>
        </pc:spChg>
        <pc:spChg chg="mod">
          <ac:chgData name="Syphax Ait oubelli" userId="ecf726b1934da71b" providerId="LiveId" clId="{4F6BF3C2-7BE2-4103-B867-42224A7BB414}" dt="2021-09-30T19:50:05.354" v="3096" actId="207"/>
          <ac:spMkLst>
            <pc:docMk/>
            <pc:sldMk cId="1914678969" sldId="417"/>
            <ac:spMk id="38" creationId="{74A27DCC-E9EF-4E38-BF83-39BEC386A43B}"/>
          </ac:spMkLst>
        </pc:spChg>
        <pc:cxnChg chg="mod">
          <ac:chgData name="Syphax Ait oubelli" userId="ecf726b1934da71b" providerId="LiveId" clId="{4F6BF3C2-7BE2-4103-B867-42224A7BB414}" dt="2021-09-30T19:34:24.216" v="2847" actId="1076"/>
          <ac:cxnSpMkLst>
            <pc:docMk/>
            <pc:sldMk cId="1914678969" sldId="417"/>
            <ac:cxnSpMk id="59" creationId="{5199D901-C308-4E0B-8C9E-7761D37A36F6}"/>
          </ac:cxnSpMkLst>
        </pc:cxnChg>
        <pc:cxnChg chg="mod">
          <ac:chgData name="Syphax Ait oubelli" userId="ecf726b1934da71b" providerId="LiveId" clId="{4F6BF3C2-7BE2-4103-B867-42224A7BB414}" dt="2021-09-30T19:34:24.216" v="2847" actId="1076"/>
          <ac:cxnSpMkLst>
            <pc:docMk/>
            <pc:sldMk cId="1914678969" sldId="417"/>
            <ac:cxnSpMk id="61" creationId="{0616D1CA-FDBA-48B8-AEB7-046B2EC0CC27}"/>
          </ac:cxnSpMkLst>
        </pc:cxnChg>
        <pc:cxnChg chg="mod">
          <ac:chgData name="Syphax Ait oubelli" userId="ecf726b1934da71b" providerId="LiveId" clId="{4F6BF3C2-7BE2-4103-B867-42224A7BB414}" dt="2021-09-30T19:34:24.216" v="2847" actId="1076"/>
          <ac:cxnSpMkLst>
            <pc:docMk/>
            <pc:sldMk cId="1914678969" sldId="417"/>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817966824" sldId="418"/>
        </pc:sldMkLst>
        <pc:spChg chg="mod">
          <ac:chgData name="Syphax Ait oubelli" userId="ecf726b1934da71b" providerId="LiveId" clId="{4F6BF3C2-7BE2-4103-B867-42224A7BB414}" dt="2021-09-30T19:50:00.303" v="3094" actId="207"/>
          <ac:spMkLst>
            <pc:docMk/>
            <pc:sldMk cId="817966824" sldId="418"/>
            <ac:spMk id="7" creationId="{AA50CCD4-A8DA-4B0F-88A4-6AC42F66A348}"/>
          </ac:spMkLst>
        </pc:spChg>
        <pc:spChg chg="mod">
          <ac:chgData name="Syphax Ait oubelli" userId="ecf726b1934da71b" providerId="LiveId" clId="{4F6BF3C2-7BE2-4103-B867-42224A7BB414}" dt="2021-09-30T19:44:51.869" v="2970" actId="207"/>
          <ac:spMkLst>
            <pc:docMk/>
            <pc:sldMk cId="817966824" sldId="418"/>
            <ac:spMk id="8" creationId="{171AEC41-3672-4B64-BC99-D50629AF4057}"/>
          </ac:spMkLst>
        </pc:spChg>
        <pc:spChg chg="mod">
          <ac:chgData name="Syphax Ait oubelli" userId="ecf726b1934da71b" providerId="LiveId" clId="{4F6BF3C2-7BE2-4103-B867-42224A7BB414}" dt="2021-09-30T19:49:51.519" v="3090" actId="207"/>
          <ac:spMkLst>
            <pc:docMk/>
            <pc:sldMk cId="817966824" sldId="418"/>
            <ac:spMk id="11" creationId="{93A15F70-B038-40E3-AD71-C7E9C1ABDEB5}"/>
          </ac:spMkLst>
        </pc:spChg>
        <pc:spChg chg="mod">
          <ac:chgData name="Syphax Ait oubelli" userId="ecf726b1934da71b" providerId="LiveId" clId="{4F6BF3C2-7BE2-4103-B867-42224A7BB414}" dt="2021-09-30T19:41:28.146" v="2896" actId="20577"/>
          <ac:spMkLst>
            <pc:docMk/>
            <pc:sldMk cId="817966824" sldId="418"/>
            <ac:spMk id="23" creationId="{14461340-5EE8-4F96-92F1-046544320DB9}"/>
          </ac:spMkLst>
        </pc:spChg>
        <pc:spChg chg="mod">
          <ac:chgData name="Syphax Ait oubelli" userId="ecf726b1934da71b" providerId="LiveId" clId="{4F6BF3C2-7BE2-4103-B867-42224A7BB414}" dt="2021-09-30T19:49:51.519" v="3090" actId="207"/>
          <ac:spMkLst>
            <pc:docMk/>
            <pc:sldMk cId="817966824" sldId="418"/>
            <ac:spMk id="38" creationId="{74A27DCC-E9EF-4E38-BF83-39BEC386A43B}"/>
          </ac:spMkLst>
        </pc:spChg>
      </pc:sldChg>
      <pc:sldChg chg="modSp add mod modTransition">
        <pc:chgData name="Syphax Ait oubelli" userId="ecf726b1934da71b" providerId="LiveId" clId="{4F6BF3C2-7BE2-4103-B867-42224A7BB414}" dt="2021-09-30T19:52:28.790" v="3148"/>
        <pc:sldMkLst>
          <pc:docMk/>
          <pc:sldMk cId="319454217" sldId="419"/>
        </pc:sldMkLst>
        <pc:spChg chg="mod">
          <ac:chgData name="Syphax Ait oubelli" userId="ecf726b1934da71b" providerId="LiveId" clId="{4F6BF3C2-7BE2-4103-B867-42224A7BB414}" dt="2021-09-30T19:49:45.347" v="3088" actId="207"/>
          <ac:spMkLst>
            <pc:docMk/>
            <pc:sldMk cId="319454217" sldId="419"/>
            <ac:spMk id="7" creationId="{AA50CCD4-A8DA-4B0F-88A4-6AC42F66A348}"/>
          </ac:spMkLst>
        </pc:spChg>
        <pc:spChg chg="mod">
          <ac:chgData name="Syphax Ait oubelli" userId="ecf726b1934da71b" providerId="LiveId" clId="{4F6BF3C2-7BE2-4103-B867-42224A7BB414}" dt="2021-09-30T19:49:42.358" v="3086" actId="207"/>
          <ac:spMkLst>
            <pc:docMk/>
            <pc:sldMk cId="319454217" sldId="419"/>
            <ac:spMk id="11" creationId="{93A15F70-B038-40E3-AD71-C7E9C1ABDEB5}"/>
          </ac:spMkLst>
        </pc:spChg>
        <pc:spChg chg="mod">
          <ac:chgData name="Syphax Ait oubelli" userId="ecf726b1934da71b" providerId="LiveId" clId="{4F6BF3C2-7BE2-4103-B867-42224A7BB414}" dt="2021-09-30T19:44:56.312" v="2972" actId="207"/>
          <ac:spMkLst>
            <pc:docMk/>
            <pc:sldMk cId="319454217" sldId="419"/>
            <ac:spMk id="12" creationId="{5EF89414-3C01-439C-AB3D-8EEBA154C572}"/>
          </ac:spMkLst>
        </pc:spChg>
        <pc:spChg chg="mod">
          <ac:chgData name="Syphax Ait oubelli" userId="ecf726b1934da71b" providerId="LiveId" clId="{4F6BF3C2-7BE2-4103-B867-42224A7BB414}" dt="2021-09-30T19:49:45.347" v="3088" actId="207"/>
          <ac:spMkLst>
            <pc:docMk/>
            <pc:sldMk cId="319454217" sldId="419"/>
            <ac:spMk id="15" creationId="{F43AA134-7930-4CB1-B1A9-A3685BBA9412}"/>
          </ac:spMkLst>
        </pc:spChg>
        <pc:spChg chg="mod">
          <ac:chgData name="Syphax Ait oubelli" userId="ecf726b1934da71b" providerId="LiveId" clId="{4F6BF3C2-7BE2-4103-B867-42224A7BB414}" dt="2021-09-30T19:41:25.139" v="2894" actId="20577"/>
          <ac:spMkLst>
            <pc:docMk/>
            <pc:sldMk cId="319454217" sldId="419"/>
            <ac:spMk id="23" creationId="{14461340-5EE8-4F96-92F1-046544320DB9}"/>
          </ac:spMkLst>
        </pc:spChg>
        <pc:spChg chg="mod">
          <ac:chgData name="Syphax Ait oubelli" userId="ecf726b1934da71b" providerId="LiveId" clId="{4F6BF3C2-7BE2-4103-B867-42224A7BB414}" dt="2021-09-30T19:49:42.358" v="3086" actId="207"/>
          <ac:spMkLst>
            <pc:docMk/>
            <pc:sldMk cId="319454217" sldId="419"/>
            <ac:spMk id="42" creationId="{30894685-0154-4BC0-828E-6BBBC4A0760A}"/>
          </ac:spMkLst>
        </pc:spChg>
        <pc:cxnChg chg="mod">
          <ac:chgData name="Syphax Ait oubelli" userId="ecf726b1934da71b" providerId="LiveId" clId="{4F6BF3C2-7BE2-4103-B867-42224A7BB414}" dt="2021-09-30T19:39:35.498" v="2869" actId="1076"/>
          <ac:cxnSpMkLst>
            <pc:docMk/>
            <pc:sldMk cId="319454217" sldId="419"/>
            <ac:cxnSpMk id="59" creationId="{5199D901-C308-4E0B-8C9E-7761D37A36F6}"/>
          </ac:cxnSpMkLst>
        </pc:cxnChg>
        <pc:cxnChg chg="mod">
          <ac:chgData name="Syphax Ait oubelli" userId="ecf726b1934da71b" providerId="LiveId" clId="{4F6BF3C2-7BE2-4103-B867-42224A7BB414}" dt="2021-09-30T19:39:35.498" v="2869" actId="1076"/>
          <ac:cxnSpMkLst>
            <pc:docMk/>
            <pc:sldMk cId="319454217" sldId="419"/>
            <ac:cxnSpMk id="61" creationId="{0616D1CA-FDBA-48B8-AEB7-046B2EC0CC27}"/>
          </ac:cxnSpMkLst>
        </pc:cxnChg>
        <pc:cxnChg chg="mod">
          <ac:chgData name="Syphax Ait oubelli" userId="ecf726b1934da71b" providerId="LiveId" clId="{4F6BF3C2-7BE2-4103-B867-42224A7BB414}" dt="2021-09-30T19:39:35.498" v="2869" actId="1076"/>
          <ac:cxnSpMkLst>
            <pc:docMk/>
            <pc:sldMk cId="319454217" sldId="419"/>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1791591515" sldId="420"/>
        </pc:sldMkLst>
        <pc:spChg chg="mod">
          <ac:chgData name="Syphax Ait oubelli" userId="ecf726b1934da71b" providerId="LiveId" clId="{4F6BF3C2-7BE2-4103-B867-42224A7BB414}" dt="2021-09-30T19:49:34.139" v="3084" actId="207"/>
          <ac:spMkLst>
            <pc:docMk/>
            <pc:sldMk cId="1791591515" sldId="420"/>
            <ac:spMk id="7" creationId="{AA50CCD4-A8DA-4B0F-88A4-6AC42F66A348}"/>
          </ac:spMkLst>
        </pc:spChg>
        <pc:spChg chg="mod">
          <ac:chgData name="Syphax Ait oubelli" userId="ecf726b1934da71b" providerId="LiveId" clId="{4F6BF3C2-7BE2-4103-B867-42224A7BB414}" dt="2021-09-30T19:49:29.901" v="3082" actId="207"/>
          <ac:spMkLst>
            <pc:docMk/>
            <pc:sldMk cId="1791591515" sldId="420"/>
            <ac:spMk id="11" creationId="{93A15F70-B038-40E3-AD71-C7E9C1ABDEB5}"/>
          </ac:spMkLst>
        </pc:spChg>
        <pc:spChg chg="mod">
          <ac:chgData name="Syphax Ait oubelli" userId="ecf726b1934da71b" providerId="LiveId" clId="{4F6BF3C2-7BE2-4103-B867-42224A7BB414}" dt="2021-09-30T19:45:10.301" v="2974" actId="207"/>
          <ac:spMkLst>
            <pc:docMk/>
            <pc:sldMk cId="1791591515" sldId="420"/>
            <ac:spMk id="12" creationId="{5EF89414-3C01-439C-AB3D-8EEBA154C572}"/>
          </ac:spMkLst>
        </pc:spChg>
        <pc:spChg chg="mod">
          <ac:chgData name="Syphax Ait oubelli" userId="ecf726b1934da71b" providerId="LiveId" clId="{4F6BF3C2-7BE2-4103-B867-42224A7BB414}" dt="2021-09-30T19:49:34.139" v="3084" actId="207"/>
          <ac:spMkLst>
            <pc:docMk/>
            <pc:sldMk cId="1791591515" sldId="420"/>
            <ac:spMk id="15" creationId="{F43AA134-7930-4CB1-B1A9-A3685BBA9412}"/>
          </ac:spMkLst>
        </pc:spChg>
        <pc:spChg chg="mod">
          <ac:chgData name="Syphax Ait oubelli" userId="ecf726b1934da71b" providerId="LiveId" clId="{4F6BF3C2-7BE2-4103-B867-42224A7BB414}" dt="2021-09-30T19:41:22.290" v="2892" actId="20577"/>
          <ac:spMkLst>
            <pc:docMk/>
            <pc:sldMk cId="1791591515" sldId="420"/>
            <ac:spMk id="23" creationId="{14461340-5EE8-4F96-92F1-046544320DB9}"/>
          </ac:spMkLst>
        </pc:spChg>
        <pc:spChg chg="mod">
          <ac:chgData name="Syphax Ait oubelli" userId="ecf726b1934da71b" providerId="LiveId" clId="{4F6BF3C2-7BE2-4103-B867-42224A7BB414}" dt="2021-09-30T19:49:29.901" v="3082" actId="207"/>
          <ac:spMkLst>
            <pc:docMk/>
            <pc:sldMk cId="1791591515" sldId="420"/>
            <ac:spMk id="42" creationId="{30894685-0154-4BC0-828E-6BBBC4A0760A}"/>
          </ac:spMkLst>
        </pc:spChg>
      </pc:sldChg>
      <pc:sldChg chg="modSp add mod modTransition">
        <pc:chgData name="Syphax Ait oubelli" userId="ecf726b1934da71b" providerId="LiveId" clId="{4F6BF3C2-7BE2-4103-B867-42224A7BB414}" dt="2021-09-30T19:52:28.790" v="3148"/>
        <pc:sldMkLst>
          <pc:docMk/>
          <pc:sldMk cId="3540727123" sldId="421"/>
        </pc:sldMkLst>
        <pc:spChg chg="mod">
          <ac:chgData name="Syphax Ait oubelli" userId="ecf726b1934da71b" providerId="LiveId" clId="{4F6BF3C2-7BE2-4103-B867-42224A7BB414}" dt="2021-09-30T19:49:14.008" v="3072" actId="207"/>
          <ac:spMkLst>
            <pc:docMk/>
            <pc:sldMk cId="3540727123" sldId="421"/>
            <ac:spMk id="11" creationId="{93A15F70-B038-40E3-AD71-C7E9C1ABDEB5}"/>
          </ac:spMkLst>
        </pc:spChg>
        <pc:spChg chg="mod">
          <ac:chgData name="Syphax Ait oubelli" userId="ecf726b1934da71b" providerId="LiveId" clId="{4F6BF3C2-7BE2-4103-B867-42224A7BB414}" dt="2021-09-30T19:49:21.204" v="3078" actId="207"/>
          <ac:spMkLst>
            <pc:docMk/>
            <pc:sldMk cId="3540727123" sldId="421"/>
            <ac:spMk id="15" creationId="{F43AA134-7930-4CB1-B1A9-A3685BBA9412}"/>
          </ac:spMkLst>
        </pc:spChg>
        <pc:spChg chg="mod">
          <ac:chgData name="Syphax Ait oubelli" userId="ecf726b1934da71b" providerId="LiveId" clId="{4F6BF3C2-7BE2-4103-B867-42224A7BB414}" dt="2021-09-30T19:45:12.255" v="2975" actId="207"/>
          <ac:spMkLst>
            <pc:docMk/>
            <pc:sldMk cId="3540727123" sldId="421"/>
            <ac:spMk id="16" creationId="{F041D657-DCE7-4E5C-B2E1-946923FDF991}"/>
          </ac:spMkLst>
        </pc:spChg>
        <pc:spChg chg="mod">
          <ac:chgData name="Syphax Ait oubelli" userId="ecf726b1934da71b" providerId="LiveId" clId="{4F6BF3C2-7BE2-4103-B867-42224A7BB414}" dt="2021-09-30T19:49:21.204" v="3078" actId="207"/>
          <ac:spMkLst>
            <pc:docMk/>
            <pc:sldMk cId="3540727123" sldId="421"/>
            <ac:spMk id="19" creationId="{0913B240-B8BE-4F14-8283-238C94EE5EB8}"/>
          </ac:spMkLst>
        </pc:spChg>
        <pc:spChg chg="mod">
          <ac:chgData name="Syphax Ait oubelli" userId="ecf726b1934da71b" providerId="LiveId" clId="{4F6BF3C2-7BE2-4103-B867-42224A7BB414}" dt="2021-09-30T19:41:19.812" v="2890" actId="20577"/>
          <ac:spMkLst>
            <pc:docMk/>
            <pc:sldMk cId="3540727123" sldId="421"/>
            <ac:spMk id="23" creationId="{14461340-5EE8-4F96-92F1-046544320DB9}"/>
          </ac:spMkLst>
        </pc:spChg>
        <pc:spChg chg="mod">
          <ac:chgData name="Syphax Ait oubelli" userId="ecf726b1934da71b" providerId="LiveId" clId="{4F6BF3C2-7BE2-4103-B867-42224A7BB414}" dt="2021-09-30T19:49:14.008" v="3072" actId="207"/>
          <ac:spMkLst>
            <pc:docMk/>
            <pc:sldMk cId="3540727123" sldId="421"/>
            <ac:spMk id="46" creationId="{6F44AE11-C12F-41A0-8A75-81F53B09EEAE}"/>
          </ac:spMkLst>
        </pc:spChg>
        <pc:cxnChg chg="mod">
          <ac:chgData name="Syphax Ait oubelli" userId="ecf726b1934da71b" providerId="LiveId" clId="{4F6BF3C2-7BE2-4103-B867-42224A7BB414}" dt="2021-09-30T19:39:54.856" v="2874" actId="1076"/>
          <ac:cxnSpMkLst>
            <pc:docMk/>
            <pc:sldMk cId="3540727123" sldId="421"/>
            <ac:cxnSpMk id="59" creationId="{5199D901-C308-4E0B-8C9E-7761D37A36F6}"/>
          </ac:cxnSpMkLst>
        </pc:cxnChg>
        <pc:cxnChg chg="mod">
          <ac:chgData name="Syphax Ait oubelli" userId="ecf726b1934da71b" providerId="LiveId" clId="{4F6BF3C2-7BE2-4103-B867-42224A7BB414}" dt="2021-09-30T19:39:54.856" v="2874" actId="1076"/>
          <ac:cxnSpMkLst>
            <pc:docMk/>
            <pc:sldMk cId="3540727123" sldId="421"/>
            <ac:cxnSpMk id="61" creationId="{0616D1CA-FDBA-48B8-AEB7-046B2EC0CC27}"/>
          </ac:cxnSpMkLst>
        </pc:cxnChg>
        <pc:cxnChg chg="mod">
          <ac:chgData name="Syphax Ait oubelli" userId="ecf726b1934da71b" providerId="LiveId" clId="{4F6BF3C2-7BE2-4103-B867-42224A7BB414}" dt="2021-09-30T19:39:54.856" v="2874" actId="1076"/>
          <ac:cxnSpMkLst>
            <pc:docMk/>
            <pc:sldMk cId="3540727123" sldId="421"/>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1687584255" sldId="422"/>
        </pc:sldMkLst>
        <pc:spChg chg="mod">
          <ac:chgData name="Syphax Ait oubelli" userId="ecf726b1934da71b" providerId="LiveId" clId="{4F6BF3C2-7BE2-4103-B867-42224A7BB414}" dt="2021-09-30T19:49:05.049" v="3068" actId="207"/>
          <ac:spMkLst>
            <pc:docMk/>
            <pc:sldMk cId="1687584255" sldId="422"/>
            <ac:spMk id="11" creationId="{93A15F70-B038-40E3-AD71-C7E9C1ABDEB5}"/>
          </ac:spMkLst>
        </pc:spChg>
        <pc:spChg chg="mod">
          <ac:chgData name="Syphax Ait oubelli" userId="ecf726b1934da71b" providerId="LiveId" clId="{4F6BF3C2-7BE2-4103-B867-42224A7BB414}" dt="2021-09-30T19:49:08.404" v="3070" actId="207"/>
          <ac:spMkLst>
            <pc:docMk/>
            <pc:sldMk cId="1687584255" sldId="422"/>
            <ac:spMk id="15" creationId="{F43AA134-7930-4CB1-B1A9-A3685BBA9412}"/>
          </ac:spMkLst>
        </pc:spChg>
        <pc:spChg chg="mod">
          <ac:chgData name="Syphax Ait oubelli" userId="ecf726b1934da71b" providerId="LiveId" clId="{4F6BF3C2-7BE2-4103-B867-42224A7BB414}" dt="2021-09-30T19:45:14.843" v="2977" actId="207"/>
          <ac:spMkLst>
            <pc:docMk/>
            <pc:sldMk cId="1687584255" sldId="422"/>
            <ac:spMk id="16" creationId="{F041D657-DCE7-4E5C-B2E1-946923FDF991}"/>
          </ac:spMkLst>
        </pc:spChg>
        <pc:spChg chg="mod">
          <ac:chgData name="Syphax Ait oubelli" userId="ecf726b1934da71b" providerId="LiveId" clId="{4F6BF3C2-7BE2-4103-B867-42224A7BB414}" dt="2021-09-30T19:49:08.404" v="3070" actId="207"/>
          <ac:spMkLst>
            <pc:docMk/>
            <pc:sldMk cId="1687584255" sldId="422"/>
            <ac:spMk id="19" creationId="{0913B240-B8BE-4F14-8283-238C94EE5EB8}"/>
          </ac:spMkLst>
        </pc:spChg>
        <pc:spChg chg="mod">
          <ac:chgData name="Syphax Ait oubelli" userId="ecf726b1934da71b" providerId="LiveId" clId="{4F6BF3C2-7BE2-4103-B867-42224A7BB414}" dt="2021-09-30T19:41:17.491" v="2888" actId="20577"/>
          <ac:spMkLst>
            <pc:docMk/>
            <pc:sldMk cId="1687584255" sldId="422"/>
            <ac:spMk id="23" creationId="{14461340-5EE8-4F96-92F1-046544320DB9}"/>
          </ac:spMkLst>
        </pc:spChg>
        <pc:spChg chg="mod">
          <ac:chgData name="Syphax Ait oubelli" userId="ecf726b1934da71b" providerId="LiveId" clId="{4F6BF3C2-7BE2-4103-B867-42224A7BB414}" dt="2021-09-30T19:49:05.049" v="3068" actId="207"/>
          <ac:spMkLst>
            <pc:docMk/>
            <pc:sldMk cId="1687584255" sldId="422"/>
            <ac:spMk id="46" creationId="{6F44AE11-C12F-41A0-8A75-81F53B09EEAE}"/>
          </ac:spMkLst>
        </pc:spChg>
      </pc:sldChg>
      <pc:sldChg chg="modSp add mod modTransition">
        <pc:chgData name="Syphax Ait oubelli" userId="ecf726b1934da71b" providerId="LiveId" clId="{4F6BF3C2-7BE2-4103-B867-42224A7BB414}" dt="2021-09-30T19:52:28.790" v="3148"/>
        <pc:sldMkLst>
          <pc:docMk/>
          <pc:sldMk cId="2967349791" sldId="423"/>
        </pc:sldMkLst>
        <pc:spChg chg="mod">
          <ac:chgData name="Syphax Ait oubelli" userId="ecf726b1934da71b" providerId="LiveId" clId="{4F6BF3C2-7BE2-4103-B867-42224A7BB414}" dt="2021-09-30T19:48:59.699" v="3066" actId="207"/>
          <ac:spMkLst>
            <pc:docMk/>
            <pc:sldMk cId="2967349791" sldId="423"/>
            <ac:spMk id="15" creationId="{F43AA134-7930-4CB1-B1A9-A3685BBA9412}"/>
          </ac:spMkLst>
        </pc:spChg>
        <pc:spChg chg="mod">
          <ac:chgData name="Syphax Ait oubelli" userId="ecf726b1934da71b" providerId="LiveId" clId="{4F6BF3C2-7BE2-4103-B867-42224A7BB414}" dt="2021-09-30T19:48:59.699" v="3066" actId="207"/>
          <ac:spMkLst>
            <pc:docMk/>
            <pc:sldMk cId="2967349791" sldId="423"/>
            <ac:spMk id="19" creationId="{0913B240-B8BE-4F14-8283-238C94EE5EB8}"/>
          </ac:spMkLst>
        </pc:spChg>
        <pc:spChg chg="mod">
          <ac:chgData name="Syphax Ait oubelli" userId="ecf726b1934da71b" providerId="LiveId" clId="{4F6BF3C2-7BE2-4103-B867-42224A7BB414}" dt="2021-09-30T19:45:19.807" v="2978" actId="207"/>
          <ac:spMkLst>
            <pc:docMk/>
            <pc:sldMk cId="2967349791" sldId="423"/>
            <ac:spMk id="20" creationId="{CC6585D7-52DB-4951-9863-EE678DE9B063}"/>
          </ac:spMkLst>
        </pc:spChg>
        <pc:spChg chg="mod">
          <ac:chgData name="Syphax Ait oubelli" userId="ecf726b1934da71b" providerId="LiveId" clId="{4F6BF3C2-7BE2-4103-B867-42224A7BB414}" dt="2021-09-30T19:48:56.884" v="3064" actId="207"/>
          <ac:spMkLst>
            <pc:docMk/>
            <pc:sldMk cId="2967349791" sldId="423"/>
            <ac:spMk id="23" creationId="{14461340-5EE8-4F96-92F1-046544320DB9}"/>
          </ac:spMkLst>
        </pc:spChg>
        <pc:spChg chg="mod">
          <ac:chgData name="Syphax Ait oubelli" userId="ecf726b1934da71b" providerId="LiveId" clId="{4F6BF3C2-7BE2-4103-B867-42224A7BB414}" dt="2021-09-30T19:48:56.884" v="3064" actId="207"/>
          <ac:spMkLst>
            <pc:docMk/>
            <pc:sldMk cId="2967349791" sldId="423"/>
            <ac:spMk id="50" creationId="{48FB9A92-0B4A-4A86-85BC-4405473CDC26}"/>
          </ac:spMkLst>
        </pc:spChg>
        <pc:cxnChg chg="mod">
          <ac:chgData name="Syphax Ait oubelli" userId="ecf726b1934da71b" providerId="LiveId" clId="{4F6BF3C2-7BE2-4103-B867-42224A7BB414}" dt="2021-09-30T19:40:13.570" v="2879" actId="1076"/>
          <ac:cxnSpMkLst>
            <pc:docMk/>
            <pc:sldMk cId="2967349791" sldId="423"/>
            <ac:cxnSpMk id="59" creationId="{5199D901-C308-4E0B-8C9E-7761D37A36F6}"/>
          </ac:cxnSpMkLst>
        </pc:cxnChg>
        <pc:cxnChg chg="mod">
          <ac:chgData name="Syphax Ait oubelli" userId="ecf726b1934da71b" providerId="LiveId" clId="{4F6BF3C2-7BE2-4103-B867-42224A7BB414}" dt="2021-09-30T19:40:13.570" v="2879" actId="1076"/>
          <ac:cxnSpMkLst>
            <pc:docMk/>
            <pc:sldMk cId="2967349791" sldId="423"/>
            <ac:cxnSpMk id="61" creationId="{0616D1CA-FDBA-48B8-AEB7-046B2EC0CC27}"/>
          </ac:cxnSpMkLst>
        </pc:cxnChg>
        <pc:cxnChg chg="mod">
          <ac:chgData name="Syphax Ait oubelli" userId="ecf726b1934da71b" providerId="LiveId" clId="{4F6BF3C2-7BE2-4103-B867-42224A7BB414}" dt="2021-09-30T19:40:13.570" v="2879" actId="1076"/>
          <ac:cxnSpMkLst>
            <pc:docMk/>
            <pc:sldMk cId="2967349791" sldId="423"/>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4280254270" sldId="424"/>
        </pc:sldMkLst>
        <pc:spChg chg="mod">
          <ac:chgData name="Syphax Ait oubelli" userId="ecf726b1934da71b" providerId="LiveId" clId="{4F6BF3C2-7BE2-4103-B867-42224A7BB414}" dt="2021-09-30T19:48:49.087" v="3062" actId="207"/>
          <ac:spMkLst>
            <pc:docMk/>
            <pc:sldMk cId="4280254270" sldId="424"/>
            <ac:spMk id="15" creationId="{F43AA134-7930-4CB1-B1A9-A3685BBA9412}"/>
          </ac:spMkLst>
        </pc:spChg>
        <pc:spChg chg="mod">
          <ac:chgData name="Syphax Ait oubelli" userId="ecf726b1934da71b" providerId="LiveId" clId="{4F6BF3C2-7BE2-4103-B867-42224A7BB414}" dt="2021-09-30T19:48:49.087" v="3062" actId="207"/>
          <ac:spMkLst>
            <pc:docMk/>
            <pc:sldMk cId="4280254270" sldId="424"/>
            <ac:spMk id="19" creationId="{0913B240-B8BE-4F14-8283-238C94EE5EB8}"/>
          </ac:spMkLst>
        </pc:spChg>
        <pc:spChg chg="mod">
          <ac:chgData name="Syphax Ait oubelli" userId="ecf726b1934da71b" providerId="LiveId" clId="{4F6BF3C2-7BE2-4103-B867-42224A7BB414}" dt="2021-09-30T19:45:22.592" v="2980" actId="207"/>
          <ac:spMkLst>
            <pc:docMk/>
            <pc:sldMk cId="4280254270" sldId="424"/>
            <ac:spMk id="20" creationId="{CC6585D7-52DB-4951-9863-EE678DE9B063}"/>
          </ac:spMkLst>
        </pc:spChg>
        <pc:spChg chg="mod">
          <ac:chgData name="Syphax Ait oubelli" userId="ecf726b1934da71b" providerId="LiveId" clId="{4F6BF3C2-7BE2-4103-B867-42224A7BB414}" dt="2021-09-30T19:48:46.373" v="3060" actId="207"/>
          <ac:spMkLst>
            <pc:docMk/>
            <pc:sldMk cId="4280254270" sldId="424"/>
            <ac:spMk id="23" creationId="{14461340-5EE8-4F96-92F1-046544320DB9}"/>
          </ac:spMkLst>
        </pc:spChg>
        <pc:spChg chg="mod">
          <ac:chgData name="Syphax Ait oubelli" userId="ecf726b1934da71b" providerId="LiveId" clId="{4F6BF3C2-7BE2-4103-B867-42224A7BB414}" dt="2021-09-30T19:48:46.373" v="3060" actId="207"/>
          <ac:spMkLst>
            <pc:docMk/>
            <pc:sldMk cId="4280254270" sldId="424"/>
            <ac:spMk id="50" creationId="{48FB9A92-0B4A-4A86-85BC-4405473CDC26}"/>
          </ac:spMkLst>
        </pc:spChg>
      </pc:sldChg>
      <pc:sldChg chg="modSp add mod modTransition">
        <pc:chgData name="Syphax Ait oubelli" userId="ecf726b1934da71b" providerId="LiveId" clId="{4F6BF3C2-7BE2-4103-B867-42224A7BB414}" dt="2021-09-30T19:52:28.790" v="3148"/>
        <pc:sldMkLst>
          <pc:docMk/>
          <pc:sldMk cId="2648245713" sldId="425"/>
        </pc:sldMkLst>
        <pc:spChg chg="mod">
          <ac:chgData name="Syphax Ait oubelli" userId="ecf726b1934da71b" providerId="LiveId" clId="{4F6BF3C2-7BE2-4103-B867-42224A7BB414}" dt="2021-09-30T19:48:38.643" v="3058" actId="207"/>
          <ac:spMkLst>
            <pc:docMk/>
            <pc:sldMk cId="2648245713" sldId="425"/>
            <ac:spMk id="19" creationId="{0913B240-B8BE-4F14-8283-238C94EE5EB8}"/>
          </ac:spMkLst>
        </pc:spChg>
        <pc:spChg chg="mod">
          <ac:chgData name="Syphax Ait oubelli" userId="ecf726b1934da71b" providerId="LiveId" clId="{4F6BF3C2-7BE2-4103-B867-42224A7BB414}" dt="2021-09-30T19:48:35.726" v="3056" actId="207"/>
          <ac:spMkLst>
            <pc:docMk/>
            <pc:sldMk cId="2648245713" sldId="425"/>
            <ac:spMk id="23" creationId="{14461340-5EE8-4F96-92F1-046544320DB9}"/>
          </ac:spMkLst>
        </pc:spChg>
        <pc:spChg chg="mod">
          <ac:chgData name="Syphax Ait oubelli" userId="ecf726b1934da71b" providerId="LiveId" clId="{4F6BF3C2-7BE2-4103-B867-42224A7BB414}" dt="2021-09-30T19:45:24.536" v="2981" actId="207"/>
          <ac:spMkLst>
            <pc:docMk/>
            <pc:sldMk cId="2648245713" sldId="425"/>
            <ac:spMk id="24" creationId="{BC7A8C2F-2859-4FB2-897C-8E4C066149E0}"/>
          </ac:spMkLst>
        </pc:spChg>
        <pc:spChg chg="mod">
          <ac:chgData name="Syphax Ait oubelli" userId="ecf726b1934da71b" providerId="LiveId" clId="{4F6BF3C2-7BE2-4103-B867-42224A7BB414}" dt="2021-09-30T19:48:35.726" v="3056" actId="207"/>
          <ac:spMkLst>
            <pc:docMk/>
            <pc:sldMk cId="2648245713" sldId="425"/>
            <ac:spMk id="54" creationId="{7AD17E8D-9FDC-4859-B276-2D80CFA88582}"/>
          </ac:spMkLst>
        </pc:spChg>
        <pc:cxnChg chg="mod">
          <ac:chgData name="Syphax Ait oubelli" userId="ecf726b1934da71b" providerId="LiveId" clId="{4F6BF3C2-7BE2-4103-B867-42224A7BB414}" dt="2021-09-30T19:41:46.120" v="2904" actId="1076"/>
          <ac:cxnSpMkLst>
            <pc:docMk/>
            <pc:sldMk cId="2648245713" sldId="425"/>
            <ac:cxnSpMk id="59" creationId="{5199D901-C308-4E0B-8C9E-7761D37A36F6}"/>
          </ac:cxnSpMkLst>
        </pc:cxnChg>
        <pc:cxnChg chg="mod">
          <ac:chgData name="Syphax Ait oubelli" userId="ecf726b1934da71b" providerId="LiveId" clId="{4F6BF3C2-7BE2-4103-B867-42224A7BB414}" dt="2021-09-30T19:41:46.120" v="2904" actId="1076"/>
          <ac:cxnSpMkLst>
            <pc:docMk/>
            <pc:sldMk cId="2648245713" sldId="425"/>
            <ac:cxnSpMk id="61" creationId="{0616D1CA-FDBA-48B8-AEB7-046B2EC0CC27}"/>
          </ac:cxnSpMkLst>
        </pc:cxnChg>
        <pc:cxnChg chg="mod">
          <ac:chgData name="Syphax Ait oubelli" userId="ecf726b1934da71b" providerId="LiveId" clId="{4F6BF3C2-7BE2-4103-B867-42224A7BB414}" dt="2021-09-30T19:41:46.120" v="2904" actId="1076"/>
          <ac:cxnSpMkLst>
            <pc:docMk/>
            <pc:sldMk cId="2648245713" sldId="425"/>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1373451023" sldId="426"/>
        </pc:sldMkLst>
        <pc:spChg chg="mod">
          <ac:chgData name="Syphax Ait oubelli" userId="ecf726b1934da71b" providerId="LiveId" clId="{4F6BF3C2-7BE2-4103-B867-42224A7BB414}" dt="2021-09-30T19:48:27.974" v="3054" actId="207"/>
          <ac:spMkLst>
            <pc:docMk/>
            <pc:sldMk cId="1373451023" sldId="426"/>
            <ac:spMk id="19" creationId="{0913B240-B8BE-4F14-8283-238C94EE5EB8}"/>
          </ac:spMkLst>
        </pc:spChg>
        <pc:spChg chg="mod">
          <ac:chgData name="Syphax Ait oubelli" userId="ecf726b1934da71b" providerId="LiveId" clId="{4F6BF3C2-7BE2-4103-B867-42224A7BB414}" dt="2021-09-30T19:48:25.452" v="3052" actId="207"/>
          <ac:spMkLst>
            <pc:docMk/>
            <pc:sldMk cId="1373451023" sldId="426"/>
            <ac:spMk id="23" creationId="{14461340-5EE8-4F96-92F1-046544320DB9}"/>
          </ac:spMkLst>
        </pc:spChg>
        <pc:spChg chg="mod">
          <ac:chgData name="Syphax Ait oubelli" userId="ecf726b1934da71b" providerId="LiveId" clId="{4F6BF3C2-7BE2-4103-B867-42224A7BB414}" dt="2021-09-30T19:45:28.315" v="2983" actId="207"/>
          <ac:spMkLst>
            <pc:docMk/>
            <pc:sldMk cId="1373451023" sldId="426"/>
            <ac:spMk id="24" creationId="{BC7A8C2F-2859-4FB2-897C-8E4C066149E0}"/>
          </ac:spMkLst>
        </pc:spChg>
        <pc:spChg chg="mod">
          <ac:chgData name="Syphax Ait oubelli" userId="ecf726b1934da71b" providerId="LiveId" clId="{4F6BF3C2-7BE2-4103-B867-42224A7BB414}" dt="2021-09-30T19:48:25.452" v="3052" actId="207"/>
          <ac:spMkLst>
            <pc:docMk/>
            <pc:sldMk cId="1373451023" sldId="426"/>
            <ac:spMk id="54" creationId="{7AD17E8D-9FDC-4859-B276-2D80CFA88582}"/>
          </ac:spMkLst>
        </pc:spChg>
      </pc:sldChg>
      <pc:sldChg chg="modSp add mod modTransition">
        <pc:chgData name="Syphax Ait oubelli" userId="ecf726b1934da71b" providerId="LiveId" clId="{4F6BF3C2-7BE2-4103-B867-42224A7BB414}" dt="2021-09-30T19:52:28.790" v="3148"/>
        <pc:sldMkLst>
          <pc:docMk/>
          <pc:sldMk cId="4279421973" sldId="427"/>
        </pc:sldMkLst>
        <pc:spChg chg="mod">
          <ac:chgData name="Syphax Ait oubelli" userId="ecf726b1934da71b" providerId="LiveId" clId="{4F6BF3C2-7BE2-4103-B867-42224A7BB414}" dt="2021-09-30T19:48:07.474" v="3044" actId="207"/>
          <ac:spMkLst>
            <pc:docMk/>
            <pc:sldMk cId="4279421973" sldId="427"/>
            <ac:spMk id="8" creationId="{171AEC41-3672-4B64-BC99-D50629AF4057}"/>
          </ac:spMkLst>
        </pc:spChg>
        <pc:spChg chg="mod">
          <ac:chgData name="Syphax Ait oubelli" userId="ecf726b1934da71b" providerId="LiveId" clId="{4F6BF3C2-7BE2-4103-B867-42224A7BB414}" dt="2021-09-30T19:45:30.388" v="2984" actId="207"/>
          <ac:spMkLst>
            <pc:docMk/>
            <pc:sldMk cId="4279421973" sldId="427"/>
            <ac:spMk id="9" creationId="{B9441D64-E8C1-4C8C-B790-2E0EB3B9F8B6}"/>
          </ac:spMkLst>
        </pc:spChg>
        <pc:spChg chg="mod">
          <ac:chgData name="Syphax Ait oubelli" userId="ecf726b1934da71b" providerId="LiveId" clId="{4F6BF3C2-7BE2-4103-B867-42224A7BB414}" dt="2021-09-30T19:48:15.739" v="3048" actId="207"/>
          <ac:spMkLst>
            <pc:docMk/>
            <pc:sldMk cId="4279421973" sldId="427"/>
            <ac:spMk id="12" creationId="{5EF89414-3C01-439C-AB3D-8EEBA154C572}"/>
          </ac:spMkLst>
        </pc:spChg>
        <pc:spChg chg="mod">
          <ac:chgData name="Syphax Ait oubelli" userId="ecf726b1934da71b" providerId="LiveId" clId="{4F6BF3C2-7BE2-4103-B867-42224A7BB414}" dt="2021-09-30T19:48:07.474" v="3044" actId="207"/>
          <ac:spMkLst>
            <pc:docMk/>
            <pc:sldMk cId="4279421973" sldId="427"/>
            <ac:spMk id="39" creationId="{4D568945-07FB-43F5-A424-3FA7F08D1DDB}"/>
          </ac:spMkLst>
        </pc:spChg>
        <pc:cxnChg chg="mod">
          <ac:chgData name="Syphax Ait oubelli" userId="ecf726b1934da71b" providerId="LiveId" clId="{4F6BF3C2-7BE2-4103-B867-42224A7BB414}" dt="2021-09-30T19:42:07.440" v="2911" actId="1036"/>
          <ac:cxnSpMkLst>
            <pc:docMk/>
            <pc:sldMk cId="4279421973" sldId="427"/>
            <ac:cxnSpMk id="59" creationId="{5199D901-C308-4E0B-8C9E-7761D37A36F6}"/>
          </ac:cxnSpMkLst>
        </pc:cxnChg>
        <pc:cxnChg chg="mod">
          <ac:chgData name="Syphax Ait oubelli" userId="ecf726b1934da71b" providerId="LiveId" clId="{4F6BF3C2-7BE2-4103-B867-42224A7BB414}" dt="2021-09-30T19:42:07.440" v="2911" actId="1036"/>
          <ac:cxnSpMkLst>
            <pc:docMk/>
            <pc:sldMk cId="4279421973" sldId="427"/>
            <ac:cxnSpMk id="61" creationId="{0616D1CA-FDBA-48B8-AEB7-046B2EC0CC27}"/>
          </ac:cxnSpMkLst>
        </pc:cxnChg>
        <pc:cxnChg chg="mod">
          <ac:chgData name="Syphax Ait oubelli" userId="ecf726b1934da71b" providerId="LiveId" clId="{4F6BF3C2-7BE2-4103-B867-42224A7BB414}" dt="2021-09-30T19:42:07.440" v="2911" actId="1036"/>
          <ac:cxnSpMkLst>
            <pc:docMk/>
            <pc:sldMk cId="4279421973" sldId="427"/>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1748826105" sldId="428"/>
        </pc:sldMkLst>
        <pc:spChg chg="mod">
          <ac:chgData name="Syphax Ait oubelli" userId="ecf726b1934da71b" providerId="LiveId" clId="{4F6BF3C2-7BE2-4103-B867-42224A7BB414}" dt="2021-09-30T19:47:58.771" v="3040" actId="207"/>
          <ac:spMkLst>
            <pc:docMk/>
            <pc:sldMk cId="1748826105" sldId="428"/>
            <ac:spMk id="8" creationId="{171AEC41-3672-4B64-BC99-D50629AF4057}"/>
          </ac:spMkLst>
        </pc:spChg>
        <pc:spChg chg="mod">
          <ac:chgData name="Syphax Ait oubelli" userId="ecf726b1934da71b" providerId="LiveId" clId="{4F6BF3C2-7BE2-4103-B867-42224A7BB414}" dt="2021-09-30T19:45:33.921" v="2986" actId="207"/>
          <ac:spMkLst>
            <pc:docMk/>
            <pc:sldMk cId="1748826105" sldId="428"/>
            <ac:spMk id="9" creationId="{B9441D64-E8C1-4C8C-B790-2E0EB3B9F8B6}"/>
          </ac:spMkLst>
        </pc:spChg>
        <pc:spChg chg="mod">
          <ac:chgData name="Syphax Ait oubelli" userId="ecf726b1934da71b" providerId="LiveId" clId="{4F6BF3C2-7BE2-4103-B867-42224A7BB414}" dt="2021-09-30T19:48:02.411" v="3042" actId="207"/>
          <ac:spMkLst>
            <pc:docMk/>
            <pc:sldMk cId="1748826105" sldId="428"/>
            <ac:spMk id="12" creationId="{5EF89414-3C01-439C-AB3D-8EEBA154C572}"/>
          </ac:spMkLst>
        </pc:spChg>
        <pc:spChg chg="mod">
          <ac:chgData name="Syphax Ait oubelli" userId="ecf726b1934da71b" providerId="LiveId" clId="{4F6BF3C2-7BE2-4103-B867-42224A7BB414}" dt="2021-09-30T19:47:58.771" v="3040" actId="207"/>
          <ac:spMkLst>
            <pc:docMk/>
            <pc:sldMk cId="1748826105" sldId="428"/>
            <ac:spMk id="39" creationId="{4D568945-07FB-43F5-A424-3FA7F08D1DDB}"/>
          </ac:spMkLst>
        </pc:spChg>
      </pc:sldChg>
      <pc:sldChg chg="modSp add mod modTransition">
        <pc:chgData name="Syphax Ait oubelli" userId="ecf726b1934da71b" providerId="LiveId" clId="{4F6BF3C2-7BE2-4103-B867-42224A7BB414}" dt="2021-09-30T19:52:28.790" v="3148"/>
        <pc:sldMkLst>
          <pc:docMk/>
          <pc:sldMk cId="2430112386" sldId="429"/>
        </pc:sldMkLst>
        <pc:spChg chg="mod">
          <ac:chgData name="Syphax Ait oubelli" userId="ecf726b1934da71b" providerId="LiveId" clId="{4F6BF3C2-7BE2-4103-B867-42224A7BB414}" dt="2021-09-30T19:47:53.603" v="3038" actId="207"/>
          <ac:spMkLst>
            <pc:docMk/>
            <pc:sldMk cId="2430112386" sldId="429"/>
            <ac:spMk id="8" creationId="{171AEC41-3672-4B64-BC99-D50629AF4057}"/>
          </ac:spMkLst>
        </pc:spChg>
        <pc:spChg chg="mod">
          <ac:chgData name="Syphax Ait oubelli" userId="ecf726b1934da71b" providerId="LiveId" clId="{4F6BF3C2-7BE2-4103-B867-42224A7BB414}" dt="2021-09-30T19:47:53.603" v="3038" actId="207"/>
          <ac:spMkLst>
            <pc:docMk/>
            <pc:sldMk cId="2430112386" sldId="429"/>
            <ac:spMk id="12" creationId="{5EF89414-3C01-439C-AB3D-8EEBA154C572}"/>
          </ac:spMkLst>
        </pc:spChg>
        <pc:spChg chg="mod">
          <ac:chgData name="Syphax Ait oubelli" userId="ecf726b1934da71b" providerId="LiveId" clId="{4F6BF3C2-7BE2-4103-B867-42224A7BB414}" dt="2021-09-30T19:45:36.048" v="2987" actId="207"/>
          <ac:spMkLst>
            <pc:docMk/>
            <pc:sldMk cId="2430112386" sldId="429"/>
            <ac:spMk id="13" creationId="{36642335-1933-4E73-985E-005DC52BB06D}"/>
          </ac:spMkLst>
        </pc:spChg>
        <pc:spChg chg="mod">
          <ac:chgData name="Syphax Ait oubelli" userId="ecf726b1934da71b" providerId="LiveId" clId="{4F6BF3C2-7BE2-4103-B867-42224A7BB414}" dt="2021-09-30T19:47:50.349" v="3036" actId="207"/>
          <ac:spMkLst>
            <pc:docMk/>
            <pc:sldMk cId="2430112386" sldId="429"/>
            <ac:spMk id="16" creationId="{F041D657-DCE7-4E5C-B2E1-946923FDF991}"/>
          </ac:spMkLst>
        </pc:spChg>
        <pc:spChg chg="mod">
          <ac:chgData name="Syphax Ait oubelli" userId="ecf726b1934da71b" providerId="LiveId" clId="{4F6BF3C2-7BE2-4103-B867-42224A7BB414}" dt="2021-09-30T19:47:50.349" v="3036" actId="207"/>
          <ac:spMkLst>
            <pc:docMk/>
            <pc:sldMk cId="2430112386" sldId="429"/>
            <ac:spMk id="43" creationId="{7C5855A2-9416-4E2B-BA25-373968D07FEB}"/>
          </ac:spMkLst>
        </pc:spChg>
        <pc:cxnChg chg="mod">
          <ac:chgData name="Syphax Ait oubelli" userId="ecf726b1934da71b" providerId="LiveId" clId="{4F6BF3C2-7BE2-4103-B867-42224A7BB414}" dt="2021-09-30T19:42:29.619" v="2916" actId="1076"/>
          <ac:cxnSpMkLst>
            <pc:docMk/>
            <pc:sldMk cId="2430112386" sldId="429"/>
            <ac:cxnSpMk id="59" creationId="{5199D901-C308-4E0B-8C9E-7761D37A36F6}"/>
          </ac:cxnSpMkLst>
        </pc:cxnChg>
        <pc:cxnChg chg="mod">
          <ac:chgData name="Syphax Ait oubelli" userId="ecf726b1934da71b" providerId="LiveId" clId="{4F6BF3C2-7BE2-4103-B867-42224A7BB414}" dt="2021-09-30T19:42:29.619" v="2916" actId="1076"/>
          <ac:cxnSpMkLst>
            <pc:docMk/>
            <pc:sldMk cId="2430112386" sldId="429"/>
            <ac:cxnSpMk id="61" creationId="{0616D1CA-FDBA-48B8-AEB7-046B2EC0CC27}"/>
          </ac:cxnSpMkLst>
        </pc:cxnChg>
        <pc:cxnChg chg="mod">
          <ac:chgData name="Syphax Ait oubelli" userId="ecf726b1934da71b" providerId="LiveId" clId="{4F6BF3C2-7BE2-4103-B867-42224A7BB414}" dt="2021-09-30T19:42:29.619" v="2916" actId="1076"/>
          <ac:cxnSpMkLst>
            <pc:docMk/>
            <pc:sldMk cId="2430112386" sldId="429"/>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3597455302" sldId="430"/>
        </pc:sldMkLst>
        <pc:spChg chg="mod">
          <ac:chgData name="Syphax Ait oubelli" userId="ecf726b1934da71b" providerId="LiveId" clId="{4F6BF3C2-7BE2-4103-B867-42224A7BB414}" dt="2021-09-30T19:47:43.883" v="3034" actId="207"/>
          <ac:spMkLst>
            <pc:docMk/>
            <pc:sldMk cId="3597455302" sldId="430"/>
            <ac:spMk id="8" creationId="{171AEC41-3672-4B64-BC99-D50629AF4057}"/>
          </ac:spMkLst>
        </pc:spChg>
        <pc:spChg chg="mod">
          <ac:chgData name="Syphax Ait oubelli" userId="ecf726b1934da71b" providerId="LiveId" clId="{4F6BF3C2-7BE2-4103-B867-42224A7BB414}" dt="2021-09-30T19:47:43.883" v="3034" actId="207"/>
          <ac:spMkLst>
            <pc:docMk/>
            <pc:sldMk cId="3597455302" sldId="430"/>
            <ac:spMk id="12" creationId="{5EF89414-3C01-439C-AB3D-8EEBA154C572}"/>
          </ac:spMkLst>
        </pc:spChg>
        <pc:spChg chg="mod">
          <ac:chgData name="Syphax Ait oubelli" userId="ecf726b1934da71b" providerId="LiveId" clId="{4F6BF3C2-7BE2-4103-B867-42224A7BB414}" dt="2021-09-30T19:45:39.650" v="2989" actId="207"/>
          <ac:spMkLst>
            <pc:docMk/>
            <pc:sldMk cId="3597455302" sldId="430"/>
            <ac:spMk id="13" creationId="{36642335-1933-4E73-985E-005DC52BB06D}"/>
          </ac:spMkLst>
        </pc:spChg>
        <pc:spChg chg="mod">
          <ac:chgData name="Syphax Ait oubelli" userId="ecf726b1934da71b" providerId="LiveId" clId="{4F6BF3C2-7BE2-4103-B867-42224A7BB414}" dt="2021-09-30T19:47:41.141" v="3032" actId="207"/>
          <ac:spMkLst>
            <pc:docMk/>
            <pc:sldMk cId="3597455302" sldId="430"/>
            <ac:spMk id="16" creationId="{F041D657-DCE7-4E5C-B2E1-946923FDF991}"/>
          </ac:spMkLst>
        </pc:spChg>
        <pc:spChg chg="mod">
          <ac:chgData name="Syphax Ait oubelli" userId="ecf726b1934da71b" providerId="LiveId" clId="{4F6BF3C2-7BE2-4103-B867-42224A7BB414}" dt="2021-09-30T19:47:41.141" v="3032" actId="207"/>
          <ac:spMkLst>
            <pc:docMk/>
            <pc:sldMk cId="3597455302" sldId="430"/>
            <ac:spMk id="43" creationId="{7C5855A2-9416-4E2B-BA25-373968D07FEB}"/>
          </ac:spMkLst>
        </pc:spChg>
      </pc:sldChg>
      <pc:sldChg chg="modSp add mod modTransition">
        <pc:chgData name="Syphax Ait oubelli" userId="ecf726b1934da71b" providerId="LiveId" clId="{4F6BF3C2-7BE2-4103-B867-42224A7BB414}" dt="2021-09-30T19:52:28.790" v="3148"/>
        <pc:sldMkLst>
          <pc:docMk/>
          <pc:sldMk cId="2784134123" sldId="431"/>
        </pc:sldMkLst>
        <pc:spChg chg="mod">
          <ac:chgData name="Syphax Ait oubelli" userId="ecf726b1934da71b" providerId="LiveId" clId="{4F6BF3C2-7BE2-4103-B867-42224A7BB414}" dt="2021-09-30T19:47:32.988" v="3030" actId="207"/>
          <ac:spMkLst>
            <pc:docMk/>
            <pc:sldMk cId="2784134123" sldId="431"/>
            <ac:spMk id="12" creationId="{5EF89414-3C01-439C-AB3D-8EEBA154C572}"/>
          </ac:spMkLst>
        </pc:spChg>
        <pc:spChg chg="mod">
          <ac:chgData name="Syphax Ait oubelli" userId="ecf726b1934da71b" providerId="LiveId" clId="{4F6BF3C2-7BE2-4103-B867-42224A7BB414}" dt="2021-09-30T19:47:32.988" v="3030" actId="207"/>
          <ac:spMkLst>
            <pc:docMk/>
            <pc:sldMk cId="2784134123" sldId="431"/>
            <ac:spMk id="16" creationId="{F041D657-DCE7-4E5C-B2E1-946923FDF991}"/>
          </ac:spMkLst>
        </pc:spChg>
        <pc:spChg chg="mod">
          <ac:chgData name="Syphax Ait oubelli" userId="ecf726b1934da71b" providerId="LiveId" clId="{4F6BF3C2-7BE2-4103-B867-42224A7BB414}" dt="2021-09-30T19:45:43.455" v="2991" actId="207"/>
          <ac:spMkLst>
            <pc:docMk/>
            <pc:sldMk cId="2784134123" sldId="431"/>
            <ac:spMk id="17" creationId="{20545282-1ADE-4BFB-8B70-FD9C5CF74655}"/>
          </ac:spMkLst>
        </pc:spChg>
        <pc:spChg chg="mod">
          <ac:chgData name="Syphax Ait oubelli" userId="ecf726b1934da71b" providerId="LiveId" clId="{4F6BF3C2-7BE2-4103-B867-42224A7BB414}" dt="2021-09-30T19:47:29.590" v="3028" actId="207"/>
          <ac:spMkLst>
            <pc:docMk/>
            <pc:sldMk cId="2784134123" sldId="431"/>
            <ac:spMk id="20" creationId="{CC6585D7-52DB-4951-9863-EE678DE9B063}"/>
          </ac:spMkLst>
        </pc:spChg>
        <pc:spChg chg="mod">
          <ac:chgData name="Syphax Ait oubelli" userId="ecf726b1934da71b" providerId="LiveId" clId="{4F6BF3C2-7BE2-4103-B867-42224A7BB414}" dt="2021-09-30T19:47:29.590" v="3028" actId="207"/>
          <ac:spMkLst>
            <pc:docMk/>
            <pc:sldMk cId="2784134123" sldId="431"/>
            <ac:spMk id="47" creationId="{A696F7FF-9EB8-46D8-9E6A-782F075BC2CC}"/>
          </ac:spMkLst>
        </pc:spChg>
        <pc:cxnChg chg="mod">
          <ac:chgData name="Syphax Ait oubelli" userId="ecf726b1934da71b" providerId="LiveId" clId="{4F6BF3C2-7BE2-4103-B867-42224A7BB414}" dt="2021-09-30T19:42:44.440" v="2921" actId="1076"/>
          <ac:cxnSpMkLst>
            <pc:docMk/>
            <pc:sldMk cId="2784134123" sldId="431"/>
            <ac:cxnSpMk id="59" creationId="{5199D901-C308-4E0B-8C9E-7761D37A36F6}"/>
          </ac:cxnSpMkLst>
        </pc:cxnChg>
        <pc:cxnChg chg="mod">
          <ac:chgData name="Syphax Ait oubelli" userId="ecf726b1934da71b" providerId="LiveId" clId="{4F6BF3C2-7BE2-4103-B867-42224A7BB414}" dt="2021-09-30T19:42:44.440" v="2921" actId="1076"/>
          <ac:cxnSpMkLst>
            <pc:docMk/>
            <pc:sldMk cId="2784134123" sldId="431"/>
            <ac:cxnSpMk id="61" creationId="{0616D1CA-FDBA-48B8-AEB7-046B2EC0CC27}"/>
          </ac:cxnSpMkLst>
        </pc:cxnChg>
        <pc:cxnChg chg="mod">
          <ac:chgData name="Syphax Ait oubelli" userId="ecf726b1934da71b" providerId="LiveId" clId="{4F6BF3C2-7BE2-4103-B867-42224A7BB414}" dt="2021-09-30T19:42:44.440" v="2921" actId="1076"/>
          <ac:cxnSpMkLst>
            <pc:docMk/>
            <pc:sldMk cId="2784134123" sldId="431"/>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3095756608" sldId="432"/>
        </pc:sldMkLst>
        <pc:spChg chg="mod">
          <ac:chgData name="Syphax Ait oubelli" userId="ecf726b1934da71b" providerId="LiveId" clId="{4F6BF3C2-7BE2-4103-B867-42224A7BB414}" dt="2021-09-30T19:47:24.451" v="3026" actId="207"/>
          <ac:spMkLst>
            <pc:docMk/>
            <pc:sldMk cId="3095756608" sldId="432"/>
            <ac:spMk id="12" creationId="{5EF89414-3C01-439C-AB3D-8EEBA154C572}"/>
          </ac:spMkLst>
        </pc:spChg>
        <pc:spChg chg="mod">
          <ac:chgData name="Syphax Ait oubelli" userId="ecf726b1934da71b" providerId="LiveId" clId="{4F6BF3C2-7BE2-4103-B867-42224A7BB414}" dt="2021-09-30T19:47:24.451" v="3026" actId="207"/>
          <ac:spMkLst>
            <pc:docMk/>
            <pc:sldMk cId="3095756608" sldId="432"/>
            <ac:spMk id="16" creationId="{F041D657-DCE7-4E5C-B2E1-946923FDF991}"/>
          </ac:spMkLst>
        </pc:spChg>
        <pc:spChg chg="mod">
          <ac:chgData name="Syphax Ait oubelli" userId="ecf726b1934da71b" providerId="LiveId" clId="{4F6BF3C2-7BE2-4103-B867-42224A7BB414}" dt="2021-09-30T19:45:46.547" v="2993" actId="207"/>
          <ac:spMkLst>
            <pc:docMk/>
            <pc:sldMk cId="3095756608" sldId="432"/>
            <ac:spMk id="17" creationId="{20545282-1ADE-4BFB-8B70-FD9C5CF74655}"/>
          </ac:spMkLst>
        </pc:spChg>
        <pc:spChg chg="mod">
          <ac:chgData name="Syphax Ait oubelli" userId="ecf726b1934da71b" providerId="LiveId" clId="{4F6BF3C2-7BE2-4103-B867-42224A7BB414}" dt="2021-09-30T19:47:17.506" v="3022" actId="207"/>
          <ac:spMkLst>
            <pc:docMk/>
            <pc:sldMk cId="3095756608" sldId="432"/>
            <ac:spMk id="20" creationId="{CC6585D7-52DB-4951-9863-EE678DE9B063}"/>
          </ac:spMkLst>
        </pc:spChg>
        <pc:spChg chg="mod">
          <ac:chgData name="Syphax Ait oubelli" userId="ecf726b1934da71b" providerId="LiveId" clId="{4F6BF3C2-7BE2-4103-B867-42224A7BB414}" dt="2021-09-30T19:47:17.506" v="3022" actId="207"/>
          <ac:spMkLst>
            <pc:docMk/>
            <pc:sldMk cId="3095756608" sldId="432"/>
            <ac:spMk id="47" creationId="{A696F7FF-9EB8-46D8-9E6A-782F075BC2CC}"/>
          </ac:spMkLst>
        </pc:spChg>
      </pc:sldChg>
      <pc:sldChg chg="modSp add mod modTransition">
        <pc:chgData name="Syphax Ait oubelli" userId="ecf726b1934da71b" providerId="LiveId" clId="{4F6BF3C2-7BE2-4103-B867-42224A7BB414}" dt="2021-09-30T19:52:28.790" v="3148"/>
        <pc:sldMkLst>
          <pc:docMk/>
          <pc:sldMk cId="108769903" sldId="433"/>
        </pc:sldMkLst>
        <pc:spChg chg="mod">
          <ac:chgData name="Syphax Ait oubelli" userId="ecf726b1934da71b" providerId="LiveId" clId="{4F6BF3C2-7BE2-4103-B867-42224A7BB414}" dt="2021-09-30T19:47:11.275" v="3020" actId="207"/>
          <ac:spMkLst>
            <pc:docMk/>
            <pc:sldMk cId="108769903" sldId="433"/>
            <ac:spMk id="16" creationId="{F041D657-DCE7-4E5C-B2E1-946923FDF991}"/>
          </ac:spMkLst>
        </pc:spChg>
        <pc:spChg chg="mod">
          <ac:chgData name="Syphax Ait oubelli" userId="ecf726b1934da71b" providerId="LiveId" clId="{4F6BF3C2-7BE2-4103-B867-42224A7BB414}" dt="2021-09-30T19:47:08.191" v="3018" actId="207"/>
          <ac:spMkLst>
            <pc:docMk/>
            <pc:sldMk cId="108769903" sldId="433"/>
            <ac:spMk id="20" creationId="{CC6585D7-52DB-4951-9863-EE678DE9B063}"/>
          </ac:spMkLst>
        </pc:spChg>
        <pc:spChg chg="mod">
          <ac:chgData name="Syphax Ait oubelli" userId="ecf726b1934da71b" providerId="LiveId" clId="{4F6BF3C2-7BE2-4103-B867-42224A7BB414}" dt="2021-09-30T19:45:49.638" v="2994" actId="207"/>
          <ac:spMkLst>
            <pc:docMk/>
            <pc:sldMk cId="108769903" sldId="433"/>
            <ac:spMk id="21" creationId="{030AE1F0-A41E-4720-9D92-870AB85CC83C}"/>
          </ac:spMkLst>
        </pc:spChg>
        <pc:spChg chg="mod">
          <ac:chgData name="Syphax Ait oubelli" userId="ecf726b1934da71b" providerId="LiveId" clId="{4F6BF3C2-7BE2-4103-B867-42224A7BB414}" dt="2021-09-30T19:47:11.275" v="3020" actId="207"/>
          <ac:spMkLst>
            <pc:docMk/>
            <pc:sldMk cId="108769903" sldId="433"/>
            <ac:spMk id="24" creationId="{BC7A8C2F-2859-4FB2-897C-8E4C066149E0}"/>
          </ac:spMkLst>
        </pc:spChg>
        <pc:spChg chg="mod">
          <ac:chgData name="Syphax Ait oubelli" userId="ecf726b1934da71b" providerId="LiveId" clId="{4F6BF3C2-7BE2-4103-B867-42224A7BB414}" dt="2021-09-30T19:47:08.191" v="3018" actId="207"/>
          <ac:spMkLst>
            <pc:docMk/>
            <pc:sldMk cId="108769903" sldId="433"/>
            <ac:spMk id="51" creationId="{3EC557C5-E2E4-4EB0-8EC4-F937F892EB9B}"/>
          </ac:spMkLst>
        </pc:spChg>
        <pc:cxnChg chg="mod">
          <ac:chgData name="Syphax Ait oubelli" userId="ecf726b1934da71b" providerId="LiveId" clId="{4F6BF3C2-7BE2-4103-B867-42224A7BB414}" dt="2021-09-30T19:42:53.595" v="2926" actId="1076"/>
          <ac:cxnSpMkLst>
            <pc:docMk/>
            <pc:sldMk cId="108769903" sldId="433"/>
            <ac:cxnSpMk id="59" creationId="{5199D901-C308-4E0B-8C9E-7761D37A36F6}"/>
          </ac:cxnSpMkLst>
        </pc:cxnChg>
        <pc:cxnChg chg="mod">
          <ac:chgData name="Syphax Ait oubelli" userId="ecf726b1934da71b" providerId="LiveId" clId="{4F6BF3C2-7BE2-4103-B867-42224A7BB414}" dt="2021-09-30T19:42:53.595" v="2926" actId="1076"/>
          <ac:cxnSpMkLst>
            <pc:docMk/>
            <pc:sldMk cId="108769903" sldId="433"/>
            <ac:cxnSpMk id="61" creationId="{0616D1CA-FDBA-48B8-AEB7-046B2EC0CC27}"/>
          </ac:cxnSpMkLst>
        </pc:cxnChg>
        <pc:cxnChg chg="mod">
          <ac:chgData name="Syphax Ait oubelli" userId="ecf726b1934da71b" providerId="LiveId" clId="{4F6BF3C2-7BE2-4103-B867-42224A7BB414}" dt="2021-09-30T19:42:53.595" v="2926" actId="1076"/>
          <ac:cxnSpMkLst>
            <pc:docMk/>
            <pc:sldMk cId="108769903" sldId="433"/>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224296358" sldId="434"/>
        </pc:sldMkLst>
        <pc:spChg chg="mod">
          <ac:chgData name="Syphax Ait oubelli" userId="ecf726b1934da71b" providerId="LiveId" clId="{4F6BF3C2-7BE2-4103-B867-42224A7BB414}" dt="2021-09-30T19:46:57.742" v="3016" actId="207"/>
          <ac:spMkLst>
            <pc:docMk/>
            <pc:sldMk cId="224296358" sldId="434"/>
            <ac:spMk id="16" creationId="{F041D657-DCE7-4E5C-B2E1-946923FDF991}"/>
          </ac:spMkLst>
        </pc:spChg>
        <pc:spChg chg="mod">
          <ac:chgData name="Syphax Ait oubelli" userId="ecf726b1934da71b" providerId="LiveId" clId="{4F6BF3C2-7BE2-4103-B867-42224A7BB414}" dt="2021-09-30T19:46:54.304" v="3014" actId="207"/>
          <ac:spMkLst>
            <pc:docMk/>
            <pc:sldMk cId="224296358" sldId="434"/>
            <ac:spMk id="20" creationId="{CC6585D7-52DB-4951-9863-EE678DE9B063}"/>
          </ac:spMkLst>
        </pc:spChg>
        <pc:spChg chg="mod">
          <ac:chgData name="Syphax Ait oubelli" userId="ecf726b1934da71b" providerId="LiveId" clId="{4F6BF3C2-7BE2-4103-B867-42224A7BB414}" dt="2021-09-30T19:45:53.403" v="2996" actId="207"/>
          <ac:spMkLst>
            <pc:docMk/>
            <pc:sldMk cId="224296358" sldId="434"/>
            <ac:spMk id="21" creationId="{030AE1F0-A41E-4720-9D92-870AB85CC83C}"/>
          </ac:spMkLst>
        </pc:spChg>
        <pc:spChg chg="mod">
          <ac:chgData name="Syphax Ait oubelli" userId="ecf726b1934da71b" providerId="LiveId" clId="{4F6BF3C2-7BE2-4103-B867-42224A7BB414}" dt="2021-09-30T19:46:57.742" v="3016" actId="207"/>
          <ac:spMkLst>
            <pc:docMk/>
            <pc:sldMk cId="224296358" sldId="434"/>
            <ac:spMk id="24" creationId="{BC7A8C2F-2859-4FB2-897C-8E4C066149E0}"/>
          </ac:spMkLst>
        </pc:spChg>
        <pc:spChg chg="mod">
          <ac:chgData name="Syphax Ait oubelli" userId="ecf726b1934da71b" providerId="LiveId" clId="{4F6BF3C2-7BE2-4103-B867-42224A7BB414}" dt="2021-09-30T19:46:54.304" v="3014" actId="207"/>
          <ac:spMkLst>
            <pc:docMk/>
            <pc:sldMk cId="224296358" sldId="434"/>
            <ac:spMk id="51" creationId="{3EC557C5-E2E4-4EB0-8EC4-F937F892EB9B}"/>
          </ac:spMkLst>
        </pc:spChg>
      </pc:sldChg>
      <pc:sldChg chg="modSp add mod modTransition">
        <pc:chgData name="Syphax Ait oubelli" userId="ecf726b1934da71b" providerId="LiveId" clId="{4F6BF3C2-7BE2-4103-B867-42224A7BB414}" dt="2021-09-30T19:52:28.790" v="3148"/>
        <pc:sldMkLst>
          <pc:docMk/>
          <pc:sldMk cId="1781788486" sldId="435"/>
        </pc:sldMkLst>
        <pc:spChg chg="mod">
          <ac:chgData name="Syphax Ait oubelli" userId="ecf726b1934da71b" providerId="LiveId" clId="{4F6BF3C2-7BE2-4103-B867-42224A7BB414}" dt="2021-09-30T19:46:43.129" v="3010" actId="207"/>
          <ac:spMkLst>
            <pc:docMk/>
            <pc:sldMk cId="1781788486" sldId="435"/>
            <ac:spMk id="20" creationId="{CC6585D7-52DB-4951-9863-EE678DE9B063}"/>
          </ac:spMkLst>
        </pc:spChg>
        <pc:spChg chg="mod">
          <ac:chgData name="Syphax Ait oubelli" userId="ecf726b1934da71b" providerId="LiveId" clId="{4F6BF3C2-7BE2-4103-B867-42224A7BB414}" dt="2021-09-30T19:46:46.459" v="3012" actId="207"/>
          <ac:spMkLst>
            <pc:docMk/>
            <pc:sldMk cId="1781788486" sldId="435"/>
            <ac:spMk id="24" creationId="{BC7A8C2F-2859-4FB2-897C-8E4C066149E0}"/>
          </ac:spMkLst>
        </pc:spChg>
        <pc:spChg chg="mod">
          <ac:chgData name="Syphax Ait oubelli" userId="ecf726b1934da71b" providerId="LiveId" clId="{4F6BF3C2-7BE2-4103-B867-42224A7BB414}" dt="2021-09-30T19:45:56.614" v="2997" actId="207"/>
          <ac:spMkLst>
            <pc:docMk/>
            <pc:sldMk cId="1781788486" sldId="435"/>
            <ac:spMk id="25" creationId="{E0EDB24C-4B3E-4D77-B603-0FAD441556E1}"/>
          </ac:spMkLst>
        </pc:spChg>
        <pc:spChg chg="mod">
          <ac:chgData name="Syphax Ait oubelli" userId="ecf726b1934da71b" providerId="LiveId" clId="{4F6BF3C2-7BE2-4103-B867-42224A7BB414}" dt="2021-09-30T19:46:43.129" v="3010" actId="207"/>
          <ac:spMkLst>
            <pc:docMk/>
            <pc:sldMk cId="1781788486" sldId="435"/>
            <ac:spMk id="55" creationId="{009C4ED9-EED5-4252-B872-B80C63FDA86E}"/>
          </ac:spMkLst>
        </pc:spChg>
        <pc:cxnChg chg="mod">
          <ac:chgData name="Syphax Ait oubelli" userId="ecf726b1934da71b" providerId="LiveId" clId="{4F6BF3C2-7BE2-4103-B867-42224A7BB414}" dt="2021-09-30T19:43:02.764" v="2931" actId="1076"/>
          <ac:cxnSpMkLst>
            <pc:docMk/>
            <pc:sldMk cId="1781788486" sldId="435"/>
            <ac:cxnSpMk id="59" creationId="{5199D901-C308-4E0B-8C9E-7761D37A36F6}"/>
          </ac:cxnSpMkLst>
        </pc:cxnChg>
        <pc:cxnChg chg="mod">
          <ac:chgData name="Syphax Ait oubelli" userId="ecf726b1934da71b" providerId="LiveId" clId="{4F6BF3C2-7BE2-4103-B867-42224A7BB414}" dt="2021-09-30T19:43:02.764" v="2931" actId="1076"/>
          <ac:cxnSpMkLst>
            <pc:docMk/>
            <pc:sldMk cId="1781788486" sldId="435"/>
            <ac:cxnSpMk id="61" creationId="{0616D1CA-FDBA-48B8-AEB7-046B2EC0CC27}"/>
          </ac:cxnSpMkLst>
        </pc:cxnChg>
        <pc:cxnChg chg="mod">
          <ac:chgData name="Syphax Ait oubelli" userId="ecf726b1934da71b" providerId="LiveId" clId="{4F6BF3C2-7BE2-4103-B867-42224A7BB414}" dt="2021-09-30T19:43:02.764" v="2931" actId="1076"/>
          <ac:cxnSpMkLst>
            <pc:docMk/>
            <pc:sldMk cId="1781788486" sldId="435"/>
            <ac:cxnSpMk id="62" creationId="{37BE153A-0146-40C6-91AD-6E9E60ED884E}"/>
          </ac:cxnSpMkLst>
        </pc:cxnChg>
      </pc:sldChg>
      <pc:sldChg chg="modSp add mod modTransition">
        <pc:chgData name="Syphax Ait oubelli" userId="ecf726b1934da71b" providerId="LiveId" clId="{4F6BF3C2-7BE2-4103-B867-42224A7BB414}" dt="2021-09-30T19:52:28.790" v="3148"/>
        <pc:sldMkLst>
          <pc:docMk/>
          <pc:sldMk cId="3256174979" sldId="436"/>
        </pc:sldMkLst>
        <pc:spChg chg="mod">
          <ac:chgData name="Syphax Ait oubelli" userId="ecf726b1934da71b" providerId="LiveId" clId="{4F6BF3C2-7BE2-4103-B867-42224A7BB414}" dt="2021-09-30T19:46:07.457" v="3002" actId="207"/>
          <ac:spMkLst>
            <pc:docMk/>
            <pc:sldMk cId="3256174979" sldId="436"/>
            <ac:spMk id="20" creationId="{CC6585D7-52DB-4951-9863-EE678DE9B063}"/>
          </ac:spMkLst>
        </pc:spChg>
        <pc:spChg chg="mod">
          <ac:chgData name="Syphax Ait oubelli" userId="ecf726b1934da71b" providerId="LiveId" clId="{4F6BF3C2-7BE2-4103-B867-42224A7BB414}" dt="2021-09-30T19:46:19.597" v="3008" actId="207"/>
          <ac:spMkLst>
            <pc:docMk/>
            <pc:sldMk cId="3256174979" sldId="436"/>
            <ac:spMk id="24" creationId="{BC7A8C2F-2859-4FB2-897C-8E4C066149E0}"/>
          </ac:spMkLst>
        </pc:spChg>
        <pc:spChg chg="mod">
          <ac:chgData name="Syphax Ait oubelli" userId="ecf726b1934da71b" providerId="LiveId" clId="{4F6BF3C2-7BE2-4103-B867-42224A7BB414}" dt="2021-09-30T19:46:00.369" v="2999" actId="207"/>
          <ac:spMkLst>
            <pc:docMk/>
            <pc:sldMk cId="3256174979" sldId="436"/>
            <ac:spMk id="25" creationId="{E0EDB24C-4B3E-4D77-B603-0FAD441556E1}"/>
          </ac:spMkLst>
        </pc:spChg>
        <pc:spChg chg="mod">
          <ac:chgData name="Syphax Ait oubelli" userId="ecf726b1934da71b" providerId="LiveId" clId="{4F6BF3C2-7BE2-4103-B867-42224A7BB414}" dt="2021-09-30T19:46:07.457" v="3002" actId="207"/>
          <ac:spMkLst>
            <pc:docMk/>
            <pc:sldMk cId="3256174979" sldId="436"/>
            <ac:spMk id="55" creationId="{009C4ED9-EED5-4252-B872-B80C63FDA86E}"/>
          </ac:spMkLst>
        </pc:spChg>
      </pc:sldChg>
      <pc:sldChg chg="delSp add mod">
        <pc:chgData name="Syphax Ait oubelli" userId="ecf726b1934da71b" providerId="LiveId" clId="{4F6BF3C2-7BE2-4103-B867-42224A7BB414}" dt="2021-09-30T19:43:17.068" v="2936" actId="478"/>
        <pc:sldMkLst>
          <pc:docMk/>
          <pc:sldMk cId="2118818484" sldId="437"/>
        </pc:sldMkLst>
        <pc:cxnChg chg="del">
          <ac:chgData name="Syphax Ait oubelli" userId="ecf726b1934da71b" providerId="LiveId" clId="{4F6BF3C2-7BE2-4103-B867-42224A7BB414}" dt="2021-09-30T19:43:17.068" v="2936" actId="478"/>
          <ac:cxnSpMkLst>
            <pc:docMk/>
            <pc:sldMk cId="2118818484" sldId="437"/>
            <ac:cxnSpMk id="59" creationId="{5199D901-C308-4E0B-8C9E-7761D37A36F6}"/>
          </ac:cxnSpMkLst>
        </pc:cxnChg>
        <pc:cxnChg chg="del">
          <ac:chgData name="Syphax Ait oubelli" userId="ecf726b1934da71b" providerId="LiveId" clId="{4F6BF3C2-7BE2-4103-B867-42224A7BB414}" dt="2021-09-30T19:43:17.068" v="2936" actId="478"/>
          <ac:cxnSpMkLst>
            <pc:docMk/>
            <pc:sldMk cId="2118818484" sldId="437"/>
            <ac:cxnSpMk id="61" creationId="{0616D1CA-FDBA-48B8-AEB7-046B2EC0CC27}"/>
          </ac:cxnSpMkLst>
        </pc:cxnChg>
        <pc:cxnChg chg="del">
          <ac:chgData name="Syphax Ait oubelli" userId="ecf726b1934da71b" providerId="LiveId" clId="{4F6BF3C2-7BE2-4103-B867-42224A7BB414}" dt="2021-09-30T19:43:17.068" v="2936" actId="478"/>
          <ac:cxnSpMkLst>
            <pc:docMk/>
            <pc:sldMk cId="2118818484" sldId="437"/>
            <ac:cxnSpMk id="62" creationId="{37BE153A-0146-40C6-91AD-6E9E60ED884E}"/>
          </ac:cxnSpMkLst>
        </pc:cxnChg>
      </pc:sldChg>
      <pc:sldChg chg="modSp add mod">
        <pc:chgData name="Syphax Ait oubelli" userId="ecf726b1934da71b" providerId="LiveId" clId="{4F6BF3C2-7BE2-4103-B867-42224A7BB414}" dt="2021-09-30T19:57:08.589" v="3151" actId="207"/>
        <pc:sldMkLst>
          <pc:docMk/>
          <pc:sldMk cId="337458747" sldId="438"/>
        </pc:sldMkLst>
        <pc:spChg chg="mod">
          <ac:chgData name="Syphax Ait oubelli" userId="ecf726b1934da71b" providerId="LiveId" clId="{4F6BF3C2-7BE2-4103-B867-42224A7BB414}" dt="2021-09-30T19:57:08.589" v="3151" actId="207"/>
          <ac:spMkLst>
            <pc:docMk/>
            <pc:sldMk cId="337458747" sldId="438"/>
            <ac:spMk id="21" creationId="{030AE1F0-A41E-4720-9D92-870AB85CC83C}"/>
          </ac:spMkLst>
        </pc:spChg>
      </pc:sldChg>
      <pc:sldChg chg="addSp modSp add mod">
        <pc:chgData name="Syphax Ait oubelli" userId="ecf726b1934da71b" providerId="LiveId" clId="{4F6BF3C2-7BE2-4103-B867-42224A7BB414}" dt="2021-09-30T19:58:30.589" v="3178" actId="1076"/>
        <pc:sldMkLst>
          <pc:docMk/>
          <pc:sldMk cId="407886549" sldId="439"/>
        </pc:sldMkLst>
        <pc:spChg chg="mod">
          <ac:chgData name="Syphax Ait oubelli" userId="ecf726b1934da71b" providerId="LiveId" clId="{4F6BF3C2-7BE2-4103-B867-42224A7BB414}" dt="2021-09-30T19:57:25.988" v="3156" actId="207"/>
          <ac:spMkLst>
            <pc:docMk/>
            <pc:sldMk cId="407886549" sldId="439"/>
            <ac:spMk id="16" creationId="{F041D657-DCE7-4E5C-B2E1-946923FDF991}"/>
          </ac:spMkLst>
        </pc:spChg>
        <pc:spChg chg="mod">
          <ac:chgData name="Syphax Ait oubelli" userId="ecf726b1934da71b" providerId="LiveId" clId="{4F6BF3C2-7BE2-4103-B867-42224A7BB414}" dt="2021-09-30T19:57:25.988" v="3156" actId="207"/>
          <ac:spMkLst>
            <pc:docMk/>
            <pc:sldMk cId="407886549" sldId="439"/>
            <ac:spMk id="18" creationId="{CDD27255-1DD1-4025-8A86-4E173778924F}"/>
          </ac:spMkLst>
        </pc:spChg>
        <pc:spChg chg="mod">
          <ac:chgData name="Syphax Ait oubelli" userId="ecf726b1934da71b" providerId="LiveId" clId="{4F6BF3C2-7BE2-4103-B867-42224A7BB414}" dt="2021-09-30T19:57:25.988" v="3156" actId="207"/>
          <ac:spMkLst>
            <pc:docMk/>
            <pc:sldMk cId="407886549" sldId="439"/>
            <ac:spMk id="19" creationId="{0913B240-B8BE-4F14-8283-238C94EE5EB8}"/>
          </ac:spMkLst>
        </pc:spChg>
        <pc:spChg chg="mod">
          <ac:chgData name="Syphax Ait oubelli" userId="ecf726b1934da71b" providerId="LiveId" clId="{4F6BF3C2-7BE2-4103-B867-42224A7BB414}" dt="2021-09-30T19:58:30.589" v="3178" actId="1076"/>
          <ac:spMkLst>
            <pc:docMk/>
            <pc:sldMk cId="407886549" sldId="439"/>
            <ac:spMk id="36" creationId="{5A662574-04EE-422F-837D-6596C8AF8D8C}"/>
          </ac:spMkLst>
        </pc:spChg>
        <pc:spChg chg="mod">
          <ac:chgData name="Syphax Ait oubelli" userId="ecf726b1934da71b" providerId="LiveId" clId="{4F6BF3C2-7BE2-4103-B867-42224A7BB414}" dt="2021-09-30T19:58:30.589" v="3178" actId="1076"/>
          <ac:spMkLst>
            <pc:docMk/>
            <pc:sldMk cId="407886549" sldId="439"/>
            <ac:spMk id="37" creationId="{4DCBCB47-DDD4-443D-BFE5-4DB9051D45FC}"/>
          </ac:spMkLst>
        </pc:spChg>
        <pc:spChg chg="mod">
          <ac:chgData name="Syphax Ait oubelli" userId="ecf726b1934da71b" providerId="LiveId" clId="{4F6BF3C2-7BE2-4103-B867-42224A7BB414}" dt="2021-09-30T19:58:30.589" v="3178" actId="1076"/>
          <ac:spMkLst>
            <pc:docMk/>
            <pc:sldMk cId="407886549" sldId="439"/>
            <ac:spMk id="38" creationId="{74A27DCC-E9EF-4E38-BF83-39BEC386A43B}"/>
          </ac:spMkLst>
        </pc:spChg>
        <pc:spChg chg="mod">
          <ac:chgData name="Syphax Ait oubelli" userId="ecf726b1934da71b" providerId="LiveId" clId="{4F6BF3C2-7BE2-4103-B867-42224A7BB414}" dt="2021-09-30T19:58:30.589" v="3178" actId="1076"/>
          <ac:spMkLst>
            <pc:docMk/>
            <pc:sldMk cId="407886549" sldId="439"/>
            <ac:spMk id="39" creationId="{4D568945-07FB-43F5-A424-3FA7F08D1DDB}"/>
          </ac:spMkLst>
        </pc:spChg>
        <pc:spChg chg="mod">
          <ac:chgData name="Syphax Ait oubelli" userId="ecf726b1934da71b" providerId="LiveId" clId="{4F6BF3C2-7BE2-4103-B867-42224A7BB414}" dt="2021-09-30T19:58:30.589" v="3178" actId="1076"/>
          <ac:spMkLst>
            <pc:docMk/>
            <pc:sldMk cId="407886549" sldId="439"/>
            <ac:spMk id="40" creationId="{AA79B1FE-EDCE-47DD-A59F-E47DF7BDC5FC}"/>
          </ac:spMkLst>
        </pc:spChg>
        <pc:spChg chg="mod">
          <ac:chgData name="Syphax Ait oubelli" userId="ecf726b1934da71b" providerId="LiveId" clId="{4F6BF3C2-7BE2-4103-B867-42224A7BB414}" dt="2021-09-30T19:58:30.589" v="3178" actId="1076"/>
          <ac:spMkLst>
            <pc:docMk/>
            <pc:sldMk cId="407886549" sldId="439"/>
            <ac:spMk id="41" creationId="{761F6E4B-2BDC-45E6-9A6D-F7DF5BE4204B}"/>
          </ac:spMkLst>
        </pc:spChg>
        <pc:spChg chg="mod">
          <ac:chgData name="Syphax Ait oubelli" userId="ecf726b1934da71b" providerId="LiveId" clId="{4F6BF3C2-7BE2-4103-B867-42224A7BB414}" dt="2021-09-30T19:58:30.589" v="3178" actId="1076"/>
          <ac:spMkLst>
            <pc:docMk/>
            <pc:sldMk cId="407886549" sldId="439"/>
            <ac:spMk id="42" creationId="{30894685-0154-4BC0-828E-6BBBC4A0760A}"/>
          </ac:spMkLst>
        </pc:spChg>
        <pc:spChg chg="mod">
          <ac:chgData name="Syphax Ait oubelli" userId="ecf726b1934da71b" providerId="LiveId" clId="{4F6BF3C2-7BE2-4103-B867-42224A7BB414}" dt="2021-09-30T19:58:30.589" v="3178" actId="1076"/>
          <ac:spMkLst>
            <pc:docMk/>
            <pc:sldMk cId="407886549" sldId="439"/>
            <ac:spMk id="43" creationId="{7C5855A2-9416-4E2B-BA25-373968D07FEB}"/>
          </ac:spMkLst>
        </pc:spChg>
        <pc:spChg chg="mod">
          <ac:chgData name="Syphax Ait oubelli" userId="ecf726b1934da71b" providerId="LiveId" clId="{4F6BF3C2-7BE2-4103-B867-42224A7BB414}" dt="2021-09-30T19:58:30.589" v="3178" actId="1076"/>
          <ac:spMkLst>
            <pc:docMk/>
            <pc:sldMk cId="407886549" sldId="439"/>
            <ac:spMk id="44" creationId="{768F9CE4-C107-4948-810B-69EC25F1569D}"/>
          </ac:spMkLst>
        </pc:spChg>
        <pc:spChg chg="mod">
          <ac:chgData name="Syphax Ait oubelli" userId="ecf726b1934da71b" providerId="LiveId" clId="{4F6BF3C2-7BE2-4103-B867-42224A7BB414}" dt="2021-09-30T19:58:30.589" v="3178" actId="1076"/>
          <ac:spMkLst>
            <pc:docMk/>
            <pc:sldMk cId="407886549" sldId="439"/>
            <ac:spMk id="45" creationId="{11A65AC6-2E67-4626-99ED-14E282AA885F}"/>
          </ac:spMkLst>
        </pc:spChg>
        <pc:spChg chg="mod">
          <ac:chgData name="Syphax Ait oubelli" userId="ecf726b1934da71b" providerId="LiveId" clId="{4F6BF3C2-7BE2-4103-B867-42224A7BB414}" dt="2021-09-30T19:58:30.589" v="3178" actId="1076"/>
          <ac:spMkLst>
            <pc:docMk/>
            <pc:sldMk cId="407886549" sldId="439"/>
            <ac:spMk id="46" creationId="{6F44AE11-C12F-41A0-8A75-81F53B09EEAE}"/>
          </ac:spMkLst>
        </pc:spChg>
        <pc:spChg chg="mod">
          <ac:chgData name="Syphax Ait oubelli" userId="ecf726b1934da71b" providerId="LiveId" clId="{4F6BF3C2-7BE2-4103-B867-42224A7BB414}" dt="2021-09-30T19:58:30.589" v="3178" actId="1076"/>
          <ac:spMkLst>
            <pc:docMk/>
            <pc:sldMk cId="407886549" sldId="439"/>
            <ac:spMk id="47" creationId="{A696F7FF-9EB8-46D8-9E6A-782F075BC2CC}"/>
          </ac:spMkLst>
        </pc:spChg>
        <pc:spChg chg="mod">
          <ac:chgData name="Syphax Ait oubelli" userId="ecf726b1934da71b" providerId="LiveId" clId="{4F6BF3C2-7BE2-4103-B867-42224A7BB414}" dt="2021-09-30T19:58:30.589" v="3178" actId="1076"/>
          <ac:spMkLst>
            <pc:docMk/>
            <pc:sldMk cId="407886549" sldId="439"/>
            <ac:spMk id="48" creationId="{E90FAB84-721A-4472-8573-4AC53A5AF8C4}"/>
          </ac:spMkLst>
        </pc:spChg>
        <pc:spChg chg="mod">
          <ac:chgData name="Syphax Ait oubelli" userId="ecf726b1934da71b" providerId="LiveId" clId="{4F6BF3C2-7BE2-4103-B867-42224A7BB414}" dt="2021-09-30T19:58:30.589" v="3178" actId="1076"/>
          <ac:spMkLst>
            <pc:docMk/>
            <pc:sldMk cId="407886549" sldId="439"/>
            <ac:spMk id="49" creationId="{E490D755-29D5-45FA-B586-3A6D626E5168}"/>
          </ac:spMkLst>
        </pc:spChg>
        <pc:spChg chg="mod">
          <ac:chgData name="Syphax Ait oubelli" userId="ecf726b1934da71b" providerId="LiveId" clId="{4F6BF3C2-7BE2-4103-B867-42224A7BB414}" dt="2021-09-30T19:58:30.589" v="3178" actId="1076"/>
          <ac:spMkLst>
            <pc:docMk/>
            <pc:sldMk cId="407886549" sldId="439"/>
            <ac:spMk id="50" creationId="{48FB9A92-0B4A-4A86-85BC-4405473CDC26}"/>
          </ac:spMkLst>
        </pc:spChg>
        <pc:spChg chg="mod">
          <ac:chgData name="Syphax Ait oubelli" userId="ecf726b1934da71b" providerId="LiveId" clId="{4F6BF3C2-7BE2-4103-B867-42224A7BB414}" dt="2021-09-30T19:58:30.589" v="3178" actId="1076"/>
          <ac:spMkLst>
            <pc:docMk/>
            <pc:sldMk cId="407886549" sldId="439"/>
            <ac:spMk id="51" creationId="{3EC557C5-E2E4-4EB0-8EC4-F937F892EB9B}"/>
          </ac:spMkLst>
        </pc:spChg>
        <pc:spChg chg="mod">
          <ac:chgData name="Syphax Ait oubelli" userId="ecf726b1934da71b" providerId="LiveId" clId="{4F6BF3C2-7BE2-4103-B867-42224A7BB414}" dt="2021-09-30T19:58:30.589" v="3178" actId="1076"/>
          <ac:spMkLst>
            <pc:docMk/>
            <pc:sldMk cId="407886549" sldId="439"/>
            <ac:spMk id="52" creationId="{969B26A6-6761-482B-AEE0-74BDA5F392B5}"/>
          </ac:spMkLst>
        </pc:spChg>
        <pc:spChg chg="mod">
          <ac:chgData name="Syphax Ait oubelli" userId="ecf726b1934da71b" providerId="LiveId" clId="{4F6BF3C2-7BE2-4103-B867-42224A7BB414}" dt="2021-09-30T19:58:30.589" v="3178" actId="1076"/>
          <ac:spMkLst>
            <pc:docMk/>
            <pc:sldMk cId="407886549" sldId="439"/>
            <ac:spMk id="53" creationId="{5BF27BAC-6660-496F-BBDA-4F6EDC572DDD}"/>
          </ac:spMkLst>
        </pc:spChg>
        <pc:spChg chg="mod">
          <ac:chgData name="Syphax Ait oubelli" userId="ecf726b1934da71b" providerId="LiveId" clId="{4F6BF3C2-7BE2-4103-B867-42224A7BB414}" dt="2021-09-30T19:58:30.589" v="3178" actId="1076"/>
          <ac:spMkLst>
            <pc:docMk/>
            <pc:sldMk cId="407886549" sldId="439"/>
            <ac:spMk id="54" creationId="{7AD17E8D-9FDC-4859-B276-2D80CFA88582}"/>
          </ac:spMkLst>
        </pc:spChg>
        <pc:spChg chg="mod">
          <ac:chgData name="Syphax Ait oubelli" userId="ecf726b1934da71b" providerId="LiveId" clId="{4F6BF3C2-7BE2-4103-B867-42224A7BB414}" dt="2021-09-30T19:58:30.589" v="3178" actId="1076"/>
          <ac:spMkLst>
            <pc:docMk/>
            <pc:sldMk cId="407886549" sldId="439"/>
            <ac:spMk id="55" creationId="{009C4ED9-EED5-4252-B872-B80C63FDA86E}"/>
          </ac:spMkLst>
        </pc:spChg>
        <pc:spChg chg="mod">
          <ac:chgData name="Syphax Ait oubelli" userId="ecf726b1934da71b" providerId="LiveId" clId="{4F6BF3C2-7BE2-4103-B867-42224A7BB414}" dt="2021-09-30T19:58:30.589" v="3178" actId="1076"/>
          <ac:spMkLst>
            <pc:docMk/>
            <pc:sldMk cId="407886549" sldId="439"/>
            <ac:spMk id="60" creationId="{2DEEBB9B-FDFA-4F9A-A7B9-93B672530693}"/>
          </ac:spMkLst>
        </pc:spChg>
        <pc:cxnChg chg="add mod">
          <ac:chgData name="Syphax Ait oubelli" userId="ecf726b1934da71b" providerId="LiveId" clId="{4F6BF3C2-7BE2-4103-B867-42224A7BB414}" dt="2021-09-30T19:58:30.589" v="3178" actId="1076"/>
          <ac:cxnSpMkLst>
            <pc:docMk/>
            <pc:sldMk cId="407886549" sldId="439"/>
            <ac:cxnSpMk id="57" creationId="{82892BBE-05F4-4E10-B839-DA265C6EE67A}"/>
          </ac:cxnSpMkLst>
        </pc:cxnChg>
        <pc:cxnChg chg="add mod">
          <ac:chgData name="Syphax Ait oubelli" userId="ecf726b1934da71b" providerId="LiveId" clId="{4F6BF3C2-7BE2-4103-B867-42224A7BB414}" dt="2021-09-30T19:58:30.589" v="3178" actId="1076"/>
          <ac:cxnSpMkLst>
            <pc:docMk/>
            <pc:sldMk cId="407886549" sldId="439"/>
            <ac:cxnSpMk id="58" creationId="{BCD03E2F-597D-4192-BFDA-4B491F6D5951}"/>
          </ac:cxnSpMkLst>
        </pc:cxnChg>
        <pc:cxnChg chg="add mod">
          <ac:chgData name="Syphax Ait oubelli" userId="ecf726b1934da71b" providerId="LiveId" clId="{4F6BF3C2-7BE2-4103-B867-42224A7BB414}" dt="2021-09-30T19:58:30.589" v="3178" actId="1076"/>
          <ac:cxnSpMkLst>
            <pc:docMk/>
            <pc:sldMk cId="407886549" sldId="439"/>
            <ac:cxnSpMk id="59" creationId="{1E066E37-A537-4259-895C-F7134D974BFD}"/>
          </ac:cxnSpMkLst>
        </pc:cxnChg>
        <pc:cxnChg chg="add mod">
          <ac:chgData name="Syphax Ait oubelli" userId="ecf726b1934da71b" providerId="LiveId" clId="{4F6BF3C2-7BE2-4103-B867-42224A7BB414}" dt="2021-09-30T19:58:30.589" v="3178" actId="1076"/>
          <ac:cxnSpMkLst>
            <pc:docMk/>
            <pc:sldMk cId="407886549" sldId="439"/>
            <ac:cxnSpMk id="61" creationId="{09A0F0F9-B500-4432-979F-E92776BE1686}"/>
          </ac:cxnSpMkLst>
        </pc:cxnChg>
        <pc:cxnChg chg="add mod">
          <ac:chgData name="Syphax Ait oubelli" userId="ecf726b1934da71b" providerId="LiveId" clId="{4F6BF3C2-7BE2-4103-B867-42224A7BB414}" dt="2021-09-30T19:58:30.589" v="3178" actId="1076"/>
          <ac:cxnSpMkLst>
            <pc:docMk/>
            <pc:sldMk cId="407886549" sldId="439"/>
            <ac:cxnSpMk id="62" creationId="{3C9AC3F1-1970-41DC-BCE7-C080683888F4}"/>
          </ac:cxnSpMkLst>
        </pc:cxnChg>
      </pc:sldChg>
      <pc:sldChg chg="addSp delSp modSp add mod">
        <pc:chgData name="Syphax Ait oubelli" userId="ecf726b1934da71b" providerId="LiveId" clId="{4F6BF3C2-7BE2-4103-B867-42224A7BB414}" dt="2021-09-30T20:00:09.887" v="3203" actId="207"/>
        <pc:sldMkLst>
          <pc:docMk/>
          <pc:sldMk cId="581108833" sldId="440"/>
        </pc:sldMkLst>
        <pc:spChg chg="del">
          <ac:chgData name="Syphax Ait oubelli" userId="ecf726b1934da71b" providerId="LiveId" clId="{4F6BF3C2-7BE2-4103-B867-42224A7BB414}" dt="2021-09-30T19:59:13.324" v="3180" actId="478"/>
          <ac:spMkLst>
            <pc:docMk/>
            <pc:sldMk cId="581108833" sldId="440"/>
            <ac:spMk id="2" creationId="{2ED61F09-7DFC-483A-A785-49435D2441BC}"/>
          </ac:spMkLst>
        </pc:spChg>
        <pc:spChg chg="add mod">
          <ac:chgData name="Syphax Ait oubelli" userId="ecf726b1934da71b" providerId="LiveId" clId="{4F6BF3C2-7BE2-4103-B867-42224A7BB414}" dt="2021-09-30T20:00:09.887" v="3203" actId="207"/>
          <ac:spMkLst>
            <pc:docMk/>
            <pc:sldMk cId="581108833" sldId="440"/>
            <ac:spMk id="3" creationId="{34234A67-96B4-4961-8B35-6E20012E3755}"/>
          </ac:spMkLst>
        </pc:spChg>
        <pc:spChg chg="del">
          <ac:chgData name="Syphax Ait oubelli" userId="ecf726b1934da71b" providerId="LiveId" clId="{4F6BF3C2-7BE2-4103-B867-42224A7BB414}" dt="2021-09-30T19:59:13.324" v="3180" actId="478"/>
          <ac:spMkLst>
            <pc:docMk/>
            <pc:sldMk cId="581108833" sldId="440"/>
            <ac:spMk id="6" creationId="{8163D1E6-58E8-472B-951F-1EF5AE1043F6}"/>
          </ac:spMkLst>
        </pc:spChg>
        <pc:spChg chg="del">
          <ac:chgData name="Syphax Ait oubelli" userId="ecf726b1934da71b" providerId="LiveId" clId="{4F6BF3C2-7BE2-4103-B867-42224A7BB414}" dt="2021-09-30T19:59:13.324" v="3180" actId="478"/>
          <ac:spMkLst>
            <pc:docMk/>
            <pc:sldMk cId="581108833" sldId="440"/>
            <ac:spMk id="7" creationId="{AA50CCD4-A8DA-4B0F-88A4-6AC42F66A348}"/>
          </ac:spMkLst>
        </pc:spChg>
        <pc:spChg chg="del">
          <ac:chgData name="Syphax Ait oubelli" userId="ecf726b1934da71b" providerId="LiveId" clId="{4F6BF3C2-7BE2-4103-B867-42224A7BB414}" dt="2021-09-30T19:59:13.324" v="3180" actId="478"/>
          <ac:spMkLst>
            <pc:docMk/>
            <pc:sldMk cId="581108833" sldId="440"/>
            <ac:spMk id="8" creationId="{171AEC41-3672-4B64-BC99-D50629AF4057}"/>
          </ac:spMkLst>
        </pc:spChg>
        <pc:spChg chg="del">
          <ac:chgData name="Syphax Ait oubelli" userId="ecf726b1934da71b" providerId="LiveId" clId="{4F6BF3C2-7BE2-4103-B867-42224A7BB414}" dt="2021-09-30T19:59:13.324" v="3180" actId="478"/>
          <ac:spMkLst>
            <pc:docMk/>
            <pc:sldMk cId="581108833" sldId="440"/>
            <ac:spMk id="9" creationId="{B9441D64-E8C1-4C8C-B790-2E0EB3B9F8B6}"/>
          </ac:spMkLst>
        </pc:spChg>
        <pc:spChg chg="del">
          <ac:chgData name="Syphax Ait oubelli" userId="ecf726b1934da71b" providerId="LiveId" clId="{4F6BF3C2-7BE2-4103-B867-42224A7BB414}" dt="2021-09-30T19:59:13.324" v="3180" actId="478"/>
          <ac:spMkLst>
            <pc:docMk/>
            <pc:sldMk cId="581108833" sldId="440"/>
            <ac:spMk id="10" creationId="{96535393-9565-496B-B382-7EEBF70F726F}"/>
          </ac:spMkLst>
        </pc:spChg>
        <pc:spChg chg="del">
          <ac:chgData name="Syphax Ait oubelli" userId="ecf726b1934da71b" providerId="LiveId" clId="{4F6BF3C2-7BE2-4103-B867-42224A7BB414}" dt="2021-09-30T19:59:13.324" v="3180" actId="478"/>
          <ac:spMkLst>
            <pc:docMk/>
            <pc:sldMk cId="581108833" sldId="440"/>
            <ac:spMk id="11" creationId="{93A15F70-B038-40E3-AD71-C7E9C1ABDEB5}"/>
          </ac:spMkLst>
        </pc:spChg>
        <pc:spChg chg="del">
          <ac:chgData name="Syphax Ait oubelli" userId="ecf726b1934da71b" providerId="LiveId" clId="{4F6BF3C2-7BE2-4103-B867-42224A7BB414}" dt="2021-09-30T19:59:13.324" v="3180" actId="478"/>
          <ac:spMkLst>
            <pc:docMk/>
            <pc:sldMk cId="581108833" sldId="440"/>
            <ac:spMk id="12" creationId="{5EF89414-3C01-439C-AB3D-8EEBA154C572}"/>
          </ac:spMkLst>
        </pc:spChg>
        <pc:spChg chg="del">
          <ac:chgData name="Syphax Ait oubelli" userId="ecf726b1934da71b" providerId="LiveId" clId="{4F6BF3C2-7BE2-4103-B867-42224A7BB414}" dt="2021-09-30T19:59:13.324" v="3180" actId="478"/>
          <ac:spMkLst>
            <pc:docMk/>
            <pc:sldMk cId="581108833" sldId="440"/>
            <ac:spMk id="13" creationId="{36642335-1933-4E73-985E-005DC52BB06D}"/>
          </ac:spMkLst>
        </pc:spChg>
        <pc:spChg chg="del">
          <ac:chgData name="Syphax Ait oubelli" userId="ecf726b1934da71b" providerId="LiveId" clId="{4F6BF3C2-7BE2-4103-B867-42224A7BB414}" dt="2021-09-30T19:59:13.324" v="3180" actId="478"/>
          <ac:spMkLst>
            <pc:docMk/>
            <pc:sldMk cId="581108833" sldId="440"/>
            <ac:spMk id="14" creationId="{659F0220-105C-4281-935D-8BAEB3BFB8DB}"/>
          </ac:spMkLst>
        </pc:spChg>
        <pc:spChg chg="del">
          <ac:chgData name="Syphax Ait oubelli" userId="ecf726b1934da71b" providerId="LiveId" clId="{4F6BF3C2-7BE2-4103-B867-42224A7BB414}" dt="2021-09-30T19:59:13.324" v="3180" actId="478"/>
          <ac:spMkLst>
            <pc:docMk/>
            <pc:sldMk cId="581108833" sldId="440"/>
            <ac:spMk id="15" creationId="{F43AA134-7930-4CB1-B1A9-A3685BBA9412}"/>
          </ac:spMkLst>
        </pc:spChg>
        <pc:spChg chg="del">
          <ac:chgData name="Syphax Ait oubelli" userId="ecf726b1934da71b" providerId="LiveId" clId="{4F6BF3C2-7BE2-4103-B867-42224A7BB414}" dt="2021-09-30T19:59:13.324" v="3180" actId="478"/>
          <ac:spMkLst>
            <pc:docMk/>
            <pc:sldMk cId="581108833" sldId="440"/>
            <ac:spMk id="16" creationId="{F041D657-DCE7-4E5C-B2E1-946923FDF991}"/>
          </ac:spMkLst>
        </pc:spChg>
        <pc:spChg chg="del">
          <ac:chgData name="Syphax Ait oubelli" userId="ecf726b1934da71b" providerId="LiveId" clId="{4F6BF3C2-7BE2-4103-B867-42224A7BB414}" dt="2021-09-30T19:59:13.324" v="3180" actId="478"/>
          <ac:spMkLst>
            <pc:docMk/>
            <pc:sldMk cId="581108833" sldId="440"/>
            <ac:spMk id="17" creationId="{20545282-1ADE-4BFB-8B70-FD9C5CF74655}"/>
          </ac:spMkLst>
        </pc:spChg>
        <pc:spChg chg="del">
          <ac:chgData name="Syphax Ait oubelli" userId="ecf726b1934da71b" providerId="LiveId" clId="{4F6BF3C2-7BE2-4103-B867-42224A7BB414}" dt="2021-09-30T19:59:13.324" v="3180" actId="478"/>
          <ac:spMkLst>
            <pc:docMk/>
            <pc:sldMk cId="581108833" sldId="440"/>
            <ac:spMk id="18" creationId="{CDD27255-1DD1-4025-8A86-4E173778924F}"/>
          </ac:spMkLst>
        </pc:spChg>
        <pc:spChg chg="del">
          <ac:chgData name="Syphax Ait oubelli" userId="ecf726b1934da71b" providerId="LiveId" clId="{4F6BF3C2-7BE2-4103-B867-42224A7BB414}" dt="2021-09-30T19:59:13.324" v="3180" actId="478"/>
          <ac:spMkLst>
            <pc:docMk/>
            <pc:sldMk cId="581108833" sldId="440"/>
            <ac:spMk id="19" creationId="{0913B240-B8BE-4F14-8283-238C94EE5EB8}"/>
          </ac:spMkLst>
        </pc:spChg>
        <pc:spChg chg="del">
          <ac:chgData name="Syphax Ait oubelli" userId="ecf726b1934da71b" providerId="LiveId" clId="{4F6BF3C2-7BE2-4103-B867-42224A7BB414}" dt="2021-09-30T19:59:13.324" v="3180" actId="478"/>
          <ac:spMkLst>
            <pc:docMk/>
            <pc:sldMk cId="581108833" sldId="440"/>
            <ac:spMk id="20" creationId="{CC6585D7-52DB-4951-9863-EE678DE9B063}"/>
          </ac:spMkLst>
        </pc:spChg>
        <pc:spChg chg="del">
          <ac:chgData name="Syphax Ait oubelli" userId="ecf726b1934da71b" providerId="LiveId" clId="{4F6BF3C2-7BE2-4103-B867-42224A7BB414}" dt="2021-09-30T19:59:13.324" v="3180" actId="478"/>
          <ac:spMkLst>
            <pc:docMk/>
            <pc:sldMk cId="581108833" sldId="440"/>
            <ac:spMk id="21" creationId="{030AE1F0-A41E-4720-9D92-870AB85CC83C}"/>
          </ac:spMkLst>
        </pc:spChg>
        <pc:spChg chg="del">
          <ac:chgData name="Syphax Ait oubelli" userId="ecf726b1934da71b" providerId="LiveId" clId="{4F6BF3C2-7BE2-4103-B867-42224A7BB414}" dt="2021-09-30T19:59:13.324" v="3180" actId="478"/>
          <ac:spMkLst>
            <pc:docMk/>
            <pc:sldMk cId="581108833" sldId="440"/>
            <ac:spMk id="22" creationId="{2441CBF1-0B8B-4DD7-B202-8D9AAFFD980C}"/>
          </ac:spMkLst>
        </pc:spChg>
        <pc:spChg chg="del">
          <ac:chgData name="Syphax Ait oubelli" userId="ecf726b1934da71b" providerId="LiveId" clId="{4F6BF3C2-7BE2-4103-B867-42224A7BB414}" dt="2021-09-30T19:59:13.324" v="3180" actId="478"/>
          <ac:spMkLst>
            <pc:docMk/>
            <pc:sldMk cId="581108833" sldId="440"/>
            <ac:spMk id="23" creationId="{14461340-5EE8-4F96-92F1-046544320DB9}"/>
          </ac:spMkLst>
        </pc:spChg>
        <pc:spChg chg="del">
          <ac:chgData name="Syphax Ait oubelli" userId="ecf726b1934da71b" providerId="LiveId" clId="{4F6BF3C2-7BE2-4103-B867-42224A7BB414}" dt="2021-09-30T19:59:13.324" v="3180" actId="478"/>
          <ac:spMkLst>
            <pc:docMk/>
            <pc:sldMk cId="581108833" sldId="440"/>
            <ac:spMk id="24" creationId="{BC7A8C2F-2859-4FB2-897C-8E4C066149E0}"/>
          </ac:spMkLst>
        </pc:spChg>
        <pc:spChg chg="del">
          <ac:chgData name="Syphax Ait oubelli" userId="ecf726b1934da71b" providerId="LiveId" clId="{4F6BF3C2-7BE2-4103-B867-42224A7BB414}" dt="2021-09-30T19:59:13.324" v="3180" actId="478"/>
          <ac:spMkLst>
            <pc:docMk/>
            <pc:sldMk cId="581108833" sldId="440"/>
            <ac:spMk id="25" creationId="{E0EDB24C-4B3E-4D77-B603-0FAD441556E1}"/>
          </ac:spMkLst>
        </pc:spChg>
        <pc:spChg chg="del">
          <ac:chgData name="Syphax Ait oubelli" userId="ecf726b1934da71b" providerId="LiveId" clId="{4F6BF3C2-7BE2-4103-B867-42224A7BB414}" dt="2021-09-30T19:59:13.324" v="3180" actId="478"/>
          <ac:spMkLst>
            <pc:docMk/>
            <pc:sldMk cId="581108833" sldId="440"/>
            <ac:spMk id="27" creationId="{43AF313C-055C-4A3B-B546-4900D41E08BF}"/>
          </ac:spMkLst>
        </pc:spChg>
        <pc:spChg chg="del">
          <ac:chgData name="Syphax Ait oubelli" userId="ecf726b1934da71b" providerId="LiveId" clId="{4F6BF3C2-7BE2-4103-B867-42224A7BB414}" dt="2021-09-30T19:59:13.324" v="3180" actId="478"/>
          <ac:spMkLst>
            <pc:docMk/>
            <pc:sldMk cId="581108833" sldId="440"/>
            <ac:spMk id="35" creationId="{79038A0D-DBA6-4A9D-B702-C03768F6F462}"/>
          </ac:spMkLst>
        </pc:spChg>
        <pc:spChg chg="del">
          <ac:chgData name="Syphax Ait oubelli" userId="ecf726b1934da71b" providerId="LiveId" clId="{4F6BF3C2-7BE2-4103-B867-42224A7BB414}" dt="2021-09-30T19:59:13.324" v="3180" actId="478"/>
          <ac:spMkLst>
            <pc:docMk/>
            <pc:sldMk cId="581108833" sldId="440"/>
            <ac:spMk id="36" creationId="{5A662574-04EE-422F-837D-6596C8AF8D8C}"/>
          </ac:spMkLst>
        </pc:spChg>
        <pc:spChg chg="del">
          <ac:chgData name="Syphax Ait oubelli" userId="ecf726b1934da71b" providerId="LiveId" clId="{4F6BF3C2-7BE2-4103-B867-42224A7BB414}" dt="2021-09-30T19:59:13.324" v="3180" actId="478"/>
          <ac:spMkLst>
            <pc:docMk/>
            <pc:sldMk cId="581108833" sldId="440"/>
            <ac:spMk id="37" creationId="{4DCBCB47-DDD4-443D-BFE5-4DB9051D45FC}"/>
          </ac:spMkLst>
        </pc:spChg>
        <pc:spChg chg="del">
          <ac:chgData name="Syphax Ait oubelli" userId="ecf726b1934da71b" providerId="LiveId" clId="{4F6BF3C2-7BE2-4103-B867-42224A7BB414}" dt="2021-09-30T19:59:13.324" v="3180" actId="478"/>
          <ac:spMkLst>
            <pc:docMk/>
            <pc:sldMk cId="581108833" sldId="440"/>
            <ac:spMk id="38" creationId="{74A27DCC-E9EF-4E38-BF83-39BEC386A43B}"/>
          </ac:spMkLst>
        </pc:spChg>
        <pc:spChg chg="del">
          <ac:chgData name="Syphax Ait oubelli" userId="ecf726b1934da71b" providerId="LiveId" clId="{4F6BF3C2-7BE2-4103-B867-42224A7BB414}" dt="2021-09-30T19:59:13.324" v="3180" actId="478"/>
          <ac:spMkLst>
            <pc:docMk/>
            <pc:sldMk cId="581108833" sldId="440"/>
            <ac:spMk id="39" creationId="{4D568945-07FB-43F5-A424-3FA7F08D1DDB}"/>
          </ac:spMkLst>
        </pc:spChg>
        <pc:spChg chg="del">
          <ac:chgData name="Syphax Ait oubelli" userId="ecf726b1934da71b" providerId="LiveId" clId="{4F6BF3C2-7BE2-4103-B867-42224A7BB414}" dt="2021-09-30T19:59:13.324" v="3180" actId="478"/>
          <ac:spMkLst>
            <pc:docMk/>
            <pc:sldMk cId="581108833" sldId="440"/>
            <ac:spMk id="40" creationId="{AA79B1FE-EDCE-47DD-A59F-E47DF7BDC5FC}"/>
          </ac:spMkLst>
        </pc:spChg>
        <pc:spChg chg="del">
          <ac:chgData name="Syphax Ait oubelli" userId="ecf726b1934da71b" providerId="LiveId" clId="{4F6BF3C2-7BE2-4103-B867-42224A7BB414}" dt="2021-09-30T19:59:13.324" v="3180" actId="478"/>
          <ac:spMkLst>
            <pc:docMk/>
            <pc:sldMk cId="581108833" sldId="440"/>
            <ac:spMk id="41" creationId="{761F6E4B-2BDC-45E6-9A6D-F7DF5BE4204B}"/>
          </ac:spMkLst>
        </pc:spChg>
        <pc:spChg chg="del">
          <ac:chgData name="Syphax Ait oubelli" userId="ecf726b1934da71b" providerId="LiveId" clId="{4F6BF3C2-7BE2-4103-B867-42224A7BB414}" dt="2021-09-30T19:59:13.324" v="3180" actId="478"/>
          <ac:spMkLst>
            <pc:docMk/>
            <pc:sldMk cId="581108833" sldId="440"/>
            <ac:spMk id="42" creationId="{30894685-0154-4BC0-828E-6BBBC4A0760A}"/>
          </ac:spMkLst>
        </pc:spChg>
        <pc:spChg chg="del">
          <ac:chgData name="Syphax Ait oubelli" userId="ecf726b1934da71b" providerId="LiveId" clId="{4F6BF3C2-7BE2-4103-B867-42224A7BB414}" dt="2021-09-30T19:59:13.324" v="3180" actId="478"/>
          <ac:spMkLst>
            <pc:docMk/>
            <pc:sldMk cId="581108833" sldId="440"/>
            <ac:spMk id="43" creationId="{7C5855A2-9416-4E2B-BA25-373968D07FEB}"/>
          </ac:spMkLst>
        </pc:spChg>
        <pc:spChg chg="del">
          <ac:chgData name="Syphax Ait oubelli" userId="ecf726b1934da71b" providerId="LiveId" clId="{4F6BF3C2-7BE2-4103-B867-42224A7BB414}" dt="2021-09-30T19:59:13.324" v="3180" actId="478"/>
          <ac:spMkLst>
            <pc:docMk/>
            <pc:sldMk cId="581108833" sldId="440"/>
            <ac:spMk id="44" creationId="{768F9CE4-C107-4948-810B-69EC25F1569D}"/>
          </ac:spMkLst>
        </pc:spChg>
        <pc:spChg chg="del">
          <ac:chgData name="Syphax Ait oubelli" userId="ecf726b1934da71b" providerId="LiveId" clId="{4F6BF3C2-7BE2-4103-B867-42224A7BB414}" dt="2021-09-30T19:59:13.324" v="3180" actId="478"/>
          <ac:spMkLst>
            <pc:docMk/>
            <pc:sldMk cId="581108833" sldId="440"/>
            <ac:spMk id="45" creationId="{11A65AC6-2E67-4626-99ED-14E282AA885F}"/>
          </ac:spMkLst>
        </pc:spChg>
        <pc:spChg chg="del">
          <ac:chgData name="Syphax Ait oubelli" userId="ecf726b1934da71b" providerId="LiveId" clId="{4F6BF3C2-7BE2-4103-B867-42224A7BB414}" dt="2021-09-30T19:59:13.324" v="3180" actId="478"/>
          <ac:spMkLst>
            <pc:docMk/>
            <pc:sldMk cId="581108833" sldId="440"/>
            <ac:spMk id="46" creationId="{6F44AE11-C12F-41A0-8A75-81F53B09EEAE}"/>
          </ac:spMkLst>
        </pc:spChg>
        <pc:spChg chg="del">
          <ac:chgData name="Syphax Ait oubelli" userId="ecf726b1934da71b" providerId="LiveId" clId="{4F6BF3C2-7BE2-4103-B867-42224A7BB414}" dt="2021-09-30T19:59:13.324" v="3180" actId="478"/>
          <ac:spMkLst>
            <pc:docMk/>
            <pc:sldMk cId="581108833" sldId="440"/>
            <ac:spMk id="47" creationId="{A696F7FF-9EB8-46D8-9E6A-782F075BC2CC}"/>
          </ac:spMkLst>
        </pc:spChg>
        <pc:spChg chg="del">
          <ac:chgData name="Syphax Ait oubelli" userId="ecf726b1934da71b" providerId="LiveId" clId="{4F6BF3C2-7BE2-4103-B867-42224A7BB414}" dt="2021-09-30T19:59:13.324" v="3180" actId="478"/>
          <ac:spMkLst>
            <pc:docMk/>
            <pc:sldMk cId="581108833" sldId="440"/>
            <ac:spMk id="48" creationId="{E90FAB84-721A-4472-8573-4AC53A5AF8C4}"/>
          </ac:spMkLst>
        </pc:spChg>
        <pc:spChg chg="del">
          <ac:chgData name="Syphax Ait oubelli" userId="ecf726b1934da71b" providerId="LiveId" clId="{4F6BF3C2-7BE2-4103-B867-42224A7BB414}" dt="2021-09-30T19:59:13.324" v="3180" actId="478"/>
          <ac:spMkLst>
            <pc:docMk/>
            <pc:sldMk cId="581108833" sldId="440"/>
            <ac:spMk id="49" creationId="{E490D755-29D5-45FA-B586-3A6D626E5168}"/>
          </ac:spMkLst>
        </pc:spChg>
        <pc:spChg chg="del">
          <ac:chgData name="Syphax Ait oubelli" userId="ecf726b1934da71b" providerId="LiveId" clId="{4F6BF3C2-7BE2-4103-B867-42224A7BB414}" dt="2021-09-30T19:59:13.324" v="3180" actId="478"/>
          <ac:spMkLst>
            <pc:docMk/>
            <pc:sldMk cId="581108833" sldId="440"/>
            <ac:spMk id="50" creationId="{48FB9A92-0B4A-4A86-85BC-4405473CDC26}"/>
          </ac:spMkLst>
        </pc:spChg>
        <pc:spChg chg="del">
          <ac:chgData name="Syphax Ait oubelli" userId="ecf726b1934da71b" providerId="LiveId" clId="{4F6BF3C2-7BE2-4103-B867-42224A7BB414}" dt="2021-09-30T19:59:13.324" v="3180" actId="478"/>
          <ac:spMkLst>
            <pc:docMk/>
            <pc:sldMk cId="581108833" sldId="440"/>
            <ac:spMk id="51" creationId="{3EC557C5-E2E4-4EB0-8EC4-F937F892EB9B}"/>
          </ac:spMkLst>
        </pc:spChg>
        <pc:spChg chg="del">
          <ac:chgData name="Syphax Ait oubelli" userId="ecf726b1934da71b" providerId="LiveId" clId="{4F6BF3C2-7BE2-4103-B867-42224A7BB414}" dt="2021-09-30T19:59:13.324" v="3180" actId="478"/>
          <ac:spMkLst>
            <pc:docMk/>
            <pc:sldMk cId="581108833" sldId="440"/>
            <ac:spMk id="52" creationId="{969B26A6-6761-482B-AEE0-74BDA5F392B5}"/>
          </ac:spMkLst>
        </pc:spChg>
        <pc:spChg chg="del">
          <ac:chgData name="Syphax Ait oubelli" userId="ecf726b1934da71b" providerId="LiveId" clId="{4F6BF3C2-7BE2-4103-B867-42224A7BB414}" dt="2021-09-30T19:59:13.324" v="3180" actId="478"/>
          <ac:spMkLst>
            <pc:docMk/>
            <pc:sldMk cId="581108833" sldId="440"/>
            <ac:spMk id="53" creationId="{5BF27BAC-6660-496F-BBDA-4F6EDC572DDD}"/>
          </ac:spMkLst>
        </pc:spChg>
        <pc:spChg chg="del">
          <ac:chgData name="Syphax Ait oubelli" userId="ecf726b1934da71b" providerId="LiveId" clId="{4F6BF3C2-7BE2-4103-B867-42224A7BB414}" dt="2021-09-30T19:59:13.324" v="3180" actId="478"/>
          <ac:spMkLst>
            <pc:docMk/>
            <pc:sldMk cId="581108833" sldId="440"/>
            <ac:spMk id="54" creationId="{7AD17E8D-9FDC-4859-B276-2D80CFA88582}"/>
          </ac:spMkLst>
        </pc:spChg>
        <pc:spChg chg="del">
          <ac:chgData name="Syphax Ait oubelli" userId="ecf726b1934da71b" providerId="LiveId" clId="{4F6BF3C2-7BE2-4103-B867-42224A7BB414}" dt="2021-09-30T19:59:13.324" v="3180" actId="478"/>
          <ac:spMkLst>
            <pc:docMk/>
            <pc:sldMk cId="581108833" sldId="440"/>
            <ac:spMk id="55" creationId="{009C4ED9-EED5-4252-B872-B80C63FDA86E}"/>
          </ac:spMkLst>
        </pc:spChg>
        <pc:spChg chg="del">
          <ac:chgData name="Syphax Ait oubelli" userId="ecf726b1934da71b" providerId="LiveId" clId="{4F6BF3C2-7BE2-4103-B867-42224A7BB414}" dt="2021-09-30T19:59:13.324" v="3180" actId="478"/>
          <ac:spMkLst>
            <pc:docMk/>
            <pc:sldMk cId="581108833" sldId="440"/>
            <ac:spMk id="56" creationId="{0A6F45A9-3524-4E4C-ABE9-2777FCEE54DA}"/>
          </ac:spMkLst>
        </pc:spChg>
        <pc:spChg chg="del">
          <ac:chgData name="Syphax Ait oubelli" userId="ecf726b1934da71b" providerId="LiveId" clId="{4F6BF3C2-7BE2-4103-B867-42224A7BB414}" dt="2021-09-30T19:59:13.324" v="3180" actId="478"/>
          <ac:spMkLst>
            <pc:docMk/>
            <pc:sldMk cId="581108833" sldId="440"/>
            <ac:spMk id="60" creationId="{2DEEBB9B-FDFA-4F9A-A7B9-93B672530693}"/>
          </ac:spMkLst>
        </pc:spChg>
        <pc:cxnChg chg="del">
          <ac:chgData name="Syphax Ait oubelli" userId="ecf726b1934da71b" providerId="LiveId" clId="{4F6BF3C2-7BE2-4103-B867-42224A7BB414}" dt="2021-09-30T19:59:13.324" v="3180" actId="478"/>
          <ac:cxnSpMkLst>
            <pc:docMk/>
            <pc:sldMk cId="581108833" sldId="440"/>
            <ac:cxnSpMk id="57" creationId="{82892BBE-05F4-4E10-B839-DA265C6EE67A}"/>
          </ac:cxnSpMkLst>
        </pc:cxnChg>
        <pc:cxnChg chg="del">
          <ac:chgData name="Syphax Ait oubelli" userId="ecf726b1934da71b" providerId="LiveId" clId="{4F6BF3C2-7BE2-4103-B867-42224A7BB414}" dt="2021-09-30T19:59:13.324" v="3180" actId="478"/>
          <ac:cxnSpMkLst>
            <pc:docMk/>
            <pc:sldMk cId="581108833" sldId="440"/>
            <ac:cxnSpMk id="58" creationId="{BCD03E2F-597D-4192-BFDA-4B491F6D5951}"/>
          </ac:cxnSpMkLst>
        </pc:cxnChg>
        <pc:cxnChg chg="del">
          <ac:chgData name="Syphax Ait oubelli" userId="ecf726b1934da71b" providerId="LiveId" clId="{4F6BF3C2-7BE2-4103-B867-42224A7BB414}" dt="2021-09-30T19:59:13.324" v="3180" actId="478"/>
          <ac:cxnSpMkLst>
            <pc:docMk/>
            <pc:sldMk cId="581108833" sldId="440"/>
            <ac:cxnSpMk id="59" creationId="{1E066E37-A537-4259-895C-F7134D974BFD}"/>
          </ac:cxnSpMkLst>
        </pc:cxnChg>
        <pc:cxnChg chg="del">
          <ac:chgData name="Syphax Ait oubelli" userId="ecf726b1934da71b" providerId="LiveId" clId="{4F6BF3C2-7BE2-4103-B867-42224A7BB414}" dt="2021-09-30T19:59:13.324" v="3180" actId="478"/>
          <ac:cxnSpMkLst>
            <pc:docMk/>
            <pc:sldMk cId="581108833" sldId="440"/>
            <ac:cxnSpMk id="61" creationId="{09A0F0F9-B500-4432-979F-E92776BE1686}"/>
          </ac:cxnSpMkLst>
        </pc:cxnChg>
        <pc:cxnChg chg="del">
          <ac:chgData name="Syphax Ait oubelli" userId="ecf726b1934da71b" providerId="LiveId" clId="{4F6BF3C2-7BE2-4103-B867-42224A7BB414}" dt="2021-09-30T19:59:13.324" v="3180" actId="478"/>
          <ac:cxnSpMkLst>
            <pc:docMk/>
            <pc:sldMk cId="581108833" sldId="440"/>
            <ac:cxnSpMk id="62" creationId="{3C9AC3F1-1970-41DC-BCE7-C080683888F4}"/>
          </ac:cxnSpMkLst>
        </pc:cxnChg>
      </pc:sldChg>
      <pc:sldChg chg="modSp add mod">
        <pc:chgData name="Syphax Ait oubelli" userId="ecf726b1934da71b" providerId="LiveId" clId="{4F6BF3C2-7BE2-4103-B867-42224A7BB414}" dt="2021-09-30T20:00:13.461" v="3204" actId="207"/>
        <pc:sldMkLst>
          <pc:docMk/>
          <pc:sldMk cId="2886286270" sldId="441"/>
        </pc:sldMkLst>
        <pc:spChg chg="mod">
          <ac:chgData name="Syphax Ait oubelli" userId="ecf726b1934da71b" providerId="LiveId" clId="{4F6BF3C2-7BE2-4103-B867-42224A7BB414}" dt="2021-09-30T20:00:13.461" v="3204" actId="207"/>
          <ac:spMkLst>
            <pc:docMk/>
            <pc:sldMk cId="2886286270" sldId="441"/>
            <ac:spMk id="3" creationId="{34234A67-96B4-4961-8B35-6E20012E3755}"/>
          </ac:spMkLst>
        </pc:spChg>
      </pc:sldChg>
      <pc:sldChg chg="modSp add mod">
        <pc:chgData name="Syphax Ait oubelli" userId="ecf726b1934da71b" providerId="LiveId" clId="{4F6BF3C2-7BE2-4103-B867-42224A7BB414}" dt="2021-09-30T20:00:24.641" v="3205" actId="207"/>
        <pc:sldMkLst>
          <pc:docMk/>
          <pc:sldMk cId="2059284566" sldId="442"/>
        </pc:sldMkLst>
        <pc:spChg chg="mod">
          <ac:chgData name="Syphax Ait oubelli" userId="ecf726b1934da71b" providerId="LiveId" clId="{4F6BF3C2-7BE2-4103-B867-42224A7BB414}" dt="2021-09-30T20:00:24.641" v="3205" actId="207"/>
          <ac:spMkLst>
            <pc:docMk/>
            <pc:sldMk cId="2059284566" sldId="442"/>
            <ac:spMk id="3" creationId="{34234A67-96B4-4961-8B35-6E20012E3755}"/>
          </ac:spMkLst>
        </pc:spChg>
      </pc:sldChg>
      <pc:sldChg chg="modSp add mod">
        <pc:chgData name="Syphax Ait oubelli" userId="ecf726b1934da71b" providerId="LiveId" clId="{4F6BF3C2-7BE2-4103-B867-42224A7BB414}" dt="2021-09-30T20:00:27.446" v="3206" actId="207"/>
        <pc:sldMkLst>
          <pc:docMk/>
          <pc:sldMk cId="2611052997" sldId="443"/>
        </pc:sldMkLst>
        <pc:spChg chg="mod">
          <ac:chgData name="Syphax Ait oubelli" userId="ecf726b1934da71b" providerId="LiveId" clId="{4F6BF3C2-7BE2-4103-B867-42224A7BB414}" dt="2021-09-30T20:00:27.446" v="3206" actId="207"/>
          <ac:spMkLst>
            <pc:docMk/>
            <pc:sldMk cId="2611052997" sldId="443"/>
            <ac:spMk id="3" creationId="{34234A67-96B4-4961-8B35-6E20012E3755}"/>
          </ac:spMkLst>
        </pc:spChg>
      </pc:sldChg>
      <pc:sldChg chg="modSp add mod">
        <pc:chgData name="Syphax Ait oubelli" userId="ecf726b1934da71b" providerId="LiveId" clId="{4F6BF3C2-7BE2-4103-B867-42224A7BB414}" dt="2021-09-30T20:00:31.361" v="3207" actId="207"/>
        <pc:sldMkLst>
          <pc:docMk/>
          <pc:sldMk cId="2624044997" sldId="444"/>
        </pc:sldMkLst>
        <pc:spChg chg="mod">
          <ac:chgData name="Syphax Ait oubelli" userId="ecf726b1934da71b" providerId="LiveId" clId="{4F6BF3C2-7BE2-4103-B867-42224A7BB414}" dt="2021-09-30T20:00:31.361" v="3207" actId="207"/>
          <ac:spMkLst>
            <pc:docMk/>
            <pc:sldMk cId="2624044997" sldId="444"/>
            <ac:spMk id="3" creationId="{34234A67-96B4-4961-8B35-6E20012E3755}"/>
          </ac:spMkLst>
        </pc:spChg>
      </pc:sldChg>
      <pc:sldChg chg="add">
        <pc:chgData name="Syphax Ait oubelli" userId="ecf726b1934da71b" providerId="LiveId" clId="{4F6BF3C2-7BE2-4103-B867-42224A7BB414}" dt="2021-09-30T20:00:06.553" v="3202" actId="2890"/>
        <pc:sldMkLst>
          <pc:docMk/>
          <pc:sldMk cId="1422047570" sldId="445"/>
        </pc:sldMkLst>
      </pc:sldChg>
      <pc:sldChg chg="addSp modSp add mod">
        <pc:chgData name="Syphax Ait oubelli" userId="ecf726b1934da71b" providerId="LiveId" clId="{4F6BF3C2-7BE2-4103-B867-42224A7BB414}" dt="2021-09-30T20:01:41.919" v="3252" actId="207"/>
        <pc:sldMkLst>
          <pc:docMk/>
          <pc:sldMk cId="2596369283" sldId="446"/>
        </pc:sldMkLst>
        <pc:spChg chg="add mod">
          <ac:chgData name="Syphax Ait oubelli" userId="ecf726b1934da71b" providerId="LiveId" clId="{4F6BF3C2-7BE2-4103-B867-42224A7BB414}" dt="2021-09-30T20:01:41.919" v="3252" actId="207"/>
          <ac:spMkLst>
            <pc:docMk/>
            <pc:sldMk cId="2596369283" sldId="446"/>
            <ac:spMk id="2" creationId="{03E7B221-96EF-4CFF-A9D0-EA41138DF063}"/>
          </ac:spMkLst>
        </pc:spChg>
        <pc:spChg chg="mod">
          <ac:chgData name="Syphax Ait oubelli" userId="ecf726b1934da71b" providerId="LiveId" clId="{4F6BF3C2-7BE2-4103-B867-42224A7BB414}" dt="2021-09-30T20:01:21.349" v="3212" actId="1076"/>
          <ac:spMkLst>
            <pc:docMk/>
            <pc:sldMk cId="2596369283" sldId="446"/>
            <ac:spMk id="3" creationId="{34234A67-96B4-4961-8B35-6E20012E3755}"/>
          </ac:spMkLst>
        </pc:spChg>
      </pc:sldChg>
      <pc:sldChg chg="modSp add">
        <pc:chgData name="Syphax Ait oubelli" userId="ecf726b1934da71b" providerId="LiveId" clId="{4F6BF3C2-7BE2-4103-B867-42224A7BB414}" dt="2021-09-30T20:01:44.829" v="3254" actId="20577"/>
        <pc:sldMkLst>
          <pc:docMk/>
          <pc:sldMk cId="3855219633" sldId="447"/>
        </pc:sldMkLst>
        <pc:spChg chg="mod">
          <ac:chgData name="Syphax Ait oubelli" userId="ecf726b1934da71b" providerId="LiveId" clId="{4F6BF3C2-7BE2-4103-B867-42224A7BB414}" dt="2021-09-30T20:01:44.829" v="3254" actId="20577"/>
          <ac:spMkLst>
            <pc:docMk/>
            <pc:sldMk cId="3855219633" sldId="447"/>
            <ac:spMk id="2" creationId="{03E7B221-96EF-4CFF-A9D0-EA41138DF063}"/>
          </ac:spMkLst>
        </pc:spChg>
      </pc:sldChg>
      <pc:sldChg chg="addSp delSp modSp add mod">
        <pc:chgData name="Syphax Ait oubelli" userId="ecf726b1934da71b" providerId="LiveId" clId="{4F6BF3C2-7BE2-4103-B867-42224A7BB414}" dt="2021-09-30T20:03:15.183" v="3267" actId="20577"/>
        <pc:sldMkLst>
          <pc:docMk/>
          <pc:sldMk cId="3948244097" sldId="448"/>
        </pc:sldMkLst>
        <pc:spChg chg="mod">
          <ac:chgData name="Syphax Ait oubelli" userId="ecf726b1934da71b" providerId="LiveId" clId="{4F6BF3C2-7BE2-4103-B867-42224A7BB414}" dt="2021-09-30T20:03:15.183" v="3267" actId="20577"/>
          <ac:spMkLst>
            <pc:docMk/>
            <pc:sldMk cId="3948244097" sldId="448"/>
            <ac:spMk id="2" creationId="{03E7B221-96EF-4CFF-A9D0-EA41138DF063}"/>
          </ac:spMkLst>
        </pc:spChg>
        <pc:spChg chg="del">
          <ac:chgData name="Syphax Ait oubelli" userId="ecf726b1934da71b" providerId="LiveId" clId="{4F6BF3C2-7BE2-4103-B867-42224A7BB414}" dt="2021-09-30T20:03:01.884" v="3256" actId="478"/>
          <ac:spMkLst>
            <pc:docMk/>
            <pc:sldMk cId="3948244097" sldId="448"/>
            <ac:spMk id="3" creationId="{34234A67-96B4-4961-8B35-6E20012E3755}"/>
          </ac:spMkLst>
        </pc:spChg>
        <pc:spChg chg="add mod">
          <ac:chgData name="Syphax Ait oubelli" userId="ecf726b1934da71b" providerId="LiveId" clId="{4F6BF3C2-7BE2-4103-B867-42224A7BB414}" dt="2021-09-30T20:03:13.852" v="3266" actId="1076"/>
          <ac:spMkLst>
            <pc:docMk/>
            <pc:sldMk cId="3948244097" sldId="448"/>
            <ac:spMk id="4" creationId="{7CE2D40A-F898-4F71-B633-AEAB15669133}"/>
          </ac:spMkLst>
        </pc:spChg>
      </pc:sldChg>
      <pc:sldChg chg="add">
        <pc:chgData name="Syphax Ait oubelli" userId="ecf726b1934da71b" providerId="LiveId" clId="{4F6BF3C2-7BE2-4103-B867-42224A7BB414}" dt="2021-09-30T20:03:27.393" v="3268"/>
        <pc:sldMkLst>
          <pc:docMk/>
          <pc:sldMk cId="2027367999" sldId="449"/>
        </pc:sldMkLst>
      </pc:sldChg>
    </pc:docChg>
  </pc:docChgLst>
  <pc:docChgLst>
    <pc:chgData name="Syphax Ait oubelli" userId="ecf726b1934da71b" providerId="LiveId" clId="{6A633F21-98A5-46F1-AF5C-7D6517485588}"/>
    <pc:docChg chg="undo redo custSel addSld delSld modSld sldOrd modSection">
      <pc:chgData name="Syphax Ait oubelli" userId="ecf726b1934da71b" providerId="LiveId" clId="{6A633F21-98A5-46F1-AF5C-7D6517485588}" dt="2021-08-29T14:46:28.596" v="1692"/>
      <pc:docMkLst>
        <pc:docMk/>
      </pc:docMkLst>
      <pc:sldChg chg="add">
        <pc:chgData name="Syphax Ait oubelli" userId="ecf726b1934da71b" providerId="LiveId" clId="{6A633F21-98A5-46F1-AF5C-7D6517485588}" dt="2021-08-29T13:29:01.067" v="327"/>
        <pc:sldMkLst>
          <pc:docMk/>
          <pc:sldMk cId="1409591619" sldId="263"/>
        </pc:sldMkLst>
      </pc:sldChg>
      <pc:sldChg chg="add">
        <pc:chgData name="Syphax Ait oubelli" userId="ecf726b1934da71b" providerId="LiveId" clId="{6A633F21-98A5-46F1-AF5C-7D6517485588}" dt="2021-08-29T13:29:01.067" v="327"/>
        <pc:sldMkLst>
          <pc:docMk/>
          <pc:sldMk cId="865906171" sldId="264"/>
        </pc:sldMkLst>
      </pc:sldChg>
      <pc:sldChg chg="add">
        <pc:chgData name="Syphax Ait oubelli" userId="ecf726b1934da71b" providerId="LiveId" clId="{6A633F21-98A5-46F1-AF5C-7D6517485588}" dt="2021-08-29T13:29:01.067" v="327"/>
        <pc:sldMkLst>
          <pc:docMk/>
          <pc:sldMk cId="661684508" sldId="265"/>
        </pc:sldMkLst>
      </pc:sldChg>
      <pc:sldChg chg="add">
        <pc:chgData name="Syphax Ait oubelli" userId="ecf726b1934da71b" providerId="LiveId" clId="{6A633F21-98A5-46F1-AF5C-7D6517485588}" dt="2021-08-29T13:29:01.067" v="327"/>
        <pc:sldMkLst>
          <pc:docMk/>
          <pc:sldMk cId="831612049" sldId="277"/>
        </pc:sldMkLst>
      </pc:sldChg>
      <pc:sldChg chg="add">
        <pc:chgData name="Syphax Ait oubelli" userId="ecf726b1934da71b" providerId="LiveId" clId="{6A633F21-98A5-46F1-AF5C-7D6517485588}" dt="2021-08-29T13:29:01.067" v="327"/>
        <pc:sldMkLst>
          <pc:docMk/>
          <pc:sldMk cId="4278901722" sldId="278"/>
        </pc:sldMkLst>
      </pc:sldChg>
      <pc:sldChg chg="add">
        <pc:chgData name="Syphax Ait oubelli" userId="ecf726b1934da71b" providerId="LiveId" clId="{6A633F21-98A5-46F1-AF5C-7D6517485588}" dt="2021-08-29T13:29:01.067" v="327"/>
        <pc:sldMkLst>
          <pc:docMk/>
          <pc:sldMk cId="8401496" sldId="279"/>
        </pc:sldMkLst>
      </pc:sldChg>
      <pc:sldChg chg="add">
        <pc:chgData name="Syphax Ait oubelli" userId="ecf726b1934da71b" providerId="LiveId" clId="{6A633F21-98A5-46F1-AF5C-7D6517485588}" dt="2021-08-29T13:29:01.067" v="327"/>
        <pc:sldMkLst>
          <pc:docMk/>
          <pc:sldMk cId="2155605615" sldId="280"/>
        </pc:sldMkLst>
      </pc:sldChg>
      <pc:sldChg chg="add">
        <pc:chgData name="Syphax Ait oubelli" userId="ecf726b1934da71b" providerId="LiveId" clId="{6A633F21-98A5-46F1-AF5C-7D6517485588}" dt="2021-08-29T13:29:01.067" v="327"/>
        <pc:sldMkLst>
          <pc:docMk/>
          <pc:sldMk cId="4077835588" sldId="281"/>
        </pc:sldMkLst>
      </pc:sldChg>
      <pc:sldChg chg="add">
        <pc:chgData name="Syphax Ait oubelli" userId="ecf726b1934da71b" providerId="LiveId" clId="{6A633F21-98A5-46F1-AF5C-7D6517485588}" dt="2021-08-29T13:29:01.067" v="327"/>
        <pc:sldMkLst>
          <pc:docMk/>
          <pc:sldMk cId="209315333" sldId="282"/>
        </pc:sldMkLst>
      </pc:sldChg>
      <pc:sldChg chg="add">
        <pc:chgData name="Syphax Ait oubelli" userId="ecf726b1934da71b" providerId="LiveId" clId="{6A633F21-98A5-46F1-AF5C-7D6517485588}" dt="2021-08-29T13:29:01.067" v="327"/>
        <pc:sldMkLst>
          <pc:docMk/>
          <pc:sldMk cId="4152205712" sldId="283"/>
        </pc:sldMkLst>
      </pc:sldChg>
      <pc:sldChg chg="add">
        <pc:chgData name="Syphax Ait oubelli" userId="ecf726b1934da71b" providerId="LiveId" clId="{6A633F21-98A5-46F1-AF5C-7D6517485588}" dt="2021-08-29T13:29:01.067" v="327"/>
        <pc:sldMkLst>
          <pc:docMk/>
          <pc:sldMk cId="3771190954" sldId="284"/>
        </pc:sldMkLst>
      </pc:sldChg>
      <pc:sldChg chg="add">
        <pc:chgData name="Syphax Ait oubelli" userId="ecf726b1934da71b" providerId="LiveId" clId="{6A633F21-98A5-46F1-AF5C-7D6517485588}" dt="2021-08-29T13:29:01.067" v="327"/>
        <pc:sldMkLst>
          <pc:docMk/>
          <pc:sldMk cId="2942397423" sldId="285"/>
        </pc:sldMkLst>
      </pc:sldChg>
      <pc:sldChg chg="add">
        <pc:chgData name="Syphax Ait oubelli" userId="ecf726b1934da71b" providerId="LiveId" clId="{6A633F21-98A5-46F1-AF5C-7D6517485588}" dt="2021-08-29T13:29:01.067" v="327"/>
        <pc:sldMkLst>
          <pc:docMk/>
          <pc:sldMk cId="1486091988" sldId="286"/>
        </pc:sldMkLst>
      </pc:sldChg>
      <pc:sldChg chg="add">
        <pc:chgData name="Syphax Ait oubelli" userId="ecf726b1934da71b" providerId="LiveId" clId="{6A633F21-98A5-46F1-AF5C-7D6517485588}" dt="2021-08-29T13:29:01.067" v="327"/>
        <pc:sldMkLst>
          <pc:docMk/>
          <pc:sldMk cId="183101562" sldId="287"/>
        </pc:sldMkLst>
      </pc:sldChg>
      <pc:sldChg chg="add">
        <pc:chgData name="Syphax Ait oubelli" userId="ecf726b1934da71b" providerId="LiveId" clId="{6A633F21-98A5-46F1-AF5C-7D6517485588}" dt="2021-08-29T13:29:01.067" v="327"/>
        <pc:sldMkLst>
          <pc:docMk/>
          <pc:sldMk cId="3137870273" sldId="288"/>
        </pc:sldMkLst>
      </pc:sldChg>
      <pc:sldChg chg="add">
        <pc:chgData name="Syphax Ait oubelli" userId="ecf726b1934da71b" providerId="LiveId" clId="{6A633F21-98A5-46F1-AF5C-7D6517485588}" dt="2021-08-29T13:29:01.067" v="327"/>
        <pc:sldMkLst>
          <pc:docMk/>
          <pc:sldMk cId="995479322" sldId="289"/>
        </pc:sldMkLst>
      </pc:sldChg>
      <pc:sldChg chg="add">
        <pc:chgData name="Syphax Ait oubelli" userId="ecf726b1934da71b" providerId="LiveId" clId="{6A633F21-98A5-46F1-AF5C-7D6517485588}" dt="2021-08-29T13:29:01.067" v="327"/>
        <pc:sldMkLst>
          <pc:docMk/>
          <pc:sldMk cId="4207941430" sldId="290"/>
        </pc:sldMkLst>
      </pc:sldChg>
      <pc:sldChg chg="add">
        <pc:chgData name="Syphax Ait oubelli" userId="ecf726b1934da71b" providerId="LiveId" clId="{6A633F21-98A5-46F1-AF5C-7D6517485588}" dt="2021-08-29T13:29:01.067" v="327"/>
        <pc:sldMkLst>
          <pc:docMk/>
          <pc:sldMk cId="2662306416" sldId="291"/>
        </pc:sldMkLst>
      </pc:sldChg>
      <pc:sldChg chg="add">
        <pc:chgData name="Syphax Ait oubelli" userId="ecf726b1934da71b" providerId="LiveId" clId="{6A633F21-98A5-46F1-AF5C-7D6517485588}" dt="2021-08-29T13:29:01.067" v="327"/>
        <pc:sldMkLst>
          <pc:docMk/>
          <pc:sldMk cId="3191143816" sldId="292"/>
        </pc:sldMkLst>
      </pc:sldChg>
      <pc:sldChg chg="add">
        <pc:chgData name="Syphax Ait oubelli" userId="ecf726b1934da71b" providerId="LiveId" clId="{6A633F21-98A5-46F1-AF5C-7D6517485588}" dt="2021-08-29T13:29:01.067" v="327"/>
        <pc:sldMkLst>
          <pc:docMk/>
          <pc:sldMk cId="84014031" sldId="293"/>
        </pc:sldMkLst>
      </pc:sldChg>
      <pc:sldChg chg="add">
        <pc:chgData name="Syphax Ait oubelli" userId="ecf726b1934da71b" providerId="LiveId" clId="{6A633F21-98A5-46F1-AF5C-7D6517485588}" dt="2021-08-29T13:29:01.067" v="327"/>
        <pc:sldMkLst>
          <pc:docMk/>
          <pc:sldMk cId="3559390697" sldId="294"/>
        </pc:sldMkLst>
      </pc:sldChg>
      <pc:sldChg chg="add">
        <pc:chgData name="Syphax Ait oubelli" userId="ecf726b1934da71b" providerId="LiveId" clId="{6A633F21-98A5-46F1-AF5C-7D6517485588}" dt="2021-08-29T13:29:01.067" v="327"/>
        <pc:sldMkLst>
          <pc:docMk/>
          <pc:sldMk cId="3824773123" sldId="295"/>
        </pc:sldMkLst>
      </pc:sldChg>
      <pc:sldChg chg="add">
        <pc:chgData name="Syphax Ait oubelli" userId="ecf726b1934da71b" providerId="LiveId" clId="{6A633F21-98A5-46F1-AF5C-7D6517485588}" dt="2021-08-29T13:29:01.067" v="327"/>
        <pc:sldMkLst>
          <pc:docMk/>
          <pc:sldMk cId="2375022841" sldId="296"/>
        </pc:sldMkLst>
      </pc:sldChg>
      <pc:sldChg chg="add">
        <pc:chgData name="Syphax Ait oubelli" userId="ecf726b1934da71b" providerId="LiveId" clId="{6A633F21-98A5-46F1-AF5C-7D6517485588}" dt="2021-08-29T13:29:01.067" v="327"/>
        <pc:sldMkLst>
          <pc:docMk/>
          <pc:sldMk cId="1096507637" sldId="297"/>
        </pc:sldMkLst>
      </pc:sldChg>
      <pc:sldChg chg="add">
        <pc:chgData name="Syphax Ait oubelli" userId="ecf726b1934da71b" providerId="LiveId" clId="{6A633F21-98A5-46F1-AF5C-7D6517485588}" dt="2021-08-29T13:29:01.067" v="327"/>
        <pc:sldMkLst>
          <pc:docMk/>
          <pc:sldMk cId="1289970130" sldId="298"/>
        </pc:sldMkLst>
      </pc:sldChg>
      <pc:sldChg chg="add">
        <pc:chgData name="Syphax Ait oubelli" userId="ecf726b1934da71b" providerId="LiveId" clId="{6A633F21-98A5-46F1-AF5C-7D6517485588}" dt="2021-08-29T13:29:01.067" v="327"/>
        <pc:sldMkLst>
          <pc:docMk/>
          <pc:sldMk cId="2304745696" sldId="299"/>
        </pc:sldMkLst>
      </pc:sldChg>
      <pc:sldChg chg="add">
        <pc:chgData name="Syphax Ait oubelli" userId="ecf726b1934da71b" providerId="LiveId" clId="{6A633F21-98A5-46F1-AF5C-7D6517485588}" dt="2021-08-29T13:29:01.067" v="327"/>
        <pc:sldMkLst>
          <pc:docMk/>
          <pc:sldMk cId="2330548844" sldId="300"/>
        </pc:sldMkLst>
      </pc:sldChg>
      <pc:sldChg chg="add">
        <pc:chgData name="Syphax Ait oubelli" userId="ecf726b1934da71b" providerId="LiveId" clId="{6A633F21-98A5-46F1-AF5C-7D6517485588}" dt="2021-08-29T13:29:01.067" v="327"/>
        <pc:sldMkLst>
          <pc:docMk/>
          <pc:sldMk cId="2410286037" sldId="301"/>
        </pc:sldMkLst>
      </pc:sldChg>
      <pc:sldChg chg="add">
        <pc:chgData name="Syphax Ait oubelli" userId="ecf726b1934da71b" providerId="LiveId" clId="{6A633F21-98A5-46F1-AF5C-7D6517485588}" dt="2021-08-29T13:29:01.067" v="327"/>
        <pc:sldMkLst>
          <pc:docMk/>
          <pc:sldMk cId="4201236911" sldId="302"/>
        </pc:sldMkLst>
      </pc:sldChg>
      <pc:sldChg chg="add">
        <pc:chgData name="Syphax Ait oubelli" userId="ecf726b1934da71b" providerId="LiveId" clId="{6A633F21-98A5-46F1-AF5C-7D6517485588}" dt="2021-08-29T13:29:01.067" v="327"/>
        <pc:sldMkLst>
          <pc:docMk/>
          <pc:sldMk cId="1467655554" sldId="303"/>
        </pc:sldMkLst>
      </pc:sldChg>
      <pc:sldChg chg="add">
        <pc:chgData name="Syphax Ait oubelli" userId="ecf726b1934da71b" providerId="LiveId" clId="{6A633F21-98A5-46F1-AF5C-7D6517485588}" dt="2021-08-29T13:29:01.067" v="327"/>
        <pc:sldMkLst>
          <pc:docMk/>
          <pc:sldMk cId="2540630153" sldId="304"/>
        </pc:sldMkLst>
      </pc:sldChg>
      <pc:sldChg chg="add">
        <pc:chgData name="Syphax Ait oubelli" userId="ecf726b1934da71b" providerId="LiveId" clId="{6A633F21-98A5-46F1-AF5C-7D6517485588}" dt="2021-08-29T13:29:01.067" v="327"/>
        <pc:sldMkLst>
          <pc:docMk/>
          <pc:sldMk cId="617094901" sldId="305"/>
        </pc:sldMkLst>
      </pc:sldChg>
      <pc:sldChg chg="add">
        <pc:chgData name="Syphax Ait oubelli" userId="ecf726b1934da71b" providerId="LiveId" clId="{6A633F21-98A5-46F1-AF5C-7D6517485588}" dt="2021-08-29T13:29:01.067" v="327"/>
        <pc:sldMkLst>
          <pc:docMk/>
          <pc:sldMk cId="3300225530" sldId="306"/>
        </pc:sldMkLst>
      </pc:sldChg>
      <pc:sldChg chg="add">
        <pc:chgData name="Syphax Ait oubelli" userId="ecf726b1934da71b" providerId="LiveId" clId="{6A633F21-98A5-46F1-AF5C-7D6517485588}" dt="2021-08-29T13:29:01.067" v="327"/>
        <pc:sldMkLst>
          <pc:docMk/>
          <pc:sldMk cId="864418925" sldId="307"/>
        </pc:sldMkLst>
      </pc:sldChg>
      <pc:sldChg chg="add">
        <pc:chgData name="Syphax Ait oubelli" userId="ecf726b1934da71b" providerId="LiveId" clId="{6A633F21-98A5-46F1-AF5C-7D6517485588}" dt="2021-08-29T13:29:01.067" v="327"/>
        <pc:sldMkLst>
          <pc:docMk/>
          <pc:sldMk cId="1979779805" sldId="308"/>
        </pc:sldMkLst>
      </pc:sldChg>
      <pc:sldChg chg="add">
        <pc:chgData name="Syphax Ait oubelli" userId="ecf726b1934da71b" providerId="LiveId" clId="{6A633F21-98A5-46F1-AF5C-7D6517485588}" dt="2021-08-29T13:29:01.067" v="327"/>
        <pc:sldMkLst>
          <pc:docMk/>
          <pc:sldMk cId="2261563342" sldId="309"/>
        </pc:sldMkLst>
      </pc:sldChg>
      <pc:sldChg chg="add">
        <pc:chgData name="Syphax Ait oubelli" userId="ecf726b1934da71b" providerId="LiveId" clId="{6A633F21-98A5-46F1-AF5C-7D6517485588}" dt="2021-08-29T13:29:01.067" v="327"/>
        <pc:sldMkLst>
          <pc:docMk/>
          <pc:sldMk cId="1425968039" sldId="310"/>
        </pc:sldMkLst>
      </pc:sldChg>
      <pc:sldChg chg="add">
        <pc:chgData name="Syphax Ait oubelli" userId="ecf726b1934da71b" providerId="LiveId" clId="{6A633F21-98A5-46F1-AF5C-7D6517485588}" dt="2021-08-29T13:29:01.067" v="327"/>
        <pc:sldMkLst>
          <pc:docMk/>
          <pc:sldMk cId="3977637411" sldId="311"/>
        </pc:sldMkLst>
      </pc:sldChg>
      <pc:sldChg chg="add">
        <pc:chgData name="Syphax Ait oubelli" userId="ecf726b1934da71b" providerId="LiveId" clId="{6A633F21-98A5-46F1-AF5C-7D6517485588}" dt="2021-08-29T13:29:01.067" v="327"/>
        <pc:sldMkLst>
          <pc:docMk/>
          <pc:sldMk cId="142018274" sldId="312"/>
        </pc:sldMkLst>
      </pc:sldChg>
      <pc:sldChg chg="add">
        <pc:chgData name="Syphax Ait oubelli" userId="ecf726b1934da71b" providerId="LiveId" clId="{6A633F21-98A5-46F1-AF5C-7D6517485588}" dt="2021-08-29T13:29:01.067" v="327"/>
        <pc:sldMkLst>
          <pc:docMk/>
          <pc:sldMk cId="1571968658" sldId="313"/>
        </pc:sldMkLst>
      </pc:sldChg>
      <pc:sldChg chg="add">
        <pc:chgData name="Syphax Ait oubelli" userId="ecf726b1934da71b" providerId="LiveId" clId="{6A633F21-98A5-46F1-AF5C-7D6517485588}" dt="2021-08-29T13:29:01.067" v="327"/>
        <pc:sldMkLst>
          <pc:docMk/>
          <pc:sldMk cId="3729686096" sldId="314"/>
        </pc:sldMkLst>
      </pc:sldChg>
      <pc:sldChg chg="add">
        <pc:chgData name="Syphax Ait oubelli" userId="ecf726b1934da71b" providerId="LiveId" clId="{6A633F21-98A5-46F1-AF5C-7D6517485588}" dt="2021-08-29T13:29:01.067" v="327"/>
        <pc:sldMkLst>
          <pc:docMk/>
          <pc:sldMk cId="2264473464" sldId="315"/>
        </pc:sldMkLst>
      </pc:sldChg>
      <pc:sldChg chg="add">
        <pc:chgData name="Syphax Ait oubelli" userId="ecf726b1934da71b" providerId="LiveId" clId="{6A633F21-98A5-46F1-AF5C-7D6517485588}" dt="2021-08-29T13:29:01.067" v="327"/>
        <pc:sldMkLst>
          <pc:docMk/>
          <pc:sldMk cId="3006155254" sldId="316"/>
        </pc:sldMkLst>
      </pc:sldChg>
      <pc:sldChg chg="add">
        <pc:chgData name="Syphax Ait oubelli" userId="ecf726b1934da71b" providerId="LiveId" clId="{6A633F21-98A5-46F1-AF5C-7D6517485588}" dt="2021-08-29T13:29:01.067" v="327"/>
        <pc:sldMkLst>
          <pc:docMk/>
          <pc:sldMk cId="2203697662" sldId="317"/>
        </pc:sldMkLst>
      </pc:sldChg>
      <pc:sldChg chg="add">
        <pc:chgData name="Syphax Ait oubelli" userId="ecf726b1934da71b" providerId="LiveId" clId="{6A633F21-98A5-46F1-AF5C-7D6517485588}" dt="2021-08-29T13:29:01.067" v="327"/>
        <pc:sldMkLst>
          <pc:docMk/>
          <pc:sldMk cId="1185284918" sldId="318"/>
        </pc:sldMkLst>
      </pc:sldChg>
      <pc:sldChg chg="add">
        <pc:chgData name="Syphax Ait oubelli" userId="ecf726b1934da71b" providerId="LiveId" clId="{6A633F21-98A5-46F1-AF5C-7D6517485588}" dt="2021-08-29T13:29:01.067" v="327"/>
        <pc:sldMkLst>
          <pc:docMk/>
          <pc:sldMk cId="682867618" sldId="319"/>
        </pc:sldMkLst>
      </pc:sldChg>
      <pc:sldChg chg="add">
        <pc:chgData name="Syphax Ait oubelli" userId="ecf726b1934da71b" providerId="LiveId" clId="{6A633F21-98A5-46F1-AF5C-7D6517485588}" dt="2021-08-29T13:29:01.067" v="327"/>
        <pc:sldMkLst>
          <pc:docMk/>
          <pc:sldMk cId="155448609" sldId="320"/>
        </pc:sldMkLst>
      </pc:sldChg>
      <pc:sldChg chg="add">
        <pc:chgData name="Syphax Ait oubelli" userId="ecf726b1934da71b" providerId="LiveId" clId="{6A633F21-98A5-46F1-AF5C-7D6517485588}" dt="2021-08-29T13:29:01.067" v="327"/>
        <pc:sldMkLst>
          <pc:docMk/>
          <pc:sldMk cId="381643281" sldId="321"/>
        </pc:sldMkLst>
      </pc:sldChg>
      <pc:sldChg chg="add">
        <pc:chgData name="Syphax Ait oubelli" userId="ecf726b1934da71b" providerId="LiveId" clId="{6A633F21-98A5-46F1-AF5C-7D6517485588}" dt="2021-08-29T13:29:01.067" v="327"/>
        <pc:sldMkLst>
          <pc:docMk/>
          <pc:sldMk cId="3139229797" sldId="322"/>
        </pc:sldMkLst>
      </pc:sldChg>
      <pc:sldChg chg="add">
        <pc:chgData name="Syphax Ait oubelli" userId="ecf726b1934da71b" providerId="LiveId" clId="{6A633F21-98A5-46F1-AF5C-7D6517485588}" dt="2021-08-29T13:29:01.067" v="327"/>
        <pc:sldMkLst>
          <pc:docMk/>
          <pc:sldMk cId="2844208628" sldId="323"/>
        </pc:sldMkLst>
      </pc:sldChg>
      <pc:sldChg chg="add">
        <pc:chgData name="Syphax Ait oubelli" userId="ecf726b1934da71b" providerId="LiveId" clId="{6A633F21-98A5-46F1-AF5C-7D6517485588}" dt="2021-08-29T13:29:01.067" v="327"/>
        <pc:sldMkLst>
          <pc:docMk/>
          <pc:sldMk cId="957791718" sldId="324"/>
        </pc:sldMkLst>
      </pc:sldChg>
      <pc:sldChg chg="add">
        <pc:chgData name="Syphax Ait oubelli" userId="ecf726b1934da71b" providerId="LiveId" clId="{6A633F21-98A5-46F1-AF5C-7D6517485588}" dt="2021-08-29T13:29:01.067" v="327"/>
        <pc:sldMkLst>
          <pc:docMk/>
          <pc:sldMk cId="4005593065" sldId="326"/>
        </pc:sldMkLst>
      </pc:sldChg>
      <pc:sldChg chg="add">
        <pc:chgData name="Syphax Ait oubelli" userId="ecf726b1934da71b" providerId="LiveId" clId="{6A633F21-98A5-46F1-AF5C-7D6517485588}" dt="2021-08-29T13:29:01.067" v="327"/>
        <pc:sldMkLst>
          <pc:docMk/>
          <pc:sldMk cId="3421618305" sldId="327"/>
        </pc:sldMkLst>
      </pc:sldChg>
      <pc:sldChg chg="add">
        <pc:chgData name="Syphax Ait oubelli" userId="ecf726b1934da71b" providerId="LiveId" clId="{6A633F21-98A5-46F1-AF5C-7D6517485588}" dt="2021-08-29T13:29:01.067" v="327"/>
        <pc:sldMkLst>
          <pc:docMk/>
          <pc:sldMk cId="569493229" sldId="328"/>
        </pc:sldMkLst>
      </pc:sldChg>
      <pc:sldChg chg="add">
        <pc:chgData name="Syphax Ait oubelli" userId="ecf726b1934da71b" providerId="LiveId" clId="{6A633F21-98A5-46F1-AF5C-7D6517485588}" dt="2021-08-29T13:29:01.067" v="327"/>
        <pc:sldMkLst>
          <pc:docMk/>
          <pc:sldMk cId="2812219612" sldId="329"/>
        </pc:sldMkLst>
      </pc:sldChg>
      <pc:sldChg chg="add">
        <pc:chgData name="Syphax Ait oubelli" userId="ecf726b1934da71b" providerId="LiveId" clId="{6A633F21-98A5-46F1-AF5C-7D6517485588}" dt="2021-08-29T13:29:01.067" v="327"/>
        <pc:sldMkLst>
          <pc:docMk/>
          <pc:sldMk cId="570852428" sldId="330"/>
        </pc:sldMkLst>
      </pc:sldChg>
      <pc:sldChg chg="addSp delSp modSp mod">
        <pc:chgData name="Syphax Ait oubelli" userId="ecf726b1934da71b" providerId="LiveId" clId="{6A633F21-98A5-46F1-AF5C-7D6517485588}" dt="2021-08-29T13:10:15.177" v="37" actId="14100"/>
        <pc:sldMkLst>
          <pc:docMk/>
          <pc:sldMk cId="14798839" sldId="332"/>
        </pc:sldMkLst>
        <pc:spChg chg="mod">
          <ac:chgData name="Syphax Ait oubelli" userId="ecf726b1934da71b" providerId="LiveId" clId="{6A633F21-98A5-46F1-AF5C-7D6517485588}" dt="2021-08-29T13:10:15.177" v="37" actId="14100"/>
          <ac:spMkLst>
            <pc:docMk/>
            <pc:sldMk cId="14798839" sldId="332"/>
            <ac:spMk id="2" creationId="{3B058406-6079-4C6C-B29B-FFE8036C3DA8}"/>
          </ac:spMkLst>
        </pc:spChg>
        <pc:picChg chg="del">
          <ac:chgData name="Syphax Ait oubelli" userId="ecf726b1934da71b" providerId="LiveId" clId="{6A633F21-98A5-46F1-AF5C-7D6517485588}" dt="2021-08-29T13:08:36.120" v="7" actId="478"/>
          <ac:picMkLst>
            <pc:docMk/>
            <pc:sldMk cId="14798839" sldId="332"/>
            <ac:picMk id="4" creationId="{29234410-017A-4BA5-8502-83B22951A241}"/>
          </ac:picMkLst>
        </pc:picChg>
        <pc:picChg chg="add mod">
          <ac:chgData name="Syphax Ait oubelli" userId="ecf726b1934da71b" providerId="LiveId" clId="{6A633F21-98A5-46F1-AF5C-7D6517485588}" dt="2021-08-29T13:09:46.403" v="11" actId="1076"/>
          <ac:picMkLst>
            <pc:docMk/>
            <pc:sldMk cId="14798839" sldId="332"/>
            <ac:picMk id="5" creationId="{29A6F10B-C0C9-4447-9CB0-9575E354D977}"/>
          </ac:picMkLst>
        </pc:picChg>
      </pc:sldChg>
      <pc:sldChg chg="add">
        <pc:chgData name="Syphax Ait oubelli" userId="ecf726b1934da71b" providerId="LiveId" clId="{6A633F21-98A5-46F1-AF5C-7D6517485588}" dt="2021-08-29T13:10:00.958" v="12" actId="2890"/>
        <pc:sldMkLst>
          <pc:docMk/>
          <pc:sldMk cId="1872447348" sldId="333"/>
        </pc:sldMkLst>
      </pc:sldChg>
      <pc:sldChg chg="del">
        <pc:chgData name="Syphax Ait oubelli" userId="ecf726b1934da71b" providerId="LiveId" clId="{6A633F21-98A5-46F1-AF5C-7D6517485588}" dt="2021-08-29T13:08:15.750" v="0" actId="47"/>
        <pc:sldMkLst>
          <pc:docMk/>
          <pc:sldMk cId="2971203194" sldId="333"/>
        </pc:sldMkLst>
      </pc:sldChg>
      <pc:sldChg chg="del">
        <pc:chgData name="Syphax Ait oubelli" userId="ecf726b1934da71b" providerId="LiveId" clId="{6A633F21-98A5-46F1-AF5C-7D6517485588}" dt="2021-08-29T13:08:15.750" v="0" actId="47"/>
        <pc:sldMkLst>
          <pc:docMk/>
          <pc:sldMk cId="4110083885" sldId="334"/>
        </pc:sldMkLst>
      </pc:sldChg>
      <pc:sldChg chg="del">
        <pc:chgData name="Syphax Ait oubelli" userId="ecf726b1934da71b" providerId="LiveId" clId="{6A633F21-98A5-46F1-AF5C-7D6517485588}" dt="2021-08-29T13:08:15.750" v="0" actId="47"/>
        <pc:sldMkLst>
          <pc:docMk/>
          <pc:sldMk cId="3759032452" sldId="335"/>
        </pc:sldMkLst>
      </pc:sldChg>
      <pc:sldChg chg="add">
        <pc:chgData name="Syphax Ait oubelli" userId="ecf726b1934da71b" providerId="LiveId" clId="{6A633F21-98A5-46F1-AF5C-7D6517485588}" dt="2021-08-29T13:13:41.844" v="52"/>
        <pc:sldMkLst>
          <pc:docMk/>
          <pc:sldMk cId="3828117253" sldId="335"/>
        </pc:sldMkLst>
      </pc:sldChg>
      <pc:sldChg chg="add">
        <pc:chgData name="Syphax Ait oubelli" userId="ecf726b1934da71b" providerId="LiveId" clId="{6A633F21-98A5-46F1-AF5C-7D6517485588}" dt="2021-08-29T13:29:01.067" v="327"/>
        <pc:sldMkLst>
          <pc:docMk/>
          <pc:sldMk cId="3183755414" sldId="336"/>
        </pc:sldMkLst>
      </pc:sldChg>
      <pc:sldChg chg="del">
        <pc:chgData name="Syphax Ait oubelli" userId="ecf726b1934da71b" providerId="LiveId" clId="{6A633F21-98A5-46F1-AF5C-7D6517485588}" dt="2021-08-29T13:08:15.750" v="0" actId="47"/>
        <pc:sldMkLst>
          <pc:docMk/>
          <pc:sldMk cId="3760507734" sldId="336"/>
        </pc:sldMkLst>
      </pc:sldChg>
      <pc:sldChg chg="del">
        <pc:chgData name="Syphax Ait oubelli" userId="ecf726b1934da71b" providerId="LiveId" clId="{6A633F21-98A5-46F1-AF5C-7D6517485588}" dt="2021-08-29T13:08:15.750" v="0" actId="47"/>
        <pc:sldMkLst>
          <pc:docMk/>
          <pc:sldMk cId="949057661" sldId="337"/>
        </pc:sldMkLst>
      </pc:sldChg>
      <pc:sldChg chg="add">
        <pc:chgData name="Syphax Ait oubelli" userId="ecf726b1934da71b" providerId="LiveId" clId="{6A633F21-98A5-46F1-AF5C-7D6517485588}" dt="2021-08-29T13:29:01.067" v="327"/>
        <pc:sldMkLst>
          <pc:docMk/>
          <pc:sldMk cId="2496962250" sldId="337"/>
        </pc:sldMkLst>
      </pc:sldChg>
      <pc:sldChg chg="del">
        <pc:chgData name="Syphax Ait oubelli" userId="ecf726b1934da71b" providerId="LiveId" clId="{6A633F21-98A5-46F1-AF5C-7D6517485588}" dt="2021-08-29T13:08:15.750" v="0" actId="47"/>
        <pc:sldMkLst>
          <pc:docMk/>
          <pc:sldMk cId="3887476093" sldId="338"/>
        </pc:sldMkLst>
      </pc:sldChg>
      <pc:sldChg chg="del">
        <pc:chgData name="Syphax Ait oubelli" userId="ecf726b1934da71b" providerId="LiveId" clId="{6A633F21-98A5-46F1-AF5C-7D6517485588}" dt="2021-08-29T13:08:15.750" v="0" actId="47"/>
        <pc:sldMkLst>
          <pc:docMk/>
          <pc:sldMk cId="2147634980" sldId="339"/>
        </pc:sldMkLst>
      </pc:sldChg>
      <pc:sldChg chg="add">
        <pc:chgData name="Syphax Ait oubelli" userId="ecf726b1934da71b" providerId="LiveId" clId="{6A633F21-98A5-46F1-AF5C-7D6517485588}" dt="2021-08-29T13:29:01.067" v="327"/>
        <pc:sldMkLst>
          <pc:docMk/>
          <pc:sldMk cId="4161960488" sldId="339"/>
        </pc:sldMkLst>
      </pc:sldChg>
      <pc:sldChg chg="del">
        <pc:chgData name="Syphax Ait oubelli" userId="ecf726b1934da71b" providerId="LiveId" clId="{6A633F21-98A5-46F1-AF5C-7D6517485588}" dt="2021-08-29T13:08:15.750" v="0" actId="47"/>
        <pc:sldMkLst>
          <pc:docMk/>
          <pc:sldMk cId="158172455" sldId="340"/>
        </pc:sldMkLst>
      </pc:sldChg>
      <pc:sldChg chg="add">
        <pc:chgData name="Syphax Ait oubelli" userId="ecf726b1934da71b" providerId="LiveId" clId="{6A633F21-98A5-46F1-AF5C-7D6517485588}" dt="2021-08-29T13:14:16.049" v="53"/>
        <pc:sldMkLst>
          <pc:docMk/>
          <pc:sldMk cId="734458336" sldId="341"/>
        </pc:sldMkLst>
      </pc:sldChg>
      <pc:sldChg chg="del">
        <pc:chgData name="Syphax Ait oubelli" userId="ecf726b1934da71b" providerId="LiveId" clId="{6A633F21-98A5-46F1-AF5C-7D6517485588}" dt="2021-08-29T13:08:15.750" v="0" actId="47"/>
        <pc:sldMkLst>
          <pc:docMk/>
          <pc:sldMk cId="1160893677" sldId="341"/>
        </pc:sldMkLst>
      </pc:sldChg>
      <pc:sldChg chg="add">
        <pc:chgData name="Syphax Ait oubelli" userId="ecf726b1934da71b" providerId="LiveId" clId="{6A633F21-98A5-46F1-AF5C-7D6517485588}" dt="2021-08-29T13:29:01.067" v="327"/>
        <pc:sldMkLst>
          <pc:docMk/>
          <pc:sldMk cId="3458070502" sldId="342"/>
        </pc:sldMkLst>
      </pc:sldChg>
      <pc:sldChg chg="del">
        <pc:chgData name="Syphax Ait oubelli" userId="ecf726b1934da71b" providerId="LiveId" clId="{6A633F21-98A5-46F1-AF5C-7D6517485588}" dt="2021-08-29T13:08:15.750" v="0" actId="47"/>
        <pc:sldMkLst>
          <pc:docMk/>
          <pc:sldMk cId="3830773373" sldId="342"/>
        </pc:sldMkLst>
      </pc:sldChg>
      <pc:sldChg chg="del">
        <pc:chgData name="Syphax Ait oubelli" userId="ecf726b1934da71b" providerId="LiveId" clId="{6A633F21-98A5-46F1-AF5C-7D6517485588}" dt="2021-08-29T13:08:15.750" v="0" actId="47"/>
        <pc:sldMkLst>
          <pc:docMk/>
          <pc:sldMk cId="3351165044" sldId="343"/>
        </pc:sldMkLst>
      </pc:sldChg>
      <pc:sldChg chg="add">
        <pc:chgData name="Syphax Ait oubelli" userId="ecf726b1934da71b" providerId="LiveId" clId="{6A633F21-98A5-46F1-AF5C-7D6517485588}" dt="2021-08-29T13:29:01.067" v="327"/>
        <pc:sldMkLst>
          <pc:docMk/>
          <pc:sldMk cId="3388370669" sldId="343"/>
        </pc:sldMkLst>
      </pc:sldChg>
      <pc:sldChg chg="del">
        <pc:chgData name="Syphax Ait oubelli" userId="ecf726b1934da71b" providerId="LiveId" clId="{6A633F21-98A5-46F1-AF5C-7D6517485588}" dt="2021-08-29T13:08:15.750" v="0" actId="47"/>
        <pc:sldMkLst>
          <pc:docMk/>
          <pc:sldMk cId="2238184753" sldId="344"/>
        </pc:sldMkLst>
      </pc:sldChg>
      <pc:sldChg chg="del">
        <pc:chgData name="Syphax Ait oubelli" userId="ecf726b1934da71b" providerId="LiveId" clId="{6A633F21-98A5-46F1-AF5C-7D6517485588}" dt="2021-08-29T13:08:15.750" v="0" actId="47"/>
        <pc:sldMkLst>
          <pc:docMk/>
          <pc:sldMk cId="161392630" sldId="345"/>
        </pc:sldMkLst>
      </pc:sldChg>
      <pc:sldChg chg="del">
        <pc:chgData name="Syphax Ait oubelli" userId="ecf726b1934da71b" providerId="LiveId" clId="{6A633F21-98A5-46F1-AF5C-7D6517485588}" dt="2021-08-29T13:08:15.750" v="0" actId="47"/>
        <pc:sldMkLst>
          <pc:docMk/>
          <pc:sldMk cId="1712987891" sldId="346"/>
        </pc:sldMkLst>
      </pc:sldChg>
      <pc:sldChg chg="del">
        <pc:chgData name="Syphax Ait oubelli" userId="ecf726b1934da71b" providerId="LiveId" clId="{6A633F21-98A5-46F1-AF5C-7D6517485588}" dt="2021-08-29T13:08:15.750" v="0" actId="47"/>
        <pc:sldMkLst>
          <pc:docMk/>
          <pc:sldMk cId="796176509" sldId="347"/>
        </pc:sldMkLst>
      </pc:sldChg>
      <pc:sldChg chg="del">
        <pc:chgData name="Syphax Ait oubelli" userId="ecf726b1934da71b" providerId="LiveId" clId="{6A633F21-98A5-46F1-AF5C-7D6517485588}" dt="2021-08-29T13:08:15.750" v="0" actId="47"/>
        <pc:sldMkLst>
          <pc:docMk/>
          <pc:sldMk cId="3928348151" sldId="348"/>
        </pc:sldMkLst>
      </pc:sldChg>
      <pc:sldChg chg="del">
        <pc:chgData name="Syphax Ait oubelli" userId="ecf726b1934da71b" providerId="LiveId" clId="{6A633F21-98A5-46F1-AF5C-7D6517485588}" dt="2021-08-29T13:08:15.750" v="0" actId="47"/>
        <pc:sldMkLst>
          <pc:docMk/>
          <pc:sldMk cId="4072128973" sldId="350"/>
        </pc:sldMkLst>
      </pc:sldChg>
      <pc:sldChg chg="del">
        <pc:chgData name="Syphax Ait oubelli" userId="ecf726b1934da71b" providerId="LiveId" clId="{6A633F21-98A5-46F1-AF5C-7D6517485588}" dt="2021-08-29T13:08:15.750" v="0" actId="47"/>
        <pc:sldMkLst>
          <pc:docMk/>
          <pc:sldMk cId="3017242487" sldId="351"/>
        </pc:sldMkLst>
      </pc:sldChg>
      <pc:sldChg chg="del">
        <pc:chgData name="Syphax Ait oubelli" userId="ecf726b1934da71b" providerId="LiveId" clId="{6A633F21-98A5-46F1-AF5C-7D6517485588}" dt="2021-08-29T13:08:15.750" v="0" actId="47"/>
        <pc:sldMkLst>
          <pc:docMk/>
          <pc:sldMk cId="609537760" sldId="352"/>
        </pc:sldMkLst>
      </pc:sldChg>
      <pc:sldChg chg="del">
        <pc:chgData name="Syphax Ait oubelli" userId="ecf726b1934da71b" providerId="LiveId" clId="{6A633F21-98A5-46F1-AF5C-7D6517485588}" dt="2021-08-29T13:08:15.750" v="0" actId="47"/>
        <pc:sldMkLst>
          <pc:docMk/>
          <pc:sldMk cId="2778068555" sldId="353"/>
        </pc:sldMkLst>
      </pc:sldChg>
      <pc:sldChg chg="del">
        <pc:chgData name="Syphax Ait oubelli" userId="ecf726b1934da71b" providerId="LiveId" clId="{6A633F21-98A5-46F1-AF5C-7D6517485588}" dt="2021-08-29T13:08:15.750" v="0" actId="47"/>
        <pc:sldMkLst>
          <pc:docMk/>
          <pc:sldMk cId="3564388238" sldId="354"/>
        </pc:sldMkLst>
      </pc:sldChg>
      <pc:sldChg chg="del">
        <pc:chgData name="Syphax Ait oubelli" userId="ecf726b1934da71b" providerId="LiveId" clId="{6A633F21-98A5-46F1-AF5C-7D6517485588}" dt="2021-08-29T13:08:15.750" v="0" actId="47"/>
        <pc:sldMkLst>
          <pc:docMk/>
          <pc:sldMk cId="1155243116" sldId="355"/>
        </pc:sldMkLst>
      </pc:sldChg>
      <pc:sldChg chg="del">
        <pc:chgData name="Syphax Ait oubelli" userId="ecf726b1934da71b" providerId="LiveId" clId="{6A633F21-98A5-46F1-AF5C-7D6517485588}" dt="2021-08-29T13:08:15.750" v="0" actId="47"/>
        <pc:sldMkLst>
          <pc:docMk/>
          <pc:sldMk cId="1593183418" sldId="356"/>
        </pc:sldMkLst>
      </pc:sldChg>
      <pc:sldChg chg="del">
        <pc:chgData name="Syphax Ait oubelli" userId="ecf726b1934da71b" providerId="LiveId" clId="{6A633F21-98A5-46F1-AF5C-7D6517485588}" dt="2021-08-29T13:08:15.750" v="0" actId="47"/>
        <pc:sldMkLst>
          <pc:docMk/>
          <pc:sldMk cId="4039849417" sldId="357"/>
        </pc:sldMkLst>
      </pc:sldChg>
      <pc:sldChg chg="del">
        <pc:chgData name="Syphax Ait oubelli" userId="ecf726b1934da71b" providerId="LiveId" clId="{6A633F21-98A5-46F1-AF5C-7D6517485588}" dt="2021-08-29T13:08:15.750" v="0" actId="47"/>
        <pc:sldMkLst>
          <pc:docMk/>
          <pc:sldMk cId="4039584223" sldId="358"/>
        </pc:sldMkLst>
      </pc:sldChg>
      <pc:sldChg chg="del">
        <pc:chgData name="Syphax Ait oubelli" userId="ecf726b1934da71b" providerId="LiveId" clId="{6A633F21-98A5-46F1-AF5C-7D6517485588}" dt="2021-08-29T13:08:15.750" v="0" actId="47"/>
        <pc:sldMkLst>
          <pc:docMk/>
          <pc:sldMk cId="4134808615" sldId="359"/>
        </pc:sldMkLst>
      </pc:sldChg>
      <pc:sldChg chg="del">
        <pc:chgData name="Syphax Ait oubelli" userId="ecf726b1934da71b" providerId="LiveId" clId="{6A633F21-98A5-46F1-AF5C-7D6517485588}" dt="2021-08-29T13:08:15.750" v="0" actId="47"/>
        <pc:sldMkLst>
          <pc:docMk/>
          <pc:sldMk cId="2994011422" sldId="360"/>
        </pc:sldMkLst>
      </pc:sldChg>
      <pc:sldChg chg="del">
        <pc:chgData name="Syphax Ait oubelli" userId="ecf726b1934da71b" providerId="LiveId" clId="{6A633F21-98A5-46F1-AF5C-7D6517485588}" dt="2021-08-29T13:08:15.750" v="0" actId="47"/>
        <pc:sldMkLst>
          <pc:docMk/>
          <pc:sldMk cId="2773429937" sldId="361"/>
        </pc:sldMkLst>
      </pc:sldChg>
      <pc:sldChg chg="del">
        <pc:chgData name="Syphax Ait oubelli" userId="ecf726b1934da71b" providerId="LiveId" clId="{6A633F21-98A5-46F1-AF5C-7D6517485588}" dt="2021-08-29T13:08:15.750" v="0" actId="47"/>
        <pc:sldMkLst>
          <pc:docMk/>
          <pc:sldMk cId="1419898474" sldId="362"/>
        </pc:sldMkLst>
      </pc:sldChg>
      <pc:sldChg chg="del">
        <pc:chgData name="Syphax Ait oubelli" userId="ecf726b1934da71b" providerId="LiveId" clId="{6A633F21-98A5-46F1-AF5C-7D6517485588}" dt="2021-08-29T13:08:15.750" v="0" actId="47"/>
        <pc:sldMkLst>
          <pc:docMk/>
          <pc:sldMk cId="461291826" sldId="363"/>
        </pc:sldMkLst>
      </pc:sldChg>
      <pc:sldChg chg="del">
        <pc:chgData name="Syphax Ait oubelli" userId="ecf726b1934da71b" providerId="LiveId" clId="{6A633F21-98A5-46F1-AF5C-7D6517485588}" dt="2021-08-29T13:08:15.750" v="0" actId="47"/>
        <pc:sldMkLst>
          <pc:docMk/>
          <pc:sldMk cId="355326313" sldId="364"/>
        </pc:sldMkLst>
      </pc:sldChg>
      <pc:sldChg chg="del">
        <pc:chgData name="Syphax Ait oubelli" userId="ecf726b1934da71b" providerId="LiveId" clId="{6A633F21-98A5-46F1-AF5C-7D6517485588}" dt="2021-08-29T13:08:15.750" v="0" actId="47"/>
        <pc:sldMkLst>
          <pc:docMk/>
          <pc:sldMk cId="3647836904" sldId="365"/>
        </pc:sldMkLst>
      </pc:sldChg>
      <pc:sldChg chg="addSp delSp modSp add del mod">
        <pc:chgData name="Syphax Ait oubelli" userId="ecf726b1934da71b" providerId="LiveId" clId="{6A633F21-98A5-46F1-AF5C-7D6517485588}" dt="2021-08-29T13:37:24.416" v="526" actId="165"/>
        <pc:sldMkLst>
          <pc:docMk/>
          <pc:sldMk cId="4082866921" sldId="366"/>
        </pc:sldMkLst>
        <pc:spChg chg="mod topLvl">
          <ac:chgData name="Syphax Ait oubelli" userId="ecf726b1934da71b" providerId="LiveId" clId="{6A633F21-98A5-46F1-AF5C-7D6517485588}" dt="2021-08-29T13:37:24.416" v="526" actId="165"/>
          <ac:spMkLst>
            <pc:docMk/>
            <pc:sldMk cId="4082866921" sldId="366"/>
            <ac:spMk id="2" creationId="{BE11999B-13D7-4C1C-8945-8322ADF8E4B8}"/>
          </ac:spMkLst>
        </pc:spChg>
        <pc:spChg chg="mod topLvl">
          <ac:chgData name="Syphax Ait oubelli" userId="ecf726b1934da71b" providerId="LiveId" clId="{6A633F21-98A5-46F1-AF5C-7D6517485588}" dt="2021-08-29T13:37:24.416" v="526" actId="165"/>
          <ac:spMkLst>
            <pc:docMk/>
            <pc:sldMk cId="4082866921" sldId="366"/>
            <ac:spMk id="6" creationId="{C199DEAE-E246-465A-8286-BB77B7369019}"/>
          </ac:spMkLst>
        </pc:spChg>
        <pc:spChg chg="mod topLvl">
          <ac:chgData name="Syphax Ait oubelli" userId="ecf726b1934da71b" providerId="LiveId" clId="{6A633F21-98A5-46F1-AF5C-7D6517485588}" dt="2021-08-29T13:37:24.416" v="526" actId="165"/>
          <ac:spMkLst>
            <pc:docMk/>
            <pc:sldMk cId="4082866921" sldId="366"/>
            <ac:spMk id="7" creationId="{A004048C-BBEB-4B13-B4F9-533A469E6FD7}"/>
          </ac:spMkLst>
        </pc:spChg>
        <pc:spChg chg="mod topLvl">
          <ac:chgData name="Syphax Ait oubelli" userId="ecf726b1934da71b" providerId="LiveId" clId="{6A633F21-98A5-46F1-AF5C-7D6517485588}" dt="2021-08-29T13:37:24.416" v="526" actId="165"/>
          <ac:spMkLst>
            <pc:docMk/>
            <pc:sldMk cId="4082866921" sldId="366"/>
            <ac:spMk id="8" creationId="{F2733163-3E37-4C11-82E1-5934FC7C3AAD}"/>
          </ac:spMkLst>
        </pc:spChg>
        <pc:spChg chg="mod topLvl">
          <ac:chgData name="Syphax Ait oubelli" userId="ecf726b1934da71b" providerId="LiveId" clId="{6A633F21-98A5-46F1-AF5C-7D6517485588}" dt="2021-08-29T13:37:24.416" v="526" actId="165"/>
          <ac:spMkLst>
            <pc:docMk/>
            <pc:sldMk cId="4082866921" sldId="366"/>
            <ac:spMk id="9" creationId="{9C0AD0D8-71A4-417C-BBD4-0ADE5C537A6E}"/>
          </ac:spMkLst>
        </pc:spChg>
        <pc:spChg chg="mod topLvl">
          <ac:chgData name="Syphax Ait oubelli" userId="ecf726b1934da71b" providerId="LiveId" clId="{6A633F21-98A5-46F1-AF5C-7D6517485588}" dt="2021-08-29T13:37:24.416" v="526" actId="165"/>
          <ac:spMkLst>
            <pc:docMk/>
            <pc:sldMk cId="4082866921" sldId="366"/>
            <ac:spMk id="10" creationId="{557B01FF-B53C-441D-9893-1E8299348E35}"/>
          </ac:spMkLst>
        </pc:spChg>
        <pc:spChg chg="mod topLvl">
          <ac:chgData name="Syphax Ait oubelli" userId="ecf726b1934da71b" providerId="LiveId" clId="{6A633F21-98A5-46F1-AF5C-7D6517485588}" dt="2021-08-29T13:37:24.416" v="526" actId="165"/>
          <ac:spMkLst>
            <pc:docMk/>
            <pc:sldMk cId="4082866921" sldId="366"/>
            <ac:spMk id="11" creationId="{D417C1D1-36FE-462F-A1C1-281F4EE1C077}"/>
          </ac:spMkLst>
        </pc:spChg>
        <pc:spChg chg="del mod">
          <ac:chgData name="Syphax Ait oubelli" userId="ecf726b1934da71b" providerId="LiveId" clId="{6A633F21-98A5-46F1-AF5C-7D6517485588}" dt="2021-08-29T13:37:17.729" v="523" actId="478"/>
          <ac:spMkLst>
            <pc:docMk/>
            <pc:sldMk cId="4082866921" sldId="366"/>
            <ac:spMk id="12" creationId="{5C717CC4-FD7A-4250-810C-623B37903E38}"/>
          </ac:spMkLst>
        </pc:spChg>
        <pc:grpChg chg="add del mod">
          <ac:chgData name="Syphax Ait oubelli" userId="ecf726b1934da71b" providerId="LiveId" clId="{6A633F21-98A5-46F1-AF5C-7D6517485588}" dt="2021-08-29T13:37:24.416" v="526" actId="165"/>
          <ac:grpSpMkLst>
            <pc:docMk/>
            <pc:sldMk cId="4082866921" sldId="366"/>
            <ac:grpSpMk id="3" creationId="{D82D9D0D-6DA8-432A-BA57-1A8091AD8D98}"/>
          </ac:grpSpMkLst>
        </pc:grpChg>
      </pc:sldChg>
      <pc:sldChg chg="del">
        <pc:chgData name="Syphax Ait oubelli" userId="ecf726b1934da71b" providerId="LiveId" clId="{6A633F21-98A5-46F1-AF5C-7D6517485588}" dt="2021-08-29T13:08:15.750" v="0" actId="47"/>
        <pc:sldMkLst>
          <pc:docMk/>
          <pc:sldMk cId="4156340816" sldId="367"/>
        </pc:sldMkLst>
      </pc:sldChg>
      <pc:sldChg chg="del">
        <pc:chgData name="Syphax Ait oubelli" userId="ecf726b1934da71b" providerId="LiveId" clId="{6A633F21-98A5-46F1-AF5C-7D6517485588}" dt="2021-08-29T13:08:15.750" v="0" actId="47"/>
        <pc:sldMkLst>
          <pc:docMk/>
          <pc:sldMk cId="3849361227" sldId="368"/>
        </pc:sldMkLst>
      </pc:sldChg>
      <pc:sldChg chg="del">
        <pc:chgData name="Syphax Ait oubelli" userId="ecf726b1934da71b" providerId="LiveId" clId="{6A633F21-98A5-46F1-AF5C-7D6517485588}" dt="2021-08-29T13:08:15.750" v="0" actId="47"/>
        <pc:sldMkLst>
          <pc:docMk/>
          <pc:sldMk cId="888838979" sldId="369"/>
        </pc:sldMkLst>
      </pc:sldChg>
      <pc:sldChg chg="del">
        <pc:chgData name="Syphax Ait oubelli" userId="ecf726b1934da71b" providerId="LiveId" clId="{6A633F21-98A5-46F1-AF5C-7D6517485588}" dt="2021-08-29T13:08:15.750" v="0" actId="47"/>
        <pc:sldMkLst>
          <pc:docMk/>
          <pc:sldMk cId="1063024655" sldId="370"/>
        </pc:sldMkLst>
      </pc:sldChg>
      <pc:sldChg chg="del">
        <pc:chgData name="Syphax Ait oubelli" userId="ecf726b1934da71b" providerId="LiveId" clId="{6A633F21-98A5-46F1-AF5C-7D6517485588}" dt="2021-08-29T13:08:15.750" v="0" actId="47"/>
        <pc:sldMkLst>
          <pc:docMk/>
          <pc:sldMk cId="2107822401" sldId="371"/>
        </pc:sldMkLst>
      </pc:sldChg>
      <pc:sldChg chg="del">
        <pc:chgData name="Syphax Ait oubelli" userId="ecf726b1934da71b" providerId="LiveId" clId="{6A633F21-98A5-46F1-AF5C-7D6517485588}" dt="2021-08-29T13:08:15.750" v="0" actId="47"/>
        <pc:sldMkLst>
          <pc:docMk/>
          <pc:sldMk cId="2911179652" sldId="372"/>
        </pc:sldMkLst>
      </pc:sldChg>
      <pc:sldChg chg="del">
        <pc:chgData name="Syphax Ait oubelli" userId="ecf726b1934da71b" providerId="LiveId" clId="{6A633F21-98A5-46F1-AF5C-7D6517485588}" dt="2021-08-29T13:08:15.750" v="0" actId="47"/>
        <pc:sldMkLst>
          <pc:docMk/>
          <pc:sldMk cId="522816800" sldId="376"/>
        </pc:sldMkLst>
      </pc:sldChg>
      <pc:sldChg chg="del">
        <pc:chgData name="Syphax Ait oubelli" userId="ecf726b1934da71b" providerId="LiveId" clId="{6A633F21-98A5-46F1-AF5C-7D6517485588}" dt="2021-08-29T13:08:15.750" v="0" actId="47"/>
        <pc:sldMkLst>
          <pc:docMk/>
          <pc:sldMk cId="2533686422" sldId="377"/>
        </pc:sldMkLst>
      </pc:sldChg>
      <pc:sldChg chg="del">
        <pc:chgData name="Syphax Ait oubelli" userId="ecf726b1934da71b" providerId="LiveId" clId="{6A633F21-98A5-46F1-AF5C-7D6517485588}" dt="2021-08-29T13:08:15.750" v="0" actId="47"/>
        <pc:sldMkLst>
          <pc:docMk/>
          <pc:sldMk cId="829546539" sldId="378"/>
        </pc:sldMkLst>
      </pc:sldChg>
      <pc:sldChg chg="del">
        <pc:chgData name="Syphax Ait oubelli" userId="ecf726b1934da71b" providerId="LiveId" clId="{6A633F21-98A5-46F1-AF5C-7D6517485588}" dt="2021-08-29T13:08:15.750" v="0" actId="47"/>
        <pc:sldMkLst>
          <pc:docMk/>
          <pc:sldMk cId="847740859" sldId="379"/>
        </pc:sldMkLst>
      </pc:sldChg>
      <pc:sldChg chg="modSp add del mod">
        <pc:chgData name="Syphax Ait oubelli" userId="ecf726b1934da71b" providerId="LiveId" clId="{6A633F21-98A5-46F1-AF5C-7D6517485588}" dt="2021-08-29T14:00:04.925" v="1003" actId="1076"/>
        <pc:sldMkLst>
          <pc:docMk/>
          <pc:sldMk cId="726586084" sldId="380"/>
        </pc:sldMkLst>
        <pc:spChg chg="mod">
          <ac:chgData name="Syphax Ait oubelli" userId="ecf726b1934da71b" providerId="LiveId" clId="{6A633F21-98A5-46F1-AF5C-7D6517485588}" dt="2021-08-29T13:59:58.444" v="1001" actId="1076"/>
          <ac:spMkLst>
            <pc:docMk/>
            <pc:sldMk cId="726586084" sldId="380"/>
            <ac:spMk id="2" creationId="{1D8C653D-C082-4CE2-AC2C-67E608E75A4F}"/>
          </ac:spMkLst>
        </pc:spChg>
        <pc:spChg chg="mod">
          <ac:chgData name="Syphax Ait oubelli" userId="ecf726b1934da71b" providerId="LiveId" clId="{6A633F21-98A5-46F1-AF5C-7D6517485588}" dt="2021-08-29T14:00:00.906" v="1002" actId="1076"/>
          <ac:spMkLst>
            <pc:docMk/>
            <pc:sldMk cId="726586084" sldId="380"/>
            <ac:spMk id="12" creationId="{57A67FBC-6CD6-41DD-B3E7-D9CA3025395A}"/>
          </ac:spMkLst>
        </pc:spChg>
        <pc:spChg chg="mod">
          <ac:chgData name="Syphax Ait oubelli" userId="ecf726b1934da71b" providerId="LiveId" clId="{6A633F21-98A5-46F1-AF5C-7D6517485588}" dt="2021-08-29T14:00:04.925" v="1003" actId="1076"/>
          <ac:spMkLst>
            <pc:docMk/>
            <pc:sldMk cId="726586084" sldId="380"/>
            <ac:spMk id="13" creationId="{64C1D654-17A1-4874-8F5C-A5F455EE6982}"/>
          </ac:spMkLst>
        </pc:spChg>
      </pc:sldChg>
      <pc:sldChg chg="del">
        <pc:chgData name="Syphax Ait oubelli" userId="ecf726b1934da71b" providerId="LiveId" clId="{6A633F21-98A5-46F1-AF5C-7D6517485588}" dt="2021-08-29T13:08:15.750" v="0" actId="47"/>
        <pc:sldMkLst>
          <pc:docMk/>
          <pc:sldMk cId="4101763229" sldId="381"/>
        </pc:sldMkLst>
      </pc:sldChg>
      <pc:sldChg chg="del">
        <pc:chgData name="Syphax Ait oubelli" userId="ecf726b1934da71b" providerId="LiveId" clId="{6A633F21-98A5-46F1-AF5C-7D6517485588}" dt="2021-08-29T13:08:15.750" v="0" actId="47"/>
        <pc:sldMkLst>
          <pc:docMk/>
          <pc:sldMk cId="3245718150" sldId="382"/>
        </pc:sldMkLst>
      </pc:sldChg>
      <pc:sldChg chg="del">
        <pc:chgData name="Syphax Ait oubelli" userId="ecf726b1934da71b" providerId="LiveId" clId="{6A633F21-98A5-46F1-AF5C-7D6517485588}" dt="2021-08-29T13:08:15.750" v="0" actId="47"/>
        <pc:sldMkLst>
          <pc:docMk/>
          <pc:sldMk cId="520919287" sldId="383"/>
        </pc:sldMkLst>
      </pc:sldChg>
      <pc:sldChg chg="modSp add mod">
        <pc:chgData name="Syphax Ait oubelli" userId="ecf726b1934da71b" providerId="LiveId" clId="{6A633F21-98A5-46F1-AF5C-7D6517485588}" dt="2021-08-29T13:11:51.424" v="51" actId="14100"/>
        <pc:sldMkLst>
          <pc:docMk/>
          <pc:sldMk cId="1522942258" sldId="383"/>
        </pc:sldMkLst>
        <pc:spChg chg="mod">
          <ac:chgData name="Syphax Ait oubelli" userId="ecf726b1934da71b" providerId="LiveId" clId="{6A633F21-98A5-46F1-AF5C-7D6517485588}" dt="2021-08-29T13:11:02.890" v="48" actId="14100"/>
          <ac:spMkLst>
            <pc:docMk/>
            <pc:sldMk cId="1522942258" sldId="383"/>
            <ac:spMk id="794" creationId="{550FD1BC-CD19-4A2B-8F7F-4E92A1548DBD}"/>
          </ac:spMkLst>
        </pc:spChg>
        <pc:spChg chg="mod">
          <ac:chgData name="Syphax Ait oubelli" userId="ecf726b1934da71b" providerId="LiveId" clId="{6A633F21-98A5-46F1-AF5C-7D6517485588}" dt="2021-08-29T13:11:51.424" v="51" actId="14100"/>
          <ac:spMkLst>
            <pc:docMk/>
            <pc:sldMk cId="1522942258" sldId="383"/>
            <ac:spMk id="795" creationId="{09AED3CC-0E27-4A5C-B039-3B30F340A42F}"/>
          </ac:spMkLst>
        </pc:spChg>
        <pc:spChg chg="mod">
          <ac:chgData name="Syphax Ait oubelli" userId="ecf726b1934da71b" providerId="LiveId" clId="{6A633F21-98A5-46F1-AF5C-7D6517485588}" dt="2021-08-29T13:11:43.937" v="50" actId="6559"/>
          <ac:spMkLst>
            <pc:docMk/>
            <pc:sldMk cId="1522942258" sldId="383"/>
            <ac:spMk id="796" creationId="{FCE8EDF0-E12D-471B-AF38-EB7224E6AC3C}"/>
          </ac:spMkLst>
        </pc:spChg>
        <pc:spChg chg="mod">
          <ac:chgData name="Syphax Ait oubelli" userId="ecf726b1934da71b" providerId="LiveId" clId="{6A633F21-98A5-46F1-AF5C-7D6517485588}" dt="2021-08-29T13:11:43.937" v="50" actId="6559"/>
          <ac:spMkLst>
            <pc:docMk/>
            <pc:sldMk cId="1522942258" sldId="383"/>
            <ac:spMk id="797" creationId="{9B18F9B1-6BC3-4BB6-B75A-074DBB8A51DF}"/>
          </ac:spMkLst>
        </pc:spChg>
        <pc:spChg chg="mod">
          <ac:chgData name="Syphax Ait oubelli" userId="ecf726b1934da71b" providerId="LiveId" clId="{6A633F21-98A5-46F1-AF5C-7D6517485588}" dt="2021-08-29T13:11:43.937" v="50" actId="6559"/>
          <ac:spMkLst>
            <pc:docMk/>
            <pc:sldMk cId="1522942258" sldId="383"/>
            <ac:spMk id="798" creationId="{6A13D39D-0E65-41D8-A04E-4A2ADCAF6634}"/>
          </ac:spMkLst>
        </pc:spChg>
        <pc:spChg chg="mod">
          <ac:chgData name="Syphax Ait oubelli" userId="ecf726b1934da71b" providerId="LiveId" clId="{6A633F21-98A5-46F1-AF5C-7D6517485588}" dt="2021-08-29T13:11:43.937" v="50" actId="6559"/>
          <ac:spMkLst>
            <pc:docMk/>
            <pc:sldMk cId="1522942258" sldId="383"/>
            <ac:spMk id="799" creationId="{AE8D0BF3-2652-4879-B465-0AC949325EE0}"/>
          </ac:spMkLst>
        </pc:spChg>
        <pc:spChg chg="mod">
          <ac:chgData name="Syphax Ait oubelli" userId="ecf726b1934da71b" providerId="LiveId" clId="{6A633F21-98A5-46F1-AF5C-7D6517485588}" dt="2021-08-29T13:11:43.937" v="50" actId="6559"/>
          <ac:spMkLst>
            <pc:docMk/>
            <pc:sldMk cId="1522942258" sldId="383"/>
            <ac:spMk id="800" creationId="{D000EA4D-3AB5-49D1-B911-EE18FF1D1E30}"/>
          </ac:spMkLst>
        </pc:spChg>
        <pc:spChg chg="mod">
          <ac:chgData name="Syphax Ait oubelli" userId="ecf726b1934da71b" providerId="LiveId" clId="{6A633F21-98A5-46F1-AF5C-7D6517485588}" dt="2021-08-29T13:11:43.937" v="50" actId="6559"/>
          <ac:spMkLst>
            <pc:docMk/>
            <pc:sldMk cId="1522942258" sldId="383"/>
            <ac:spMk id="801" creationId="{C5C8E020-839E-469E-91D8-2BB13573E3DC}"/>
          </ac:spMkLst>
        </pc:spChg>
        <pc:spChg chg="mod">
          <ac:chgData name="Syphax Ait oubelli" userId="ecf726b1934da71b" providerId="LiveId" clId="{6A633F21-98A5-46F1-AF5C-7D6517485588}" dt="2021-08-29T13:11:43.937" v="50" actId="6559"/>
          <ac:spMkLst>
            <pc:docMk/>
            <pc:sldMk cId="1522942258" sldId="383"/>
            <ac:spMk id="802" creationId="{1EF7DA54-F9EB-4B15-8C06-0A14048E25CE}"/>
          </ac:spMkLst>
        </pc:spChg>
        <pc:spChg chg="mod">
          <ac:chgData name="Syphax Ait oubelli" userId="ecf726b1934da71b" providerId="LiveId" clId="{6A633F21-98A5-46F1-AF5C-7D6517485588}" dt="2021-08-29T13:11:43.937" v="50" actId="6559"/>
          <ac:spMkLst>
            <pc:docMk/>
            <pc:sldMk cId="1522942258" sldId="383"/>
            <ac:spMk id="803" creationId="{BBB7AA58-FD87-4AE3-819B-493B4541130F}"/>
          </ac:spMkLst>
        </pc:spChg>
        <pc:spChg chg="mod">
          <ac:chgData name="Syphax Ait oubelli" userId="ecf726b1934da71b" providerId="LiveId" clId="{6A633F21-98A5-46F1-AF5C-7D6517485588}" dt="2021-08-29T13:11:43.937" v="50" actId="6559"/>
          <ac:spMkLst>
            <pc:docMk/>
            <pc:sldMk cId="1522942258" sldId="383"/>
            <ac:spMk id="804" creationId="{1D236BEA-9BC1-4919-AEF2-7621929D85D6}"/>
          </ac:spMkLst>
        </pc:spChg>
        <pc:spChg chg="mod">
          <ac:chgData name="Syphax Ait oubelli" userId="ecf726b1934da71b" providerId="LiveId" clId="{6A633F21-98A5-46F1-AF5C-7D6517485588}" dt="2021-08-29T13:11:43.937" v="50" actId="6559"/>
          <ac:spMkLst>
            <pc:docMk/>
            <pc:sldMk cId="1522942258" sldId="383"/>
            <ac:spMk id="805" creationId="{D491F9BF-C9B2-4ECE-B97A-E133A04636E1}"/>
          </ac:spMkLst>
        </pc:spChg>
      </pc:sldChg>
      <pc:sldChg chg="addSp delSp modSp add mod ord">
        <pc:chgData name="Syphax Ait oubelli" userId="ecf726b1934da71b" providerId="LiveId" clId="{6A633F21-98A5-46F1-AF5C-7D6517485588}" dt="2021-08-29T13:15:50.078" v="121" actId="207"/>
        <pc:sldMkLst>
          <pc:docMk/>
          <pc:sldMk cId="297730008" sldId="384"/>
        </pc:sldMkLst>
        <pc:spChg chg="del">
          <ac:chgData name="Syphax Ait oubelli" userId="ecf726b1934da71b" providerId="LiveId" clId="{6A633F21-98A5-46F1-AF5C-7D6517485588}" dt="2021-08-29T13:15:01.723" v="57" actId="478"/>
          <ac:spMkLst>
            <pc:docMk/>
            <pc:sldMk cId="297730008" sldId="384"/>
            <ac:spMk id="2" creationId="{D07AD720-9394-4AA9-A133-8FFA35E70A2A}"/>
          </ac:spMkLst>
        </pc:spChg>
        <pc:spChg chg="add mod">
          <ac:chgData name="Syphax Ait oubelli" userId="ecf726b1934da71b" providerId="LiveId" clId="{6A633F21-98A5-46F1-AF5C-7D6517485588}" dt="2021-08-29T13:15:50.078" v="121" actId="207"/>
          <ac:spMkLst>
            <pc:docMk/>
            <pc:sldMk cId="297730008" sldId="384"/>
            <ac:spMk id="3" creationId="{84B9EB7D-AF1A-4FEB-8767-D1DE8AF0FA7A}"/>
          </ac:spMkLst>
        </pc:spChg>
        <pc:spChg chg="del">
          <ac:chgData name="Syphax Ait oubelli" userId="ecf726b1934da71b" providerId="LiveId" clId="{6A633F21-98A5-46F1-AF5C-7D6517485588}" dt="2021-08-29T13:15:01.723" v="57" actId="478"/>
          <ac:spMkLst>
            <pc:docMk/>
            <pc:sldMk cId="297730008" sldId="384"/>
            <ac:spMk id="4" creationId="{251D8278-DEB1-4DEA-9845-E0069419E2DE}"/>
          </ac:spMkLst>
        </pc:spChg>
        <pc:spChg chg="del">
          <ac:chgData name="Syphax Ait oubelli" userId="ecf726b1934da71b" providerId="LiveId" clId="{6A633F21-98A5-46F1-AF5C-7D6517485588}" dt="2021-08-29T13:15:01.723" v="57" actId="478"/>
          <ac:spMkLst>
            <pc:docMk/>
            <pc:sldMk cId="297730008" sldId="384"/>
            <ac:spMk id="5" creationId="{8C64B7FA-59DA-4833-B9B1-3D7F1E79FD4D}"/>
          </ac:spMkLst>
        </pc:spChg>
        <pc:spChg chg="del">
          <ac:chgData name="Syphax Ait oubelli" userId="ecf726b1934da71b" providerId="LiveId" clId="{6A633F21-98A5-46F1-AF5C-7D6517485588}" dt="2021-08-29T13:15:01.723" v="57" actId="478"/>
          <ac:spMkLst>
            <pc:docMk/>
            <pc:sldMk cId="297730008" sldId="384"/>
            <ac:spMk id="6" creationId="{BEE95480-37C0-4C1F-8704-32E4CAE9C69E}"/>
          </ac:spMkLst>
        </pc:spChg>
        <pc:spChg chg="del">
          <ac:chgData name="Syphax Ait oubelli" userId="ecf726b1934da71b" providerId="LiveId" clId="{6A633F21-98A5-46F1-AF5C-7D6517485588}" dt="2021-08-29T13:15:01.723" v="57" actId="478"/>
          <ac:spMkLst>
            <pc:docMk/>
            <pc:sldMk cId="297730008" sldId="384"/>
            <ac:spMk id="8" creationId="{89D84E1D-429D-4B3A-8263-19BDA26EBE68}"/>
          </ac:spMkLst>
        </pc:spChg>
        <pc:spChg chg="del">
          <ac:chgData name="Syphax Ait oubelli" userId="ecf726b1934da71b" providerId="LiveId" clId="{6A633F21-98A5-46F1-AF5C-7D6517485588}" dt="2021-08-29T13:15:01.723" v="57" actId="478"/>
          <ac:spMkLst>
            <pc:docMk/>
            <pc:sldMk cId="297730008" sldId="384"/>
            <ac:spMk id="9" creationId="{2397A04C-883B-4DD9-B001-3D84C56927B8}"/>
          </ac:spMkLst>
        </pc:spChg>
        <pc:spChg chg="del">
          <ac:chgData name="Syphax Ait oubelli" userId="ecf726b1934da71b" providerId="LiveId" clId="{6A633F21-98A5-46F1-AF5C-7D6517485588}" dt="2021-08-29T13:15:01.723" v="57" actId="478"/>
          <ac:spMkLst>
            <pc:docMk/>
            <pc:sldMk cId="297730008" sldId="384"/>
            <ac:spMk id="10" creationId="{17429AD8-1F7D-4FDD-83B9-5A39BD1FC984}"/>
          </ac:spMkLst>
        </pc:spChg>
        <pc:spChg chg="del">
          <ac:chgData name="Syphax Ait oubelli" userId="ecf726b1934da71b" providerId="LiveId" clId="{6A633F21-98A5-46F1-AF5C-7D6517485588}" dt="2021-08-29T13:15:01.723" v="57" actId="478"/>
          <ac:spMkLst>
            <pc:docMk/>
            <pc:sldMk cId="297730008" sldId="384"/>
            <ac:spMk id="11" creationId="{7B9E3971-F60D-4833-A08A-9FC24C38E325}"/>
          </ac:spMkLst>
        </pc:spChg>
        <pc:spChg chg="del">
          <ac:chgData name="Syphax Ait oubelli" userId="ecf726b1934da71b" providerId="LiveId" clId="{6A633F21-98A5-46F1-AF5C-7D6517485588}" dt="2021-08-29T13:15:01.723" v="57" actId="478"/>
          <ac:spMkLst>
            <pc:docMk/>
            <pc:sldMk cId="297730008" sldId="384"/>
            <ac:spMk id="12" creationId="{A31CCB19-CB3E-45E7-8525-33DDFC7560A0}"/>
          </ac:spMkLst>
        </pc:spChg>
        <pc:spChg chg="del">
          <ac:chgData name="Syphax Ait oubelli" userId="ecf726b1934da71b" providerId="LiveId" clId="{6A633F21-98A5-46F1-AF5C-7D6517485588}" dt="2021-08-29T13:15:01.723" v="57" actId="478"/>
          <ac:spMkLst>
            <pc:docMk/>
            <pc:sldMk cId="297730008" sldId="384"/>
            <ac:spMk id="13" creationId="{34DEB9F4-7983-42A8-A5B6-439C2A9E188C}"/>
          </ac:spMkLst>
        </pc:spChg>
        <pc:spChg chg="del">
          <ac:chgData name="Syphax Ait oubelli" userId="ecf726b1934da71b" providerId="LiveId" clId="{6A633F21-98A5-46F1-AF5C-7D6517485588}" dt="2021-08-29T13:15:01.723" v="57" actId="478"/>
          <ac:spMkLst>
            <pc:docMk/>
            <pc:sldMk cId="297730008" sldId="384"/>
            <ac:spMk id="14" creationId="{C413A7D1-0ED3-4413-9F80-FBD164442C94}"/>
          </ac:spMkLst>
        </pc:spChg>
        <pc:spChg chg="del">
          <ac:chgData name="Syphax Ait oubelli" userId="ecf726b1934da71b" providerId="LiveId" clId="{6A633F21-98A5-46F1-AF5C-7D6517485588}" dt="2021-08-29T13:15:01.723" v="57" actId="478"/>
          <ac:spMkLst>
            <pc:docMk/>
            <pc:sldMk cId="297730008" sldId="384"/>
            <ac:spMk id="15" creationId="{F6F16FEB-8EFF-4FAC-BC92-F75769F2DBD6}"/>
          </ac:spMkLst>
        </pc:spChg>
        <pc:spChg chg="del">
          <ac:chgData name="Syphax Ait oubelli" userId="ecf726b1934da71b" providerId="LiveId" clId="{6A633F21-98A5-46F1-AF5C-7D6517485588}" dt="2021-08-29T13:15:01.723" v="57" actId="478"/>
          <ac:spMkLst>
            <pc:docMk/>
            <pc:sldMk cId="297730008" sldId="384"/>
            <ac:spMk id="16" creationId="{4568CEE9-A497-478B-ADA3-A5982E71E8B1}"/>
          </ac:spMkLst>
        </pc:spChg>
        <pc:spChg chg="del">
          <ac:chgData name="Syphax Ait oubelli" userId="ecf726b1934da71b" providerId="LiveId" clId="{6A633F21-98A5-46F1-AF5C-7D6517485588}" dt="2021-08-29T13:15:01.723" v="57" actId="478"/>
          <ac:spMkLst>
            <pc:docMk/>
            <pc:sldMk cId="297730008" sldId="384"/>
            <ac:spMk id="17" creationId="{142C93F4-38BE-4D7F-B53D-1B79D16B8C61}"/>
          </ac:spMkLst>
        </pc:spChg>
        <pc:spChg chg="del">
          <ac:chgData name="Syphax Ait oubelli" userId="ecf726b1934da71b" providerId="LiveId" clId="{6A633F21-98A5-46F1-AF5C-7D6517485588}" dt="2021-08-29T13:15:01.723" v="57" actId="478"/>
          <ac:spMkLst>
            <pc:docMk/>
            <pc:sldMk cId="297730008" sldId="384"/>
            <ac:spMk id="18" creationId="{845FE22B-681E-421B-A3AC-4CFD9AA38739}"/>
          </ac:spMkLst>
        </pc:spChg>
        <pc:spChg chg="del">
          <ac:chgData name="Syphax Ait oubelli" userId="ecf726b1934da71b" providerId="LiveId" clId="{6A633F21-98A5-46F1-AF5C-7D6517485588}" dt="2021-08-29T13:15:01.723" v="57" actId="478"/>
          <ac:spMkLst>
            <pc:docMk/>
            <pc:sldMk cId="297730008" sldId="384"/>
            <ac:spMk id="19" creationId="{8574257A-577E-4198-A8B4-44D2288D9B85}"/>
          </ac:spMkLst>
        </pc:spChg>
        <pc:spChg chg="del">
          <ac:chgData name="Syphax Ait oubelli" userId="ecf726b1934da71b" providerId="LiveId" clId="{6A633F21-98A5-46F1-AF5C-7D6517485588}" dt="2021-08-29T13:15:01.723" v="57" actId="478"/>
          <ac:spMkLst>
            <pc:docMk/>
            <pc:sldMk cId="297730008" sldId="384"/>
            <ac:spMk id="20" creationId="{F345E5D3-C166-4D46-B717-C2E95B9324D1}"/>
          </ac:spMkLst>
        </pc:spChg>
        <pc:spChg chg="del">
          <ac:chgData name="Syphax Ait oubelli" userId="ecf726b1934da71b" providerId="LiveId" clId="{6A633F21-98A5-46F1-AF5C-7D6517485588}" dt="2021-08-29T13:15:01.723" v="57" actId="478"/>
          <ac:spMkLst>
            <pc:docMk/>
            <pc:sldMk cId="297730008" sldId="384"/>
            <ac:spMk id="21" creationId="{187401E1-A08E-4C70-BD45-CE21D0B7D672}"/>
          </ac:spMkLst>
        </pc:spChg>
        <pc:spChg chg="del">
          <ac:chgData name="Syphax Ait oubelli" userId="ecf726b1934da71b" providerId="LiveId" clId="{6A633F21-98A5-46F1-AF5C-7D6517485588}" dt="2021-08-29T13:15:01.723" v="57" actId="478"/>
          <ac:spMkLst>
            <pc:docMk/>
            <pc:sldMk cId="297730008" sldId="384"/>
            <ac:spMk id="22" creationId="{7CCF5909-4CD8-42E1-808F-13140BA6F361}"/>
          </ac:spMkLst>
        </pc:spChg>
        <pc:spChg chg="del">
          <ac:chgData name="Syphax Ait oubelli" userId="ecf726b1934da71b" providerId="LiveId" clId="{6A633F21-98A5-46F1-AF5C-7D6517485588}" dt="2021-08-29T13:15:01.723" v="57" actId="478"/>
          <ac:spMkLst>
            <pc:docMk/>
            <pc:sldMk cId="297730008" sldId="384"/>
            <ac:spMk id="23" creationId="{18896A07-6FD7-4F73-AF8C-C7EF4FFACC4F}"/>
          </ac:spMkLst>
        </pc:spChg>
        <pc:spChg chg="del">
          <ac:chgData name="Syphax Ait oubelli" userId="ecf726b1934da71b" providerId="LiveId" clId="{6A633F21-98A5-46F1-AF5C-7D6517485588}" dt="2021-08-29T13:15:01.723" v="57" actId="478"/>
          <ac:spMkLst>
            <pc:docMk/>
            <pc:sldMk cId="297730008" sldId="384"/>
            <ac:spMk id="24" creationId="{95DA6096-D7E4-4B78-B2CC-39E0F0267D3A}"/>
          </ac:spMkLst>
        </pc:spChg>
        <pc:spChg chg="del">
          <ac:chgData name="Syphax Ait oubelli" userId="ecf726b1934da71b" providerId="LiveId" clId="{6A633F21-98A5-46F1-AF5C-7D6517485588}" dt="2021-08-29T13:15:01.723" v="57" actId="478"/>
          <ac:spMkLst>
            <pc:docMk/>
            <pc:sldMk cId="297730008" sldId="384"/>
            <ac:spMk id="25" creationId="{111B700E-72C4-4197-BAE4-3009368E8342}"/>
          </ac:spMkLst>
        </pc:spChg>
        <pc:spChg chg="del">
          <ac:chgData name="Syphax Ait oubelli" userId="ecf726b1934da71b" providerId="LiveId" clId="{6A633F21-98A5-46F1-AF5C-7D6517485588}" dt="2021-08-29T13:15:01.723" v="57" actId="478"/>
          <ac:spMkLst>
            <pc:docMk/>
            <pc:sldMk cId="297730008" sldId="384"/>
            <ac:spMk id="26" creationId="{0472E48F-BCDA-47A2-B9FA-5900C579B32D}"/>
          </ac:spMkLst>
        </pc:spChg>
        <pc:spChg chg="del">
          <ac:chgData name="Syphax Ait oubelli" userId="ecf726b1934da71b" providerId="LiveId" clId="{6A633F21-98A5-46F1-AF5C-7D6517485588}" dt="2021-08-29T13:15:01.723" v="57" actId="478"/>
          <ac:spMkLst>
            <pc:docMk/>
            <pc:sldMk cId="297730008" sldId="384"/>
            <ac:spMk id="27" creationId="{8E0CC418-966E-4C21-B4AA-06CB593DABAC}"/>
          </ac:spMkLst>
        </pc:spChg>
        <pc:spChg chg="del">
          <ac:chgData name="Syphax Ait oubelli" userId="ecf726b1934da71b" providerId="LiveId" clId="{6A633F21-98A5-46F1-AF5C-7D6517485588}" dt="2021-08-29T13:15:01.723" v="57" actId="478"/>
          <ac:spMkLst>
            <pc:docMk/>
            <pc:sldMk cId="297730008" sldId="384"/>
            <ac:spMk id="28" creationId="{923C0C9F-046F-468B-A80C-780543FAEA8B}"/>
          </ac:spMkLst>
        </pc:spChg>
        <pc:spChg chg="del">
          <ac:chgData name="Syphax Ait oubelli" userId="ecf726b1934da71b" providerId="LiveId" clId="{6A633F21-98A5-46F1-AF5C-7D6517485588}" dt="2021-08-29T13:15:01.723" v="57" actId="478"/>
          <ac:spMkLst>
            <pc:docMk/>
            <pc:sldMk cId="297730008" sldId="384"/>
            <ac:spMk id="29" creationId="{D717589F-1703-4A4E-B9C4-9466B9A88137}"/>
          </ac:spMkLst>
        </pc:spChg>
        <pc:spChg chg="del">
          <ac:chgData name="Syphax Ait oubelli" userId="ecf726b1934da71b" providerId="LiveId" clId="{6A633F21-98A5-46F1-AF5C-7D6517485588}" dt="2021-08-29T13:15:01.723" v="57" actId="478"/>
          <ac:spMkLst>
            <pc:docMk/>
            <pc:sldMk cId="297730008" sldId="384"/>
            <ac:spMk id="30" creationId="{0C30E207-FEB9-48B4-BC7C-46F04FC3E4FD}"/>
          </ac:spMkLst>
        </pc:spChg>
        <pc:spChg chg="del">
          <ac:chgData name="Syphax Ait oubelli" userId="ecf726b1934da71b" providerId="LiveId" clId="{6A633F21-98A5-46F1-AF5C-7D6517485588}" dt="2021-08-29T13:15:01.723" v="57" actId="478"/>
          <ac:spMkLst>
            <pc:docMk/>
            <pc:sldMk cId="297730008" sldId="384"/>
            <ac:spMk id="31" creationId="{7F22788F-FE7A-44E7-B969-16136ACD66EC}"/>
          </ac:spMkLst>
        </pc:spChg>
        <pc:spChg chg="del">
          <ac:chgData name="Syphax Ait oubelli" userId="ecf726b1934da71b" providerId="LiveId" clId="{6A633F21-98A5-46F1-AF5C-7D6517485588}" dt="2021-08-29T13:15:01.723" v="57" actId="478"/>
          <ac:spMkLst>
            <pc:docMk/>
            <pc:sldMk cId="297730008" sldId="384"/>
            <ac:spMk id="32" creationId="{CEE2EECE-5938-4F38-95CD-889E0B42D9D8}"/>
          </ac:spMkLst>
        </pc:spChg>
        <pc:spChg chg="del">
          <ac:chgData name="Syphax Ait oubelli" userId="ecf726b1934da71b" providerId="LiveId" clId="{6A633F21-98A5-46F1-AF5C-7D6517485588}" dt="2021-08-29T13:15:01.723" v="57" actId="478"/>
          <ac:spMkLst>
            <pc:docMk/>
            <pc:sldMk cId="297730008" sldId="384"/>
            <ac:spMk id="33" creationId="{96BC3238-443B-494C-868B-26B39E42CD55}"/>
          </ac:spMkLst>
        </pc:spChg>
        <pc:spChg chg="del">
          <ac:chgData name="Syphax Ait oubelli" userId="ecf726b1934da71b" providerId="LiveId" clId="{6A633F21-98A5-46F1-AF5C-7D6517485588}" dt="2021-08-29T13:15:01.723" v="57" actId="478"/>
          <ac:spMkLst>
            <pc:docMk/>
            <pc:sldMk cId="297730008" sldId="384"/>
            <ac:spMk id="34" creationId="{A070E9B1-FADE-49F3-8CC3-C6F81956EFCF}"/>
          </ac:spMkLst>
        </pc:spChg>
        <pc:spChg chg="del">
          <ac:chgData name="Syphax Ait oubelli" userId="ecf726b1934da71b" providerId="LiveId" clId="{6A633F21-98A5-46F1-AF5C-7D6517485588}" dt="2021-08-29T13:15:01.723" v="57" actId="478"/>
          <ac:spMkLst>
            <pc:docMk/>
            <pc:sldMk cId="297730008" sldId="384"/>
            <ac:spMk id="35" creationId="{91ECA375-02E7-4814-83E2-C9B74AF49CFD}"/>
          </ac:spMkLst>
        </pc:spChg>
        <pc:spChg chg="del">
          <ac:chgData name="Syphax Ait oubelli" userId="ecf726b1934da71b" providerId="LiveId" clId="{6A633F21-98A5-46F1-AF5C-7D6517485588}" dt="2021-08-29T13:15:01.723" v="57" actId="478"/>
          <ac:spMkLst>
            <pc:docMk/>
            <pc:sldMk cId="297730008" sldId="384"/>
            <ac:spMk id="36" creationId="{B7D7D6FA-7001-496E-8FD2-092E2D8844C3}"/>
          </ac:spMkLst>
        </pc:spChg>
        <pc:spChg chg="del">
          <ac:chgData name="Syphax Ait oubelli" userId="ecf726b1934da71b" providerId="LiveId" clId="{6A633F21-98A5-46F1-AF5C-7D6517485588}" dt="2021-08-29T13:15:01.723" v="57" actId="478"/>
          <ac:spMkLst>
            <pc:docMk/>
            <pc:sldMk cId="297730008" sldId="384"/>
            <ac:spMk id="37" creationId="{B2D9839A-C1D5-4524-A4AE-7B0089F0B405}"/>
          </ac:spMkLst>
        </pc:spChg>
        <pc:spChg chg="del">
          <ac:chgData name="Syphax Ait oubelli" userId="ecf726b1934da71b" providerId="LiveId" clId="{6A633F21-98A5-46F1-AF5C-7D6517485588}" dt="2021-08-29T13:15:01.723" v="57" actId="478"/>
          <ac:spMkLst>
            <pc:docMk/>
            <pc:sldMk cId="297730008" sldId="384"/>
            <ac:spMk id="38" creationId="{3C07FF9B-4205-4030-ACFC-0C83104B0A23}"/>
          </ac:spMkLst>
        </pc:spChg>
        <pc:spChg chg="del">
          <ac:chgData name="Syphax Ait oubelli" userId="ecf726b1934da71b" providerId="LiveId" clId="{6A633F21-98A5-46F1-AF5C-7D6517485588}" dt="2021-08-29T13:15:01.723" v="57" actId="478"/>
          <ac:spMkLst>
            <pc:docMk/>
            <pc:sldMk cId="297730008" sldId="384"/>
            <ac:spMk id="39" creationId="{5A91A7F0-08D9-4D25-9DB3-F571B0B67113}"/>
          </ac:spMkLst>
        </pc:spChg>
        <pc:spChg chg="del">
          <ac:chgData name="Syphax Ait oubelli" userId="ecf726b1934da71b" providerId="LiveId" clId="{6A633F21-98A5-46F1-AF5C-7D6517485588}" dt="2021-08-29T13:15:01.723" v="57" actId="478"/>
          <ac:spMkLst>
            <pc:docMk/>
            <pc:sldMk cId="297730008" sldId="384"/>
            <ac:spMk id="40" creationId="{D6FB3839-CFF3-45C2-9C12-7048FEFCCB34}"/>
          </ac:spMkLst>
        </pc:spChg>
        <pc:spChg chg="del">
          <ac:chgData name="Syphax Ait oubelli" userId="ecf726b1934da71b" providerId="LiveId" clId="{6A633F21-98A5-46F1-AF5C-7D6517485588}" dt="2021-08-29T13:15:01.723" v="57" actId="478"/>
          <ac:spMkLst>
            <pc:docMk/>
            <pc:sldMk cId="297730008" sldId="384"/>
            <ac:spMk id="41" creationId="{256297D6-0420-439E-9830-0E008765C9F8}"/>
          </ac:spMkLst>
        </pc:spChg>
        <pc:spChg chg="del">
          <ac:chgData name="Syphax Ait oubelli" userId="ecf726b1934da71b" providerId="LiveId" clId="{6A633F21-98A5-46F1-AF5C-7D6517485588}" dt="2021-08-29T13:15:01.723" v="57" actId="478"/>
          <ac:spMkLst>
            <pc:docMk/>
            <pc:sldMk cId="297730008" sldId="384"/>
            <ac:spMk id="42" creationId="{46AB5169-2346-44CB-A0D2-31AE6C014F58}"/>
          </ac:spMkLst>
        </pc:spChg>
        <pc:spChg chg="del">
          <ac:chgData name="Syphax Ait oubelli" userId="ecf726b1934da71b" providerId="LiveId" clId="{6A633F21-98A5-46F1-AF5C-7D6517485588}" dt="2021-08-29T13:15:01.723" v="57" actId="478"/>
          <ac:spMkLst>
            <pc:docMk/>
            <pc:sldMk cId="297730008" sldId="384"/>
            <ac:spMk id="43" creationId="{E92E02C6-0BE8-42D0-B228-64D51BB94D83}"/>
          </ac:spMkLst>
        </pc:spChg>
        <pc:spChg chg="del">
          <ac:chgData name="Syphax Ait oubelli" userId="ecf726b1934da71b" providerId="LiveId" clId="{6A633F21-98A5-46F1-AF5C-7D6517485588}" dt="2021-08-29T13:15:01.723" v="57" actId="478"/>
          <ac:spMkLst>
            <pc:docMk/>
            <pc:sldMk cId="297730008" sldId="384"/>
            <ac:spMk id="44" creationId="{FCCF22C6-8D39-47DC-83BF-F374FAF7487A}"/>
          </ac:spMkLst>
        </pc:spChg>
        <pc:spChg chg="del">
          <ac:chgData name="Syphax Ait oubelli" userId="ecf726b1934da71b" providerId="LiveId" clId="{6A633F21-98A5-46F1-AF5C-7D6517485588}" dt="2021-08-29T13:15:01.723" v="57" actId="478"/>
          <ac:spMkLst>
            <pc:docMk/>
            <pc:sldMk cId="297730008" sldId="384"/>
            <ac:spMk id="45" creationId="{B39025C3-F751-4FA3-8E68-29AD49C73283}"/>
          </ac:spMkLst>
        </pc:spChg>
        <pc:spChg chg="del">
          <ac:chgData name="Syphax Ait oubelli" userId="ecf726b1934da71b" providerId="LiveId" clId="{6A633F21-98A5-46F1-AF5C-7D6517485588}" dt="2021-08-29T13:15:01.723" v="57" actId="478"/>
          <ac:spMkLst>
            <pc:docMk/>
            <pc:sldMk cId="297730008" sldId="384"/>
            <ac:spMk id="46" creationId="{5D6775F9-02D1-4AA2-B5B1-6C3DD3CAC687}"/>
          </ac:spMkLst>
        </pc:spChg>
        <pc:spChg chg="del">
          <ac:chgData name="Syphax Ait oubelli" userId="ecf726b1934da71b" providerId="LiveId" clId="{6A633F21-98A5-46F1-AF5C-7D6517485588}" dt="2021-08-29T13:15:01.723" v="57" actId="478"/>
          <ac:spMkLst>
            <pc:docMk/>
            <pc:sldMk cId="297730008" sldId="384"/>
            <ac:spMk id="47" creationId="{1AB0EE44-3B31-43A1-A407-EACD2D16B521}"/>
          </ac:spMkLst>
        </pc:spChg>
        <pc:spChg chg="del">
          <ac:chgData name="Syphax Ait oubelli" userId="ecf726b1934da71b" providerId="LiveId" clId="{6A633F21-98A5-46F1-AF5C-7D6517485588}" dt="2021-08-29T13:15:01.723" v="57" actId="478"/>
          <ac:spMkLst>
            <pc:docMk/>
            <pc:sldMk cId="297730008" sldId="384"/>
            <ac:spMk id="48" creationId="{EEB64D51-A676-4D1B-A907-412154BF05A8}"/>
          </ac:spMkLst>
        </pc:spChg>
        <pc:spChg chg="del">
          <ac:chgData name="Syphax Ait oubelli" userId="ecf726b1934da71b" providerId="LiveId" clId="{6A633F21-98A5-46F1-AF5C-7D6517485588}" dt="2021-08-29T13:15:01.723" v="57" actId="478"/>
          <ac:spMkLst>
            <pc:docMk/>
            <pc:sldMk cId="297730008" sldId="384"/>
            <ac:spMk id="50" creationId="{0A3E7378-AF89-4E25-A3B0-CDF1B98FDE9A}"/>
          </ac:spMkLst>
        </pc:spChg>
        <pc:spChg chg="del">
          <ac:chgData name="Syphax Ait oubelli" userId="ecf726b1934da71b" providerId="LiveId" clId="{6A633F21-98A5-46F1-AF5C-7D6517485588}" dt="2021-08-29T13:15:01.723" v="57" actId="478"/>
          <ac:spMkLst>
            <pc:docMk/>
            <pc:sldMk cId="297730008" sldId="384"/>
            <ac:spMk id="51" creationId="{6AD221EC-7328-404D-A4C7-6598FB73239C}"/>
          </ac:spMkLst>
        </pc:spChg>
        <pc:spChg chg="del">
          <ac:chgData name="Syphax Ait oubelli" userId="ecf726b1934da71b" providerId="LiveId" clId="{6A633F21-98A5-46F1-AF5C-7D6517485588}" dt="2021-08-29T13:15:01.723" v="57" actId="478"/>
          <ac:spMkLst>
            <pc:docMk/>
            <pc:sldMk cId="297730008" sldId="384"/>
            <ac:spMk id="52" creationId="{42F53CEF-3F4B-4847-92A9-D27F8F355BF5}"/>
          </ac:spMkLst>
        </pc:spChg>
        <pc:spChg chg="del">
          <ac:chgData name="Syphax Ait oubelli" userId="ecf726b1934da71b" providerId="LiveId" clId="{6A633F21-98A5-46F1-AF5C-7D6517485588}" dt="2021-08-29T13:15:01.723" v="57" actId="478"/>
          <ac:spMkLst>
            <pc:docMk/>
            <pc:sldMk cId="297730008" sldId="384"/>
            <ac:spMk id="53" creationId="{C05FD6FC-18A5-4255-AB2D-37F38C7B59D7}"/>
          </ac:spMkLst>
        </pc:spChg>
        <pc:spChg chg="del">
          <ac:chgData name="Syphax Ait oubelli" userId="ecf726b1934da71b" providerId="LiveId" clId="{6A633F21-98A5-46F1-AF5C-7D6517485588}" dt="2021-08-29T13:15:01.723" v="57" actId="478"/>
          <ac:spMkLst>
            <pc:docMk/>
            <pc:sldMk cId="297730008" sldId="384"/>
            <ac:spMk id="54" creationId="{93CAB528-A193-436B-870C-3C7F19C88ECD}"/>
          </ac:spMkLst>
        </pc:spChg>
        <pc:spChg chg="del">
          <ac:chgData name="Syphax Ait oubelli" userId="ecf726b1934da71b" providerId="LiveId" clId="{6A633F21-98A5-46F1-AF5C-7D6517485588}" dt="2021-08-29T13:15:01.723" v="57" actId="478"/>
          <ac:spMkLst>
            <pc:docMk/>
            <pc:sldMk cId="297730008" sldId="384"/>
            <ac:spMk id="55" creationId="{AEC83C64-27C5-4AD1-833E-851E70C69FC2}"/>
          </ac:spMkLst>
        </pc:spChg>
        <pc:spChg chg="del">
          <ac:chgData name="Syphax Ait oubelli" userId="ecf726b1934da71b" providerId="LiveId" clId="{6A633F21-98A5-46F1-AF5C-7D6517485588}" dt="2021-08-29T13:15:01.723" v="57" actId="478"/>
          <ac:spMkLst>
            <pc:docMk/>
            <pc:sldMk cId="297730008" sldId="384"/>
            <ac:spMk id="56" creationId="{A3767927-4FC9-4785-BF67-F54E10D70D68}"/>
          </ac:spMkLst>
        </pc:spChg>
        <pc:spChg chg="del">
          <ac:chgData name="Syphax Ait oubelli" userId="ecf726b1934da71b" providerId="LiveId" clId="{6A633F21-98A5-46F1-AF5C-7D6517485588}" dt="2021-08-29T13:15:01.723" v="57" actId="478"/>
          <ac:spMkLst>
            <pc:docMk/>
            <pc:sldMk cId="297730008" sldId="384"/>
            <ac:spMk id="57" creationId="{AE906379-C5CE-42D8-9BE0-348E9796E270}"/>
          </ac:spMkLst>
        </pc:spChg>
        <pc:spChg chg="del">
          <ac:chgData name="Syphax Ait oubelli" userId="ecf726b1934da71b" providerId="LiveId" clId="{6A633F21-98A5-46F1-AF5C-7D6517485588}" dt="2021-08-29T13:15:01.723" v="57" actId="478"/>
          <ac:spMkLst>
            <pc:docMk/>
            <pc:sldMk cId="297730008" sldId="384"/>
            <ac:spMk id="58" creationId="{5C257DD5-6A42-4B40-81A0-45431F827E2B}"/>
          </ac:spMkLst>
        </pc:spChg>
        <pc:spChg chg="del">
          <ac:chgData name="Syphax Ait oubelli" userId="ecf726b1934da71b" providerId="LiveId" clId="{6A633F21-98A5-46F1-AF5C-7D6517485588}" dt="2021-08-29T13:15:01.723" v="57" actId="478"/>
          <ac:spMkLst>
            <pc:docMk/>
            <pc:sldMk cId="297730008" sldId="384"/>
            <ac:spMk id="59" creationId="{796CF353-2E79-49C5-8F7C-2059101F3B91}"/>
          </ac:spMkLst>
        </pc:spChg>
        <pc:spChg chg="del">
          <ac:chgData name="Syphax Ait oubelli" userId="ecf726b1934da71b" providerId="LiveId" clId="{6A633F21-98A5-46F1-AF5C-7D6517485588}" dt="2021-08-29T13:15:01.723" v="57" actId="478"/>
          <ac:spMkLst>
            <pc:docMk/>
            <pc:sldMk cId="297730008" sldId="384"/>
            <ac:spMk id="180" creationId="{331BD8D5-442F-4060-A3E6-ECC5389E8E08}"/>
          </ac:spMkLst>
        </pc:spChg>
        <pc:spChg chg="del">
          <ac:chgData name="Syphax Ait oubelli" userId="ecf726b1934da71b" providerId="LiveId" clId="{6A633F21-98A5-46F1-AF5C-7D6517485588}" dt="2021-08-29T13:15:01.723" v="57" actId="478"/>
          <ac:spMkLst>
            <pc:docMk/>
            <pc:sldMk cId="297730008" sldId="384"/>
            <ac:spMk id="181" creationId="{7538DACF-90A9-405B-B7D8-5CF8039D64CE}"/>
          </ac:spMkLst>
        </pc:spChg>
        <pc:spChg chg="del">
          <ac:chgData name="Syphax Ait oubelli" userId="ecf726b1934da71b" providerId="LiveId" clId="{6A633F21-98A5-46F1-AF5C-7D6517485588}" dt="2021-08-29T13:15:01.723" v="57" actId="478"/>
          <ac:spMkLst>
            <pc:docMk/>
            <pc:sldMk cId="297730008" sldId="384"/>
            <ac:spMk id="182" creationId="{E54B9FF1-7AA2-4B04-BABC-D650D2D78250}"/>
          </ac:spMkLst>
        </pc:spChg>
        <pc:spChg chg="del">
          <ac:chgData name="Syphax Ait oubelli" userId="ecf726b1934da71b" providerId="LiveId" clId="{6A633F21-98A5-46F1-AF5C-7D6517485588}" dt="2021-08-29T13:15:01.723" v="57" actId="478"/>
          <ac:spMkLst>
            <pc:docMk/>
            <pc:sldMk cId="297730008" sldId="384"/>
            <ac:spMk id="183" creationId="{88CA8187-62AF-4C17-BCFD-268F4095C81F}"/>
          </ac:spMkLst>
        </pc:spChg>
        <pc:spChg chg="del">
          <ac:chgData name="Syphax Ait oubelli" userId="ecf726b1934da71b" providerId="LiveId" clId="{6A633F21-98A5-46F1-AF5C-7D6517485588}" dt="2021-08-29T13:15:01.723" v="57" actId="478"/>
          <ac:spMkLst>
            <pc:docMk/>
            <pc:sldMk cId="297730008" sldId="384"/>
            <ac:spMk id="184" creationId="{17AA2BB6-4CD3-4A06-BD9A-781C002528DA}"/>
          </ac:spMkLst>
        </pc:spChg>
        <pc:spChg chg="del">
          <ac:chgData name="Syphax Ait oubelli" userId="ecf726b1934da71b" providerId="LiveId" clId="{6A633F21-98A5-46F1-AF5C-7D6517485588}" dt="2021-08-29T13:15:01.723" v="57" actId="478"/>
          <ac:spMkLst>
            <pc:docMk/>
            <pc:sldMk cId="297730008" sldId="384"/>
            <ac:spMk id="185" creationId="{9DB142F5-AB08-45D4-B949-CA06A1899E4F}"/>
          </ac:spMkLst>
        </pc:spChg>
        <pc:spChg chg="del">
          <ac:chgData name="Syphax Ait oubelli" userId="ecf726b1934da71b" providerId="LiveId" clId="{6A633F21-98A5-46F1-AF5C-7D6517485588}" dt="2021-08-29T13:15:01.723" v="57" actId="478"/>
          <ac:spMkLst>
            <pc:docMk/>
            <pc:sldMk cId="297730008" sldId="384"/>
            <ac:spMk id="186" creationId="{4078395A-F80D-49CC-81DE-BEBB2F7E5AEA}"/>
          </ac:spMkLst>
        </pc:spChg>
        <pc:spChg chg="del">
          <ac:chgData name="Syphax Ait oubelli" userId="ecf726b1934da71b" providerId="LiveId" clId="{6A633F21-98A5-46F1-AF5C-7D6517485588}" dt="2021-08-29T13:15:01.723" v="57" actId="478"/>
          <ac:spMkLst>
            <pc:docMk/>
            <pc:sldMk cId="297730008" sldId="384"/>
            <ac:spMk id="187" creationId="{616B34D7-A6EB-4D59-AF09-A91497FA1A7A}"/>
          </ac:spMkLst>
        </pc:spChg>
        <pc:spChg chg="del">
          <ac:chgData name="Syphax Ait oubelli" userId="ecf726b1934da71b" providerId="LiveId" clId="{6A633F21-98A5-46F1-AF5C-7D6517485588}" dt="2021-08-29T13:15:01.723" v="57" actId="478"/>
          <ac:spMkLst>
            <pc:docMk/>
            <pc:sldMk cId="297730008" sldId="384"/>
            <ac:spMk id="188" creationId="{0D4B247C-522F-4675-8B71-465118C90938}"/>
          </ac:spMkLst>
        </pc:spChg>
        <pc:spChg chg="del">
          <ac:chgData name="Syphax Ait oubelli" userId="ecf726b1934da71b" providerId="LiveId" clId="{6A633F21-98A5-46F1-AF5C-7D6517485588}" dt="2021-08-29T13:15:01.723" v="57" actId="478"/>
          <ac:spMkLst>
            <pc:docMk/>
            <pc:sldMk cId="297730008" sldId="384"/>
            <ac:spMk id="189" creationId="{9FFA07B6-9DEE-4D73-B1AE-BF132C073A8A}"/>
          </ac:spMkLst>
        </pc:spChg>
        <pc:spChg chg="del">
          <ac:chgData name="Syphax Ait oubelli" userId="ecf726b1934da71b" providerId="LiveId" clId="{6A633F21-98A5-46F1-AF5C-7D6517485588}" dt="2021-08-29T13:15:01.723" v="57" actId="478"/>
          <ac:spMkLst>
            <pc:docMk/>
            <pc:sldMk cId="297730008" sldId="384"/>
            <ac:spMk id="190" creationId="{1ECC1B06-B351-4BE6-8225-DB1C728E7C5F}"/>
          </ac:spMkLst>
        </pc:spChg>
        <pc:spChg chg="del">
          <ac:chgData name="Syphax Ait oubelli" userId="ecf726b1934da71b" providerId="LiveId" clId="{6A633F21-98A5-46F1-AF5C-7D6517485588}" dt="2021-08-29T13:15:01.723" v="57" actId="478"/>
          <ac:spMkLst>
            <pc:docMk/>
            <pc:sldMk cId="297730008" sldId="384"/>
            <ac:spMk id="191" creationId="{640721A7-5A03-42B0-BE35-A75E77CFC1A9}"/>
          </ac:spMkLst>
        </pc:spChg>
        <pc:spChg chg="del">
          <ac:chgData name="Syphax Ait oubelli" userId="ecf726b1934da71b" providerId="LiveId" clId="{6A633F21-98A5-46F1-AF5C-7D6517485588}" dt="2021-08-29T13:15:01.723" v="57" actId="478"/>
          <ac:spMkLst>
            <pc:docMk/>
            <pc:sldMk cId="297730008" sldId="384"/>
            <ac:spMk id="192" creationId="{CDD7AF49-A8AA-4124-9A43-BE6470CE40C3}"/>
          </ac:spMkLst>
        </pc:spChg>
        <pc:spChg chg="del">
          <ac:chgData name="Syphax Ait oubelli" userId="ecf726b1934da71b" providerId="LiveId" clId="{6A633F21-98A5-46F1-AF5C-7D6517485588}" dt="2021-08-29T13:15:01.723" v="57" actId="478"/>
          <ac:spMkLst>
            <pc:docMk/>
            <pc:sldMk cId="297730008" sldId="384"/>
            <ac:spMk id="193" creationId="{85949631-4391-42AF-9BD0-363C369CD833}"/>
          </ac:spMkLst>
        </pc:spChg>
        <pc:spChg chg="del">
          <ac:chgData name="Syphax Ait oubelli" userId="ecf726b1934da71b" providerId="LiveId" clId="{6A633F21-98A5-46F1-AF5C-7D6517485588}" dt="2021-08-29T13:15:01.723" v="57" actId="478"/>
          <ac:spMkLst>
            <pc:docMk/>
            <pc:sldMk cId="297730008" sldId="384"/>
            <ac:spMk id="194" creationId="{04C15BCE-3241-49F9-8093-9153B4459F90}"/>
          </ac:spMkLst>
        </pc:spChg>
        <pc:spChg chg="del">
          <ac:chgData name="Syphax Ait oubelli" userId="ecf726b1934da71b" providerId="LiveId" clId="{6A633F21-98A5-46F1-AF5C-7D6517485588}" dt="2021-08-29T13:15:01.723" v="57" actId="478"/>
          <ac:spMkLst>
            <pc:docMk/>
            <pc:sldMk cId="297730008" sldId="384"/>
            <ac:spMk id="195" creationId="{06580582-3B64-443E-9578-9624A54B7633}"/>
          </ac:spMkLst>
        </pc:spChg>
        <pc:spChg chg="del">
          <ac:chgData name="Syphax Ait oubelli" userId="ecf726b1934da71b" providerId="LiveId" clId="{6A633F21-98A5-46F1-AF5C-7D6517485588}" dt="2021-08-29T13:15:01.723" v="57" actId="478"/>
          <ac:spMkLst>
            <pc:docMk/>
            <pc:sldMk cId="297730008" sldId="384"/>
            <ac:spMk id="196" creationId="{6AFA66AF-930F-4933-8D82-02FA6CF9FD9B}"/>
          </ac:spMkLst>
        </pc:spChg>
        <pc:spChg chg="del">
          <ac:chgData name="Syphax Ait oubelli" userId="ecf726b1934da71b" providerId="LiveId" clId="{6A633F21-98A5-46F1-AF5C-7D6517485588}" dt="2021-08-29T13:15:01.723" v="57" actId="478"/>
          <ac:spMkLst>
            <pc:docMk/>
            <pc:sldMk cId="297730008" sldId="384"/>
            <ac:spMk id="197" creationId="{CC436FA8-5664-4CE2-94D1-1ECE6CBC7FD2}"/>
          </ac:spMkLst>
        </pc:spChg>
        <pc:spChg chg="del">
          <ac:chgData name="Syphax Ait oubelli" userId="ecf726b1934da71b" providerId="LiveId" clId="{6A633F21-98A5-46F1-AF5C-7D6517485588}" dt="2021-08-29T13:15:01.723" v="57" actId="478"/>
          <ac:spMkLst>
            <pc:docMk/>
            <pc:sldMk cId="297730008" sldId="384"/>
            <ac:spMk id="198" creationId="{0BCF8252-4930-4F10-887B-DE4CCC04D128}"/>
          </ac:spMkLst>
        </pc:spChg>
        <pc:spChg chg="del">
          <ac:chgData name="Syphax Ait oubelli" userId="ecf726b1934da71b" providerId="LiveId" clId="{6A633F21-98A5-46F1-AF5C-7D6517485588}" dt="2021-08-29T13:15:01.723" v="57" actId="478"/>
          <ac:spMkLst>
            <pc:docMk/>
            <pc:sldMk cId="297730008" sldId="384"/>
            <ac:spMk id="199" creationId="{095C1E4F-4773-4C92-9DEC-0617B4FA17D4}"/>
          </ac:spMkLst>
        </pc:spChg>
        <pc:spChg chg="del">
          <ac:chgData name="Syphax Ait oubelli" userId="ecf726b1934da71b" providerId="LiveId" clId="{6A633F21-98A5-46F1-AF5C-7D6517485588}" dt="2021-08-29T13:15:01.723" v="57" actId="478"/>
          <ac:spMkLst>
            <pc:docMk/>
            <pc:sldMk cId="297730008" sldId="384"/>
            <ac:spMk id="200" creationId="{7AB259E7-52C2-4C26-A459-90392DDB6B58}"/>
          </ac:spMkLst>
        </pc:spChg>
        <pc:spChg chg="del">
          <ac:chgData name="Syphax Ait oubelli" userId="ecf726b1934da71b" providerId="LiveId" clId="{6A633F21-98A5-46F1-AF5C-7D6517485588}" dt="2021-08-29T13:15:01.723" v="57" actId="478"/>
          <ac:spMkLst>
            <pc:docMk/>
            <pc:sldMk cId="297730008" sldId="384"/>
            <ac:spMk id="201" creationId="{F0C537A2-0655-4A68-B5C0-35B61021FD0A}"/>
          </ac:spMkLst>
        </pc:spChg>
        <pc:spChg chg="del">
          <ac:chgData name="Syphax Ait oubelli" userId="ecf726b1934da71b" providerId="LiveId" clId="{6A633F21-98A5-46F1-AF5C-7D6517485588}" dt="2021-08-29T13:15:01.723" v="57" actId="478"/>
          <ac:spMkLst>
            <pc:docMk/>
            <pc:sldMk cId="297730008" sldId="384"/>
            <ac:spMk id="202" creationId="{D679F4EC-C68B-4CCD-97D9-2A61A6EE1302}"/>
          </ac:spMkLst>
        </pc:spChg>
        <pc:spChg chg="del">
          <ac:chgData name="Syphax Ait oubelli" userId="ecf726b1934da71b" providerId="LiveId" clId="{6A633F21-98A5-46F1-AF5C-7D6517485588}" dt="2021-08-29T13:15:01.723" v="57" actId="478"/>
          <ac:spMkLst>
            <pc:docMk/>
            <pc:sldMk cId="297730008" sldId="384"/>
            <ac:spMk id="203" creationId="{A0A827FE-EC41-4DB8-9975-1D42554FC754}"/>
          </ac:spMkLst>
        </pc:spChg>
        <pc:spChg chg="del">
          <ac:chgData name="Syphax Ait oubelli" userId="ecf726b1934da71b" providerId="LiveId" clId="{6A633F21-98A5-46F1-AF5C-7D6517485588}" dt="2021-08-29T13:15:01.723" v="57" actId="478"/>
          <ac:spMkLst>
            <pc:docMk/>
            <pc:sldMk cId="297730008" sldId="384"/>
            <ac:spMk id="204" creationId="{078C32A7-20BA-417D-B1B7-A79A585A2EDF}"/>
          </ac:spMkLst>
        </pc:spChg>
        <pc:spChg chg="del">
          <ac:chgData name="Syphax Ait oubelli" userId="ecf726b1934da71b" providerId="LiveId" clId="{6A633F21-98A5-46F1-AF5C-7D6517485588}" dt="2021-08-29T13:15:01.723" v="57" actId="478"/>
          <ac:spMkLst>
            <pc:docMk/>
            <pc:sldMk cId="297730008" sldId="384"/>
            <ac:spMk id="205" creationId="{001D518D-4E8F-4ABC-9776-C753A6ED6701}"/>
          </ac:spMkLst>
        </pc:spChg>
        <pc:spChg chg="del">
          <ac:chgData name="Syphax Ait oubelli" userId="ecf726b1934da71b" providerId="LiveId" clId="{6A633F21-98A5-46F1-AF5C-7D6517485588}" dt="2021-08-29T13:15:01.723" v="57" actId="478"/>
          <ac:spMkLst>
            <pc:docMk/>
            <pc:sldMk cId="297730008" sldId="384"/>
            <ac:spMk id="206" creationId="{AC29AB8A-4A38-401A-9BB2-098D5E75875B}"/>
          </ac:spMkLst>
        </pc:spChg>
        <pc:spChg chg="del">
          <ac:chgData name="Syphax Ait oubelli" userId="ecf726b1934da71b" providerId="LiveId" clId="{6A633F21-98A5-46F1-AF5C-7D6517485588}" dt="2021-08-29T13:15:01.723" v="57" actId="478"/>
          <ac:spMkLst>
            <pc:docMk/>
            <pc:sldMk cId="297730008" sldId="384"/>
            <ac:spMk id="207" creationId="{AB29B686-C15F-48D8-9FF3-2370826CB4DC}"/>
          </ac:spMkLst>
        </pc:spChg>
        <pc:spChg chg="del">
          <ac:chgData name="Syphax Ait oubelli" userId="ecf726b1934da71b" providerId="LiveId" clId="{6A633F21-98A5-46F1-AF5C-7D6517485588}" dt="2021-08-29T13:15:01.723" v="57" actId="478"/>
          <ac:spMkLst>
            <pc:docMk/>
            <pc:sldMk cId="297730008" sldId="384"/>
            <ac:spMk id="208" creationId="{BA5156C2-E27F-4960-AB5C-FCD51FEC65CF}"/>
          </ac:spMkLst>
        </pc:spChg>
        <pc:spChg chg="del">
          <ac:chgData name="Syphax Ait oubelli" userId="ecf726b1934da71b" providerId="LiveId" clId="{6A633F21-98A5-46F1-AF5C-7D6517485588}" dt="2021-08-29T13:15:01.723" v="57" actId="478"/>
          <ac:spMkLst>
            <pc:docMk/>
            <pc:sldMk cId="297730008" sldId="384"/>
            <ac:spMk id="209" creationId="{10E1CADE-E545-4453-9CC3-AA38F6295C68}"/>
          </ac:spMkLst>
        </pc:spChg>
        <pc:spChg chg="del">
          <ac:chgData name="Syphax Ait oubelli" userId="ecf726b1934da71b" providerId="LiveId" clId="{6A633F21-98A5-46F1-AF5C-7D6517485588}" dt="2021-08-29T13:15:01.723" v="57" actId="478"/>
          <ac:spMkLst>
            <pc:docMk/>
            <pc:sldMk cId="297730008" sldId="384"/>
            <ac:spMk id="210" creationId="{2A33B8F4-821B-41D0-97DE-209BA1920B92}"/>
          </ac:spMkLst>
        </pc:spChg>
        <pc:spChg chg="del">
          <ac:chgData name="Syphax Ait oubelli" userId="ecf726b1934da71b" providerId="LiveId" clId="{6A633F21-98A5-46F1-AF5C-7D6517485588}" dt="2021-08-29T13:15:01.723" v="57" actId="478"/>
          <ac:spMkLst>
            <pc:docMk/>
            <pc:sldMk cId="297730008" sldId="384"/>
            <ac:spMk id="211" creationId="{714B64FE-7F5D-4DD8-AE80-836C0532DB91}"/>
          </ac:spMkLst>
        </pc:spChg>
        <pc:spChg chg="del">
          <ac:chgData name="Syphax Ait oubelli" userId="ecf726b1934da71b" providerId="LiveId" clId="{6A633F21-98A5-46F1-AF5C-7D6517485588}" dt="2021-08-29T13:15:01.723" v="57" actId="478"/>
          <ac:spMkLst>
            <pc:docMk/>
            <pc:sldMk cId="297730008" sldId="384"/>
            <ac:spMk id="212" creationId="{55B7B44F-7C1C-40A5-9773-9E90DD7CC9F7}"/>
          </ac:spMkLst>
        </pc:spChg>
        <pc:spChg chg="del">
          <ac:chgData name="Syphax Ait oubelli" userId="ecf726b1934da71b" providerId="LiveId" clId="{6A633F21-98A5-46F1-AF5C-7D6517485588}" dt="2021-08-29T13:15:01.723" v="57" actId="478"/>
          <ac:spMkLst>
            <pc:docMk/>
            <pc:sldMk cId="297730008" sldId="384"/>
            <ac:spMk id="213" creationId="{8885654A-4957-4D8C-B55C-E53D5DD19CBD}"/>
          </ac:spMkLst>
        </pc:spChg>
        <pc:spChg chg="del">
          <ac:chgData name="Syphax Ait oubelli" userId="ecf726b1934da71b" providerId="LiveId" clId="{6A633F21-98A5-46F1-AF5C-7D6517485588}" dt="2021-08-29T13:15:01.723" v="57" actId="478"/>
          <ac:spMkLst>
            <pc:docMk/>
            <pc:sldMk cId="297730008" sldId="384"/>
            <ac:spMk id="214" creationId="{116F9558-4698-4627-A42C-2FF0614C2240}"/>
          </ac:spMkLst>
        </pc:spChg>
        <pc:spChg chg="del">
          <ac:chgData name="Syphax Ait oubelli" userId="ecf726b1934da71b" providerId="LiveId" clId="{6A633F21-98A5-46F1-AF5C-7D6517485588}" dt="2021-08-29T13:15:01.723" v="57" actId="478"/>
          <ac:spMkLst>
            <pc:docMk/>
            <pc:sldMk cId="297730008" sldId="384"/>
            <ac:spMk id="215" creationId="{5573F58B-D7CF-4C5B-8029-02B47ABE5D99}"/>
          </ac:spMkLst>
        </pc:spChg>
        <pc:spChg chg="del">
          <ac:chgData name="Syphax Ait oubelli" userId="ecf726b1934da71b" providerId="LiveId" clId="{6A633F21-98A5-46F1-AF5C-7D6517485588}" dt="2021-08-29T13:15:01.723" v="57" actId="478"/>
          <ac:spMkLst>
            <pc:docMk/>
            <pc:sldMk cId="297730008" sldId="384"/>
            <ac:spMk id="216" creationId="{AF01896C-B5DB-4BC8-88D6-4EEBE312A68E}"/>
          </ac:spMkLst>
        </pc:spChg>
        <pc:spChg chg="del">
          <ac:chgData name="Syphax Ait oubelli" userId="ecf726b1934da71b" providerId="LiveId" clId="{6A633F21-98A5-46F1-AF5C-7D6517485588}" dt="2021-08-29T13:15:01.723" v="57" actId="478"/>
          <ac:spMkLst>
            <pc:docMk/>
            <pc:sldMk cId="297730008" sldId="384"/>
            <ac:spMk id="217" creationId="{D4C2A317-969B-4E9A-8860-3E7985EF0E30}"/>
          </ac:spMkLst>
        </pc:spChg>
        <pc:spChg chg="del">
          <ac:chgData name="Syphax Ait oubelli" userId="ecf726b1934da71b" providerId="LiveId" clId="{6A633F21-98A5-46F1-AF5C-7D6517485588}" dt="2021-08-29T13:15:01.723" v="57" actId="478"/>
          <ac:spMkLst>
            <pc:docMk/>
            <pc:sldMk cId="297730008" sldId="384"/>
            <ac:spMk id="218" creationId="{DE6FEFDA-9BDF-4C61-A21A-5D023DFCDD81}"/>
          </ac:spMkLst>
        </pc:spChg>
        <pc:spChg chg="del">
          <ac:chgData name="Syphax Ait oubelli" userId="ecf726b1934da71b" providerId="LiveId" clId="{6A633F21-98A5-46F1-AF5C-7D6517485588}" dt="2021-08-29T13:15:01.723" v="57" actId="478"/>
          <ac:spMkLst>
            <pc:docMk/>
            <pc:sldMk cId="297730008" sldId="384"/>
            <ac:spMk id="219" creationId="{44113D8C-0C4A-4C98-99A5-02B4CB27907A}"/>
          </ac:spMkLst>
        </pc:spChg>
        <pc:spChg chg="del">
          <ac:chgData name="Syphax Ait oubelli" userId="ecf726b1934da71b" providerId="LiveId" clId="{6A633F21-98A5-46F1-AF5C-7D6517485588}" dt="2021-08-29T13:15:01.723" v="57" actId="478"/>
          <ac:spMkLst>
            <pc:docMk/>
            <pc:sldMk cId="297730008" sldId="384"/>
            <ac:spMk id="220" creationId="{2869F1C9-FD80-4110-9D95-2A4D04491BED}"/>
          </ac:spMkLst>
        </pc:spChg>
        <pc:spChg chg="del">
          <ac:chgData name="Syphax Ait oubelli" userId="ecf726b1934da71b" providerId="LiveId" clId="{6A633F21-98A5-46F1-AF5C-7D6517485588}" dt="2021-08-29T13:15:01.723" v="57" actId="478"/>
          <ac:spMkLst>
            <pc:docMk/>
            <pc:sldMk cId="297730008" sldId="384"/>
            <ac:spMk id="221" creationId="{B748BB21-B555-4647-B605-333011EF8EEC}"/>
          </ac:spMkLst>
        </pc:spChg>
        <pc:spChg chg="del">
          <ac:chgData name="Syphax Ait oubelli" userId="ecf726b1934da71b" providerId="LiveId" clId="{6A633F21-98A5-46F1-AF5C-7D6517485588}" dt="2021-08-29T13:15:01.723" v="57" actId="478"/>
          <ac:spMkLst>
            <pc:docMk/>
            <pc:sldMk cId="297730008" sldId="384"/>
            <ac:spMk id="222" creationId="{9A6F9EA8-7D09-471C-8BA3-FBAB8483911A}"/>
          </ac:spMkLst>
        </pc:spChg>
        <pc:spChg chg="del">
          <ac:chgData name="Syphax Ait oubelli" userId="ecf726b1934da71b" providerId="LiveId" clId="{6A633F21-98A5-46F1-AF5C-7D6517485588}" dt="2021-08-29T13:15:01.723" v="57" actId="478"/>
          <ac:spMkLst>
            <pc:docMk/>
            <pc:sldMk cId="297730008" sldId="384"/>
            <ac:spMk id="223" creationId="{8B74D7BE-D3C8-49C6-BE19-909DBDD29B5D}"/>
          </ac:spMkLst>
        </pc:spChg>
        <pc:spChg chg="del">
          <ac:chgData name="Syphax Ait oubelli" userId="ecf726b1934da71b" providerId="LiveId" clId="{6A633F21-98A5-46F1-AF5C-7D6517485588}" dt="2021-08-29T13:15:01.723" v="57" actId="478"/>
          <ac:spMkLst>
            <pc:docMk/>
            <pc:sldMk cId="297730008" sldId="384"/>
            <ac:spMk id="224" creationId="{380BE1AF-7259-472E-BBF8-155EB04B20AC}"/>
          </ac:spMkLst>
        </pc:spChg>
        <pc:spChg chg="del">
          <ac:chgData name="Syphax Ait oubelli" userId="ecf726b1934da71b" providerId="LiveId" clId="{6A633F21-98A5-46F1-AF5C-7D6517485588}" dt="2021-08-29T13:15:01.723" v="57" actId="478"/>
          <ac:spMkLst>
            <pc:docMk/>
            <pc:sldMk cId="297730008" sldId="384"/>
            <ac:spMk id="225" creationId="{6DD00A39-547D-480D-B044-72F9BF6EF23C}"/>
          </ac:spMkLst>
        </pc:spChg>
        <pc:spChg chg="del">
          <ac:chgData name="Syphax Ait oubelli" userId="ecf726b1934da71b" providerId="LiveId" clId="{6A633F21-98A5-46F1-AF5C-7D6517485588}" dt="2021-08-29T13:15:01.723" v="57" actId="478"/>
          <ac:spMkLst>
            <pc:docMk/>
            <pc:sldMk cId="297730008" sldId="384"/>
            <ac:spMk id="226" creationId="{67755512-2D84-4959-9C30-40F4128860B3}"/>
          </ac:spMkLst>
        </pc:spChg>
        <pc:spChg chg="del">
          <ac:chgData name="Syphax Ait oubelli" userId="ecf726b1934da71b" providerId="LiveId" clId="{6A633F21-98A5-46F1-AF5C-7D6517485588}" dt="2021-08-29T13:15:01.723" v="57" actId="478"/>
          <ac:spMkLst>
            <pc:docMk/>
            <pc:sldMk cId="297730008" sldId="384"/>
            <ac:spMk id="227" creationId="{C9314983-F4BC-457F-8DD9-273EE685525E}"/>
          </ac:spMkLst>
        </pc:spChg>
        <pc:spChg chg="del">
          <ac:chgData name="Syphax Ait oubelli" userId="ecf726b1934da71b" providerId="LiveId" clId="{6A633F21-98A5-46F1-AF5C-7D6517485588}" dt="2021-08-29T13:15:01.723" v="57" actId="478"/>
          <ac:spMkLst>
            <pc:docMk/>
            <pc:sldMk cId="297730008" sldId="384"/>
            <ac:spMk id="228" creationId="{CF87750E-2E87-47EE-A5E2-BFAD21D11547}"/>
          </ac:spMkLst>
        </pc:spChg>
        <pc:spChg chg="del">
          <ac:chgData name="Syphax Ait oubelli" userId="ecf726b1934da71b" providerId="LiveId" clId="{6A633F21-98A5-46F1-AF5C-7D6517485588}" dt="2021-08-29T13:15:01.723" v="57" actId="478"/>
          <ac:spMkLst>
            <pc:docMk/>
            <pc:sldMk cId="297730008" sldId="384"/>
            <ac:spMk id="229" creationId="{6E7446CC-032E-4874-BA04-21D8FCBBB93F}"/>
          </ac:spMkLst>
        </pc:spChg>
        <pc:spChg chg="del">
          <ac:chgData name="Syphax Ait oubelli" userId="ecf726b1934da71b" providerId="LiveId" clId="{6A633F21-98A5-46F1-AF5C-7D6517485588}" dt="2021-08-29T13:15:01.723" v="57" actId="478"/>
          <ac:spMkLst>
            <pc:docMk/>
            <pc:sldMk cId="297730008" sldId="384"/>
            <ac:spMk id="230" creationId="{BC193D38-1882-4980-84DB-6FF71EDC30D0}"/>
          </ac:spMkLst>
        </pc:spChg>
        <pc:spChg chg="del">
          <ac:chgData name="Syphax Ait oubelli" userId="ecf726b1934da71b" providerId="LiveId" clId="{6A633F21-98A5-46F1-AF5C-7D6517485588}" dt="2021-08-29T13:15:01.723" v="57" actId="478"/>
          <ac:spMkLst>
            <pc:docMk/>
            <pc:sldMk cId="297730008" sldId="384"/>
            <ac:spMk id="231" creationId="{B63826FD-1497-405B-A499-53983A48203A}"/>
          </ac:spMkLst>
        </pc:spChg>
        <pc:spChg chg="del">
          <ac:chgData name="Syphax Ait oubelli" userId="ecf726b1934da71b" providerId="LiveId" clId="{6A633F21-98A5-46F1-AF5C-7D6517485588}" dt="2021-08-29T13:15:01.723" v="57" actId="478"/>
          <ac:spMkLst>
            <pc:docMk/>
            <pc:sldMk cId="297730008" sldId="384"/>
            <ac:spMk id="232" creationId="{97408974-DB22-463D-9DE2-C935E8C61969}"/>
          </ac:spMkLst>
        </pc:spChg>
        <pc:spChg chg="del">
          <ac:chgData name="Syphax Ait oubelli" userId="ecf726b1934da71b" providerId="LiveId" clId="{6A633F21-98A5-46F1-AF5C-7D6517485588}" dt="2021-08-29T13:15:01.723" v="57" actId="478"/>
          <ac:spMkLst>
            <pc:docMk/>
            <pc:sldMk cId="297730008" sldId="384"/>
            <ac:spMk id="233" creationId="{87409DDF-D0AE-4D64-91A8-B5877094037B}"/>
          </ac:spMkLst>
        </pc:spChg>
        <pc:spChg chg="del">
          <ac:chgData name="Syphax Ait oubelli" userId="ecf726b1934da71b" providerId="LiveId" clId="{6A633F21-98A5-46F1-AF5C-7D6517485588}" dt="2021-08-29T13:15:01.723" v="57" actId="478"/>
          <ac:spMkLst>
            <pc:docMk/>
            <pc:sldMk cId="297730008" sldId="384"/>
            <ac:spMk id="234" creationId="{84ABE672-C6DB-41CF-8450-FD43EEC6EB87}"/>
          </ac:spMkLst>
        </pc:spChg>
        <pc:spChg chg="del">
          <ac:chgData name="Syphax Ait oubelli" userId="ecf726b1934da71b" providerId="LiveId" clId="{6A633F21-98A5-46F1-AF5C-7D6517485588}" dt="2021-08-29T13:15:01.723" v="57" actId="478"/>
          <ac:spMkLst>
            <pc:docMk/>
            <pc:sldMk cId="297730008" sldId="384"/>
            <ac:spMk id="292" creationId="{FD665A9C-2E87-4F50-8517-C014B27C4D67}"/>
          </ac:spMkLst>
        </pc:spChg>
        <pc:spChg chg="del">
          <ac:chgData name="Syphax Ait oubelli" userId="ecf726b1934da71b" providerId="LiveId" clId="{6A633F21-98A5-46F1-AF5C-7D6517485588}" dt="2021-08-29T13:15:01.723" v="57" actId="478"/>
          <ac:spMkLst>
            <pc:docMk/>
            <pc:sldMk cId="297730008" sldId="384"/>
            <ac:spMk id="293" creationId="{500BEA85-D3B9-405C-83F8-98F713A06124}"/>
          </ac:spMkLst>
        </pc:spChg>
        <pc:spChg chg="del">
          <ac:chgData name="Syphax Ait oubelli" userId="ecf726b1934da71b" providerId="LiveId" clId="{6A633F21-98A5-46F1-AF5C-7D6517485588}" dt="2021-08-29T13:15:01.723" v="57" actId="478"/>
          <ac:spMkLst>
            <pc:docMk/>
            <pc:sldMk cId="297730008" sldId="384"/>
            <ac:spMk id="294" creationId="{BC4E1F89-439F-4197-8660-FCC127C87614}"/>
          </ac:spMkLst>
        </pc:spChg>
        <pc:spChg chg="del">
          <ac:chgData name="Syphax Ait oubelli" userId="ecf726b1934da71b" providerId="LiveId" clId="{6A633F21-98A5-46F1-AF5C-7D6517485588}" dt="2021-08-29T13:15:01.723" v="57" actId="478"/>
          <ac:spMkLst>
            <pc:docMk/>
            <pc:sldMk cId="297730008" sldId="384"/>
            <ac:spMk id="295" creationId="{11B27320-938E-47CB-95C3-27ACE83C630E}"/>
          </ac:spMkLst>
        </pc:spChg>
        <pc:spChg chg="del">
          <ac:chgData name="Syphax Ait oubelli" userId="ecf726b1934da71b" providerId="LiveId" clId="{6A633F21-98A5-46F1-AF5C-7D6517485588}" dt="2021-08-29T13:15:01.723" v="57" actId="478"/>
          <ac:spMkLst>
            <pc:docMk/>
            <pc:sldMk cId="297730008" sldId="384"/>
            <ac:spMk id="296" creationId="{AF9675F9-0673-41FB-BC39-C599C3BF1AFF}"/>
          </ac:spMkLst>
        </pc:spChg>
        <pc:spChg chg="del">
          <ac:chgData name="Syphax Ait oubelli" userId="ecf726b1934da71b" providerId="LiveId" clId="{6A633F21-98A5-46F1-AF5C-7D6517485588}" dt="2021-08-29T13:15:01.723" v="57" actId="478"/>
          <ac:spMkLst>
            <pc:docMk/>
            <pc:sldMk cId="297730008" sldId="384"/>
            <ac:spMk id="297" creationId="{59FCFD63-B784-40F8-8F55-312E61C599A7}"/>
          </ac:spMkLst>
        </pc:spChg>
        <pc:spChg chg="del">
          <ac:chgData name="Syphax Ait oubelli" userId="ecf726b1934da71b" providerId="LiveId" clId="{6A633F21-98A5-46F1-AF5C-7D6517485588}" dt="2021-08-29T13:15:01.723" v="57" actId="478"/>
          <ac:spMkLst>
            <pc:docMk/>
            <pc:sldMk cId="297730008" sldId="384"/>
            <ac:spMk id="298" creationId="{D624831F-70F7-47C1-860C-D0F97BADF070}"/>
          </ac:spMkLst>
        </pc:spChg>
        <pc:spChg chg="del">
          <ac:chgData name="Syphax Ait oubelli" userId="ecf726b1934da71b" providerId="LiveId" clId="{6A633F21-98A5-46F1-AF5C-7D6517485588}" dt="2021-08-29T13:15:01.723" v="57" actId="478"/>
          <ac:spMkLst>
            <pc:docMk/>
            <pc:sldMk cId="297730008" sldId="384"/>
            <ac:spMk id="299" creationId="{6E24A11A-8E40-40E8-879D-638E34A3785A}"/>
          </ac:spMkLst>
        </pc:spChg>
        <pc:spChg chg="del">
          <ac:chgData name="Syphax Ait oubelli" userId="ecf726b1934da71b" providerId="LiveId" clId="{6A633F21-98A5-46F1-AF5C-7D6517485588}" dt="2021-08-29T13:15:01.723" v="57" actId="478"/>
          <ac:spMkLst>
            <pc:docMk/>
            <pc:sldMk cId="297730008" sldId="384"/>
            <ac:spMk id="300" creationId="{A0FA6266-ECD1-4233-9F97-95E3D0457BC8}"/>
          </ac:spMkLst>
        </pc:spChg>
        <pc:spChg chg="del">
          <ac:chgData name="Syphax Ait oubelli" userId="ecf726b1934da71b" providerId="LiveId" clId="{6A633F21-98A5-46F1-AF5C-7D6517485588}" dt="2021-08-29T13:15:01.723" v="57" actId="478"/>
          <ac:spMkLst>
            <pc:docMk/>
            <pc:sldMk cId="297730008" sldId="384"/>
            <ac:spMk id="301" creationId="{4F3A2678-8EE7-4724-930D-B620355B0F52}"/>
          </ac:spMkLst>
        </pc:spChg>
        <pc:spChg chg="del">
          <ac:chgData name="Syphax Ait oubelli" userId="ecf726b1934da71b" providerId="LiveId" clId="{6A633F21-98A5-46F1-AF5C-7D6517485588}" dt="2021-08-29T13:15:01.723" v="57" actId="478"/>
          <ac:spMkLst>
            <pc:docMk/>
            <pc:sldMk cId="297730008" sldId="384"/>
            <ac:spMk id="302" creationId="{D50E1DB8-C9C1-4A19-A63A-BFB14D95213B}"/>
          </ac:spMkLst>
        </pc:spChg>
        <pc:spChg chg="del">
          <ac:chgData name="Syphax Ait oubelli" userId="ecf726b1934da71b" providerId="LiveId" clId="{6A633F21-98A5-46F1-AF5C-7D6517485588}" dt="2021-08-29T13:15:01.723" v="57" actId="478"/>
          <ac:spMkLst>
            <pc:docMk/>
            <pc:sldMk cId="297730008" sldId="384"/>
            <ac:spMk id="303" creationId="{8C248626-E580-4757-8A5B-387A892C08DA}"/>
          </ac:spMkLst>
        </pc:spChg>
        <pc:spChg chg="del">
          <ac:chgData name="Syphax Ait oubelli" userId="ecf726b1934da71b" providerId="LiveId" clId="{6A633F21-98A5-46F1-AF5C-7D6517485588}" dt="2021-08-29T13:15:01.723" v="57" actId="478"/>
          <ac:spMkLst>
            <pc:docMk/>
            <pc:sldMk cId="297730008" sldId="384"/>
            <ac:spMk id="304" creationId="{335F12AD-2319-4D88-8368-B16A38D2F5F1}"/>
          </ac:spMkLst>
        </pc:spChg>
        <pc:spChg chg="del">
          <ac:chgData name="Syphax Ait oubelli" userId="ecf726b1934da71b" providerId="LiveId" clId="{6A633F21-98A5-46F1-AF5C-7D6517485588}" dt="2021-08-29T13:15:01.723" v="57" actId="478"/>
          <ac:spMkLst>
            <pc:docMk/>
            <pc:sldMk cId="297730008" sldId="384"/>
            <ac:spMk id="305" creationId="{30DAD254-2FDD-4EF2-BDD4-F56E1A3094C8}"/>
          </ac:spMkLst>
        </pc:spChg>
        <pc:spChg chg="del">
          <ac:chgData name="Syphax Ait oubelli" userId="ecf726b1934da71b" providerId="LiveId" clId="{6A633F21-98A5-46F1-AF5C-7D6517485588}" dt="2021-08-29T13:15:01.723" v="57" actId="478"/>
          <ac:spMkLst>
            <pc:docMk/>
            <pc:sldMk cId="297730008" sldId="384"/>
            <ac:spMk id="306" creationId="{6986E3E8-671B-4853-85B3-C4B3A732A407}"/>
          </ac:spMkLst>
        </pc:spChg>
        <pc:spChg chg="del">
          <ac:chgData name="Syphax Ait oubelli" userId="ecf726b1934da71b" providerId="LiveId" clId="{6A633F21-98A5-46F1-AF5C-7D6517485588}" dt="2021-08-29T13:15:01.723" v="57" actId="478"/>
          <ac:spMkLst>
            <pc:docMk/>
            <pc:sldMk cId="297730008" sldId="384"/>
            <ac:spMk id="307" creationId="{D0C13A8D-2F6D-4F8B-BBA3-2B81CBAF7F5D}"/>
          </ac:spMkLst>
        </pc:spChg>
        <pc:spChg chg="del">
          <ac:chgData name="Syphax Ait oubelli" userId="ecf726b1934da71b" providerId="LiveId" clId="{6A633F21-98A5-46F1-AF5C-7D6517485588}" dt="2021-08-29T13:15:01.723" v="57" actId="478"/>
          <ac:spMkLst>
            <pc:docMk/>
            <pc:sldMk cId="297730008" sldId="384"/>
            <ac:spMk id="308" creationId="{BA3E02A9-A6D7-4ADC-8E47-AF18542D4E9C}"/>
          </ac:spMkLst>
        </pc:spChg>
        <pc:spChg chg="del">
          <ac:chgData name="Syphax Ait oubelli" userId="ecf726b1934da71b" providerId="LiveId" clId="{6A633F21-98A5-46F1-AF5C-7D6517485588}" dt="2021-08-29T13:15:01.723" v="57" actId="478"/>
          <ac:spMkLst>
            <pc:docMk/>
            <pc:sldMk cId="297730008" sldId="384"/>
            <ac:spMk id="309" creationId="{A3602B83-997A-4D88-97F8-F12ECF9C5D5F}"/>
          </ac:spMkLst>
        </pc:spChg>
        <pc:spChg chg="del">
          <ac:chgData name="Syphax Ait oubelli" userId="ecf726b1934da71b" providerId="LiveId" clId="{6A633F21-98A5-46F1-AF5C-7D6517485588}" dt="2021-08-29T13:15:01.723" v="57" actId="478"/>
          <ac:spMkLst>
            <pc:docMk/>
            <pc:sldMk cId="297730008" sldId="384"/>
            <ac:spMk id="310" creationId="{5A180D48-AF4D-43A0-B9E5-D00167E7F5B5}"/>
          </ac:spMkLst>
        </pc:spChg>
        <pc:spChg chg="del">
          <ac:chgData name="Syphax Ait oubelli" userId="ecf726b1934da71b" providerId="LiveId" clId="{6A633F21-98A5-46F1-AF5C-7D6517485588}" dt="2021-08-29T13:15:01.723" v="57" actId="478"/>
          <ac:spMkLst>
            <pc:docMk/>
            <pc:sldMk cId="297730008" sldId="384"/>
            <ac:spMk id="311" creationId="{81F783BE-805F-411A-A66F-2CE32308963A}"/>
          </ac:spMkLst>
        </pc:spChg>
        <pc:spChg chg="del">
          <ac:chgData name="Syphax Ait oubelli" userId="ecf726b1934da71b" providerId="LiveId" clId="{6A633F21-98A5-46F1-AF5C-7D6517485588}" dt="2021-08-29T13:15:01.723" v="57" actId="478"/>
          <ac:spMkLst>
            <pc:docMk/>
            <pc:sldMk cId="297730008" sldId="384"/>
            <ac:spMk id="312" creationId="{55AA4A11-19DB-4FB2-9F7B-EE0EDD29AF65}"/>
          </ac:spMkLst>
        </pc:spChg>
        <pc:spChg chg="del">
          <ac:chgData name="Syphax Ait oubelli" userId="ecf726b1934da71b" providerId="LiveId" clId="{6A633F21-98A5-46F1-AF5C-7D6517485588}" dt="2021-08-29T13:15:01.723" v="57" actId="478"/>
          <ac:spMkLst>
            <pc:docMk/>
            <pc:sldMk cId="297730008" sldId="384"/>
            <ac:spMk id="313" creationId="{26E20EC4-867E-4DE6-A939-47E8F8E14A39}"/>
          </ac:spMkLst>
        </pc:spChg>
        <pc:spChg chg="del">
          <ac:chgData name="Syphax Ait oubelli" userId="ecf726b1934da71b" providerId="LiveId" clId="{6A633F21-98A5-46F1-AF5C-7D6517485588}" dt="2021-08-29T13:15:01.723" v="57" actId="478"/>
          <ac:spMkLst>
            <pc:docMk/>
            <pc:sldMk cId="297730008" sldId="384"/>
            <ac:spMk id="314" creationId="{2E0C4ABE-080B-4F82-8703-51884ED0965B}"/>
          </ac:spMkLst>
        </pc:spChg>
        <pc:spChg chg="del">
          <ac:chgData name="Syphax Ait oubelli" userId="ecf726b1934da71b" providerId="LiveId" clId="{6A633F21-98A5-46F1-AF5C-7D6517485588}" dt="2021-08-29T13:15:01.723" v="57" actId="478"/>
          <ac:spMkLst>
            <pc:docMk/>
            <pc:sldMk cId="297730008" sldId="384"/>
            <ac:spMk id="315" creationId="{90928D1D-3257-41A1-AB40-8E648F7096D5}"/>
          </ac:spMkLst>
        </pc:spChg>
        <pc:spChg chg="del">
          <ac:chgData name="Syphax Ait oubelli" userId="ecf726b1934da71b" providerId="LiveId" clId="{6A633F21-98A5-46F1-AF5C-7D6517485588}" dt="2021-08-29T13:15:01.723" v="57" actId="478"/>
          <ac:spMkLst>
            <pc:docMk/>
            <pc:sldMk cId="297730008" sldId="384"/>
            <ac:spMk id="316" creationId="{3F327F4B-6911-4FE1-AFF1-007CD7436A46}"/>
          </ac:spMkLst>
        </pc:spChg>
        <pc:spChg chg="del">
          <ac:chgData name="Syphax Ait oubelli" userId="ecf726b1934da71b" providerId="LiveId" clId="{6A633F21-98A5-46F1-AF5C-7D6517485588}" dt="2021-08-29T13:15:01.723" v="57" actId="478"/>
          <ac:spMkLst>
            <pc:docMk/>
            <pc:sldMk cId="297730008" sldId="384"/>
            <ac:spMk id="317" creationId="{0EA60972-54AE-4216-B2D0-D1764B163529}"/>
          </ac:spMkLst>
        </pc:spChg>
        <pc:spChg chg="del">
          <ac:chgData name="Syphax Ait oubelli" userId="ecf726b1934da71b" providerId="LiveId" clId="{6A633F21-98A5-46F1-AF5C-7D6517485588}" dt="2021-08-29T13:15:01.723" v="57" actId="478"/>
          <ac:spMkLst>
            <pc:docMk/>
            <pc:sldMk cId="297730008" sldId="384"/>
            <ac:spMk id="318" creationId="{EBC77B78-0AB0-460B-A84D-E95B0C9AE2B8}"/>
          </ac:spMkLst>
        </pc:spChg>
        <pc:spChg chg="del">
          <ac:chgData name="Syphax Ait oubelli" userId="ecf726b1934da71b" providerId="LiveId" clId="{6A633F21-98A5-46F1-AF5C-7D6517485588}" dt="2021-08-29T13:15:01.723" v="57" actId="478"/>
          <ac:spMkLst>
            <pc:docMk/>
            <pc:sldMk cId="297730008" sldId="384"/>
            <ac:spMk id="319" creationId="{296B2BA7-3FA7-4D6F-A79D-0D90E49EB95E}"/>
          </ac:spMkLst>
        </pc:spChg>
        <pc:spChg chg="del">
          <ac:chgData name="Syphax Ait oubelli" userId="ecf726b1934da71b" providerId="LiveId" clId="{6A633F21-98A5-46F1-AF5C-7D6517485588}" dt="2021-08-29T13:15:01.723" v="57" actId="478"/>
          <ac:spMkLst>
            <pc:docMk/>
            <pc:sldMk cId="297730008" sldId="384"/>
            <ac:spMk id="320" creationId="{BEF4CC53-8494-43C0-AA94-D290C1906498}"/>
          </ac:spMkLst>
        </pc:spChg>
        <pc:spChg chg="del">
          <ac:chgData name="Syphax Ait oubelli" userId="ecf726b1934da71b" providerId="LiveId" clId="{6A633F21-98A5-46F1-AF5C-7D6517485588}" dt="2021-08-29T13:15:01.723" v="57" actId="478"/>
          <ac:spMkLst>
            <pc:docMk/>
            <pc:sldMk cId="297730008" sldId="384"/>
            <ac:spMk id="321" creationId="{3C023918-28DD-43CB-9617-EF610E9A4D87}"/>
          </ac:spMkLst>
        </pc:spChg>
        <pc:spChg chg="del">
          <ac:chgData name="Syphax Ait oubelli" userId="ecf726b1934da71b" providerId="LiveId" clId="{6A633F21-98A5-46F1-AF5C-7D6517485588}" dt="2021-08-29T13:15:01.723" v="57" actId="478"/>
          <ac:spMkLst>
            <pc:docMk/>
            <pc:sldMk cId="297730008" sldId="384"/>
            <ac:spMk id="322" creationId="{0D8EEE17-0736-483D-97FC-DCCFE499B27C}"/>
          </ac:spMkLst>
        </pc:spChg>
        <pc:spChg chg="del">
          <ac:chgData name="Syphax Ait oubelli" userId="ecf726b1934da71b" providerId="LiveId" clId="{6A633F21-98A5-46F1-AF5C-7D6517485588}" dt="2021-08-29T13:15:01.723" v="57" actId="478"/>
          <ac:spMkLst>
            <pc:docMk/>
            <pc:sldMk cId="297730008" sldId="384"/>
            <ac:spMk id="323" creationId="{DF98034E-4847-4B76-BADD-30D7D7366E51}"/>
          </ac:spMkLst>
        </pc:spChg>
        <pc:spChg chg="del">
          <ac:chgData name="Syphax Ait oubelli" userId="ecf726b1934da71b" providerId="LiveId" clId="{6A633F21-98A5-46F1-AF5C-7D6517485588}" dt="2021-08-29T13:15:01.723" v="57" actId="478"/>
          <ac:spMkLst>
            <pc:docMk/>
            <pc:sldMk cId="297730008" sldId="384"/>
            <ac:spMk id="324" creationId="{D91CD162-3621-4C11-8510-0F1F0C25058D}"/>
          </ac:spMkLst>
        </pc:spChg>
        <pc:spChg chg="del">
          <ac:chgData name="Syphax Ait oubelli" userId="ecf726b1934da71b" providerId="LiveId" clId="{6A633F21-98A5-46F1-AF5C-7D6517485588}" dt="2021-08-29T13:15:01.723" v="57" actId="478"/>
          <ac:spMkLst>
            <pc:docMk/>
            <pc:sldMk cId="297730008" sldId="384"/>
            <ac:spMk id="325" creationId="{35D96B72-E63A-4E01-A04F-0F7EC7E68BF1}"/>
          </ac:spMkLst>
        </pc:spChg>
        <pc:spChg chg="del">
          <ac:chgData name="Syphax Ait oubelli" userId="ecf726b1934da71b" providerId="LiveId" clId="{6A633F21-98A5-46F1-AF5C-7D6517485588}" dt="2021-08-29T13:15:01.723" v="57" actId="478"/>
          <ac:spMkLst>
            <pc:docMk/>
            <pc:sldMk cId="297730008" sldId="384"/>
            <ac:spMk id="326" creationId="{AFC01740-15F4-4551-A3BC-1029BC9102B0}"/>
          </ac:spMkLst>
        </pc:spChg>
        <pc:spChg chg="del">
          <ac:chgData name="Syphax Ait oubelli" userId="ecf726b1934da71b" providerId="LiveId" clId="{6A633F21-98A5-46F1-AF5C-7D6517485588}" dt="2021-08-29T13:15:01.723" v="57" actId="478"/>
          <ac:spMkLst>
            <pc:docMk/>
            <pc:sldMk cId="297730008" sldId="384"/>
            <ac:spMk id="327" creationId="{666206B4-00AE-4B58-8AB3-78F6CD3C091D}"/>
          </ac:spMkLst>
        </pc:spChg>
        <pc:spChg chg="del">
          <ac:chgData name="Syphax Ait oubelli" userId="ecf726b1934da71b" providerId="LiveId" clId="{6A633F21-98A5-46F1-AF5C-7D6517485588}" dt="2021-08-29T13:15:01.723" v="57" actId="478"/>
          <ac:spMkLst>
            <pc:docMk/>
            <pc:sldMk cId="297730008" sldId="384"/>
            <ac:spMk id="328" creationId="{AF81EB7F-DD95-4BAD-953F-ED5D89799748}"/>
          </ac:spMkLst>
        </pc:spChg>
        <pc:spChg chg="del">
          <ac:chgData name="Syphax Ait oubelli" userId="ecf726b1934da71b" providerId="LiveId" clId="{6A633F21-98A5-46F1-AF5C-7D6517485588}" dt="2021-08-29T13:15:01.723" v="57" actId="478"/>
          <ac:spMkLst>
            <pc:docMk/>
            <pc:sldMk cId="297730008" sldId="384"/>
            <ac:spMk id="329" creationId="{FD20217E-4D6C-430A-BE1E-1E48F09AF1BD}"/>
          </ac:spMkLst>
        </pc:spChg>
        <pc:spChg chg="del">
          <ac:chgData name="Syphax Ait oubelli" userId="ecf726b1934da71b" providerId="LiveId" clId="{6A633F21-98A5-46F1-AF5C-7D6517485588}" dt="2021-08-29T13:15:01.723" v="57" actId="478"/>
          <ac:spMkLst>
            <pc:docMk/>
            <pc:sldMk cId="297730008" sldId="384"/>
            <ac:spMk id="330" creationId="{9814B2DB-355E-4400-AD0E-6396AABD0A7D}"/>
          </ac:spMkLst>
        </pc:spChg>
        <pc:spChg chg="del">
          <ac:chgData name="Syphax Ait oubelli" userId="ecf726b1934da71b" providerId="LiveId" clId="{6A633F21-98A5-46F1-AF5C-7D6517485588}" dt="2021-08-29T13:15:01.723" v="57" actId="478"/>
          <ac:spMkLst>
            <pc:docMk/>
            <pc:sldMk cId="297730008" sldId="384"/>
            <ac:spMk id="331" creationId="{FD45239C-48F6-4A6C-BCE5-2328B047E771}"/>
          </ac:spMkLst>
        </pc:spChg>
        <pc:spChg chg="del">
          <ac:chgData name="Syphax Ait oubelli" userId="ecf726b1934da71b" providerId="LiveId" clId="{6A633F21-98A5-46F1-AF5C-7D6517485588}" dt="2021-08-29T13:15:01.723" v="57" actId="478"/>
          <ac:spMkLst>
            <pc:docMk/>
            <pc:sldMk cId="297730008" sldId="384"/>
            <ac:spMk id="332" creationId="{508B5090-3A29-4554-A237-672C849951C7}"/>
          </ac:spMkLst>
        </pc:spChg>
        <pc:spChg chg="del">
          <ac:chgData name="Syphax Ait oubelli" userId="ecf726b1934da71b" providerId="LiveId" clId="{6A633F21-98A5-46F1-AF5C-7D6517485588}" dt="2021-08-29T13:15:01.723" v="57" actId="478"/>
          <ac:spMkLst>
            <pc:docMk/>
            <pc:sldMk cId="297730008" sldId="384"/>
            <ac:spMk id="333" creationId="{0A92EE79-57A5-40BD-AD7C-143D7F5BF43F}"/>
          </ac:spMkLst>
        </pc:spChg>
        <pc:spChg chg="del">
          <ac:chgData name="Syphax Ait oubelli" userId="ecf726b1934da71b" providerId="LiveId" clId="{6A633F21-98A5-46F1-AF5C-7D6517485588}" dt="2021-08-29T13:15:01.723" v="57" actId="478"/>
          <ac:spMkLst>
            <pc:docMk/>
            <pc:sldMk cId="297730008" sldId="384"/>
            <ac:spMk id="334" creationId="{5D97780B-08B3-4BDE-A8E4-BAD6F6E10A06}"/>
          </ac:spMkLst>
        </pc:spChg>
        <pc:spChg chg="del">
          <ac:chgData name="Syphax Ait oubelli" userId="ecf726b1934da71b" providerId="LiveId" clId="{6A633F21-98A5-46F1-AF5C-7D6517485588}" dt="2021-08-29T13:15:01.723" v="57" actId="478"/>
          <ac:spMkLst>
            <pc:docMk/>
            <pc:sldMk cId="297730008" sldId="384"/>
            <ac:spMk id="335" creationId="{A4FAF054-D96E-44AC-9B72-AF23D94644D3}"/>
          </ac:spMkLst>
        </pc:spChg>
        <pc:spChg chg="del">
          <ac:chgData name="Syphax Ait oubelli" userId="ecf726b1934da71b" providerId="LiveId" clId="{6A633F21-98A5-46F1-AF5C-7D6517485588}" dt="2021-08-29T13:15:01.723" v="57" actId="478"/>
          <ac:spMkLst>
            <pc:docMk/>
            <pc:sldMk cId="297730008" sldId="384"/>
            <ac:spMk id="336" creationId="{EDF007AC-C33E-4300-9F1C-E948B4E230BC}"/>
          </ac:spMkLst>
        </pc:spChg>
        <pc:spChg chg="del">
          <ac:chgData name="Syphax Ait oubelli" userId="ecf726b1934da71b" providerId="LiveId" clId="{6A633F21-98A5-46F1-AF5C-7D6517485588}" dt="2021-08-29T13:15:01.723" v="57" actId="478"/>
          <ac:spMkLst>
            <pc:docMk/>
            <pc:sldMk cId="297730008" sldId="384"/>
            <ac:spMk id="337" creationId="{097EDE14-259A-4855-9DCF-34C083423701}"/>
          </ac:spMkLst>
        </pc:spChg>
        <pc:spChg chg="del">
          <ac:chgData name="Syphax Ait oubelli" userId="ecf726b1934da71b" providerId="LiveId" clId="{6A633F21-98A5-46F1-AF5C-7D6517485588}" dt="2021-08-29T13:15:01.723" v="57" actId="478"/>
          <ac:spMkLst>
            <pc:docMk/>
            <pc:sldMk cId="297730008" sldId="384"/>
            <ac:spMk id="338" creationId="{764D9C7E-697E-494F-B6B5-D529F0FC69FF}"/>
          </ac:spMkLst>
        </pc:spChg>
        <pc:spChg chg="del">
          <ac:chgData name="Syphax Ait oubelli" userId="ecf726b1934da71b" providerId="LiveId" clId="{6A633F21-98A5-46F1-AF5C-7D6517485588}" dt="2021-08-29T13:15:01.723" v="57" actId="478"/>
          <ac:spMkLst>
            <pc:docMk/>
            <pc:sldMk cId="297730008" sldId="384"/>
            <ac:spMk id="339" creationId="{D5E90DAE-7B55-4602-AB51-26553C6A8C72}"/>
          </ac:spMkLst>
        </pc:spChg>
        <pc:spChg chg="del">
          <ac:chgData name="Syphax Ait oubelli" userId="ecf726b1934da71b" providerId="LiveId" clId="{6A633F21-98A5-46F1-AF5C-7D6517485588}" dt="2021-08-29T13:15:01.723" v="57" actId="478"/>
          <ac:spMkLst>
            <pc:docMk/>
            <pc:sldMk cId="297730008" sldId="384"/>
            <ac:spMk id="340" creationId="{BA89E866-1701-4CE4-9228-0F4B7279CC53}"/>
          </ac:spMkLst>
        </pc:spChg>
        <pc:spChg chg="del">
          <ac:chgData name="Syphax Ait oubelli" userId="ecf726b1934da71b" providerId="LiveId" clId="{6A633F21-98A5-46F1-AF5C-7D6517485588}" dt="2021-08-29T13:15:01.723" v="57" actId="478"/>
          <ac:spMkLst>
            <pc:docMk/>
            <pc:sldMk cId="297730008" sldId="384"/>
            <ac:spMk id="341" creationId="{086027BA-6B18-48F5-A692-2EF660708F63}"/>
          </ac:spMkLst>
        </pc:spChg>
        <pc:spChg chg="del">
          <ac:chgData name="Syphax Ait oubelli" userId="ecf726b1934da71b" providerId="LiveId" clId="{6A633F21-98A5-46F1-AF5C-7D6517485588}" dt="2021-08-29T13:15:01.723" v="57" actId="478"/>
          <ac:spMkLst>
            <pc:docMk/>
            <pc:sldMk cId="297730008" sldId="384"/>
            <ac:spMk id="342" creationId="{989321F8-E72E-4DA5-9680-E0CC996CCBE5}"/>
          </ac:spMkLst>
        </pc:spChg>
        <pc:spChg chg="del">
          <ac:chgData name="Syphax Ait oubelli" userId="ecf726b1934da71b" providerId="LiveId" clId="{6A633F21-98A5-46F1-AF5C-7D6517485588}" dt="2021-08-29T13:15:01.723" v="57" actId="478"/>
          <ac:spMkLst>
            <pc:docMk/>
            <pc:sldMk cId="297730008" sldId="384"/>
            <ac:spMk id="343" creationId="{42A80789-7ABF-458A-855D-7C28F38C9852}"/>
          </ac:spMkLst>
        </pc:spChg>
        <pc:spChg chg="del">
          <ac:chgData name="Syphax Ait oubelli" userId="ecf726b1934da71b" providerId="LiveId" clId="{6A633F21-98A5-46F1-AF5C-7D6517485588}" dt="2021-08-29T13:15:01.723" v="57" actId="478"/>
          <ac:spMkLst>
            <pc:docMk/>
            <pc:sldMk cId="297730008" sldId="384"/>
            <ac:spMk id="344" creationId="{2A50F60C-6DC1-43A3-8AEC-FFEA82FF6F70}"/>
          </ac:spMkLst>
        </pc:spChg>
        <pc:spChg chg="del">
          <ac:chgData name="Syphax Ait oubelli" userId="ecf726b1934da71b" providerId="LiveId" clId="{6A633F21-98A5-46F1-AF5C-7D6517485588}" dt="2021-08-29T13:15:01.723" v="57" actId="478"/>
          <ac:spMkLst>
            <pc:docMk/>
            <pc:sldMk cId="297730008" sldId="384"/>
            <ac:spMk id="345" creationId="{BF1560AA-8541-4E79-A79A-C82EA098D6B6}"/>
          </ac:spMkLst>
        </pc:spChg>
        <pc:spChg chg="del">
          <ac:chgData name="Syphax Ait oubelli" userId="ecf726b1934da71b" providerId="LiveId" clId="{6A633F21-98A5-46F1-AF5C-7D6517485588}" dt="2021-08-29T13:15:01.723" v="57" actId="478"/>
          <ac:spMkLst>
            <pc:docMk/>
            <pc:sldMk cId="297730008" sldId="384"/>
            <ac:spMk id="346" creationId="{33EDDD2F-23ED-4D17-ADE7-367F5A12E6C0}"/>
          </ac:spMkLst>
        </pc:spChg>
        <pc:spChg chg="del">
          <ac:chgData name="Syphax Ait oubelli" userId="ecf726b1934da71b" providerId="LiveId" clId="{6A633F21-98A5-46F1-AF5C-7D6517485588}" dt="2021-08-29T13:15:01.723" v="57" actId="478"/>
          <ac:spMkLst>
            <pc:docMk/>
            <pc:sldMk cId="297730008" sldId="384"/>
            <ac:spMk id="348" creationId="{2B300D78-3654-4881-98ED-339516DC4EE1}"/>
          </ac:spMkLst>
        </pc:spChg>
        <pc:spChg chg="del">
          <ac:chgData name="Syphax Ait oubelli" userId="ecf726b1934da71b" providerId="LiveId" clId="{6A633F21-98A5-46F1-AF5C-7D6517485588}" dt="2021-08-29T13:15:01.723" v="57" actId="478"/>
          <ac:spMkLst>
            <pc:docMk/>
            <pc:sldMk cId="297730008" sldId="384"/>
            <ac:spMk id="349" creationId="{A49F19CA-E49F-41E1-AE90-69601B8D9A3C}"/>
          </ac:spMkLst>
        </pc:spChg>
        <pc:spChg chg="del">
          <ac:chgData name="Syphax Ait oubelli" userId="ecf726b1934da71b" providerId="LiveId" clId="{6A633F21-98A5-46F1-AF5C-7D6517485588}" dt="2021-08-29T13:15:01.723" v="57" actId="478"/>
          <ac:spMkLst>
            <pc:docMk/>
            <pc:sldMk cId="297730008" sldId="384"/>
            <ac:spMk id="350" creationId="{E6E410E2-794B-4621-BCD4-3D14FD9E1261}"/>
          </ac:spMkLst>
        </pc:spChg>
        <pc:spChg chg="del">
          <ac:chgData name="Syphax Ait oubelli" userId="ecf726b1934da71b" providerId="LiveId" clId="{6A633F21-98A5-46F1-AF5C-7D6517485588}" dt="2021-08-29T13:15:01.723" v="57" actId="478"/>
          <ac:spMkLst>
            <pc:docMk/>
            <pc:sldMk cId="297730008" sldId="384"/>
            <ac:spMk id="351" creationId="{B22FB5B8-4F6E-4C6C-82C8-C00F9EF76E41}"/>
          </ac:spMkLst>
        </pc:spChg>
        <pc:spChg chg="del">
          <ac:chgData name="Syphax Ait oubelli" userId="ecf726b1934da71b" providerId="LiveId" clId="{6A633F21-98A5-46F1-AF5C-7D6517485588}" dt="2021-08-29T13:15:01.723" v="57" actId="478"/>
          <ac:spMkLst>
            <pc:docMk/>
            <pc:sldMk cId="297730008" sldId="384"/>
            <ac:spMk id="352" creationId="{DC6AF01B-2800-4C04-9EEA-6DA20B10ED4C}"/>
          </ac:spMkLst>
        </pc:spChg>
        <pc:spChg chg="del">
          <ac:chgData name="Syphax Ait oubelli" userId="ecf726b1934da71b" providerId="LiveId" clId="{6A633F21-98A5-46F1-AF5C-7D6517485588}" dt="2021-08-29T13:15:01.723" v="57" actId="478"/>
          <ac:spMkLst>
            <pc:docMk/>
            <pc:sldMk cId="297730008" sldId="384"/>
            <ac:spMk id="353" creationId="{371C8F31-0187-4B93-87A8-149DE9FE34E7}"/>
          </ac:spMkLst>
        </pc:spChg>
        <pc:spChg chg="del">
          <ac:chgData name="Syphax Ait oubelli" userId="ecf726b1934da71b" providerId="LiveId" clId="{6A633F21-98A5-46F1-AF5C-7D6517485588}" dt="2021-08-29T13:15:01.723" v="57" actId="478"/>
          <ac:spMkLst>
            <pc:docMk/>
            <pc:sldMk cId="297730008" sldId="384"/>
            <ac:spMk id="354" creationId="{567A3DE7-7F8A-489E-AF69-2F19AAF1E1B4}"/>
          </ac:spMkLst>
        </pc:spChg>
        <pc:spChg chg="del">
          <ac:chgData name="Syphax Ait oubelli" userId="ecf726b1934da71b" providerId="LiveId" clId="{6A633F21-98A5-46F1-AF5C-7D6517485588}" dt="2021-08-29T13:15:01.723" v="57" actId="478"/>
          <ac:spMkLst>
            <pc:docMk/>
            <pc:sldMk cId="297730008" sldId="384"/>
            <ac:spMk id="355" creationId="{F1B52FCA-8BB6-45F5-BC14-9B1E687CB425}"/>
          </ac:spMkLst>
        </pc:spChg>
        <pc:spChg chg="del">
          <ac:chgData name="Syphax Ait oubelli" userId="ecf726b1934da71b" providerId="LiveId" clId="{6A633F21-98A5-46F1-AF5C-7D6517485588}" dt="2021-08-29T13:15:01.723" v="57" actId="478"/>
          <ac:spMkLst>
            <pc:docMk/>
            <pc:sldMk cId="297730008" sldId="384"/>
            <ac:spMk id="356" creationId="{3D78D410-73F9-47F7-8DAD-C5C02DE18AA6}"/>
          </ac:spMkLst>
        </pc:spChg>
        <pc:spChg chg="del">
          <ac:chgData name="Syphax Ait oubelli" userId="ecf726b1934da71b" providerId="LiveId" clId="{6A633F21-98A5-46F1-AF5C-7D6517485588}" dt="2021-08-29T13:15:01.723" v="57" actId="478"/>
          <ac:spMkLst>
            <pc:docMk/>
            <pc:sldMk cId="297730008" sldId="384"/>
            <ac:spMk id="357" creationId="{62632490-38DA-4C50-9BEC-C9F8D26DF564}"/>
          </ac:spMkLst>
        </pc:spChg>
        <pc:spChg chg="del">
          <ac:chgData name="Syphax Ait oubelli" userId="ecf726b1934da71b" providerId="LiveId" clId="{6A633F21-98A5-46F1-AF5C-7D6517485588}" dt="2021-08-29T13:15:01.723" v="57" actId="478"/>
          <ac:spMkLst>
            <pc:docMk/>
            <pc:sldMk cId="297730008" sldId="384"/>
            <ac:spMk id="358" creationId="{5B03691F-66E2-4F91-A14F-272AD0459283}"/>
          </ac:spMkLst>
        </pc:spChg>
        <pc:spChg chg="del">
          <ac:chgData name="Syphax Ait oubelli" userId="ecf726b1934da71b" providerId="LiveId" clId="{6A633F21-98A5-46F1-AF5C-7D6517485588}" dt="2021-08-29T13:15:01.723" v="57" actId="478"/>
          <ac:spMkLst>
            <pc:docMk/>
            <pc:sldMk cId="297730008" sldId="384"/>
            <ac:spMk id="359" creationId="{E55FCF0F-32A2-4FA2-985E-4352D82484CC}"/>
          </ac:spMkLst>
        </pc:spChg>
        <pc:spChg chg="del">
          <ac:chgData name="Syphax Ait oubelli" userId="ecf726b1934da71b" providerId="LiveId" clId="{6A633F21-98A5-46F1-AF5C-7D6517485588}" dt="2021-08-29T13:15:01.723" v="57" actId="478"/>
          <ac:spMkLst>
            <pc:docMk/>
            <pc:sldMk cId="297730008" sldId="384"/>
            <ac:spMk id="360" creationId="{63660DAC-0809-4F76-BFB8-440690213602}"/>
          </ac:spMkLst>
        </pc:spChg>
        <pc:spChg chg="del">
          <ac:chgData name="Syphax Ait oubelli" userId="ecf726b1934da71b" providerId="LiveId" clId="{6A633F21-98A5-46F1-AF5C-7D6517485588}" dt="2021-08-29T13:15:01.723" v="57" actId="478"/>
          <ac:spMkLst>
            <pc:docMk/>
            <pc:sldMk cId="297730008" sldId="384"/>
            <ac:spMk id="361" creationId="{1DED721E-A493-43D6-ABCA-F00D73E423A9}"/>
          </ac:spMkLst>
        </pc:spChg>
        <pc:spChg chg="del">
          <ac:chgData name="Syphax Ait oubelli" userId="ecf726b1934da71b" providerId="LiveId" clId="{6A633F21-98A5-46F1-AF5C-7D6517485588}" dt="2021-08-29T13:15:01.723" v="57" actId="478"/>
          <ac:spMkLst>
            <pc:docMk/>
            <pc:sldMk cId="297730008" sldId="384"/>
            <ac:spMk id="362" creationId="{52681678-8E4A-4A48-BE47-9160B3560354}"/>
          </ac:spMkLst>
        </pc:spChg>
        <pc:spChg chg="del">
          <ac:chgData name="Syphax Ait oubelli" userId="ecf726b1934da71b" providerId="LiveId" clId="{6A633F21-98A5-46F1-AF5C-7D6517485588}" dt="2021-08-29T13:15:01.723" v="57" actId="478"/>
          <ac:spMkLst>
            <pc:docMk/>
            <pc:sldMk cId="297730008" sldId="384"/>
            <ac:spMk id="363" creationId="{DD696EC5-C848-4890-9525-DDF6816A8D02}"/>
          </ac:spMkLst>
        </pc:spChg>
        <pc:spChg chg="del">
          <ac:chgData name="Syphax Ait oubelli" userId="ecf726b1934da71b" providerId="LiveId" clId="{6A633F21-98A5-46F1-AF5C-7D6517485588}" dt="2021-08-29T13:15:01.723" v="57" actId="478"/>
          <ac:spMkLst>
            <pc:docMk/>
            <pc:sldMk cId="297730008" sldId="384"/>
            <ac:spMk id="364" creationId="{C1A80FD1-7A8A-48A9-9D5F-304B8A620F05}"/>
          </ac:spMkLst>
        </pc:spChg>
        <pc:spChg chg="del">
          <ac:chgData name="Syphax Ait oubelli" userId="ecf726b1934da71b" providerId="LiveId" clId="{6A633F21-98A5-46F1-AF5C-7D6517485588}" dt="2021-08-29T13:15:01.723" v="57" actId="478"/>
          <ac:spMkLst>
            <pc:docMk/>
            <pc:sldMk cId="297730008" sldId="384"/>
            <ac:spMk id="365" creationId="{9D9E8440-3DC6-4C39-B9D5-7DFAD27EC574}"/>
          </ac:spMkLst>
        </pc:spChg>
        <pc:spChg chg="del">
          <ac:chgData name="Syphax Ait oubelli" userId="ecf726b1934da71b" providerId="LiveId" clId="{6A633F21-98A5-46F1-AF5C-7D6517485588}" dt="2021-08-29T13:15:01.723" v="57" actId="478"/>
          <ac:spMkLst>
            <pc:docMk/>
            <pc:sldMk cId="297730008" sldId="384"/>
            <ac:spMk id="366" creationId="{825363CC-1E53-4E69-99CC-85FE79BCCA6A}"/>
          </ac:spMkLst>
        </pc:spChg>
        <pc:spChg chg="del">
          <ac:chgData name="Syphax Ait oubelli" userId="ecf726b1934da71b" providerId="LiveId" clId="{6A633F21-98A5-46F1-AF5C-7D6517485588}" dt="2021-08-29T13:15:01.723" v="57" actId="478"/>
          <ac:spMkLst>
            <pc:docMk/>
            <pc:sldMk cId="297730008" sldId="384"/>
            <ac:spMk id="367" creationId="{AA724A6A-9395-464D-BF42-CFFA80425D0B}"/>
          </ac:spMkLst>
        </pc:spChg>
        <pc:spChg chg="del">
          <ac:chgData name="Syphax Ait oubelli" userId="ecf726b1934da71b" providerId="LiveId" clId="{6A633F21-98A5-46F1-AF5C-7D6517485588}" dt="2021-08-29T13:15:01.723" v="57" actId="478"/>
          <ac:spMkLst>
            <pc:docMk/>
            <pc:sldMk cId="297730008" sldId="384"/>
            <ac:spMk id="368" creationId="{0669EF7C-48FB-4915-86E6-8E680607FA4C}"/>
          </ac:spMkLst>
        </pc:spChg>
        <pc:spChg chg="del">
          <ac:chgData name="Syphax Ait oubelli" userId="ecf726b1934da71b" providerId="LiveId" clId="{6A633F21-98A5-46F1-AF5C-7D6517485588}" dt="2021-08-29T13:15:01.723" v="57" actId="478"/>
          <ac:spMkLst>
            <pc:docMk/>
            <pc:sldMk cId="297730008" sldId="384"/>
            <ac:spMk id="369" creationId="{D4394EF3-B97B-4CFD-A3E2-33C4890B8735}"/>
          </ac:spMkLst>
        </pc:spChg>
        <pc:spChg chg="del">
          <ac:chgData name="Syphax Ait oubelli" userId="ecf726b1934da71b" providerId="LiveId" clId="{6A633F21-98A5-46F1-AF5C-7D6517485588}" dt="2021-08-29T13:15:01.723" v="57" actId="478"/>
          <ac:spMkLst>
            <pc:docMk/>
            <pc:sldMk cId="297730008" sldId="384"/>
            <ac:spMk id="370" creationId="{B38B777F-B1EA-400F-BE5B-A85F19686051}"/>
          </ac:spMkLst>
        </pc:spChg>
        <pc:spChg chg="del">
          <ac:chgData name="Syphax Ait oubelli" userId="ecf726b1934da71b" providerId="LiveId" clId="{6A633F21-98A5-46F1-AF5C-7D6517485588}" dt="2021-08-29T13:15:01.723" v="57" actId="478"/>
          <ac:spMkLst>
            <pc:docMk/>
            <pc:sldMk cId="297730008" sldId="384"/>
            <ac:spMk id="371" creationId="{633DD1B2-6CB7-4E70-B1C4-E2E84CAE3692}"/>
          </ac:spMkLst>
        </pc:spChg>
        <pc:spChg chg="del">
          <ac:chgData name="Syphax Ait oubelli" userId="ecf726b1934da71b" providerId="LiveId" clId="{6A633F21-98A5-46F1-AF5C-7D6517485588}" dt="2021-08-29T13:15:01.723" v="57" actId="478"/>
          <ac:spMkLst>
            <pc:docMk/>
            <pc:sldMk cId="297730008" sldId="384"/>
            <ac:spMk id="372" creationId="{6FD4CB1D-B18D-4A7F-BF9B-86A149C077A6}"/>
          </ac:spMkLst>
        </pc:spChg>
        <pc:spChg chg="del">
          <ac:chgData name="Syphax Ait oubelli" userId="ecf726b1934da71b" providerId="LiveId" clId="{6A633F21-98A5-46F1-AF5C-7D6517485588}" dt="2021-08-29T13:15:01.723" v="57" actId="478"/>
          <ac:spMkLst>
            <pc:docMk/>
            <pc:sldMk cId="297730008" sldId="384"/>
            <ac:spMk id="373" creationId="{F1F76BB6-4E31-426C-8225-3EB720CC7D12}"/>
          </ac:spMkLst>
        </pc:spChg>
        <pc:spChg chg="del">
          <ac:chgData name="Syphax Ait oubelli" userId="ecf726b1934da71b" providerId="LiveId" clId="{6A633F21-98A5-46F1-AF5C-7D6517485588}" dt="2021-08-29T13:15:01.723" v="57" actId="478"/>
          <ac:spMkLst>
            <pc:docMk/>
            <pc:sldMk cId="297730008" sldId="384"/>
            <ac:spMk id="374" creationId="{A0A5D2F3-3338-4EEE-AE1A-E4E6AE7F3131}"/>
          </ac:spMkLst>
        </pc:spChg>
        <pc:spChg chg="del">
          <ac:chgData name="Syphax Ait oubelli" userId="ecf726b1934da71b" providerId="LiveId" clId="{6A633F21-98A5-46F1-AF5C-7D6517485588}" dt="2021-08-29T13:15:01.723" v="57" actId="478"/>
          <ac:spMkLst>
            <pc:docMk/>
            <pc:sldMk cId="297730008" sldId="384"/>
            <ac:spMk id="375" creationId="{8E66AEEC-356A-4123-A0E3-6B03A66C41AA}"/>
          </ac:spMkLst>
        </pc:spChg>
        <pc:spChg chg="del">
          <ac:chgData name="Syphax Ait oubelli" userId="ecf726b1934da71b" providerId="LiveId" clId="{6A633F21-98A5-46F1-AF5C-7D6517485588}" dt="2021-08-29T13:15:01.723" v="57" actId="478"/>
          <ac:spMkLst>
            <pc:docMk/>
            <pc:sldMk cId="297730008" sldId="384"/>
            <ac:spMk id="376" creationId="{8CC338C4-282E-4999-83BD-CE66EF51C29E}"/>
          </ac:spMkLst>
        </pc:spChg>
        <pc:spChg chg="del">
          <ac:chgData name="Syphax Ait oubelli" userId="ecf726b1934da71b" providerId="LiveId" clId="{6A633F21-98A5-46F1-AF5C-7D6517485588}" dt="2021-08-29T13:15:01.723" v="57" actId="478"/>
          <ac:spMkLst>
            <pc:docMk/>
            <pc:sldMk cId="297730008" sldId="384"/>
            <ac:spMk id="377" creationId="{B12CA13A-91F0-4BC7-91FA-35649E9FE00B}"/>
          </ac:spMkLst>
        </pc:spChg>
        <pc:spChg chg="del">
          <ac:chgData name="Syphax Ait oubelli" userId="ecf726b1934da71b" providerId="LiveId" clId="{6A633F21-98A5-46F1-AF5C-7D6517485588}" dt="2021-08-29T13:15:01.723" v="57" actId="478"/>
          <ac:spMkLst>
            <pc:docMk/>
            <pc:sldMk cId="297730008" sldId="384"/>
            <ac:spMk id="378" creationId="{0D29C236-8D4F-470D-A30D-5D7C4580C1AF}"/>
          </ac:spMkLst>
        </pc:spChg>
        <pc:spChg chg="del">
          <ac:chgData name="Syphax Ait oubelli" userId="ecf726b1934da71b" providerId="LiveId" clId="{6A633F21-98A5-46F1-AF5C-7D6517485588}" dt="2021-08-29T13:15:01.723" v="57" actId="478"/>
          <ac:spMkLst>
            <pc:docMk/>
            <pc:sldMk cId="297730008" sldId="384"/>
            <ac:spMk id="379" creationId="{97F03019-FA9A-4420-B86C-A9239A95D105}"/>
          </ac:spMkLst>
        </pc:spChg>
        <pc:spChg chg="del">
          <ac:chgData name="Syphax Ait oubelli" userId="ecf726b1934da71b" providerId="LiveId" clId="{6A633F21-98A5-46F1-AF5C-7D6517485588}" dt="2021-08-29T13:15:01.723" v="57" actId="478"/>
          <ac:spMkLst>
            <pc:docMk/>
            <pc:sldMk cId="297730008" sldId="384"/>
            <ac:spMk id="380" creationId="{FB98E27C-08A1-474C-9366-FA435081D32B}"/>
          </ac:spMkLst>
        </pc:spChg>
        <pc:spChg chg="del">
          <ac:chgData name="Syphax Ait oubelli" userId="ecf726b1934da71b" providerId="LiveId" clId="{6A633F21-98A5-46F1-AF5C-7D6517485588}" dt="2021-08-29T13:15:01.723" v="57" actId="478"/>
          <ac:spMkLst>
            <pc:docMk/>
            <pc:sldMk cId="297730008" sldId="384"/>
            <ac:spMk id="381" creationId="{2CB3E66D-04AD-4730-BD72-EC5F2216204D}"/>
          </ac:spMkLst>
        </pc:spChg>
        <pc:spChg chg="del">
          <ac:chgData name="Syphax Ait oubelli" userId="ecf726b1934da71b" providerId="LiveId" clId="{6A633F21-98A5-46F1-AF5C-7D6517485588}" dt="2021-08-29T13:15:01.723" v="57" actId="478"/>
          <ac:spMkLst>
            <pc:docMk/>
            <pc:sldMk cId="297730008" sldId="384"/>
            <ac:spMk id="382" creationId="{8739F397-7054-4B1D-A68E-DF7BBC4A4391}"/>
          </ac:spMkLst>
        </pc:spChg>
        <pc:spChg chg="del">
          <ac:chgData name="Syphax Ait oubelli" userId="ecf726b1934da71b" providerId="LiveId" clId="{6A633F21-98A5-46F1-AF5C-7D6517485588}" dt="2021-08-29T13:15:01.723" v="57" actId="478"/>
          <ac:spMkLst>
            <pc:docMk/>
            <pc:sldMk cId="297730008" sldId="384"/>
            <ac:spMk id="383" creationId="{FDACA6D4-C7A2-4FEE-950B-60FA9CC32439}"/>
          </ac:spMkLst>
        </pc:spChg>
        <pc:spChg chg="del">
          <ac:chgData name="Syphax Ait oubelli" userId="ecf726b1934da71b" providerId="LiveId" clId="{6A633F21-98A5-46F1-AF5C-7D6517485588}" dt="2021-08-29T13:15:01.723" v="57" actId="478"/>
          <ac:spMkLst>
            <pc:docMk/>
            <pc:sldMk cId="297730008" sldId="384"/>
            <ac:spMk id="384" creationId="{4A8D2E0D-42DA-48BB-99AB-A8DBBB6FC005}"/>
          </ac:spMkLst>
        </pc:spChg>
        <pc:spChg chg="del">
          <ac:chgData name="Syphax Ait oubelli" userId="ecf726b1934da71b" providerId="LiveId" clId="{6A633F21-98A5-46F1-AF5C-7D6517485588}" dt="2021-08-29T13:15:01.723" v="57" actId="478"/>
          <ac:spMkLst>
            <pc:docMk/>
            <pc:sldMk cId="297730008" sldId="384"/>
            <ac:spMk id="385" creationId="{B16E9E77-D3BC-4411-BAA1-AD868E65C8D8}"/>
          </ac:spMkLst>
        </pc:spChg>
        <pc:spChg chg="del">
          <ac:chgData name="Syphax Ait oubelli" userId="ecf726b1934da71b" providerId="LiveId" clId="{6A633F21-98A5-46F1-AF5C-7D6517485588}" dt="2021-08-29T13:15:01.723" v="57" actId="478"/>
          <ac:spMkLst>
            <pc:docMk/>
            <pc:sldMk cId="297730008" sldId="384"/>
            <ac:spMk id="386" creationId="{FCF4ECBA-36F4-453D-A516-E571645F610D}"/>
          </ac:spMkLst>
        </pc:spChg>
        <pc:spChg chg="del">
          <ac:chgData name="Syphax Ait oubelli" userId="ecf726b1934da71b" providerId="LiveId" clId="{6A633F21-98A5-46F1-AF5C-7D6517485588}" dt="2021-08-29T13:15:01.723" v="57" actId="478"/>
          <ac:spMkLst>
            <pc:docMk/>
            <pc:sldMk cId="297730008" sldId="384"/>
            <ac:spMk id="387" creationId="{47EDBBF7-ECFC-449E-BB27-79C2AD460FDD}"/>
          </ac:spMkLst>
        </pc:spChg>
        <pc:spChg chg="del">
          <ac:chgData name="Syphax Ait oubelli" userId="ecf726b1934da71b" providerId="LiveId" clId="{6A633F21-98A5-46F1-AF5C-7D6517485588}" dt="2021-08-29T13:15:01.723" v="57" actId="478"/>
          <ac:spMkLst>
            <pc:docMk/>
            <pc:sldMk cId="297730008" sldId="384"/>
            <ac:spMk id="388" creationId="{8D88EB6C-2887-45BD-A88C-0EC14FE3C164}"/>
          </ac:spMkLst>
        </pc:spChg>
        <pc:spChg chg="del">
          <ac:chgData name="Syphax Ait oubelli" userId="ecf726b1934da71b" providerId="LiveId" clId="{6A633F21-98A5-46F1-AF5C-7D6517485588}" dt="2021-08-29T13:15:01.723" v="57" actId="478"/>
          <ac:spMkLst>
            <pc:docMk/>
            <pc:sldMk cId="297730008" sldId="384"/>
            <ac:spMk id="389" creationId="{31F2B290-EB22-4333-9EA2-7B4C219582AE}"/>
          </ac:spMkLst>
        </pc:spChg>
        <pc:spChg chg="del">
          <ac:chgData name="Syphax Ait oubelli" userId="ecf726b1934da71b" providerId="LiveId" clId="{6A633F21-98A5-46F1-AF5C-7D6517485588}" dt="2021-08-29T13:15:01.723" v="57" actId="478"/>
          <ac:spMkLst>
            <pc:docMk/>
            <pc:sldMk cId="297730008" sldId="384"/>
            <ac:spMk id="390" creationId="{A9C80450-1524-46CA-A186-3E5AAD9799C1}"/>
          </ac:spMkLst>
        </pc:spChg>
        <pc:spChg chg="del">
          <ac:chgData name="Syphax Ait oubelli" userId="ecf726b1934da71b" providerId="LiveId" clId="{6A633F21-98A5-46F1-AF5C-7D6517485588}" dt="2021-08-29T13:15:01.723" v="57" actId="478"/>
          <ac:spMkLst>
            <pc:docMk/>
            <pc:sldMk cId="297730008" sldId="384"/>
            <ac:spMk id="391" creationId="{DFAB3082-D32F-4E63-8656-3CB85ED3F4DB}"/>
          </ac:spMkLst>
        </pc:spChg>
        <pc:spChg chg="del">
          <ac:chgData name="Syphax Ait oubelli" userId="ecf726b1934da71b" providerId="LiveId" clId="{6A633F21-98A5-46F1-AF5C-7D6517485588}" dt="2021-08-29T13:15:01.723" v="57" actId="478"/>
          <ac:spMkLst>
            <pc:docMk/>
            <pc:sldMk cId="297730008" sldId="384"/>
            <ac:spMk id="392" creationId="{2FEF080E-BE34-4B34-A504-CB3F096CD9A5}"/>
          </ac:spMkLst>
        </pc:spChg>
        <pc:spChg chg="del">
          <ac:chgData name="Syphax Ait oubelli" userId="ecf726b1934da71b" providerId="LiveId" clId="{6A633F21-98A5-46F1-AF5C-7D6517485588}" dt="2021-08-29T13:15:01.723" v="57" actId="478"/>
          <ac:spMkLst>
            <pc:docMk/>
            <pc:sldMk cId="297730008" sldId="384"/>
            <ac:spMk id="393" creationId="{898EAC74-2148-4B50-9704-0FF763B8BE14}"/>
          </ac:spMkLst>
        </pc:spChg>
        <pc:spChg chg="del">
          <ac:chgData name="Syphax Ait oubelli" userId="ecf726b1934da71b" providerId="LiveId" clId="{6A633F21-98A5-46F1-AF5C-7D6517485588}" dt="2021-08-29T13:15:01.723" v="57" actId="478"/>
          <ac:spMkLst>
            <pc:docMk/>
            <pc:sldMk cId="297730008" sldId="384"/>
            <ac:spMk id="394" creationId="{9B1D5FA6-461C-43EB-9EA2-0278D35F3BBE}"/>
          </ac:spMkLst>
        </pc:spChg>
        <pc:spChg chg="del">
          <ac:chgData name="Syphax Ait oubelli" userId="ecf726b1934da71b" providerId="LiveId" clId="{6A633F21-98A5-46F1-AF5C-7D6517485588}" dt="2021-08-29T13:15:01.723" v="57" actId="478"/>
          <ac:spMkLst>
            <pc:docMk/>
            <pc:sldMk cId="297730008" sldId="384"/>
            <ac:spMk id="395" creationId="{0B8F4351-6D2D-430B-8288-1A5DD65F5F20}"/>
          </ac:spMkLst>
        </pc:spChg>
        <pc:spChg chg="del">
          <ac:chgData name="Syphax Ait oubelli" userId="ecf726b1934da71b" providerId="LiveId" clId="{6A633F21-98A5-46F1-AF5C-7D6517485588}" dt="2021-08-29T13:15:01.723" v="57" actId="478"/>
          <ac:spMkLst>
            <pc:docMk/>
            <pc:sldMk cId="297730008" sldId="384"/>
            <ac:spMk id="396" creationId="{AF954029-6F63-405D-A02C-93C2B9E0AA7E}"/>
          </ac:spMkLst>
        </pc:spChg>
        <pc:spChg chg="del">
          <ac:chgData name="Syphax Ait oubelli" userId="ecf726b1934da71b" providerId="LiveId" clId="{6A633F21-98A5-46F1-AF5C-7D6517485588}" dt="2021-08-29T13:15:01.723" v="57" actId="478"/>
          <ac:spMkLst>
            <pc:docMk/>
            <pc:sldMk cId="297730008" sldId="384"/>
            <ac:spMk id="397" creationId="{2C65661C-5F8A-46E1-ABC8-D496953107E9}"/>
          </ac:spMkLst>
        </pc:spChg>
        <pc:spChg chg="del">
          <ac:chgData name="Syphax Ait oubelli" userId="ecf726b1934da71b" providerId="LiveId" clId="{6A633F21-98A5-46F1-AF5C-7D6517485588}" dt="2021-08-29T13:15:01.723" v="57" actId="478"/>
          <ac:spMkLst>
            <pc:docMk/>
            <pc:sldMk cId="297730008" sldId="384"/>
            <ac:spMk id="398" creationId="{0C4CF501-AC34-4905-A07C-0B0100817908}"/>
          </ac:spMkLst>
        </pc:spChg>
        <pc:spChg chg="del">
          <ac:chgData name="Syphax Ait oubelli" userId="ecf726b1934da71b" providerId="LiveId" clId="{6A633F21-98A5-46F1-AF5C-7D6517485588}" dt="2021-08-29T13:15:01.723" v="57" actId="478"/>
          <ac:spMkLst>
            <pc:docMk/>
            <pc:sldMk cId="297730008" sldId="384"/>
            <ac:spMk id="399" creationId="{1BFDD54F-3644-4EE5-923C-9F95E0608DD8}"/>
          </ac:spMkLst>
        </pc:spChg>
        <pc:spChg chg="del">
          <ac:chgData name="Syphax Ait oubelli" userId="ecf726b1934da71b" providerId="LiveId" clId="{6A633F21-98A5-46F1-AF5C-7D6517485588}" dt="2021-08-29T13:15:01.723" v="57" actId="478"/>
          <ac:spMkLst>
            <pc:docMk/>
            <pc:sldMk cId="297730008" sldId="384"/>
            <ac:spMk id="400" creationId="{BB694C9B-645E-4E19-944F-D9AB4DD403BA}"/>
          </ac:spMkLst>
        </pc:spChg>
        <pc:spChg chg="del">
          <ac:chgData name="Syphax Ait oubelli" userId="ecf726b1934da71b" providerId="LiveId" clId="{6A633F21-98A5-46F1-AF5C-7D6517485588}" dt="2021-08-29T13:15:01.723" v="57" actId="478"/>
          <ac:spMkLst>
            <pc:docMk/>
            <pc:sldMk cId="297730008" sldId="384"/>
            <ac:spMk id="401" creationId="{022495DF-B984-4220-8760-9C36B485923C}"/>
          </ac:spMkLst>
        </pc:spChg>
        <pc:spChg chg="del">
          <ac:chgData name="Syphax Ait oubelli" userId="ecf726b1934da71b" providerId="LiveId" clId="{6A633F21-98A5-46F1-AF5C-7D6517485588}" dt="2021-08-29T13:15:01.723" v="57" actId="478"/>
          <ac:spMkLst>
            <pc:docMk/>
            <pc:sldMk cId="297730008" sldId="384"/>
            <ac:spMk id="402" creationId="{D27C0197-D61C-4E4D-B36C-C656889B6E62}"/>
          </ac:spMkLst>
        </pc:spChg>
        <pc:spChg chg="del">
          <ac:chgData name="Syphax Ait oubelli" userId="ecf726b1934da71b" providerId="LiveId" clId="{6A633F21-98A5-46F1-AF5C-7D6517485588}" dt="2021-08-29T13:15:01.723" v="57" actId="478"/>
          <ac:spMkLst>
            <pc:docMk/>
            <pc:sldMk cId="297730008" sldId="384"/>
            <ac:spMk id="404" creationId="{CAE50490-7338-4CF0-8752-32A5D8A50D77}"/>
          </ac:spMkLst>
        </pc:spChg>
        <pc:spChg chg="del">
          <ac:chgData name="Syphax Ait oubelli" userId="ecf726b1934da71b" providerId="LiveId" clId="{6A633F21-98A5-46F1-AF5C-7D6517485588}" dt="2021-08-29T13:15:01.723" v="57" actId="478"/>
          <ac:spMkLst>
            <pc:docMk/>
            <pc:sldMk cId="297730008" sldId="384"/>
            <ac:spMk id="405" creationId="{318BC71C-1455-44AA-A05F-00803A8EF99A}"/>
          </ac:spMkLst>
        </pc:spChg>
        <pc:spChg chg="del">
          <ac:chgData name="Syphax Ait oubelli" userId="ecf726b1934da71b" providerId="LiveId" clId="{6A633F21-98A5-46F1-AF5C-7D6517485588}" dt="2021-08-29T13:15:01.723" v="57" actId="478"/>
          <ac:spMkLst>
            <pc:docMk/>
            <pc:sldMk cId="297730008" sldId="384"/>
            <ac:spMk id="406" creationId="{01872020-5515-4D6A-A986-449F942325A1}"/>
          </ac:spMkLst>
        </pc:spChg>
        <pc:spChg chg="del">
          <ac:chgData name="Syphax Ait oubelli" userId="ecf726b1934da71b" providerId="LiveId" clId="{6A633F21-98A5-46F1-AF5C-7D6517485588}" dt="2021-08-29T13:15:01.723" v="57" actId="478"/>
          <ac:spMkLst>
            <pc:docMk/>
            <pc:sldMk cId="297730008" sldId="384"/>
            <ac:spMk id="407" creationId="{F244EED9-AB96-4193-B178-B562611F8088}"/>
          </ac:spMkLst>
        </pc:spChg>
        <pc:spChg chg="del">
          <ac:chgData name="Syphax Ait oubelli" userId="ecf726b1934da71b" providerId="LiveId" clId="{6A633F21-98A5-46F1-AF5C-7D6517485588}" dt="2021-08-29T13:15:01.723" v="57" actId="478"/>
          <ac:spMkLst>
            <pc:docMk/>
            <pc:sldMk cId="297730008" sldId="384"/>
            <ac:spMk id="408" creationId="{304C5E88-F06B-4BDF-9CFF-0235B472A5A1}"/>
          </ac:spMkLst>
        </pc:spChg>
        <pc:spChg chg="del">
          <ac:chgData name="Syphax Ait oubelli" userId="ecf726b1934da71b" providerId="LiveId" clId="{6A633F21-98A5-46F1-AF5C-7D6517485588}" dt="2021-08-29T13:15:01.723" v="57" actId="478"/>
          <ac:spMkLst>
            <pc:docMk/>
            <pc:sldMk cId="297730008" sldId="384"/>
            <ac:spMk id="409" creationId="{AF6D1C0C-815F-4530-B0AB-B634CA467BFB}"/>
          </ac:spMkLst>
        </pc:spChg>
        <pc:spChg chg="del">
          <ac:chgData name="Syphax Ait oubelli" userId="ecf726b1934da71b" providerId="LiveId" clId="{6A633F21-98A5-46F1-AF5C-7D6517485588}" dt="2021-08-29T13:15:01.723" v="57" actId="478"/>
          <ac:spMkLst>
            <pc:docMk/>
            <pc:sldMk cId="297730008" sldId="384"/>
            <ac:spMk id="410" creationId="{9A16A7F1-9863-4555-AB20-ADB9D2371FB9}"/>
          </ac:spMkLst>
        </pc:spChg>
        <pc:spChg chg="del">
          <ac:chgData name="Syphax Ait oubelli" userId="ecf726b1934da71b" providerId="LiveId" clId="{6A633F21-98A5-46F1-AF5C-7D6517485588}" dt="2021-08-29T13:15:01.723" v="57" actId="478"/>
          <ac:spMkLst>
            <pc:docMk/>
            <pc:sldMk cId="297730008" sldId="384"/>
            <ac:spMk id="411" creationId="{23CC748A-57CB-4951-AA71-8565BA21A5DA}"/>
          </ac:spMkLst>
        </pc:spChg>
        <pc:spChg chg="del">
          <ac:chgData name="Syphax Ait oubelli" userId="ecf726b1934da71b" providerId="LiveId" clId="{6A633F21-98A5-46F1-AF5C-7D6517485588}" dt="2021-08-29T13:15:01.723" v="57" actId="478"/>
          <ac:spMkLst>
            <pc:docMk/>
            <pc:sldMk cId="297730008" sldId="384"/>
            <ac:spMk id="412" creationId="{97103F85-C29A-4FD5-81E3-AA0EFEA7B916}"/>
          </ac:spMkLst>
        </pc:spChg>
        <pc:spChg chg="del">
          <ac:chgData name="Syphax Ait oubelli" userId="ecf726b1934da71b" providerId="LiveId" clId="{6A633F21-98A5-46F1-AF5C-7D6517485588}" dt="2021-08-29T13:15:01.723" v="57" actId="478"/>
          <ac:spMkLst>
            <pc:docMk/>
            <pc:sldMk cId="297730008" sldId="384"/>
            <ac:spMk id="413" creationId="{0F4BFB0C-3109-4A94-B709-BAF834D2AAD7}"/>
          </ac:spMkLst>
        </pc:spChg>
        <pc:spChg chg="del">
          <ac:chgData name="Syphax Ait oubelli" userId="ecf726b1934da71b" providerId="LiveId" clId="{6A633F21-98A5-46F1-AF5C-7D6517485588}" dt="2021-08-29T13:15:01.723" v="57" actId="478"/>
          <ac:spMkLst>
            <pc:docMk/>
            <pc:sldMk cId="297730008" sldId="384"/>
            <ac:spMk id="414" creationId="{0E1B22A2-748C-437A-9D11-D8F642BC4CCB}"/>
          </ac:spMkLst>
        </pc:spChg>
        <pc:spChg chg="del">
          <ac:chgData name="Syphax Ait oubelli" userId="ecf726b1934da71b" providerId="LiveId" clId="{6A633F21-98A5-46F1-AF5C-7D6517485588}" dt="2021-08-29T13:15:01.723" v="57" actId="478"/>
          <ac:spMkLst>
            <pc:docMk/>
            <pc:sldMk cId="297730008" sldId="384"/>
            <ac:spMk id="415" creationId="{ACDC3D7E-AD3E-44AE-83C1-7BACFA5BAD46}"/>
          </ac:spMkLst>
        </pc:spChg>
        <pc:spChg chg="del">
          <ac:chgData name="Syphax Ait oubelli" userId="ecf726b1934da71b" providerId="LiveId" clId="{6A633F21-98A5-46F1-AF5C-7D6517485588}" dt="2021-08-29T13:15:01.723" v="57" actId="478"/>
          <ac:spMkLst>
            <pc:docMk/>
            <pc:sldMk cId="297730008" sldId="384"/>
            <ac:spMk id="416" creationId="{782282B3-A6FE-4E7A-91FB-E623D3917033}"/>
          </ac:spMkLst>
        </pc:spChg>
        <pc:spChg chg="del">
          <ac:chgData name="Syphax Ait oubelli" userId="ecf726b1934da71b" providerId="LiveId" clId="{6A633F21-98A5-46F1-AF5C-7D6517485588}" dt="2021-08-29T13:15:01.723" v="57" actId="478"/>
          <ac:spMkLst>
            <pc:docMk/>
            <pc:sldMk cId="297730008" sldId="384"/>
            <ac:spMk id="417" creationId="{7460D71E-B160-4FD9-B52B-C5664835C8AF}"/>
          </ac:spMkLst>
        </pc:spChg>
        <pc:spChg chg="del">
          <ac:chgData name="Syphax Ait oubelli" userId="ecf726b1934da71b" providerId="LiveId" clId="{6A633F21-98A5-46F1-AF5C-7D6517485588}" dt="2021-08-29T13:15:01.723" v="57" actId="478"/>
          <ac:spMkLst>
            <pc:docMk/>
            <pc:sldMk cId="297730008" sldId="384"/>
            <ac:spMk id="418" creationId="{CC110445-5230-4A37-AA9E-D5B9562F372D}"/>
          </ac:spMkLst>
        </pc:spChg>
        <pc:spChg chg="del">
          <ac:chgData name="Syphax Ait oubelli" userId="ecf726b1934da71b" providerId="LiveId" clId="{6A633F21-98A5-46F1-AF5C-7D6517485588}" dt="2021-08-29T13:15:01.723" v="57" actId="478"/>
          <ac:spMkLst>
            <pc:docMk/>
            <pc:sldMk cId="297730008" sldId="384"/>
            <ac:spMk id="419" creationId="{E59D9288-03D6-4A1D-B615-121988CD2E99}"/>
          </ac:spMkLst>
        </pc:spChg>
        <pc:spChg chg="del">
          <ac:chgData name="Syphax Ait oubelli" userId="ecf726b1934da71b" providerId="LiveId" clId="{6A633F21-98A5-46F1-AF5C-7D6517485588}" dt="2021-08-29T13:15:01.723" v="57" actId="478"/>
          <ac:spMkLst>
            <pc:docMk/>
            <pc:sldMk cId="297730008" sldId="384"/>
            <ac:spMk id="420" creationId="{DB2A730D-5DDF-4C56-AEE1-DD21616B8864}"/>
          </ac:spMkLst>
        </pc:spChg>
        <pc:spChg chg="del">
          <ac:chgData name="Syphax Ait oubelli" userId="ecf726b1934da71b" providerId="LiveId" clId="{6A633F21-98A5-46F1-AF5C-7D6517485588}" dt="2021-08-29T13:15:01.723" v="57" actId="478"/>
          <ac:spMkLst>
            <pc:docMk/>
            <pc:sldMk cId="297730008" sldId="384"/>
            <ac:spMk id="421" creationId="{EA70B0AD-DAE9-4E4D-BA59-592ABA0416FF}"/>
          </ac:spMkLst>
        </pc:spChg>
        <pc:spChg chg="del">
          <ac:chgData name="Syphax Ait oubelli" userId="ecf726b1934da71b" providerId="LiveId" clId="{6A633F21-98A5-46F1-AF5C-7D6517485588}" dt="2021-08-29T13:15:01.723" v="57" actId="478"/>
          <ac:spMkLst>
            <pc:docMk/>
            <pc:sldMk cId="297730008" sldId="384"/>
            <ac:spMk id="422" creationId="{8286FFDB-624F-47AE-8D1F-D86F2917857B}"/>
          </ac:spMkLst>
        </pc:spChg>
        <pc:spChg chg="del">
          <ac:chgData name="Syphax Ait oubelli" userId="ecf726b1934da71b" providerId="LiveId" clId="{6A633F21-98A5-46F1-AF5C-7D6517485588}" dt="2021-08-29T13:15:01.723" v="57" actId="478"/>
          <ac:spMkLst>
            <pc:docMk/>
            <pc:sldMk cId="297730008" sldId="384"/>
            <ac:spMk id="423" creationId="{28E1C221-C267-40D4-AF7D-73D32D64F571}"/>
          </ac:spMkLst>
        </pc:spChg>
        <pc:spChg chg="del">
          <ac:chgData name="Syphax Ait oubelli" userId="ecf726b1934da71b" providerId="LiveId" clId="{6A633F21-98A5-46F1-AF5C-7D6517485588}" dt="2021-08-29T13:15:01.723" v="57" actId="478"/>
          <ac:spMkLst>
            <pc:docMk/>
            <pc:sldMk cId="297730008" sldId="384"/>
            <ac:spMk id="424" creationId="{A7DE5794-C081-4916-B424-CC064944AD82}"/>
          </ac:spMkLst>
        </pc:spChg>
        <pc:spChg chg="del">
          <ac:chgData name="Syphax Ait oubelli" userId="ecf726b1934da71b" providerId="LiveId" clId="{6A633F21-98A5-46F1-AF5C-7D6517485588}" dt="2021-08-29T13:15:01.723" v="57" actId="478"/>
          <ac:spMkLst>
            <pc:docMk/>
            <pc:sldMk cId="297730008" sldId="384"/>
            <ac:spMk id="425" creationId="{38F0F160-AFF4-4BD1-903E-4B4577148A92}"/>
          </ac:spMkLst>
        </pc:spChg>
        <pc:spChg chg="del">
          <ac:chgData name="Syphax Ait oubelli" userId="ecf726b1934da71b" providerId="LiveId" clId="{6A633F21-98A5-46F1-AF5C-7D6517485588}" dt="2021-08-29T13:15:01.723" v="57" actId="478"/>
          <ac:spMkLst>
            <pc:docMk/>
            <pc:sldMk cId="297730008" sldId="384"/>
            <ac:spMk id="426" creationId="{E2CCF1AE-A5B6-4597-BE3A-726EDE23224C}"/>
          </ac:spMkLst>
        </pc:spChg>
        <pc:spChg chg="del">
          <ac:chgData name="Syphax Ait oubelli" userId="ecf726b1934da71b" providerId="LiveId" clId="{6A633F21-98A5-46F1-AF5C-7D6517485588}" dt="2021-08-29T13:15:01.723" v="57" actId="478"/>
          <ac:spMkLst>
            <pc:docMk/>
            <pc:sldMk cId="297730008" sldId="384"/>
            <ac:spMk id="427" creationId="{F45BEE0A-4D5F-4111-ACC0-8CB7BEA6742C}"/>
          </ac:spMkLst>
        </pc:spChg>
        <pc:spChg chg="del">
          <ac:chgData name="Syphax Ait oubelli" userId="ecf726b1934da71b" providerId="LiveId" clId="{6A633F21-98A5-46F1-AF5C-7D6517485588}" dt="2021-08-29T13:15:01.723" v="57" actId="478"/>
          <ac:spMkLst>
            <pc:docMk/>
            <pc:sldMk cId="297730008" sldId="384"/>
            <ac:spMk id="428" creationId="{326665AE-221F-44AB-A432-DCFA0ECBE198}"/>
          </ac:spMkLst>
        </pc:spChg>
        <pc:spChg chg="del">
          <ac:chgData name="Syphax Ait oubelli" userId="ecf726b1934da71b" providerId="LiveId" clId="{6A633F21-98A5-46F1-AF5C-7D6517485588}" dt="2021-08-29T13:15:01.723" v="57" actId="478"/>
          <ac:spMkLst>
            <pc:docMk/>
            <pc:sldMk cId="297730008" sldId="384"/>
            <ac:spMk id="429" creationId="{14077392-00E8-45F7-99D9-6E058EF33D0F}"/>
          </ac:spMkLst>
        </pc:spChg>
        <pc:spChg chg="del">
          <ac:chgData name="Syphax Ait oubelli" userId="ecf726b1934da71b" providerId="LiveId" clId="{6A633F21-98A5-46F1-AF5C-7D6517485588}" dt="2021-08-29T13:15:01.723" v="57" actId="478"/>
          <ac:spMkLst>
            <pc:docMk/>
            <pc:sldMk cId="297730008" sldId="384"/>
            <ac:spMk id="430" creationId="{8D4B7EE9-2C88-4DE6-AAEC-2E27CA4546D8}"/>
          </ac:spMkLst>
        </pc:spChg>
        <pc:spChg chg="del">
          <ac:chgData name="Syphax Ait oubelli" userId="ecf726b1934da71b" providerId="LiveId" clId="{6A633F21-98A5-46F1-AF5C-7D6517485588}" dt="2021-08-29T13:15:01.723" v="57" actId="478"/>
          <ac:spMkLst>
            <pc:docMk/>
            <pc:sldMk cId="297730008" sldId="384"/>
            <ac:spMk id="431" creationId="{6D99F0F4-2290-4E49-843D-3B3248948C3E}"/>
          </ac:spMkLst>
        </pc:spChg>
        <pc:spChg chg="del">
          <ac:chgData name="Syphax Ait oubelli" userId="ecf726b1934da71b" providerId="LiveId" clId="{6A633F21-98A5-46F1-AF5C-7D6517485588}" dt="2021-08-29T13:15:01.723" v="57" actId="478"/>
          <ac:spMkLst>
            <pc:docMk/>
            <pc:sldMk cId="297730008" sldId="384"/>
            <ac:spMk id="432" creationId="{9DB0FCC2-0C15-44D3-9B8D-A22EFF5427FA}"/>
          </ac:spMkLst>
        </pc:spChg>
        <pc:spChg chg="del">
          <ac:chgData name="Syphax Ait oubelli" userId="ecf726b1934da71b" providerId="LiveId" clId="{6A633F21-98A5-46F1-AF5C-7D6517485588}" dt="2021-08-29T13:15:01.723" v="57" actId="478"/>
          <ac:spMkLst>
            <pc:docMk/>
            <pc:sldMk cId="297730008" sldId="384"/>
            <ac:spMk id="433" creationId="{C9F78341-CA9B-4159-B913-1899844689A6}"/>
          </ac:spMkLst>
        </pc:spChg>
        <pc:spChg chg="del">
          <ac:chgData name="Syphax Ait oubelli" userId="ecf726b1934da71b" providerId="LiveId" clId="{6A633F21-98A5-46F1-AF5C-7D6517485588}" dt="2021-08-29T13:15:01.723" v="57" actId="478"/>
          <ac:spMkLst>
            <pc:docMk/>
            <pc:sldMk cId="297730008" sldId="384"/>
            <ac:spMk id="434" creationId="{EA0EACD7-A8BA-423C-B808-9B17B5F692CB}"/>
          </ac:spMkLst>
        </pc:spChg>
        <pc:spChg chg="del">
          <ac:chgData name="Syphax Ait oubelli" userId="ecf726b1934da71b" providerId="LiveId" clId="{6A633F21-98A5-46F1-AF5C-7D6517485588}" dt="2021-08-29T13:15:01.723" v="57" actId="478"/>
          <ac:spMkLst>
            <pc:docMk/>
            <pc:sldMk cId="297730008" sldId="384"/>
            <ac:spMk id="435" creationId="{35E668E2-E019-4F0E-AB6E-015B766DFC2D}"/>
          </ac:spMkLst>
        </pc:spChg>
        <pc:spChg chg="del">
          <ac:chgData name="Syphax Ait oubelli" userId="ecf726b1934da71b" providerId="LiveId" clId="{6A633F21-98A5-46F1-AF5C-7D6517485588}" dt="2021-08-29T13:15:01.723" v="57" actId="478"/>
          <ac:spMkLst>
            <pc:docMk/>
            <pc:sldMk cId="297730008" sldId="384"/>
            <ac:spMk id="436" creationId="{E53014C8-871A-4891-ABE0-BB193118971E}"/>
          </ac:spMkLst>
        </pc:spChg>
        <pc:spChg chg="del">
          <ac:chgData name="Syphax Ait oubelli" userId="ecf726b1934da71b" providerId="LiveId" clId="{6A633F21-98A5-46F1-AF5C-7D6517485588}" dt="2021-08-29T13:15:01.723" v="57" actId="478"/>
          <ac:spMkLst>
            <pc:docMk/>
            <pc:sldMk cId="297730008" sldId="384"/>
            <ac:spMk id="437" creationId="{4BC7C39C-282A-440A-83AA-54797C1F9172}"/>
          </ac:spMkLst>
        </pc:spChg>
        <pc:spChg chg="del">
          <ac:chgData name="Syphax Ait oubelli" userId="ecf726b1934da71b" providerId="LiveId" clId="{6A633F21-98A5-46F1-AF5C-7D6517485588}" dt="2021-08-29T13:15:01.723" v="57" actId="478"/>
          <ac:spMkLst>
            <pc:docMk/>
            <pc:sldMk cId="297730008" sldId="384"/>
            <ac:spMk id="438" creationId="{1035B0BA-4D8E-4604-A473-AA1421A6B89F}"/>
          </ac:spMkLst>
        </pc:spChg>
        <pc:spChg chg="del">
          <ac:chgData name="Syphax Ait oubelli" userId="ecf726b1934da71b" providerId="LiveId" clId="{6A633F21-98A5-46F1-AF5C-7D6517485588}" dt="2021-08-29T13:15:01.723" v="57" actId="478"/>
          <ac:spMkLst>
            <pc:docMk/>
            <pc:sldMk cId="297730008" sldId="384"/>
            <ac:spMk id="439" creationId="{B021309F-B9D0-4829-96EA-AC0BA764FCC6}"/>
          </ac:spMkLst>
        </pc:spChg>
        <pc:spChg chg="del">
          <ac:chgData name="Syphax Ait oubelli" userId="ecf726b1934da71b" providerId="LiveId" clId="{6A633F21-98A5-46F1-AF5C-7D6517485588}" dt="2021-08-29T13:15:01.723" v="57" actId="478"/>
          <ac:spMkLst>
            <pc:docMk/>
            <pc:sldMk cId="297730008" sldId="384"/>
            <ac:spMk id="440" creationId="{0FCB2AEE-98EB-4C82-8001-1FFB687A891D}"/>
          </ac:spMkLst>
        </pc:spChg>
        <pc:spChg chg="del">
          <ac:chgData name="Syphax Ait oubelli" userId="ecf726b1934da71b" providerId="LiveId" clId="{6A633F21-98A5-46F1-AF5C-7D6517485588}" dt="2021-08-29T13:15:01.723" v="57" actId="478"/>
          <ac:spMkLst>
            <pc:docMk/>
            <pc:sldMk cId="297730008" sldId="384"/>
            <ac:spMk id="441" creationId="{C6A07841-C188-4AC3-B5D4-1625BB98AB6D}"/>
          </ac:spMkLst>
        </pc:spChg>
        <pc:spChg chg="del">
          <ac:chgData name="Syphax Ait oubelli" userId="ecf726b1934da71b" providerId="LiveId" clId="{6A633F21-98A5-46F1-AF5C-7D6517485588}" dt="2021-08-29T13:15:01.723" v="57" actId="478"/>
          <ac:spMkLst>
            <pc:docMk/>
            <pc:sldMk cId="297730008" sldId="384"/>
            <ac:spMk id="442" creationId="{CD590228-7C88-412F-9F1E-0A191D77025A}"/>
          </ac:spMkLst>
        </pc:spChg>
        <pc:spChg chg="del">
          <ac:chgData name="Syphax Ait oubelli" userId="ecf726b1934da71b" providerId="LiveId" clId="{6A633F21-98A5-46F1-AF5C-7D6517485588}" dt="2021-08-29T13:15:01.723" v="57" actId="478"/>
          <ac:spMkLst>
            <pc:docMk/>
            <pc:sldMk cId="297730008" sldId="384"/>
            <ac:spMk id="443" creationId="{77AA8665-96F5-4202-A31F-C619A35EA236}"/>
          </ac:spMkLst>
        </pc:spChg>
        <pc:spChg chg="del">
          <ac:chgData name="Syphax Ait oubelli" userId="ecf726b1934da71b" providerId="LiveId" clId="{6A633F21-98A5-46F1-AF5C-7D6517485588}" dt="2021-08-29T13:15:01.723" v="57" actId="478"/>
          <ac:spMkLst>
            <pc:docMk/>
            <pc:sldMk cId="297730008" sldId="384"/>
            <ac:spMk id="444" creationId="{989F1C6B-2CBE-4CE0-8151-95183AE52E15}"/>
          </ac:spMkLst>
        </pc:spChg>
        <pc:spChg chg="del">
          <ac:chgData name="Syphax Ait oubelli" userId="ecf726b1934da71b" providerId="LiveId" clId="{6A633F21-98A5-46F1-AF5C-7D6517485588}" dt="2021-08-29T13:15:01.723" v="57" actId="478"/>
          <ac:spMkLst>
            <pc:docMk/>
            <pc:sldMk cId="297730008" sldId="384"/>
            <ac:spMk id="445" creationId="{13CF7DD8-325A-4D73-BA0F-C75A39D4846C}"/>
          </ac:spMkLst>
        </pc:spChg>
        <pc:spChg chg="del">
          <ac:chgData name="Syphax Ait oubelli" userId="ecf726b1934da71b" providerId="LiveId" clId="{6A633F21-98A5-46F1-AF5C-7D6517485588}" dt="2021-08-29T13:15:01.723" v="57" actId="478"/>
          <ac:spMkLst>
            <pc:docMk/>
            <pc:sldMk cId="297730008" sldId="384"/>
            <ac:spMk id="446" creationId="{6CBA3B4C-613D-40BE-ACEA-379A1ABFE029}"/>
          </ac:spMkLst>
        </pc:spChg>
        <pc:spChg chg="del">
          <ac:chgData name="Syphax Ait oubelli" userId="ecf726b1934da71b" providerId="LiveId" clId="{6A633F21-98A5-46F1-AF5C-7D6517485588}" dt="2021-08-29T13:15:01.723" v="57" actId="478"/>
          <ac:spMkLst>
            <pc:docMk/>
            <pc:sldMk cId="297730008" sldId="384"/>
            <ac:spMk id="447" creationId="{3C27A853-5C54-446F-80AF-7473DA628BC1}"/>
          </ac:spMkLst>
        </pc:spChg>
        <pc:spChg chg="del">
          <ac:chgData name="Syphax Ait oubelli" userId="ecf726b1934da71b" providerId="LiveId" clId="{6A633F21-98A5-46F1-AF5C-7D6517485588}" dt="2021-08-29T13:15:01.723" v="57" actId="478"/>
          <ac:spMkLst>
            <pc:docMk/>
            <pc:sldMk cId="297730008" sldId="384"/>
            <ac:spMk id="448" creationId="{5948E3E4-FFCC-4735-88E4-9F32EBC403A6}"/>
          </ac:spMkLst>
        </pc:spChg>
        <pc:spChg chg="del">
          <ac:chgData name="Syphax Ait oubelli" userId="ecf726b1934da71b" providerId="LiveId" clId="{6A633F21-98A5-46F1-AF5C-7D6517485588}" dt="2021-08-29T13:15:01.723" v="57" actId="478"/>
          <ac:spMkLst>
            <pc:docMk/>
            <pc:sldMk cId="297730008" sldId="384"/>
            <ac:spMk id="449" creationId="{966C494B-D2DE-4015-B56E-571299ECF0AC}"/>
          </ac:spMkLst>
        </pc:spChg>
        <pc:spChg chg="del">
          <ac:chgData name="Syphax Ait oubelli" userId="ecf726b1934da71b" providerId="LiveId" clId="{6A633F21-98A5-46F1-AF5C-7D6517485588}" dt="2021-08-29T13:15:01.723" v="57" actId="478"/>
          <ac:spMkLst>
            <pc:docMk/>
            <pc:sldMk cId="297730008" sldId="384"/>
            <ac:spMk id="450" creationId="{B55EFF47-EEC8-49EC-BF6A-E01F94B136F6}"/>
          </ac:spMkLst>
        </pc:spChg>
        <pc:spChg chg="del">
          <ac:chgData name="Syphax Ait oubelli" userId="ecf726b1934da71b" providerId="LiveId" clId="{6A633F21-98A5-46F1-AF5C-7D6517485588}" dt="2021-08-29T13:15:01.723" v="57" actId="478"/>
          <ac:spMkLst>
            <pc:docMk/>
            <pc:sldMk cId="297730008" sldId="384"/>
            <ac:spMk id="451" creationId="{3538D5BE-6124-4678-8362-7F8C32B1C985}"/>
          </ac:spMkLst>
        </pc:spChg>
        <pc:spChg chg="del">
          <ac:chgData name="Syphax Ait oubelli" userId="ecf726b1934da71b" providerId="LiveId" clId="{6A633F21-98A5-46F1-AF5C-7D6517485588}" dt="2021-08-29T13:15:01.723" v="57" actId="478"/>
          <ac:spMkLst>
            <pc:docMk/>
            <pc:sldMk cId="297730008" sldId="384"/>
            <ac:spMk id="452" creationId="{008CCB1C-8023-4349-8063-24B330793DC3}"/>
          </ac:spMkLst>
        </pc:spChg>
        <pc:spChg chg="del">
          <ac:chgData name="Syphax Ait oubelli" userId="ecf726b1934da71b" providerId="LiveId" clId="{6A633F21-98A5-46F1-AF5C-7D6517485588}" dt="2021-08-29T13:15:01.723" v="57" actId="478"/>
          <ac:spMkLst>
            <pc:docMk/>
            <pc:sldMk cId="297730008" sldId="384"/>
            <ac:spMk id="453" creationId="{4A051D94-061F-4F18-9696-8747EA962332}"/>
          </ac:spMkLst>
        </pc:spChg>
        <pc:spChg chg="del">
          <ac:chgData name="Syphax Ait oubelli" userId="ecf726b1934da71b" providerId="LiveId" clId="{6A633F21-98A5-46F1-AF5C-7D6517485588}" dt="2021-08-29T13:15:01.723" v="57" actId="478"/>
          <ac:spMkLst>
            <pc:docMk/>
            <pc:sldMk cId="297730008" sldId="384"/>
            <ac:spMk id="454" creationId="{53C172D4-34C0-4890-B2B8-2D45BF7CBED4}"/>
          </ac:spMkLst>
        </pc:spChg>
        <pc:spChg chg="del">
          <ac:chgData name="Syphax Ait oubelli" userId="ecf726b1934da71b" providerId="LiveId" clId="{6A633F21-98A5-46F1-AF5C-7D6517485588}" dt="2021-08-29T13:15:01.723" v="57" actId="478"/>
          <ac:spMkLst>
            <pc:docMk/>
            <pc:sldMk cId="297730008" sldId="384"/>
            <ac:spMk id="455" creationId="{EBED4708-77CA-4B8D-84FD-F80DE3EA2534}"/>
          </ac:spMkLst>
        </pc:spChg>
        <pc:spChg chg="del">
          <ac:chgData name="Syphax Ait oubelli" userId="ecf726b1934da71b" providerId="LiveId" clId="{6A633F21-98A5-46F1-AF5C-7D6517485588}" dt="2021-08-29T13:15:01.723" v="57" actId="478"/>
          <ac:spMkLst>
            <pc:docMk/>
            <pc:sldMk cId="297730008" sldId="384"/>
            <ac:spMk id="456" creationId="{F275F365-F3F5-4B51-9F77-F960878D16E1}"/>
          </ac:spMkLst>
        </pc:spChg>
        <pc:spChg chg="del">
          <ac:chgData name="Syphax Ait oubelli" userId="ecf726b1934da71b" providerId="LiveId" clId="{6A633F21-98A5-46F1-AF5C-7D6517485588}" dt="2021-08-29T13:15:01.723" v="57" actId="478"/>
          <ac:spMkLst>
            <pc:docMk/>
            <pc:sldMk cId="297730008" sldId="384"/>
            <ac:spMk id="457" creationId="{832BA0FB-4995-4AA7-9043-0D1BAA665517}"/>
          </ac:spMkLst>
        </pc:spChg>
        <pc:spChg chg="del">
          <ac:chgData name="Syphax Ait oubelli" userId="ecf726b1934da71b" providerId="LiveId" clId="{6A633F21-98A5-46F1-AF5C-7D6517485588}" dt="2021-08-29T13:15:01.723" v="57" actId="478"/>
          <ac:spMkLst>
            <pc:docMk/>
            <pc:sldMk cId="297730008" sldId="384"/>
            <ac:spMk id="458" creationId="{B7F39E4A-5364-4071-A1D0-4F3B5C2B3ED5}"/>
          </ac:spMkLst>
        </pc:spChg>
        <pc:spChg chg="del">
          <ac:chgData name="Syphax Ait oubelli" userId="ecf726b1934da71b" providerId="LiveId" clId="{6A633F21-98A5-46F1-AF5C-7D6517485588}" dt="2021-08-29T13:15:01.723" v="57" actId="478"/>
          <ac:spMkLst>
            <pc:docMk/>
            <pc:sldMk cId="297730008" sldId="384"/>
            <ac:spMk id="460" creationId="{F4776516-9BA5-4CF5-ABBC-4ACCCC9C6AF5}"/>
          </ac:spMkLst>
        </pc:spChg>
        <pc:spChg chg="del">
          <ac:chgData name="Syphax Ait oubelli" userId="ecf726b1934da71b" providerId="LiveId" clId="{6A633F21-98A5-46F1-AF5C-7D6517485588}" dt="2021-08-29T13:15:01.723" v="57" actId="478"/>
          <ac:spMkLst>
            <pc:docMk/>
            <pc:sldMk cId="297730008" sldId="384"/>
            <ac:spMk id="461" creationId="{2AA77337-C557-4587-B546-5EC00526DB02}"/>
          </ac:spMkLst>
        </pc:spChg>
        <pc:spChg chg="del">
          <ac:chgData name="Syphax Ait oubelli" userId="ecf726b1934da71b" providerId="LiveId" clId="{6A633F21-98A5-46F1-AF5C-7D6517485588}" dt="2021-08-29T13:15:01.723" v="57" actId="478"/>
          <ac:spMkLst>
            <pc:docMk/>
            <pc:sldMk cId="297730008" sldId="384"/>
            <ac:spMk id="462" creationId="{9D2CE94F-549F-450D-B12A-3F44F56FAF2C}"/>
          </ac:spMkLst>
        </pc:spChg>
        <pc:spChg chg="del">
          <ac:chgData name="Syphax Ait oubelli" userId="ecf726b1934da71b" providerId="LiveId" clId="{6A633F21-98A5-46F1-AF5C-7D6517485588}" dt="2021-08-29T13:15:01.723" v="57" actId="478"/>
          <ac:spMkLst>
            <pc:docMk/>
            <pc:sldMk cId="297730008" sldId="384"/>
            <ac:spMk id="463" creationId="{9A9ACADA-41DF-4EB9-80DF-38010EE20396}"/>
          </ac:spMkLst>
        </pc:spChg>
        <pc:spChg chg="del">
          <ac:chgData name="Syphax Ait oubelli" userId="ecf726b1934da71b" providerId="LiveId" clId="{6A633F21-98A5-46F1-AF5C-7D6517485588}" dt="2021-08-29T13:15:01.723" v="57" actId="478"/>
          <ac:spMkLst>
            <pc:docMk/>
            <pc:sldMk cId="297730008" sldId="384"/>
            <ac:spMk id="464" creationId="{0AEC4F6F-D4C8-4A45-A787-6AADF65B9CEE}"/>
          </ac:spMkLst>
        </pc:spChg>
        <pc:spChg chg="del">
          <ac:chgData name="Syphax Ait oubelli" userId="ecf726b1934da71b" providerId="LiveId" clId="{6A633F21-98A5-46F1-AF5C-7D6517485588}" dt="2021-08-29T13:15:01.723" v="57" actId="478"/>
          <ac:spMkLst>
            <pc:docMk/>
            <pc:sldMk cId="297730008" sldId="384"/>
            <ac:spMk id="465" creationId="{F548B41C-0EDD-4D9C-A36B-6535251D8E2A}"/>
          </ac:spMkLst>
        </pc:spChg>
        <pc:spChg chg="del">
          <ac:chgData name="Syphax Ait oubelli" userId="ecf726b1934da71b" providerId="LiveId" clId="{6A633F21-98A5-46F1-AF5C-7D6517485588}" dt="2021-08-29T13:15:01.723" v="57" actId="478"/>
          <ac:spMkLst>
            <pc:docMk/>
            <pc:sldMk cId="297730008" sldId="384"/>
            <ac:spMk id="466" creationId="{41569805-7928-4A8C-85A2-8E23577F37D8}"/>
          </ac:spMkLst>
        </pc:spChg>
        <pc:spChg chg="del">
          <ac:chgData name="Syphax Ait oubelli" userId="ecf726b1934da71b" providerId="LiveId" clId="{6A633F21-98A5-46F1-AF5C-7D6517485588}" dt="2021-08-29T13:15:01.723" v="57" actId="478"/>
          <ac:spMkLst>
            <pc:docMk/>
            <pc:sldMk cId="297730008" sldId="384"/>
            <ac:spMk id="467" creationId="{66BBE1AF-7FFD-40CE-B2CA-FEF0FD864C5C}"/>
          </ac:spMkLst>
        </pc:spChg>
        <pc:spChg chg="del">
          <ac:chgData name="Syphax Ait oubelli" userId="ecf726b1934da71b" providerId="LiveId" clId="{6A633F21-98A5-46F1-AF5C-7D6517485588}" dt="2021-08-29T13:15:01.723" v="57" actId="478"/>
          <ac:spMkLst>
            <pc:docMk/>
            <pc:sldMk cId="297730008" sldId="384"/>
            <ac:spMk id="468" creationId="{8FCA6348-33E5-4EFB-91FA-8AC37BB5B1C7}"/>
          </ac:spMkLst>
        </pc:spChg>
        <pc:spChg chg="del">
          <ac:chgData name="Syphax Ait oubelli" userId="ecf726b1934da71b" providerId="LiveId" clId="{6A633F21-98A5-46F1-AF5C-7D6517485588}" dt="2021-08-29T13:15:01.723" v="57" actId="478"/>
          <ac:spMkLst>
            <pc:docMk/>
            <pc:sldMk cId="297730008" sldId="384"/>
            <ac:spMk id="469" creationId="{06A3FC37-2944-41D5-9E08-12DA5D8E663F}"/>
          </ac:spMkLst>
        </pc:spChg>
        <pc:spChg chg="del">
          <ac:chgData name="Syphax Ait oubelli" userId="ecf726b1934da71b" providerId="LiveId" clId="{6A633F21-98A5-46F1-AF5C-7D6517485588}" dt="2021-08-29T13:15:01.723" v="57" actId="478"/>
          <ac:spMkLst>
            <pc:docMk/>
            <pc:sldMk cId="297730008" sldId="384"/>
            <ac:spMk id="470" creationId="{39AB2D7C-34F5-4DAE-8AD7-0CBAE8273555}"/>
          </ac:spMkLst>
        </pc:spChg>
        <pc:spChg chg="del">
          <ac:chgData name="Syphax Ait oubelli" userId="ecf726b1934da71b" providerId="LiveId" clId="{6A633F21-98A5-46F1-AF5C-7D6517485588}" dt="2021-08-29T13:15:01.723" v="57" actId="478"/>
          <ac:spMkLst>
            <pc:docMk/>
            <pc:sldMk cId="297730008" sldId="384"/>
            <ac:spMk id="471" creationId="{70000995-0E80-4D4F-8FE8-6FC54BFDD837}"/>
          </ac:spMkLst>
        </pc:spChg>
        <pc:spChg chg="del">
          <ac:chgData name="Syphax Ait oubelli" userId="ecf726b1934da71b" providerId="LiveId" clId="{6A633F21-98A5-46F1-AF5C-7D6517485588}" dt="2021-08-29T13:15:01.723" v="57" actId="478"/>
          <ac:spMkLst>
            <pc:docMk/>
            <pc:sldMk cId="297730008" sldId="384"/>
            <ac:spMk id="472" creationId="{CBFD3342-C413-49E0-8452-32B3B6638DBA}"/>
          </ac:spMkLst>
        </pc:spChg>
        <pc:spChg chg="del">
          <ac:chgData name="Syphax Ait oubelli" userId="ecf726b1934da71b" providerId="LiveId" clId="{6A633F21-98A5-46F1-AF5C-7D6517485588}" dt="2021-08-29T13:15:01.723" v="57" actId="478"/>
          <ac:spMkLst>
            <pc:docMk/>
            <pc:sldMk cId="297730008" sldId="384"/>
            <ac:spMk id="473" creationId="{DCC1BF21-C6CB-4CF4-B341-FF9169ACBF94}"/>
          </ac:spMkLst>
        </pc:spChg>
        <pc:spChg chg="del">
          <ac:chgData name="Syphax Ait oubelli" userId="ecf726b1934da71b" providerId="LiveId" clId="{6A633F21-98A5-46F1-AF5C-7D6517485588}" dt="2021-08-29T13:15:01.723" v="57" actId="478"/>
          <ac:spMkLst>
            <pc:docMk/>
            <pc:sldMk cId="297730008" sldId="384"/>
            <ac:spMk id="474" creationId="{73495AE3-B1BD-47B1-8B18-84BDDA6A72E4}"/>
          </ac:spMkLst>
        </pc:spChg>
        <pc:spChg chg="del">
          <ac:chgData name="Syphax Ait oubelli" userId="ecf726b1934da71b" providerId="LiveId" clId="{6A633F21-98A5-46F1-AF5C-7D6517485588}" dt="2021-08-29T13:15:01.723" v="57" actId="478"/>
          <ac:spMkLst>
            <pc:docMk/>
            <pc:sldMk cId="297730008" sldId="384"/>
            <ac:spMk id="475" creationId="{719ADC05-D0BE-476A-AD72-B38E37FB4640}"/>
          </ac:spMkLst>
        </pc:spChg>
        <pc:spChg chg="del">
          <ac:chgData name="Syphax Ait oubelli" userId="ecf726b1934da71b" providerId="LiveId" clId="{6A633F21-98A5-46F1-AF5C-7D6517485588}" dt="2021-08-29T13:15:01.723" v="57" actId="478"/>
          <ac:spMkLst>
            <pc:docMk/>
            <pc:sldMk cId="297730008" sldId="384"/>
            <ac:spMk id="476" creationId="{C8955A65-D256-47BB-945B-931F406AC2D7}"/>
          </ac:spMkLst>
        </pc:spChg>
        <pc:spChg chg="del">
          <ac:chgData name="Syphax Ait oubelli" userId="ecf726b1934da71b" providerId="LiveId" clId="{6A633F21-98A5-46F1-AF5C-7D6517485588}" dt="2021-08-29T13:15:01.723" v="57" actId="478"/>
          <ac:spMkLst>
            <pc:docMk/>
            <pc:sldMk cId="297730008" sldId="384"/>
            <ac:spMk id="477" creationId="{5A2298B3-7DCA-440C-95C2-1770F1CADFFF}"/>
          </ac:spMkLst>
        </pc:spChg>
        <pc:spChg chg="del">
          <ac:chgData name="Syphax Ait oubelli" userId="ecf726b1934da71b" providerId="LiveId" clId="{6A633F21-98A5-46F1-AF5C-7D6517485588}" dt="2021-08-29T13:15:01.723" v="57" actId="478"/>
          <ac:spMkLst>
            <pc:docMk/>
            <pc:sldMk cId="297730008" sldId="384"/>
            <ac:spMk id="478" creationId="{91693207-5B54-4138-9BFE-A15904C984F3}"/>
          </ac:spMkLst>
        </pc:spChg>
        <pc:spChg chg="del">
          <ac:chgData name="Syphax Ait oubelli" userId="ecf726b1934da71b" providerId="LiveId" clId="{6A633F21-98A5-46F1-AF5C-7D6517485588}" dt="2021-08-29T13:15:01.723" v="57" actId="478"/>
          <ac:spMkLst>
            <pc:docMk/>
            <pc:sldMk cId="297730008" sldId="384"/>
            <ac:spMk id="479" creationId="{19EEBB21-E42D-46A1-99A7-92763E0E2DC6}"/>
          </ac:spMkLst>
        </pc:spChg>
        <pc:spChg chg="del">
          <ac:chgData name="Syphax Ait oubelli" userId="ecf726b1934da71b" providerId="LiveId" clId="{6A633F21-98A5-46F1-AF5C-7D6517485588}" dt="2021-08-29T13:15:01.723" v="57" actId="478"/>
          <ac:spMkLst>
            <pc:docMk/>
            <pc:sldMk cId="297730008" sldId="384"/>
            <ac:spMk id="480" creationId="{3A3B4C7C-50B8-4D8A-8C3F-267BBA23099E}"/>
          </ac:spMkLst>
        </pc:spChg>
        <pc:spChg chg="del">
          <ac:chgData name="Syphax Ait oubelli" userId="ecf726b1934da71b" providerId="LiveId" clId="{6A633F21-98A5-46F1-AF5C-7D6517485588}" dt="2021-08-29T13:15:01.723" v="57" actId="478"/>
          <ac:spMkLst>
            <pc:docMk/>
            <pc:sldMk cId="297730008" sldId="384"/>
            <ac:spMk id="481" creationId="{A0019871-F08F-4A9F-A8DD-2A013EF1FFE5}"/>
          </ac:spMkLst>
        </pc:spChg>
        <pc:spChg chg="del">
          <ac:chgData name="Syphax Ait oubelli" userId="ecf726b1934da71b" providerId="LiveId" clId="{6A633F21-98A5-46F1-AF5C-7D6517485588}" dt="2021-08-29T13:15:01.723" v="57" actId="478"/>
          <ac:spMkLst>
            <pc:docMk/>
            <pc:sldMk cId="297730008" sldId="384"/>
            <ac:spMk id="482" creationId="{7785753D-3672-4024-A3D4-BE9FF83B9FAE}"/>
          </ac:spMkLst>
        </pc:spChg>
        <pc:spChg chg="del">
          <ac:chgData name="Syphax Ait oubelli" userId="ecf726b1934da71b" providerId="LiveId" clId="{6A633F21-98A5-46F1-AF5C-7D6517485588}" dt="2021-08-29T13:15:01.723" v="57" actId="478"/>
          <ac:spMkLst>
            <pc:docMk/>
            <pc:sldMk cId="297730008" sldId="384"/>
            <ac:spMk id="483" creationId="{C9B00498-39C0-4C0B-BD91-A0523B316B72}"/>
          </ac:spMkLst>
        </pc:spChg>
        <pc:spChg chg="del">
          <ac:chgData name="Syphax Ait oubelli" userId="ecf726b1934da71b" providerId="LiveId" clId="{6A633F21-98A5-46F1-AF5C-7D6517485588}" dt="2021-08-29T13:15:01.723" v="57" actId="478"/>
          <ac:spMkLst>
            <pc:docMk/>
            <pc:sldMk cId="297730008" sldId="384"/>
            <ac:spMk id="484" creationId="{73AF7381-6A6B-4D81-90C6-21C39F0148FD}"/>
          </ac:spMkLst>
        </pc:spChg>
        <pc:spChg chg="del">
          <ac:chgData name="Syphax Ait oubelli" userId="ecf726b1934da71b" providerId="LiveId" clId="{6A633F21-98A5-46F1-AF5C-7D6517485588}" dt="2021-08-29T13:15:01.723" v="57" actId="478"/>
          <ac:spMkLst>
            <pc:docMk/>
            <pc:sldMk cId="297730008" sldId="384"/>
            <ac:spMk id="485" creationId="{1BF37AC1-4793-42AF-A031-CEF81EC75333}"/>
          </ac:spMkLst>
        </pc:spChg>
        <pc:spChg chg="del">
          <ac:chgData name="Syphax Ait oubelli" userId="ecf726b1934da71b" providerId="LiveId" clId="{6A633F21-98A5-46F1-AF5C-7D6517485588}" dt="2021-08-29T13:15:01.723" v="57" actId="478"/>
          <ac:spMkLst>
            <pc:docMk/>
            <pc:sldMk cId="297730008" sldId="384"/>
            <ac:spMk id="486" creationId="{3C2F4993-39A2-4639-B5D1-DB7BBFCF7DB9}"/>
          </ac:spMkLst>
        </pc:spChg>
        <pc:spChg chg="del">
          <ac:chgData name="Syphax Ait oubelli" userId="ecf726b1934da71b" providerId="LiveId" clId="{6A633F21-98A5-46F1-AF5C-7D6517485588}" dt="2021-08-29T13:15:01.723" v="57" actId="478"/>
          <ac:spMkLst>
            <pc:docMk/>
            <pc:sldMk cId="297730008" sldId="384"/>
            <ac:spMk id="487" creationId="{4F2210E9-5D93-463F-B134-86CE25CE4FF1}"/>
          </ac:spMkLst>
        </pc:spChg>
        <pc:spChg chg="del">
          <ac:chgData name="Syphax Ait oubelli" userId="ecf726b1934da71b" providerId="LiveId" clId="{6A633F21-98A5-46F1-AF5C-7D6517485588}" dt="2021-08-29T13:15:01.723" v="57" actId="478"/>
          <ac:spMkLst>
            <pc:docMk/>
            <pc:sldMk cId="297730008" sldId="384"/>
            <ac:spMk id="488" creationId="{0F0226AF-E73A-4D1C-AA2F-9052FD0AD59F}"/>
          </ac:spMkLst>
        </pc:spChg>
        <pc:spChg chg="del">
          <ac:chgData name="Syphax Ait oubelli" userId="ecf726b1934da71b" providerId="LiveId" clId="{6A633F21-98A5-46F1-AF5C-7D6517485588}" dt="2021-08-29T13:15:01.723" v="57" actId="478"/>
          <ac:spMkLst>
            <pc:docMk/>
            <pc:sldMk cId="297730008" sldId="384"/>
            <ac:spMk id="489" creationId="{7056905F-F740-487A-8C89-C580C0F10E8E}"/>
          </ac:spMkLst>
        </pc:spChg>
        <pc:spChg chg="del">
          <ac:chgData name="Syphax Ait oubelli" userId="ecf726b1934da71b" providerId="LiveId" clId="{6A633F21-98A5-46F1-AF5C-7D6517485588}" dt="2021-08-29T13:15:01.723" v="57" actId="478"/>
          <ac:spMkLst>
            <pc:docMk/>
            <pc:sldMk cId="297730008" sldId="384"/>
            <ac:spMk id="490" creationId="{9ED55673-47AF-4C7E-BA6A-C673D0758426}"/>
          </ac:spMkLst>
        </pc:spChg>
        <pc:spChg chg="del">
          <ac:chgData name="Syphax Ait oubelli" userId="ecf726b1934da71b" providerId="LiveId" clId="{6A633F21-98A5-46F1-AF5C-7D6517485588}" dt="2021-08-29T13:15:01.723" v="57" actId="478"/>
          <ac:spMkLst>
            <pc:docMk/>
            <pc:sldMk cId="297730008" sldId="384"/>
            <ac:spMk id="491" creationId="{BBA88DA4-5194-4C44-A2BC-0A543A5FC5F8}"/>
          </ac:spMkLst>
        </pc:spChg>
        <pc:spChg chg="del">
          <ac:chgData name="Syphax Ait oubelli" userId="ecf726b1934da71b" providerId="LiveId" clId="{6A633F21-98A5-46F1-AF5C-7D6517485588}" dt="2021-08-29T13:15:01.723" v="57" actId="478"/>
          <ac:spMkLst>
            <pc:docMk/>
            <pc:sldMk cId="297730008" sldId="384"/>
            <ac:spMk id="492" creationId="{9FF7ABFE-EEAF-4966-B24A-111A7D5036A3}"/>
          </ac:spMkLst>
        </pc:spChg>
        <pc:spChg chg="del">
          <ac:chgData name="Syphax Ait oubelli" userId="ecf726b1934da71b" providerId="LiveId" clId="{6A633F21-98A5-46F1-AF5C-7D6517485588}" dt="2021-08-29T13:15:01.723" v="57" actId="478"/>
          <ac:spMkLst>
            <pc:docMk/>
            <pc:sldMk cId="297730008" sldId="384"/>
            <ac:spMk id="493" creationId="{84939E7B-F5C7-426A-B5AE-A71A3C143E51}"/>
          </ac:spMkLst>
        </pc:spChg>
        <pc:spChg chg="del">
          <ac:chgData name="Syphax Ait oubelli" userId="ecf726b1934da71b" providerId="LiveId" clId="{6A633F21-98A5-46F1-AF5C-7D6517485588}" dt="2021-08-29T13:15:01.723" v="57" actId="478"/>
          <ac:spMkLst>
            <pc:docMk/>
            <pc:sldMk cId="297730008" sldId="384"/>
            <ac:spMk id="494" creationId="{ABE72635-F137-4C26-B7DF-A0F252DF710A}"/>
          </ac:spMkLst>
        </pc:spChg>
        <pc:spChg chg="del">
          <ac:chgData name="Syphax Ait oubelli" userId="ecf726b1934da71b" providerId="LiveId" clId="{6A633F21-98A5-46F1-AF5C-7D6517485588}" dt="2021-08-29T13:15:01.723" v="57" actId="478"/>
          <ac:spMkLst>
            <pc:docMk/>
            <pc:sldMk cId="297730008" sldId="384"/>
            <ac:spMk id="495" creationId="{B0DCD569-39C7-40D9-A539-FE71908729FB}"/>
          </ac:spMkLst>
        </pc:spChg>
        <pc:spChg chg="del">
          <ac:chgData name="Syphax Ait oubelli" userId="ecf726b1934da71b" providerId="LiveId" clId="{6A633F21-98A5-46F1-AF5C-7D6517485588}" dt="2021-08-29T13:15:01.723" v="57" actId="478"/>
          <ac:spMkLst>
            <pc:docMk/>
            <pc:sldMk cId="297730008" sldId="384"/>
            <ac:spMk id="496" creationId="{A96BF3FD-704F-45AD-8FC9-D50243C016D6}"/>
          </ac:spMkLst>
        </pc:spChg>
        <pc:spChg chg="del">
          <ac:chgData name="Syphax Ait oubelli" userId="ecf726b1934da71b" providerId="LiveId" clId="{6A633F21-98A5-46F1-AF5C-7D6517485588}" dt="2021-08-29T13:15:01.723" v="57" actId="478"/>
          <ac:spMkLst>
            <pc:docMk/>
            <pc:sldMk cId="297730008" sldId="384"/>
            <ac:spMk id="497" creationId="{DB0FA604-C9F5-4E03-A53C-2FC07572B3D4}"/>
          </ac:spMkLst>
        </pc:spChg>
        <pc:spChg chg="del">
          <ac:chgData name="Syphax Ait oubelli" userId="ecf726b1934da71b" providerId="LiveId" clId="{6A633F21-98A5-46F1-AF5C-7D6517485588}" dt="2021-08-29T13:15:01.723" v="57" actId="478"/>
          <ac:spMkLst>
            <pc:docMk/>
            <pc:sldMk cId="297730008" sldId="384"/>
            <ac:spMk id="498" creationId="{90AA7ECA-494F-4970-8B6D-AD6AB2BA988E}"/>
          </ac:spMkLst>
        </pc:spChg>
        <pc:spChg chg="del">
          <ac:chgData name="Syphax Ait oubelli" userId="ecf726b1934da71b" providerId="LiveId" clId="{6A633F21-98A5-46F1-AF5C-7D6517485588}" dt="2021-08-29T13:15:01.723" v="57" actId="478"/>
          <ac:spMkLst>
            <pc:docMk/>
            <pc:sldMk cId="297730008" sldId="384"/>
            <ac:spMk id="499" creationId="{F78B4DD8-E66F-4834-B381-C2CD8898A075}"/>
          </ac:spMkLst>
        </pc:spChg>
        <pc:spChg chg="del">
          <ac:chgData name="Syphax Ait oubelli" userId="ecf726b1934da71b" providerId="LiveId" clId="{6A633F21-98A5-46F1-AF5C-7D6517485588}" dt="2021-08-29T13:15:01.723" v="57" actId="478"/>
          <ac:spMkLst>
            <pc:docMk/>
            <pc:sldMk cId="297730008" sldId="384"/>
            <ac:spMk id="500" creationId="{BE7E3771-9397-42EE-B1E6-A78404C3D6EF}"/>
          </ac:spMkLst>
        </pc:spChg>
        <pc:spChg chg="del">
          <ac:chgData name="Syphax Ait oubelli" userId="ecf726b1934da71b" providerId="LiveId" clId="{6A633F21-98A5-46F1-AF5C-7D6517485588}" dt="2021-08-29T13:15:01.723" v="57" actId="478"/>
          <ac:spMkLst>
            <pc:docMk/>
            <pc:sldMk cId="297730008" sldId="384"/>
            <ac:spMk id="501" creationId="{3776EC00-8603-4F9C-839D-C3E08D9A99B7}"/>
          </ac:spMkLst>
        </pc:spChg>
        <pc:spChg chg="del">
          <ac:chgData name="Syphax Ait oubelli" userId="ecf726b1934da71b" providerId="LiveId" clId="{6A633F21-98A5-46F1-AF5C-7D6517485588}" dt="2021-08-29T13:15:01.723" v="57" actId="478"/>
          <ac:spMkLst>
            <pc:docMk/>
            <pc:sldMk cId="297730008" sldId="384"/>
            <ac:spMk id="502" creationId="{6210F00D-B839-44DB-A26C-96901E14F853}"/>
          </ac:spMkLst>
        </pc:spChg>
        <pc:spChg chg="del">
          <ac:chgData name="Syphax Ait oubelli" userId="ecf726b1934da71b" providerId="LiveId" clId="{6A633F21-98A5-46F1-AF5C-7D6517485588}" dt="2021-08-29T13:15:01.723" v="57" actId="478"/>
          <ac:spMkLst>
            <pc:docMk/>
            <pc:sldMk cId="297730008" sldId="384"/>
            <ac:spMk id="503" creationId="{26DDF8C9-6BF7-49F0-95D4-8734F344D3BF}"/>
          </ac:spMkLst>
        </pc:spChg>
        <pc:spChg chg="del">
          <ac:chgData name="Syphax Ait oubelli" userId="ecf726b1934da71b" providerId="LiveId" clId="{6A633F21-98A5-46F1-AF5C-7D6517485588}" dt="2021-08-29T13:15:01.723" v="57" actId="478"/>
          <ac:spMkLst>
            <pc:docMk/>
            <pc:sldMk cId="297730008" sldId="384"/>
            <ac:spMk id="504" creationId="{B0E73DB6-A0A9-4E7B-8325-3CC73E537D6C}"/>
          </ac:spMkLst>
        </pc:spChg>
        <pc:spChg chg="del">
          <ac:chgData name="Syphax Ait oubelli" userId="ecf726b1934da71b" providerId="LiveId" clId="{6A633F21-98A5-46F1-AF5C-7D6517485588}" dt="2021-08-29T13:15:01.723" v="57" actId="478"/>
          <ac:spMkLst>
            <pc:docMk/>
            <pc:sldMk cId="297730008" sldId="384"/>
            <ac:spMk id="505" creationId="{20723D77-E98C-464B-9DE0-36BDE0F7391D}"/>
          </ac:spMkLst>
        </pc:spChg>
        <pc:spChg chg="del">
          <ac:chgData name="Syphax Ait oubelli" userId="ecf726b1934da71b" providerId="LiveId" clId="{6A633F21-98A5-46F1-AF5C-7D6517485588}" dt="2021-08-29T13:15:01.723" v="57" actId="478"/>
          <ac:spMkLst>
            <pc:docMk/>
            <pc:sldMk cId="297730008" sldId="384"/>
            <ac:spMk id="506" creationId="{E5471D26-76CC-4A08-870E-FEC344449FC2}"/>
          </ac:spMkLst>
        </pc:spChg>
        <pc:spChg chg="del">
          <ac:chgData name="Syphax Ait oubelli" userId="ecf726b1934da71b" providerId="LiveId" clId="{6A633F21-98A5-46F1-AF5C-7D6517485588}" dt="2021-08-29T13:15:01.723" v="57" actId="478"/>
          <ac:spMkLst>
            <pc:docMk/>
            <pc:sldMk cId="297730008" sldId="384"/>
            <ac:spMk id="507" creationId="{126B4A29-D310-4350-AA22-4FC5492ED485}"/>
          </ac:spMkLst>
        </pc:spChg>
        <pc:spChg chg="del">
          <ac:chgData name="Syphax Ait oubelli" userId="ecf726b1934da71b" providerId="LiveId" clId="{6A633F21-98A5-46F1-AF5C-7D6517485588}" dt="2021-08-29T13:15:01.723" v="57" actId="478"/>
          <ac:spMkLst>
            <pc:docMk/>
            <pc:sldMk cId="297730008" sldId="384"/>
            <ac:spMk id="508" creationId="{442F3099-4894-4CDC-B5FC-18D9BC4B4C3D}"/>
          </ac:spMkLst>
        </pc:spChg>
        <pc:spChg chg="del">
          <ac:chgData name="Syphax Ait oubelli" userId="ecf726b1934da71b" providerId="LiveId" clId="{6A633F21-98A5-46F1-AF5C-7D6517485588}" dt="2021-08-29T13:15:01.723" v="57" actId="478"/>
          <ac:spMkLst>
            <pc:docMk/>
            <pc:sldMk cId="297730008" sldId="384"/>
            <ac:spMk id="509" creationId="{F2437FCF-8BF3-479A-BB09-C5687584F94E}"/>
          </ac:spMkLst>
        </pc:spChg>
        <pc:spChg chg="del">
          <ac:chgData name="Syphax Ait oubelli" userId="ecf726b1934da71b" providerId="LiveId" clId="{6A633F21-98A5-46F1-AF5C-7D6517485588}" dt="2021-08-29T13:15:01.723" v="57" actId="478"/>
          <ac:spMkLst>
            <pc:docMk/>
            <pc:sldMk cId="297730008" sldId="384"/>
            <ac:spMk id="510" creationId="{46F19FF7-EE6D-450E-AC66-0EFA57557BDD}"/>
          </ac:spMkLst>
        </pc:spChg>
        <pc:spChg chg="del">
          <ac:chgData name="Syphax Ait oubelli" userId="ecf726b1934da71b" providerId="LiveId" clId="{6A633F21-98A5-46F1-AF5C-7D6517485588}" dt="2021-08-29T13:15:01.723" v="57" actId="478"/>
          <ac:spMkLst>
            <pc:docMk/>
            <pc:sldMk cId="297730008" sldId="384"/>
            <ac:spMk id="511" creationId="{FBD8F305-D76E-4733-A2B1-5BF4FF0B4A70}"/>
          </ac:spMkLst>
        </pc:spChg>
        <pc:spChg chg="del">
          <ac:chgData name="Syphax Ait oubelli" userId="ecf726b1934da71b" providerId="LiveId" clId="{6A633F21-98A5-46F1-AF5C-7D6517485588}" dt="2021-08-29T13:15:01.723" v="57" actId="478"/>
          <ac:spMkLst>
            <pc:docMk/>
            <pc:sldMk cId="297730008" sldId="384"/>
            <ac:spMk id="512" creationId="{85413CDA-636E-4A3D-A92A-88963C7D1607}"/>
          </ac:spMkLst>
        </pc:spChg>
        <pc:spChg chg="del">
          <ac:chgData name="Syphax Ait oubelli" userId="ecf726b1934da71b" providerId="LiveId" clId="{6A633F21-98A5-46F1-AF5C-7D6517485588}" dt="2021-08-29T13:15:01.723" v="57" actId="478"/>
          <ac:spMkLst>
            <pc:docMk/>
            <pc:sldMk cId="297730008" sldId="384"/>
            <ac:spMk id="513" creationId="{AFB415D4-87FD-4693-A35D-CFFF64E4DD21}"/>
          </ac:spMkLst>
        </pc:spChg>
        <pc:spChg chg="del">
          <ac:chgData name="Syphax Ait oubelli" userId="ecf726b1934da71b" providerId="LiveId" clId="{6A633F21-98A5-46F1-AF5C-7D6517485588}" dt="2021-08-29T13:15:01.723" v="57" actId="478"/>
          <ac:spMkLst>
            <pc:docMk/>
            <pc:sldMk cId="297730008" sldId="384"/>
            <ac:spMk id="514" creationId="{E348FCA2-FE04-4095-ACAE-E83CD863A217}"/>
          </ac:spMkLst>
        </pc:spChg>
        <pc:spChg chg="del">
          <ac:chgData name="Syphax Ait oubelli" userId="ecf726b1934da71b" providerId="LiveId" clId="{6A633F21-98A5-46F1-AF5C-7D6517485588}" dt="2021-08-29T13:15:01.723" v="57" actId="478"/>
          <ac:spMkLst>
            <pc:docMk/>
            <pc:sldMk cId="297730008" sldId="384"/>
            <ac:spMk id="516" creationId="{2886C928-12BE-46A5-B069-2E9800065460}"/>
          </ac:spMkLst>
        </pc:spChg>
        <pc:spChg chg="del">
          <ac:chgData name="Syphax Ait oubelli" userId="ecf726b1934da71b" providerId="LiveId" clId="{6A633F21-98A5-46F1-AF5C-7D6517485588}" dt="2021-08-29T13:15:01.723" v="57" actId="478"/>
          <ac:spMkLst>
            <pc:docMk/>
            <pc:sldMk cId="297730008" sldId="384"/>
            <ac:spMk id="517" creationId="{70961EE7-6693-4FB7-9D7C-E57F84EB7883}"/>
          </ac:spMkLst>
        </pc:spChg>
        <pc:spChg chg="del">
          <ac:chgData name="Syphax Ait oubelli" userId="ecf726b1934da71b" providerId="LiveId" clId="{6A633F21-98A5-46F1-AF5C-7D6517485588}" dt="2021-08-29T13:15:01.723" v="57" actId="478"/>
          <ac:spMkLst>
            <pc:docMk/>
            <pc:sldMk cId="297730008" sldId="384"/>
            <ac:spMk id="518" creationId="{640966B6-31BC-4688-B1DC-5BB8BEE1234D}"/>
          </ac:spMkLst>
        </pc:spChg>
        <pc:spChg chg="del">
          <ac:chgData name="Syphax Ait oubelli" userId="ecf726b1934da71b" providerId="LiveId" clId="{6A633F21-98A5-46F1-AF5C-7D6517485588}" dt="2021-08-29T13:15:01.723" v="57" actId="478"/>
          <ac:spMkLst>
            <pc:docMk/>
            <pc:sldMk cId="297730008" sldId="384"/>
            <ac:spMk id="519" creationId="{AE6101D9-B385-4CA5-BADD-745B1257DAF1}"/>
          </ac:spMkLst>
        </pc:spChg>
        <pc:spChg chg="del">
          <ac:chgData name="Syphax Ait oubelli" userId="ecf726b1934da71b" providerId="LiveId" clId="{6A633F21-98A5-46F1-AF5C-7D6517485588}" dt="2021-08-29T13:15:01.723" v="57" actId="478"/>
          <ac:spMkLst>
            <pc:docMk/>
            <pc:sldMk cId="297730008" sldId="384"/>
            <ac:spMk id="520" creationId="{E53D9150-3A10-4BAE-8266-346D54D270D8}"/>
          </ac:spMkLst>
        </pc:spChg>
        <pc:spChg chg="del">
          <ac:chgData name="Syphax Ait oubelli" userId="ecf726b1934da71b" providerId="LiveId" clId="{6A633F21-98A5-46F1-AF5C-7D6517485588}" dt="2021-08-29T13:15:01.723" v="57" actId="478"/>
          <ac:spMkLst>
            <pc:docMk/>
            <pc:sldMk cId="297730008" sldId="384"/>
            <ac:spMk id="521" creationId="{72937EAA-FC74-4607-A458-8CB4417118D1}"/>
          </ac:spMkLst>
        </pc:spChg>
        <pc:spChg chg="del">
          <ac:chgData name="Syphax Ait oubelli" userId="ecf726b1934da71b" providerId="LiveId" clId="{6A633F21-98A5-46F1-AF5C-7D6517485588}" dt="2021-08-29T13:15:01.723" v="57" actId="478"/>
          <ac:spMkLst>
            <pc:docMk/>
            <pc:sldMk cId="297730008" sldId="384"/>
            <ac:spMk id="522" creationId="{4F1D5333-775D-41AC-9F21-85A9FEA85AEC}"/>
          </ac:spMkLst>
        </pc:spChg>
        <pc:spChg chg="del">
          <ac:chgData name="Syphax Ait oubelli" userId="ecf726b1934da71b" providerId="LiveId" clId="{6A633F21-98A5-46F1-AF5C-7D6517485588}" dt="2021-08-29T13:15:01.723" v="57" actId="478"/>
          <ac:spMkLst>
            <pc:docMk/>
            <pc:sldMk cId="297730008" sldId="384"/>
            <ac:spMk id="523" creationId="{4D7ECDF1-DD66-4FE7-80E3-74B7CC2EBFB8}"/>
          </ac:spMkLst>
        </pc:spChg>
        <pc:spChg chg="del">
          <ac:chgData name="Syphax Ait oubelli" userId="ecf726b1934da71b" providerId="LiveId" clId="{6A633F21-98A5-46F1-AF5C-7D6517485588}" dt="2021-08-29T13:15:01.723" v="57" actId="478"/>
          <ac:spMkLst>
            <pc:docMk/>
            <pc:sldMk cId="297730008" sldId="384"/>
            <ac:spMk id="524" creationId="{C221BDBA-7C55-4D0E-8DCF-287A010B03E8}"/>
          </ac:spMkLst>
        </pc:spChg>
        <pc:spChg chg="del">
          <ac:chgData name="Syphax Ait oubelli" userId="ecf726b1934da71b" providerId="LiveId" clId="{6A633F21-98A5-46F1-AF5C-7D6517485588}" dt="2021-08-29T13:15:01.723" v="57" actId="478"/>
          <ac:spMkLst>
            <pc:docMk/>
            <pc:sldMk cId="297730008" sldId="384"/>
            <ac:spMk id="525" creationId="{26A96815-7277-4874-BF34-F303551F2DB9}"/>
          </ac:spMkLst>
        </pc:spChg>
        <pc:spChg chg="del">
          <ac:chgData name="Syphax Ait oubelli" userId="ecf726b1934da71b" providerId="LiveId" clId="{6A633F21-98A5-46F1-AF5C-7D6517485588}" dt="2021-08-29T13:15:01.723" v="57" actId="478"/>
          <ac:spMkLst>
            <pc:docMk/>
            <pc:sldMk cId="297730008" sldId="384"/>
            <ac:spMk id="526" creationId="{4185FA9A-A552-43DB-8518-DFB66EDB8FF3}"/>
          </ac:spMkLst>
        </pc:spChg>
        <pc:spChg chg="del">
          <ac:chgData name="Syphax Ait oubelli" userId="ecf726b1934da71b" providerId="LiveId" clId="{6A633F21-98A5-46F1-AF5C-7D6517485588}" dt="2021-08-29T13:15:01.723" v="57" actId="478"/>
          <ac:spMkLst>
            <pc:docMk/>
            <pc:sldMk cId="297730008" sldId="384"/>
            <ac:spMk id="527" creationId="{C9449CEF-CDD1-478C-A558-C3606F49E286}"/>
          </ac:spMkLst>
        </pc:spChg>
        <pc:spChg chg="del">
          <ac:chgData name="Syphax Ait oubelli" userId="ecf726b1934da71b" providerId="LiveId" clId="{6A633F21-98A5-46F1-AF5C-7D6517485588}" dt="2021-08-29T13:15:01.723" v="57" actId="478"/>
          <ac:spMkLst>
            <pc:docMk/>
            <pc:sldMk cId="297730008" sldId="384"/>
            <ac:spMk id="528" creationId="{35C89628-37A1-4515-808F-8191FAB73006}"/>
          </ac:spMkLst>
        </pc:spChg>
        <pc:spChg chg="del">
          <ac:chgData name="Syphax Ait oubelli" userId="ecf726b1934da71b" providerId="LiveId" clId="{6A633F21-98A5-46F1-AF5C-7D6517485588}" dt="2021-08-29T13:15:01.723" v="57" actId="478"/>
          <ac:spMkLst>
            <pc:docMk/>
            <pc:sldMk cId="297730008" sldId="384"/>
            <ac:spMk id="529" creationId="{3F542AAC-3CFB-4FDE-9C18-3645EE25BD0D}"/>
          </ac:spMkLst>
        </pc:spChg>
        <pc:spChg chg="del">
          <ac:chgData name="Syphax Ait oubelli" userId="ecf726b1934da71b" providerId="LiveId" clId="{6A633F21-98A5-46F1-AF5C-7D6517485588}" dt="2021-08-29T13:15:01.723" v="57" actId="478"/>
          <ac:spMkLst>
            <pc:docMk/>
            <pc:sldMk cId="297730008" sldId="384"/>
            <ac:spMk id="530" creationId="{74E3E9C3-1FFC-4F94-B9FA-CF2A60F58FFE}"/>
          </ac:spMkLst>
        </pc:spChg>
        <pc:spChg chg="del">
          <ac:chgData name="Syphax Ait oubelli" userId="ecf726b1934da71b" providerId="LiveId" clId="{6A633F21-98A5-46F1-AF5C-7D6517485588}" dt="2021-08-29T13:15:01.723" v="57" actId="478"/>
          <ac:spMkLst>
            <pc:docMk/>
            <pc:sldMk cId="297730008" sldId="384"/>
            <ac:spMk id="531" creationId="{DACE5F45-097D-443F-9D79-D865EE5006F0}"/>
          </ac:spMkLst>
        </pc:spChg>
        <pc:spChg chg="del">
          <ac:chgData name="Syphax Ait oubelli" userId="ecf726b1934da71b" providerId="LiveId" clId="{6A633F21-98A5-46F1-AF5C-7D6517485588}" dt="2021-08-29T13:15:01.723" v="57" actId="478"/>
          <ac:spMkLst>
            <pc:docMk/>
            <pc:sldMk cId="297730008" sldId="384"/>
            <ac:spMk id="532" creationId="{E53B85C6-E44A-49A8-BABF-F9107A8D32F4}"/>
          </ac:spMkLst>
        </pc:spChg>
        <pc:spChg chg="del">
          <ac:chgData name="Syphax Ait oubelli" userId="ecf726b1934da71b" providerId="LiveId" clId="{6A633F21-98A5-46F1-AF5C-7D6517485588}" dt="2021-08-29T13:15:01.723" v="57" actId="478"/>
          <ac:spMkLst>
            <pc:docMk/>
            <pc:sldMk cId="297730008" sldId="384"/>
            <ac:spMk id="533" creationId="{9DEA24C2-07C4-4686-99E8-1341053F2FE6}"/>
          </ac:spMkLst>
        </pc:spChg>
        <pc:spChg chg="del">
          <ac:chgData name="Syphax Ait oubelli" userId="ecf726b1934da71b" providerId="LiveId" clId="{6A633F21-98A5-46F1-AF5C-7D6517485588}" dt="2021-08-29T13:15:01.723" v="57" actId="478"/>
          <ac:spMkLst>
            <pc:docMk/>
            <pc:sldMk cId="297730008" sldId="384"/>
            <ac:spMk id="534" creationId="{8EF7E330-1548-438D-B096-4FCDF98ED38D}"/>
          </ac:spMkLst>
        </pc:spChg>
        <pc:spChg chg="del">
          <ac:chgData name="Syphax Ait oubelli" userId="ecf726b1934da71b" providerId="LiveId" clId="{6A633F21-98A5-46F1-AF5C-7D6517485588}" dt="2021-08-29T13:15:01.723" v="57" actId="478"/>
          <ac:spMkLst>
            <pc:docMk/>
            <pc:sldMk cId="297730008" sldId="384"/>
            <ac:spMk id="535" creationId="{105D8079-609D-4C4C-9058-99B7FCAD1931}"/>
          </ac:spMkLst>
        </pc:spChg>
        <pc:spChg chg="del">
          <ac:chgData name="Syphax Ait oubelli" userId="ecf726b1934da71b" providerId="LiveId" clId="{6A633F21-98A5-46F1-AF5C-7D6517485588}" dt="2021-08-29T13:15:01.723" v="57" actId="478"/>
          <ac:spMkLst>
            <pc:docMk/>
            <pc:sldMk cId="297730008" sldId="384"/>
            <ac:spMk id="536" creationId="{E6F7F042-4434-495C-9097-9B5261B00965}"/>
          </ac:spMkLst>
        </pc:spChg>
        <pc:spChg chg="del">
          <ac:chgData name="Syphax Ait oubelli" userId="ecf726b1934da71b" providerId="LiveId" clId="{6A633F21-98A5-46F1-AF5C-7D6517485588}" dt="2021-08-29T13:15:01.723" v="57" actId="478"/>
          <ac:spMkLst>
            <pc:docMk/>
            <pc:sldMk cId="297730008" sldId="384"/>
            <ac:spMk id="537" creationId="{420C66DE-ED82-4154-BAB8-72490DBA9523}"/>
          </ac:spMkLst>
        </pc:spChg>
        <pc:spChg chg="del">
          <ac:chgData name="Syphax Ait oubelli" userId="ecf726b1934da71b" providerId="LiveId" clId="{6A633F21-98A5-46F1-AF5C-7D6517485588}" dt="2021-08-29T13:15:01.723" v="57" actId="478"/>
          <ac:spMkLst>
            <pc:docMk/>
            <pc:sldMk cId="297730008" sldId="384"/>
            <ac:spMk id="538" creationId="{6ED5A95E-E6F2-4531-923A-30082FCC4B5D}"/>
          </ac:spMkLst>
        </pc:spChg>
        <pc:spChg chg="del">
          <ac:chgData name="Syphax Ait oubelli" userId="ecf726b1934da71b" providerId="LiveId" clId="{6A633F21-98A5-46F1-AF5C-7D6517485588}" dt="2021-08-29T13:15:01.723" v="57" actId="478"/>
          <ac:spMkLst>
            <pc:docMk/>
            <pc:sldMk cId="297730008" sldId="384"/>
            <ac:spMk id="539" creationId="{D58A75D2-896B-4A35-97CA-52417E0938FE}"/>
          </ac:spMkLst>
        </pc:spChg>
        <pc:spChg chg="del">
          <ac:chgData name="Syphax Ait oubelli" userId="ecf726b1934da71b" providerId="LiveId" clId="{6A633F21-98A5-46F1-AF5C-7D6517485588}" dt="2021-08-29T13:15:01.723" v="57" actId="478"/>
          <ac:spMkLst>
            <pc:docMk/>
            <pc:sldMk cId="297730008" sldId="384"/>
            <ac:spMk id="540" creationId="{CBA9188F-5549-4087-9D3A-E8E2685BF71E}"/>
          </ac:spMkLst>
        </pc:spChg>
        <pc:spChg chg="del">
          <ac:chgData name="Syphax Ait oubelli" userId="ecf726b1934da71b" providerId="LiveId" clId="{6A633F21-98A5-46F1-AF5C-7D6517485588}" dt="2021-08-29T13:15:01.723" v="57" actId="478"/>
          <ac:spMkLst>
            <pc:docMk/>
            <pc:sldMk cId="297730008" sldId="384"/>
            <ac:spMk id="541" creationId="{2E07F388-CE5E-40DF-A355-38F1490A7D94}"/>
          </ac:spMkLst>
        </pc:spChg>
        <pc:spChg chg="del">
          <ac:chgData name="Syphax Ait oubelli" userId="ecf726b1934da71b" providerId="LiveId" clId="{6A633F21-98A5-46F1-AF5C-7D6517485588}" dt="2021-08-29T13:15:01.723" v="57" actId="478"/>
          <ac:spMkLst>
            <pc:docMk/>
            <pc:sldMk cId="297730008" sldId="384"/>
            <ac:spMk id="542" creationId="{4A461B61-85E3-412A-9187-C00B92E1497E}"/>
          </ac:spMkLst>
        </pc:spChg>
        <pc:spChg chg="del">
          <ac:chgData name="Syphax Ait oubelli" userId="ecf726b1934da71b" providerId="LiveId" clId="{6A633F21-98A5-46F1-AF5C-7D6517485588}" dt="2021-08-29T13:15:01.723" v="57" actId="478"/>
          <ac:spMkLst>
            <pc:docMk/>
            <pc:sldMk cId="297730008" sldId="384"/>
            <ac:spMk id="543" creationId="{CFB947BD-28FB-4818-B75E-11C7AD6CE9DA}"/>
          </ac:spMkLst>
        </pc:spChg>
        <pc:spChg chg="del">
          <ac:chgData name="Syphax Ait oubelli" userId="ecf726b1934da71b" providerId="LiveId" clId="{6A633F21-98A5-46F1-AF5C-7D6517485588}" dt="2021-08-29T13:15:01.723" v="57" actId="478"/>
          <ac:spMkLst>
            <pc:docMk/>
            <pc:sldMk cId="297730008" sldId="384"/>
            <ac:spMk id="544" creationId="{93FE182A-0DEA-4C3D-8BEF-6AB5B71C2039}"/>
          </ac:spMkLst>
        </pc:spChg>
        <pc:spChg chg="del">
          <ac:chgData name="Syphax Ait oubelli" userId="ecf726b1934da71b" providerId="LiveId" clId="{6A633F21-98A5-46F1-AF5C-7D6517485588}" dt="2021-08-29T13:15:01.723" v="57" actId="478"/>
          <ac:spMkLst>
            <pc:docMk/>
            <pc:sldMk cId="297730008" sldId="384"/>
            <ac:spMk id="545" creationId="{3A4FF87A-722A-46B5-828E-879E693AA640}"/>
          </ac:spMkLst>
        </pc:spChg>
        <pc:spChg chg="del">
          <ac:chgData name="Syphax Ait oubelli" userId="ecf726b1934da71b" providerId="LiveId" clId="{6A633F21-98A5-46F1-AF5C-7D6517485588}" dt="2021-08-29T13:15:01.723" v="57" actId="478"/>
          <ac:spMkLst>
            <pc:docMk/>
            <pc:sldMk cId="297730008" sldId="384"/>
            <ac:spMk id="546" creationId="{2D1AD8C6-7D8E-4FFD-B359-288A49F0530F}"/>
          </ac:spMkLst>
        </pc:spChg>
        <pc:spChg chg="del">
          <ac:chgData name="Syphax Ait oubelli" userId="ecf726b1934da71b" providerId="LiveId" clId="{6A633F21-98A5-46F1-AF5C-7D6517485588}" dt="2021-08-29T13:15:01.723" v="57" actId="478"/>
          <ac:spMkLst>
            <pc:docMk/>
            <pc:sldMk cId="297730008" sldId="384"/>
            <ac:spMk id="547" creationId="{8FFF2708-1AE8-4829-97BE-46C3F8A4D2ED}"/>
          </ac:spMkLst>
        </pc:spChg>
        <pc:spChg chg="del">
          <ac:chgData name="Syphax Ait oubelli" userId="ecf726b1934da71b" providerId="LiveId" clId="{6A633F21-98A5-46F1-AF5C-7D6517485588}" dt="2021-08-29T13:15:01.723" v="57" actId="478"/>
          <ac:spMkLst>
            <pc:docMk/>
            <pc:sldMk cId="297730008" sldId="384"/>
            <ac:spMk id="548" creationId="{BCEB0414-335A-466D-A0FE-CE8481C82089}"/>
          </ac:spMkLst>
        </pc:spChg>
        <pc:spChg chg="del">
          <ac:chgData name="Syphax Ait oubelli" userId="ecf726b1934da71b" providerId="LiveId" clId="{6A633F21-98A5-46F1-AF5C-7D6517485588}" dt="2021-08-29T13:15:01.723" v="57" actId="478"/>
          <ac:spMkLst>
            <pc:docMk/>
            <pc:sldMk cId="297730008" sldId="384"/>
            <ac:spMk id="549" creationId="{BF7BED8E-1B00-4393-8E70-C0BE1A1F0DA7}"/>
          </ac:spMkLst>
        </pc:spChg>
        <pc:spChg chg="del">
          <ac:chgData name="Syphax Ait oubelli" userId="ecf726b1934da71b" providerId="LiveId" clId="{6A633F21-98A5-46F1-AF5C-7D6517485588}" dt="2021-08-29T13:15:01.723" v="57" actId="478"/>
          <ac:spMkLst>
            <pc:docMk/>
            <pc:sldMk cId="297730008" sldId="384"/>
            <ac:spMk id="550" creationId="{06CC8662-BD11-4059-9612-8B722EE2F9BF}"/>
          </ac:spMkLst>
        </pc:spChg>
        <pc:spChg chg="del">
          <ac:chgData name="Syphax Ait oubelli" userId="ecf726b1934da71b" providerId="LiveId" clId="{6A633F21-98A5-46F1-AF5C-7D6517485588}" dt="2021-08-29T13:15:01.723" v="57" actId="478"/>
          <ac:spMkLst>
            <pc:docMk/>
            <pc:sldMk cId="297730008" sldId="384"/>
            <ac:spMk id="551" creationId="{80D533AE-B01B-47DE-AF25-69C6B65301E5}"/>
          </ac:spMkLst>
        </pc:spChg>
        <pc:spChg chg="del">
          <ac:chgData name="Syphax Ait oubelli" userId="ecf726b1934da71b" providerId="LiveId" clId="{6A633F21-98A5-46F1-AF5C-7D6517485588}" dt="2021-08-29T13:15:01.723" v="57" actId="478"/>
          <ac:spMkLst>
            <pc:docMk/>
            <pc:sldMk cId="297730008" sldId="384"/>
            <ac:spMk id="552" creationId="{E4BF03B5-49CC-4910-AAD3-4CC8D003F769}"/>
          </ac:spMkLst>
        </pc:spChg>
        <pc:spChg chg="del">
          <ac:chgData name="Syphax Ait oubelli" userId="ecf726b1934da71b" providerId="LiveId" clId="{6A633F21-98A5-46F1-AF5C-7D6517485588}" dt="2021-08-29T13:15:01.723" v="57" actId="478"/>
          <ac:spMkLst>
            <pc:docMk/>
            <pc:sldMk cId="297730008" sldId="384"/>
            <ac:spMk id="553" creationId="{DB9DFF85-8ADB-4575-B09E-709E0BEBBDB3}"/>
          </ac:spMkLst>
        </pc:spChg>
        <pc:spChg chg="del">
          <ac:chgData name="Syphax Ait oubelli" userId="ecf726b1934da71b" providerId="LiveId" clId="{6A633F21-98A5-46F1-AF5C-7D6517485588}" dt="2021-08-29T13:15:01.723" v="57" actId="478"/>
          <ac:spMkLst>
            <pc:docMk/>
            <pc:sldMk cId="297730008" sldId="384"/>
            <ac:spMk id="554" creationId="{0DE18615-85C8-44E1-897A-189B9B6EADF4}"/>
          </ac:spMkLst>
        </pc:spChg>
        <pc:spChg chg="del">
          <ac:chgData name="Syphax Ait oubelli" userId="ecf726b1934da71b" providerId="LiveId" clId="{6A633F21-98A5-46F1-AF5C-7D6517485588}" dt="2021-08-29T13:15:01.723" v="57" actId="478"/>
          <ac:spMkLst>
            <pc:docMk/>
            <pc:sldMk cId="297730008" sldId="384"/>
            <ac:spMk id="555" creationId="{186F032B-0DBC-433D-8F6E-8FC6AFBBD43E}"/>
          </ac:spMkLst>
        </pc:spChg>
        <pc:spChg chg="del">
          <ac:chgData name="Syphax Ait oubelli" userId="ecf726b1934da71b" providerId="LiveId" clId="{6A633F21-98A5-46F1-AF5C-7D6517485588}" dt="2021-08-29T13:15:01.723" v="57" actId="478"/>
          <ac:spMkLst>
            <pc:docMk/>
            <pc:sldMk cId="297730008" sldId="384"/>
            <ac:spMk id="556" creationId="{72C8F7D9-BAF2-4CD2-9C0B-512F7CBF61F1}"/>
          </ac:spMkLst>
        </pc:spChg>
        <pc:spChg chg="del">
          <ac:chgData name="Syphax Ait oubelli" userId="ecf726b1934da71b" providerId="LiveId" clId="{6A633F21-98A5-46F1-AF5C-7D6517485588}" dt="2021-08-29T13:15:01.723" v="57" actId="478"/>
          <ac:spMkLst>
            <pc:docMk/>
            <pc:sldMk cId="297730008" sldId="384"/>
            <ac:spMk id="557" creationId="{47EC00F3-DB3B-4D33-9F56-64AB28CD1348}"/>
          </ac:spMkLst>
        </pc:spChg>
        <pc:spChg chg="del">
          <ac:chgData name="Syphax Ait oubelli" userId="ecf726b1934da71b" providerId="LiveId" clId="{6A633F21-98A5-46F1-AF5C-7D6517485588}" dt="2021-08-29T13:15:01.723" v="57" actId="478"/>
          <ac:spMkLst>
            <pc:docMk/>
            <pc:sldMk cId="297730008" sldId="384"/>
            <ac:spMk id="558" creationId="{3D7A05D7-5139-46F8-B5E0-36E9E4DAEEB7}"/>
          </ac:spMkLst>
        </pc:spChg>
        <pc:spChg chg="del">
          <ac:chgData name="Syphax Ait oubelli" userId="ecf726b1934da71b" providerId="LiveId" clId="{6A633F21-98A5-46F1-AF5C-7D6517485588}" dt="2021-08-29T13:15:01.723" v="57" actId="478"/>
          <ac:spMkLst>
            <pc:docMk/>
            <pc:sldMk cId="297730008" sldId="384"/>
            <ac:spMk id="559" creationId="{6C5389A8-4A6F-4F36-8B38-93B9F244B3F7}"/>
          </ac:spMkLst>
        </pc:spChg>
        <pc:spChg chg="del">
          <ac:chgData name="Syphax Ait oubelli" userId="ecf726b1934da71b" providerId="LiveId" clId="{6A633F21-98A5-46F1-AF5C-7D6517485588}" dt="2021-08-29T13:15:01.723" v="57" actId="478"/>
          <ac:spMkLst>
            <pc:docMk/>
            <pc:sldMk cId="297730008" sldId="384"/>
            <ac:spMk id="560" creationId="{FA3358E9-3E63-40B0-A29E-89B350D3EAA2}"/>
          </ac:spMkLst>
        </pc:spChg>
        <pc:spChg chg="del">
          <ac:chgData name="Syphax Ait oubelli" userId="ecf726b1934da71b" providerId="LiveId" clId="{6A633F21-98A5-46F1-AF5C-7D6517485588}" dt="2021-08-29T13:15:01.723" v="57" actId="478"/>
          <ac:spMkLst>
            <pc:docMk/>
            <pc:sldMk cId="297730008" sldId="384"/>
            <ac:spMk id="561" creationId="{5C95F5BA-3C42-402D-9424-1C029B6BC7A0}"/>
          </ac:spMkLst>
        </pc:spChg>
        <pc:spChg chg="del">
          <ac:chgData name="Syphax Ait oubelli" userId="ecf726b1934da71b" providerId="LiveId" clId="{6A633F21-98A5-46F1-AF5C-7D6517485588}" dt="2021-08-29T13:15:01.723" v="57" actId="478"/>
          <ac:spMkLst>
            <pc:docMk/>
            <pc:sldMk cId="297730008" sldId="384"/>
            <ac:spMk id="562" creationId="{F0B7550A-3FE2-413C-AF25-1BED3276FCE7}"/>
          </ac:spMkLst>
        </pc:spChg>
        <pc:spChg chg="del">
          <ac:chgData name="Syphax Ait oubelli" userId="ecf726b1934da71b" providerId="LiveId" clId="{6A633F21-98A5-46F1-AF5C-7D6517485588}" dt="2021-08-29T13:15:01.723" v="57" actId="478"/>
          <ac:spMkLst>
            <pc:docMk/>
            <pc:sldMk cId="297730008" sldId="384"/>
            <ac:spMk id="563" creationId="{FA66F4B6-9DA0-415F-A449-26E5D35548B0}"/>
          </ac:spMkLst>
        </pc:spChg>
        <pc:spChg chg="del">
          <ac:chgData name="Syphax Ait oubelli" userId="ecf726b1934da71b" providerId="LiveId" clId="{6A633F21-98A5-46F1-AF5C-7D6517485588}" dt="2021-08-29T13:15:01.723" v="57" actId="478"/>
          <ac:spMkLst>
            <pc:docMk/>
            <pc:sldMk cId="297730008" sldId="384"/>
            <ac:spMk id="564" creationId="{D01FF8B0-62D0-4B4D-AAB4-98C35E15DD00}"/>
          </ac:spMkLst>
        </pc:spChg>
        <pc:spChg chg="del">
          <ac:chgData name="Syphax Ait oubelli" userId="ecf726b1934da71b" providerId="LiveId" clId="{6A633F21-98A5-46F1-AF5C-7D6517485588}" dt="2021-08-29T13:15:01.723" v="57" actId="478"/>
          <ac:spMkLst>
            <pc:docMk/>
            <pc:sldMk cId="297730008" sldId="384"/>
            <ac:spMk id="565" creationId="{7E800BAB-C50C-479C-849F-812E0854349A}"/>
          </ac:spMkLst>
        </pc:spChg>
        <pc:spChg chg="del">
          <ac:chgData name="Syphax Ait oubelli" userId="ecf726b1934da71b" providerId="LiveId" clId="{6A633F21-98A5-46F1-AF5C-7D6517485588}" dt="2021-08-29T13:15:01.723" v="57" actId="478"/>
          <ac:spMkLst>
            <pc:docMk/>
            <pc:sldMk cId="297730008" sldId="384"/>
            <ac:spMk id="566" creationId="{CA253C9C-05EC-41DD-AC8C-529B926F9E33}"/>
          </ac:spMkLst>
        </pc:spChg>
        <pc:spChg chg="del">
          <ac:chgData name="Syphax Ait oubelli" userId="ecf726b1934da71b" providerId="LiveId" clId="{6A633F21-98A5-46F1-AF5C-7D6517485588}" dt="2021-08-29T13:15:01.723" v="57" actId="478"/>
          <ac:spMkLst>
            <pc:docMk/>
            <pc:sldMk cId="297730008" sldId="384"/>
            <ac:spMk id="567" creationId="{559BEDDC-7A4C-4386-A312-094CB0A8FA75}"/>
          </ac:spMkLst>
        </pc:spChg>
        <pc:spChg chg="del">
          <ac:chgData name="Syphax Ait oubelli" userId="ecf726b1934da71b" providerId="LiveId" clId="{6A633F21-98A5-46F1-AF5C-7D6517485588}" dt="2021-08-29T13:15:01.723" v="57" actId="478"/>
          <ac:spMkLst>
            <pc:docMk/>
            <pc:sldMk cId="297730008" sldId="384"/>
            <ac:spMk id="568" creationId="{7B1FA384-2127-4192-A96B-EAB4CBBB6F7F}"/>
          </ac:spMkLst>
        </pc:spChg>
        <pc:spChg chg="del">
          <ac:chgData name="Syphax Ait oubelli" userId="ecf726b1934da71b" providerId="LiveId" clId="{6A633F21-98A5-46F1-AF5C-7D6517485588}" dt="2021-08-29T13:15:01.723" v="57" actId="478"/>
          <ac:spMkLst>
            <pc:docMk/>
            <pc:sldMk cId="297730008" sldId="384"/>
            <ac:spMk id="569" creationId="{05AD10FF-E23A-4DBB-97BB-73E31CE03AC8}"/>
          </ac:spMkLst>
        </pc:spChg>
        <pc:spChg chg="del">
          <ac:chgData name="Syphax Ait oubelli" userId="ecf726b1934da71b" providerId="LiveId" clId="{6A633F21-98A5-46F1-AF5C-7D6517485588}" dt="2021-08-29T13:15:01.723" v="57" actId="478"/>
          <ac:spMkLst>
            <pc:docMk/>
            <pc:sldMk cId="297730008" sldId="384"/>
            <ac:spMk id="570" creationId="{4887BC77-FD83-4EA4-9279-EF825256B8F7}"/>
          </ac:spMkLst>
        </pc:spChg>
        <pc:spChg chg="del">
          <ac:chgData name="Syphax Ait oubelli" userId="ecf726b1934da71b" providerId="LiveId" clId="{6A633F21-98A5-46F1-AF5C-7D6517485588}" dt="2021-08-29T13:15:01.723" v="57" actId="478"/>
          <ac:spMkLst>
            <pc:docMk/>
            <pc:sldMk cId="297730008" sldId="384"/>
            <ac:spMk id="572" creationId="{E7246D66-E250-4E32-AFBE-7D8A2788250F}"/>
          </ac:spMkLst>
        </pc:spChg>
        <pc:spChg chg="del">
          <ac:chgData name="Syphax Ait oubelli" userId="ecf726b1934da71b" providerId="LiveId" clId="{6A633F21-98A5-46F1-AF5C-7D6517485588}" dt="2021-08-29T13:15:01.723" v="57" actId="478"/>
          <ac:spMkLst>
            <pc:docMk/>
            <pc:sldMk cId="297730008" sldId="384"/>
            <ac:spMk id="573" creationId="{EDD9045A-5E99-4C41-A2C8-1B4198923EA4}"/>
          </ac:spMkLst>
        </pc:spChg>
        <pc:spChg chg="del">
          <ac:chgData name="Syphax Ait oubelli" userId="ecf726b1934da71b" providerId="LiveId" clId="{6A633F21-98A5-46F1-AF5C-7D6517485588}" dt="2021-08-29T13:15:01.723" v="57" actId="478"/>
          <ac:spMkLst>
            <pc:docMk/>
            <pc:sldMk cId="297730008" sldId="384"/>
            <ac:spMk id="574" creationId="{E8B2E207-C9A8-4E4E-A6E6-C5FA471F9FA4}"/>
          </ac:spMkLst>
        </pc:spChg>
        <pc:spChg chg="del">
          <ac:chgData name="Syphax Ait oubelli" userId="ecf726b1934da71b" providerId="LiveId" clId="{6A633F21-98A5-46F1-AF5C-7D6517485588}" dt="2021-08-29T13:15:01.723" v="57" actId="478"/>
          <ac:spMkLst>
            <pc:docMk/>
            <pc:sldMk cId="297730008" sldId="384"/>
            <ac:spMk id="575" creationId="{30EE986A-DF7C-4F2A-874F-9776DD587964}"/>
          </ac:spMkLst>
        </pc:spChg>
        <pc:spChg chg="del">
          <ac:chgData name="Syphax Ait oubelli" userId="ecf726b1934da71b" providerId="LiveId" clId="{6A633F21-98A5-46F1-AF5C-7D6517485588}" dt="2021-08-29T13:15:01.723" v="57" actId="478"/>
          <ac:spMkLst>
            <pc:docMk/>
            <pc:sldMk cId="297730008" sldId="384"/>
            <ac:spMk id="576" creationId="{11E8ADF0-08DF-4980-9A49-7B05528DE716}"/>
          </ac:spMkLst>
        </pc:spChg>
        <pc:spChg chg="del">
          <ac:chgData name="Syphax Ait oubelli" userId="ecf726b1934da71b" providerId="LiveId" clId="{6A633F21-98A5-46F1-AF5C-7D6517485588}" dt="2021-08-29T13:15:01.723" v="57" actId="478"/>
          <ac:spMkLst>
            <pc:docMk/>
            <pc:sldMk cId="297730008" sldId="384"/>
            <ac:spMk id="577" creationId="{8A1BFB04-D83C-4A54-8A60-633C01526CC8}"/>
          </ac:spMkLst>
        </pc:spChg>
        <pc:spChg chg="del">
          <ac:chgData name="Syphax Ait oubelli" userId="ecf726b1934da71b" providerId="LiveId" clId="{6A633F21-98A5-46F1-AF5C-7D6517485588}" dt="2021-08-29T13:15:01.723" v="57" actId="478"/>
          <ac:spMkLst>
            <pc:docMk/>
            <pc:sldMk cId="297730008" sldId="384"/>
            <ac:spMk id="578" creationId="{B50357FD-99EE-40CD-9B32-9FD428EBF199}"/>
          </ac:spMkLst>
        </pc:spChg>
        <pc:spChg chg="del">
          <ac:chgData name="Syphax Ait oubelli" userId="ecf726b1934da71b" providerId="LiveId" clId="{6A633F21-98A5-46F1-AF5C-7D6517485588}" dt="2021-08-29T13:15:01.723" v="57" actId="478"/>
          <ac:spMkLst>
            <pc:docMk/>
            <pc:sldMk cId="297730008" sldId="384"/>
            <ac:spMk id="579" creationId="{86B1D623-36E7-4C3F-A4EC-0B2B1AB2D06B}"/>
          </ac:spMkLst>
        </pc:spChg>
        <pc:spChg chg="del">
          <ac:chgData name="Syphax Ait oubelli" userId="ecf726b1934da71b" providerId="LiveId" clId="{6A633F21-98A5-46F1-AF5C-7D6517485588}" dt="2021-08-29T13:15:01.723" v="57" actId="478"/>
          <ac:spMkLst>
            <pc:docMk/>
            <pc:sldMk cId="297730008" sldId="384"/>
            <ac:spMk id="580" creationId="{6DA1FF63-E785-492E-9AF9-4B81F545C94B}"/>
          </ac:spMkLst>
        </pc:spChg>
        <pc:spChg chg="del">
          <ac:chgData name="Syphax Ait oubelli" userId="ecf726b1934da71b" providerId="LiveId" clId="{6A633F21-98A5-46F1-AF5C-7D6517485588}" dt="2021-08-29T13:15:01.723" v="57" actId="478"/>
          <ac:spMkLst>
            <pc:docMk/>
            <pc:sldMk cId="297730008" sldId="384"/>
            <ac:spMk id="581" creationId="{F267D52C-EB99-4DE0-8A8C-2707ECBAE01F}"/>
          </ac:spMkLst>
        </pc:spChg>
        <pc:spChg chg="del">
          <ac:chgData name="Syphax Ait oubelli" userId="ecf726b1934da71b" providerId="LiveId" clId="{6A633F21-98A5-46F1-AF5C-7D6517485588}" dt="2021-08-29T13:15:01.723" v="57" actId="478"/>
          <ac:spMkLst>
            <pc:docMk/>
            <pc:sldMk cId="297730008" sldId="384"/>
            <ac:spMk id="582" creationId="{F929DDAE-A3E9-42B5-8B3A-8FCDD7BE1688}"/>
          </ac:spMkLst>
        </pc:spChg>
        <pc:spChg chg="del">
          <ac:chgData name="Syphax Ait oubelli" userId="ecf726b1934da71b" providerId="LiveId" clId="{6A633F21-98A5-46F1-AF5C-7D6517485588}" dt="2021-08-29T13:15:01.723" v="57" actId="478"/>
          <ac:spMkLst>
            <pc:docMk/>
            <pc:sldMk cId="297730008" sldId="384"/>
            <ac:spMk id="583" creationId="{25B7E2DD-A2A9-4B1F-BDDD-90BDA4340132}"/>
          </ac:spMkLst>
        </pc:spChg>
        <pc:spChg chg="del">
          <ac:chgData name="Syphax Ait oubelli" userId="ecf726b1934da71b" providerId="LiveId" clId="{6A633F21-98A5-46F1-AF5C-7D6517485588}" dt="2021-08-29T13:15:01.723" v="57" actId="478"/>
          <ac:spMkLst>
            <pc:docMk/>
            <pc:sldMk cId="297730008" sldId="384"/>
            <ac:spMk id="584" creationId="{7FE174F1-9724-4CA7-BB27-9015424F1120}"/>
          </ac:spMkLst>
        </pc:spChg>
        <pc:spChg chg="del">
          <ac:chgData name="Syphax Ait oubelli" userId="ecf726b1934da71b" providerId="LiveId" clId="{6A633F21-98A5-46F1-AF5C-7D6517485588}" dt="2021-08-29T13:15:01.723" v="57" actId="478"/>
          <ac:spMkLst>
            <pc:docMk/>
            <pc:sldMk cId="297730008" sldId="384"/>
            <ac:spMk id="585" creationId="{3E9B0CCD-7EA8-49CB-9E1A-955967F3831B}"/>
          </ac:spMkLst>
        </pc:spChg>
        <pc:spChg chg="del">
          <ac:chgData name="Syphax Ait oubelli" userId="ecf726b1934da71b" providerId="LiveId" clId="{6A633F21-98A5-46F1-AF5C-7D6517485588}" dt="2021-08-29T13:15:01.723" v="57" actId="478"/>
          <ac:spMkLst>
            <pc:docMk/>
            <pc:sldMk cId="297730008" sldId="384"/>
            <ac:spMk id="586" creationId="{94EE0D38-DAA3-4FE6-9764-7B6B75261331}"/>
          </ac:spMkLst>
        </pc:spChg>
        <pc:spChg chg="del">
          <ac:chgData name="Syphax Ait oubelli" userId="ecf726b1934da71b" providerId="LiveId" clId="{6A633F21-98A5-46F1-AF5C-7D6517485588}" dt="2021-08-29T13:15:01.723" v="57" actId="478"/>
          <ac:spMkLst>
            <pc:docMk/>
            <pc:sldMk cId="297730008" sldId="384"/>
            <ac:spMk id="587" creationId="{5760DBA6-CBD5-4E9A-9336-8C29E0D95045}"/>
          </ac:spMkLst>
        </pc:spChg>
        <pc:spChg chg="del">
          <ac:chgData name="Syphax Ait oubelli" userId="ecf726b1934da71b" providerId="LiveId" clId="{6A633F21-98A5-46F1-AF5C-7D6517485588}" dt="2021-08-29T13:15:01.723" v="57" actId="478"/>
          <ac:spMkLst>
            <pc:docMk/>
            <pc:sldMk cId="297730008" sldId="384"/>
            <ac:spMk id="588" creationId="{AAF8D29A-05F7-4EDF-8B7A-7C827DBA22C3}"/>
          </ac:spMkLst>
        </pc:spChg>
        <pc:spChg chg="del">
          <ac:chgData name="Syphax Ait oubelli" userId="ecf726b1934da71b" providerId="LiveId" clId="{6A633F21-98A5-46F1-AF5C-7D6517485588}" dt="2021-08-29T13:15:01.723" v="57" actId="478"/>
          <ac:spMkLst>
            <pc:docMk/>
            <pc:sldMk cId="297730008" sldId="384"/>
            <ac:spMk id="589" creationId="{909DEEC6-041B-4C9C-B530-BA5CE3E16A0D}"/>
          </ac:spMkLst>
        </pc:spChg>
        <pc:spChg chg="del">
          <ac:chgData name="Syphax Ait oubelli" userId="ecf726b1934da71b" providerId="LiveId" clId="{6A633F21-98A5-46F1-AF5C-7D6517485588}" dt="2021-08-29T13:15:01.723" v="57" actId="478"/>
          <ac:spMkLst>
            <pc:docMk/>
            <pc:sldMk cId="297730008" sldId="384"/>
            <ac:spMk id="590" creationId="{20EF32A4-8615-4875-8749-33214EFF390E}"/>
          </ac:spMkLst>
        </pc:spChg>
        <pc:spChg chg="del">
          <ac:chgData name="Syphax Ait oubelli" userId="ecf726b1934da71b" providerId="LiveId" clId="{6A633F21-98A5-46F1-AF5C-7D6517485588}" dt="2021-08-29T13:15:01.723" v="57" actId="478"/>
          <ac:spMkLst>
            <pc:docMk/>
            <pc:sldMk cId="297730008" sldId="384"/>
            <ac:spMk id="591" creationId="{30A32E51-86F8-40E1-AA35-BC8E9DC39A6C}"/>
          </ac:spMkLst>
        </pc:spChg>
        <pc:spChg chg="del">
          <ac:chgData name="Syphax Ait oubelli" userId="ecf726b1934da71b" providerId="LiveId" clId="{6A633F21-98A5-46F1-AF5C-7D6517485588}" dt="2021-08-29T13:15:01.723" v="57" actId="478"/>
          <ac:spMkLst>
            <pc:docMk/>
            <pc:sldMk cId="297730008" sldId="384"/>
            <ac:spMk id="592" creationId="{47B7FE2D-22A6-46F9-A00C-4EEEDCC1D04B}"/>
          </ac:spMkLst>
        </pc:spChg>
        <pc:spChg chg="del">
          <ac:chgData name="Syphax Ait oubelli" userId="ecf726b1934da71b" providerId="LiveId" clId="{6A633F21-98A5-46F1-AF5C-7D6517485588}" dt="2021-08-29T13:15:01.723" v="57" actId="478"/>
          <ac:spMkLst>
            <pc:docMk/>
            <pc:sldMk cId="297730008" sldId="384"/>
            <ac:spMk id="593" creationId="{467082E7-0382-4C7E-AD67-95A736D6A95F}"/>
          </ac:spMkLst>
        </pc:spChg>
        <pc:spChg chg="del">
          <ac:chgData name="Syphax Ait oubelli" userId="ecf726b1934da71b" providerId="LiveId" clId="{6A633F21-98A5-46F1-AF5C-7D6517485588}" dt="2021-08-29T13:15:01.723" v="57" actId="478"/>
          <ac:spMkLst>
            <pc:docMk/>
            <pc:sldMk cId="297730008" sldId="384"/>
            <ac:spMk id="594" creationId="{02D09013-3022-4C5A-BEA4-D3E083BAEF24}"/>
          </ac:spMkLst>
        </pc:spChg>
        <pc:spChg chg="del">
          <ac:chgData name="Syphax Ait oubelli" userId="ecf726b1934da71b" providerId="LiveId" clId="{6A633F21-98A5-46F1-AF5C-7D6517485588}" dt="2021-08-29T13:15:01.723" v="57" actId="478"/>
          <ac:spMkLst>
            <pc:docMk/>
            <pc:sldMk cId="297730008" sldId="384"/>
            <ac:spMk id="595" creationId="{458B93FF-944C-4115-9CFE-3DA49C46AD40}"/>
          </ac:spMkLst>
        </pc:spChg>
        <pc:spChg chg="del">
          <ac:chgData name="Syphax Ait oubelli" userId="ecf726b1934da71b" providerId="LiveId" clId="{6A633F21-98A5-46F1-AF5C-7D6517485588}" dt="2021-08-29T13:15:01.723" v="57" actId="478"/>
          <ac:spMkLst>
            <pc:docMk/>
            <pc:sldMk cId="297730008" sldId="384"/>
            <ac:spMk id="596" creationId="{0283F9FE-5F1E-46F8-8135-3AC3B860F64A}"/>
          </ac:spMkLst>
        </pc:spChg>
        <pc:spChg chg="del">
          <ac:chgData name="Syphax Ait oubelli" userId="ecf726b1934da71b" providerId="LiveId" clId="{6A633F21-98A5-46F1-AF5C-7D6517485588}" dt="2021-08-29T13:15:01.723" v="57" actId="478"/>
          <ac:spMkLst>
            <pc:docMk/>
            <pc:sldMk cId="297730008" sldId="384"/>
            <ac:spMk id="597" creationId="{61D15B2B-FBF9-44B0-81D4-BB342BC61496}"/>
          </ac:spMkLst>
        </pc:spChg>
        <pc:spChg chg="del">
          <ac:chgData name="Syphax Ait oubelli" userId="ecf726b1934da71b" providerId="LiveId" clId="{6A633F21-98A5-46F1-AF5C-7D6517485588}" dt="2021-08-29T13:15:01.723" v="57" actId="478"/>
          <ac:spMkLst>
            <pc:docMk/>
            <pc:sldMk cId="297730008" sldId="384"/>
            <ac:spMk id="598" creationId="{6DDD232C-111B-4FBB-B657-402FDA6B00A3}"/>
          </ac:spMkLst>
        </pc:spChg>
        <pc:spChg chg="del">
          <ac:chgData name="Syphax Ait oubelli" userId="ecf726b1934da71b" providerId="LiveId" clId="{6A633F21-98A5-46F1-AF5C-7D6517485588}" dt="2021-08-29T13:15:01.723" v="57" actId="478"/>
          <ac:spMkLst>
            <pc:docMk/>
            <pc:sldMk cId="297730008" sldId="384"/>
            <ac:spMk id="599" creationId="{3D6F8B79-72AC-4624-A1F4-55054054A19D}"/>
          </ac:spMkLst>
        </pc:spChg>
        <pc:spChg chg="del">
          <ac:chgData name="Syphax Ait oubelli" userId="ecf726b1934da71b" providerId="LiveId" clId="{6A633F21-98A5-46F1-AF5C-7D6517485588}" dt="2021-08-29T13:15:01.723" v="57" actId="478"/>
          <ac:spMkLst>
            <pc:docMk/>
            <pc:sldMk cId="297730008" sldId="384"/>
            <ac:spMk id="600" creationId="{39A8AA6C-0C9F-466A-A261-B49E369AFAA3}"/>
          </ac:spMkLst>
        </pc:spChg>
        <pc:spChg chg="del">
          <ac:chgData name="Syphax Ait oubelli" userId="ecf726b1934da71b" providerId="LiveId" clId="{6A633F21-98A5-46F1-AF5C-7D6517485588}" dt="2021-08-29T13:15:01.723" v="57" actId="478"/>
          <ac:spMkLst>
            <pc:docMk/>
            <pc:sldMk cId="297730008" sldId="384"/>
            <ac:spMk id="601" creationId="{58169A02-A1FD-4A7B-97F2-CC7343CBE71E}"/>
          </ac:spMkLst>
        </pc:spChg>
        <pc:spChg chg="del">
          <ac:chgData name="Syphax Ait oubelli" userId="ecf726b1934da71b" providerId="LiveId" clId="{6A633F21-98A5-46F1-AF5C-7D6517485588}" dt="2021-08-29T13:15:01.723" v="57" actId="478"/>
          <ac:spMkLst>
            <pc:docMk/>
            <pc:sldMk cId="297730008" sldId="384"/>
            <ac:spMk id="602" creationId="{D2F88BEE-D894-48EB-86B9-93551AF469F9}"/>
          </ac:spMkLst>
        </pc:spChg>
        <pc:spChg chg="del">
          <ac:chgData name="Syphax Ait oubelli" userId="ecf726b1934da71b" providerId="LiveId" clId="{6A633F21-98A5-46F1-AF5C-7D6517485588}" dt="2021-08-29T13:15:01.723" v="57" actId="478"/>
          <ac:spMkLst>
            <pc:docMk/>
            <pc:sldMk cId="297730008" sldId="384"/>
            <ac:spMk id="603" creationId="{74D681B4-98EB-4BDA-80CD-7DF8E6CC8FF8}"/>
          </ac:spMkLst>
        </pc:spChg>
        <pc:spChg chg="del">
          <ac:chgData name="Syphax Ait oubelli" userId="ecf726b1934da71b" providerId="LiveId" clId="{6A633F21-98A5-46F1-AF5C-7D6517485588}" dt="2021-08-29T13:15:01.723" v="57" actId="478"/>
          <ac:spMkLst>
            <pc:docMk/>
            <pc:sldMk cId="297730008" sldId="384"/>
            <ac:spMk id="604" creationId="{B851FC97-7ACE-401A-BDCF-D974B87EB331}"/>
          </ac:spMkLst>
        </pc:spChg>
        <pc:spChg chg="del">
          <ac:chgData name="Syphax Ait oubelli" userId="ecf726b1934da71b" providerId="LiveId" clId="{6A633F21-98A5-46F1-AF5C-7D6517485588}" dt="2021-08-29T13:15:01.723" v="57" actId="478"/>
          <ac:spMkLst>
            <pc:docMk/>
            <pc:sldMk cId="297730008" sldId="384"/>
            <ac:spMk id="605" creationId="{9541C187-D1D6-41F4-9ACD-3904A4E5412F}"/>
          </ac:spMkLst>
        </pc:spChg>
        <pc:spChg chg="del">
          <ac:chgData name="Syphax Ait oubelli" userId="ecf726b1934da71b" providerId="LiveId" clId="{6A633F21-98A5-46F1-AF5C-7D6517485588}" dt="2021-08-29T13:15:01.723" v="57" actId="478"/>
          <ac:spMkLst>
            <pc:docMk/>
            <pc:sldMk cId="297730008" sldId="384"/>
            <ac:spMk id="606" creationId="{B9B34544-43DE-474B-A368-6AC50953D2C8}"/>
          </ac:spMkLst>
        </pc:spChg>
        <pc:spChg chg="del">
          <ac:chgData name="Syphax Ait oubelli" userId="ecf726b1934da71b" providerId="LiveId" clId="{6A633F21-98A5-46F1-AF5C-7D6517485588}" dt="2021-08-29T13:15:01.723" v="57" actId="478"/>
          <ac:spMkLst>
            <pc:docMk/>
            <pc:sldMk cId="297730008" sldId="384"/>
            <ac:spMk id="607" creationId="{1B47215A-0357-4D9F-A097-8640D7D6ABC2}"/>
          </ac:spMkLst>
        </pc:spChg>
        <pc:spChg chg="del">
          <ac:chgData name="Syphax Ait oubelli" userId="ecf726b1934da71b" providerId="LiveId" clId="{6A633F21-98A5-46F1-AF5C-7D6517485588}" dt="2021-08-29T13:15:01.723" v="57" actId="478"/>
          <ac:spMkLst>
            <pc:docMk/>
            <pc:sldMk cId="297730008" sldId="384"/>
            <ac:spMk id="608" creationId="{FC71C1CE-9C7B-486B-B048-03D2251470B0}"/>
          </ac:spMkLst>
        </pc:spChg>
        <pc:spChg chg="del">
          <ac:chgData name="Syphax Ait oubelli" userId="ecf726b1934da71b" providerId="LiveId" clId="{6A633F21-98A5-46F1-AF5C-7D6517485588}" dt="2021-08-29T13:15:01.723" v="57" actId="478"/>
          <ac:spMkLst>
            <pc:docMk/>
            <pc:sldMk cId="297730008" sldId="384"/>
            <ac:spMk id="609" creationId="{F7437127-C84D-492F-A51A-23352E8D6D5E}"/>
          </ac:spMkLst>
        </pc:spChg>
        <pc:spChg chg="del">
          <ac:chgData name="Syphax Ait oubelli" userId="ecf726b1934da71b" providerId="LiveId" clId="{6A633F21-98A5-46F1-AF5C-7D6517485588}" dt="2021-08-29T13:15:01.723" v="57" actId="478"/>
          <ac:spMkLst>
            <pc:docMk/>
            <pc:sldMk cId="297730008" sldId="384"/>
            <ac:spMk id="610" creationId="{D8D9A783-18D6-4681-9AF3-E54064502BD0}"/>
          </ac:spMkLst>
        </pc:spChg>
        <pc:spChg chg="del">
          <ac:chgData name="Syphax Ait oubelli" userId="ecf726b1934da71b" providerId="LiveId" clId="{6A633F21-98A5-46F1-AF5C-7D6517485588}" dt="2021-08-29T13:15:01.723" v="57" actId="478"/>
          <ac:spMkLst>
            <pc:docMk/>
            <pc:sldMk cId="297730008" sldId="384"/>
            <ac:spMk id="611" creationId="{2D897CE8-8A19-4AD9-8BCC-BF45505FD048}"/>
          </ac:spMkLst>
        </pc:spChg>
        <pc:spChg chg="del">
          <ac:chgData name="Syphax Ait oubelli" userId="ecf726b1934da71b" providerId="LiveId" clId="{6A633F21-98A5-46F1-AF5C-7D6517485588}" dt="2021-08-29T13:15:01.723" v="57" actId="478"/>
          <ac:spMkLst>
            <pc:docMk/>
            <pc:sldMk cId="297730008" sldId="384"/>
            <ac:spMk id="612" creationId="{947EA2C2-174B-4466-B620-F48E5D26C4AB}"/>
          </ac:spMkLst>
        </pc:spChg>
        <pc:spChg chg="del">
          <ac:chgData name="Syphax Ait oubelli" userId="ecf726b1934da71b" providerId="LiveId" clId="{6A633F21-98A5-46F1-AF5C-7D6517485588}" dt="2021-08-29T13:15:01.723" v="57" actId="478"/>
          <ac:spMkLst>
            <pc:docMk/>
            <pc:sldMk cId="297730008" sldId="384"/>
            <ac:spMk id="613" creationId="{A76A7A07-3AC1-4143-AD86-8951D1736D20}"/>
          </ac:spMkLst>
        </pc:spChg>
        <pc:spChg chg="del">
          <ac:chgData name="Syphax Ait oubelli" userId="ecf726b1934da71b" providerId="LiveId" clId="{6A633F21-98A5-46F1-AF5C-7D6517485588}" dt="2021-08-29T13:15:01.723" v="57" actId="478"/>
          <ac:spMkLst>
            <pc:docMk/>
            <pc:sldMk cId="297730008" sldId="384"/>
            <ac:spMk id="614" creationId="{484C2024-E7F7-424B-93F2-1A1E9B2CECD4}"/>
          </ac:spMkLst>
        </pc:spChg>
        <pc:spChg chg="del">
          <ac:chgData name="Syphax Ait oubelli" userId="ecf726b1934da71b" providerId="LiveId" clId="{6A633F21-98A5-46F1-AF5C-7D6517485588}" dt="2021-08-29T13:15:01.723" v="57" actId="478"/>
          <ac:spMkLst>
            <pc:docMk/>
            <pc:sldMk cId="297730008" sldId="384"/>
            <ac:spMk id="615" creationId="{14AFF1AB-7195-4881-A7FA-9A83F022515B}"/>
          </ac:spMkLst>
        </pc:spChg>
        <pc:spChg chg="del">
          <ac:chgData name="Syphax Ait oubelli" userId="ecf726b1934da71b" providerId="LiveId" clId="{6A633F21-98A5-46F1-AF5C-7D6517485588}" dt="2021-08-29T13:15:01.723" v="57" actId="478"/>
          <ac:spMkLst>
            <pc:docMk/>
            <pc:sldMk cId="297730008" sldId="384"/>
            <ac:spMk id="616" creationId="{8AE13AB4-6F6C-4B6F-9C04-61EE1E4DEA1E}"/>
          </ac:spMkLst>
        </pc:spChg>
        <pc:spChg chg="del">
          <ac:chgData name="Syphax Ait oubelli" userId="ecf726b1934da71b" providerId="LiveId" clId="{6A633F21-98A5-46F1-AF5C-7D6517485588}" dt="2021-08-29T13:15:01.723" v="57" actId="478"/>
          <ac:spMkLst>
            <pc:docMk/>
            <pc:sldMk cId="297730008" sldId="384"/>
            <ac:spMk id="617" creationId="{9D762F63-A5F7-4140-A2FE-50925BE1C0AA}"/>
          </ac:spMkLst>
        </pc:spChg>
        <pc:spChg chg="del">
          <ac:chgData name="Syphax Ait oubelli" userId="ecf726b1934da71b" providerId="LiveId" clId="{6A633F21-98A5-46F1-AF5C-7D6517485588}" dt="2021-08-29T13:15:01.723" v="57" actId="478"/>
          <ac:spMkLst>
            <pc:docMk/>
            <pc:sldMk cId="297730008" sldId="384"/>
            <ac:spMk id="618" creationId="{B1819EA7-0D10-4F57-A04E-39431D65B4E6}"/>
          </ac:spMkLst>
        </pc:spChg>
        <pc:spChg chg="del">
          <ac:chgData name="Syphax Ait oubelli" userId="ecf726b1934da71b" providerId="LiveId" clId="{6A633F21-98A5-46F1-AF5C-7D6517485588}" dt="2021-08-29T13:15:01.723" v="57" actId="478"/>
          <ac:spMkLst>
            <pc:docMk/>
            <pc:sldMk cId="297730008" sldId="384"/>
            <ac:spMk id="619" creationId="{483C8C43-2FF5-43E8-90C7-71BE79AD9A7E}"/>
          </ac:spMkLst>
        </pc:spChg>
        <pc:spChg chg="del">
          <ac:chgData name="Syphax Ait oubelli" userId="ecf726b1934da71b" providerId="LiveId" clId="{6A633F21-98A5-46F1-AF5C-7D6517485588}" dt="2021-08-29T13:15:01.723" v="57" actId="478"/>
          <ac:spMkLst>
            <pc:docMk/>
            <pc:sldMk cId="297730008" sldId="384"/>
            <ac:spMk id="620" creationId="{AE95C7E6-861A-44B8-95E3-63C240DA00B9}"/>
          </ac:spMkLst>
        </pc:spChg>
        <pc:spChg chg="del">
          <ac:chgData name="Syphax Ait oubelli" userId="ecf726b1934da71b" providerId="LiveId" clId="{6A633F21-98A5-46F1-AF5C-7D6517485588}" dt="2021-08-29T13:15:01.723" v="57" actId="478"/>
          <ac:spMkLst>
            <pc:docMk/>
            <pc:sldMk cId="297730008" sldId="384"/>
            <ac:spMk id="621" creationId="{3C0C2A25-BDA4-4A05-81A8-16E2AA7B7207}"/>
          </ac:spMkLst>
        </pc:spChg>
        <pc:spChg chg="del">
          <ac:chgData name="Syphax Ait oubelli" userId="ecf726b1934da71b" providerId="LiveId" clId="{6A633F21-98A5-46F1-AF5C-7D6517485588}" dt="2021-08-29T13:15:01.723" v="57" actId="478"/>
          <ac:spMkLst>
            <pc:docMk/>
            <pc:sldMk cId="297730008" sldId="384"/>
            <ac:spMk id="622" creationId="{5629DDFA-1693-4C41-AB43-04B10794A5D2}"/>
          </ac:spMkLst>
        </pc:spChg>
        <pc:spChg chg="del">
          <ac:chgData name="Syphax Ait oubelli" userId="ecf726b1934da71b" providerId="LiveId" clId="{6A633F21-98A5-46F1-AF5C-7D6517485588}" dt="2021-08-29T13:15:01.723" v="57" actId="478"/>
          <ac:spMkLst>
            <pc:docMk/>
            <pc:sldMk cId="297730008" sldId="384"/>
            <ac:spMk id="623" creationId="{C7B8B194-2A48-4019-B18B-08E885522E20}"/>
          </ac:spMkLst>
        </pc:spChg>
        <pc:spChg chg="del">
          <ac:chgData name="Syphax Ait oubelli" userId="ecf726b1934da71b" providerId="LiveId" clId="{6A633F21-98A5-46F1-AF5C-7D6517485588}" dt="2021-08-29T13:15:01.723" v="57" actId="478"/>
          <ac:spMkLst>
            <pc:docMk/>
            <pc:sldMk cId="297730008" sldId="384"/>
            <ac:spMk id="624" creationId="{EBFF4443-5323-4BC5-898C-7D52F0F99FCE}"/>
          </ac:spMkLst>
        </pc:spChg>
        <pc:spChg chg="del">
          <ac:chgData name="Syphax Ait oubelli" userId="ecf726b1934da71b" providerId="LiveId" clId="{6A633F21-98A5-46F1-AF5C-7D6517485588}" dt="2021-08-29T13:15:01.723" v="57" actId="478"/>
          <ac:spMkLst>
            <pc:docMk/>
            <pc:sldMk cId="297730008" sldId="384"/>
            <ac:spMk id="625" creationId="{9A70B75A-8BCB-4737-A100-B9B6E7B5DC29}"/>
          </ac:spMkLst>
        </pc:spChg>
        <pc:spChg chg="del">
          <ac:chgData name="Syphax Ait oubelli" userId="ecf726b1934da71b" providerId="LiveId" clId="{6A633F21-98A5-46F1-AF5C-7D6517485588}" dt="2021-08-29T13:15:01.723" v="57" actId="478"/>
          <ac:spMkLst>
            <pc:docMk/>
            <pc:sldMk cId="297730008" sldId="384"/>
            <ac:spMk id="626" creationId="{B2978D1D-4C4C-4514-9C48-4C9B9842DE01}"/>
          </ac:spMkLst>
        </pc:spChg>
        <pc:spChg chg="del">
          <ac:chgData name="Syphax Ait oubelli" userId="ecf726b1934da71b" providerId="LiveId" clId="{6A633F21-98A5-46F1-AF5C-7D6517485588}" dt="2021-08-29T13:15:01.723" v="57" actId="478"/>
          <ac:spMkLst>
            <pc:docMk/>
            <pc:sldMk cId="297730008" sldId="384"/>
            <ac:spMk id="628" creationId="{69D1ACF3-A6C6-4E43-9431-4D54E6AF2B2D}"/>
          </ac:spMkLst>
        </pc:spChg>
        <pc:spChg chg="del">
          <ac:chgData name="Syphax Ait oubelli" userId="ecf726b1934da71b" providerId="LiveId" clId="{6A633F21-98A5-46F1-AF5C-7D6517485588}" dt="2021-08-29T13:15:01.723" v="57" actId="478"/>
          <ac:spMkLst>
            <pc:docMk/>
            <pc:sldMk cId="297730008" sldId="384"/>
            <ac:spMk id="629" creationId="{E9702EC2-7551-48A8-ADEB-50E70D9F22EC}"/>
          </ac:spMkLst>
        </pc:spChg>
        <pc:spChg chg="del">
          <ac:chgData name="Syphax Ait oubelli" userId="ecf726b1934da71b" providerId="LiveId" clId="{6A633F21-98A5-46F1-AF5C-7D6517485588}" dt="2021-08-29T13:15:01.723" v="57" actId="478"/>
          <ac:spMkLst>
            <pc:docMk/>
            <pc:sldMk cId="297730008" sldId="384"/>
            <ac:spMk id="630" creationId="{2D0713DB-529B-4EC5-B8F7-6DA23DA3F33D}"/>
          </ac:spMkLst>
        </pc:spChg>
        <pc:spChg chg="del">
          <ac:chgData name="Syphax Ait oubelli" userId="ecf726b1934da71b" providerId="LiveId" clId="{6A633F21-98A5-46F1-AF5C-7D6517485588}" dt="2021-08-29T13:15:01.723" v="57" actId="478"/>
          <ac:spMkLst>
            <pc:docMk/>
            <pc:sldMk cId="297730008" sldId="384"/>
            <ac:spMk id="631" creationId="{62CB7532-3E6F-419A-9EE9-46EAF491EBBD}"/>
          </ac:spMkLst>
        </pc:spChg>
        <pc:spChg chg="del">
          <ac:chgData name="Syphax Ait oubelli" userId="ecf726b1934da71b" providerId="LiveId" clId="{6A633F21-98A5-46F1-AF5C-7D6517485588}" dt="2021-08-29T13:15:01.723" v="57" actId="478"/>
          <ac:spMkLst>
            <pc:docMk/>
            <pc:sldMk cId="297730008" sldId="384"/>
            <ac:spMk id="632" creationId="{B8047550-667B-4B2B-AB39-56A4D32A8F76}"/>
          </ac:spMkLst>
        </pc:spChg>
        <pc:spChg chg="del">
          <ac:chgData name="Syphax Ait oubelli" userId="ecf726b1934da71b" providerId="LiveId" clId="{6A633F21-98A5-46F1-AF5C-7D6517485588}" dt="2021-08-29T13:15:01.723" v="57" actId="478"/>
          <ac:spMkLst>
            <pc:docMk/>
            <pc:sldMk cId="297730008" sldId="384"/>
            <ac:spMk id="633" creationId="{9C3FE0AB-0B5B-4E73-8707-C91BE4FD08E5}"/>
          </ac:spMkLst>
        </pc:spChg>
        <pc:spChg chg="del">
          <ac:chgData name="Syphax Ait oubelli" userId="ecf726b1934da71b" providerId="LiveId" clId="{6A633F21-98A5-46F1-AF5C-7D6517485588}" dt="2021-08-29T13:15:01.723" v="57" actId="478"/>
          <ac:spMkLst>
            <pc:docMk/>
            <pc:sldMk cId="297730008" sldId="384"/>
            <ac:spMk id="634" creationId="{7CA2B79A-4B0C-4681-9689-3B3F3E4D4EB6}"/>
          </ac:spMkLst>
        </pc:spChg>
        <pc:spChg chg="del">
          <ac:chgData name="Syphax Ait oubelli" userId="ecf726b1934da71b" providerId="LiveId" clId="{6A633F21-98A5-46F1-AF5C-7D6517485588}" dt="2021-08-29T13:15:01.723" v="57" actId="478"/>
          <ac:spMkLst>
            <pc:docMk/>
            <pc:sldMk cId="297730008" sldId="384"/>
            <ac:spMk id="635" creationId="{5B2996C6-F80F-4B76-A9BD-E02EC37082A2}"/>
          </ac:spMkLst>
        </pc:spChg>
        <pc:spChg chg="del">
          <ac:chgData name="Syphax Ait oubelli" userId="ecf726b1934da71b" providerId="LiveId" clId="{6A633F21-98A5-46F1-AF5C-7D6517485588}" dt="2021-08-29T13:15:01.723" v="57" actId="478"/>
          <ac:spMkLst>
            <pc:docMk/>
            <pc:sldMk cId="297730008" sldId="384"/>
            <ac:spMk id="636" creationId="{52D2C2D1-9575-40FA-849B-8DDC73A6924C}"/>
          </ac:spMkLst>
        </pc:spChg>
        <pc:spChg chg="del">
          <ac:chgData name="Syphax Ait oubelli" userId="ecf726b1934da71b" providerId="LiveId" clId="{6A633F21-98A5-46F1-AF5C-7D6517485588}" dt="2021-08-29T13:15:01.723" v="57" actId="478"/>
          <ac:spMkLst>
            <pc:docMk/>
            <pc:sldMk cId="297730008" sldId="384"/>
            <ac:spMk id="637" creationId="{085F4F45-A37D-4A2A-9F7D-F09116006B72}"/>
          </ac:spMkLst>
        </pc:spChg>
        <pc:spChg chg="del">
          <ac:chgData name="Syphax Ait oubelli" userId="ecf726b1934da71b" providerId="LiveId" clId="{6A633F21-98A5-46F1-AF5C-7D6517485588}" dt="2021-08-29T13:15:01.723" v="57" actId="478"/>
          <ac:spMkLst>
            <pc:docMk/>
            <pc:sldMk cId="297730008" sldId="384"/>
            <ac:spMk id="638" creationId="{FD08EC97-0B1B-4F8B-A395-04F1C732AADD}"/>
          </ac:spMkLst>
        </pc:spChg>
        <pc:spChg chg="del">
          <ac:chgData name="Syphax Ait oubelli" userId="ecf726b1934da71b" providerId="LiveId" clId="{6A633F21-98A5-46F1-AF5C-7D6517485588}" dt="2021-08-29T13:15:01.723" v="57" actId="478"/>
          <ac:spMkLst>
            <pc:docMk/>
            <pc:sldMk cId="297730008" sldId="384"/>
            <ac:spMk id="639" creationId="{80458DD5-910D-44D6-A3FA-18937E052F6D}"/>
          </ac:spMkLst>
        </pc:spChg>
        <pc:spChg chg="del">
          <ac:chgData name="Syphax Ait oubelli" userId="ecf726b1934da71b" providerId="LiveId" clId="{6A633F21-98A5-46F1-AF5C-7D6517485588}" dt="2021-08-29T13:15:01.723" v="57" actId="478"/>
          <ac:spMkLst>
            <pc:docMk/>
            <pc:sldMk cId="297730008" sldId="384"/>
            <ac:spMk id="640" creationId="{5C2AED8E-8C51-4CAF-83D9-69B64A9918DA}"/>
          </ac:spMkLst>
        </pc:spChg>
        <pc:spChg chg="del">
          <ac:chgData name="Syphax Ait oubelli" userId="ecf726b1934da71b" providerId="LiveId" clId="{6A633F21-98A5-46F1-AF5C-7D6517485588}" dt="2021-08-29T13:15:01.723" v="57" actId="478"/>
          <ac:spMkLst>
            <pc:docMk/>
            <pc:sldMk cId="297730008" sldId="384"/>
            <ac:spMk id="641" creationId="{EA9D8258-1956-40B9-82CA-645E8870FCD0}"/>
          </ac:spMkLst>
        </pc:spChg>
        <pc:spChg chg="del">
          <ac:chgData name="Syphax Ait oubelli" userId="ecf726b1934da71b" providerId="LiveId" clId="{6A633F21-98A5-46F1-AF5C-7D6517485588}" dt="2021-08-29T13:15:01.723" v="57" actId="478"/>
          <ac:spMkLst>
            <pc:docMk/>
            <pc:sldMk cId="297730008" sldId="384"/>
            <ac:spMk id="642" creationId="{22031442-C0C0-4F41-A550-E168AB0A34CC}"/>
          </ac:spMkLst>
        </pc:spChg>
        <pc:spChg chg="del">
          <ac:chgData name="Syphax Ait oubelli" userId="ecf726b1934da71b" providerId="LiveId" clId="{6A633F21-98A5-46F1-AF5C-7D6517485588}" dt="2021-08-29T13:15:01.723" v="57" actId="478"/>
          <ac:spMkLst>
            <pc:docMk/>
            <pc:sldMk cId="297730008" sldId="384"/>
            <ac:spMk id="643" creationId="{672DC3DA-92AA-434B-88F0-3B8E8834B40D}"/>
          </ac:spMkLst>
        </pc:spChg>
        <pc:spChg chg="del">
          <ac:chgData name="Syphax Ait oubelli" userId="ecf726b1934da71b" providerId="LiveId" clId="{6A633F21-98A5-46F1-AF5C-7D6517485588}" dt="2021-08-29T13:15:01.723" v="57" actId="478"/>
          <ac:spMkLst>
            <pc:docMk/>
            <pc:sldMk cId="297730008" sldId="384"/>
            <ac:spMk id="644" creationId="{E2E621C9-EE11-4D47-8896-7ABE6791B14B}"/>
          </ac:spMkLst>
        </pc:spChg>
        <pc:spChg chg="del">
          <ac:chgData name="Syphax Ait oubelli" userId="ecf726b1934da71b" providerId="LiveId" clId="{6A633F21-98A5-46F1-AF5C-7D6517485588}" dt="2021-08-29T13:15:01.723" v="57" actId="478"/>
          <ac:spMkLst>
            <pc:docMk/>
            <pc:sldMk cId="297730008" sldId="384"/>
            <ac:spMk id="645" creationId="{59BAC140-0C00-4F83-9FF3-FA5E2FE3DDFA}"/>
          </ac:spMkLst>
        </pc:spChg>
        <pc:spChg chg="del">
          <ac:chgData name="Syphax Ait oubelli" userId="ecf726b1934da71b" providerId="LiveId" clId="{6A633F21-98A5-46F1-AF5C-7D6517485588}" dt="2021-08-29T13:15:01.723" v="57" actId="478"/>
          <ac:spMkLst>
            <pc:docMk/>
            <pc:sldMk cId="297730008" sldId="384"/>
            <ac:spMk id="646" creationId="{C7CE27B2-3427-439F-80BD-F6AB0DF7D1AA}"/>
          </ac:spMkLst>
        </pc:spChg>
        <pc:spChg chg="del">
          <ac:chgData name="Syphax Ait oubelli" userId="ecf726b1934da71b" providerId="LiveId" clId="{6A633F21-98A5-46F1-AF5C-7D6517485588}" dt="2021-08-29T13:15:01.723" v="57" actId="478"/>
          <ac:spMkLst>
            <pc:docMk/>
            <pc:sldMk cId="297730008" sldId="384"/>
            <ac:spMk id="647" creationId="{FF48C379-6A51-43AB-A366-79CCACACF96A}"/>
          </ac:spMkLst>
        </pc:spChg>
        <pc:spChg chg="del">
          <ac:chgData name="Syphax Ait oubelli" userId="ecf726b1934da71b" providerId="LiveId" clId="{6A633F21-98A5-46F1-AF5C-7D6517485588}" dt="2021-08-29T13:15:01.723" v="57" actId="478"/>
          <ac:spMkLst>
            <pc:docMk/>
            <pc:sldMk cId="297730008" sldId="384"/>
            <ac:spMk id="648" creationId="{B1B5EAEA-3AEB-40BC-8CCF-D6AF756F480F}"/>
          </ac:spMkLst>
        </pc:spChg>
        <pc:spChg chg="del">
          <ac:chgData name="Syphax Ait oubelli" userId="ecf726b1934da71b" providerId="LiveId" clId="{6A633F21-98A5-46F1-AF5C-7D6517485588}" dt="2021-08-29T13:15:01.723" v="57" actId="478"/>
          <ac:spMkLst>
            <pc:docMk/>
            <pc:sldMk cId="297730008" sldId="384"/>
            <ac:spMk id="649" creationId="{96485AFD-CF1C-44AC-8FC9-772FA1D10760}"/>
          </ac:spMkLst>
        </pc:spChg>
        <pc:spChg chg="del">
          <ac:chgData name="Syphax Ait oubelli" userId="ecf726b1934da71b" providerId="LiveId" clId="{6A633F21-98A5-46F1-AF5C-7D6517485588}" dt="2021-08-29T13:15:01.723" v="57" actId="478"/>
          <ac:spMkLst>
            <pc:docMk/>
            <pc:sldMk cId="297730008" sldId="384"/>
            <ac:spMk id="650" creationId="{8550F324-C96B-417F-89C7-34667050BA1C}"/>
          </ac:spMkLst>
        </pc:spChg>
        <pc:spChg chg="del">
          <ac:chgData name="Syphax Ait oubelli" userId="ecf726b1934da71b" providerId="LiveId" clId="{6A633F21-98A5-46F1-AF5C-7D6517485588}" dt="2021-08-29T13:15:01.723" v="57" actId="478"/>
          <ac:spMkLst>
            <pc:docMk/>
            <pc:sldMk cId="297730008" sldId="384"/>
            <ac:spMk id="651" creationId="{CDF3E2A0-2B2E-4297-99AA-A85709B624FE}"/>
          </ac:spMkLst>
        </pc:spChg>
        <pc:spChg chg="del">
          <ac:chgData name="Syphax Ait oubelli" userId="ecf726b1934da71b" providerId="LiveId" clId="{6A633F21-98A5-46F1-AF5C-7D6517485588}" dt="2021-08-29T13:15:01.723" v="57" actId="478"/>
          <ac:spMkLst>
            <pc:docMk/>
            <pc:sldMk cId="297730008" sldId="384"/>
            <ac:spMk id="652" creationId="{14329778-97EE-4254-A84D-5CB92439B8C2}"/>
          </ac:spMkLst>
        </pc:spChg>
        <pc:spChg chg="del">
          <ac:chgData name="Syphax Ait oubelli" userId="ecf726b1934da71b" providerId="LiveId" clId="{6A633F21-98A5-46F1-AF5C-7D6517485588}" dt="2021-08-29T13:15:01.723" v="57" actId="478"/>
          <ac:spMkLst>
            <pc:docMk/>
            <pc:sldMk cId="297730008" sldId="384"/>
            <ac:spMk id="653" creationId="{D690F6BD-8C6B-4DC2-B7A8-7EEAB05C65A5}"/>
          </ac:spMkLst>
        </pc:spChg>
        <pc:spChg chg="del">
          <ac:chgData name="Syphax Ait oubelli" userId="ecf726b1934da71b" providerId="LiveId" clId="{6A633F21-98A5-46F1-AF5C-7D6517485588}" dt="2021-08-29T13:15:01.723" v="57" actId="478"/>
          <ac:spMkLst>
            <pc:docMk/>
            <pc:sldMk cId="297730008" sldId="384"/>
            <ac:spMk id="654" creationId="{08163EC2-C26C-4979-8325-06625C55E082}"/>
          </ac:spMkLst>
        </pc:spChg>
        <pc:spChg chg="del">
          <ac:chgData name="Syphax Ait oubelli" userId="ecf726b1934da71b" providerId="LiveId" clId="{6A633F21-98A5-46F1-AF5C-7D6517485588}" dt="2021-08-29T13:15:01.723" v="57" actId="478"/>
          <ac:spMkLst>
            <pc:docMk/>
            <pc:sldMk cId="297730008" sldId="384"/>
            <ac:spMk id="655" creationId="{1B7AFC0F-DDAF-4B14-8907-0F070B26EB25}"/>
          </ac:spMkLst>
        </pc:spChg>
        <pc:spChg chg="del">
          <ac:chgData name="Syphax Ait oubelli" userId="ecf726b1934da71b" providerId="LiveId" clId="{6A633F21-98A5-46F1-AF5C-7D6517485588}" dt="2021-08-29T13:15:01.723" v="57" actId="478"/>
          <ac:spMkLst>
            <pc:docMk/>
            <pc:sldMk cId="297730008" sldId="384"/>
            <ac:spMk id="656" creationId="{0DE5F4ED-2AC0-4AB0-B122-22677BE21F0E}"/>
          </ac:spMkLst>
        </pc:spChg>
        <pc:spChg chg="del">
          <ac:chgData name="Syphax Ait oubelli" userId="ecf726b1934da71b" providerId="LiveId" clId="{6A633F21-98A5-46F1-AF5C-7D6517485588}" dt="2021-08-29T13:15:01.723" v="57" actId="478"/>
          <ac:spMkLst>
            <pc:docMk/>
            <pc:sldMk cId="297730008" sldId="384"/>
            <ac:spMk id="657" creationId="{D54B6DC1-E1DF-4BCE-B89D-EF64898360D2}"/>
          </ac:spMkLst>
        </pc:spChg>
        <pc:spChg chg="del">
          <ac:chgData name="Syphax Ait oubelli" userId="ecf726b1934da71b" providerId="LiveId" clId="{6A633F21-98A5-46F1-AF5C-7D6517485588}" dt="2021-08-29T13:15:01.723" v="57" actId="478"/>
          <ac:spMkLst>
            <pc:docMk/>
            <pc:sldMk cId="297730008" sldId="384"/>
            <ac:spMk id="658" creationId="{5A518919-2D9D-4C6A-B73C-6708C57B8259}"/>
          </ac:spMkLst>
        </pc:spChg>
        <pc:spChg chg="del">
          <ac:chgData name="Syphax Ait oubelli" userId="ecf726b1934da71b" providerId="LiveId" clId="{6A633F21-98A5-46F1-AF5C-7D6517485588}" dt="2021-08-29T13:15:01.723" v="57" actId="478"/>
          <ac:spMkLst>
            <pc:docMk/>
            <pc:sldMk cId="297730008" sldId="384"/>
            <ac:spMk id="659" creationId="{1AD512EA-7FDA-45FC-BFAF-9788D01BF409}"/>
          </ac:spMkLst>
        </pc:spChg>
        <pc:spChg chg="del">
          <ac:chgData name="Syphax Ait oubelli" userId="ecf726b1934da71b" providerId="LiveId" clId="{6A633F21-98A5-46F1-AF5C-7D6517485588}" dt="2021-08-29T13:15:01.723" v="57" actId="478"/>
          <ac:spMkLst>
            <pc:docMk/>
            <pc:sldMk cId="297730008" sldId="384"/>
            <ac:spMk id="660" creationId="{A0C67FA9-1254-418F-8FFC-CD607C1629E1}"/>
          </ac:spMkLst>
        </pc:spChg>
        <pc:spChg chg="del">
          <ac:chgData name="Syphax Ait oubelli" userId="ecf726b1934da71b" providerId="LiveId" clId="{6A633F21-98A5-46F1-AF5C-7D6517485588}" dt="2021-08-29T13:15:01.723" v="57" actId="478"/>
          <ac:spMkLst>
            <pc:docMk/>
            <pc:sldMk cId="297730008" sldId="384"/>
            <ac:spMk id="661" creationId="{F819AA8A-E63D-4B31-B63E-A39C2D4EA776}"/>
          </ac:spMkLst>
        </pc:spChg>
        <pc:spChg chg="del">
          <ac:chgData name="Syphax Ait oubelli" userId="ecf726b1934da71b" providerId="LiveId" clId="{6A633F21-98A5-46F1-AF5C-7D6517485588}" dt="2021-08-29T13:15:01.723" v="57" actId="478"/>
          <ac:spMkLst>
            <pc:docMk/>
            <pc:sldMk cId="297730008" sldId="384"/>
            <ac:spMk id="662" creationId="{B1D66F34-F9AF-4B1A-999C-F1C798C42D39}"/>
          </ac:spMkLst>
        </pc:spChg>
        <pc:spChg chg="del">
          <ac:chgData name="Syphax Ait oubelli" userId="ecf726b1934da71b" providerId="LiveId" clId="{6A633F21-98A5-46F1-AF5C-7D6517485588}" dt="2021-08-29T13:15:01.723" v="57" actId="478"/>
          <ac:spMkLst>
            <pc:docMk/>
            <pc:sldMk cId="297730008" sldId="384"/>
            <ac:spMk id="663" creationId="{1BE87C4D-3B69-4509-8478-1327A6B68678}"/>
          </ac:spMkLst>
        </pc:spChg>
        <pc:spChg chg="del">
          <ac:chgData name="Syphax Ait oubelli" userId="ecf726b1934da71b" providerId="LiveId" clId="{6A633F21-98A5-46F1-AF5C-7D6517485588}" dt="2021-08-29T13:15:01.723" v="57" actId="478"/>
          <ac:spMkLst>
            <pc:docMk/>
            <pc:sldMk cId="297730008" sldId="384"/>
            <ac:spMk id="664" creationId="{BD1A6349-80D7-4D49-BE37-512F2A37575B}"/>
          </ac:spMkLst>
        </pc:spChg>
        <pc:spChg chg="del">
          <ac:chgData name="Syphax Ait oubelli" userId="ecf726b1934da71b" providerId="LiveId" clId="{6A633F21-98A5-46F1-AF5C-7D6517485588}" dt="2021-08-29T13:15:01.723" v="57" actId="478"/>
          <ac:spMkLst>
            <pc:docMk/>
            <pc:sldMk cId="297730008" sldId="384"/>
            <ac:spMk id="665" creationId="{9EDC111D-83AF-4E5A-AC64-DD9BAB7AA66F}"/>
          </ac:spMkLst>
        </pc:spChg>
        <pc:spChg chg="del">
          <ac:chgData name="Syphax Ait oubelli" userId="ecf726b1934da71b" providerId="LiveId" clId="{6A633F21-98A5-46F1-AF5C-7D6517485588}" dt="2021-08-29T13:15:01.723" v="57" actId="478"/>
          <ac:spMkLst>
            <pc:docMk/>
            <pc:sldMk cId="297730008" sldId="384"/>
            <ac:spMk id="666" creationId="{43C3DD25-71DC-4122-AA87-B5F045ACE6A6}"/>
          </ac:spMkLst>
        </pc:spChg>
        <pc:spChg chg="del">
          <ac:chgData name="Syphax Ait oubelli" userId="ecf726b1934da71b" providerId="LiveId" clId="{6A633F21-98A5-46F1-AF5C-7D6517485588}" dt="2021-08-29T13:15:01.723" v="57" actId="478"/>
          <ac:spMkLst>
            <pc:docMk/>
            <pc:sldMk cId="297730008" sldId="384"/>
            <ac:spMk id="667" creationId="{0321C8B1-AE95-49CD-80BE-FCD9FD798E48}"/>
          </ac:spMkLst>
        </pc:spChg>
        <pc:spChg chg="del">
          <ac:chgData name="Syphax Ait oubelli" userId="ecf726b1934da71b" providerId="LiveId" clId="{6A633F21-98A5-46F1-AF5C-7D6517485588}" dt="2021-08-29T13:15:01.723" v="57" actId="478"/>
          <ac:spMkLst>
            <pc:docMk/>
            <pc:sldMk cId="297730008" sldId="384"/>
            <ac:spMk id="668" creationId="{BE9E4213-7E8B-456B-8B95-191AD384B331}"/>
          </ac:spMkLst>
        </pc:spChg>
        <pc:spChg chg="del">
          <ac:chgData name="Syphax Ait oubelli" userId="ecf726b1934da71b" providerId="LiveId" clId="{6A633F21-98A5-46F1-AF5C-7D6517485588}" dt="2021-08-29T13:15:01.723" v="57" actId="478"/>
          <ac:spMkLst>
            <pc:docMk/>
            <pc:sldMk cId="297730008" sldId="384"/>
            <ac:spMk id="669" creationId="{28B44C91-FE37-4EFE-8BBF-E22DB627D3E2}"/>
          </ac:spMkLst>
        </pc:spChg>
        <pc:spChg chg="del">
          <ac:chgData name="Syphax Ait oubelli" userId="ecf726b1934da71b" providerId="LiveId" clId="{6A633F21-98A5-46F1-AF5C-7D6517485588}" dt="2021-08-29T13:15:01.723" v="57" actId="478"/>
          <ac:spMkLst>
            <pc:docMk/>
            <pc:sldMk cId="297730008" sldId="384"/>
            <ac:spMk id="670" creationId="{4A23E044-74FA-4D3F-8A06-520C4D63224A}"/>
          </ac:spMkLst>
        </pc:spChg>
        <pc:spChg chg="del">
          <ac:chgData name="Syphax Ait oubelli" userId="ecf726b1934da71b" providerId="LiveId" clId="{6A633F21-98A5-46F1-AF5C-7D6517485588}" dt="2021-08-29T13:15:01.723" v="57" actId="478"/>
          <ac:spMkLst>
            <pc:docMk/>
            <pc:sldMk cId="297730008" sldId="384"/>
            <ac:spMk id="671" creationId="{C55DC84B-3561-4CAB-90EC-0AC5E12A575C}"/>
          </ac:spMkLst>
        </pc:spChg>
        <pc:spChg chg="del">
          <ac:chgData name="Syphax Ait oubelli" userId="ecf726b1934da71b" providerId="LiveId" clId="{6A633F21-98A5-46F1-AF5C-7D6517485588}" dt="2021-08-29T13:15:01.723" v="57" actId="478"/>
          <ac:spMkLst>
            <pc:docMk/>
            <pc:sldMk cId="297730008" sldId="384"/>
            <ac:spMk id="672" creationId="{AF7C2552-BB3B-4C45-B1BC-BE4DBC62C3CA}"/>
          </ac:spMkLst>
        </pc:spChg>
        <pc:spChg chg="del">
          <ac:chgData name="Syphax Ait oubelli" userId="ecf726b1934da71b" providerId="LiveId" clId="{6A633F21-98A5-46F1-AF5C-7D6517485588}" dt="2021-08-29T13:15:01.723" v="57" actId="478"/>
          <ac:spMkLst>
            <pc:docMk/>
            <pc:sldMk cId="297730008" sldId="384"/>
            <ac:spMk id="673" creationId="{507EA803-0234-48CB-9CC9-0786327F9175}"/>
          </ac:spMkLst>
        </pc:spChg>
        <pc:spChg chg="del">
          <ac:chgData name="Syphax Ait oubelli" userId="ecf726b1934da71b" providerId="LiveId" clId="{6A633F21-98A5-46F1-AF5C-7D6517485588}" dt="2021-08-29T13:15:01.723" v="57" actId="478"/>
          <ac:spMkLst>
            <pc:docMk/>
            <pc:sldMk cId="297730008" sldId="384"/>
            <ac:spMk id="674" creationId="{FDED96E0-2F22-4076-8212-F25F8AC7252E}"/>
          </ac:spMkLst>
        </pc:spChg>
        <pc:spChg chg="del">
          <ac:chgData name="Syphax Ait oubelli" userId="ecf726b1934da71b" providerId="LiveId" clId="{6A633F21-98A5-46F1-AF5C-7D6517485588}" dt="2021-08-29T13:15:01.723" v="57" actId="478"/>
          <ac:spMkLst>
            <pc:docMk/>
            <pc:sldMk cId="297730008" sldId="384"/>
            <ac:spMk id="675" creationId="{6B115A78-7EA0-4E45-A1F4-E7055E28B4E7}"/>
          </ac:spMkLst>
        </pc:spChg>
        <pc:spChg chg="del">
          <ac:chgData name="Syphax Ait oubelli" userId="ecf726b1934da71b" providerId="LiveId" clId="{6A633F21-98A5-46F1-AF5C-7D6517485588}" dt="2021-08-29T13:15:01.723" v="57" actId="478"/>
          <ac:spMkLst>
            <pc:docMk/>
            <pc:sldMk cId="297730008" sldId="384"/>
            <ac:spMk id="676" creationId="{1D990D85-7C40-4771-AA7E-5A3C7E058F9E}"/>
          </ac:spMkLst>
        </pc:spChg>
        <pc:spChg chg="del">
          <ac:chgData name="Syphax Ait oubelli" userId="ecf726b1934da71b" providerId="LiveId" clId="{6A633F21-98A5-46F1-AF5C-7D6517485588}" dt="2021-08-29T13:15:01.723" v="57" actId="478"/>
          <ac:spMkLst>
            <pc:docMk/>
            <pc:sldMk cId="297730008" sldId="384"/>
            <ac:spMk id="677" creationId="{CD3651E6-E2EB-499F-8BE3-6757180669F9}"/>
          </ac:spMkLst>
        </pc:spChg>
        <pc:spChg chg="del">
          <ac:chgData name="Syphax Ait oubelli" userId="ecf726b1934da71b" providerId="LiveId" clId="{6A633F21-98A5-46F1-AF5C-7D6517485588}" dt="2021-08-29T13:15:01.723" v="57" actId="478"/>
          <ac:spMkLst>
            <pc:docMk/>
            <pc:sldMk cId="297730008" sldId="384"/>
            <ac:spMk id="678" creationId="{C321BF5C-CF8D-4D27-809B-D42F5A7632EB}"/>
          </ac:spMkLst>
        </pc:spChg>
        <pc:spChg chg="del">
          <ac:chgData name="Syphax Ait oubelli" userId="ecf726b1934da71b" providerId="LiveId" clId="{6A633F21-98A5-46F1-AF5C-7D6517485588}" dt="2021-08-29T13:15:01.723" v="57" actId="478"/>
          <ac:spMkLst>
            <pc:docMk/>
            <pc:sldMk cId="297730008" sldId="384"/>
            <ac:spMk id="679" creationId="{F1B0A5C0-A0D6-494B-B945-AB50232513D9}"/>
          </ac:spMkLst>
        </pc:spChg>
        <pc:spChg chg="del">
          <ac:chgData name="Syphax Ait oubelli" userId="ecf726b1934da71b" providerId="LiveId" clId="{6A633F21-98A5-46F1-AF5C-7D6517485588}" dt="2021-08-29T13:15:01.723" v="57" actId="478"/>
          <ac:spMkLst>
            <pc:docMk/>
            <pc:sldMk cId="297730008" sldId="384"/>
            <ac:spMk id="680" creationId="{FAF2B793-6B13-4B42-9835-F7E8542957B1}"/>
          </ac:spMkLst>
        </pc:spChg>
        <pc:spChg chg="del">
          <ac:chgData name="Syphax Ait oubelli" userId="ecf726b1934da71b" providerId="LiveId" clId="{6A633F21-98A5-46F1-AF5C-7D6517485588}" dt="2021-08-29T13:15:01.723" v="57" actId="478"/>
          <ac:spMkLst>
            <pc:docMk/>
            <pc:sldMk cId="297730008" sldId="384"/>
            <ac:spMk id="681" creationId="{0F388BCE-DAB1-4EF6-836C-4A18C004BC27}"/>
          </ac:spMkLst>
        </pc:spChg>
        <pc:spChg chg="del">
          <ac:chgData name="Syphax Ait oubelli" userId="ecf726b1934da71b" providerId="LiveId" clId="{6A633F21-98A5-46F1-AF5C-7D6517485588}" dt="2021-08-29T13:15:01.723" v="57" actId="478"/>
          <ac:spMkLst>
            <pc:docMk/>
            <pc:sldMk cId="297730008" sldId="384"/>
            <ac:spMk id="682" creationId="{BFE26477-9C65-4E2E-8323-7F555F10A8CE}"/>
          </ac:spMkLst>
        </pc:spChg>
        <pc:spChg chg="del">
          <ac:chgData name="Syphax Ait oubelli" userId="ecf726b1934da71b" providerId="LiveId" clId="{6A633F21-98A5-46F1-AF5C-7D6517485588}" dt="2021-08-29T13:15:01.723" v="57" actId="478"/>
          <ac:spMkLst>
            <pc:docMk/>
            <pc:sldMk cId="297730008" sldId="384"/>
            <ac:spMk id="684" creationId="{610C84C5-BB5B-413A-A9A5-7B044B38D4B3}"/>
          </ac:spMkLst>
        </pc:spChg>
        <pc:spChg chg="del">
          <ac:chgData name="Syphax Ait oubelli" userId="ecf726b1934da71b" providerId="LiveId" clId="{6A633F21-98A5-46F1-AF5C-7D6517485588}" dt="2021-08-29T13:15:01.723" v="57" actId="478"/>
          <ac:spMkLst>
            <pc:docMk/>
            <pc:sldMk cId="297730008" sldId="384"/>
            <ac:spMk id="685" creationId="{9F5EC292-5882-47E8-BEAA-7BCFC6D8C58D}"/>
          </ac:spMkLst>
        </pc:spChg>
        <pc:spChg chg="del">
          <ac:chgData name="Syphax Ait oubelli" userId="ecf726b1934da71b" providerId="LiveId" clId="{6A633F21-98A5-46F1-AF5C-7D6517485588}" dt="2021-08-29T13:15:01.723" v="57" actId="478"/>
          <ac:spMkLst>
            <pc:docMk/>
            <pc:sldMk cId="297730008" sldId="384"/>
            <ac:spMk id="686" creationId="{8145F6C3-2D6B-499A-8A75-5307C01099C2}"/>
          </ac:spMkLst>
        </pc:spChg>
        <pc:spChg chg="del">
          <ac:chgData name="Syphax Ait oubelli" userId="ecf726b1934da71b" providerId="LiveId" clId="{6A633F21-98A5-46F1-AF5C-7D6517485588}" dt="2021-08-29T13:15:01.723" v="57" actId="478"/>
          <ac:spMkLst>
            <pc:docMk/>
            <pc:sldMk cId="297730008" sldId="384"/>
            <ac:spMk id="687" creationId="{ADB9ED17-BFF6-4B6C-A74A-E7EC02022538}"/>
          </ac:spMkLst>
        </pc:spChg>
        <pc:spChg chg="del">
          <ac:chgData name="Syphax Ait oubelli" userId="ecf726b1934da71b" providerId="LiveId" clId="{6A633F21-98A5-46F1-AF5C-7D6517485588}" dt="2021-08-29T13:15:01.723" v="57" actId="478"/>
          <ac:spMkLst>
            <pc:docMk/>
            <pc:sldMk cId="297730008" sldId="384"/>
            <ac:spMk id="688" creationId="{CC7767B0-3F0C-4D2B-AB7D-33A2DE751EFA}"/>
          </ac:spMkLst>
        </pc:spChg>
        <pc:spChg chg="del">
          <ac:chgData name="Syphax Ait oubelli" userId="ecf726b1934da71b" providerId="LiveId" clId="{6A633F21-98A5-46F1-AF5C-7D6517485588}" dt="2021-08-29T13:15:01.723" v="57" actId="478"/>
          <ac:spMkLst>
            <pc:docMk/>
            <pc:sldMk cId="297730008" sldId="384"/>
            <ac:spMk id="689" creationId="{2085AFBE-FBA7-4D8C-8BA1-01D7018C9E85}"/>
          </ac:spMkLst>
        </pc:spChg>
        <pc:spChg chg="del">
          <ac:chgData name="Syphax Ait oubelli" userId="ecf726b1934da71b" providerId="LiveId" clId="{6A633F21-98A5-46F1-AF5C-7D6517485588}" dt="2021-08-29T13:15:01.723" v="57" actId="478"/>
          <ac:spMkLst>
            <pc:docMk/>
            <pc:sldMk cId="297730008" sldId="384"/>
            <ac:spMk id="690" creationId="{6A26801C-8096-4059-85DB-C5E4C541CF75}"/>
          </ac:spMkLst>
        </pc:spChg>
        <pc:spChg chg="del">
          <ac:chgData name="Syphax Ait oubelli" userId="ecf726b1934da71b" providerId="LiveId" clId="{6A633F21-98A5-46F1-AF5C-7D6517485588}" dt="2021-08-29T13:15:01.723" v="57" actId="478"/>
          <ac:spMkLst>
            <pc:docMk/>
            <pc:sldMk cId="297730008" sldId="384"/>
            <ac:spMk id="691" creationId="{2757ADDD-B008-4BC3-A8F5-307314614A83}"/>
          </ac:spMkLst>
        </pc:spChg>
        <pc:spChg chg="del">
          <ac:chgData name="Syphax Ait oubelli" userId="ecf726b1934da71b" providerId="LiveId" clId="{6A633F21-98A5-46F1-AF5C-7D6517485588}" dt="2021-08-29T13:15:01.723" v="57" actId="478"/>
          <ac:spMkLst>
            <pc:docMk/>
            <pc:sldMk cId="297730008" sldId="384"/>
            <ac:spMk id="692" creationId="{3B3B4704-E061-4AC8-9821-13A57EB1FF3A}"/>
          </ac:spMkLst>
        </pc:spChg>
        <pc:spChg chg="del">
          <ac:chgData name="Syphax Ait oubelli" userId="ecf726b1934da71b" providerId="LiveId" clId="{6A633F21-98A5-46F1-AF5C-7D6517485588}" dt="2021-08-29T13:15:01.723" v="57" actId="478"/>
          <ac:spMkLst>
            <pc:docMk/>
            <pc:sldMk cId="297730008" sldId="384"/>
            <ac:spMk id="693" creationId="{1BC17078-7D33-4AC8-AF09-F332AA97A8B8}"/>
          </ac:spMkLst>
        </pc:spChg>
        <pc:spChg chg="del">
          <ac:chgData name="Syphax Ait oubelli" userId="ecf726b1934da71b" providerId="LiveId" clId="{6A633F21-98A5-46F1-AF5C-7D6517485588}" dt="2021-08-29T13:15:01.723" v="57" actId="478"/>
          <ac:spMkLst>
            <pc:docMk/>
            <pc:sldMk cId="297730008" sldId="384"/>
            <ac:spMk id="694" creationId="{E99F2942-1AC7-441A-812D-BDC06770E6A3}"/>
          </ac:spMkLst>
        </pc:spChg>
        <pc:spChg chg="del">
          <ac:chgData name="Syphax Ait oubelli" userId="ecf726b1934da71b" providerId="LiveId" clId="{6A633F21-98A5-46F1-AF5C-7D6517485588}" dt="2021-08-29T13:15:01.723" v="57" actId="478"/>
          <ac:spMkLst>
            <pc:docMk/>
            <pc:sldMk cId="297730008" sldId="384"/>
            <ac:spMk id="695" creationId="{9E0EA0A4-768F-48DD-9B8C-0F505ACB91EC}"/>
          </ac:spMkLst>
        </pc:spChg>
        <pc:spChg chg="del">
          <ac:chgData name="Syphax Ait oubelli" userId="ecf726b1934da71b" providerId="LiveId" clId="{6A633F21-98A5-46F1-AF5C-7D6517485588}" dt="2021-08-29T13:15:01.723" v="57" actId="478"/>
          <ac:spMkLst>
            <pc:docMk/>
            <pc:sldMk cId="297730008" sldId="384"/>
            <ac:spMk id="696" creationId="{28F26341-E148-4DB3-8E69-10887CC28B49}"/>
          </ac:spMkLst>
        </pc:spChg>
        <pc:spChg chg="del">
          <ac:chgData name="Syphax Ait oubelli" userId="ecf726b1934da71b" providerId="LiveId" clId="{6A633F21-98A5-46F1-AF5C-7D6517485588}" dt="2021-08-29T13:15:01.723" v="57" actId="478"/>
          <ac:spMkLst>
            <pc:docMk/>
            <pc:sldMk cId="297730008" sldId="384"/>
            <ac:spMk id="697" creationId="{DC706101-EA7F-4864-B4E4-5B494501E60D}"/>
          </ac:spMkLst>
        </pc:spChg>
        <pc:spChg chg="del">
          <ac:chgData name="Syphax Ait oubelli" userId="ecf726b1934da71b" providerId="LiveId" clId="{6A633F21-98A5-46F1-AF5C-7D6517485588}" dt="2021-08-29T13:15:01.723" v="57" actId="478"/>
          <ac:spMkLst>
            <pc:docMk/>
            <pc:sldMk cId="297730008" sldId="384"/>
            <ac:spMk id="698" creationId="{ED4CA8F9-D5E4-4816-A0B0-AEF0D0F796D8}"/>
          </ac:spMkLst>
        </pc:spChg>
        <pc:spChg chg="del">
          <ac:chgData name="Syphax Ait oubelli" userId="ecf726b1934da71b" providerId="LiveId" clId="{6A633F21-98A5-46F1-AF5C-7D6517485588}" dt="2021-08-29T13:15:01.723" v="57" actId="478"/>
          <ac:spMkLst>
            <pc:docMk/>
            <pc:sldMk cId="297730008" sldId="384"/>
            <ac:spMk id="699" creationId="{F36B8264-C09B-4B5D-BEE7-E34234DB874F}"/>
          </ac:spMkLst>
        </pc:spChg>
        <pc:spChg chg="del">
          <ac:chgData name="Syphax Ait oubelli" userId="ecf726b1934da71b" providerId="LiveId" clId="{6A633F21-98A5-46F1-AF5C-7D6517485588}" dt="2021-08-29T13:15:01.723" v="57" actId="478"/>
          <ac:spMkLst>
            <pc:docMk/>
            <pc:sldMk cId="297730008" sldId="384"/>
            <ac:spMk id="700" creationId="{A16B190C-FF6A-42AC-9191-CABDAEE744B9}"/>
          </ac:spMkLst>
        </pc:spChg>
        <pc:spChg chg="del">
          <ac:chgData name="Syphax Ait oubelli" userId="ecf726b1934da71b" providerId="LiveId" clId="{6A633F21-98A5-46F1-AF5C-7D6517485588}" dt="2021-08-29T13:15:01.723" v="57" actId="478"/>
          <ac:spMkLst>
            <pc:docMk/>
            <pc:sldMk cId="297730008" sldId="384"/>
            <ac:spMk id="701" creationId="{5D0DC88D-C186-4BD4-B3D1-BF31773E1F50}"/>
          </ac:spMkLst>
        </pc:spChg>
        <pc:spChg chg="del">
          <ac:chgData name="Syphax Ait oubelli" userId="ecf726b1934da71b" providerId="LiveId" clId="{6A633F21-98A5-46F1-AF5C-7D6517485588}" dt="2021-08-29T13:15:01.723" v="57" actId="478"/>
          <ac:spMkLst>
            <pc:docMk/>
            <pc:sldMk cId="297730008" sldId="384"/>
            <ac:spMk id="702" creationId="{FB1225FA-6B44-476F-8B8A-443108F39C86}"/>
          </ac:spMkLst>
        </pc:spChg>
        <pc:spChg chg="del">
          <ac:chgData name="Syphax Ait oubelli" userId="ecf726b1934da71b" providerId="LiveId" clId="{6A633F21-98A5-46F1-AF5C-7D6517485588}" dt="2021-08-29T13:15:01.723" v="57" actId="478"/>
          <ac:spMkLst>
            <pc:docMk/>
            <pc:sldMk cId="297730008" sldId="384"/>
            <ac:spMk id="703" creationId="{6CFCBA14-F246-4AB2-9D5A-F32C2FCEF6C2}"/>
          </ac:spMkLst>
        </pc:spChg>
        <pc:spChg chg="del">
          <ac:chgData name="Syphax Ait oubelli" userId="ecf726b1934da71b" providerId="LiveId" clId="{6A633F21-98A5-46F1-AF5C-7D6517485588}" dt="2021-08-29T13:15:01.723" v="57" actId="478"/>
          <ac:spMkLst>
            <pc:docMk/>
            <pc:sldMk cId="297730008" sldId="384"/>
            <ac:spMk id="704" creationId="{DB20059B-2589-48F8-B559-0834F8EF8890}"/>
          </ac:spMkLst>
        </pc:spChg>
        <pc:spChg chg="del">
          <ac:chgData name="Syphax Ait oubelli" userId="ecf726b1934da71b" providerId="LiveId" clId="{6A633F21-98A5-46F1-AF5C-7D6517485588}" dt="2021-08-29T13:15:01.723" v="57" actId="478"/>
          <ac:spMkLst>
            <pc:docMk/>
            <pc:sldMk cId="297730008" sldId="384"/>
            <ac:spMk id="705" creationId="{E5E1E4A4-B642-4855-87C9-D0667775035D}"/>
          </ac:spMkLst>
        </pc:spChg>
        <pc:spChg chg="del">
          <ac:chgData name="Syphax Ait oubelli" userId="ecf726b1934da71b" providerId="LiveId" clId="{6A633F21-98A5-46F1-AF5C-7D6517485588}" dt="2021-08-29T13:15:01.723" v="57" actId="478"/>
          <ac:spMkLst>
            <pc:docMk/>
            <pc:sldMk cId="297730008" sldId="384"/>
            <ac:spMk id="706" creationId="{A07751B5-7849-4C93-A8BA-84DF7A122FA4}"/>
          </ac:spMkLst>
        </pc:spChg>
        <pc:spChg chg="del">
          <ac:chgData name="Syphax Ait oubelli" userId="ecf726b1934da71b" providerId="LiveId" clId="{6A633F21-98A5-46F1-AF5C-7D6517485588}" dt="2021-08-29T13:15:01.723" v="57" actId="478"/>
          <ac:spMkLst>
            <pc:docMk/>
            <pc:sldMk cId="297730008" sldId="384"/>
            <ac:spMk id="707" creationId="{3506BA31-1917-42D5-B390-EAEB042BE5BE}"/>
          </ac:spMkLst>
        </pc:spChg>
        <pc:spChg chg="del">
          <ac:chgData name="Syphax Ait oubelli" userId="ecf726b1934da71b" providerId="LiveId" clId="{6A633F21-98A5-46F1-AF5C-7D6517485588}" dt="2021-08-29T13:15:01.723" v="57" actId="478"/>
          <ac:spMkLst>
            <pc:docMk/>
            <pc:sldMk cId="297730008" sldId="384"/>
            <ac:spMk id="708" creationId="{C99E58E3-37BD-4C52-A6DD-8C63F2A2A8F3}"/>
          </ac:spMkLst>
        </pc:spChg>
        <pc:spChg chg="del">
          <ac:chgData name="Syphax Ait oubelli" userId="ecf726b1934da71b" providerId="LiveId" clId="{6A633F21-98A5-46F1-AF5C-7D6517485588}" dt="2021-08-29T13:15:01.723" v="57" actId="478"/>
          <ac:spMkLst>
            <pc:docMk/>
            <pc:sldMk cId="297730008" sldId="384"/>
            <ac:spMk id="709" creationId="{C8F1661A-E603-4348-AA4D-6C98B94D977B}"/>
          </ac:spMkLst>
        </pc:spChg>
        <pc:spChg chg="del">
          <ac:chgData name="Syphax Ait oubelli" userId="ecf726b1934da71b" providerId="LiveId" clId="{6A633F21-98A5-46F1-AF5C-7D6517485588}" dt="2021-08-29T13:15:01.723" v="57" actId="478"/>
          <ac:spMkLst>
            <pc:docMk/>
            <pc:sldMk cId="297730008" sldId="384"/>
            <ac:spMk id="710" creationId="{6CC3B4F6-3240-41C1-AB15-E3DC231CA617}"/>
          </ac:spMkLst>
        </pc:spChg>
        <pc:spChg chg="del">
          <ac:chgData name="Syphax Ait oubelli" userId="ecf726b1934da71b" providerId="LiveId" clId="{6A633F21-98A5-46F1-AF5C-7D6517485588}" dt="2021-08-29T13:15:01.723" v="57" actId="478"/>
          <ac:spMkLst>
            <pc:docMk/>
            <pc:sldMk cId="297730008" sldId="384"/>
            <ac:spMk id="711" creationId="{06203BA7-EE5D-4281-9E9D-AE76BE1CD486}"/>
          </ac:spMkLst>
        </pc:spChg>
        <pc:spChg chg="del">
          <ac:chgData name="Syphax Ait oubelli" userId="ecf726b1934da71b" providerId="LiveId" clId="{6A633F21-98A5-46F1-AF5C-7D6517485588}" dt="2021-08-29T13:15:01.723" v="57" actId="478"/>
          <ac:spMkLst>
            <pc:docMk/>
            <pc:sldMk cId="297730008" sldId="384"/>
            <ac:spMk id="712" creationId="{4480864A-52A8-42AA-8B0B-02BBDA76DF6A}"/>
          </ac:spMkLst>
        </pc:spChg>
        <pc:spChg chg="del">
          <ac:chgData name="Syphax Ait oubelli" userId="ecf726b1934da71b" providerId="LiveId" clId="{6A633F21-98A5-46F1-AF5C-7D6517485588}" dt="2021-08-29T13:15:01.723" v="57" actId="478"/>
          <ac:spMkLst>
            <pc:docMk/>
            <pc:sldMk cId="297730008" sldId="384"/>
            <ac:spMk id="713" creationId="{CBC807AA-55DD-4039-8A61-ADE85D14E1F5}"/>
          </ac:spMkLst>
        </pc:spChg>
        <pc:spChg chg="del">
          <ac:chgData name="Syphax Ait oubelli" userId="ecf726b1934da71b" providerId="LiveId" clId="{6A633F21-98A5-46F1-AF5C-7D6517485588}" dt="2021-08-29T13:15:01.723" v="57" actId="478"/>
          <ac:spMkLst>
            <pc:docMk/>
            <pc:sldMk cId="297730008" sldId="384"/>
            <ac:spMk id="714" creationId="{E22EE4A1-C605-4FA5-BCCB-91B71C61967B}"/>
          </ac:spMkLst>
        </pc:spChg>
        <pc:spChg chg="del">
          <ac:chgData name="Syphax Ait oubelli" userId="ecf726b1934da71b" providerId="LiveId" clId="{6A633F21-98A5-46F1-AF5C-7D6517485588}" dt="2021-08-29T13:15:01.723" v="57" actId="478"/>
          <ac:spMkLst>
            <pc:docMk/>
            <pc:sldMk cId="297730008" sldId="384"/>
            <ac:spMk id="715" creationId="{71506DE8-B207-42F8-A533-60396DD928F2}"/>
          </ac:spMkLst>
        </pc:spChg>
        <pc:spChg chg="del">
          <ac:chgData name="Syphax Ait oubelli" userId="ecf726b1934da71b" providerId="LiveId" clId="{6A633F21-98A5-46F1-AF5C-7D6517485588}" dt="2021-08-29T13:15:01.723" v="57" actId="478"/>
          <ac:spMkLst>
            <pc:docMk/>
            <pc:sldMk cId="297730008" sldId="384"/>
            <ac:spMk id="716" creationId="{77C30BC4-19CD-404A-8BB3-754274059A3C}"/>
          </ac:spMkLst>
        </pc:spChg>
        <pc:spChg chg="del">
          <ac:chgData name="Syphax Ait oubelli" userId="ecf726b1934da71b" providerId="LiveId" clId="{6A633F21-98A5-46F1-AF5C-7D6517485588}" dt="2021-08-29T13:15:01.723" v="57" actId="478"/>
          <ac:spMkLst>
            <pc:docMk/>
            <pc:sldMk cId="297730008" sldId="384"/>
            <ac:spMk id="717" creationId="{0E416260-D7BA-467D-9E62-5E371C128923}"/>
          </ac:spMkLst>
        </pc:spChg>
        <pc:spChg chg="del">
          <ac:chgData name="Syphax Ait oubelli" userId="ecf726b1934da71b" providerId="LiveId" clId="{6A633F21-98A5-46F1-AF5C-7D6517485588}" dt="2021-08-29T13:15:01.723" v="57" actId="478"/>
          <ac:spMkLst>
            <pc:docMk/>
            <pc:sldMk cId="297730008" sldId="384"/>
            <ac:spMk id="718" creationId="{A3B820E8-068A-4D47-A33C-A017AEA937AC}"/>
          </ac:spMkLst>
        </pc:spChg>
        <pc:spChg chg="del">
          <ac:chgData name="Syphax Ait oubelli" userId="ecf726b1934da71b" providerId="LiveId" clId="{6A633F21-98A5-46F1-AF5C-7D6517485588}" dt="2021-08-29T13:15:01.723" v="57" actId="478"/>
          <ac:spMkLst>
            <pc:docMk/>
            <pc:sldMk cId="297730008" sldId="384"/>
            <ac:spMk id="719" creationId="{BF18787F-8B83-461B-BED9-C433540BAED6}"/>
          </ac:spMkLst>
        </pc:spChg>
        <pc:spChg chg="del">
          <ac:chgData name="Syphax Ait oubelli" userId="ecf726b1934da71b" providerId="LiveId" clId="{6A633F21-98A5-46F1-AF5C-7D6517485588}" dt="2021-08-29T13:15:01.723" v="57" actId="478"/>
          <ac:spMkLst>
            <pc:docMk/>
            <pc:sldMk cId="297730008" sldId="384"/>
            <ac:spMk id="720" creationId="{5121F6BB-4A57-45C0-BE8C-B36A6CC94601}"/>
          </ac:spMkLst>
        </pc:spChg>
        <pc:spChg chg="del">
          <ac:chgData name="Syphax Ait oubelli" userId="ecf726b1934da71b" providerId="LiveId" clId="{6A633F21-98A5-46F1-AF5C-7D6517485588}" dt="2021-08-29T13:15:01.723" v="57" actId="478"/>
          <ac:spMkLst>
            <pc:docMk/>
            <pc:sldMk cId="297730008" sldId="384"/>
            <ac:spMk id="721" creationId="{63D092F8-C857-4413-835D-F856D4BE5D6C}"/>
          </ac:spMkLst>
        </pc:spChg>
        <pc:spChg chg="del">
          <ac:chgData name="Syphax Ait oubelli" userId="ecf726b1934da71b" providerId="LiveId" clId="{6A633F21-98A5-46F1-AF5C-7D6517485588}" dt="2021-08-29T13:15:01.723" v="57" actId="478"/>
          <ac:spMkLst>
            <pc:docMk/>
            <pc:sldMk cId="297730008" sldId="384"/>
            <ac:spMk id="722" creationId="{105AF17F-DF05-4F50-8660-003D3940D8C9}"/>
          </ac:spMkLst>
        </pc:spChg>
        <pc:spChg chg="del">
          <ac:chgData name="Syphax Ait oubelli" userId="ecf726b1934da71b" providerId="LiveId" clId="{6A633F21-98A5-46F1-AF5C-7D6517485588}" dt="2021-08-29T13:15:01.723" v="57" actId="478"/>
          <ac:spMkLst>
            <pc:docMk/>
            <pc:sldMk cId="297730008" sldId="384"/>
            <ac:spMk id="723" creationId="{6A9C004E-2C5F-423F-9E88-4D34EB0F3CB5}"/>
          </ac:spMkLst>
        </pc:spChg>
        <pc:spChg chg="del">
          <ac:chgData name="Syphax Ait oubelli" userId="ecf726b1934da71b" providerId="LiveId" clId="{6A633F21-98A5-46F1-AF5C-7D6517485588}" dt="2021-08-29T13:15:01.723" v="57" actId="478"/>
          <ac:spMkLst>
            <pc:docMk/>
            <pc:sldMk cId="297730008" sldId="384"/>
            <ac:spMk id="724" creationId="{3D5E38E0-6677-4C7E-913F-3FFB232CDDCE}"/>
          </ac:spMkLst>
        </pc:spChg>
        <pc:spChg chg="del">
          <ac:chgData name="Syphax Ait oubelli" userId="ecf726b1934da71b" providerId="LiveId" clId="{6A633F21-98A5-46F1-AF5C-7D6517485588}" dt="2021-08-29T13:15:01.723" v="57" actId="478"/>
          <ac:spMkLst>
            <pc:docMk/>
            <pc:sldMk cId="297730008" sldId="384"/>
            <ac:spMk id="725" creationId="{9C213A73-0E00-4361-A270-07497AABA49D}"/>
          </ac:spMkLst>
        </pc:spChg>
        <pc:spChg chg="del">
          <ac:chgData name="Syphax Ait oubelli" userId="ecf726b1934da71b" providerId="LiveId" clId="{6A633F21-98A5-46F1-AF5C-7D6517485588}" dt="2021-08-29T13:15:01.723" v="57" actId="478"/>
          <ac:spMkLst>
            <pc:docMk/>
            <pc:sldMk cId="297730008" sldId="384"/>
            <ac:spMk id="726" creationId="{E74FE258-F814-4C33-A7FF-B057FE766E33}"/>
          </ac:spMkLst>
        </pc:spChg>
        <pc:spChg chg="del">
          <ac:chgData name="Syphax Ait oubelli" userId="ecf726b1934da71b" providerId="LiveId" clId="{6A633F21-98A5-46F1-AF5C-7D6517485588}" dt="2021-08-29T13:15:01.723" v="57" actId="478"/>
          <ac:spMkLst>
            <pc:docMk/>
            <pc:sldMk cId="297730008" sldId="384"/>
            <ac:spMk id="727" creationId="{995057B8-FDB9-48A8-95F4-E86060D2CDA5}"/>
          </ac:spMkLst>
        </pc:spChg>
        <pc:spChg chg="del">
          <ac:chgData name="Syphax Ait oubelli" userId="ecf726b1934da71b" providerId="LiveId" clId="{6A633F21-98A5-46F1-AF5C-7D6517485588}" dt="2021-08-29T13:15:01.723" v="57" actId="478"/>
          <ac:spMkLst>
            <pc:docMk/>
            <pc:sldMk cId="297730008" sldId="384"/>
            <ac:spMk id="728" creationId="{A22E69F8-07F8-4961-A2B8-2633717DD559}"/>
          </ac:spMkLst>
        </pc:spChg>
        <pc:spChg chg="del">
          <ac:chgData name="Syphax Ait oubelli" userId="ecf726b1934da71b" providerId="LiveId" clId="{6A633F21-98A5-46F1-AF5C-7D6517485588}" dt="2021-08-29T13:15:01.723" v="57" actId="478"/>
          <ac:spMkLst>
            <pc:docMk/>
            <pc:sldMk cId="297730008" sldId="384"/>
            <ac:spMk id="729" creationId="{370EE381-DD1F-42BA-9771-88B122782937}"/>
          </ac:spMkLst>
        </pc:spChg>
        <pc:spChg chg="del">
          <ac:chgData name="Syphax Ait oubelli" userId="ecf726b1934da71b" providerId="LiveId" clId="{6A633F21-98A5-46F1-AF5C-7D6517485588}" dt="2021-08-29T13:15:01.723" v="57" actId="478"/>
          <ac:spMkLst>
            <pc:docMk/>
            <pc:sldMk cId="297730008" sldId="384"/>
            <ac:spMk id="730" creationId="{E6CCC859-D957-4C59-BE49-410C444B715D}"/>
          </ac:spMkLst>
        </pc:spChg>
        <pc:spChg chg="del">
          <ac:chgData name="Syphax Ait oubelli" userId="ecf726b1934da71b" providerId="LiveId" clId="{6A633F21-98A5-46F1-AF5C-7D6517485588}" dt="2021-08-29T13:15:01.723" v="57" actId="478"/>
          <ac:spMkLst>
            <pc:docMk/>
            <pc:sldMk cId="297730008" sldId="384"/>
            <ac:spMk id="731" creationId="{28D2C8E4-DCC2-47B9-81B9-95BC12037DF6}"/>
          </ac:spMkLst>
        </pc:spChg>
        <pc:spChg chg="del">
          <ac:chgData name="Syphax Ait oubelli" userId="ecf726b1934da71b" providerId="LiveId" clId="{6A633F21-98A5-46F1-AF5C-7D6517485588}" dt="2021-08-29T13:15:01.723" v="57" actId="478"/>
          <ac:spMkLst>
            <pc:docMk/>
            <pc:sldMk cId="297730008" sldId="384"/>
            <ac:spMk id="732" creationId="{36F164CD-D924-4B9B-BACA-7B74320CCA5D}"/>
          </ac:spMkLst>
        </pc:spChg>
        <pc:spChg chg="del">
          <ac:chgData name="Syphax Ait oubelli" userId="ecf726b1934da71b" providerId="LiveId" clId="{6A633F21-98A5-46F1-AF5C-7D6517485588}" dt="2021-08-29T13:15:01.723" v="57" actId="478"/>
          <ac:spMkLst>
            <pc:docMk/>
            <pc:sldMk cId="297730008" sldId="384"/>
            <ac:spMk id="733" creationId="{B7CA3909-D5FB-4D3B-BEC7-7BD7CD0A795D}"/>
          </ac:spMkLst>
        </pc:spChg>
        <pc:spChg chg="del">
          <ac:chgData name="Syphax Ait oubelli" userId="ecf726b1934da71b" providerId="LiveId" clId="{6A633F21-98A5-46F1-AF5C-7D6517485588}" dt="2021-08-29T13:15:01.723" v="57" actId="478"/>
          <ac:spMkLst>
            <pc:docMk/>
            <pc:sldMk cId="297730008" sldId="384"/>
            <ac:spMk id="734" creationId="{FF128901-A154-4788-809A-498A43A02743}"/>
          </ac:spMkLst>
        </pc:spChg>
        <pc:spChg chg="del">
          <ac:chgData name="Syphax Ait oubelli" userId="ecf726b1934da71b" providerId="LiveId" clId="{6A633F21-98A5-46F1-AF5C-7D6517485588}" dt="2021-08-29T13:15:01.723" v="57" actId="478"/>
          <ac:spMkLst>
            <pc:docMk/>
            <pc:sldMk cId="297730008" sldId="384"/>
            <ac:spMk id="735" creationId="{0F4F3151-D1AE-4E7E-A606-605DC6666E4B}"/>
          </ac:spMkLst>
        </pc:spChg>
        <pc:spChg chg="del">
          <ac:chgData name="Syphax Ait oubelli" userId="ecf726b1934da71b" providerId="LiveId" clId="{6A633F21-98A5-46F1-AF5C-7D6517485588}" dt="2021-08-29T13:15:01.723" v="57" actId="478"/>
          <ac:spMkLst>
            <pc:docMk/>
            <pc:sldMk cId="297730008" sldId="384"/>
            <ac:spMk id="736" creationId="{50E93CEE-E0EE-4C46-879B-093D07224C56}"/>
          </ac:spMkLst>
        </pc:spChg>
        <pc:spChg chg="del">
          <ac:chgData name="Syphax Ait oubelli" userId="ecf726b1934da71b" providerId="LiveId" clId="{6A633F21-98A5-46F1-AF5C-7D6517485588}" dt="2021-08-29T13:15:01.723" v="57" actId="478"/>
          <ac:spMkLst>
            <pc:docMk/>
            <pc:sldMk cId="297730008" sldId="384"/>
            <ac:spMk id="737" creationId="{B3BEE551-BB21-499F-B4E1-A68177188CBE}"/>
          </ac:spMkLst>
        </pc:spChg>
        <pc:spChg chg="del">
          <ac:chgData name="Syphax Ait oubelli" userId="ecf726b1934da71b" providerId="LiveId" clId="{6A633F21-98A5-46F1-AF5C-7D6517485588}" dt="2021-08-29T13:15:01.723" v="57" actId="478"/>
          <ac:spMkLst>
            <pc:docMk/>
            <pc:sldMk cId="297730008" sldId="384"/>
            <ac:spMk id="738" creationId="{C6AC4D40-CA59-4B18-B583-AAF49456F0C4}"/>
          </ac:spMkLst>
        </pc:spChg>
        <pc:spChg chg="del">
          <ac:chgData name="Syphax Ait oubelli" userId="ecf726b1934da71b" providerId="LiveId" clId="{6A633F21-98A5-46F1-AF5C-7D6517485588}" dt="2021-08-29T13:15:01.723" v="57" actId="478"/>
          <ac:spMkLst>
            <pc:docMk/>
            <pc:sldMk cId="297730008" sldId="384"/>
            <ac:spMk id="739" creationId="{29AFF93B-655D-4824-8AAF-5FE706B93F77}"/>
          </ac:spMkLst>
        </pc:spChg>
        <pc:spChg chg="del">
          <ac:chgData name="Syphax Ait oubelli" userId="ecf726b1934da71b" providerId="LiveId" clId="{6A633F21-98A5-46F1-AF5C-7D6517485588}" dt="2021-08-29T13:15:01.723" v="57" actId="478"/>
          <ac:spMkLst>
            <pc:docMk/>
            <pc:sldMk cId="297730008" sldId="384"/>
            <ac:spMk id="740" creationId="{6AED00E7-7327-43FC-96A4-6F24C1C0849B}"/>
          </ac:spMkLst>
        </pc:spChg>
        <pc:spChg chg="del">
          <ac:chgData name="Syphax Ait oubelli" userId="ecf726b1934da71b" providerId="LiveId" clId="{6A633F21-98A5-46F1-AF5C-7D6517485588}" dt="2021-08-29T13:15:01.723" v="57" actId="478"/>
          <ac:spMkLst>
            <pc:docMk/>
            <pc:sldMk cId="297730008" sldId="384"/>
            <ac:spMk id="741" creationId="{EBAF3309-189F-4032-9480-F3CAF826B187}"/>
          </ac:spMkLst>
        </pc:spChg>
        <pc:spChg chg="del">
          <ac:chgData name="Syphax Ait oubelli" userId="ecf726b1934da71b" providerId="LiveId" clId="{6A633F21-98A5-46F1-AF5C-7D6517485588}" dt="2021-08-29T13:15:01.723" v="57" actId="478"/>
          <ac:spMkLst>
            <pc:docMk/>
            <pc:sldMk cId="297730008" sldId="384"/>
            <ac:spMk id="742" creationId="{FB17F1A5-43FB-47E5-9603-E3E03C2451AA}"/>
          </ac:spMkLst>
        </pc:spChg>
        <pc:spChg chg="del">
          <ac:chgData name="Syphax Ait oubelli" userId="ecf726b1934da71b" providerId="LiveId" clId="{6A633F21-98A5-46F1-AF5C-7D6517485588}" dt="2021-08-29T13:15:01.723" v="57" actId="478"/>
          <ac:spMkLst>
            <pc:docMk/>
            <pc:sldMk cId="297730008" sldId="384"/>
            <ac:spMk id="743" creationId="{FE2BB220-DE24-4F5E-B389-186E35071261}"/>
          </ac:spMkLst>
        </pc:spChg>
        <pc:spChg chg="del">
          <ac:chgData name="Syphax Ait oubelli" userId="ecf726b1934da71b" providerId="LiveId" clId="{6A633F21-98A5-46F1-AF5C-7D6517485588}" dt="2021-08-29T13:15:01.723" v="57" actId="478"/>
          <ac:spMkLst>
            <pc:docMk/>
            <pc:sldMk cId="297730008" sldId="384"/>
            <ac:spMk id="744" creationId="{A7A63967-8205-4490-A85D-06068CE1F593}"/>
          </ac:spMkLst>
        </pc:spChg>
        <pc:spChg chg="del">
          <ac:chgData name="Syphax Ait oubelli" userId="ecf726b1934da71b" providerId="LiveId" clId="{6A633F21-98A5-46F1-AF5C-7D6517485588}" dt="2021-08-29T13:15:01.723" v="57" actId="478"/>
          <ac:spMkLst>
            <pc:docMk/>
            <pc:sldMk cId="297730008" sldId="384"/>
            <ac:spMk id="745" creationId="{BC9610E6-E894-41CA-A9C3-7CBEB622FDFF}"/>
          </ac:spMkLst>
        </pc:spChg>
        <pc:spChg chg="del">
          <ac:chgData name="Syphax Ait oubelli" userId="ecf726b1934da71b" providerId="LiveId" clId="{6A633F21-98A5-46F1-AF5C-7D6517485588}" dt="2021-08-29T13:15:01.723" v="57" actId="478"/>
          <ac:spMkLst>
            <pc:docMk/>
            <pc:sldMk cId="297730008" sldId="384"/>
            <ac:spMk id="746" creationId="{086C8E9C-35CD-49DF-985E-4FE56D1ED175}"/>
          </ac:spMkLst>
        </pc:spChg>
        <pc:spChg chg="del">
          <ac:chgData name="Syphax Ait oubelli" userId="ecf726b1934da71b" providerId="LiveId" clId="{6A633F21-98A5-46F1-AF5C-7D6517485588}" dt="2021-08-29T13:15:01.723" v="57" actId="478"/>
          <ac:spMkLst>
            <pc:docMk/>
            <pc:sldMk cId="297730008" sldId="384"/>
            <ac:spMk id="747" creationId="{61FC91AC-1918-45D0-A090-D9FDE52D1CD2}"/>
          </ac:spMkLst>
        </pc:spChg>
        <pc:spChg chg="del">
          <ac:chgData name="Syphax Ait oubelli" userId="ecf726b1934da71b" providerId="LiveId" clId="{6A633F21-98A5-46F1-AF5C-7D6517485588}" dt="2021-08-29T13:15:01.723" v="57" actId="478"/>
          <ac:spMkLst>
            <pc:docMk/>
            <pc:sldMk cId="297730008" sldId="384"/>
            <ac:spMk id="748" creationId="{6165110B-AFF7-4937-B99C-1A3D759C76B7}"/>
          </ac:spMkLst>
        </pc:spChg>
        <pc:spChg chg="del">
          <ac:chgData name="Syphax Ait oubelli" userId="ecf726b1934da71b" providerId="LiveId" clId="{6A633F21-98A5-46F1-AF5C-7D6517485588}" dt="2021-08-29T13:15:01.723" v="57" actId="478"/>
          <ac:spMkLst>
            <pc:docMk/>
            <pc:sldMk cId="297730008" sldId="384"/>
            <ac:spMk id="749" creationId="{B02062C8-0BF0-4225-A389-302909401E9C}"/>
          </ac:spMkLst>
        </pc:spChg>
        <pc:spChg chg="del">
          <ac:chgData name="Syphax Ait oubelli" userId="ecf726b1934da71b" providerId="LiveId" clId="{6A633F21-98A5-46F1-AF5C-7D6517485588}" dt="2021-08-29T13:15:01.723" v="57" actId="478"/>
          <ac:spMkLst>
            <pc:docMk/>
            <pc:sldMk cId="297730008" sldId="384"/>
            <ac:spMk id="750" creationId="{6161ABF9-D184-48C4-84E8-4276F8BDA7B1}"/>
          </ac:spMkLst>
        </pc:spChg>
        <pc:spChg chg="del">
          <ac:chgData name="Syphax Ait oubelli" userId="ecf726b1934da71b" providerId="LiveId" clId="{6A633F21-98A5-46F1-AF5C-7D6517485588}" dt="2021-08-29T13:15:01.723" v="57" actId="478"/>
          <ac:spMkLst>
            <pc:docMk/>
            <pc:sldMk cId="297730008" sldId="384"/>
            <ac:spMk id="751" creationId="{9CF9C77D-3807-41CF-ABB2-C9B1F16383E4}"/>
          </ac:spMkLst>
        </pc:spChg>
        <pc:spChg chg="del">
          <ac:chgData name="Syphax Ait oubelli" userId="ecf726b1934da71b" providerId="LiveId" clId="{6A633F21-98A5-46F1-AF5C-7D6517485588}" dt="2021-08-29T13:15:01.723" v="57" actId="478"/>
          <ac:spMkLst>
            <pc:docMk/>
            <pc:sldMk cId="297730008" sldId="384"/>
            <ac:spMk id="752" creationId="{D1491344-74E0-49D8-8E99-7FD24BAF0BD2}"/>
          </ac:spMkLst>
        </pc:spChg>
        <pc:spChg chg="del">
          <ac:chgData name="Syphax Ait oubelli" userId="ecf726b1934da71b" providerId="LiveId" clId="{6A633F21-98A5-46F1-AF5C-7D6517485588}" dt="2021-08-29T13:15:01.723" v="57" actId="478"/>
          <ac:spMkLst>
            <pc:docMk/>
            <pc:sldMk cId="297730008" sldId="384"/>
            <ac:spMk id="753" creationId="{D8398DA4-888A-4EF2-95D3-F6BEB6099DD7}"/>
          </ac:spMkLst>
        </pc:spChg>
        <pc:spChg chg="del">
          <ac:chgData name="Syphax Ait oubelli" userId="ecf726b1934da71b" providerId="LiveId" clId="{6A633F21-98A5-46F1-AF5C-7D6517485588}" dt="2021-08-29T13:15:01.723" v="57" actId="478"/>
          <ac:spMkLst>
            <pc:docMk/>
            <pc:sldMk cId="297730008" sldId="384"/>
            <ac:spMk id="754" creationId="{B0A0B00D-361D-4850-A317-443A13B26589}"/>
          </ac:spMkLst>
        </pc:spChg>
        <pc:spChg chg="del">
          <ac:chgData name="Syphax Ait oubelli" userId="ecf726b1934da71b" providerId="LiveId" clId="{6A633F21-98A5-46F1-AF5C-7D6517485588}" dt="2021-08-29T13:15:01.723" v="57" actId="478"/>
          <ac:spMkLst>
            <pc:docMk/>
            <pc:sldMk cId="297730008" sldId="384"/>
            <ac:spMk id="755" creationId="{F4344988-1320-4F9C-A7A0-1C4B7D4E6DBD}"/>
          </ac:spMkLst>
        </pc:spChg>
        <pc:spChg chg="del">
          <ac:chgData name="Syphax Ait oubelli" userId="ecf726b1934da71b" providerId="LiveId" clId="{6A633F21-98A5-46F1-AF5C-7D6517485588}" dt="2021-08-29T13:15:01.723" v="57" actId="478"/>
          <ac:spMkLst>
            <pc:docMk/>
            <pc:sldMk cId="297730008" sldId="384"/>
            <ac:spMk id="756" creationId="{4F64615C-EEEF-4181-9C67-E6223A47B051}"/>
          </ac:spMkLst>
        </pc:spChg>
        <pc:spChg chg="del">
          <ac:chgData name="Syphax Ait oubelli" userId="ecf726b1934da71b" providerId="LiveId" clId="{6A633F21-98A5-46F1-AF5C-7D6517485588}" dt="2021-08-29T13:15:01.723" v="57" actId="478"/>
          <ac:spMkLst>
            <pc:docMk/>
            <pc:sldMk cId="297730008" sldId="384"/>
            <ac:spMk id="757" creationId="{46E0A994-3046-4DF9-90BB-43C0B93CE722}"/>
          </ac:spMkLst>
        </pc:spChg>
        <pc:spChg chg="del">
          <ac:chgData name="Syphax Ait oubelli" userId="ecf726b1934da71b" providerId="LiveId" clId="{6A633F21-98A5-46F1-AF5C-7D6517485588}" dt="2021-08-29T13:15:01.723" v="57" actId="478"/>
          <ac:spMkLst>
            <pc:docMk/>
            <pc:sldMk cId="297730008" sldId="384"/>
            <ac:spMk id="758" creationId="{FBC8191F-E911-4AD4-AEE4-784429B029DB}"/>
          </ac:spMkLst>
        </pc:spChg>
        <pc:spChg chg="del">
          <ac:chgData name="Syphax Ait oubelli" userId="ecf726b1934da71b" providerId="LiveId" clId="{6A633F21-98A5-46F1-AF5C-7D6517485588}" dt="2021-08-29T13:15:01.723" v="57" actId="478"/>
          <ac:spMkLst>
            <pc:docMk/>
            <pc:sldMk cId="297730008" sldId="384"/>
            <ac:spMk id="759" creationId="{053CBBDB-BBDD-49BF-965A-0B88E7761C6A}"/>
          </ac:spMkLst>
        </pc:spChg>
        <pc:spChg chg="del">
          <ac:chgData name="Syphax Ait oubelli" userId="ecf726b1934da71b" providerId="LiveId" clId="{6A633F21-98A5-46F1-AF5C-7D6517485588}" dt="2021-08-29T13:15:01.723" v="57" actId="478"/>
          <ac:spMkLst>
            <pc:docMk/>
            <pc:sldMk cId="297730008" sldId="384"/>
            <ac:spMk id="760" creationId="{E4156602-EF10-4A05-9BE7-919843DF99D3}"/>
          </ac:spMkLst>
        </pc:spChg>
        <pc:spChg chg="del">
          <ac:chgData name="Syphax Ait oubelli" userId="ecf726b1934da71b" providerId="LiveId" clId="{6A633F21-98A5-46F1-AF5C-7D6517485588}" dt="2021-08-29T13:15:01.723" v="57" actId="478"/>
          <ac:spMkLst>
            <pc:docMk/>
            <pc:sldMk cId="297730008" sldId="384"/>
            <ac:spMk id="761" creationId="{A6B8D75C-E3B0-4FE1-B91A-08686709EDD0}"/>
          </ac:spMkLst>
        </pc:spChg>
        <pc:spChg chg="del">
          <ac:chgData name="Syphax Ait oubelli" userId="ecf726b1934da71b" providerId="LiveId" clId="{6A633F21-98A5-46F1-AF5C-7D6517485588}" dt="2021-08-29T13:15:01.723" v="57" actId="478"/>
          <ac:spMkLst>
            <pc:docMk/>
            <pc:sldMk cId="297730008" sldId="384"/>
            <ac:spMk id="762" creationId="{8984CB14-33BE-43A0-B161-590D828D5072}"/>
          </ac:spMkLst>
        </pc:spChg>
        <pc:spChg chg="del">
          <ac:chgData name="Syphax Ait oubelli" userId="ecf726b1934da71b" providerId="LiveId" clId="{6A633F21-98A5-46F1-AF5C-7D6517485588}" dt="2021-08-29T13:15:01.723" v="57" actId="478"/>
          <ac:spMkLst>
            <pc:docMk/>
            <pc:sldMk cId="297730008" sldId="384"/>
            <ac:spMk id="763" creationId="{8F03F542-F7D7-4066-8265-DD8742786C40}"/>
          </ac:spMkLst>
        </pc:spChg>
        <pc:spChg chg="del">
          <ac:chgData name="Syphax Ait oubelli" userId="ecf726b1934da71b" providerId="LiveId" clId="{6A633F21-98A5-46F1-AF5C-7D6517485588}" dt="2021-08-29T13:15:01.723" v="57" actId="478"/>
          <ac:spMkLst>
            <pc:docMk/>
            <pc:sldMk cId="297730008" sldId="384"/>
            <ac:spMk id="764" creationId="{9701A074-7D09-4987-B47D-66967D7F5E07}"/>
          </ac:spMkLst>
        </pc:spChg>
        <pc:spChg chg="del">
          <ac:chgData name="Syphax Ait oubelli" userId="ecf726b1934da71b" providerId="LiveId" clId="{6A633F21-98A5-46F1-AF5C-7D6517485588}" dt="2021-08-29T13:15:01.723" v="57" actId="478"/>
          <ac:spMkLst>
            <pc:docMk/>
            <pc:sldMk cId="297730008" sldId="384"/>
            <ac:spMk id="765" creationId="{AD10C4FD-69FA-45A5-BCA8-C2B10B160A10}"/>
          </ac:spMkLst>
        </pc:spChg>
        <pc:spChg chg="del">
          <ac:chgData name="Syphax Ait oubelli" userId="ecf726b1934da71b" providerId="LiveId" clId="{6A633F21-98A5-46F1-AF5C-7D6517485588}" dt="2021-08-29T13:15:01.723" v="57" actId="478"/>
          <ac:spMkLst>
            <pc:docMk/>
            <pc:sldMk cId="297730008" sldId="384"/>
            <ac:spMk id="766" creationId="{570F6930-4714-40B1-919A-8080E79B0CD8}"/>
          </ac:spMkLst>
        </pc:spChg>
        <pc:spChg chg="del">
          <ac:chgData name="Syphax Ait oubelli" userId="ecf726b1934da71b" providerId="LiveId" clId="{6A633F21-98A5-46F1-AF5C-7D6517485588}" dt="2021-08-29T13:15:01.723" v="57" actId="478"/>
          <ac:spMkLst>
            <pc:docMk/>
            <pc:sldMk cId="297730008" sldId="384"/>
            <ac:spMk id="767" creationId="{07C3DD93-4817-4F5E-B697-8EF9E5C743E4}"/>
          </ac:spMkLst>
        </pc:spChg>
        <pc:spChg chg="del">
          <ac:chgData name="Syphax Ait oubelli" userId="ecf726b1934da71b" providerId="LiveId" clId="{6A633F21-98A5-46F1-AF5C-7D6517485588}" dt="2021-08-29T13:15:01.723" v="57" actId="478"/>
          <ac:spMkLst>
            <pc:docMk/>
            <pc:sldMk cId="297730008" sldId="384"/>
            <ac:spMk id="768" creationId="{55E01B00-0FF7-480C-ABC4-B245CF957FBE}"/>
          </ac:spMkLst>
        </pc:spChg>
        <pc:spChg chg="del">
          <ac:chgData name="Syphax Ait oubelli" userId="ecf726b1934da71b" providerId="LiveId" clId="{6A633F21-98A5-46F1-AF5C-7D6517485588}" dt="2021-08-29T13:15:01.723" v="57" actId="478"/>
          <ac:spMkLst>
            <pc:docMk/>
            <pc:sldMk cId="297730008" sldId="384"/>
            <ac:spMk id="769" creationId="{2CCB8515-14F0-4885-90BD-0B8A02ACB353}"/>
          </ac:spMkLst>
        </pc:spChg>
        <pc:spChg chg="del">
          <ac:chgData name="Syphax Ait oubelli" userId="ecf726b1934da71b" providerId="LiveId" clId="{6A633F21-98A5-46F1-AF5C-7D6517485588}" dt="2021-08-29T13:15:01.723" v="57" actId="478"/>
          <ac:spMkLst>
            <pc:docMk/>
            <pc:sldMk cId="297730008" sldId="384"/>
            <ac:spMk id="770" creationId="{3AAE7F4F-C36C-491E-9E63-F900EDE2CBBD}"/>
          </ac:spMkLst>
        </pc:spChg>
        <pc:spChg chg="del">
          <ac:chgData name="Syphax Ait oubelli" userId="ecf726b1934da71b" providerId="LiveId" clId="{6A633F21-98A5-46F1-AF5C-7D6517485588}" dt="2021-08-29T13:15:01.723" v="57" actId="478"/>
          <ac:spMkLst>
            <pc:docMk/>
            <pc:sldMk cId="297730008" sldId="384"/>
            <ac:spMk id="771" creationId="{E7C5AECA-0AE8-40C8-8432-CC85D61235EF}"/>
          </ac:spMkLst>
        </pc:spChg>
        <pc:spChg chg="del">
          <ac:chgData name="Syphax Ait oubelli" userId="ecf726b1934da71b" providerId="LiveId" clId="{6A633F21-98A5-46F1-AF5C-7D6517485588}" dt="2021-08-29T13:15:01.723" v="57" actId="478"/>
          <ac:spMkLst>
            <pc:docMk/>
            <pc:sldMk cId="297730008" sldId="384"/>
            <ac:spMk id="772" creationId="{A22DBD6D-26A6-4113-999F-B77E2D999300}"/>
          </ac:spMkLst>
        </pc:spChg>
        <pc:spChg chg="del">
          <ac:chgData name="Syphax Ait oubelli" userId="ecf726b1934da71b" providerId="LiveId" clId="{6A633F21-98A5-46F1-AF5C-7D6517485588}" dt="2021-08-29T13:15:01.723" v="57" actId="478"/>
          <ac:spMkLst>
            <pc:docMk/>
            <pc:sldMk cId="297730008" sldId="384"/>
            <ac:spMk id="773" creationId="{15D7ADCF-A9F4-494E-996F-E6CD5E8DD4F9}"/>
          </ac:spMkLst>
        </pc:spChg>
        <pc:spChg chg="del">
          <ac:chgData name="Syphax Ait oubelli" userId="ecf726b1934da71b" providerId="LiveId" clId="{6A633F21-98A5-46F1-AF5C-7D6517485588}" dt="2021-08-29T13:15:01.723" v="57" actId="478"/>
          <ac:spMkLst>
            <pc:docMk/>
            <pc:sldMk cId="297730008" sldId="384"/>
            <ac:spMk id="774" creationId="{2900406B-8DC0-463C-8051-B304B335E39A}"/>
          </ac:spMkLst>
        </pc:spChg>
        <pc:spChg chg="del">
          <ac:chgData name="Syphax Ait oubelli" userId="ecf726b1934da71b" providerId="LiveId" clId="{6A633F21-98A5-46F1-AF5C-7D6517485588}" dt="2021-08-29T13:15:01.723" v="57" actId="478"/>
          <ac:spMkLst>
            <pc:docMk/>
            <pc:sldMk cId="297730008" sldId="384"/>
            <ac:spMk id="775" creationId="{2FB63C0D-82AB-436C-906E-0285DAF9C39F}"/>
          </ac:spMkLst>
        </pc:spChg>
        <pc:spChg chg="del">
          <ac:chgData name="Syphax Ait oubelli" userId="ecf726b1934da71b" providerId="LiveId" clId="{6A633F21-98A5-46F1-AF5C-7D6517485588}" dt="2021-08-29T13:15:01.723" v="57" actId="478"/>
          <ac:spMkLst>
            <pc:docMk/>
            <pc:sldMk cId="297730008" sldId="384"/>
            <ac:spMk id="776" creationId="{3A55C427-5457-4A31-A43B-9FF67CB7DA7D}"/>
          </ac:spMkLst>
        </pc:spChg>
        <pc:spChg chg="del">
          <ac:chgData name="Syphax Ait oubelli" userId="ecf726b1934da71b" providerId="LiveId" clId="{6A633F21-98A5-46F1-AF5C-7D6517485588}" dt="2021-08-29T13:15:01.723" v="57" actId="478"/>
          <ac:spMkLst>
            <pc:docMk/>
            <pc:sldMk cId="297730008" sldId="384"/>
            <ac:spMk id="777" creationId="{F0FDA744-7631-4F55-8E90-30D5535B0E57}"/>
          </ac:spMkLst>
        </pc:spChg>
        <pc:spChg chg="del">
          <ac:chgData name="Syphax Ait oubelli" userId="ecf726b1934da71b" providerId="LiveId" clId="{6A633F21-98A5-46F1-AF5C-7D6517485588}" dt="2021-08-29T13:15:01.723" v="57" actId="478"/>
          <ac:spMkLst>
            <pc:docMk/>
            <pc:sldMk cId="297730008" sldId="384"/>
            <ac:spMk id="778" creationId="{CFDD838F-9072-43C3-AB2D-D317F2C82494}"/>
          </ac:spMkLst>
        </pc:spChg>
        <pc:spChg chg="del">
          <ac:chgData name="Syphax Ait oubelli" userId="ecf726b1934da71b" providerId="LiveId" clId="{6A633F21-98A5-46F1-AF5C-7D6517485588}" dt="2021-08-29T13:15:01.723" v="57" actId="478"/>
          <ac:spMkLst>
            <pc:docMk/>
            <pc:sldMk cId="297730008" sldId="384"/>
            <ac:spMk id="779" creationId="{4F3DC6BC-D9C7-4811-957D-BA800D6E0DC0}"/>
          </ac:spMkLst>
        </pc:spChg>
        <pc:spChg chg="del">
          <ac:chgData name="Syphax Ait oubelli" userId="ecf726b1934da71b" providerId="LiveId" clId="{6A633F21-98A5-46F1-AF5C-7D6517485588}" dt="2021-08-29T13:15:01.723" v="57" actId="478"/>
          <ac:spMkLst>
            <pc:docMk/>
            <pc:sldMk cId="297730008" sldId="384"/>
            <ac:spMk id="780" creationId="{8DB29D2A-4894-4939-BBC2-02E048A7543B}"/>
          </ac:spMkLst>
        </pc:spChg>
        <pc:spChg chg="del">
          <ac:chgData name="Syphax Ait oubelli" userId="ecf726b1934da71b" providerId="LiveId" clId="{6A633F21-98A5-46F1-AF5C-7D6517485588}" dt="2021-08-29T13:15:01.723" v="57" actId="478"/>
          <ac:spMkLst>
            <pc:docMk/>
            <pc:sldMk cId="297730008" sldId="384"/>
            <ac:spMk id="781" creationId="{BD1A5815-971E-4240-81B8-C229658FD920}"/>
          </ac:spMkLst>
        </pc:spChg>
        <pc:spChg chg="del">
          <ac:chgData name="Syphax Ait oubelli" userId="ecf726b1934da71b" providerId="LiveId" clId="{6A633F21-98A5-46F1-AF5C-7D6517485588}" dt="2021-08-29T13:15:01.723" v="57" actId="478"/>
          <ac:spMkLst>
            <pc:docMk/>
            <pc:sldMk cId="297730008" sldId="384"/>
            <ac:spMk id="782" creationId="{8D40B76B-6A4C-469D-8B0D-3855F22FA9D6}"/>
          </ac:spMkLst>
        </pc:spChg>
        <pc:spChg chg="del">
          <ac:chgData name="Syphax Ait oubelli" userId="ecf726b1934da71b" providerId="LiveId" clId="{6A633F21-98A5-46F1-AF5C-7D6517485588}" dt="2021-08-29T13:15:01.723" v="57" actId="478"/>
          <ac:spMkLst>
            <pc:docMk/>
            <pc:sldMk cId="297730008" sldId="384"/>
            <ac:spMk id="783" creationId="{F8E1BB32-DE0E-46A7-BF85-B78C77F54FFF}"/>
          </ac:spMkLst>
        </pc:spChg>
        <pc:spChg chg="del">
          <ac:chgData name="Syphax Ait oubelli" userId="ecf726b1934da71b" providerId="LiveId" clId="{6A633F21-98A5-46F1-AF5C-7D6517485588}" dt="2021-08-29T13:15:01.723" v="57" actId="478"/>
          <ac:spMkLst>
            <pc:docMk/>
            <pc:sldMk cId="297730008" sldId="384"/>
            <ac:spMk id="784" creationId="{31882918-840E-40B7-A818-3AB8E8D36D48}"/>
          </ac:spMkLst>
        </pc:spChg>
        <pc:spChg chg="del">
          <ac:chgData name="Syphax Ait oubelli" userId="ecf726b1934da71b" providerId="LiveId" clId="{6A633F21-98A5-46F1-AF5C-7D6517485588}" dt="2021-08-29T13:15:01.723" v="57" actId="478"/>
          <ac:spMkLst>
            <pc:docMk/>
            <pc:sldMk cId="297730008" sldId="384"/>
            <ac:spMk id="785" creationId="{E159A591-FBB4-4E22-945C-0A52C475D10C}"/>
          </ac:spMkLst>
        </pc:spChg>
        <pc:spChg chg="del">
          <ac:chgData name="Syphax Ait oubelli" userId="ecf726b1934da71b" providerId="LiveId" clId="{6A633F21-98A5-46F1-AF5C-7D6517485588}" dt="2021-08-29T13:15:01.723" v="57" actId="478"/>
          <ac:spMkLst>
            <pc:docMk/>
            <pc:sldMk cId="297730008" sldId="384"/>
            <ac:spMk id="786" creationId="{4D266189-6916-4281-A619-FF1F71D78B75}"/>
          </ac:spMkLst>
        </pc:spChg>
        <pc:spChg chg="del">
          <ac:chgData name="Syphax Ait oubelli" userId="ecf726b1934da71b" providerId="LiveId" clId="{6A633F21-98A5-46F1-AF5C-7D6517485588}" dt="2021-08-29T13:15:01.723" v="57" actId="478"/>
          <ac:spMkLst>
            <pc:docMk/>
            <pc:sldMk cId="297730008" sldId="384"/>
            <ac:spMk id="787" creationId="{CF1D9F3B-207F-4D61-966A-6F5A23566620}"/>
          </ac:spMkLst>
        </pc:spChg>
        <pc:spChg chg="del">
          <ac:chgData name="Syphax Ait oubelli" userId="ecf726b1934da71b" providerId="LiveId" clId="{6A633F21-98A5-46F1-AF5C-7D6517485588}" dt="2021-08-29T13:15:01.723" v="57" actId="478"/>
          <ac:spMkLst>
            <pc:docMk/>
            <pc:sldMk cId="297730008" sldId="384"/>
            <ac:spMk id="788" creationId="{EBB66134-35E7-4598-AE2E-EB999C2BE375}"/>
          </ac:spMkLst>
        </pc:spChg>
        <pc:spChg chg="del">
          <ac:chgData name="Syphax Ait oubelli" userId="ecf726b1934da71b" providerId="LiveId" clId="{6A633F21-98A5-46F1-AF5C-7D6517485588}" dt="2021-08-29T13:15:01.723" v="57" actId="478"/>
          <ac:spMkLst>
            <pc:docMk/>
            <pc:sldMk cId="297730008" sldId="384"/>
            <ac:spMk id="789" creationId="{AF63B7F5-1BE2-49EA-92B5-4FC08A699EE0}"/>
          </ac:spMkLst>
        </pc:spChg>
        <pc:spChg chg="del">
          <ac:chgData name="Syphax Ait oubelli" userId="ecf726b1934da71b" providerId="LiveId" clId="{6A633F21-98A5-46F1-AF5C-7D6517485588}" dt="2021-08-29T13:15:01.723" v="57" actId="478"/>
          <ac:spMkLst>
            <pc:docMk/>
            <pc:sldMk cId="297730008" sldId="384"/>
            <ac:spMk id="790" creationId="{A4698A82-4F84-4654-A89E-B7FBC3439103}"/>
          </ac:spMkLst>
        </pc:spChg>
        <pc:spChg chg="del">
          <ac:chgData name="Syphax Ait oubelli" userId="ecf726b1934da71b" providerId="LiveId" clId="{6A633F21-98A5-46F1-AF5C-7D6517485588}" dt="2021-08-29T13:15:01.723" v="57" actId="478"/>
          <ac:spMkLst>
            <pc:docMk/>
            <pc:sldMk cId="297730008" sldId="384"/>
            <ac:spMk id="791" creationId="{16C14EC2-D048-412D-A209-3E86501898EB}"/>
          </ac:spMkLst>
        </pc:spChg>
        <pc:spChg chg="del">
          <ac:chgData name="Syphax Ait oubelli" userId="ecf726b1934da71b" providerId="LiveId" clId="{6A633F21-98A5-46F1-AF5C-7D6517485588}" dt="2021-08-29T13:15:01.723" v="57" actId="478"/>
          <ac:spMkLst>
            <pc:docMk/>
            <pc:sldMk cId="297730008" sldId="384"/>
            <ac:spMk id="792" creationId="{8C55FDD0-0AD8-47D4-B5D8-CF0F5C620DFC}"/>
          </ac:spMkLst>
        </pc:spChg>
        <pc:spChg chg="del">
          <ac:chgData name="Syphax Ait oubelli" userId="ecf726b1934da71b" providerId="LiveId" clId="{6A633F21-98A5-46F1-AF5C-7D6517485588}" dt="2021-08-29T13:15:01.723" v="57" actId="478"/>
          <ac:spMkLst>
            <pc:docMk/>
            <pc:sldMk cId="297730008" sldId="384"/>
            <ac:spMk id="793" creationId="{52E1C02A-F2E4-43FC-8319-75B0EBB72B73}"/>
          </ac:spMkLst>
        </pc:spChg>
        <pc:spChg chg="del">
          <ac:chgData name="Syphax Ait oubelli" userId="ecf726b1934da71b" providerId="LiveId" clId="{6A633F21-98A5-46F1-AF5C-7D6517485588}" dt="2021-08-29T13:15:01.723" v="57" actId="478"/>
          <ac:spMkLst>
            <pc:docMk/>
            <pc:sldMk cId="297730008" sldId="384"/>
            <ac:spMk id="795" creationId="{09AED3CC-0E27-4A5C-B039-3B30F340A42F}"/>
          </ac:spMkLst>
        </pc:spChg>
        <pc:spChg chg="del">
          <ac:chgData name="Syphax Ait oubelli" userId="ecf726b1934da71b" providerId="LiveId" clId="{6A633F21-98A5-46F1-AF5C-7D6517485588}" dt="2021-08-29T13:15:01.723" v="57" actId="478"/>
          <ac:spMkLst>
            <pc:docMk/>
            <pc:sldMk cId="297730008" sldId="384"/>
            <ac:spMk id="796" creationId="{FCE8EDF0-E12D-471B-AF38-EB7224E6AC3C}"/>
          </ac:spMkLst>
        </pc:spChg>
        <pc:spChg chg="del">
          <ac:chgData name="Syphax Ait oubelli" userId="ecf726b1934da71b" providerId="LiveId" clId="{6A633F21-98A5-46F1-AF5C-7D6517485588}" dt="2021-08-29T13:15:01.723" v="57" actId="478"/>
          <ac:spMkLst>
            <pc:docMk/>
            <pc:sldMk cId="297730008" sldId="384"/>
            <ac:spMk id="797" creationId="{9B18F9B1-6BC3-4BB6-B75A-074DBB8A51DF}"/>
          </ac:spMkLst>
        </pc:spChg>
        <pc:spChg chg="del">
          <ac:chgData name="Syphax Ait oubelli" userId="ecf726b1934da71b" providerId="LiveId" clId="{6A633F21-98A5-46F1-AF5C-7D6517485588}" dt="2021-08-29T13:15:01.723" v="57" actId="478"/>
          <ac:spMkLst>
            <pc:docMk/>
            <pc:sldMk cId="297730008" sldId="384"/>
            <ac:spMk id="798" creationId="{6A13D39D-0E65-41D8-A04E-4A2ADCAF6634}"/>
          </ac:spMkLst>
        </pc:spChg>
        <pc:spChg chg="del">
          <ac:chgData name="Syphax Ait oubelli" userId="ecf726b1934da71b" providerId="LiveId" clId="{6A633F21-98A5-46F1-AF5C-7D6517485588}" dt="2021-08-29T13:15:01.723" v="57" actId="478"/>
          <ac:spMkLst>
            <pc:docMk/>
            <pc:sldMk cId="297730008" sldId="384"/>
            <ac:spMk id="799" creationId="{AE8D0BF3-2652-4879-B465-0AC949325EE0}"/>
          </ac:spMkLst>
        </pc:spChg>
        <pc:spChg chg="del">
          <ac:chgData name="Syphax Ait oubelli" userId="ecf726b1934da71b" providerId="LiveId" clId="{6A633F21-98A5-46F1-AF5C-7D6517485588}" dt="2021-08-29T13:15:01.723" v="57" actId="478"/>
          <ac:spMkLst>
            <pc:docMk/>
            <pc:sldMk cId="297730008" sldId="384"/>
            <ac:spMk id="800" creationId="{D000EA4D-3AB5-49D1-B911-EE18FF1D1E30}"/>
          </ac:spMkLst>
        </pc:spChg>
        <pc:spChg chg="del">
          <ac:chgData name="Syphax Ait oubelli" userId="ecf726b1934da71b" providerId="LiveId" clId="{6A633F21-98A5-46F1-AF5C-7D6517485588}" dt="2021-08-29T13:15:01.723" v="57" actId="478"/>
          <ac:spMkLst>
            <pc:docMk/>
            <pc:sldMk cId="297730008" sldId="384"/>
            <ac:spMk id="801" creationId="{C5C8E020-839E-469E-91D8-2BB13573E3DC}"/>
          </ac:spMkLst>
        </pc:spChg>
        <pc:spChg chg="del">
          <ac:chgData name="Syphax Ait oubelli" userId="ecf726b1934da71b" providerId="LiveId" clId="{6A633F21-98A5-46F1-AF5C-7D6517485588}" dt="2021-08-29T13:15:01.723" v="57" actId="478"/>
          <ac:spMkLst>
            <pc:docMk/>
            <pc:sldMk cId="297730008" sldId="384"/>
            <ac:spMk id="802" creationId="{1EF7DA54-F9EB-4B15-8C06-0A14048E25CE}"/>
          </ac:spMkLst>
        </pc:spChg>
        <pc:spChg chg="del">
          <ac:chgData name="Syphax Ait oubelli" userId="ecf726b1934da71b" providerId="LiveId" clId="{6A633F21-98A5-46F1-AF5C-7D6517485588}" dt="2021-08-29T13:15:01.723" v="57" actId="478"/>
          <ac:spMkLst>
            <pc:docMk/>
            <pc:sldMk cId="297730008" sldId="384"/>
            <ac:spMk id="803" creationId="{BBB7AA58-FD87-4AE3-819B-493B4541130F}"/>
          </ac:spMkLst>
        </pc:spChg>
        <pc:spChg chg="del">
          <ac:chgData name="Syphax Ait oubelli" userId="ecf726b1934da71b" providerId="LiveId" clId="{6A633F21-98A5-46F1-AF5C-7D6517485588}" dt="2021-08-29T13:15:01.723" v="57" actId="478"/>
          <ac:spMkLst>
            <pc:docMk/>
            <pc:sldMk cId="297730008" sldId="384"/>
            <ac:spMk id="804" creationId="{1D236BEA-9BC1-4919-AEF2-7621929D85D6}"/>
          </ac:spMkLst>
        </pc:spChg>
        <pc:spChg chg="del">
          <ac:chgData name="Syphax Ait oubelli" userId="ecf726b1934da71b" providerId="LiveId" clId="{6A633F21-98A5-46F1-AF5C-7D6517485588}" dt="2021-08-29T13:15:01.723" v="57" actId="478"/>
          <ac:spMkLst>
            <pc:docMk/>
            <pc:sldMk cId="297730008" sldId="384"/>
            <ac:spMk id="805" creationId="{D491F9BF-C9B2-4ECE-B97A-E133A04636E1}"/>
          </ac:spMkLst>
        </pc:spChg>
      </pc:sldChg>
      <pc:sldChg chg="del">
        <pc:chgData name="Syphax Ait oubelli" userId="ecf726b1934da71b" providerId="LiveId" clId="{6A633F21-98A5-46F1-AF5C-7D6517485588}" dt="2021-08-29T13:08:15.750" v="0" actId="47"/>
        <pc:sldMkLst>
          <pc:docMk/>
          <pc:sldMk cId="1796067798" sldId="384"/>
        </pc:sldMkLst>
      </pc:sldChg>
      <pc:sldChg chg="addSp delSp modSp add mod">
        <pc:chgData name="Syphax Ait oubelli" userId="ecf726b1934da71b" providerId="LiveId" clId="{6A633F21-98A5-46F1-AF5C-7D6517485588}" dt="2021-08-29T13:22:36.055" v="258" actId="1076"/>
        <pc:sldMkLst>
          <pc:docMk/>
          <pc:sldMk cId="2388928757" sldId="385"/>
        </pc:sldMkLst>
        <pc:spChg chg="add del mod">
          <ac:chgData name="Syphax Ait oubelli" userId="ecf726b1934da71b" providerId="LiveId" clId="{6A633F21-98A5-46F1-AF5C-7D6517485588}" dt="2021-08-29T13:22:20.825" v="250" actId="478"/>
          <ac:spMkLst>
            <pc:docMk/>
            <pc:sldMk cId="2388928757" sldId="385"/>
            <ac:spMk id="2" creationId="{91994FAA-87ED-418F-AFCF-08093141E581}"/>
          </ac:spMkLst>
        </pc:spChg>
        <pc:spChg chg="del">
          <ac:chgData name="Syphax Ait oubelli" userId="ecf726b1934da71b" providerId="LiveId" clId="{6A633F21-98A5-46F1-AF5C-7D6517485588}" dt="2021-08-29T13:15:57.447" v="123" actId="478"/>
          <ac:spMkLst>
            <pc:docMk/>
            <pc:sldMk cId="2388928757" sldId="385"/>
            <ac:spMk id="3" creationId="{84B9EB7D-AF1A-4FEB-8767-D1DE8AF0FA7A}"/>
          </ac:spMkLst>
        </pc:spChg>
        <pc:spChg chg="add mod">
          <ac:chgData name="Syphax Ait oubelli" userId="ecf726b1934da71b" providerId="LiveId" clId="{6A633F21-98A5-46F1-AF5C-7D6517485588}" dt="2021-08-29T13:22:36.055" v="258" actId="1076"/>
          <ac:spMkLst>
            <pc:docMk/>
            <pc:sldMk cId="2388928757" sldId="385"/>
            <ac:spMk id="5" creationId="{AC44522E-697B-4C0E-8D5E-BA13F5AD34E7}"/>
          </ac:spMkLst>
        </pc:spChg>
        <pc:spChg chg="add mod">
          <ac:chgData name="Syphax Ait oubelli" userId="ecf726b1934da71b" providerId="LiveId" clId="{6A633F21-98A5-46F1-AF5C-7D6517485588}" dt="2021-08-29T13:22:36.055" v="258" actId="1076"/>
          <ac:spMkLst>
            <pc:docMk/>
            <pc:sldMk cId="2388928757" sldId="385"/>
            <ac:spMk id="6" creationId="{5F8E9DDE-8273-4C0E-AC4C-4BDDE0B8C6A5}"/>
          </ac:spMkLst>
        </pc:spChg>
        <pc:spChg chg="del">
          <ac:chgData name="Syphax Ait oubelli" userId="ecf726b1934da71b" providerId="LiveId" clId="{6A633F21-98A5-46F1-AF5C-7D6517485588}" dt="2021-08-29T13:15:57.447" v="123" actId="478"/>
          <ac:spMkLst>
            <pc:docMk/>
            <pc:sldMk cId="2388928757" sldId="385"/>
            <ac:spMk id="794" creationId="{550FD1BC-CD19-4A2B-8F7F-4E92A1548DBD}"/>
          </ac:spMkLst>
        </pc:spChg>
      </pc:sldChg>
      <pc:sldChg chg="del">
        <pc:chgData name="Syphax Ait oubelli" userId="ecf726b1934da71b" providerId="LiveId" clId="{6A633F21-98A5-46F1-AF5C-7D6517485588}" dt="2021-08-29T13:08:15.750" v="0" actId="47"/>
        <pc:sldMkLst>
          <pc:docMk/>
          <pc:sldMk cId="190129292" sldId="386"/>
        </pc:sldMkLst>
      </pc:sldChg>
      <pc:sldChg chg="addSp modSp add mod">
        <pc:chgData name="Syphax Ait oubelli" userId="ecf726b1934da71b" providerId="LiveId" clId="{6A633F21-98A5-46F1-AF5C-7D6517485588}" dt="2021-08-29T13:22:11.798" v="249" actId="1076"/>
        <pc:sldMkLst>
          <pc:docMk/>
          <pc:sldMk cId="3431338309" sldId="386"/>
        </pc:sldMkLst>
        <pc:spChg chg="mod">
          <ac:chgData name="Syphax Ait oubelli" userId="ecf726b1934da71b" providerId="LiveId" clId="{6A633F21-98A5-46F1-AF5C-7D6517485588}" dt="2021-08-29T13:22:11.798" v="249" actId="1076"/>
          <ac:spMkLst>
            <pc:docMk/>
            <pc:sldMk cId="3431338309" sldId="386"/>
            <ac:spMk id="2" creationId="{91994FAA-87ED-418F-AFCF-08093141E581}"/>
          </ac:spMkLst>
        </pc:spChg>
        <pc:spChg chg="add mod">
          <ac:chgData name="Syphax Ait oubelli" userId="ecf726b1934da71b" providerId="LiveId" clId="{6A633F21-98A5-46F1-AF5C-7D6517485588}" dt="2021-08-29T13:22:11.798" v="249" actId="1076"/>
          <ac:spMkLst>
            <pc:docMk/>
            <pc:sldMk cId="3431338309" sldId="386"/>
            <ac:spMk id="3" creationId="{F13CCDD6-F0A5-46BC-8115-B2CC8D106B11}"/>
          </ac:spMkLst>
        </pc:spChg>
        <pc:spChg chg="add mod">
          <ac:chgData name="Syphax Ait oubelli" userId="ecf726b1934da71b" providerId="LiveId" clId="{6A633F21-98A5-46F1-AF5C-7D6517485588}" dt="2021-08-29T13:22:11.798" v="249" actId="1076"/>
          <ac:spMkLst>
            <pc:docMk/>
            <pc:sldMk cId="3431338309" sldId="386"/>
            <ac:spMk id="4" creationId="{3B08B611-3B96-4D34-94E9-13B64880B471}"/>
          </ac:spMkLst>
        </pc:spChg>
        <pc:spChg chg="add mod">
          <ac:chgData name="Syphax Ait oubelli" userId="ecf726b1934da71b" providerId="LiveId" clId="{6A633F21-98A5-46F1-AF5C-7D6517485588}" dt="2021-08-29T13:22:11.798" v="249" actId="1076"/>
          <ac:spMkLst>
            <pc:docMk/>
            <pc:sldMk cId="3431338309" sldId="386"/>
            <ac:spMk id="6" creationId="{FCDD08AD-CB6D-4791-BE91-1E676B87A8E7}"/>
          </ac:spMkLst>
        </pc:spChg>
        <pc:spChg chg="add mod">
          <ac:chgData name="Syphax Ait oubelli" userId="ecf726b1934da71b" providerId="LiveId" clId="{6A633F21-98A5-46F1-AF5C-7D6517485588}" dt="2021-08-29T13:22:11.798" v="249" actId="1076"/>
          <ac:spMkLst>
            <pc:docMk/>
            <pc:sldMk cId="3431338309" sldId="386"/>
            <ac:spMk id="7" creationId="{F5DA3743-9DC3-4E17-AFBD-8ACA65421823}"/>
          </ac:spMkLst>
        </pc:spChg>
        <pc:spChg chg="add mod">
          <ac:chgData name="Syphax Ait oubelli" userId="ecf726b1934da71b" providerId="LiveId" clId="{6A633F21-98A5-46F1-AF5C-7D6517485588}" dt="2021-08-29T13:22:11.798" v="249" actId="1076"/>
          <ac:spMkLst>
            <pc:docMk/>
            <pc:sldMk cId="3431338309" sldId="386"/>
            <ac:spMk id="8" creationId="{3AFE223D-F491-4BC3-BEC5-96EB00DE0FDC}"/>
          </ac:spMkLst>
        </pc:spChg>
        <pc:spChg chg="add mod">
          <ac:chgData name="Syphax Ait oubelli" userId="ecf726b1934da71b" providerId="LiveId" clId="{6A633F21-98A5-46F1-AF5C-7D6517485588}" dt="2021-08-29T13:22:11.798" v="249" actId="1076"/>
          <ac:spMkLst>
            <pc:docMk/>
            <pc:sldMk cId="3431338309" sldId="386"/>
            <ac:spMk id="9" creationId="{915EC998-9DAE-4633-9424-193039F5B596}"/>
          </ac:spMkLst>
        </pc:spChg>
        <pc:spChg chg="add mod">
          <ac:chgData name="Syphax Ait oubelli" userId="ecf726b1934da71b" providerId="LiveId" clId="{6A633F21-98A5-46F1-AF5C-7D6517485588}" dt="2021-08-29T13:22:11.798" v="249" actId="1076"/>
          <ac:spMkLst>
            <pc:docMk/>
            <pc:sldMk cId="3431338309" sldId="386"/>
            <ac:spMk id="10" creationId="{55C4412E-60CB-45E5-88F0-44E5AAC30587}"/>
          </ac:spMkLst>
        </pc:spChg>
      </pc:sldChg>
      <pc:sldChg chg="addSp delSp modSp add mod">
        <pc:chgData name="Syphax Ait oubelli" userId="ecf726b1934da71b" providerId="LiveId" clId="{6A633F21-98A5-46F1-AF5C-7D6517485588}" dt="2021-08-29T13:26:56.757" v="301" actId="1076"/>
        <pc:sldMkLst>
          <pc:docMk/>
          <pc:sldMk cId="2411323531" sldId="387"/>
        </pc:sldMkLst>
        <pc:spChg chg="mod topLvl">
          <ac:chgData name="Syphax Ait oubelli" userId="ecf726b1934da71b" providerId="LiveId" clId="{6A633F21-98A5-46F1-AF5C-7D6517485588}" dt="2021-08-29T13:25:48.667" v="270" actId="1076"/>
          <ac:spMkLst>
            <pc:docMk/>
            <pc:sldMk cId="2411323531" sldId="387"/>
            <ac:spMk id="2" creationId="{91994FAA-87ED-418F-AFCF-08093141E581}"/>
          </ac:spMkLst>
        </pc:spChg>
        <pc:spChg chg="mod topLvl">
          <ac:chgData name="Syphax Ait oubelli" userId="ecf726b1934da71b" providerId="LiveId" clId="{6A633F21-98A5-46F1-AF5C-7D6517485588}" dt="2021-08-29T13:25:46.327" v="269" actId="165"/>
          <ac:spMkLst>
            <pc:docMk/>
            <pc:sldMk cId="2411323531" sldId="387"/>
            <ac:spMk id="3" creationId="{F13CCDD6-F0A5-46BC-8115-B2CC8D106B11}"/>
          </ac:spMkLst>
        </pc:spChg>
        <pc:spChg chg="mod topLvl">
          <ac:chgData name="Syphax Ait oubelli" userId="ecf726b1934da71b" providerId="LiveId" clId="{6A633F21-98A5-46F1-AF5C-7D6517485588}" dt="2021-08-29T13:25:46.327" v="269" actId="165"/>
          <ac:spMkLst>
            <pc:docMk/>
            <pc:sldMk cId="2411323531" sldId="387"/>
            <ac:spMk id="4" creationId="{3B08B611-3B96-4D34-94E9-13B64880B471}"/>
          </ac:spMkLst>
        </pc:spChg>
        <pc:spChg chg="mod topLvl">
          <ac:chgData name="Syphax Ait oubelli" userId="ecf726b1934da71b" providerId="LiveId" clId="{6A633F21-98A5-46F1-AF5C-7D6517485588}" dt="2021-08-29T13:25:46.327" v="269" actId="165"/>
          <ac:spMkLst>
            <pc:docMk/>
            <pc:sldMk cId="2411323531" sldId="387"/>
            <ac:spMk id="6" creationId="{FCDD08AD-CB6D-4791-BE91-1E676B87A8E7}"/>
          </ac:spMkLst>
        </pc:spChg>
        <pc:spChg chg="mod topLvl">
          <ac:chgData name="Syphax Ait oubelli" userId="ecf726b1934da71b" providerId="LiveId" clId="{6A633F21-98A5-46F1-AF5C-7D6517485588}" dt="2021-08-29T13:25:46.327" v="269" actId="165"/>
          <ac:spMkLst>
            <pc:docMk/>
            <pc:sldMk cId="2411323531" sldId="387"/>
            <ac:spMk id="7" creationId="{F5DA3743-9DC3-4E17-AFBD-8ACA65421823}"/>
          </ac:spMkLst>
        </pc:spChg>
        <pc:spChg chg="mod topLvl">
          <ac:chgData name="Syphax Ait oubelli" userId="ecf726b1934da71b" providerId="LiveId" clId="{6A633F21-98A5-46F1-AF5C-7D6517485588}" dt="2021-08-29T13:25:46.327" v="269" actId="165"/>
          <ac:spMkLst>
            <pc:docMk/>
            <pc:sldMk cId="2411323531" sldId="387"/>
            <ac:spMk id="8" creationId="{3AFE223D-F491-4BC3-BEC5-96EB00DE0FDC}"/>
          </ac:spMkLst>
        </pc:spChg>
        <pc:spChg chg="mod topLvl">
          <ac:chgData name="Syphax Ait oubelli" userId="ecf726b1934da71b" providerId="LiveId" clId="{6A633F21-98A5-46F1-AF5C-7D6517485588}" dt="2021-08-29T13:25:46.327" v="269" actId="165"/>
          <ac:spMkLst>
            <pc:docMk/>
            <pc:sldMk cId="2411323531" sldId="387"/>
            <ac:spMk id="9" creationId="{915EC998-9DAE-4633-9424-193039F5B596}"/>
          </ac:spMkLst>
        </pc:spChg>
        <pc:spChg chg="mod topLvl">
          <ac:chgData name="Syphax Ait oubelli" userId="ecf726b1934da71b" providerId="LiveId" clId="{6A633F21-98A5-46F1-AF5C-7D6517485588}" dt="2021-08-29T13:25:46.327" v="269" actId="165"/>
          <ac:spMkLst>
            <pc:docMk/>
            <pc:sldMk cId="2411323531" sldId="387"/>
            <ac:spMk id="10" creationId="{55C4412E-60CB-45E5-88F0-44E5AAC30587}"/>
          </ac:spMkLst>
        </pc:spChg>
        <pc:spChg chg="add mod">
          <ac:chgData name="Syphax Ait oubelli" userId="ecf726b1934da71b" providerId="LiveId" clId="{6A633F21-98A5-46F1-AF5C-7D6517485588}" dt="2021-08-29T13:26:56.757" v="301" actId="1076"/>
          <ac:spMkLst>
            <pc:docMk/>
            <pc:sldMk cId="2411323531" sldId="387"/>
            <ac:spMk id="11" creationId="{BF4B5AFC-F275-4174-AB16-B394A3CB1BC6}"/>
          </ac:spMkLst>
        </pc:spChg>
        <pc:grpChg chg="add del mod">
          <ac:chgData name="Syphax Ait oubelli" userId="ecf726b1934da71b" providerId="LiveId" clId="{6A633F21-98A5-46F1-AF5C-7D6517485588}" dt="2021-08-29T13:25:46.327" v="269" actId="165"/>
          <ac:grpSpMkLst>
            <pc:docMk/>
            <pc:sldMk cId="2411323531" sldId="387"/>
            <ac:grpSpMk id="5" creationId="{FB21AC50-6499-4193-8C97-4273F60EE553}"/>
          </ac:grpSpMkLst>
        </pc:grpChg>
      </pc:sldChg>
      <pc:sldChg chg="addSp delSp modSp add mod">
        <pc:chgData name="Syphax Ait oubelli" userId="ecf726b1934da71b" providerId="LiveId" clId="{6A633F21-98A5-46F1-AF5C-7D6517485588}" dt="2021-08-29T13:28:28.278" v="326" actId="14100"/>
        <pc:sldMkLst>
          <pc:docMk/>
          <pc:sldMk cId="2325520310" sldId="388"/>
        </pc:sldMkLst>
        <pc:spChg chg="del">
          <ac:chgData name="Syphax Ait oubelli" userId="ecf726b1934da71b" providerId="LiveId" clId="{6A633F21-98A5-46F1-AF5C-7D6517485588}" dt="2021-08-29T13:27:31.704" v="303" actId="478"/>
          <ac:spMkLst>
            <pc:docMk/>
            <pc:sldMk cId="2325520310" sldId="388"/>
            <ac:spMk id="2" creationId="{91994FAA-87ED-418F-AFCF-08093141E581}"/>
          </ac:spMkLst>
        </pc:spChg>
        <pc:spChg chg="del">
          <ac:chgData name="Syphax Ait oubelli" userId="ecf726b1934da71b" providerId="LiveId" clId="{6A633F21-98A5-46F1-AF5C-7D6517485588}" dt="2021-08-29T13:27:31.704" v="303" actId="478"/>
          <ac:spMkLst>
            <pc:docMk/>
            <pc:sldMk cId="2325520310" sldId="388"/>
            <ac:spMk id="3" creationId="{F13CCDD6-F0A5-46BC-8115-B2CC8D106B11}"/>
          </ac:spMkLst>
        </pc:spChg>
        <pc:spChg chg="del">
          <ac:chgData name="Syphax Ait oubelli" userId="ecf726b1934da71b" providerId="LiveId" clId="{6A633F21-98A5-46F1-AF5C-7D6517485588}" dt="2021-08-29T13:27:31.704" v="303" actId="478"/>
          <ac:spMkLst>
            <pc:docMk/>
            <pc:sldMk cId="2325520310" sldId="388"/>
            <ac:spMk id="4" creationId="{3B08B611-3B96-4D34-94E9-13B64880B471}"/>
          </ac:spMkLst>
        </pc:spChg>
        <pc:spChg chg="add mod">
          <ac:chgData name="Syphax Ait oubelli" userId="ecf726b1934da71b" providerId="LiveId" clId="{6A633F21-98A5-46F1-AF5C-7D6517485588}" dt="2021-08-29T13:28:02.543" v="319" actId="12789"/>
          <ac:spMkLst>
            <pc:docMk/>
            <pc:sldMk cId="2325520310" sldId="388"/>
            <ac:spMk id="5" creationId="{9BDEDBEC-3DC1-4B71-ABB0-11076C87B3B8}"/>
          </ac:spMkLst>
        </pc:spChg>
        <pc:spChg chg="del">
          <ac:chgData name="Syphax Ait oubelli" userId="ecf726b1934da71b" providerId="LiveId" clId="{6A633F21-98A5-46F1-AF5C-7D6517485588}" dt="2021-08-29T13:27:31.704" v="303" actId="478"/>
          <ac:spMkLst>
            <pc:docMk/>
            <pc:sldMk cId="2325520310" sldId="388"/>
            <ac:spMk id="6" creationId="{FCDD08AD-CB6D-4791-BE91-1E676B87A8E7}"/>
          </ac:spMkLst>
        </pc:spChg>
        <pc:spChg chg="del">
          <ac:chgData name="Syphax Ait oubelli" userId="ecf726b1934da71b" providerId="LiveId" clId="{6A633F21-98A5-46F1-AF5C-7D6517485588}" dt="2021-08-29T13:27:31.704" v="303" actId="478"/>
          <ac:spMkLst>
            <pc:docMk/>
            <pc:sldMk cId="2325520310" sldId="388"/>
            <ac:spMk id="7" creationId="{F5DA3743-9DC3-4E17-AFBD-8ACA65421823}"/>
          </ac:spMkLst>
        </pc:spChg>
        <pc:spChg chg="del">
          <ac:chgData name="Syphax Ait oubelli" userId="ecf726b1934da71b" providerId="LiveId" clId="{6A633F21-98A5-46F1-AF5C-7D6517485588}" dt="2021-08-29T13:27:31.704" v="303" actId="478"/>
          <ac:spMkLst>
            <pc:docMk/>
            <pc:sldMk cId="2325520310" sldId="388"/>
            <ac:spMk id="8" creationId="{3AFE223D-F491-4BC3-BEC5-96EB00DE0FDC}"/>
          </ac:spMkLst>
        </pc:spChg>
        <pc:spChg chg="del">
          <ac:chgData name="Syphax Ait oubelli" userId="ecf726b1934da71b" providerId="LiveId" clId="{6A633F21-98A5-46F1-AF5C-7D6517485588}" dt="2021-08-29T13:27:31.704" v="303" actId="478"/>
          <ac:spMkLst>
            <pc:docMk/>
            <pc:sldMk cId="2325520310" sldId="388"/>
            <ac:spMk id="9" creationId="{915EC998-9DAE-4633-9424-193039F5B596}"/>
          </ac:spMkLst>
        </pc:spChg>
        <pc:spChg chg="del">
          <ac:chgData name="Syphax Ait oubelli" userId="ecf726b1934da71b" providerId="LiveId" clId="{6A633F21-98A5-46F1-AF5C-7D6517485588}" dt="2021-08-29T13:27:31.704" v="303" actId="478"/>
          <ac:spMkLst>
            <pc:docMk/>
            <pc:sldMk cId="2325520310" sldId="388"/>
            <ac:spMk id="10" creationId="{55C4412E-60CB-45E5-88F0-44E5AAC30587}"/>
          </ac:spMkLst>
        </pc:spChg>
        <pc:spChg chg="del">
          <ac:chgData name="Syphax Ait oubelli" userId="ecf726b1934da71b" providerId="LiveId" clId="{6A633F21-98A5-46F1-AF5C-7D6517485588}" dt="2021-08-29T13:27:53.968" v="304" actId="478"/>
          <ac:spMkLst>
            <pc:docMk/>
            <pc:sldMk cId="2325520310" sldId="388"/>
            <ac:spMk id="11" creationId="{BF4B5AFC-F275-4174-AB16-B394A3CB1BC6}"/>
          </ac:spMkLst>
        </pc:spChg>
        <pc:spChg chg="add mod">
          <ac:chgData name="Syphax Ait oubelli" userId="ecf726b1934da71b" providerId="LiveId" clId="{6A633F21-98A5-46F1-AF5C-7D6517485588}" dt="2021-08-29T13:28:28.278" v="326" actId="14100"/>
          <ac:spMkLst>
            <pc:docMk/>
            <pc:sldMk cId="2325520310" sldId="388"/>
            <ac:spMk id="12" creationId="{D5816AAD-7F32-49FC-9DD9-1C56F66DCE17}"/>
          </ac:spMkLst>
        </pc:spChg>
      </pc:sldChg>
      <pc:sldChg chg="add">
        <pc:chgData name="Syphax Ait oubelli" userId="ecf726b1934da71b" providerId="LiveId" clId="{6A633F21-98A5-46F1-AF5C-7D6517485588}" dt="2021-08-29T13:29:01.067" v="327"/>
        <pc:sldMkLst>
          <pc:docMk/>
          <pc:sldMk cId="62314854" sldId="389"/>
        </pc:sldMkLst>
      </pc:sldChg>
      <pc:sldChg chg="del">
        <pc:chgData name="Syphax Ait oubelli" userId="ecf726b1934da71b" providerId="LiveId" clId="{6A633F21-98A5-46F1-AF5C-7D6517485588}" dt="2021-08-29T13:08:15.750" v="0" actId="47"/>
        <pc:sldMkLst>
          <pc:docMk/>
          <pc:sldMk cId="2971958655" sldId="389"/>
        </pc:sldMkLst>
      </pc:sldChg>
      <pc:sldChg chg="del">
        <pc:chgData name="Syphax Ait oubelli" userId="ecf726b1934da71b" providerId="LiveId" clId="{6A633F21-98A5-46F1-AF5C-7D6517485588}" dt="2021-08-29T13:08:15.750" v="0" actId="47"/>
        <pc:sldMkLst>
          <pc:docMk/>
          <pc:sldMk cId="558069621" sldId="390"/>
        </pc:sldMkLst>
      </pc:sldChg>
      <pc:sldChg chg="add">
        <pc:chgData name="Syphax Ait oubelli" userId="ecf726b1934da71b" providerId="LiveId" clId="{6A633F21-98A5-46F1-AF5C-7D6517485588}" dt="2021-08-29T13:29:01.067" v="327"/>
        <pc:sldMkLst>
          <pc:docMk/>
          <pc:sldMk cId="2923311039" sldId="390"/>
        </pc:sldMkLst>
      </pc:sldChg>
      <pc:sldChg chg="del">
        <pc:chgData name="Syphax Ait oubelli" userId="ecf726b1934da71b" providerId="LiveId" clId="{6A633F21-98A5-46F1-AF5C-7D6517485588}" dt="2021-08-29T13:08:15.750" v="0" actId="47"/>
        <pc:sldMkLst>
          <pc:docMk/>
          <pc:sldMk cId="2396321783" sldId="391"/>
        </pc:sldMkLst>
      </pc:sldChg>
      <pc:sldChg chg="add">
        <pc:chgData name="Syphax Ait oubelli" userId="ecf726b1934da71b" providerId="LiveId" clId="{6A633F21-98A5-46F1-AF5C-7D6517485588}" dt="2021-08-29T13:29:01.067" v="327"/>
        <pc:sldMkLst>
          <pc:docMk/>
          <pc:sldMk cId="4217023331" sldId="391"/>
        </pc:sldMkLst>
      </pc:sldChg>
      <pc:sldChg chg="del">
        <pc:chgData name="Syphax Ait oubelli" userId="ecf726b1934da71b" providerId="LiveId" clId="{6A633F21-98A5-46F1-AF5C-7D6517485588}" dt="2021-08-29T13:08:15.750" v="0" actId="47"/>
        <pc:sldMkLst>
          <pc:docMk/>
          <pc:sldMk cId="544308286" sldId="392"/>
        </pc:sldMkLst>
      </pc:sldChg>
      <pc:sldChg chg="add">
        <pc:chgData name="Syphax Ait oubelli" userId="ecf726b1934da71b" providerId="LiveId" clId="{6A633F21-98A5-46F1-AF5C-7D6517485588}" dt="2021-08-29T13:29:01.067" v="327"/>
        <pc:sldMkLst>
          <pc:docMk/>
          <pc:sldMk cId="3140649189" sldId="392"/>
        </pc:sldMkLst>
      </pc:sldChg>
      <pc:sldChg chg="del">
        <pc:chgData name="Syphax Ait oubelli" userId="ecf726b1934da71b" providerId="LiveId" clId="{6A633F21-98A5-46F1-AF5C-7D6517485588}" dt="2021-08-29T13:08:15.750" v="0" actId="47"/>
        <pc:sldMkLst>
          <pc:docMk/>
          <pc:sldMk cId="525182006" sldId="393"/>
        </pc:sldMkLst>
      </pc:sldChg>
      <pc:sldChg chg="add del">
        <pc:chgData name="Syphax Ait oubelli" userId="ecf726b1934da71b" providerId="LiveId" clId="{6A633F21-98A5-46F1-AF5C-7D6517485588}" dt="2021-08-29T13:29:26.483" v="331" actId="2890"/>
        <pc:sldMkLst>
          <pc:docMk/>
          <pc:sldMk cId="3061872414" sldId="393"/>
        </pc:sldMkLst>
      </pc:sldChg>
      <pc:sldChg chg="addSp delSp modSp add mod">
        <pc:chgData name="Syphax Ait oubelli" userId="ecf726b1934da71b" providerId="LiveId" clId="{6A633F21-98A5-46F1-AF5C-7D6517485588}" dt="2021-08-29T13:37:01.579" v="514" actId="20577"/>
        <pc:sldMkLst>
          <pc:docMk/>
          <pc:sldMk cId="3587392423" sldId="393"/>
        </pc:sldMkLst>
        <pc:spChg chg="add mod">
          <ac:chgData name="Syphax Ait oubelli" userId="ecf726b1934da71b" providerId="LiveId" clId="{6A633F21-98A5-46F1-AF5C-7D6517485588}" dt="2021-08-29T13:37:01.579" v="514" actId="20577"/>
          <ac:spMkLst>
            <pc:docMk/>
            <pc:sldMk cId="3587392423" sldId="393"/>
            <ac:spMk id="3" creationId="{CD378A96-EEFB-41A5-8702-9041212DE55E}"/>
          </ac:spMkLst>
        </pc:spChg>
        <pc:spChg chg="del">
          <ac:chgData name="Syphax Ait oubelli" userId="ecf726b1934da71b" providerId="LiveId" clId="{6A633F21-98A5-46F1-AF5C-7D6517485588}" dt="2021-08-29T13:34:09.803" v="333" actId="478"/>
          <ac:spMkLst>
            <pc:docMk/>
            <pc:sldMk cId="3587392423" sldId="393"/>
            <ac:spMk id="4" creationId="{86E02C1D-7524-4BAA-96A6-8C549B269268}"/>
          </ac:spMkLst>
        </pc:spChg>
        <pc:spChg chg="del">
          <ac:chgData name="Syphax Ait oubelli" userId="ecf726b1934da71b" providerId="LiveId" clId="{6A633F21-98A5-46F1-AF5C-7D6517485588}" dt="2021-08-29T13:34:09.803" v="333" actId="478"/>
          <ac:spMkLst>
            <pc:docMk/>
            <pc:sldMk cId="3587392423" sldId="393"/>
            <ac:spMk id="5" creationId="{6211F0F7-5BFA-48AD-9293-64C5162530C6}"/>
          </ac:spMkLst>
        </pc:spChg>
        <pc:spChg chg="del">
          <ac:chgData name="Syphax Ait oubelli" userId="ecf726b1934da71b" providerId="LiveId" clId="{6A633F21-98A5-46F1-AF5C-7D6517485588}" dt="2021-08-29T13:34:09.803" v="333" actId="478"/>
          <ac:spMkLst>
            <pc:docMk/>
            <pc:sldMk cId="3587392423" sldId="393"/>
            <ac:spMk id="6" creationId="{25545ED2-BCAE-4FEF-9F5B-9A640C487BF9}"/>
          </ac:spMkLst>
        </pc:spChg>
        <pc:spChg chg="del">
          <ac:chgData name="Syphax Ait oubelli" userId="ecf726b1934da71b" providerId="LiveId" clId="{6A633F21-98A5-46F1-AF5C-7D6517485588}" dt="2021-08-29T13:34:09.803" v="333" actId="478"/>
          <ac:spMkLst>
            <pc:docMk/>
            <pc:sldMk cId="3587392423" sldId="393"/>
            <ac:spMk id="7" creationId="{DC4BBE06-B2AA-4911-9C60-1B498737DDAD}"/>
          </ac:spMkLst>
        </pc:spChg>
        <pc:spChg chg="del">
          <ac:chgData name="Syphax Ait oubelli" userId="ecf726b1934da71b" providerId="LiveId" clId="{6A633F21-98A5-46F1-AF5C-7D6517485588}" dt="2021-08-29T13:34:09.803" v="333" actId="478"/>
          <ac:spMkLst>
            <pc:docMk/>
            <pc:sldMk cId="3587392423" sldId="393"/>
            <ac:spMk id="8" creationId="{3DA4D8ED-2F4C-45C5-973E-374359483497}"/>
          </ac:spMkLst>
        </pc:spChg>
        <pc:spChg chg="del">
          <ac:chgData name="Syphax Ait oubelli" userId="ecf726b1934da71b" providerId="LiveId" clId="{6A633F21-98A5-46F1-AF5C-7D6517485588}" dt="2021-08-29T13:34:09.803" v="333" actId="478"/>
          <ac:spMkLst>
            <pc:docMk/>
            <pc:sldMk cId="3587392423" sldId="393"/>
            <ac:spMk id="9" creationId="{AD25638B-DCF7-488C-BE67-3F79C6022ABB}"/>
          </ac:spMkLst>
        </pc:spChg>
        <pc:spChg chg="del">
          <ac:chgData name="Syphax Ait oubelli" userId="ecf726b1934da71b" providerId="LiveId" clId="{6A633F21-98A5-46F1-AF5C-7D6517485588}" dt="2021-08-29T13:34:09.803" v="333" actId="478"/>
          <ac:spMkLst>
            <pc:docMk/>
            <pc:sldMk cId="3587392423" sldId="393"/>
            <ac:spMk id="11" creationId="{CE7DE9CA-6FED-43F2-A7CB-858BA95EDD8F}"/>
          </ac:spMkLst>
        </pc:spChg>
        <pc:spChg chg="del">
          <ac:chgData name="Syphax Ait oubelli" userId="ecf726b1934da71b" providerId="LiveId" clId="{6A633F21-98A5-46F1-AF5C-7D6517485588}" dt="2021-08-29T13:34:09.803" v="333" actId="478"/>
          <ac:spMkLst>
            <pc:docMk/>
            <pc:sldMk cId="3587392423" sldId="393"/>
            <ac:spMk id="12" creationId="{7295DEC0-AC61-47C5-84CF-806CDC3ECDF1}"/>
          </ac:spMkLst>
        </pc:spChg>
        <pc:spChg chg="del">
          <ac:chgData name="Syphax Ait oubelli" userId="ecf726b1934da71b" providerId="LiveId" clId="{6A633F21-98A5-46F1-AF5C-7D6517485588}" dt="2021-08-29T13:34:09.803" v="333" actId="478"/>
          <ac:spMkLst>
            <pc:docMk/>
            <pc:sldMk cId="3587392423" sldId="393"/>
            <ac:spMk id="13" creationId="{9E05EEC1-3134-4770-8591-3BF48B652AEB}"/>
          </ac:spMkLst>
        </pc:spChg>
        <pc:spChg chg="del">
          <ac:chgData name="Syphax Ait oubelli" userId="ecf726b1934da71b" providerId="LiveId" clId="{6A633F21-98A5-46F1-AF5C-7D6517485588}" dt="2021-08-29T13:34:09.803" v="333" actId="478"/>
          <ac:spMkLst>
            <pc:docMk/>
            <pc:sldMk cId="3587392423" sldId="393"/>
            <ac:spMk id="14" creationId="{AA443BFD-219D-43CF-9945-01122519DF8A}"/>
          </ac:spMkLst>
        </pc:spChg>
        <pc:spChg chg="del">
          <ac:chgData name="Syphax Ait oubelli" userId="ecf726b1934da71b" providerId="LiveId" clId="{6A633F21-98A5-46F1-AF5C-7D6517485588}" dt="2021-08-29T13:34:09.803" v="333" actId="478"/>
          <ac:spMkLst>
            <pc:docMk/>
            <pc:sldMk cId="3587392423" sldId="393"/>
            <ac:spMk id="15" creationId="{12C86F64-17EE-44A9-9C7C-7BBE9B3C7619}"/>
          </ac:spMkLst>
        </pc:spChg>
        <pc:spChg chg="del">
          <ac:chgData name="Syphax Ait oubelli" userId="ecf726b1934da71b" providerId="LiveId" clId="{6A633F21-98A5-46F1-AF5C-7D6517485588}" dt="2021-08-29T13:34:09.803" v="333" actId="478"/>
          <ac:spMkLst>
            <pc:docMk/>
            <pc:sldMk cId="3587392423" sldId="393"/>
            <ac:spMk id="20" creationId="{024BDB90-88E5-4365-9952-D20FD33E65B8}"/>
          </ac:spMkLst>
        </pc:spChg>
        <pc:spChg chg="del">
          <ac:chgData name="Syphax Ait oubelli" userId="ecf726b1934da71b" providerId="LiveId" clId="{6A633F21-98A5-46F1-AF5C-7D6517485588}" dt="2021-08-29T13:34:09.803" v="333" actId="478"/>
          <ac:spMkLst>
            <pc:docMk/>
            <pc:sldMk cId="3587392423" sldId="393"/>
            <ac:spMk id="25" creationId="{6D4A0762-0E16-429F-BAA9-A2C7B4278642}"/>
          </ac:spMkLst>
        </pc:spChg>
        <pc:spChg chg="del">
          <ac:chgData name="Syphax Ait oubelli" userId="ecf726b1934da71b" providerId="LiveId" clId="{6A633F21-98A5-46F1-AF5C-7D6517485588}" dt="2021-08-29T13:34:09.803" v="333" actId="478"/>
          <ac:spMkLst>
            <pc:docMk/>
            <pc:sldMk cId="3587392423" sldId="393"/>
            <ac:spMk id="26" creationId="{0A570EC5-9E8B-46FB-AC26-DEE2F4488761}"/>
          </ac:spMkLst>
        </pc:spChg>
        <pc:spChg chg="del">
          <ac:chgData name="Syphax Ait oubelli" userId="ecf726b1934da71b" providerId="LiveId" clId="{6A633F21-98A5-46F1-AF5C-7D6517485588}" dt="2021-08-29T13:34:09.803" v="333" actId="478"/>
          <ac:spMkLst>
            <pc:docMk/>
            <pc:sldMk cId="3587392423" sldId="393"/>
            <ac:spMk id="29" creationId="{DB4903E1-0FC6-4DF8-925D-A5FC2AE8F72A}"/>
          </ac:spMkLst>
        </pc:spChg>
        <pc:spChg chg="del">
          <ac:chgData name="Syphax Ait oubelli" userId="ecf726b1934da71b" providerId="LiveId" clId="{6A633F21-98A5-46F1-AF5C-7D6517485588}" dt="2021-08-29T13:34:09.803" v="333" actId="478"/>
          <ac:spMkLst>
            <pc:docMk/>
            <pc:sldMk cId="3587392423" sldId="393"/>
            <ac:spMk id="30" creationId="{EA7A4700-E742-479B-842F-CE8296B794F9}"/>
          </ac:spMkLst>
        </pc:spChg>
        <pc:spChg chg="del">
          <ac:chgData name="Syphax Ait oubelli" userId="ecf726b1934da71b" providerId="LiveId" clId="{6A633F21-98A5-46F1-AF5C-7D6517485588}" dt="2021-08-29T13:34:09.803" v="333" actId="478"/>
          <ac:spMkLst>
            <pc:docMk/>
            <pc:sldMk cId="3587392423" sldId="393"/>
            <ac:spMk id="31" creationId="{B9DD198D-A031-459F-A772-DA4EDA71C3E0}"/>
          </ac:spMkLst>
        </pc:spChg>
        <pc:spChg chg="del">
          <ac:chgData name="Syphax Ait oubelli" userId="ecf726b1934da71b" providerId="LiveId" clId="{6A633F21-98A5-46F1-AF5C-7D6517485588}" dt="2021-08-29T13:34:09.803" v="333" actId="478"/>
          <ac:spMkLst>
            <pc:docMk/>
            <pc:sldMk cId="3587392423" sldId="393"/>
            <ac:spMk id="33" creationId="{8BCE0886-3B62-4553-8FB0-1E45EFA95DD0}"/>
          </ac:spMkLst>
        </pc:spChg>
        <pc:spChg chg="del">
          <ac:chgData name="Syphax Ait oubelli" userId="ecf726b1934da71b" providerId="LiveId" clId="{6A633F21-98A5-46F1-AF5C-7D6517485588}" dt="2021-08-29T13:34:09.803" v="333" actId="478"/>
          <ac:spMkLst>
            <pc:docMk/>
            <pc:sldMk cId="3587392423" sldId="393"/>
            <ac:spMk id="34" creationId="{19834DFD-EFBE-4C70-BB55-F5D002755D2E}"/>
          </ac:spMkLst>
        </pc:spChg>
        <pc:spChg chg="del">
          <ac:chgData name="Syphax Ait oubelli" userId="ecf726b1934da71b" providerId="LiveId" clId="{6A633F21-98A5-46F1-AF5C-7D6517485588}" dt="2021-08-29T13:34:09.803" v="333" actId="478"/>
          <ac:spMkLst>
            <pc:docMk/>
            <pc:sldMk cId="3587392423" sldId="393"/>
            <ac:spMk id="36" creationId="{53916C49-CCC2-4BFE-A727-CFADF69E860A}"/>
          </ac:spMkLst>
        </pc:spChg>
        <pc:spChg chg="del">
          <ac:chgData name="Syphax Ait oubelli" userId="ecf726b1934da71b" providerId="LiveId" clId="{6A633F21-98A5-46F1-AF5C-7D6517485588}" dt="2021-08-29T13:34:09.803" v="333" actId="478"/>
          <ac:spMkLst>
            <pc:docMk/>
            <pc:sldMk cId="3587392423" sldId="393"/>
            <ac:spMk id="37" creationId="{C12EAFC9-1ACF-42BC-AFBF-C686B0B39191}"/>
          </ac:spMkLst>
        </pc:spChg>
        <pc:spChg chg="del">
          <ac:chgData name="Syphax Ait oubelli" userId="ecf726b1934da71b" providerId="LiveId" clId="{6A633F21-98A5-46F1-AF5C-7D6517485588}" dt="2021-08-29T13:34:09.803" v="333" actId="478"/>
          <ac:spMkLst>
            <pc:docMk/>
            <pc:sldMk cId="3587392423" sldId="393"/>
            <ac:spMk id="38" creationId="{70E3C40A-D8BA-42D1-A0D3-B674C170E063}"/>
          </ac:spMkLst>
        </pc:spChg>
        <pc:spChg chg="del">
          <ac:chgData name="Syphax Ait oubelli" userId="ecf726b1934da71b" providerId="LiveId" clId="{6A633F21-98A5-46F1-AF5C-7D6517485588}" dt="2021-08-29T13:34:09.803" v="333" actId="478"/>
          <ac:spMkLst>
            <pc:docMk/>
            <pc:sldMk cId="3587392423" sldId="393"/>
            <ac:spMk id="39" creationId="{7BAA997B-BF6F-4259-9E6A-165887AAF280}"/>
          </ac:spMkLst>
        </pc:spChg>
        <pc:spChg chg="del">
          <ac:chgData name="Syphax Ait oubelli" userId="ecf726b1934da71b" providerId="LiveId" clId="{6A633F21-98A5-46F1-AF5C-7D6517485588}" dt="2021-08-29T13:34:09.803" v="333" actId="478"/>
          <ac:spMkLst>
            <pc:docMk/>
            <pc:sldMk cId="3587392423" sldId="393"/>
            <ac:spMk id="40" creationId="{C966B197-B8E7-4629-B81D-3DD3AFFF774E}"/>
          </ac:spMkLst>
        </pc:spChg>
        <pc:spChg chg="del">
          <ac:chgData name="Syphax Ait oubelli" userId="ecf726b1934da71b" providerId="LiveId" clId="{6A633F21-98A5-46F1-AF5C-7D6517485588}" dt="2021-08-29T13:34:09.803" v="333" actId="478"/>
          <ac:spMkLst>
            <pc:docMk/>
            <pc:sldMk cId="3587392423" sldId="393"/>
            <ac:spMk id="41" creationId="{C9CC9C30-197D-480F-AA85-0543ABACA398}"/>
          </ac:spMkLst>
        </pc:spChg>
        <pc:spChg chg="del">
          <ac:chgData name="Syphax Ait oubelli" userId="ecf726b1934da71b" providerId="LiveId" clId="{6A633F21-98A5-46F1-AF5C-7D6517485588}" dt="2021-08-29T13:34:09.803" v="333" actId="478"/>
          <ac:spMkLst>
            <pc:docMk/>
            <pc:sldMk cId="3587392423" sldId="393"/>
            <ac:spMk id="42" creationId="{E4A0CDE9-1D25-4E00-BD8F-D97364A34EB0}"/>
          </ac:spMkLst>
        </pc:spChg>
        <pc:spChg chg="del">
          <ac:chgData name="Syphax Ait oubelli" userId="ecf726b1934da71b" providerId="LiveId" clId="{6A633F21-98A5-46F1-AF5C-7D6517485588}" dt="2021-08-29T13:34:09.803" v="333" actId="478"/>
          <ac:spMkLst>
            <pc:docMk/>
            <pc:sldMk cId="3587392423" sldId="393"/>
            <ac:spMk id="43" creationId="{2CEBCA1D-DF72-43E2-BB20-BDE9E8363C6E}"/>
          </ac:spMkLst>
        </pc:spChg>
        <pc:spChg chg="del">
          <ac:chgData name="Syphax Ait oubelli" userId="ecf726b1934da71b" providerId="LiveId" clId="{6A633F21-98A5-46F1-AF5C-7D6517485588}" dt="2021-08-29T13:34:09.803" v="333" actId="478"/>
          <ac:spMkLst>
            <pc:docMk/>
            <pc:sldMk cId="3587392423" sldId="393"/>
            <ac:spMk id="45" creationId="{6EA45B6D-44B3-4D92-9287-8DA81E33135B}"/>
          </ac:spMkLst>
        </pc:spChg>
        <pc:spChg chg="del">
          <ac:chgData name="Syphax Ait oubelli" userId="ecf726b1934da71b" providerId="LiveId" clId="{6A633F21-98A5-46F1-AF5C-7D6517485588}" dt="2021-08-29T13:34:09.803" v="333" actId="478"/>
          <ac:spMkLst>
            <pc:docMk/>
            <pc:sldMk cId="3587392423" sldId="393"/>
            <ac:spMk id="46" creationId="{29B76639-5F4A-499A-8DF9-7B0A714C362C}"/>
          </ac:spMkLst>
        </pc:spChg>
        <pc:spChg chg="del">
          <ac:chgData name="Syphax Ait oubelli" userId="ecf726b1934da71b" providerId="LiveId" clId="{6A633F21-98A5-46F1-AF5C-7D6517485588}" dt="2021-08-29T13:34:09.803" v="333" actId="478"/>
          <ac:spMkLst>
            <pc:docMk/>
            <pc:sldMk cId="3587392423" sldId="393"/>
            <ac:spMk id="74" creationId="{2940A86D-24B8-4C36-888E-3508FF60B187}"/>
          </ac:spMkLst>
        </pc:spChg>
        <pc:spChg chg="del">
          <ac:chgData name="Syphax Ait oubelli" userId="ecf726b1934da71b" providerId="LiveId" clId="{6A633F21-98A5-46F1-AF5C-7D6517485588}" dt="2021-08-29T13:34:09.803" v="333" actId="478"/>
          <ac:spMkLst>
            <pc:docMk/>
            <pc:sldMk cId="3587392423" sldId="393"/>
            <ac:spMk id="76" creationId="{3BF5E429-C179-41C2-B2A9-15CD91659C59}"/>
          </ac:spMkLst>
        </pc:spChg>
        <pc:spChg chg="del">
          <ac:chgData name="Syphax Ait oubelli" userId="ecf726b1934da71b" providerId="LiveId" clId="{6A633F21-98A5-46F1-AF5C-7D6517485588}" dt="2021-08-29T13:34:09.803" v="333" actId="478"/>
          <ac:spMkLst>
            <pc:docMk/>
            <pc:sldMk cId="3587392423" sldId="393"/>
            <ac:spMk id="77" creationId="{ABC832F6-769C-4758-BEC4-8CC57A6185B7}"/>
          </ac:spMkLst>
        </pc:spChg>
        <pc:spChg chg="del">
          <ac:chgData name="Syphax Ait oubelli" userId="ecf726b1934da71b" providerId="LiveId" clId="{6A633F21-98A5-46F1-AF5C-7D6517485588}" dt="2021-08-29T13:34:09.803" v="333" actId="478"/>
          <ac:spMkLst>
            <pc:docMk/>
            <pc:sldMk cId="3587392423" sldId="393"/>
            <ac:spMk id="79" creationId="{DFF35D03-A341-43A2-879A-50E919909B26}"/>
          </ac:spMkLst>
        </pc:spChg>
        <pc:spChg chg="del">
          <ac:chgData name="Syphax Ait oubelli" userId="ecf726b1934da71b" providerId="LiveId" clId="{6A633F21-98A5-46F1-AF5C-7D6517485588}" dt="2021-08-29T13:34:09.803" v="333" actId="478"/>
          <ac:spMkLst>
            <pc:docMk/>
            <pc:sldMk cId="3587392423" sldId="393"/>
            <ac:spMk id="80" creationId="{E578228B-87CF-4EEF-9BD2-E1BF4D97D048}"/>
          </ac:spMkLst>
        </pc:spChg>
        <pc:spChg chg="del">
          <ac:chgData name="Syphax Ait oubelli" userId="ecf726b1934da71b" providerId="LiveId" clId="{6A633F21-98A5-46F1-AF5C-7D6517485588}" dt="2021-08-29T13:34:09.803" v="333" actId="478"/>
          <ac:spMkLst>
            <pc:docMk/>
            <pc:sldMk cId="3587392423" sldId="393"/>
            <ac:spMk id="82" creationId="{DB6A2F33-36DA-4E79-A868-1319EA02D438}"/>
          </ac:spMkLst>
        </pc:spChg>
        <pc:spChg chg="del">
          <ac:chgData name="Syphax Ait oubelli" userId="ecf726b1934da71b" providerId="LiveId" clId="{6A633F21-98A5-46F1-AF5C-7D6517485588}" dt="2021-08-29T13:34:09.803" v="333" actId="478"/>
          <ac:spMkLst>
            <pc:docMk/>
            <pc:sldMk cId="3587392423" sldId="393"/>
            <ac:spMk id="83" creationId="{57F1C9E4-C1A2-497F-95DC-715726B9C2F8}"/>
          </ac:spMkLst>
        </pc:spChg>
        <pc:spChg chg="del">
          <ac:chgData name="Syphax Ait oubelli" userId="ecf726b1934da71b" providerId="LiveId" clId="{6A633F21-98A5-46F1-AF5C-7D6517485588}" dt="2021-08-29T13:34:09.803" v="333" actId="478"/>
          <ac:spMkLst>
            <pc:docMk/>
            <pc:sldMk cId="3587392423" sldId="393"/>
            <ac:spMk id="85" creationId="{1BA27085-F84F-4442-9E60-58BEFCF92521}"/>
          </ac:spMkLst>
        </pc:spChg>
        <pc:spChg chg="del">
          <ac:chgData name="Syphax Ait oubelli" userId="ecf726b1934da71b" providerId="LiveId" clId="{6A633F21-98A5-46F1-AF5C-7D6517485588}" dt="2021-08-29T13:34:09.803" v="333" actId="478"/>
          <ac:spMkLst>
            <pc:docMk/>
            <pc:sldMk cId="3587392423" sldId="393"/>
            <ac:spMk id="86" creationId="{ACAC5236-3BC6-400E-91BD-6CC9BA10FEE4}"/>
          </ac:spMkLst>
        </pc:spChg>
        <pc:spChg chg="del">
          <ac:chgData name="Syphax Ait oubelli" userId="ecf726b1934da71b" providerId="LiveId" clId="{6A633F21-98A5-46F1-AF5C-7D6517485588}" dt="2021-08-29T13:34:09.803" v="333" actId="478"/>
          <ac:spMkLst>
            <pc:docMk/>
            <pc:sldMk cId="3587392423" sldId="393"/>
            <ac:spMk id="88" creationId="{DD98B1C0-DB23-4D82-96E1-C7C5BCED8AE4}"/>
          </ac:spMkLst>
        </pc:spChg>
        <pc:spChg chg="del">
          <ac:chgData name="Syphax Ait oubelli" userId="ecf726b1934da71b" providerId="LiveId" clId="{6A633F21-98A5-46F1-AF5C-7D6517485588}" dt="2021-08-29T13:34:09.803" v="333" actId="478"/>
          <ac:spMkLst>
            <pc:docMk/>
            <pc:sldMk cId="3587392423" sldId="393"/>
            <ac:spMk id="89" creationId="{6CA1B2C0-E3D4-4713-BA75-E177AEEA47DD}"/>
          </ac:spMkLst>
        </pc:spChg>
        <pc:spChg chg="del">
          <ac:chgData name="Syphax Ait oubelli" userId="ecf726b1934da71b" providerId="LiveId" clId="{6A633F21-98A5-46F1-AF5C-7D6517485588}" dt="2021-08-29T13:34:09.803" v="333" actId="478"/>
          <ac:spMkLst>
            <pc:docMk/>
            <pc:sldMk cId="3587392423" sldId="393"/>
            <ac:spMk id="91" creationId="{132FF46C-DE74-4099-95D1-0F3BC78A2F36}"/>
          </ac:spMkLst>
        </pc:spChg>
        <pc:spChg chg="del">
          <ac:chgData name="Syphax Ait oubelli" userId="ecf726b1934da71b" providerId="LiveId" clId="{6A633F21-98A5-46F1-AF5C-7D6517485588}" dt="2021-08-29T13:34:09.803" v="333" actId="478"/>
          <ac:spMkLst>
            <pc:docMk/>
            <pc:sldMk cId="3587392423" sldId="393"/>
            <ac:spMk id="92" creationId="{6E3A7D61-18EE-4FC7-8E42-AE8F13E0A628}"/>
          </ac:spMkLst>
        </pc:spChg>
        <pc:spChg chg="del">
          <ac:chgData name="Syphax Ait oubelli" userId="ecf726b1934da71b" providerId="LiveId" clId="{6A633F21-98A5-46F1-AF5C-7D6517485588}" dt="2021-08-29T13:34:09.803" v="333" actId="478"/>
          <ac:spMkLst>
            <pc:docMk/>
            <pc:sldMk cId="3587392423" sldId="393"/>
            <ac:spMk id="94" creationId="{63CDA0BC-C397-48B6-AE67-B558E52B6C22}"/>
          </ac:spMkLst>
        </pc:spChg>
        <pc:spChg chg="del">
          <ac:chgData name="Syphax Ait oubelli" userId="ecf726b1934da71b" providerId="LiveId" clId="{6A633F21-98A5-46F1-AF5C-7D6517485588}" dt="2021-08-29T13:34:09.803" v="333" actId="478"/>
          <ac:spMkLst>
            <pc:docMk/>
            <pc:sldMk cId="3587392423" sldId="393"/>
            <ac:spMk id="95" creationId="{1F258B81-683D-49A8-90CE-2593EBEF9925}"/>
          </ac:spMkLst>
        </pc:spChg>
        <pc:spChg chg="del">
          <ac:chgData name="Syphax Ait oubelli" userId="ecf726b1934da71b" providerId="LiveId" clId="{6A633F21-98A5-46F1-AF5C-7D6517485588}" dt="2021-08-29T13:34:09.803" v="333" actId="478"/>
          <ac:spMkLst>
            <pc:docMk/>
            <pc:sldMk cId="3587392423" sldId="393"/>
            <ac:spMk id="97" creationId="{45121A8C-E1E5-4FBF-A4C9-F3CEA705C510}"/>
          </ac:spMkLst>
        </pc:spChg>
        <pc:spChg chg="del">
          <ac:chgData name="Syphax Ait oubelli" userId="ecf726b1934da71b" providerId="LiveId" clId="{6A633F21-98A5-46F1-AF5C-7D6517485588}" dt="2021-08-29T13:34:09.803" v="333" actId="478"/>
          <ac:spMkLst>
            <pc:docMk/>
            <pc:sldMk cId="3587392423" sldId="393"/>
            <ac:spMk id="98" creationId="{447468E9-3EFE-49D2-85F0-6894F5AA9B33}"/>
          </ac:spMkLst>
        </pc:spChg>
        <pc:spChg chg="del">
          <ac:chgData name="Syphax Ait oubelli" userId="ecf726b1934da71b" providerId="LiveId" clId="{6A633F21-98A5-46F1-AF5C-7D6517485588}" dt="2021-08-29T13:34:09.803" v="333" actId="478"/>
          <ac:spMkLst>
            <pc:docMk/>
            <pc:sldMk cId="3587392423" sldId="393"/>
            <ac:spMk id="100" creationId="{D6AC3BD9-E00B-4C33-9376-885A92ED0AA8}"/>
          </ac:spMkLst>
        </pc:spChg>
        <pc:spChg chg="del">
          <ac:chgData name="Syphax Ait oubelli" userId="ecf726b1934da71b" providerId="LiveId" clId="{6A633F21-98A5-46F1-AF5C-7D6517485588}" dt="2021-08-29T13:34:09.803" v="333" actId="478"/>
          <ac:spMkLst>
            <pc:docMk/>
            <pc:sldMk cId="3587392423" sldId="393"/>
            <ac:spMk id="101" creationId="{A7D26FAF-3F0E-4ADD-AE12-01FB02C3ED4F}"/>
          </ac:spMkLst>
        </pc:spChg>
        <pc:spChg chg="del">
          <ac:chgData name="Syphax Ait oubelli" userId="ecf726b1934da71b" providerId="LiveId" clId="{6A633F21-98A5-46F1-AF5C-7D6517485588}" dt="2021-08-29T13:34:09.803" v="333" actId="478"/>
          <ac:spMkLst>
            <pc:docMk/>
            <pc:sldMk cId="3587392423" sldId="393"/>
            <ac:spMk id="103" creationId="{98063989-E3D3-4313-A10E-12EA9FC8DE06}"/>
          </ac:spMkLst>
        </pc:spChg>
        <pc:spChg chg="del">
          <ac:chgData name="Syphax Ait oubelli" userId="ecf726b1934da71b" providerId="LiveId" clId="{6A633F21-98A5-46F1-AF5C-7D6517485588}" dt="2021-08-29T13:34:09.803" v="333" actId="478"/>
          <ac:spMkLst>
            <pc:docMk/>
            <pc:sldMk cId="3587392423" sldId="393"/>
            <ac:spMk id="104" creationId="{14F65FAB-D216-4180-B26F-8117668CE8FF}"/>
          </ac:spMkLst>
        </pc:spChg>
        <pc:spChg chg="del">
          <ac:chgData name="Syphax Ait oubelli" userId="ecf726b1934da71b" providerId="LiveId" clId="{6A633F21-98A5-46F1-AF5C-7D6517485588}" dt="2021-08-29T13:34:09.803" v="333" actId="478"/>
          <ac:spMkLst>
            <pc:docMk/>
            <pc:sldMk cId="3587392423" sldId="393"/>
            <ac:spMk id="105" creationId="{81944835-D5BD-4404-B4F0-25F9340D494B}"/>
          </ac:spMkLst>
        </pc:spChg>
        <pc:spChg chg="del">
          <ac:chgData name="Syphax Ait oubelli" userId="ecf726b1934da71b" providerId="LiveId" clId="{6A633F21-98A5-46F1-AF5C-7D6517485588}" dt="2021-08-29T13:34:09.803" v="333" actId="478"/>
          <ac:spMkLst>
            <pc:docMk/>
            <pc:sldMk cId="3587392423" sldId="393"/>
            <ac:spMk id="106" creationId="{12770EAF-FF01-4042-AEEC-984D0CCB37AA}"/>
          </ac:spMkLst>
        </pc:spChg>
        <pc:spChg chg="del">
          <ac:chgData name="Syphax Ait oubelli" userId="ecf726b1934da71b" providerId="LiveId" clId="{6A633F21-98A5-46F1-AF5C-7D6517485588}" dt="2021-08-29T13:34:09.803" v="333" actId="478"/>
          <ac:spMkLst>
            <pc:docMk/>
            <pc:sldMk cId="3587392423" sldId="393"/>
            <ac:spMk id="108" creationId="{A26D9BB7-D2ED-40EB-B1A8-22AD701D7393}"/>
          </ac:spMkLst>
        </pc:spChg>
        <pc:spChg chg="del">
          <ac:chgData name="Syphax Ait oubelli" userId="ecf726b1934da71b" providerId="LiveId" clId="{6A633F21-98A5-46F1-AF5C-7D6517485588}" dt="2021-08-29T13:34:09.803" v="333" actId="478"/>
          <ac:spMkLst>
            <pc:docMk/>
            <pc:sldMk cId="3587392423" sldId="393"/>
            <ac:spMk id="109" creationId="{28488A9E-73CA-449B-A0B1-80AFC031BE37}"/>
          </ac:spMkLst>
        </pc:spChg>
        <pc:spChg chg="del">
          <ac:chgData name="Syphax Ait oubelli" userId="ecf726b1934da71b" providerId="LiveId" clId="{6A633F21-98A5-46F1-AF5C-7D6517485588}" dt="2021-08-29T13:34:09.803" v="333" actId="478"/>
          <ac:spMkLst>
            <pc:docMk/>
            <pc:sldMk cId="3587392423" sldId="393"/>
            <ac:spMk id="117" creationId="{14DA4527-A8F7-4B2E-BEA9-9EE391D273CB}"/>
          </ac:spMkLst>
        </pc:spChg>
        <pc:spChg chg="del">
          <ac:chgData name="Syphax Ait oubelli" userId="ecf726b1934da71b" providerId="LiveId" clId="{6A633F21-98A5-46F1-AF5C-7D6517485588}" dt="2021-08-29T13:34:09.803" v="333" actId="478"/>
          <ac:spMkLst>
            <pc:docMk/>
            <pc:sldMk cId="3587392423" sldId="393"/>
            <ac:spMk id="123" creationId="{B91E07DF-E234-4816-846C-C7021880B857}"/>
          </ac:spMkLst>
        </pc:spChg>
        <pc:spChg chg="del">
          <ac:chgData name="Syphax Ait oubelli" userId="ecf726b1934da71b" providerId="LiveId" clId="{6A633F21-98A5-46F1-AF5C-7D6517485588}" dt="2021-08-29T13:34:09.803" v="333" actId="478"/>
          <ac:spMkLst>
            <pc:docMk/>
            <pc:sldMk cId="3587392423" sldId="393"/>
            <ac:spMk id="124" creationId="{0A7F22C8-2891-42F7-A349-D750EC2870F3}"/>
          </ac:spMkLst>
        </pc:spChg>
        <pc:spChg chg="del">
          <ac:chgData name="Syphax Ait oubelli" userId="ecf726b1934da71b" providerId="LiveId" clId="{6A633F21-98A5-46F1-AF5C-7D6517485588}" dt="2021-08-29T13:34:09.803" v="333" actId="478"/>
          <ac:spMkLst>
            <pc:docMk/>
            <pc:sldMk cId="3587392423" sldId="393"/>
            <ac:spMk id="125" creationId="{13D0D656-C56B-4C15-AB1C-F13260272092}"/>
          </ac:spMkLst>
        </pc:spChg>
        <pc:spChg chg="del">
          <ac:chgData name="Syphax Ait oubelli" userId="ecf726b1934da71b" providerId="LiveId" clId="{6A633F21-98A5-46F1-AF5C-7D6517485588}" dt="2021-08-29T13:34:09.803" v="333" actId="478"/>
          <ac:spMkLst>
            <pc:docMk/>
            <pc:sldMk cId="3587392423" sldId="393"/>
            <ac:spMk id="126" creationId="{C48C8316-59DF-4142-9CD0-36C65FE74AF4}"/>
          </ac:spMkLst>
        </pc:spChg>
        <pc:spChg chg="del">
          <ac:chgData name="Syphax Ait oubelli" userId="ecf726b1934da71b" providerId="LiveId" clId="{6A633F21-98A5-46F1-AF5C-7D6517485588}" dt="2021-08-29T13:34:09.803" v="333" actId="478"/>
          <ac:spMkLst>
            <pc:docMk/>
            <pc:sldMk cId="3587392423" sldId="393"/>
            <ac:spMk id="128" creationId="{63A49438-356E-4729-BECB-007A98423073}"/>
          </ac:spMkLst>
        </pc:spChg>
        <pc:spChg chg="del">
          <ac:chgData name="Syphax Ait oubelli" userId="ecf726b1934da71b" providerId="LiveId" clId="{6A633F21-98A5-46F1-AF5C-7D6517485588}" dt="2021-08-29T13:34:09.803" v="333" actId="478"/>
          <ac:spMkLst>
            <pc:docMk/>
            <pc:sldMk cId="3587392423" sldId="393"/>
            <ac:spMk id="129" creationId="{F2C9B7E1-1BF9-4218-A3B4-A23B6955CA10}"/>
          </ac:spMkLst>
        </pc:spChg>
        <pc:spChg chg="del">
          <ac:chgData name="Syphax Ait oubelli" userId="ecf726b1934da71b" providerId="LiveId" clId="{6A633F21-98A5-46F1-AF5C-7D6517485588}" dt="2021-08-29T13:34:09.803" v="333" actId="478"/>
          <ac:spMkLst>
            <pc:docMk/>
            <pc:sldMk cId="3587392423" sldId="393"/>
            <ac:spMk id="130" creationId="{DB5C8E01-B151-4506-9581-851BAF4B7241}"/>
          </ac:spMkLst>
        </pc:spChg>
        <pc:spChg chg="del">
          <ac:chgData name="Syphax Ait oubelli" userId="ecf726b1934da71b" providerId="LiveId" clId="{6A633F21-98A5-46F1-AF5C-7D6517485588}" dt="2021-08-29T13:34:09.803" v="333" actId="478"/>
          <ac:spMkLst>
            <pc:docMk/>
            <pc:sldMk cId="3587392423" sldId="393"/>
            <ac:spMk id="131" creationId="{7C1F2144-D994-49A9-B76F-34F68D4A028C}"/>
          </ac:spMkLst>
        </pc:spChg>
        <pc:spChg chg="del">
          <ac:chgData name="Syphax Ait oubelli" userId="ecf726b1934da71b" providerId="LiveId" clId="{6A633F21-98A5-46F1-AF5C-7D6517485588}" dt="2021-08-29T13:34:09.803" v="333" actId="478"/>
          <ac:spMkLst>
            <pc:docMk/>
            <pc:sldMk cId="3587392423" sldId="393"/>
            <ac:spMk id="133" creationId="{49059D3A-0E9B-47CE-824F-105EAE2BAAD6}"/>
          </ac:spMkLst>
        </pc:spChg>
        <pc:picChg chg="del">
          <ac:chgData name="Syphax Ait oubelli" userId="ecf726b1934da71b" providerId="LiveId" clId="{6A633F21-98A5-46F1-AF5C-7D6517485588}" dt="2021-08-29T13:34:09.803" v="333" actId="478"/>
          <ac:picMkLst>
            <pc:docMk/>
            <pc:sldMk cId="3587392423" sldId="393"/>
            <ac:picMk id="2" creationId="{2BCEEB85-635C-47EC-90B9-F2D1646CCBD3}"/>
          </ac:picMkLst>
        </pc:picChg>
        <pc:cxnChg chg="del">
          <ac:chgData name="Syphax Ait oubelli" userId="ecf726b1934da71b" providerId="LiveId" clId="{6A633F21-98A5-46F1-AF5C-7D6517485588}" dt="2021-08-29T13:34:09.803" v="333" actId="478"/>
          <ac:cxnSpMkLst>
            <pc:docMk/>
            <pc:sldMk cId="3587392423" sldId="393"/>
            <ac:cxnSpMk id="51" creationId="{F3FA9D36-793B-4CD0-9DF7-C5214D088AC9}"/>
          </ac:cxnSpMkLst>
        </pc:cxnChg>
        <pc:cxnChg chg="del">
          <ac:chgData name="Syphax Ait oubelli" userId="ecf726b1934da71b" providerId="LiveId" clId="{6A633F21-98A5-46F1-AF5C-7D6517485588}" dt="2021-08-29T13:34:09.803" v="333" actId="478"/>
          <ac:cxnSpMkLst>
            <pc:docMk/>
            <pc:sldMk cId="3587392423" sldId="393"/>
            <ac:cxnSpMk id="52" creationId="{046DF758-94D2-4C97-BA89-B2598C1D118F}"/>
          </ac:cxnSpMkLst>
        </pc:cxnChg>
        <pc:cxnChg chg="del">
          <ac:chgData name="Syphax Ait oubelli" userId="ecf726b1934da71b" providerId="LiveId" clId="{6A633F21-98A5-46F1-AF5C-7D6517485588}" dt="2021-08-29T13:34:09.803" v="333" actId="478"/>
          <ac:cxnSpMkLst>
            <pc:docMk/>
            <pc:sldMk cId="3587392423" sldId="393"/>
            <ac:cxnSpMk id="54" creationId="{5E60D0EA-A94E-44F1-A0F2-5437CD1A2B64}"/>
          </ac:cxnSpMkLst>
        </pc:cxnChg>
        <pc:cxnChg chg="del">
          <ac:chgData name="Syphax Ait oubelli" userId="ecf726b1934da71b" providerId="LiveId" clId="{6A633F21-98A5-46F1-AF5C-7D6517485588}" dt="2021-08-29T13:34:09.803" v="333" actId="478"/>
          <ac:cxnSpMkLst>
            <pc:docMk/>
            <pc:sldMk cId="3587392423" sldId="393"/>
            <ac:cxnSpMk id="57" creationId="{27D8B676-0330-4384-8C74-82037ADCE01C}"/>
          </ac:cxnSpMkLst>
        </pc:cxnChg>
        <pc:cxnChg chg="del mod">
          <ac:chgData name="Syphax Ait oubelli" userId="ecf726b1934da71b" providerId="LiveId" clId="{6A633F21-98A5-46F1-AF5C-7D6517485588}" dt="2021-08-29T13:34:09.803" v="333" actId="478"/>
          <ac:cxnSpMkLst>
            <pc:docMk/>
            <pc:sldMk cId="3587392423" sldId="393"/>
            <ac:cxnSpMk id="60" creationId="{1AC27AFF-F0D9-47AE-BA15-7218DD682D34}"/>
          </ac:cxnSpMkLst>
        </pc:cxnChg>
        <pc:cxnChg chg="del mod">
          <ac:chgData name="Syphax Ait oubelli" userId="ecf726b1934da71b" providerId="LiveId" clId="{6A633F21-98A5-46F1-AF5C-7D6517485588}" dt="2021-08-29T13:34:09.803" v="333" actId="478"/>
          <ac:cxnSpMkLst>
            <pc:docMk/>
            <pc:sldMk cId="3587392423" sldId="393"/>
            <ac:cxnSpMk id="63" creationId="{6696422F-4F7F-4E9E-B6D8-C0B189BE1F4D}"/>
          </ac:cxnSpMkLst>
        </pc:cxnChg>
        <pc:cxnChg chg="del">
          <ac:chgData name="Syphax Ait oubelli" userId="ecf726b1934da71b" providerId="LiveId" clId="{6A633F21-98A5-46F1-AF5C-7D6517485588}" dt="2021-08-29T13:34:09.803" v="333" actId="478"/>
          <ac:cxnSpMkLst>
            <pc:docMk/>
            <pc:sldMk cId="3587392423" sldId="393"/>
            <ac:cxnSpMk id="66" creationId="{EDB433EA-98D7-4E9B-BAFA-40D8677BDD2E}"/>
          </ac:cxnSpMkLst>
        </pc:cxnChg>
        <pc:cxnChg chg="del">
          <ac:chgData name="Syphax Ait oubelli" userId="ecf726b1934da71b" providerId="LiveId" clId="{6A633F21-98A5-46F1-AF5C-7D6517485588}" dt="2021-08-29T13:34:09.803" v="333" actId="478"/>
          <ac:cxnSpMkLst>
            <pc:docMk/>
            <pc:sldMk cId="3587392423" sldId="393"/>
            <ac:cxnSpMk id="69" creationId="{B459BD8B-09EA-40C1-BE52-68ED30F71AEC}"/>
          </ac:cxnSpMkLst>
        </pc:cxnChg>
        <pc:cxnChg chg="del mod">
          <ac:chgData name="Syphax Ait oubelli" userId="ecf726b1934da71b" providerId="LiveId" clId="{6A633F21-98A5-46F1-AF5C-7D6517485588}" dt="2021-08-29T13:34:09.803" v="333" actId="478"/>
          <ac:cxnSpMkLst>
            <pc:docMk/>
            <pc:sldMk cId="3587392423" sldId="393"/>
            <ac:cxnSpMk id="72" creationId="{8854440D-CA9E-44E7-8F0A-3DAEE2D3CA37}"/>
          </ac:cxnSpMkLst>
        </pc:cxnChg>
        <pc:cxnChg chg="del mod">
          <ac:chgData name="Syphax Ait oubelli" userId="ecf726b1934da71b" providerId="LiveId" clId="{6A633F21-98A5-46F1-AF5C-7D6517485588}" dt="2021-08-29T13:34:09.803" v="333" actId="478"/>
          <ac:cxnSpMkLst>
            <pc:docMk/>
            <pc:sldMk cId="3587392423" sldId="393"/>
            <ac:cxnSpMk id="75" creationId="{6688B99F-D744-480F-B787-C69911ED469B}"/>
          </ac:cxnSpMkLst>
        </pc:cxnChg>
        <pc:cxnChg chg="del mod">
          <ac:chgData name="Syphax Ait oubelli" userId="ecf726b1934da71b" providerId="LiveId" clId="{6A633F21-98A5-46F1-AF5C-7D6517485588}" dt="2021-08-29T13:34:09.803" v="333" actId="478"/>
          <ac:cxnSpMkLst>
            <pc:docMk/>
            <pc:sldMk cId="3587392423" sldId="393"/>
            <ac:cxnSpMk id="78" creationId="{14E0CEAC-8B20-4DFB-9DDA-CBEE2940F830}"/>
          </ac:cxnSpMkLst>
        </pc:cxnChg>
        <pc:cxnChg chg="del mod">
          <ac:chgData name="Syphax Ait oubelli" userId="ecf726b1934da71b" providerId="LiveId" clId="{6A633F21-98A5-46F1-AF5C-7D6517485588}" dt="2021-08-29T13:34:09.803" v="333" actId="478"/>
          <ac:cxnSpMkLst>
            <pc:docMk/>
            <pc:sldMk cId="3587392423" sldId="393"/>
            <ac:cxnSpMk id="81" creationId="{7FABE695-AFD7-48E1-9B5B-AE8FB81D62A0}"/>
          </ac:cxnSpMkLst>
        </pc:cxnChg>
        <pc:cxnChg chg="del mod">
          <ac:chgData name="Syphax Ait oubelli" userId="ecf726b1934da71b" providerId="LiveId" clId="{6A633F21-98A5-46F1-AF5C-7D6517485588}" dt="2021-08-29T13:34:09.803" v="333" actId="478"/>
          <ac:cxnSpMkLst>
            <pc:docMk/>
            <pc:sldMk cId="3587392423" sldId="393"/>
            <ac:cxnSpMk id="84" creationId="{804A3ED4-ECE4-4750-8547-EE0E9AC12CC2}"/>
          </ac:cxnSpMkLst>
        </pc:cxnChg>
        <pc:cxnChg chg="del mod">
          <ac:chgData name="Syphax Ait oubelli" userId="ecf726b1934da71b" providerId="LiveId" clId="{6A633F21-98A5-46F1-AF5C-7D6517485588}" dt="2021-08-29T13:34:09.803" v="333" actId="478"/>
          <ac:cxnSpMkLst>
            <pc:docMk/>
            <pc:sldMk cId="3587392423" sldId="393"/>
            <ac:cxnSpMk id="87" creationId="{6D9D9D39-E83B-4BAA-BF26-A8FDC2AE1361}"/>
          </ac:cxnSpMkLst>
        </pc:cxnChg>
        <pc:cxnChg chg="del">
          <ac:chgData name="Syphax Ait oubelli" userId="ecf726b1934da71b" providerId="LiveId" clId="{6A633F21-98A5-46F1-AF5C-7D6517485588}" dt="2021-08-29T13:34:09.803" v="333" actId="478"/>
          <ac:cxnSpMkLst>
            <pc:docMk/>
            <pc:sldMk cId="3587392423" sldId="393"/>
            <ac:cxnSpMk id="90" creationId="{D389D422-BF40-4E95-B011-7E908A0AD6AA}"/>
          </ac:cxnSpMkLst>
        </pc:cxnChg>
        <pc:cxnChg chg="del">
          <ac:chgData name="Syphax Ait oubelli" userId="ecf726b1934da71b" providerId="LiveId" clId="{6A633F21-98A5-46F1-AF5C-7D6517485588}" dt="2021-08-29T13:34:09.803" v="333" actId="478"/>
          <ac:cxnSpMkLst>
            <pc:docMk/>
            <pc:sldMk cId="3587392423" sldId="393"/>
            <ac:cxnSpMk id="93" creationId="{FCD5EF38-3754-4F8D-A6D4-AE66F5BB2254}"/>
          </ac:cxnSpMkLst>
        </pc:cxnChg>
        <pc:cxnChg chg="del">
          <ac:chgData name="Syphax Ait oubelli" userId="ecf726b1934da71b" providerId="LiveId" clId="{6A633F21-98A5-46F1-AF5C-7D6517485588}" dt="2021-08-29T13:34:09.803" v="333" actId="478"/>
          <ac:cxnSpMkLst>
            <pc:docMk/>
            <pc:sldMk cId="3587392423" sldId="393"/>
            <ac:cxnSpMk id="96" creationId="{E7B2D042-55D9-483E-BA43-ABE18920C017}"/>
          </ac:cxnSpMkLst>
        </pc:cxnChg>
        <pc:cxnChg chg="del">
          <ac:chgData name="Syphax Ait oubelli" userId="ecf726b1934da71b" providerId="LiveId" clId="{6A633F21-98A5-46F1-AF5C-7D6517485588}" dt="2021-08-29T13:34:09.803" v="333" actId="478"/>
          <ac:cxnSpMkLst>
            <pc:docMk/>
            <pc:sldMk cId="3587392423" sldId="393"/>
            <ac:cxnSpMk id="99" creationId="{741A165C-E7C7-4D8D-B71B-BC2AEB5E06FE}"/>
          </ac:cxnSpMkLst>
        </pc:cxnChg>
        <pc:cxnChg chg="del mod">
          <ac:chgData name="Syphax Ait oubelli" userId="ecf726b1934da71b" providerId="LiveId" clId="{6A633F21-98A5-46F1-AF5C-7D6517485588}" dt="2021-08-29T13:34:09.803" v="333" actId="478"/>
          <ac:cxnSpMkLst>
            <pc:docMk/>
            <pc:sldMk cId="3587392423" sldId="393"/>
            <ac:cxnSpMk id="102" creationId="{50A65C5E-A6EE-4D1B-8CB0-420CDFB85059}"/>
          </ac:cxnSpMkLst>
        </pc:cxnChg>
        <pc:cxnChg chg="del">
          <ac:chgData name="Syphax Ait oubelli" userId="ecf726b1934da71b" providerId="LiveId" clId="{6A633F21-98A5-46F1-AF5C-7D6517485588}" dt="2021-08-29T13:34:09.803" v="333" actId="478"/>
          <ac:cxnSpMkLst>
            <pc:docMk/>
            <pc:sldMk cId="3587392423" sldId="393"/>
            <ac:cxnSpMk id="107" creationId="{8163324D-4163-44A1-A546-2BE70017A9A9}"/>
          </ac:cxnSpMkLst>
        </pc:cxnChg>
        <pc:cxnChg chg="del">
          <ac:chgData name="Syphax Ait oubelli" userId="ecf726b1934da71b" providerId="LiveId" clId="{6A633F21-98A5-46F1-AF5C-7D6517485588}" dt="2021-08-29T13:34:09.803" v="333" actId="478"/>
          <ac:cxnSpMkLst>
            <pc:docMk/>
            <pc:sldMk cId="3587392423" sldId="393"/>
            <ac:cxnSpMk id="115" creationId="{8FD321DA-4121-4BD4-AD9B-DD80A6F428AA}"/>
          </ac:cxnSpMkLst>
        </pc:cxnChg>
        <pc:cxnChg chg="del">
          <ac:chgData name="Syphax Ait oubelli" userId="ecf726b1934da71b" providerId="LiveId" clId="{6A633F21-98A5-46F1-AF5C-7D6517485588}" dt="2021-08-29T13:34:09.803" v="333" actId="478"/>
          <ac:cxnSpMkLst>
            <pc:docMk/>
            <pc:sldMk cId="3587392423" sldId="393"/>
            <ac:cxnSpMk id="116" creationId="{D3E636FB-2FB5-4C64-8B3D-174FB06FF83A}"/>
          </ac:cxnSpMkLst>
        </pc:cxnChg>
        <pc:cxnChg chg="del mod">
          <ac:chgData name="Syphax Ait oubelli" userId="ecf726b1934da71b" providerId="LiveId" clId="{6A633F21-98A5-46F1-AF5C-7D6517485588}" dt="2021-08-29T13:34:09.803" v="333" actId="478"/>
          <ac:cxnSpMkLst>
            <pc:docMk/>
            <pc:sldMk cId="3587392423" sldId="393"/>
            <ac:cxnSpMk id="118" creationId="{4AD2BC74-C7AA-466B-98F6-6ACC1FB70C9E}"/>
          </ac:cxnSpMkLst>
        </pc:cxnChg>
        <pc:cxnChg chg="del mod">
          <ac:chgData name="Syphax Ait oubelli" userId="ecf726b1934da71b" providerId="LiveId" clId="{6A633F21-98A5-46F1-AF5C-7D6517485588}" dt="2021-08-29T13:34:09.803" v="333" actId="478"/>
          <ac:cxnSpMkLst>
            <pc:docMk/>
            <pc:sldMk cId="3587392423" sldId="393"/>
            <ac:cxnSpMk id="119" creationId="{D9C76AB7-6E8B-4343-A4E1-2DE2DC3F9414}"/>
          </ac:cxnSpMkLst>
        </pc:cxnChg>
        <pc:cxnChg chg="del mod">
          <ac:chgData name="Syphax Ait oubelli" userId="ecf726b1934da71b" providerId="LiveId" clId="{6A633F21-98A5-46F1-AF5C-7D6517485588}" dt="2021-08-29T13:34:09.803" v="333" actId="478"/>
          <ac:cxnSpMkLst>
            <pc:docMk/>
            <pc:sldMk cId="3587392423" sldId="393"/>
            <ac:cxnSpMk id="120" creationId="{39016DC9-EC49-4128-92DA-E8381F341FD5}"/>
          </ac:cxnSpMkLst>
        </pc:cxnChg>
        <pc:cxnChg chg="del mod">
          <ac:chgData name="Syphax Ait oubelli" userId="ecf726b1934da71b" providerId="LiveId" clId="{6A633F21-98A5-46F1-AF5C-7D6517485588}" dt="2021-08-29T13:34:09.803" v="333" actId="478"/>
          <ac:cxnSpMkLst>
            <pc:docMk/>
            <pc:sldMk cId="3587392423" sldId="393"/>
            <ac:cxnSpMk id="121" creationId="{499E5475-59B4-4409-9CFE-16B08E2D4B9D}"/>
          </ac:cxnSpMkLst>
        </pc:cxnChg>
        <pc:cxnChg chg="del mod">
          <ac:chgData name="Syphax Ait oubelli" userId="ecf726b1934da71b" providerId="LiveId" clId="{6A633F21-98A5-46F1-AF5C-7D6517485588}" dt="2021-08-29T13:34:09.803" v="333" actId="478"/>
          <ac:cxnSpMkLst>
            <pc:docMk/>
            <pc:sldMk cId="3587392423" sldId="393"/>
            <ac:cxnSpMk id="122" creationId="{D60D53E9-9228-4D72-92DD-68A5CE2F4CCF}"/>
          </ac:cxnSpMkLst>
        </pc:cxnChg>
        <pc:cxnChg chg="del mod">
          <ac:chgData name="Syphax Ait oubelli" userId="ecf726b1934da71b" providerId="LiveId" clId="{6A633F21-98A5-46F1-AF5C-7D6517485588}" dt="2021-08-29T13:34:09.803" v="333" actId="478"/>
          <ac:cxnSpMkLst>
            <pc:docMk/>
            <pc:sldMk cId="3587392423" sldId="393"/>
            <ac:cxnSpMk id="127" creationId="{8E889406-4DB1-4D1C-8CA7-B479CFD95C2F}"/>
          </ac:cxnSpMkLst>
        </pc:cxnChg>
        <pc:cxnChg chg="del mod">
          <ac:chgData name="Syphax Ait oubelli" userId="ecf726b1934da71b" providerId="LiveId" clId="{6A633F21-98A5-46F1-AF5C-7D6517485588}" dt="2021-08-29T13:34:09.803" v="333" actId="478"/>
          <ac:cxnSpMkLst>
            <pc:docMk/>
            <pc:sldMk cId="3587392423" sldId="393"/>
            <ac:cxnSpMk id="132" creationId="{C1868832-11B4-4C6D-878A-EE733021CA48}"/>
          </ac:cxnSpMkLst>
        </pc:cxnChg>
        <pc:cxnChg chg="del mod">
          <ac:chgData name="Syphax Ait oubelli" userId="ecf726b1934da71b" providerId="LiveId" clId="{6A633F21-98A5-46F1-AF5C-7D6517485588}" dt="2021-08-29T13:34:09.803" v="333" actId="478"/>
          <ac:cxnSpMkLst>
            <pc:docMk/>
            <pc:sldMk cId="3587392423" sldId="393"/>
            <ac:cxnSpMk id="138" creationId="{9EF8B263-A038-4402-AABC-16BB26A44BC4}"/>
          </ac:cxnSpMkLst>
        </pc:cxnChg>
        <pc:cxnChg chg="del mod">
          <ac:chgData name="Syphax Ait oubelli" userId="ecf726b1934da71b" providerId="LiveId" clId="{6A633F21-98A5-46F1-AF5C-7D6517485588}" dt="2021-08-29T13:34:09.803" v="333" actId="478"/>
          <ac:cxnSpMkLst>
            <pc:docMk/>
            <pc:sldMk cId="3587392423" sldId="393"/>
            <ac:cxnSpMk id="147" creationId="{757D30E6-CF6A-406D-8180-CE71144EF4A9}"/>
          </ac:cxnSpMkLst>
        </pc:cxnChg>
      </pc:sldChg>
      <pc:sldChg chg="add del">
        <pc:chgData name="Syphax Ait oubelli" userId="ecf726b1934da71b" providerId="LiveId" clId="{6A633F21-98A5-46F1-AF5C-7D6517485588}" dt="2021-08-29T13:29:26.011" v="330" actId="2890"/>
        <pc:sldMkLst>
          <pc:docMk/>
          <pc:sldMk cId="444252101" sldId="394"/>
        </pc:sldMkLst>
      </pc:sldChg>
      <pc:sldChg chg="del">
        <pc:chgData name="Syphax Ait oubelli" userId="ecf726b1934da71b" providerId="LiveId" clId="{6A633F21-98A5-46F1-AF5C-7D6517485588}" dt="2021-08-29T13:08:15.750" v="0" actId="47"/>
        <pc:sldMkLst>
          <pc:docMk/>
          <pc:sldMk cId="3532799543" sldId="394"/>
        </pc:sldMkLst>
      </pc:sldChg>
      <pc:sldChg chg="modSp add">
        <pc:chgData name="Syphax Ait oubelli" userId="ecf726b1934da71b" providerId="LiveId" clId="{6A633F21-98A5-46F1-AF5C-7D6517485588}" dt="2021-08-29T13:36:58.620" v="512" actId="20577"/>
        <pc:sldMkLst>
          <pc:docMk/>
          <pc:sldMk cId="4106395168" sldId="394"/>
        </pc:sldMkLst>
        <pc:spChg chg="mod">
          <ac:chgData name="Syphax Ait oubelli" userId="ecf726b1934da71b" providerId="LiveId" clId="{6A633F21-98A5-46F1-AF5C-7D6517485588}" dt="2021-08-29T13:36:58.620" v="512" actId="20577"/>
          <ac:spMkLst>
            <pc:docMk/>
            <pc:sldMk cId="4106395168" sldId="394"/>
            <ac:spMk id="3" creationId="{CD378A96-EEFB-41A5-8702-9041212DE55E}"/>
          </ac:spMkLst>
        </pc:spChg>
      </pc:sldChg>
      <pc:sldChg chg="del">
        <pc:chgData name="Syphax Ait oubelli" userId="ecf726b1934da71b" providerId="LiveId" clId="{6A633F21-98A5-46F1-AF5C-7D6517485588}" dt="2021-08-29T13:08:15.750" v="0" actId="47"/>
        <pc:sldMkLst>
          <pc:docMk/>
          <pc:sldMk cId="2091185274" sldId="395"/>
        </pc:sldMkLst>
      </pc:sldChg>
      <pc:sldChg chg="modSp add">
        <pc:chgData name="Syphax Ait oubelli" userId="ecf726b1934da71b" providerId="LiveId" clId="{6A633F21-98A5-46F1-AF5C-7D6517485588}" dt="2021-08-29T13:36:53.035" v="510" actId="20577"/>
        <pc:sldMkLst>
          <pc:docMk/>
          <pc:sldMk cId="3372242601" sldId="395"/>
        </pc:sldMkLst>
        <pc:spChg chg="mod">
          <ac:chgData name="Syphax Ait oubelli" userId="ecf726b1934da71b" providerId="LiveId" clId="{6A633F21-98A5-46F1-AF5C-7D6517485588}" dt="2021-08-29T13:36:53.035" v="510" actId="20577"/>
          <ac:spMkLst>
            <pc:docMk/>
            <pc:sldMk cId="3372242601" sldId="395"/>
            <ac:spMk id="3" creationId="{CD378A96-EEFB-41A5-8702-9041212DE55E}"/>
          </ac:spMkLst>
        </pc:spChg>
      </pc:sldChg>
      <pc:sldChg chg="add">
        <pc:chgData name="Syphax Ait oubelli" userId="ecf726b1934da71b" providerId="LiveId" clId="{6A633F21-98A5-46F1-AF5C-7D6517485588}" dt="2021-08-29T13:37:15.876" v="522" actId="2890"/>
        <pc:sldMkLst>
          <pc:docMk/>
          <pc:sldMk cId="1345734000" sldId="396"/>
        </pc:sldMkLst>
      </pc:sldChg>
      <pc:sldChg chg="del">
        <pc:chgData name="Syphax Ait oubelli" userId="ecf726b1934da71b" providerId="LiveId" clId="{6A633F21-98A5-46F1-AF5C-7D6517485588}" dt="2021-08-29T13:08:15.750" v="0" actId="47"/>
        <pc:sldMkLst>
          <pc:docMk/>
          <pc:sldMk cId="4285527439" sldId="396"/>
        </pc:sldMkLst>
      </pc:sldChg>
      <pc:sldChg chg="del">
        <pc:chgData name="Syphax Ait oubelli" userId="ecf726b1934da71b" providerId="LiveId" clId="{6A633F21-98A5-46F1-AF5C-7D6517485588}" dt="2021-08-29T13:08:15.750" v="0" actId="47"/>
        <pc:sldMkLst>
          <pc:docMk/>
          <pc:sldMk cId="1741820758" sldId="397"/>
        </pc:sldMkLst>
      </pc:sldChg>
      <pc:sldChg chg="addSp delSp modSp add mod">
        <pc:chgData name="Syphax Ait oubelli" userId="ecf726b1934da71b" providerId="LiveId" clId="{6A633F21-98A5-46F1-AF5C-7D6517485588}" dt="2021-08-29T13:39:29.489" v="559"/>
        <pc:sldMkLst>
          <pc:docMk/>
          <pc:sldMk cId="3860005684" sldId="397"/>
        </pc:sldMkLst>
        <pc:spChg chg="add del mod">
          <ac:chgData name="Syphax Ait oubelli" userId="ecf726b1934da71b" providerId="LiveId" clId="{6A633F21-98A5-46F1-AF5C-7D6517485588}" dt="2021-08-29T13:39:29.145" v="558" actId="478"/>
          <ac:spMkLst>
            <pc:docMk/>
            <pc:sldMk cId="3860005684" sldId="397"/>
            <ac:spMk id="110" creationId="{E5FF54F6-9E07-4C09-98A4-6A242BB792B1}"/>
          </ac:spMkLst>
        </pc:spChg>
        <pc:spChg chg="add mod">
          <ac:chgData name="Syphax Ait oubelli" userId="ecf726b1934da71b" providerId="LiveId" clId="{6A633F21-98A5-46F1-AF5C-7D6517485588}" dt="2021-08-29T13:39:29.489" v="559"/>
          <ac:spMkLst>
            <pc:docMk/>
            <pc:sldMk cId="3860005684" sldId="397"/>
            <ac:spMk id="111" creationId="{4390F529-9953-4140-94B3-C6CC46CCC1E3}"/>
          </ac:spMkLst>
        </pc:spChg>
      </pc:sldChg>
      <pc:sldChg chg="addSp delSp modSp add mod">
        <pc:chgData name="Syphax Ait oubelli" userId="ecf726b1934da71b" providerId="LiveId" clId="{6A633F21-98A5-46F1-AF5C-7D6517485588}" dt="2021-08-29T13:39:27.263" v="557"/>
        <pc:sldMkLst>
          <pc:docMk/>
          <pc:sldMk cId="1877114372" sldId="398"/>
        </pc:sldMkLst>
        <pc:spChg chg="del">
          <ac:chgData name="Syphax Ait oubelli" userId="ecf726b1934da71b" providerId="LiveId" clId="{6A633F21-98A5-46F1-AF5C-7D6517485588}" dt="2021-08-29T13:38:03.587" v="529" actId="478"/>
          <ac:spMkLst>
            <pc:docMk/>
            <pc:sldMk cId="1877114372" sldId="398"/>
            <ac:spMk id="6" creationId="{25545ED2-BCAE-4FEF-9F5B-9A640C487BF9}"/>
          </ac:spMkLst>
        </pc:spChg>
        <pc:spChg chg="del">
          <ac:chgData name="Syphax Ait oubelli" userId="ecf726b1934da71b" providerId="LiveId" clId="{6A633F21-98A5-46F1-AF5C-7D6517485588}" dt="2021-08-29T13:38:03.587" v="529" actId="478"/>
          <ac:spMkLst>
            <pc:docMk/>
            <pc:sldMk cId="1877114372" sldId="398"/>
            <ac:spMk id="13" creationId="{9E05EEC1-3134-4770-8591-3BF48B652AEB}"/>
          </ac:spMkLst>
        </pc:spChg>
        <pc:spChg chg="del">
          <ac:chgData name="Syphax Ait oubelli" userId="ecf726b1934da71b" providerId="LiveId" clId="{6A633F21-98A5-46F1-AF5C-7D6517485588}" dt="2021-08-29T13:38:03.587" v="529" actId="478"/>
          <ac:spMkLst>
            <pc:docMk/>
            <pc:sldMk cId="1877114372" sldId="398"/>
            <ac:spMk id="15" creationId="{12C86F64-17EE-44A9-9C7C-7BBE9B3C7619}"/>
          </ac:spMkLst>
        </pc:spChg>
        <pc:spChg chg="del">
          <ac:chgData name="Syphax Ait oubelli" userId="ecf726b1934da71b" providerId="LiveId" clId="{6A633F21-98A5-46F1-AF5C-7D6517485588}" dt="2021-08-29T13:38:03.587" v="529" actId="478"/>
          <ac:spMkLst>
            <pc:docMk/>
            <pc:sldMk cId="1877114372" sldId="398"/>
            <ac:spMk id="33" creationId="{8BCE0886-3B62-4553-8FB0-1E45EFA95DD0}"/>
          </ac:spMkLst>
        </pc:spChg>
        <pc:spChg chg="del">
          <ac:chgData name="Syphax Ait oubelli" userId="ecf726b1934da71b" providerId="LiveId" clId="{6A633F21-98A5-46F1-AF5C-7D6517485588}" dt="2021-08-29T13:38:03.587" v="529" actId="478"/>
          <ac:spMkLst>
            <pc:docMk/>
            <pc:sldMk cId="1877114372" sldId="398"/>
            <ac:spMk id="36" creationId="{53916C49-CCC2-4BFE-A727-CFADF69E860A}"/>
          </ac:spMkLst>
        </pc:spChg>
        <pc:spChg chg="del">
          <ac:chgData name="Syphax Ait oubelli" userId="ecf726b1934da71b" providerId="LiveId" clId="{6A633F21-98A5-46F1-AF5C-7D6517485588}" dt="2021-08-29T13:38:03.587" v="529" actId="478"/>
          <ac:spMkLst>
            <pc:docMk/>
            <pc:sldMk cId="1877114372" sldId="398"/>
            <ac:spMk id="38" creationId="{70E3C40A-D8BA-42D1-A0D3-B674C170E063}"/>
          </ac:spMkLst>
        </pc:spChg>
        <pc:spChg chg="del">
          <ac:chgData name="Syphax Ait oubelli" userId="ecf726b1934da71b" providerId="LiveId" clId="{6A633F21-98A5-46F1-AF5C-7D6517485588}" dt="2021-08-29T13:38:03.587" v="529" actId="478"/>
          <ac:spMkLst>
            <pc:docMk/>
            <pc:sldMk cId="1877114372" sldId="398"/>
            <ac:spMk id="39" creationId="{7BAA997B-BF6F-4259-9E6A-165887AAF280}"/>
          </ac:spMkLst>
        </pc:spChg>
        <pc:spChg chg="del">
          <ac:chgData name="Syphax Ait oubelli" userId="ecf726b1934da71b" providerId="LiveId" clId="{6A633F21-98A5-46F1-AF5C-7D6517485588}" dt="2021-08-29T13:38:03.587" v="529" actId="478"/>
          <ac:spMkLst>
            <pc:docMk/>
            <pc:sldMk cId="1877114372" sldId="398"/>
            <ac:spMk id="40" creationId="{C966B197-B8E7-4629-B81D-3DD3AFFF774E}"/>
          </ac:spMkLst>
        </pc:spChg>
        <pc:spChg chg="del">
          <ac:chgData name="Syphax Ait oubelli" userId="ecf726b1934da71b" providerId="LiveId" clId="{6A633F21-98A5-46F1-AF5C-7D6517485588}" dt="2021-08-29T13:38:03.587" v="529" actId="478"/>
          <ac:spMkLst>
            <pc:docMk/>
            <pc:sldMk cId="1877114372" sldId="398"/>
            <ac:spMk id="42" creationId="{E4A0CDE9-1D25-4E00-BD8F-D97364A34EB0}"/>
          </ac:spMkLst>
        </pc:spChg>
        <pc:spChg chg="del">
          <ac:chgData name="Syphax Ait oubelli" userId="ecf726b1934da71b" providerId="LiveId" clId="{6A633F21-98A5-46F1-AF5C-7D6517485588}" dt="2021-08-29T13:38:03.587" v="529" actId="478"/>
          <ac:spMkLst>
            <pc:docMk/>
            <pc:sldMk cId="1877114372" sldId="398"/>
            <ac:spMk id="43" creationId="{2CEBCA1D-DF72-43E2-BB20-BDE9E8363C6E}"/>
          </ac:spMkLst>
        </pc:spChg>
        <pc:spChg chg="del">
          <ac:chgData name="Syphax Ait oubelli" userId="ecf726b1934da71b" providerId="LiveId" clId="{6A633F21-98A5-46F1-AF5C-7D6517485588}" dt="2021-08-29T13:38:03.587" v="529" actId="478"/>
          <ac:spMkLst>
            <pc:docMk/>
            <pc:sldMk cId="1877114372" sldId="398"/>
            <ac:spMk id="46" creationId="{29B76639-5F4A-499A-8DF9-7B0A714C362C}"/>
          </ac:spMkLst>
        </pc:spChg>
        <pc:spChg chg="add mod">
          <ac:chgData name="Syphax Ait oubelli" userId="ecf726b1934da71b" providerId="LiveId" clId="{6A633F21-98A5-46F1-AF5C-7D6517485588}" dt="2021-08-29T13:38:15.016" v="530"/>
          <ac:spMkLst>
            <pc:docMk/>
            <pc:sldMk cId="1877114372" sldId="398"/>
            <ac:spMk id="110" creationId="{AB4A6477-2F64-4820-BB2F-989878093982}"/>
          </ac:spMkLst>
        </pc:spChg>
        <pc:spChg chg="add mod">
          <ac:chgData name="Syphax Ait oubelli" userId="ecf726b1934da71b" providerId="LiveId" clId="{6A633F21-98A5-46F1-AF5C-7D6517485588}" dt="2021-08-29T13:38:15.016" v="530"/>
          <ac:spMkLst>
            <pc:docMk/>
            <pc:sldMk cId="1877114372" sldId="398"/>
            <ac:spMk id="111" creationId="{59144EF7-D8C5-4780-B42D-BCEC914E3564}"/>
          </ac:spMkLst>
        </pc:spChg>
        <pc:spChg chg="add mod">
          <ac:chgData name="Syphax Ait oubelli" userId="ecf726b1934da71b" providerId="LiveId" clId="{6A633F21-98A5-46F1-AF5C-7D6517485588}" dt="2021-08-29T13:38:15.016" v="530"/>
          <ac:spMkLst>
            <pc:docMk/>
            <pc:sldMk cId="1877114372" sldId="398"/>
            <ac:spMk id="112" creationId="{614DA941-57E3-4C84-81A8-478999671046}"/>
          </ac:spMkLst>
        </pc:spChg>
        <pc:spChg chg="add mod">
          <ac:chgData name="Syphax Ait oubelli" userId="ecf726b1934da71b" providerId="LiveId" clId="{6A633F21-98A5-46F1-AF5C-7D6517485588}" dt="2021-08-29T13:38:15.016" v="530"/>
          <ac:spMkLst>
            <pc:docMk/>
            <pc:sldMk cId="1877114372" sldId="398"/>
            <ac:spMk id="113" creationId="{69DE5111-436F-4CA2-8768-34F787B04F16}"/>
          </ac:spMkLst>
        </pc:spChg>
        <pc:spChg chg="add mod">
          <ac:chgData name="Syphax Ait oubelli" userId="ecf726b1934da71b" providerId="LiveId" clId="{6A633F21-98A5-46F1-AF5C-7D6517485588}" dt="2021-08-29T13:38:15.016" v="530"/>
          <ac:spMkLst>
            <pc:docMk/>
            <pc:sldMk cId="1877114372" sldId="398"/>
            <ac:spMk id="114" creationId="{F7CA929F-B889-4924-BF91-F0A33799B420}"/>
          </ac:spMkLst>
        </pc:spChg>
        <pc:spChg chg="add mod">
          <ac:chgData name="Syphax Ait oubelli" userId="ecf726b1934da71b" providerId="LiveId" clId="{6A633F21-98A5-46F1-AF5C-7D6517485588}" dt="2021-08-29T13:38:15.016" v="530"/>
          <ac:spMkLst>
            <pc:docMk/>
            <pc:sldMk cId="1877114372" sldId="398"/>
            <ac:spMk id="134" creationId="{911F75C2-CDC0-4157-8213-7BD66F91CEED}"/>
          </ac:spMkLst>
        </pc:spChg>
        <pc:spChg chg="add mod">
          <ac:chgData name="Syphax Ait oubelli" userId="ecf726b1934da71b" providerId="LiveId" clId="{6A633F21-98A5-46F1-AF5C-7D6517485588}" dt="2021-08-29T13:38:15.016" v="530"/>
          <ac:spMkLst>
            <pc:docMk/>
            <pc:sldMk cId="1877114372" sldId="398"/>
            <ac:spMk id="135" creationId="{107F2A99-B6B3-4D16-AAA8-31F6B43363B5}"/>
          </ac:spMkLst>
        </pc:spChg>
        <pc:spChg chg="add mod">
          <ac:chgData name="Syphax Ait oubelli" userId="ecf726b1934da71b" providerId="LiveId" clId="{6A633F21-98A5-46F1-AF5C-7D6517485588}" dt="2021-08-29T13:38:15.016" v="530"/>
          <ac:spMkLst>
            <pc:docMk/>
            <pc:sldMk cId="1877114372" sldId="398"/>
            <ac:spMk id="136" creationId="{CBBD0990-A4A5-4753-B201-FB3CD073DE22}"/>
          </ac:spMkLst>
        </pc:spChg>
        <pc:spChg chg="add mod">
          <ac:chgData name="Syphax Ait oubelli" userId="ecf726b1934da71b" providerId="LiveId" clId="{6A633F21-98A5-46F1-AF5C-7D6517485588}" dt="2021-08-29T13:38:15.016" v="530"/>
          <ac:spMkLst>
            <pc:docMk/>
            <pc:sldMk cId="1877114372" sldId="398"/>
            <ac:spMk id="137" creationId="{1C3EDF51-2590-4123-94C9-0DAE6B3F88C7}"/>
          </ac:spMkLst>
        </pc:spChg>
        <pc:spChg chg="add mod">
          <ac:chgData name="Syphax Ait oubelli" userId="ecf726b1934da71b" providerId="LiveId" clId="{6A633F21-98A5-46F1-AF5C-7D6517485588}" dt="2021-08-29T13:38:15.016" v="530"/>
          <ac:spMkLst>
            <pc:docMk/>
            <pc:sldMk cId="1877114372" sldId="398"/>
            <ac:spMk id="139" creationId="{A27F71B3-BF7D-4637-8517-A0D8FEC0572C}"/>
          </ac:spMkLst>
        </pc:spChg>
        <pc:spChg chg="add mod">
          <ac:chgData name="Syphax Ait oubelli" userId="ecf726b1934da71b" providerId="LiveId" clId="{6A633F21-98A5-46F1-AF5C-7D6517485588}" dt="2021-08-29T13:38:15.016" v="530"/>
          <ac:spMkLst>
            <pc:docMk/>
            <pc:sldMk cId="1877114372" sldId="398"/>
            <ac:spMk id="140" creationId="{A6A840A2-BF7B-4107-AF7F-8C9747BF93D6}"/>
          </ac:spMkLst>
        </pc:spChg>
        <pc:spChg chg="add del mod">
          <ac:chgData name="Syphax Ait oubelli" userId="ecf726b1934da71b" providerId="LiveId" clId="{6A633F21-98A5-46F1-AF5C-7D6517485588}" dt="2021-08-29T13:39:26.975" v="556" actId="478"/>
          <ac:spMkLst>
            <pc:docMk/>
            <pc:sldMk cId="1877114372" sldId="398"/>
            <ac:spMk id="141" creationId="{EAF935AA-3A6D-40FC-A846-583EEB51EF4C}"/>
          </ac:spMkLst>
        </pc:spChg>
        <pc:spChg chg="add mod">
          <ac:chgData name="Syphax Ait oubelli" userId="ecf726b1934da71b" providerId="LiveId" clId="{6A633F21-98A5-46F1-AF5C-7D6517485588}" dt="2021-08-29T13:39:27.263" v="557"/>
          <ac:spMkLst>
            <pc:docMk/>
            <pc:sldMk cId="1877114372" sldId="398"/>
            <ac:spMk id="142" creationId="{3FD0609A-F76E-46BC-BAD9-DFB1C8335221}"/>
          </ac:spMkLst>
        </pc:spChg>
        <pc:cxnChg chg="mod">
          <ac:chgData name="Syphax Ait oubelli" userId="ecf726b1934da71b" providerId="LiveId" clId="{6A633F21-98A5-46F1-AF5C-7D6517485588}" dt="2021-08-29T13:38:03.587" v="529" actId="478"/>
          <ac:cxnSpMkLst>
            <pc:docMk/>
            <pc:sldMk cId="1877114372" sldId="398"/>
            <ac:cxnSpMk id="60" creationId="{1AC27AFF-F0D9-47AE-BA15-7218DD682D34}"/>
          </ac:cxnSpMkLst>
        </pc:cxnChg>
        <pc:cxnChg chg="mod">
          <ac:chgData name="Syphax Ait oubelli" userId="ecf726b1934da71b" providerId="LiveId" clId="{6A633F21-98A5-46F1-AF5C-7D6517485588}" dt="2021-08-29T13:38:03.587" v="529" actId="478"/>
          <ac:cxnSpMkLst>
            <pc:docMk/>
            <pc:sldMk cId="1877114372" sldId="398"/>
            <ac:cxnSpMk id="75" creationId="{6688B99F-D744-480F-B787-C69911ED469B}"/>
          </ac:cxnSpMkLst>
        </pc:cxnChg>
        <pc:cxnChg chg="mod">
          <ac:chgData name="Syphax Ait oubelli" userId="ecf726b1934da71b" providerId="LiveId" clId="{6A633F21-98A5-46F1-AF5C-7D6517485588}" dt="2021-08-29T13:38:03.587" v="529" actId="478"/>
          <ac:cxnSpMkLst>
            <pc:docMk/>
            <pc:sldMk cId="1877114372" sldId="398"/>
            <ac:cxnSpMk id="78" creationId="{14E0CEAC-8B20-4DFB-9DDA-CBEE2940F830}"/>
          </ac:cxnSpMkLst>
        </pc:cxnChg>
        <pc:cxnChg chg="mod">
          <ac:chgData name="Syphax Ait oubelli" userId="ecf726b1934da71b" providerId="LiveId" clId="{6A633F21-98A5-46F1-AF5C-7D6517485588}" dt="2021-08-29T13:38:03.587" v="529" actId="478"/>
          <ac:cxnSpMkLst>
            <pc:docMk/>
            <pc:sldMk cId="1877114372" sldId="398"/>
            <ac:cxnSpMk id="84" creationId="{804A3ED4-ECE4-4750-8547-EE0E9AC12CC2}"/>
          </ac:cxnSpMkLst>
        </pc:cxnChg>
        <pc:cxnChg chg="mod">
          <ac:chgData name="Syphax Ait oubelli" userId="ecf726b1934da71b" providerId="LiveId" clId="{6A633F21-98A5-46F1-AF5C-7D6517485588}" dt="2021-08-29T13:38:03.587" v="529" actId="478"/>
          <ac:cxnSpMkLst>
            <pc:docMk/>
            <pc:sldMk cId="1877114372" sldId="398"/>
            <ac:cxnSpMk id="127" creationId="{8E889406-4DB1-4D1C-8CA7-B479CFD95C2F}"/>
          </ac:cxnSpMkLst>
        </pc:cxnChg>
        <pc:cxnChg chg="mod">
          <ac:chgData name="Syphax Ait oubelli" userId="ecf726b1934da71b" providerId="LiveId" clId="{6A633F21-98A5-46F1-AF5C-7D6517485588}" dt="2021-08-29T13:38:03.587" v="529" actId="478"/>
          <ac:cxnSpMkLst>
            <pc:docMk/>
            <pc:sldMk cId="1877114372" sldId="398"/>
            <ac:cxnSpMk id="138" creationId="{9EF8B263-A038-4402-AABC-16BB26A44BC4}"/>
          </ac:cxnSpMkLst>
        </pc:cxnChg>
        <pc:cxnChg chg="mod">
          <ac:chgData name="Syphax Ait oubelli" userId="ecf726b1934da71b" providerId="LiveId" clId="{6A633F21-98A5-46F1-AF5C-7D6517485588}" dt="2021-08-29T13:38:03.587" v="529" actId="478"/>
          <ac:cxnSpMkLst>
            <pc:docMk/>
            <pc:sldMk cId="1877114372" sldId="398"/>
            <ac:cxnSpMk id="147" creationId="{757D30E6-CF6A-406D-8180-CE71144EF4A9}"/>
          </ac:cxnSpMkLst>
        </pc:cxnChg>
      </pc:sldChg>
      <pc:sldChg chg="addSp delSp modSp add mod">
        <pc:chgData name="Syphax Ait oubelli" userId="ecf726b1934da71b" providerId="LiveId" clId="{6A633F21-98A5-46F1-AF5C-7D6517485588}" dt="2021-08-29T13:48:31.573" v="819" actId="14100"/>
        <pc:sldMkLst>
          <pc:docMk/>
          <pc:sldMk cId="14171277" sldId="399"/>
        </pc:sldMkLst>
        <pc:spChg chg="add mod topLvl">
          <ac:chgData name="Syphax Ait oubelli" userId="ecf726b1934da71b" providerId="LiveId" clId="{6A633F21-98A5-46F1-AF5C-7D6517485588}" dt="2021-08-29T13:45:55.430" v="758" actId="1076"/>
          <ac:spMkLst>
            <pc:docMk/>
            <pc:sldMk cId="14171277" sldId="399"/>
            <ac:spMk id="3" creationId="{EBC1A28C-30CB-4851-B063-A1895FA60983}"/>
          </ac:spMkLst>
        </pc:spChg>
        <pc:spChg chg="del">
          <ac:chgData name="Syphax Ait oubelli" userId="ecf726b1934da71b" providerId="LiveId" clId="{6A633F21-98A5-46F1-AF5C-7D6517485588}" dt="2021-08-29T13:38:32.562" v="532" actId="478"/>
          <ac:spMkLst>
            <pc:docMk/>
            <pc:sldMk cId="14171277" sldId="399"/>
            <ac:spMk id="4" creationId="{86E02C1D-7524-4BAA-96A6-8C549B269268}"/>
          </ac:spMkLst>
        </pc:spChg>
        <pc:spChg chg="del">
          <ac:chgData name="Syphax Ait oubelli" userId="ecf726b1934da71b" providerId="LiveId" clId="{6A633F21-98A5-46F1-AF5C-7D6517485588}" dt="2021-08-29T13:38:32.562" v="532" actId="478"/>
          <ac:spMkLst>
            <pc:docMk/>
            <pc:sldMk cId="14171277" sldId="399"/>
            <ac:spMk id="5" creationId="{6211F0F7-5BFA-48AD-9293-64C5162530C6}"/>
          </ac:spMkLst>
        </pc:spChg>
        <pc:spChg chg="del">
          <ac:chgData name="Syphax Ait oubelli" userId="ecf726b1934da71b" providerId="LiveId" clId="{6A633F21-98A5-46F1-AF5C-7D6517485588}" dt="2021-08-29T13:38:32.562" v="532" actId="478"/>
          <ac:spMkLst>
            <pc:docMk/>
            <pc:sldMk cId="14171277" sldId="399"/>
            <ac:spMk id="7" creationId="{DC4BBE06-B2AA-4911-9C60-1B498737DDAD}"/>
          </ac:spMkLst>
        </pc:spChg>
        <pc:spChg chg="del">
          <ac:chgData name="Syphax Ait oubelli" userId="ecf726b1934da71b" providerId="LiveId" clId="{6A633F21-98A5-46F1-AF5C-7D6517485588}" dt="2021-08-29T13:38:32.562" v="532" actId="478"/>
          <ac:spMkLst>
            <pc:docMk/>
            <pc:sldMk cId="14171277" sldId="399"/>
            <ac:spMk id="8" creationId="{3DA4D8ED-2F4C-45C5-973E-374359483497}"/>
          </ac:spMkLst>
        </pc:spChg>
        <pc:spChg chg="del">
          <ac:chgData name="Syphax Ait oubelli" userId="ecf726b1934da71b" providerId="LiveId" clId="{6A633F21-98A5-46F1-AF5C-7D6517485588}" dt="2021-08-29T13:38:32.562" v="532" actId="478"/>
          <ac:spMkLst>
            <pc:docMk/>
            <pc:sldMk cId="14171277" sldId="399"/>
            <ac:spMk id="9" creationId="{AD25638B-DCF7-488C-BE67-3F79C6022ABB}"/>
          </ac:spMkLst>
        </pc:spChg>
        <pc:spChg chg="del">
          <ac:chgData name="Syphax Ait oubelli" userId="ecf726b1934da71b" providerId="LiveId" clId="{6A633F21-98A5-46F1-AF5C-7D6517485588}" dt="2021-08-29T13:38:32.562" v="532" actId="478"/>
          <ac:spMkLst>
            <pc:docMk/>
            <pc:sldMk cId="14171277" sldId="399"/>
            <ac:spMk id="11" creationId="{CE7DE9CA-6FED-43F2-A7CB-858BA95EDD8F}"/>
          </ac:spMkLst>
        </pc:spChg>
        <pc:spChg chg="del">
          <ac:chgData name="Syphax Ait oubelli" userId="ecf726b1934da71b" providerId="LiveId" clId="{6A633F21-98A5-46F1-AF5C-7D6517485588}" dt="2021-08-29T13:38:32.562" v="532" actId="478"/>
          <ac:spMkLst>
            <pc:docMk/>
            <pc:sldMk cId="14171277" sldId="399"/>
            <ac:spMk id="12" creationId="{7295DEC0-AC61-47C5-84CF-806CDC3ECDF1}"/>
          </ac:spMkLst>
        </pc:spChg>
        <pc:spChg chg="del">
          <ac:chgData name="Syphax Ait oubelli" userId="ecf726b1934da71b" providerId="LiveId" clId="{6A633F21-98A5-46F1-AF5C-7D6517485588}" dt="2021-08-29T13:38:32.562" v="532" actId="478"/>
          <ac:spMkLst>
            <pc:docMk/>
            <pc:sldMk cId="14171277" sldId="399"/>
            <ac:spMk id="14" creationId="{AA443BFD-219D-43CF-9945-01122519DF8A}"/>
          </ac:spMkLst>
        </pc:spChg>
        <pc:spChg chg="del">
          <ac:chgData name="Syphax Ait oubelli" userId="ecf726b1934da71b" providerId="LiveId" clId="{6A633F21-98A5-46F1-AF5C-7D6517485588}" dt="2021-08-29T13:38:32.562" v="532" actId="478"/>
          <ac:spMkLst>
            <pc:docMk/>
            <pc:sldMk cId="14171277" sldId="399"/>
            <ac:spMk id="20" creationId="{024BDB90-88E5-4365-9952-D20FD33E65B8}"/>
          </ac:spMkLst>
        </pc:spChg>
        <pc:spChg chg="del">
          <ac:chgData name="Syphax Ait oubelli" userId="ecf726b1934da71b" providerId="LiveId" clId="{6A633F21-98A5-46F1-AF5C-7D6517485588}" dt="2021-08-29T13:38:32.562" v="532" actId="478"/>
          <ac:spMkLst>
            <pc:docMk/>
            <pc:sldMk cId="14171277" sldId="399"/>
            <ac:spMk id="25" creationId="{6D4A0762-0E16-429F-BAA9-A2C7B4278642}"/>
          </ac:spMkLst>
        </pc:spChg>
        <pc:spChg chg="del">
          <ac:chgData name="Syphax Ait oubelli" userId="ecf726b1934da71b" providerId="LiveId" clId="{6A633F21-98A5-46F1-AF5C-7D6517485588}" dt="2021-08-29T13:38:32.562" v="532" actId="478"/>
          <ac:spMkLst>
            <pc:docMk/>
            <pc:sldMk cId="14171277" sldId="399"/>
            <ac:spMk id="26" creationId="{0A570EC5-9E8B-46FB-AC26-DEE2F4488761}"/>
          </ac:spMkLst>
        </pc:spChg>
        <pc:spChg chg="del">
          <ac:chgData name="Syphax Ait oubelli" userId="ecf726b1934da71b" providerId="LiveId" clId="{6A633F21-98A5-46F1-AF5C-7D6517485588}" dt="2021-08-29T13:38:32.562" v="532" actId="478"/>
          <ac:spMkLst>
            <pc:docMk/>
            <pc:sldMk cId="14171277" sldId="399"/>
            <ac:spMk id="29" creationId="{DB4903E1-0FC6-4DF8-925D-A5FC2AE8F72A}"/>
          </ac:spMkLst>
        </pc:spChg>
        <pc:spChg chg="del">
          <ac:chgData name="Syphax Ait oubelli" userId="ecf726b1934da71b" providerId="LiveId" clId="{6A633F21-98A5-46F1-AF5C-7D6517485588}" dt="2021-08-29T13:38:32.562" v="532" actId="478"/>
          <ac:spMkLst>
            <pc:docMk/>
            <pc:sldMk cId="14171277" sldId="399"/>
            <ac:spMk id="30" creationId="{EA7A4700-E742-479B-842F-CE8296B794F9}"/>
          </ac:spMkLst>
        </pc:spChg>
        <pc:spChg chg="del">
          <ac:chgData name="Syphax Ait oubelli" userId="ecf726b1934da71b" providerId="LiveId" clId="{6A633F21-98A5-46F1-AF5C-7D6517485588}" dt="2021-08-29T13:38:32.562" v="532" actId="478"/>
          <ac:spMkLst>
            <pc:docMk/>
            <pc:sldMk cId="14171277" sldId="399"/>
            <ac:spMk id="31" creationId="{B9DD198D-A031-459F-A772-DA4EDA71C3E0}"/>
          </ac:spMkLst>
        </pc:spChg>
        <pc:spChg chg="del">
          <ac:chgData name="Syphax Ait oubelli" userId="ecf726b1934da71b" providerId="LiveId" clId="{6A633F21-98A5-46F1-AF5C-7D6517485588}" dt="2021-08-29T13:38:32.562" v="532" actId="478"/>
          <ac:spMkLst>
            <pc:docMk/>
            <pc:sldMk cId="14171277" sldId="399"/>
            <ac:spMk id="34" creationId="{19834DFD-EFBE-4C70-BB55-F5D002755D2E}"/>
          </ac:spMkLst>
        </pc:spChg>
        <pc:spChg chg="del">
          <ac:chgData name="Syphax Ait oubelli" userId="ecf726b1934da71b" providerId="LiveId" clId="{6A633F21-98A5-46F1-AF5C-7D6517485588}" dt="2021-08-29T13:38:32.562" v="532" actId="478"/>
          <ac:spMkLst>
            <pc:docMk/>
            <pc:sldMk cId="14171277" sldId="399"/>
            <ac:spMk id="37" creationId="{C12EAFC9-1ACF-42BC-AFBF-C686B0B39191}"/>
          </ac:spMkLst>
        </pc:spChg>
        <pc:spChg chg="del">
          <ac:chgData name="Syphax Ait oubelli" userId="ecf726b1934da71b" providerId="LiveId" clId="{6A633F21-98A5-46F1-AF5C-7D6517485588}" dt="2021-08-29T13:38:32.562" v="532" actId="478"/>
          <ac:spMkLst>
            <pc:docMk/>
            <pc:sldMk cId="14171277" sldId="399"/>
            <ac:spMk id="41" creationId="{C9CC9C30-197D-480F-AA85-0543ABACA398}"/>
          </ac:spMkLst>
        </pc:spChg>
        <pc:spChg chg="del">
          <ac:chgData name="Syphax Ait oubelli" userId="ecf726b1934da71b" providerId="LiveId" clId="{6A633F21-98A5-46F1-AF5C-7D6517485588}" dt="2021-08-29T13:38:32.562" v="532" actId="478"/>
          <ac:spMkLst>
            <pc:docMk/>
            <pc:sldMk cId="14171277" sldId="399"/>
            <ac:spMk id="45" creationId="{6EA45B6D-44B3-4D92-9287-8DA81E33135B}"/>
          </ac:spMkLst>
        </pc:spChg>
        <pc:spChg chg="del">
          <ac:chgData name="Syphax Ait oubelli" userId="ecf726b1934da71b" providerId="LiveId" clId="{6A633F21-98A5-46F1-AF5C-7D6517485588}" dt="2021-08-29T13:38:32.562" v="532" actId="478"/>
          <ac:spMkLst>
            <pc:docMk/>
            <pc:sldMk cId="14171277" sldId="399"/>
            <ac:spMk id="74" creationId="{2940A86D-24B8-4C36-888E-3508FF60B187}"/>
          </ac:spMkLst>
        </pc:spChg>
        <pc:spChg chg="del">
          <ac:chgData name="Syphax Ait oubelli" userId="ecf726b1934da71b" providerId="LiveId" clId="{6A633F21-98A5-46F1-AF5C-7D6517485588}" dt="2021-08-29T13:38:32.562" v="532" actId="478"/>
          <ac:spMkLst>
            <pc:docMk/>
            <pc:sldMk cId="14171277" sldId="399"/>
            <ac:spMk id="76" creationId="{3BF5E429-C179-41C2-B2A9-15CD91659C59}"/>
          </ac:spMkLst>
        </pc:spChg>
        <pc:spChg chg="del">
          <ac:chgData name="Syphax Ait oubelli" userId="ecf726b1934da71b" providerId="LiveId" clId="{6A633F21-98A5-46F1-AF5C-7D6517485588}" dt="2021-08-29T13:38:32.562" v="532" actId="478"/>
          <ac:spMkLst>
            <pc:docMk/>
            <pc:sldMk cId="14171277" sldId="399"/>
            <ac:spMk id="77" creationId="{ABC832F6-769C-4758-BEC4-8CC57A6185B7}"/>
          </ac:spMkLst>
        </pc:spChg>
        <pc:spChg chg="del">
          <ac:chgData name="Syphax Ait oubelli" userId="ecf726b1934da71b" providerId="LiveId" clId="{6A633F21-98A5-46F1-AF5C-7D6517485588}" dt="2021-08-29T13:38:32.562" v="532" actId="478"/>
          <ac:spMkLst>
            <pc:docMk/>
            <pc:sldMk cId="14171277" sldId="399"/>
            <ac:spMk id="79" creationId="{DFF35D03-A341-43A2-879A-50E919909B26}"/>
          </ac:spMkLst>
        </pc:spChg>
        <pc:spChg chg="del">
          <ac:chgData name="Syphax Ait oubelli" userId="ecf726b1934da71b" providerId="LiveId" clId="{6A633F21-98A5-46F1-AF5C-7D6517485588}" dt="2021-08-29T13:38:32.562" v="532" actId="478"/>
          <ac:spMkLst>
            <pc:docMk/>
            <pc:sldMk cId="14171277" sldId="399"/>
            <ac:spMk id="80" creationId="{E578228B-87CF-4EEF-9BD2-E1BF4D97D048}"/>
          </ac:spMkLst>
        </pc:spChg>
        <pc:spChg chg="del">
          <ac:chgData name="Syphax Ait oubelli" userId="ecf726b1934da71b" providerId="LiveId" clId="{6A633F21-98A5-46F1-AF5C-7D6517485588}" dt="2021-08-29T13:38:32.562" v="532" actId="478"/>
          <ac:spMkLst>
            <pc:docMk/>
            <pc:sldMk cId="14171277" sldId="399"/>
            <ac:spMk id="82" creationId="{DB6A2F33-36DA-4E79-A868-1319EA02D438}"/>
          </ac:spMkLst>
        </pc:spChg>
        <pc:spChg chg="del">
          <ac:chgData name="Syphax Ait oubelli" userId="ecf726b1934da71b" providerId="LiveId" clId="{6A633F21-98A5-46F1-AF5C-7D6517485588}" dt="2021-08-29T13:38:32.562" v="532" actId="478"/>
          <ac:spMkLst>
            <pc:docMk/>
            <pc:sldMk cId="14171277" sldId="399"/>
            <ac:spMk id="83" creationId="{57F1C9E4-C1A2-497F-95DC-715726B9C2F8}"/>
          </ac:spMkLst>
        </pc:spChg>
        <pc:spChg chg="del">
          <ac:chgData name="Syphax Ait oubelli" userId="ecf726b1934da71b" providerId="LiveId" clId="{6A633F21-98A5-46F1-AF5C-7D6517485588}" dt="2021-08-29T13:38:32.562" v="532" actId="478"/>
          <ac:spMkLst>
            <pc:docMk/>
            <pc:sldMk cId="14171277" sldId="399"/>
            <ac:spMk id="85" creationId="{1BA27085-F84F-4442-9E60-58BEFCF92521}"/>
          </ac:spMkLst>
        </pc:spChg>
        <pc:spChg chg="del">
          <ac:chgData name="Syphax Ait oubelli" userId="ecf726b1934da71b" providerId="LiveId" clId="{6A633F21-98A5-46F1-AF5C-7D6517485588}" dt="2021-08-29T13:38:32.562" v="532" actId="478"/>
          <ac:spMkLst>
            <pc:docMk/>
            <pc:sldMk cId="14171277" sldId="399"/>
            <ac:spMk id="86" creationId="{ACAC5236-3BC6-400E-91BD-6CC9BA10FEE4}"/>
          </ac:spMkLst>
        </pc:spChg>
        <pc:spChg chg="del">
          <ac:chgData name="Syphax Ait oubelli" userId="ecf726b1934da71b" providerId="LiveId" clId="{6A633F21-98A5-46F1-AF5C-7D6517485588}" dt="2021-08-29T13:38:32.562" v="532" actId="478"/>
          <ac:spMkLst>
            <pc:docMk/>
            <pc:sldMk cId="14171277" sldId="399"/>
            <ac:spMk id="88" creationId="{DD98B1C0-DB23-4D82-96E1-C7C5BCED8AE4}"/>
          </ac:spMkLst>
        </pc:spChg>
        <pc:spChg chg="del">
          <ac:chgData name="Syphax Ait oubelli" userId="ecf726b1934da71b" providerId="LiveId" clId="{6A633F21-98A5-46F1-AF5C-7D6517485588}" dt="2021-08-29T13:38:32.562" v="532" actId="478"/>
          <ac:spMkLst>
            <pc:docMk/>
            <pc:sldMk cId="14171277" sldId="399"/>
            <ac:spMk id="89" creationId="{6CA1B2C0-E3D4-4713-BA75-E177AEEA47DD}"/>
          </ac:spMkLst>
        </pc:spChg>
        <pc:spChg chg="del">
          <ac:chgData name="Syphax Ait oubelli" userId="ecf726b1934da71b" providerId="LiveId" clId="{6A633F21-98A5-46F1-AF5C-7D6517485588}" dt="2021-08-29T13:38:32.562" v="532" actId="478"/>
          <ac:spMkLst>
            <pc:docMk/>
            <pc:sldMk cId="14171277" sldId="399"/>
            <ac:spMk id="91" creationId="{132FF46C-DE74-4099-95D1-0F3BC78A2F36}"/>
          </ac:spMkLst>
        </pc:spChg>
        <pc:spChg chg="del">
          <ac:chgData name="Syphax Ait oubelli" userId="ecf726b1934da71b" providerId="LiveId" clId="{6A633F21-98A5-46F1-AF5C-7D6517485588}" dt="2021-08-29T13:38:32.562" v="532" actId="478"/>
          <ac:spMkLst>
            <pc:docMk/>
            <pc:sldMk cId="14171277" sldId="399"/>
            <ac:spMk id="92" creationId="{6E3A7D61-18EE-4FC7-8E42-AE8F13E0A628}"/>
          </ac:spMkLst>
        </pc:spChg>
        <pc:spChg chg="del">
          <ac:chgData name="Syphax Ait oubelli" userId="ecf726b1934da71b" providerId="LiveId" clId="{6A633F21-98A5-46F1-AF5C-7D6517485588}" dt="2021-08-29T13:38:32.562" v="532" actId="478"/>
          <ac:spMkLst>
            <pc:docMk/>
            <pc:sldMk cId="14171277" sldId="399"/>
            <ac:spMk id="94" creationId="{63CDA0BC-C397-48B6-AE67-B558E52B6C22}"/>
          </ac:spMkLst>
        </pc:spChg>
        <pc:spChg chg="del">
          <ac:chgData name="Syphax Ait oubelli" userId="ecf726b1934da71b" providerId="LiveId" clId="{6A633F21-98A5-46F1-AF5C-7D6517485588}" dt="2021-08-29T13:38:32.562" v="532" actId="478"/>
          <ac:spMkLst>
            <pc:docMk/>
            <pc:sldMk cId="14171277" sldId="399"/>
            <ac:spMk id="95" creationId="{1F258B81-683D-49A8-90CE-2593EBEF9925}"/>
          </ac:spMkLst>
        </pc:spChg>
        <pc:spChg chg="del">
          <ac:chgData name="Syphax Ait oubelli" userId="ecf726b1934da71b" providerId="LiveId" clId="{6A633F21-98A5-46F1-AF5C-7D6517485588}" dt="2021-08-29T13:38:32.562" v="532" actId="478"/>
          <ac:spMkLst>
            <pc:docMk/>
            <pc:sldMk cId="14171277" sldId="399"/>
            <ac:spMk id="97" creationId="{45121A8C-E1E5-4FBF-A4C9-F3CEA705C510}"/>
          </ac:spMkLst>
        </pc:spChg>
        <pc:spChg chg="del">
          <ac:chgData name="Syphax Ait oubelli" userId="ecf726b1934da71b" providerId="LiveId" clId="{6A633F21-98A5-46F1-AF5C-7D6517485588}" dt="2021-08-29T13:38:32.562" v="532" actId="478"/>
          <ac:spMkLst>
            <pc:docMk/>
            <pc:sldMk cId="14171277" sldId="399"/>
            <ac:spMk id="98" creationId="{447468E9-3EFE-49D2-85F0-6894F5AA9B33}"/>
          </ac:spMkLst>
        </pc:spChg>
        <pc:spChg chg="del">
          <ac:chgData name="Syphax Ait oubelli" userId="ecf726b1934da71b" providerId="LiveId" clId="{6A633F21-98A5-46F1-AF5C-7D6517485588}" dt="2021-08-29T13:38:32.562" v="532" actId="478"/>
          <ac:spMkLst>
            <pc:docMk/>
            <pc:sldMk cId="14171277" sldId="399"/>
            <ac:spMk id="100" creationId="{D6AC3BD9-E00B-4C33-9376-885A92ED0AA8}"/>
          </ac:spMkLst>
        </pc:spChg>
        <pc:spChg chg="del">
          <ac:chgData name="Syphax Ait oubelli" userId="ecf726b1934da71b" providerId="LiveId" clId="{6A633F21-98A5-46F1-AF5C-7D6517485588}" dt="2021-08-29T13:38:32.562" v="532" actId="478"/>
          <ac:spMkLst>
            <pc:docMk/>
            <pc:sldMk cId="14171277" sldId="399"/>
            <ac:spMk id="101" creationId="{A7D26FAF-3F0E-4ADD-AE12-01FB02C3ED4F}"/>
          </ac:spMkLst>
        </pc:spChg>
        <pc:spChg chg="del">
          <ac:chgData name="Syphax Ait oubelli" userId="ecf726b1934da71b" providerId="LiveId" clId="{6A633F21-98A5-46F1-AF5C-7D6517485588}" dt="2021-08-29T13:38:32.562" v="532" actId="478"/>
          <ac:spMkLst>
            <pc:docMk/>
            <pc:sldMk cId="14171277" sldId="399"/>
            <ac:spMk id="103" creationId="{98063989-E3D3-4313-A10E-12EA9FC8DE06}"/>
          </ac:spMkLst>
        </pc:spChg>
        <pc:spChg chg="del">
          <ac:chgData name="Syphax Ait oubelli" userId="ecf726b1934da71b" providerId="LiveId" clId="{6A633F21-98A5-46F1-AF5C-7D6517485588}" dt="2021-08-29T13:38:32.562" v="532" actId="478"/>
          <ac:spMkLst>
            <pc:docMk/>
            <pc:sldMk cId="14171277" sldId="399"/>
            <ac:spMk id="104" creationId="{14F65FAB-D216-4180-B26F-8117668CE8FF}"/>
          </ac:spMkLst>
        </pc:spChg>
        <pc:spChg chg="del">
          <ac:chgData name="Syphax Ait oubelli" userId="ecf726b1934da71b" providerId="LiveId" clId="{6A633F21-98A5-46F1-AF5C-7D6517485588}" dt="2021-08-29T13:38:32.562" v="532" actId="478"/>
          <ac:spMkLst>
            <pc:docMk/>
            <pc:sldMk cId="14171277" sldId="399"/>
            <ac:spMk id="105" creationId="{81944835-D5BD-4404-B4F0-25F9340D494B}"/>
          </ac:spMkLst>
        </pc:spChg>
        <pc:spChg chg="del">
          <ac:chgData name="Syphax Ait oubelli" userId="ecf726b1934da71b" providerId="LiveId" clId="{6A633F21-98A5-46F1-AF5C-7D6517485588}" dt="2021-08-29T13:38:32.562" v="532" actId="478"/>
          <ac:spMkLst>
            <pc:docMk/>
            <pc:sldMk cId="14171277" sldId="399"/>
            <ac:spMk id="106" creationId="{12770EAF-FF01-4042-AEEC-984D0CCB37AA}"/>
          </ac:spMkLst>
        </pc:spChg>
        <pc:spChg chg="del">
          <ac:chgData name="Syphax Ait oubelli" userId="ecf726b1934da71b" providerId="LiveId" clId="{6A633F21-98A5-46F1-AF5C-7D6517485588}" dt="2021-08-29T13:38:32.562" v="532" actId="478"/>
          <ac:spMkLst>
            <pc:docMk/>
            <pc:sldMk cId="14171277" sldId="399"/>
            <ac:spMk id="108" creationId="{A26D9BB7-D2ED-40EB-B1A8-22AD701D7393}"/>
          </ac:spMkLst>
        </pc:spChg>
        <pc:spChg chg="del">
          <ac:chgData name="Syphax Ait oubelli" userId="ecf726b1934da71b" providerId="LiveId" clId="{6A633F21-98A5-46F1-AF5C-7D6517485588}" dt="2021-08-29T13:38:32.562" v="532" actId="478"/>
          <ac:spMkLst>
            <pc:docMk/>
            <pc:sldMk cId="14171277" sldId="399"/>
            <ac:spMk id="109" creationId="{28488A9E-73CA-449B-A0B1-80AFC031BE37}"/>
          </ac:spMkLst>
        </pc:spChg>
        <pc:spChg chg="del">
          <ac:chgData name="Syphax Ait oubelli" userId="ecf726b1934da71b" providerId="LiveId" clId="{6A633F21-98A5-46F1-AF5C-7D6517485588}" dt="2021-08-29T13:38:32.562" v="532" actId="478"/>
          <ac:spMkLst>
            <pc:docMk/>
            <pc:sldMk cId="14171277" sldId="399"/>
            <ac:spMk id="110" creationId="{AB4A6477-2F64-4820-BB2F-989878093982}"/>
          </ac:spMkLst>
        </pc:spChg>
        <pc:spChg chg="del">
          <ac:chgData name="Syphax Ait oubelli" userId="ecf726b1934da71b" providerId="LiveId" clId="{6A633F21-98A5-46F1-AF5C-7D6517485588}" dt="2021-08-29T13:38:32.562" v="532" actId="478"/>
          <ac:spMkLst>
            <pc:docMk/>
            <pc:sldMk cId="14171277" sldId="399"/>
            <ac:spMk id="111" creationId="{59144EF7-D8C5-4780-B42D-BCEC914E3564}"/>
          </ac:spMkLst>
        </pc:spChg>
        <pc:spChg chg="del">
          <ac:chgData name="Syphax Ait oubelli" userId="ecf726b1934da71b" providerId="LiveId" clId="{6A633F21-98A5-46F1-AF5C-7D6517485588}" dt="2021-08-29T13:38:32.562" v="532" actId="478"/>
          <ac:spMkLst>
            <pc:docMk/>
            <pc:sldMk cId="14171277" sldId="399"/>
            <ac:spMk id="112" creationId="{614DA941-57E3-4C84-81A8-478999671046}"/>
          </ac:spMkLst>
        </pc:spChg>
        <pc:spChg chg="del">
          <ac:chgData name="Syphax Ait oubelli" userId="ecf726b1934da71b" providerId="LiveId" clId="{6A633F21-98A5-46F1-AF5C-7D6517485588}" dt="2021-08-29T13:38:32.562" v="532" actId="478"/>
          <ac:spMkLst>
            <pc:docMk/>
            <pc:sldMk cId="14171277" sldId="399"/>
            <ac:spMk id="113" creationId="{69DE5111-436F-4CA2-8768-34F787B04F16}"/>
          </ac:spMkLst>
        </pc:spChg>
        <pc:spChg chg="del">
          <ac:chgData name="Syphax Ait oubelli" userId="ecf726b1934da71b" providerId="LiveId" clId="{6A633F21-98A5-46F1-AF5C-7D6517485588}" dt="2021-08-29T13:38:32.562" v="532" actId="478"/>
          <ac:spMkLst>
            <pc:docMk/>
            <pc:sldMk cId="14171277" sldId="399"/>
            <ac:spMk id="114" creationId="{F7CA929F-B889-4924-BF91-F0A33799B420}"/>
          </ac:spMkLst>
        </pc:spChg>
        <pc:spChg chg="del">
          <ac:chgData name="Syphax Ait oubelli" userId="ecf726b1934da71b" providerId="LiveId" clId="{6A633F21-98A5-46F1-AF5C-7D6517485588}" dt="2021-08-29T13:38:32.562" v="532" actId="478"/>
          <ac:spMkLst>
            <pc:docMk/>
            <pc:sldMk cId="14171277" sldId="399"/>
            <ac:spMk id="117" creationId="{14DA4527-A8F7-4B2E-BEA9-9EE391D273CB}"/>
          </ac:spMkLst>
        </pc:spChg>
        <pc:spChg chg="del">
          <ac:chgData name="Syphax Ait oubelli" userId="ecf726b1934da71b" providerId="LiveId" clId="{6A633F21-98A5-46F1-AF5C-7D6517485588}" dt="2021-08-29T13:38:32.562" v="532" actId="478"/>
          <ac:spMkLst>
            <pc:docMk/>
            <pc:sldMk cId="14171277" sldId="399"/>
            <ac:spMk id="123" creationId="{B91E07DF-E234-4816-846C-C7021880B857}"/>
          </ac:spMkLst>
        </pc:spChg>
        <pc:spChg chg="del">
          <ac:chgData name="Syphax Ait oubelli" userId="ecf726b1934da71b" providerId="LiveId" clId="{6A633F21-98A5-46F1-AF5C-7D6517485588}" dt="2021-08-29T13:38:32.562" v="532" actId="478"/>
          <ac:spMkLst>
            <pc:docMk/>
            <pc:sldMk cId="14171277" sldId="399"/>
            <ac:spMk id="124" creationId="{0A7F22C8-2891-42F7-A349-D750EC2870F3}"/>
          </ac:spMkLst>
        </pc:spChg>
        <pc:spChg chg="del">
          <ac:chgData name="Syphax Ait oubelli" userId="ecf726b1934da71b" providerId="LiveId" clId="{6A633F21-98A5-46F1-AF5C-7D6517485588}" dt="2021-08-29T13:38:32.562" v="532" actId="478"/>
          <ac:spMkLst>
            <pc:docMk/>
            <pc:sldMk cId="14171277" sldId="399"/>
            <ac:spMk id="125" creationId="{13D0D656-C56B-4C15-AB1C-F13260272092}"/>
          </ac:spMkLst>
        </pc:spChg>
        <pc:spChg chg="del">
          <ac:chgData name="Syphax Ait oubelli" userId="ecf726b1934da71b" providerId="LiveId" clId="{6A633F21-98A5-46F1-AF5C-7D6517485588}" dt="2021-08-29T13:38:32.562" v="532" actId="478"/>
          <ac:spMkLst>
            <pc:docMk/>
            <pc:sldMk cId="14171277" sldId="399"/>
            <ac:spMk id="126" creationId="{C48C8316-59DF-4142-9CD0-36C65FE74AF4}"/>
          </ac:spMkLst>
        </pc:spChg>
        <pc:spChg chg="del">
          <ac:chgData name="Syphax Ait oubelli" userId="ecf726b1934da71b" providerId="LiveId" clId="{6A633F21-98A5-46F1-AF5C-7D6517485588}" dt="2021-08-29T13:38:32.562" v="532" actId="478"/>
          <ac:spMkLst>
            <pc:docMk/>
            <pc:sldMk cId="14171277" sldId="399"/>
            <ac:spMk id="128" creationId="{63A49438-356E-4729-BECB-007A98423073}"/>
          </ac:spMkLst>
        </pc:spChg>
        <pc:spChg chg="del">
          <ac:chgData name="Syphax Ait oubelli" userId="ecf726b1934da71b" providerId="LiveId" clId="{6A633F21-98A5-46F1-AF5C-7D6517485588}" dt="2021-08-29T13:38:32.562" v="532" actId="478"/>
          <ac:spMkLst>
            <pc:docMk/>
            <pc:sldMk cId="14171277" sldId="399"/>
            <ac:spMk id="129" creationId="{F2C9B7E1-1BF9-4218-A3B4-A23B6955CA10}"/>
          </ac:spMkLst>
        </pc:spChg>
        <pc:spChg chg="del">
          <ac:chgData name="Syphax Ait oubelli" userId="ecf726b1934da71b" providerId="LiveId" clId="{6A633F21-98A5-46F1-AF5C-7D6517485588}" dt="2021-08-29T13:38:32.562" v="532" actId="478"/>
          <ac:spMkLst>
            <pc:docMk/>
            <pc:sldMk cId="14171277" sldId="399"/>
            <ac:spMk id="130" creationId="{DB5C8E01-B151-4506-9581-851BAF4B7241}"/>
          </ac:spMkLst>
        </pc:spChg>
        <pc:spChg chg="del">
          <ac:chgData name="Syphax Ait oubelli" userId="ecf726b1934da71b" providerId="LiveId" clId="{6A633F21-98A5-46F1-AF5C-7D6517485588}" dt="2021-08-29T13:38:32.562" v="532" actId="478"/>
          <ac:spMkLst>
            <pc:docMk/>
            <pc:sldMk cId="14171277" sldId="399"/>
            <ac:spMk id="131" creationId="{7C1F2144-D994-49A9-B76F-34F68D4A028C}"/>
          </ac:spMkLst>
        </pc:spChg>
        <pc:spChg chg="del">
          <ac:chgData name="Syphax Ait oubelli" userId="ecf726b1934da71b" providerId="LiveId" clId="{6A633F21-98A5-46F1-AF5C-7D6517485588}" dt="2021-08-29T13:38:32.562" v="532" actId="478"/>
          <ac:spMkLst>
            <pc:docMk/>
            <pc:sldMk cId="14171277" sldId="399"/>
            <ac:spMk id="133" creationId="{49059D3A-0E9B-47CE-824F-105EAE2BAAD6}"/>
          </ac:spMkLst>
        </pc:spChg>
        <pc:spChg chg="del">
          <ac:chgData name="Syphax Ait oubelli" userId="ecf726b1934da71b" providerId="LiveId" clId="{6A633F21-98A5-46F1-AF5C-7D6517485588}" dt="2021-08-29T13:38:32.562" v="532" actId="478"/>
          <ac:spMkLst>
            <pc:docMk/>
            <pc:sldMk cId="14171277" sldId="399"/>
            <ac:spMk id="134" creationId="{911F75C2-CDC0-4157-8213-7BD66F91CEED}"/>
          </ac:spMkLst>
        </pc:spChg>
        <pc:spChg chg="del">
          <ac:chgData name="Syphax Ait oubelli" userId="ecf726b1934da71b" providerId="LiveId" clId="{6A633F21-98A5-46F1-AF5C-7D6517485588}" dt="2021-08-29T13:38:32.562" v="532" actId="478"/>
          <ac:spMkLst>
            <pc:docMk/>
            <pc:sldMk cId="14171277" sldId="399"/>
            <ac:spMk id="135" creationId="{107F2A99-B6B3-4D16-AAA8-31F6B43363B5}"/>
          </ac:spMkLst>
        </pc:spChg>
        <pc:spChg chg="del">
          <ac:chgData name="Syphax Ait oubelli" userId="ecf726b1934da71b" providerId="LiveId" clId="{6A633F21-98A5-46F1-AF5C-7D6517485588}" dt="2021-08-29T13:38:32.562" v="532" actId="478"/>
          <ac:spMkLst>
            <pc:docMk/>
            <pc:sldMk cId="14171277" sldId="399"/>
            <ac:spMk id="136" creationId="{CBBD0990-A4A5-4753-B201-FB3CD073DE22}"/>
          </ac:spMkLst>
        </pc:spChg>
        <pc:spChg chg="del">
          <ac:chgData name="Syphax Ait oubelli" userId="ecf726b1934da71b" providerId="LiveId" clId="{6A633F21-98A5-46F1-AF5C-7D6517485588}" dt="2021-08-29T13:38:32.562" v="532" actId="478"/>
          <ac:spMkLst>
            <pc:docMk/>
            <pc:sldMk cId="14171277" sldId="399"/>
            <ac:spMk id="137" creationId="{1C3EDF51-2590-4123-94C9-0DAE6B3F88C7}"/>
          </ac:spMkLst>
        </pc:spChg>
        <pc:spChg chg="del">
          <ac:chgData name="Syphax Ait oubelli" userId="ecf726b1934da71b" providerId="LiveId" clId="{6A633F21-98A5-46F1-AF5C-7D6517485588}" dt="2021-08-29T13:38:32.562" v="532" actId="478"/>
          <ac:spMkLst>
            <pc:docMk/>
            <pc:sldMk cId="14171277" sldId="399"/>
            <ac:spMk id="139" creationId="{A27F71B3-BF7D-4637-8517-A0D8FEC0572C}"/>
          </ac:spMkLst>
        </pc:spChg>
        <pc:spChg chg="del">
          <ac:chgData name="Syphax Ait oubelli" userId="ecf726b1934da71b" providerId="LiveId" clId="{6A633F21-98A5-46F1-AF5C-7D6517485588}" dt="2021-08-29T13:38:32.562" v="532" actId="478"/>
          <ac:spMkLst>
            <pc:docMk/>
            <pc:sldMk cId="14171277" sldId="399"/>
            <ac:spMk id="140" creationId="{A6A840A2-BF7B-4107-AF7F-8C9747BF93D6}"/>
          </ac:spMkLst>
        </pc:spChg>
        <pc:spChg chg="add mod">
          <ac:chgData name="Syphax Ait oubelli" userId="ecf726b1934da71b" providerId="LiveId" clId="{6A633F21-98A5-46F1-AF5C-7D6517485588}" dt="2021-08-29T13:39:24.916" v="555" actId="14100"/>
          <ac:spMkLst>
            <pc:docMk/>
            <pc:sldMk cId="14171277" sldId="399"/>
            <ac:spMk id="141" creationId="{34BC4D16-8A26-4159-8FFD-97C668C273C6}"/>
          </ac:spMkLst>
        </pc:spChg>
        <pc:spChg chg="add mod">
          <ac:chgData name="Syphax Ait oubelli" userId="ecf726b1934da71b" providerId="LiveId" clId="{6A633F21-98A5-46F1-AF5C-7D6517485588}" dt="2021-08-29T13:40:27.043" v="576" actId="571"/>
          <ac:spMkLst>
            <pc:docMk/>
            <pc:sldMk cId="14171277" sldId="399"/>
            <ac:spMk id="142" creationId="{0296801E-DFC4-44CA-8638-21F9F46679A5}"/>
          </ac:spMkLst>
        </pc:spChg>
        <pc:spChg chg="add mod">
          <ac:chgData name="Syphax Ait oubelli" userId="ecf726b1934da71b" providerId="LiveId" clId="{6A633F21-98A5-46F1-AF5C-7D6517485588}" dt="2021-08-29T13:40:23.087" v="575" actId="571"/>
          <ac:spMkLst>
            <pc:docMk/>
            <pc:sldMk cId="14171277" sldId="399"/>
            <ac:spMk id="143" creationId="{95191577-A73C-4668-B07B-2C65FBBA0F85}"/>
          </ac:spMkLst>
        </pc:spChg>
        <pc:spChg chg="add mod">
          <ac:chgData name="Syphax Ait oubelli" userId="ecf726b1934da71b" providerId="LiveId" clId="{6A633F21-98A5-46F1-AF5C-7D6517485588}" dt="2021-08-29T13:40:20.963" v="574" actId="571"/>
          <ac:spMkLst>
            <pc:docMk/>
            <pc:sldMk cId="14171277" sldId="399"/>
            <ac:spMk id="144" creationId="{E8E1F552-8E46-46C4-9377-1C761BBC64DC}"/>
          </ac:spMkLst>
        </pc:spChg>
        <pc:spChg chg="add mod">
          <ac:chgData name="Syphax Ait oubelli" userId="ecf726b1934da71b" providerId="LiveId" clId="{6A633F21-98A5-46F1-AF5C-7D6517485588}" dt="2021-08-29T13:40:20.963" v="574" actId="571"/>
          <ac:spMkLst>
            <pc:docMk/>
            <pc:sldMk cId="14171277" sldId="399"/>
            <ac:spMk id="145" creationId="{E7A9B91B-B284-4BA2-9731-9EED073B999E}"/>
          </ac:spMkLst>
        </pc:spChg>
        <pc:spChg chg="add mod">
          <ac:chgData name="Syphax Ait oubelli" userId="ecf726b1934da71b" providerId="LiveId" clId="{6A633F21-98A5-46F1-AF5C-7D6517485588}" dt="2021-08-29T13:40:20.963" v="574" actId="571"/>
          <ac:spMkLst>
            <pc:docMk/>
            <pc:sldMk cId="14171277" sldId="399"/>
            <ac:spMk id="146" creationId="{7BD41F5A-CAA3-4289-83A5-D22D931A1BD7}"/>
          </ac:spMkLst>
        </pc:spChg>
        <pc:spChg chg="add mod">
          <ac:chgData name="Syphax Ait oubelli" userId="ecf726b1934da71b" providerId="LiveId" clId="{6A633F21-98A5-46F1-AF5C-7D6517485588}" dt="2021-08-29T13:40:20.683" v="573" actId="571"/>
          <ac:spMkLst>
            <pc:docMk/>
            <pc:sldMk cId="14171277" sldId="399"/>
            <ac:spMk id="148" creationId="{EADC3FB7-2F38-4A87-9AA2-33DEADDB856A}"/>
          </ac:spMkLst>
        </pc:spChg>
        <pc:spChg chg="add mod">
          <ac:chgData name="Syphax Ait oubelli" userId="ecf726b1934da71b" providerId="LiveId" clId="{6A633F21-98A5-46F1-AF5C-7D6517485588}" dt="2021-08-29T13:40:20.683" v="573" actId="571"/>
          <ac:spMkLst>
            <pc:docMk/>
            <pc:sldMk cId="14171277" sldId="399"/>
            <ac:spMk id="149" creationId="{6C8D28FD-D0F3-44A0-8973-36F704FE9AC8}"/>
          </ac:spMkLst>
        </pc:spChg>
        <pc:spChg chg="add mod">
          <ac:chgData name="Syphax Ait oubelli" userId="ecf726b1934da71b" providerId="LiveId" clId="{6A633F21-98A5-46F1-AF5C-7D6517485588}" dt="2021-08-29T13:40:20.683" v="573" actId="571"/>
          <ac:spMkLst>
            <pc:docMk/>
            <pc:sldMk cId="14171277" sldId="399"/>
            <ac:spMk id="150" creationId="{23912E40-4293-45B5-9DB4-8B9ED4C7EA43}"/>
          </ac:spMkLst>
        </pc:spChg>
        <pc:spChg chg="add mod">
          <ac:chgData name="Syphax Ait oubelli" userId="ecf726b1934da71b" providerId="LiveId" clId="{6A633F21-98A5-46F1-AF5C-7D6517485588}" dt="2021-08-29T13:40:20.683" v="573" actId="571"/>
          <ac:spMkLst>
            <pc:docMk/>
            <pc:sldMk cId="14171277" sldId="399"/>
            <ac:spMk id="151" creationId="{83CF9C96-A275-4A77-B7C6-916F8B3E0F82}"/>
          </ac:spMkLst>
        </pc:spChg>
        <pc:spChg chg="add mod">
          <ac:chgData name="Syphax Ait oubelli" userId="ecf726b1934da71b" providerId="LiveId" clId="{6A633F21-98A5-46F1-AF5C-7D6517485588}" dt="2021-08-29T13:40:20.683" v="573" actId="571"/>
          <ac:spMkLst>
            <pc:docMk/>
            <pc:sldMk cId="14171277" sldId="399"/>
            <ac:spMk id="152" creationId="{AEEC591F-FC9B-4C38-9B65-0B7C345A5E46}"/>
          </ac:spMkLst>
        </pc:spChg>
        <pc:spChg chg="add del mod topLvl">
          <ac:chgData name="Syphax Ait oubelli" userId="ecf726b1934da71b" providerId="LiveId" clId="{6A633F21-98A5-46F1-AF5C-7D6517485588}" dt="2021-08-29T13:43:03.064" v="701" actId="478"/>
          <ac:spMkLst>
            <pc:docMk/>
            <pc:sldMk cId="14171277" sldId="399"/>
            <ac:spMk id="153" creationId="{8A6CDAEA-8EDE-44E2-B86D-E4EA2842B550}"/>
          </ac:spMkLst>
        </pc:spChg>
        <pc:spChg chg="add mod">
          <ac:chgData name="Syphax Ait oubelli" userId="ecf726b1934da71b" providerId="LiveId" clId="{6A633F21-98A5-46F1-AF5C-7D6517485588}" dt="2021-08-29T13:40:44.129" v="585" actId="571"/>
          <ac:spMkLst>
            <pc:docMk/>
            <pc:sldMk cId="14171277" sldId="399"/>
            <ac:spMk id="154" creationId="{07566D64-9CAF-41F3-8859-C6A33602E45F}"/>
          </ac:spMkLst>
        </pc:spChg>
        <pc:spChg chg="add mod">
          <ac:chgData name="Syphax Ait oubelli" userId="ecf726b1934da71b" providerId="LiveId" clId="{6A633F21-98A5-46F1-AF5C-7D6517485588}" dt="2021-08-29T13:40:43.483" v="584" actId="571"/>
          <ac:spMkLst>
            <pc:docMk/>
            <pc:sldMk cId="14171277" sldId="399"/>
            <ac:spMk id="155" creationId="{831C33A3-CE99-47C2-9B44-37085DDEB2EA}"/>
          </ac:spMkLst>
        </pc:spChg>
        <pc:spChg chg="add mod">
          <ac:chgData name="Syphax Ait oubelli" userId="ecf726b1934da71b" providerId="LiveId" clId="{6A633F21-98A5-46F1-AF5C-7D6517485588}" dt="2021-08-29T13:40:43.483" v="584" actId="571"/>
          <ac:spMkLst>
            <pc:docMk/>
            <pc:sldMk cId="14171277" sldId="399"/>
            <ac:spMk id="156" creationId="{B42F2B90-FFB9-4922-8902-36C9915E217B}"/>
          </ac:spMkLst>
        </pc:spChg>
        <pc:spChg chg="add mod">
          <ac:chgData name="Syphax Ait oubelli" userId="ecf726b1934da71b" providerId="LiveId" clId="{6A633F21-98A5-46F1-AF5C-7D6517485588}" dt="2021-08-29T13:40:43.483" v="584" actId="571"/>
          <ac:spMkLst>
            <pc:docMk/>
            <pc:sldMk cId="14171277" sldId="399"/>
            <ac:spMk id="157" creationId="{5D895052-2D7C-4E00-B816-AE4A218B33BF}"/>
          </ac:spMkLst>
        </pc:spChg>
        <pc:spChg chg="add mod">
          <ac:chgData name="Syphax Ait oubelli" userId="ecf726b1934da71b" providerId="LiveId" clId="{6A633F21-98A5-46F1-AF5C-7D6517485588}" dt="2021-08-29T13:40:43.209" v="583" actId="571"/>
          <ac:spMkLst>
            <pc:docMk/>
            <pc:sldMk cId="14171277" sldId="399"/>
            <ac:spMk id="158" creationId="{19318EB8-3BAE-4D2C-8E4A-4ADD811D282E}"/>
          </ac:spMkLst>
        </pc:spChg>
        <pc:spChg chg="add mod">
          <ac:chgData name="Syphax Ait oubelli" userId="ecf726b1934da71b" providerId="LiveId" clId="{6A633F21-98A5-46F1-AF5C-7D6517485588}" dt="2021-08-29T13:40:43.209" v="583" actId="571"/>
          <ac:spMkLst>
            <pc:docMk/>
            <pc:sldMk cId="14171277" sldId="399"/>
            <ac:spMk id="159" creationId="{9521CA7C-AFEE-464D-9D77-856E22B5EA8A}"/>
          </ac:spMkLst>
        </pc:spChg>
        <pc:spChg chg="add mod">
          <ac:chgData name="Syphax Ait oubelli" userId="ecf726b1934da71b" providerId="LiveId" clId="{6A633F21-98A5-46F1-AF5C-7D6517485588}" dt="2021-08-29T13:40:43.209" v="583" actId="571"/>
          <ac:spMkLst>
            <pc:docMk/>
            <pc:sldMk cId="14171277" sldId="399"/>
            <ac:spMk id="160" creationId="{28580635-CE6E-456C-BC22-C4289F50FDEB}"/>
          </ac:spMkLst>
        </pc:spChg>
        <pc:spChg chg="add mod">
          <ac:chgData name="Syphax Ait oubelli" userId="ecf726b1934da71b" providerId="LiveId" clId="{6A633F21-98A5-46F1-AF5C-7D6517485588}" dt="2021-08-29T13:40:43.209" v="583" actId="571"/>
          <ac:spMkLst>
            <pc:docMk/>
            <pc:sldMk cId="14171277" sldId="399"/>
            <ac:spMk id="161" creationId="{8F5883FE-BA60-448F-BF70-1385CAE66112}"/>
          </ac:spMkLst>
        </pc:spChg>
        <pc:spChg chg="add mod">
          <ac:chgData name="Syphax Ait oubelli" userId="ecf726b1934da71b" providerId="LiveId" clId="{6A633F21-98A5-46F1-AF5C-7D6517485588}" dt="2021-08-29T13:40:43.209" v="583" actId="571"/>
          <ac:spMkLst>
            <pc:docMk/>
            <pc:sldMk cId="14171277" sldId="399"/>
            <ac:spMk id="162" creationId="{2DCF1BC4-D16F-495F-8AB6-98DF5CCD88F3}"/>
          </ac:spMkLst>
        </pc:spChg>
        <pc:spChg chg="add mod topLvl">
          <ac:chgData name="Syphax Ait oubelli" userId="ecf726b1934da71b" providerId="LiveId" clId="{6A633F21-98A5-46F1-AF5C-7D6517485588}" dt="2021-08-29T13:45:50.118" v="756" actId="1076"/>
          <ac:spMkLst>
            <pc:docMk/>
            <pc:sldMk cId="14171277" sldId="399"/>
            <ac:spMk id="163" creationId="{D4C3A232-5250-4BAA-A55E-5A3F5F9BD1B8}"/>
          </ac:spMkLst>
        </pc:spChg>
        <pc:spChg chg="add del mod topLvl">
          <ac:chgData name="Syphax Ait oubelli" userId="ecf726b1934da71b" providerId="LiveId" clId="{6A633F21-98A5-46F1-AF5C-7D6517485588}" dt="2021-08-29T13:43:41.377" v="708" actId="478"/>
          <ac:spMkLst>
            <pc:docMk/>
            <pc:sldMk cId="14171277" sldId="399"/>
            <ac:spMk id="164" creationId="{EF0B7C14-93C3-4BE1-9510-57204B30DF78}"/>
          </ac:spMkLst>
        </pc:spChg>
        <pc:spChg chg="add mod topLvl">
          <ac:chgData name="Syphax Ait oubelli" userId="ecf726b1934da71b" providerId="LiveId" clId="{6A633F21-98A5-46F1-AF5C-7D6517485588}" dt="2021-08-29T13:45:44.697" v="754" actId="1076"/>
          <ac:spMkLst>
            <pc:docMk/>
            <pc:sldMk cId="14171277" sldId="399"/>
            <ac:spMk id="165" creationId="{243BC4E4-BC27-431A-A2A2-E4A53A749ECA}"/>
          </ac:spMkLst>
        </pc:spChg>
        <pc:spChg chg="add mod topLvl">
          <ac:chgData name="Syphax Ait oubelli" userId="ecf726b1934da71b" providerId="LiveId" clId="{6A633F21-98A5-46F1-AF5C-7D6517485588}" dt="2021-08-29T13:45:41.128" v="753" actId="1076"/>
          <ac:spMkLst>
            <pc:docMk/>
            <pc:sldMk cId="14171277" sldId="399"/>
            <ac:spMk id="166" creationId="{ECA34352-3065-4E9C-83A9-5E4D64A246D8}"/>
          </ac:spMkLst>
        </pc:spChg>
        <pc:spChg chg="add mod ord topLvl">
          <ac:chgData name="Syphax Ait oubelli" userId="ecf726b1934da71b" providerId="LiveId" clId="{6A633F21-98A5-46F1-AF5C-7D6517485588}" dt="2021-08-29T13:45:38.997" v="752" actId="1076"/>
          <ac:spMkLst>
            <pc:docMk/>
            <pc:sldMk cId="14171277" sldId="399"/>
            <ac:spMk id="167" creationId="{1CB2956E-2129-4E13-90C5-4A89FC8E935A}"/>
          </ac:spMkLst>
        </pc:spChg>
        <pc:spChg chg="add mod topLvl">
          <ac:chgData name="Syphax Ait oubelli" userId="ecf726b1934da71b" providerId="LiveId" clId="{6A633F21-98A5-46F1-AF5C-7D6517485588}" dt="2021-08-29T13:45:37.128" v="751" actId="1076"/>
          <ac:spMkLst>
            <pc:docMk/>
            <pc:sldMk cId="14171277" sldId="399"/>
            <ac:spMk id="168" creationId="{D120F254-9C97-44B4-9C5F-C4DFA47B496E}"/>
          </ac:spMkLst>
        </pc:spChg>
        <pc:spChg chg="add mod topLvl">
          <ac:chgData name="Syphax Ait oubelli" userId="ecf726b1934da71b" providerId="LiveId" clId="{6A633F21-98A5-46F1-AF5C-7D6517485588}" dt="2021-08-29T13:45:34.443" v="750" actId="1076"/>
          <ac:spMkLst>
            <pc:docMk/>
            <pc:sldMk cId="14171277" sldId="399"/>
            <ac:spMk id="169" creationId="{6C23F73D-E7EB-4A6E-B5ED-5398E8339F6A}"/>
          </ac:spMkLst>
        </pc:spChg>
        <pc:spChg chg="add mod topLvl">
          <ac:chgData name="Syphax Ait oubelli" userId="ecf726b1934da71b" providerId="LiveId" clId="{6A633F21-98A5-46F1-AF5C-7D6517485588}" dt="2021-08-29T13:45:31.889" v="749" actId="1076"/>
          <ac:spMkLst>
            <pc:docMk/>
            <pc:sldMk cId="14171277" sldId="399"/>
            <ac:spMk id="170" creationId="{488B4CB5-C9D4-443D-A57E-C68166247101}"/>
          </ac:spMkLst>
        </pc:spChg>
        <pc:spChg chg="add mod topLvl">
          <ac:chgData name="Syphax Ait oubelli" userId="ecf726b1934da71b" providerId="LiveId" clId="{6A633F21-98A5-46F1-AF5C-7D6517485588}" dt="2021-08-29T13:45:27.804" v="748" actId="1076"/>
          <ac:spMkLst>
            <pc:docMk/>
            <pc:sldMk cId="14171277" sldId="399"/>
            <ac:spMk id="171" creationId="{62F812A7-A17D-40E2-9627-63129629087D}"/>
          </ac:spMkLst>
        </pc:spChg>
        <pc:spChg chg="add del mod">
          <ac:chgData name="Syphax Ait oubelli" userId="ecf726b1934da71b" providerId="LiveId" clId="{6A633F21-98A5-46F1-AF5C-7D6517485588}" dt="2021-08-29T13:45:57.952" v="759" actId="478"/>
          <ac:spMkLst>
            <pc:docMk/>
            <pc:sldMk cId="14171277" sldId="399"/>
            <ac:spMk id="177" creationId="{228CB07E-2D9B-4A0B-A4E6-A09399573E28}"/>
          </ac:spMkLst>
        </pc:spChg>
        <pc:spChg chg="add del mod">
          <ac:chgData name="Syphax Ait oubelli" userId="ecf726b1934da71b" providerId="LiveId" clId="{6A633F21-98A5-46F1-AF5C-7D6517485588}" dt="2021-08-29T13:45:57.952" v="759" actId="478"/>
          <ac:spMkLst>
            <pc:docMk/>
            <pc:sldMk cId="14171277" sldId="399"/>
            <ac:spMk id="178" creationId="{CBDDCD33-4A4D-4753-A383-3CF3EC9F5F65}"/>
          </ac:spMkLst>
        </pc:spChg>
        <pc:grpChg chg="add del mod">
          <ac:chgData name="Syphax Ait oubelli" userId="ecf726b1934da71b" providerId="LiveId" clId="{6A633F21-98A5-46F1-AF5C-7D6517485588}" dt="2021-08-29T13:41:02.271" v="592" actId="165"/>
          <ac:grpSpMkLst>
            <pc:docMk/>
            <pc:sldMk cId="14171277" sldId="399"/>
            <ac:grpSpMk id="6" creationId="{D44AFD36-60A0-4356-8877-81037A2119C6}"/>
          </ac:grpSpMkLst>
        </pc:grpChg>
        <pc:picChg chg="del">
          <ac:chgData name="Syphax Ait oubelli" userId="ecf726b1934da71b" providerId="LiveId" clId="{6A633F21-98A5-46F1-AF5C-7D6517485588}" dt="2021-08-29T13:38:32.562" v="532" actId="478"/>
          <ac:picMkLst>
            <pc:docMk/>
            <pc:sldMk cId="14171277" sldId="399"/>
            <ac:picMk id="2" creationId="{2BCEEB85-635C-47EC-90B9-F2D1646CCBD3}"/>
          </ac:picMkLst>
        </pc:picChg>
        <pc:picChg chg="del mod ord">
          <ac:chgData name="Syphax Ait oubelli" userId="ecf726b1934da71b" providerId="LiveId" clId="{6A633F21-98A5-46F1-AF5C-7D6517485588}" dt="2021-08-29T13:45:04.272" v="741" actId="478"/>
          <ac:picMkLst>
            <pc:docMk/>
            <pc:sldMk cId="14171277" sldId="399"/>
            <ac:picMk id="44" creationId="{41F53A8C-DBC2-4EF1-970A-03EA0C3A15BB}"/>
          </ac:picMkLst>
        </pc:picChg>
        <pc:cxnChg chg="add del mod">
          <ac:chgData name="Syphax Ait oubelli" userId="ecf726b1934da71b" providerId="LiveId" clId="{6A633F21-98A5-46F1-AF5C-7D6517485588}" dt="2021-08-29T13:45:08.620" v="742" actId="21"/>
          <ac:cxnSpMkLst>
            <pc:docMk/>
            <pc:sldMk cId="14171277" sldId="399"/>
            <ac:cxnSpMk id="13" creationId="{6CD2F2DD-79B9-4534-A086-DD63007D6EA0}"/>
          </ac:cxnSpMkLst>
        </pc:cxnChg>
        <pc:cxnChg chg="del">
          <ac:chgData name="Syphax Ait oubelli" userId="ecf726b1934da71b" providerId="LiveId" clId="{6A633F21-98A5-46F1-AF5C-7D6517485588}" dt="2021-08-29T13:38:32.562" v="532" actId="478"/>
          <ac:cxnSpMkLst>
            <pc:docMk/>
            <pc:sldMk cId="14171277" sldId="399"/>
            <ac:cxnSpMk id="51" creationId="{F3FA9D36-793B-4CD0-9DF7-C5214D088AC9}"/>
          </ac:cxnSpMkLst>
        </pc:cxnChg>
        <pc:cxnChg chg="del">
          <ac:chgData name="Syphax Ait oubelli" userId="ecf726b1934da71b" providerId="LiveId" clId="{6A633F21-98A5-46F1-AF5C-7D6517485588}" dt="2021-08-29T13:38:32.562" v="532" actId="478"/>
          <ac:cxnSpMkLst>
            <pc:docMk/>
            <pc:sldMk cId="14171277" sldId="399"/>
            <ac:cxnSpMk id="52" creationId="{046DF758-94D2-4C97-BA89-B2598C1D118F}"/>
          </ac:cxnSpMkLst>
        </pc:cxnChg>
        <pc:cxnChg chg="del">
          <ac:chgData name="Syphax Ait oubelli" userId="ecf726b1934da71b" providerId="LiveId" clId="{6A633F21-98A5-46F1-AF5C-7D6517485588}" dt="2021-08-29T13:38:32.562" v="532" actId="478"/>
          <ac:cxnSpMkLst>
            <pc:docMk/>
            <pc:sldMk cId="14171277" sldId="399"/>
            <ac:cxnSpMk id="54" creationId="{5E60D0EA-A94E-44F1-A0F2-5437CD1A2B64}"/>
          </ac:cxnSpMkLst>
        </pc:cxnChg>
        <pc:cxnChg chg="del">
          <ac:chgData name="Syphax Ait oubelli" userId="ecf726b1934da71b" providerId="LiveId" clId="{6A633F21-98A5-46F1-AF5C-7D6517485588}" dt="2021-08-29T13:38:32.562" v="532" actId="478"/>
          <ac:cxnSpMkLst>
            <pc:docMk/>
            <pc:sldMk cId="14171277" sldId="399"/>
            <ac:cxnSpMk id="57" creationId="{27D8B676-0330-4384-8C74-82037ADCE01C}"/>
          </ac:cxnSpMkLst>
        </pc:cxnChg>
        <pc:cxnChg chg="del mod">
          <ac:chgData name="Syphax Ait oubelli" userId="ecf726b1934da71b" providerId="LiveId" clId="{6A633F21-98A5-46F1-AF5C-7D6517485588}" dt="2021-08-29T13:38:32.562" v="532" actId="478"/>
          <ac:cxnSpMkLst>
            <pc:docMk/>
            <pc:sldMk cId="14171277" sldId="399"/>
            <ac:cxnSpMk id="60" creationId="{1AC27AFF-F0D9-47AE-BA15-7218DD682D34}"/>
          </ac:cxnSpMkLst>
        </pc:cxnChg>
        <pc:cxnChg chg="del mod">
          <ac:chgData name="Syphax Ait oubelli" userId="ecf726b1934da71b" providerId="LiveId" clId="{6A633F21-98A5-46F1-AF5C-7D6517485588}" dt="2021-08-29T13:38:32.562" v="532" actId="478"/>
          <ac:cxnSpMkLst>
            <pc:docMk/>
            <pc:sldMk cId="14171277" sldId="399"/>
            <ac:cxnSpMk id="63" creationId="{6696422F-4F7F-4E9E-B6D8-C0B189BE1F4D}"/>
          </ac:cxnSpMkLst>
        </pc:cxnChg>
        <pc:cxnChg chg="del">
          <ac:chgData name="Syphax Ait oubelli" userId="ecf726b1934da71b" providerId="LiveId" clId="{6A633F21-98A5-46F1-AF5C-7D6517485588}" dt="2021-08-29T13:38:32.562" v="532" actId="478"/>
          <ac:cxnSpMkLst>
            <pc:docMk/>
            <pc:sldMk cId="14171277" sldId="399"/>
            <ac:cxnSpMk id="66" creationId="{EDB433EA-98D7-4E9B-BAFA-40D8677BDD2E}"/>
          </ac:cxnSpMkLst>
        </pc:cxnChg>
        <pc:cxnChg chg="del">
          <ac:chgData name="Syphax Ait oubelli" userId="ecf726b1934da71b" providerId="LiveId" clId="{6A633F21-98A5-46F1-AF5C-7D6517485588}" dt="2021-08-29T13:38:32.562" v="532" actId="478"/>
          <ac:cxnSpMkLst>
            <pc:docMk/>
            <pc:sldMk cId="14171277" sldId="399"/>
            <ac:cxnSpMk id="69" creationId="{B459BD8B-09EA-40C1-BE52-68ED30F71AEC}"/>
          </ac:cxnSpMkLst>
        </pc:cxnChg>
        <pc:cxnChg chg="del mod">
          <ac:chgData name="Syphax Ait oubelli" userId="ecf726b1934da71b" providerId="LiveId" clId="{6A633F21-98A5-46F1-AF5C-7D6517485588}" dt="2021-08-29T13:38:32.562" v="532" actId="478"/>
          <ac:cxnSpMkLst>
            <pc:docMk/>
            <pc:sldMk cId="14171277" sldId="399"/>
            <ac:cxnSpMk id="72" creationId="{8854440D-CA9E-44E7-8F0A-3DAEE2D3CA37}"/>
          </ac:cxnSpMkLst>
        </pc:cxnChg>
        <pc:cxnChg chg="del mod">
          <ac:chgData name="Syphax Ait oubelli" userId="ecf726b1934da71b" providerId="LiveId" clId="{6A633F21-98A5-46F1-AF5C-7D6517485588}" dt="2021-08-29T13:38:32.562" v="532" actId="478"/>
          <ac:cxnSpMkLst>
            <pc:docMk/>
            <pc:sldMk cId="14171277" sldId="399"/>
            <ac:cxnSpMk id="75" creationId="{6688B99F-D744-480F-B787-C69911ED469B}"/>
          </ac:cxnSpMkLst>
        </pc:cxnChg>
        <pc:cxnChg chg="del mod">
          <ac:chgData name="Syphax Ait oubelli" userId="ecf726b1934da71b" providerId="LiveId" clId="{6A633F21-98A5-46F1-AF5C-7D6517485588}" dt="2021-08-29T13:38:32.562" v="532" actId="478"/>
          <ac:cxnSpMkLst>
            <pc:docMk/>
            <pc:sldMk cId="14171277" sldId="399"/>
            <ac:cxnSpMk id="78" creationId="{14E0CEAC-8B20-4DFB-9DDA-CBEE2940F830}"/>
          </ac:cxnSpMkLst>
        </pc:cxnChg>
        <pc:cxnChg chg="del mod">
          <ac:chgData name="Syphax Ait oubelli" userId="ecf726b1934da71b" providerId="LiveId" clId="{6A633F21-98A5-46F1-AF5C-7D6517485588}" dt="2021-08-29T13:38:32.562" v="532" actId="478"/>
          <ac:cxnSpMkLst>
            <pc:docMk/>
            <pc:sldMk cId="14171277" sldId="399"/>
            <ac:cxnSpMk id="81" creationId="{7FABE695-AFD7-48E1-9B5B-AE8FB81D62A0}"/>
          </ac:cxnSpMkLst>
        </pc:cxnChg>
        <pc:cxnChg chg="del mod">
          <ac:chgData name="Syphax Ait oubelli" userId="ecf726b1934da71b" providerId="LiveId" clId="{6A633F21-98A5-46F1-AF5C-7D6517485588}" dt="2021-08-29T13:38:32.562" v="532" actId="478"/>
          <ac:cxnSpMkLst>
            <pc:docMk/>
            <pc:sldMk cId="14171277" sldId="399"/>
            <ac:cxnSpMk id="84" creationId="{804A3ED4-ECE4-4750-8547-EE0E9AC12CC2}"/>
          </ac:cxnSpMkLst>
        </pc:cxnChg>
        <pc:cxnChg chg="del mod">
          <ac:chgData name="Syphax Ait oubelli" userId="ecf726b1934da71b" providerId="LiveId" clId="{6A633F21-98A5-46F1-AF5C-7D6517485588}" dt="2021-08-29T13:38:32.562" v="532" actId="478"/>
          <ac:cxnSpMkLst>
            <pc:docMk/>
            <pc:sldMk cId="14171277" sldId="399"/>
            <ac:cxnSpMk id="87" creationId="{6D9D9D39-E83B-4BAA-BF26-A8FDC2AE1361}"/>
          </ac:cxnSpMkLst>
        </pc:cxnChg>
        <pc:cxnChg chg="del">
          <ac:chgData name="Syphax Ait oubelli" userId="ecf726b1934da71b" providerId="LiveId" clId="{6A633F21-98A5-46F1-AF5C-7D6517485588}" dt="2021-08-29T13:38:32.562" v="532" actId="478"/>
          <ac:cxnSpMkLst>
            <pc:docMk/>
            <pc:sldMk cId="14171277" sldId="399"/>
            <ac:cxnSpMk id="90" creationId="{D389D422-BF40-4E95-B011-7E908A0AD6AA}"/>
          </ac:cxnSpMkLst>
        </pc:cxnChg>
        <pc:cxnChg chg="del">
          <ac:chgData name="Syphax Ait oubelli" userId="ecf726b1934da71b" providerId="LiveId" clId="{6A633F21-98A5-46F1-AF5C-7D6517485588}" dt="2021-08-29T13:38:32.562" v="532" actId="478"/>
          <ac:cxnSpMkLst>
            <pc:docMk/>
            <pc:sldMk cId="14171277" sldId="399"/>
            <ac:cxnSpMk id="93" creationId="{FCD5EF38-3754-4F8D-A6D4-AE66F5BB2254}"/>
          </ac:cxnSpMkLst>
        </pc:cxnChg>
        <pc:cxnChg chg="del">
          <ac:chgData name="Syphax Ait oubelli" userId="ecf726b1934da71b" providerId="LiveId" clId="{6A633F21-98A5-46F1-AF5C-7D6517485588}" dt="2021-08-29T13:38:32.562" v="532" actId="478"/>
          <ac:cxnSpMkLst>
            <pc:docMk/>
            <pc:sldMk cId="14171277" sldId="399"/>
            <ac:cxnSpMk id="96" creationId="{E7B2D042-55D9-483E-BA43-ABE18920C017}"/>
          </ac:cxnSpMkLst>
        </pc:cxnChg>
        <pc:cxnChg chg="del">
          <ac:chgData name="Syphax Ait oubelli" userId="ecf726b1934da71b" providerId="LiveId" clId="{6A633F21-98A5-46F1-AF5C-7D6517485588}" dt="2021-08-29T13:38:32.562" v="532" actId="478"/>
          <ac:cxnSpMkLst>
            <pc:docMk/>
            <pc:sldMk cId="14171277" sldId="399"/>
            <ac:cxnSpMk id="99" creationId="{741A165C-E7C7-4D8D-B71B-BC2AEB5E06FE}"/>
          </ac:cxnSpMkLst>
        </pc:cxnChg>
        <pc:cxnChg chg="del mod">
          <ac:chgData name="Syphax Ait oubelli" userId="ecf726b1934da71b" providerId="LiveId" clId="{6A633F21-98A5-46F1-AF5C-7D6517485588}" dt="2021-08-29T13:38:32.562" v="532" actId="478"/>
          <ac:cxnSpMkLst>
            <pc:docMk/>
            <pc:sldMk cId="14171277" sldId="399"/>
            <ac:cxnSpMk id="102" creationId="{50A65C5E-A6EE-4D1B-8CB0-420CDFB85059}"/>
          </ac:cxnSpMkLst>
        </pc:cxnChg>
        <pc:cxnChg chg="del">
          <ac:chgData name="Syphax Ait oubelli" userId="ecf726b1934da71b" providerId="LiveId" clId="{6A633F21-98A5-46F1-AF5C-7D6517485588}" dt="2021-08-29T13:38:32.562" v="532" actId="478"/>
          <ac:cxnSpMkLst>
            <pc:docMk/>
            <pc:sldMk cId="14171277" sldId="399"/>
            <ac:cxnSpMk id="107" creationId="{8163324D-4163-44A1-A546-2BE70017A9A9}"/>
          </ac:cxnSpMkLst>
        </pc:cxnChg>
        <pc:cxnChg chg="del">
          <ac:chgData name="Syphax Ait oubelli" userId="ecf726b1934da71b" providerId="LiveId" clId="{6A633F21-98A5-46F1-AF5C-7D6517485588}" dt="2021-08-29T13:38:32.562" v="532" actId="478"/>
          <ac:cxnSpMkLst>
            <pc:docMk/>
            <pc:sldMk cId="14171277" sldId="399"/>
            <ac:cxnSpMk id="115" creationId="{8FD321DA-4121-4BD4-AD9B-DD80A6F428AA}"/>
          </ac:cxnSpMkLst>
        </pc:cxnChg>
        <pc:cxnChg chg="del">
          <ac:chgData name="Syphax Ait oubelli" userId="ecf726b1934da71b" providerId="LiveId" clId="{6A633F21-98A5-46F1-AF5C-7D6517485588}" dt="2021-08-29T13:38:32.562" v="532" actId="478"/>
          <ac:cxnSpMkLst>
            <pc:docMk/>
            <pc:sldMk cId="14171277" sldId="399"/>
            <ac:cxnSpMk id="116" creationId="{D3E636FB-2FB5-4C64-8B3D-174FB06FF83A}"/>
          </ac:cxnSpMkLst>
        </pc:cxnChg>
        <pc:cxnChg chg="del mod">
          <ac:chgData name="Syphax Ait oubelli" userId="ecf726b1934da71b" providerId="LiveId" clId="{6A633F21-98A5-46F1-AF5C-7D6517485588}" dt="2021-08-29T13:38:32.562" v="532" actId="478"/>
          <ac:cxnSpMkLst>
            <pc:docMk/>
            <pc:sldMk cId="14171277" sldId="399"/>
            <ac:cxnSpMk id="118" creationId="{4AD2BC74-C7AA-466B-98F6-6ACC1FB70C9E}"/>
          </ac:cxnSpMkLst>
        </pc:cxnChg>
        <pc:cxnChg chg="del mod">
          <ac:chgData name="Syphax Ait oubelli" userId="ecf726b1934da71b" providerId="LiveId" clId="{6A633F21-98A5-46F1-AF5C-7D6517485588}" dt="2021-08-29T13:38:32.562" v="532" actId="478"/>
          <ac:cxnSpMkLst>
            <pc:docMk/>
            <pc:sldMk cId="14171277" sldId="399"/>
            <ac:cxnSpMk id="119" creationId="{D9C76AB7-6E8B-4343-A4E1-2DE2DC3F9414}"/>
          </ac:cxnSpMkLst>
        </pc:cxnChg>
        <pc:cxnChg chg="del mod">
          <ac:chgData name="Syphax Ait oubelli" userId="ecf726b1934da71b" providerId="LiveId" clId="{6A633F21-98A5-46F1-AF5C-7D6517485588}" dt="2021-08-29T13:38:32.562" v="532" actId="478"/>
          <ac:cxnSpMkLst>
            <pc:docMk/>
            <pc:sldMk cId="14171277" sldId="399"/>
            <ac:cxnSpMk id="120" creationId="{39016DC9-EC49-4128-92DA-E8381F341FD5}"/>
          </ac:cxnSpMkLst>
        </pc:cxnChg>
        <pc:cxnChg chg="del mod">
          <ac:chgData name="Syphax Ait oubelli" userId="ecf726b1934da71b" providerId="LiveId" clId="{6A633F21-98A5-46F1-AF5C-7D6517485588}" dt="2021-08-29T13:38:32.562" v="532" actId="478"/>
          <ac:cxnSpMkLst>
            <pc:docMk/>
            <pc:sldMk cId="14171277" sldId="399"/>
            <ac:cxnSpMk id="121" creationId="{499E5475-59B4-4409-9CFE-16B08E2D4B9D}"/>
          </ac:cxnSpMkLst>
        </pc:cxnChg>
        <pc:cxnChg chg="del mod">
          <ac:chgData name="Syphax Ait oubelli" userId="ecf726b1934da71b" providerId="LiveId" clId="{6A633F21-98A5-46F1-AF5C-7D6517485588}" dt="2021-08-29T13:38:32.562" v="532" actId="478"/>
          <ac:cxnSpMkLst>
            <pc:docMk/>
            <pc:sldMk cId="14171277" sldId="399"/>
            <ac:cxnSpMk id="122" creationId="{D60D53E9-9228-4D72-92DD-68A5CE2F4CCF}"/>
          </ac:cxnSpMkLst>
        </pc:cxnChg>
        <pc:cxnChg chg="del mod">
          <ac:chgData name="Syphax Ait oubelli" userId="ecf726b1934da71b" providerId="LiveId" clId="{6A633F21-98A5-46F1-AF5C-7D6517485588}" dt="2021-08-29T13:38:32.562" v="532" actId="478"/>
          <ac:cxnSpMkLst>
            <pc:docMk/>
            <pc:sldMk cId="14171277" sldId="399"/>
            <ac:cxnSpMk id="127" creationId="{8E889406-4DB1-4D1C-8CA7-B479CFD95C2F}"/>
          </ac:cxnSpMkLst>
        </pc:cxnChg>
        <pc:cxnChg chg="del mod">
          <ac:chgData name="Syphax Ait oubelli" userId="ecf726b1934da71b" providerId="LiveId" clId="{6A633F21-98A5-46F1-AF5C-7D6517485588}" dt="2021-08-29T13:38:32.562" v="532" actId="478"/>
          <ac:cxnSpMkLst>
            <pc:docMk/>
            <pc:sldMk cId="14171277" sldId="399"/>
            <ac:cxnSpMk id="132" creationId="{C1868832-11B4-4C6D-878A-EE733021CA48}"/>
          </ac:cxnSpMkLst>
        </pc:cxnChg>
        <pc:cxnChg chg="del mod">
          <ac:chgData name="Syphax Ait oubelli" userId="ecf726b1934da71b" providerId="LiveId" clId="{6A633F21-98A5-46F1-AF5C-7D6517485588}" dt="2021-08-29T13:38:32.562" v="532" actId="478"/>
          <ac:cxnSpMkLst>
            <pc:docMk/>
            <pc:sldMk cId="14171277" sldId="399"/>
            <ac:cxnSpMk id="138" creationId="{9EF8B263-A038-4402-AABC-16BB26A44BC4}"/>
          </ac:cxnSpMkLst>
        </pc:cxnChg>
        <pc:cxnChg chg="del mod">
          <ac:chgData name="Syphax Ait oubelli" userId="ecf726b1934da71b" providerId="LiveId" clId="{6A633F21-98A5-46F1-AF5C-7D6517485588}" dt="2021-08-29T13:38:32.562" v="532" actId="478"/>
          <ac:cxnSpMkLst>
            <pc:docMk/>
            <pc:sldMk cId="14171277" sldId="399"/>
            <ac:cxnSpMk id="147" creationId="{757D30E6-CF6A-406D-8180-CE71144EF4A9}"/>
          </ac:cxnSpMkLst>
        </pc:cxnChg>
        <pc:cxnChg chg="add del mod">
          <ac:chgData name="Syphax Ait oubelli" userId="ecf726b1934da71b" providerId="LiveId" clId="{6A633F21-98A5-46F1-AF5C-7D6517485588}" dt="2021-08-29T13:45:08.620" v="742" actId="21"/>
          <ac:cxnSpMkLst>
            <pc:docMk/>
            <pc:sldMk cId="14171277" sldId="399"/>
            <ac:cxnSpMk id="172" creationId="{3876B749-CCE0-4417-8A6E-3316E2F7ACA1}"/>
          </ac:cxnSpMkLst>
        </pc:cxnChg>
        <pc:cxnChg chg="add del mod">
          <ac:chgData name="Syphax Ait oubelli" userId="ecf726b1934da71b" providerId="LiveId" clId="{6A633F21-98A5-46F1-AF5C-7D6517485588}" dt="2021-08-29T13:45:08.620" v="742" actId="21"/>
          <ac:cxnSpMkLst>
            <pc:docMk/>
            <pc:sldMk cId="14171277" sldId="399"/>
            <ac:cxnSpMk id="173" creationId="{A4A496F8-B9AC-4995-A731-9E413F15E9F5}"/>
          </ac:cxnSpMkLst>
        </pc:cxnChg>
        <pc:cxnChg chg="add del mod">
          <ac:chgData name="Syphax Ait oubelli" userId="ecf726b1934da71b" providerId="LiveId" clId="{6A633F21-98A5-46F1-AF5C-7D6517485588}" dt="2021-08-29T13:45:08.620" v="742" actId="21"/>
          <ac:cxnSpMkLst>
            <pc:docMk/>
            <pc:sldMk cId="14171277" sldId="399"/>
            <ac:cxnSpMk id="174" creationId="{7DAC95FB-6176-4012-A297-CE20D3F52574}"/>
          </ac:cxnSpMkLst>
        </pc:cxnChg>
        <pc:cxnChg chg="add del mod">
          <ac:chgData name="Syphax Ait oubelli" userId="ecf726b1934da71b" providerId="LiveId" clId="{6A633F21-98A5-46F1-AF5C-7D6517485588}" dt="2021-08-29T13:43:22.623" v="705" actId="478"/>
          <ac:cxnSpMkLst>
            <pc:docMk/>
            <pc:sldMk cId="14171277" sldId="399"/>
            <ac:cxnSpMk id="175" creationId="{7457C612-C3CD-4E57-866B-1A8947D3FBDC}"/>
          </ac:cxnSpMkLst>
        </pc:cxnChg>
        <pc:cxnChg chg="add del mod ord">
          <ac:chgData name="Syphax Ait oubelli" userId="ecf726b1934da71b" providerId="LiveId" clId="{6A633F21-98A5-46F1-AF5C-7D6517485588}" dt="2021-08-29T13:44:48.921" v="740" actId="478"/>
          <ac:cxnSpMkLst>
            <pc:docMk/>
            <pc:sldMk cId="14171277" sldId="399"/>
            <ac:cxnSpMk id="176" creationId="{4FB73B23-C747-4793-91D9-DACF7760771E}"/>
          </ac:cxnSpMkLst>
        </pc:cxnChg>
        <pc:cxnChg chg="add del mod">
          <ac:chgData name="Syphax Ait oubelli" userId="ecf726b1934da71b" providerId="LiveId" clId="{6A633F21-98A5-46F1-AF5C-7D6517485588}" dt="2021-08-29T13:46:30.128" v="773" actId="478"/>
          <ac:cxnSpMkLst>
            <pc:docMk/>
            <pc:sldMk cId="14171277" sldId="399"/>
            <ac:cxnSpMk id="179" creationId="{03CD402B-8AF1-4C5E-80BB-763F444F8F9C}"/>
          </ac:cxnSpMkLst>
        </pc:cxnChg>
        <pc:cxnChg chg="add del mod">
          <ac:chgData name="Syphax Ait oubelli" userId="ecf726b1934da71b" providerId="LiveId" clId="{6A633F21-98A5-46F1-AF5C-7D6517485588}" dt="2021-08-29T13:46:30.128" v="773" actId="478"/>
          <ac:cxnSpMkLst>
            <pc:docMk/>
            <pc:sldMk cId="14171277" sldId="399"/>
            <ac:cxnSpMk id="180" creationId="{905A3A24-C523-4FBF-84FE-5332B3EBBEC6}"/>
          </ac:cxnSpMkLst>
        </pc:cxnChg>
        <pc:cxnChg chg="add del mod">
          <ac:chgData name="Syphax Ait oubelli" userId="ecf726b1934da71b" providerId="LiveId" clId="{6A633F21-98A5-46F1-AF5C-7D6517485588}" dt="2021-08-29T13:46:30.128" v="773" actId="478"/>
          <ac:cxnSpMkLst>
            <pc:docMk/>
            <pc:sldMk cId="14171277" sldId="399"/>
            <ac:cxnSpMk id="181" creationId="{84EEE95E-C7DD-4619-B46A-2E0BDE2FF31B}"/>
          </ac:cxnSpMkLst>
        </pc:cxnChg>
        <pc:cxnChg chg="add mod ord">
          <ac:chgData name="Syphax Ait oubelli" userId="ecf726b1934da71b" providerId="LiveId" clId="{6A633F21-98A5-46F1-AF5C-7D6517485588}" dt="2021-08-29T13:47:20.507" v="789" actId="208"/>
          <ac:cxnSpMkLst>
            <pc:docMk/>
            <pc:sldMk cId="14171277" sldId="399"/>
            <ac:cxnSpMk id="182" creationId="{1127B1B7-2F7B-4AC0-81C1-08FE4F3C2660}"/>
          </ac:cxnSpMkLst>
        </pc:cxnChg>
        <pc:cxnChg chg="add mod">
          <ac:chgData name="Syphax Ait oubelli" userId="ecf726b1934da71b" providerId="LiveId" clId="{6A633F21-98A5-46F1-AF5C-7D6517485588}" dt="2021-08-29T13:46:15.247" v="766" actId="14100"/>
          <ac:cxnSpMkLst>
            <pc:docMk/>
            <pc:sldMk cId="14171277" sldId="399"/>
            <ac:cxnSpMk id="183" creationId="{BD93D6B3-E127-4266-932A-9EF03A6481AA}"/>
          </ac:cxnSpMkLst>
        </pc:cxnChg>
        <pc:cxnChg chg="add mod">
          <ac:chgData name="Syphax Ait oubelli" userId="ecf726b1934da71b" providerId="LiveId" clId="{6A633F21-98A5-46F1-AF5C-7D6517485588}" dt="2021-08-29T13:46:20.690" v="769" actId="14100"/>
          <ac:cxnSpMkLst>
            <pc:docMk/>
            <pc:sldMk cId="14171277" sldId="399"/>
            <ac:cxnSpMk id="184" creationId="{923E3C12-5E77-4AC5-A3DA-6444E3164024}"/>
          </ac:cxnSpMkLst>
        </pc:cxnChg>
        <pc:cxnChg chg="add mod">
          <ac:chgData name="Syphax Ait oubelli" userId="ecf726b1934da71b" providerId="LiveId" clId="{6A633F21-98A5-46F1-AF5C-7D6517485588}" dt="2021-08-29T13:46:27.268" v="772" actId="14100"/>
          <ac:cxnSpMkLst>
            <pc:docMk/>
            <pc:sldMk cId="14171277" sldId="399"/>
            <ac:cxnSpMk id="185" creationId="{1B8528DA-B17A-4CF9-8C9D-1ACDACEE060A}"/>
          </ac:cxnSpMkLst>
        </pc:cxnChg>
        <pc:cxnChg chg="add mod">
          <ac:chgData name="Syphax Ait oubelli" userId="ecf726b1934da71b" providerId="LiveId" clId="{6A633F21-98A5-46F1-AF5C-7D6517485588}" dt="2021-08-29T13:46:39.733" v="776" actId="14100"/>
          <ac:cxnSpMkLst>
            <pc:docMk/>
            <pc:sldMk cId="14171277" sldId="399"/>
            <ac:cxnSpMk id="187" creationId="{034D9FF6-4E53-439A-BE55-6E63856B302B}"/>
          </ac:cxnSpMkLst>
        </pc:cxnChg>
        <pc:cxnChg chg="add mod">
          <ac:chgData name="Syphax Ait oubelli" userId="ecf726b1934da71b" providerId="LiveId" clId="{6A633F21-98A5-46F1-AF5C-7D6517485588}" dt="2021-08-29T13:46:45.562" v="779" actId="14100"/>
          <ac:cxnSpMkLst>
            <pc:docMk/>
            <pc:sldMk cId="14171277" sldId="399"/>
            <ac:cxnSpMk id="190" creationId="{B6FAE03F-23CC-42FA-AF7B-55B3FA703C4E}"/>
          </ac:cxnSpMkLst>
        </pc:cxnChg>
        <pc:cxnChg chg="add mod">
          <ac:chgData name="Syphax Ait oubelli" userId="ecf726b1934da71b" providerId="LiveId" clId="{6A633F21-98A5-46F1-AF5C-7D6517485588}" dt="2021-08-29T13:46:50.020" v="782" actId="14100"/>
          <ac:cxnSpMkLst>
            <pc:docMk/>
            <pc:sldMk cId="14171277" sldId="399"/>
            <ac:cxnSpMk id="193" creationId="{5052AC5B-5DAD-4AA9-9136-7833A0FD7527}"/>
          </ac:cxnSpMkLst>
        </pc:cxnChg>
        <pc:cxnChg chg="add mod ord">
          <ac:chgData name="Syphax Ait oubelli" userId="ecf726b1934da71b" providerId="LiveId" clId="{6A633F21-98A5-46F1-AF5C-7D6517485588}" dt="2021-08-29T13:47:20.507" v="789" actId="208"/>
          <ac:cxnSpMkLst>
            <pc:docMk/>
            <pc:sldMk cId="14171277" sldId="399"/>
            <ac:cxnSpMk id="196" creationId="{D9C9E74D-EC28-4F44-84B3-D79E2BC0F3A4}"/>
          </ac:cxnSpMkLst>
        </pc:cxnChg>
        <pc:cxnChg chg="add mod">
          <ac:chgData name="Syphax Ait oubelli" userId="ecf726b1934da71b" providerId="LiveId" clId="{6A633F21-98A5-46F1-AF5C-7D6517485588}" dt="2021-08-29T13:47:32.761" v="792" actId="14100"/>
          <ac:cxnSpMkLst>
            <pc:docMk/>
            <pc:sldMk cId="14171277" sldId="399"/>
            <ac:cxnSpMk id="199" creationId="{A222976D-053F-4FD9-BC46-99358A89278F}"/>
          </ac:cxnSpMkLst>
        </pc:cxnChg>
        <pc:cxnChg chg="add mod">
          <ac:chgData name="Syphax Ait oubelli" userId="ecf726b1934da71b" providerId="LiveId" clId="{6A633F21-98A5-46F1-AF5C-7D6517485588}" dt="2021-08-29T13:47:39.483" v="795" actId="14100"/>
          <ac:cxnSpMkLst>
            <pc:docMk/>
            <pc:sldMk cId="14171277" sldId="399"/>
            <ac:cxnSpMk id="202" creationId="{6D8EFD84-FC27-4E4B-9F71-4BB2461C3980}"/>
          </ac:cxnSpMkLst>
        </pc:cxnChg>
        <pc:cxnChg chg="add mod">
          <ac:chgData name="Syphax Ait oubelli" userId="ecf726b1934da71b" providerId="LiveId" clId="{6A633F21-98A5-46F1-AF5C-7D6517485588}" dt="2021-08-29T13:47:47.114" v="798" actId="14100"/>
          <ac:cxnSpMkLst>
            <pc:docMk/>
            <pc:sldMk cId="14171277" sldId="399"/>
            <ac:cxnSpMk id="205" creationId="{01957288-20DC-4665-B650-2B1C43925350}"/>
          </ac:cxnSpMkLst>
        </pc:cxnChg>
        <pc:cxnChg chg="add mod">
          <ac:chgData name="Syphax Ait oubelli" userId="ecf726b1934da71b" providerId="LiveId" clId="{6A633F21-98A5-46F1-AF5C-7D6517485588}" dt="2021-08-29T13:47:54.383" v="801" actId="14100"/>
          <ac:cxnSpMkLst>
            <pc:docMk/>
            <pc:sldMk cId="14171277" sldId="399"/>
            <ac:cxnSpMk id="208" creationId="{89D7DC8C-A9B9-49B7-B5F2-236D5107C0E8}"/>
          </ac:cxnSpMkLst>
        </pc:cxnChg>
        <pc:cxnChg chg="add mod">
          <ac:chgData name="Syphax Ait oubelli" userId="ecf726b1934da71b" providerId="LiveId" clId="{6A633F21-98A5-46F1-AF5C-7D6517485588}" dt="2021-08-29T13:47:59.825" v="804" actId="14100"/>
          <ac:cxnSpMkLst>
            <pc:docMk/>
            <pc:sldMk cId="14171277" sldId="399"/>
            <ac:cxnSpMk id="211" creationId="{AEBB688E-216F-4C25-B5D6-4B73BBB72D95}"/>
          </ac:cxnSpMkLst>
        </pc:cxnChg>
        <pc:cxnChg chg="add mod">
          <ac:chgData name="Syphax Ait oubelli" userId="ecf726b1934da71b" providerId="LiveId" clId="{6A633F21-98A5-46F1-AF5C-7D6517485588}" dt="2021-08-29T13:48:05.482" v="807" actId="14100"/>
          <ac:cxnSpMkLst>
            <pc:docMk/>
            <pc:sldMk cId="14171277" sldId="399"/>
            <ac:cxnSpMk id="214" creationId="{74ADDD88-6EE3-449E-9D8A-B0028CC4D17C}"/>
          </ac:cxnSpMkLst>
        </pc:cxnChg>
        <pc:cxnChg chg="add mod">
          <ac:chgData name="Syphax Ait oubelli" userId="ecf726b1934da71b" providerId="LiveId" clId="{6A633F21-98A5-46F1-AF5C-7D6517485588}" dt="2021-08-29T13:48:14.927" v="810" actId="14100"/>
          <ac:cxnSpMkLst>
            <pc:docMk/>
            <pc:sldMk cId="14171277" sldId="399"/>
            <ac:cxnSpMk id="217" creationId="{A14D32DE-7953-4833-B031-26B16B63BDCF}"/>
          </ac:cxnSpMkLst>
        </pc:cxnChg>
        <pc:cxnChg chg="add mod">
          <ac:chgData name="Syphax Ait oubelli" userId="ecf726b1934da71b" providerId="LiveId" clId="{6A633F21-98A5-46F1-AF5C-7D6517485588}" dt="2021-08-29T13:48:20.418" v="813" actId="14100"/>
          <ac:cxnSpMkLst>
            <pc:docMk/>
            <pc:sldMk cId="14171277" sldId="399"/>
            <ac:cxnSpMk id="220" creationId="{586DA97E-92C1-40BA-82CE-7C572B150B11}"/>
          </ac:cxnSpMkLst>
        </pc:cxnChg>
        <pc:cxnChg chg="add mod">
          <ac:chgData name="Syphax Ait oubelli" userId="ecf726b1934da71b" providerId="LiveId" clId="{6A633F21-98A5-46F1-AF5C-7D6517485588}" dt="2021-08-29T13:48:25.988" v="816" actId="14100"/>
          <ac:cxnSpMkLst>
            <pc:docMk/>
            <pc:sldMk cId="14171277" sldId="399"/>
            <ac:cxnSpMk id="223" creationId="{374E8BBB-EF32-4BC7-82BB-696A960651A9}"/>
          </ac:cxnSpMkLst>
        </pc:cxnChg>
        <pc:cxnChg chg="add mod">
          <ac:chgData name="Syphax Ait oubelli" userId="ecf726b1934da71b" providerId="LiveId" clId="{6A633F21-98A5-46F1-AF5C-7D6517485588}" dt="2021-08-29T13:48:31.573" v="819" actId="14100"/>
          <ac:cxnSpMkLst>
            <pc:docMk/>
            <pc:sldMk cId="14171277" sldId="399"/>
            <ac:cxnSpMk id="226" creationId="{A7B5AE7A-ADFE-4B4F-ABDF-28794E3AFF71}"/>
          </ac:cxnSpMkLst>
        </pc:cxnChg>
      </pc:sldChg>
      <pc:sldChg chg="del">
        <pc:chgData name="Syphax Ait oubelli" userId="ecf726b1934da71b" providerId="LiveId" clId="{6A633F21-98A5-46F1-AF5C-7D6517485588}" dt="2021-08-29T13:08:15.750" v="0" actId="47"/>
        <pc:sldMkLst>
          <pc:docMk/>
          <pc:sldMk cId="2413940198" sldId="399"/>
        </pc:sldMkLst>
      </pc:sldChg>
      <pc:sldChg chg="del">
        <pc:chgData name="Syphax Ait oubelli" userId="ecf726b1934da71b" providerId="LiveId" clId="{6A633F21-98A5-46F1-AF5C-7D6517485588}" dt="2021-08-29T13:08:15.750" v="0" actId="47"/>
        <pc:sldMkLst>
          <pc:docMk/>
          <pc:sldMk cId="1956169479" sldId="400"/>
        </pc:sldMkLst>
      </pc:sldChg>
      <pc:sldChg chg="modSp add mod">
        <pc:chgData name="Syphax Ait oubelli" userId="ecf726b1934da71b" providerId="LiveId" clId="{6A633F21-98A5-46F1-AF5C-7D6517485588}" dt="2021-08-29T13:51:15.652" v="839" actId="207"/>
        <pc:sldMkLst>
          <pc:docMk/>
          <pc:sldMk cId="2243515961" sldId="400"/>
        </pc:sldMkLst>
        <pc:spChg chg="mod">
          <ac:chgData name="Syphax Ait oubelli" userId="ecf726b1934da71b" providerId="LiveId" clId="{6A633F21-98A5-46F1-AF5C-7D6517485588}" dt="2021-08-29T13:51:15.652" v="839" actId="207"/>
          <ac:spMkLst>
            <pc:docMk/>
            <pc:sldMk cId="2243515961" sldId="400"/>
            <ac:spMk id="3" creationId="{EBC1A28C-30CB-4851-B063-A1895FA60983}"/>
          </ac:spMkLst>
        </pc:spChg>
        <pc:spChg chg="mod">
          <ac:chgData name="Syphax Ait oubelli" userId="ecf726b1934da71b" providerId="LiveId" clId="{6A633F21-98A5-46F1-AF5C-7D6517485588}" dt="2021-08-29T13:51:15.652" v="839" actId="207"/>
          <ac:spMkLst>
            <pc:docMk/>
            <pc:sldMk cId="2243515961" sldId="400"/>
            <ac:spMk id="165" creationId="{243BC4E4-BC27-431A-A2A2-E4A53A749ECA}"/>
          </ac:spMkLst>
        </pc:spChg>
        <pc:spChg chg="mod">
          <ac:chgData name="Syphax Ait oubelli" userId="ecf726b1934da71b" providerId="LiveId" clId="{6A633F21-98A5-46F1-AF5C-7D6517485588}" dt="2021-08-29T13:51:15.652" v="839" actId="207"/>
          <ac:spMkLst>
            <pc:docMk/>
            <pc:sldMk cId="2243515961" sldId="400"/>
            <ac:spMk id="167" creationId="{1CB2956E-2129-4E13-90C5-4A89FC8E935A}"/>
          </ac:spMkLst>
        </pc:spChg>
        <pc:spChg chg="mod">
          <ac:chgData name="Syphax Ait oubelli" userId="ecf726b1934da71b" providerId="LiveId" clId="{6A633F21-98A5-46F1-AF5C-7D6517485588}" dt="2021-08-29T13:51:07.408" v="835" actId="207"/>
          <ac:spMkLst>
            <pc:docMk/>
            <pc:sldMk cId="2243515961" sldId="400"/>
            <ac:spMk id="169" creationId="{6C23F73D-E7EB-4A6E-B5ED-5398E8339F6A}"/>
          </ac:spMkLst>
        </pc:spChg>
        <pc:cxnChg chg="mod ord">
          <ac:chgData name="Syphax Ait oubelli" userId="ecf726b1934da71b" providerId="LiveId" clId="{6A633F21-98A5-46F1-AF5C-7D6517485588}" dt="2021-08-29T13:50:40.488" v="830" actId="208"/>
          <ac:cxnSpMkLst>
            <pc:docMk/>
            <pc:sldMk cId="2243515961" sldId="400"/>
            <ac:cxnSpMk id="182" creationId="{1127B1B7-2F7B-4AC0-81C1-08FE4F3C2660}"/>
          </ac:cxnSpMkLst>
        </pc:cxnChg>
        <pc:cxnChg chg="mod ord">
          <ac:chgData name="Syphax Ait oubelli" userId="ecf726b1934da71b" providerId="LiveId" clId="{6A633F21-98A5-46F1-AF5C-7D6517485588}" dt="2021-08-29T13:51:04.707" v="833" actId="1582"/>
          <ac:cxnSpMkLst>
            <pc:docMk/>
            <pc:sldMk cId="2243515961" sldId="400"/>
            <ac:cxnSpMk id="185" creationId="{1B8528DA-B17A-4CF9-8C9D-1ACDACEE060A}"/>
          </ac:cxnSpMkLst>
        </pc:cxnChg>
        <pc:cxnChg chg="mod ord">
          <ac:chgData name="Syphax Ait oubelli" userId="ecf726b1934da71b" providerId="LiveId" clId="{6A633F21-98A5-46F1-AF5C-7D6517485588}" dt="2021-08-29T13:50:40.488" v="830" actId="208"/>
          <ac:cxnSpMkLst>
            <pc:docMk/>
            <pc:sldMk cId="2243515961" sldId="400"/>
            <ac:cxnSpMk id="187" creationId="{034D9FF6-4E53-439A-BE55-6E63856B302B}"/>
          </ac:cxnSpMkLst>
        </pc:cxnChg>
        <pc:cxnChg chg="mod ord">
          <ac:chgData name="Syphax Ait oubelli" userId="ecf726b1934da71b" providerId="LiveId" clId="{6A633F21-98A5-46F1-AF5C-7D6517485588}" dt="2021-08-29T13:51:04.707" v="833" actId="1582"/>
          <ac:cxnSpMkLst>
            <pc:docMk/>
            <pc:sldMk cId="2243515961" sldId="400"/>
            <ac:cxnSpMk id="202" creationId="{6D8EFD84-FC27-4E4B-9F71-4BB2461C3980}"/>
          </ac:cxnSpMkLst>
        </pc:cxnChg>
        <pc:cxnChg chg="mod ord">
          <ac:chgData name="Syphax Ait oubelli" userId="ecf726b1934da71b" providerId="LiveId" clId="{6A633F21-98A5-46F1-AF5C-7D6517485588}" dt="2021-08-29T13:51:04.707" v="833" actId="1582"/>
          <ac:cxnSpMkLst>
            <pc:docMk/>
            <pc:sldMk cId="2243515961" sldId="400"/>
            <ac:cxnSpMk id="217" creationId="{A14D32DE-7953-4833-B031-26B16B63BDCF}"/>
          </ac:cxnSpMkLst>
        </pc:cxnChg>
      </pc:sldChg>
      <pc:sldChg chg="del">
        <pc:chgData name="Syphax Ait oubelli" userId="ecf726b1934da71b" providerId="LiveId" clId="{6A633F21-98A5-46F1-AF5C-7D6517485588}" dt="2021-08-29T13:08:15.750" v="0" actId="47"/>
        <pc:sldMkLst>
          <pc:docMk/>
          <pc:sldMk cId="2981157795" sldId="401"/>
        </pc:sldMkLst>
      </pc:sldChg>
      <pc:sldChg chg="addSp delSp modSp add mod">
        <pc:chgData name="Syphax Ait oubelli" userId="ecf726b1934da71b" providerId="LiveId" clId="{6A633F21-98A5-46F1-AF5C-7D6517485588}" dt="2021-08-29T13:54:21.403" v="880" actId="1076"/>
        <pc:sldMkLst>
          <pc:docMk/>
          <pc:sldMk cId="4218865314" sldId="401"/>
        </pc:sldMkLst>
        <pc:spChg chg="del">
          <ac:chgData name="Syphax Ait oubelli" userId="ecf726b1934da71b" providerId="LiveId" clId="{6A633F21-98A5-46F1-AF5C-7D6517485588}" dt="2021-08-29T13:52:38.593" v="841" actId="478"/>
          <ac:spMkLst>
            <pc:docMk/>
            <pc:sldMk cId="4218865314" sldId="401"/>
            <ac:spMk id="3" creationId="{EBC1A28C-30CB-4851-B063-A1895FA60983}"/>
          </ac:spMkLst>
        </pc:spChg>
        <pc:spChg chg="add mod">
          <ac:chgData name="Syphax Ait oubelli" userId="ecf726b1934da71b" providerId="LiveId" clId="{6A633F21-98A5-46F1-AF5C-7D6517485588}" dt="2021-08-29T13:52:57.806" v="857" actId="12789"/>
          <ac:spMkLst>
            <pc:docMk/>
            <pc:sldMk cId="4218865314" sldId="401"/>
            <ac:spMk id="4" creationId="{11634CE4-1C0C-4E18-847A-2B4B0626A9F9}"/>
          </ac:spMkLst>
        </pc:spChg>
        <pc:spChg chg="add del">
          <ac:chgData name="Syphax Ait oubelli" userId="ecf726b1934da71b" providerId="LiveId" clId="{6A633F21-98A5-46F1-AF5C-7D6517485588}" dt="2021-08-29T13:52:40.406" v="843" actId="22"/>
          <ac:spMkLst>
            <pc:docMk/>
            <pc:sldMk cId="4218865314" sldId="401"/>
            <ac:spMk id="31" creationId="{3C389ABD-73D0-4A35-9AC9-ECE576723BF4}"/>
          </ac:spMkLst>
        </pc:spChg>
        <pc:spChg chg="add mod">
          <ac:chgData name="Syphax Ait oubelli" userId="ecf726b1934da71b" providerId="LiveId" clId="{6A633F21-98A5-46F1-AF5C-7D6517485588}" dt="2021-08-29T13:53:21.469" v="860" actId="14100"/>
          <ac:spMkLst>
            <pc:docMk/>
            <pc:sldMk cId="4218865314" sldId="401"/>
            <ac:spMk id="33" creationId="{1595E761-349A-4A5B-9149-F41D09AA953B}"/>
          </ac:spMkLst>
        </pc:spChg>
        <pc:spChg chg="add mod">
          <ac:chgData name="Syphax Ait oubelli" userId="ecf726b1934da71b" providerId="LiveId" clId="{6A633F21-98A5-46F1-AF5C-7D6517485588}" dt="2021-08-29T13:53:34.014" v="863" actId="14100"/>
          <ac:spMkLst>
            <pc:docMk/>
            <pc:sldMk cId="4218865314" sldId="401"/>
            <ac:spMk id="34" creationId="{A4237348-429D-40CE-B25F-8A513D8237CB}"/>
          </ac:spMkLst>
        </pc:spChg>
        <pc:spChg chg="add mod">
          <ac:chgData name="Syphax Ait oubelli" userId="ecf726b1934da71b" providerId="LiveId" clId="{6A633F21-98A5-46F1-AF5C-7D6517485588}" dt="2021-08-29T13:53:44.718" v="867" actId="14100"/>
          <ac:spMkLst>
            <pc:docMk/>
            <pc:sldMk cId="4218865314" sldId="401"/>
            <ac:spMk id="35" creationId="{51EAEAFB-0462-4B3E-BDC5-36EC537F358A}"/>
          </ac:spMkLst>
        </pc:spChg>
        <pc:spChg chg="add mod">
          <ac:chgData name="Syphax Ait oubelli" userId="ecf726b1934da71b" providerId="LiveId" clId="{6A633F21-98A5-46F1-AF5C-7D6517485588}" dt="2021-08-29T13:54:07.609" v="877" actId="206"/>
          <ac:spMkLst>
            <pc:docMk/>
            <pc:sldMk cId="4218865314" sldId="401"/>
            <ac:spMk id="36" creationId="{E2E53AB7-D8AE-4F9F-872E-5EE2EEA87D72}"/>
          </ac:spMkLst>
        </pc:spChg>
        <pc:spChg chg="add mod">
          <ac:chgData name="Syphax Ait oubelli" userId="ecf726b1934da71b" providerId="LiveId" clId="{6A633F21-98A5-46F1-AF5C-7D6517485588}" dt="2021-08-29T13:54:16.828" v="879" actId="1076"/>
          <ac:spMkLst>
            <pc:docMk/>
            <pc:sldMk cId="4218865314" sldId="401"/>
            <ac:spMk id="37" creationId="{DA06F832-05AA-4732-805C-BAC64F1EEE30}"/>
          </ac:spMkLst>
        </pc:spChg>
        <pc:spChg chg="add mod">
          <ac:chgData name="Syphax Ait oubelli" userId="ecf726b1934da71b" providerId="LiveId" clId="{6A633F21-98A5-46F1-AF5C-7D6517485588}" dt="2021-08-29T13:54:21.403" v="880" actId="1076"/>
          <ac:spMkLst>
            <pc:docMk/>
            <pc:sldMk cId="4218865314" sldId="401"/>
            <ac:spMk id="38" creationId="{BD28F72E-7DC3-41A0-A214-9DF3EF3CDE42}"/>
          </ac:spMkLst>
        </pc:spChg>
        <pc:spChg chg="add mod">
          <ac:chgData name="Syphax Ait oubelli" userId="ecf726b1934da71b" providerId="LiveId" clId="{6A633F21-98A5-46F1-AF5C-7D6517485588}" dt="2021-08-29T13:53:47.888" v="868" actId="1076"/>
          <ac:spMkLst>
            <pc:docMk/>
            <pc:sldMk cId="4218865314" sldId="401"/>
            <ac:spMk id="39" creationId="{6547D98A-4451-4F26-854F-568D21DCA7F8}"/>
          </ac:spMkLst>
        </pc:spChg>
        <pc:spChg chg="add mod">
          <ac:chgData name="Syphax Ait oubelli" userId="ecf726b1934da71b" providerId="LiveId" clId="{6A633F21-98A5-46F1-AF5C-7D6517485588}" dt="2021-08-29T13:54:10.958" v="878" actId="1076"/>
          <ac:spMkLst>
            <pc:docMk/>
            <pc:sldMk cId="4218865314" sldId="401"/>
            <ac:spMk id="40" creationId="{92608D01-1CBF-4518-AC4D-60330D6BA45C}"/>
          </ac:spMkLst>
        </pc:spChg>
        <pc:spChg chg="del">
          <ac:chgData name="Syphax Ait oubelli" userId="ecf726b1934da71b" providerId="LiveId" clId="{6A633F21-98A5-46F1-AF5C-7D6517485588}" dt="2021-08-29T13:52:38.593" v="841" actId="478"/>
          <ac:spMkLst>
            <pc:docMk/>
            <pc:sldMk cId="4218865314" sldId="401"/>
            <ac:spMk id="141" creationId="{34BC4D16-8A26-4159-8FFD-97C668C273C6}"/>
          </ac:spMkLst>
        </pc:spChg>
        <pc:spChg chg="del">
          <ac:chgData name="Syphax Ait oubelli" userId="ecf726b1934da71b" providerId="LiveId" clId="{6A633F21-98A5-46F1-AF5C-7D6517485588}" dt="2021-08-29T13:52:38.593" v="841" actId="478"/>
          <ac:spMkLst>
            <pc:docMk/>
            <pc:sldMk cId="4218865314" sldId="401"/>
            <ac:spMk id="163" creationId="{D4C3A232-5250-4BAA-A55E-5A3F5F9BD1B8}"/>
          </ac:spMkLst>
        </pc:spChg>
        <pc:spChg chg="del">
          <ac:chgData name="Syphax Ait oubelli" userId="ecf726b1934da71b" providerId="LiveId" clId="{6A633F21-98A5-46F1-AF5C-7D6517485588}" dt="2021-08-29T13:52:38.593" v="841" actId="478"/>
          <ac:spMkLst>
            <pc:docMk/>
            <pc:sldMk cId="4218865314" sldId="401"/>
            <ac:spMk id="165" creationId="{243BC4E4-BC27-431A-A2A2-E4A53A749ECA}"/>
          </ac:spMkLst>
        </pc:spChg>
        <pc:spChg chg="del">
          <ac:chgData name="Syphax Ait oubelli" userId="ecf726b1934da71b" providerId="LiveId" clId="{6A633F21-98A5-46F1-AF5C-7D6517485588}" dt="2021-08-29T13:52:38.593" v="841" actId="478"/>
          <ac:spMkLst>
            <pc:docMk/>
            <pc:sldMk cId="4218865314" sldId="401"/>
            <ac:spMk id="166" creationId="{ECA34352-3065-4E9C-83A9-5E4D64A246D8}"/>
          </ac:spMkLst>
        </pc:spChg>
        <pc:spChg chg="del">
          <ac:chgData name="Syphax Ait oubelli" userId="ecf726b1934da71b" providerId="LiveId" clId="{6A633F21-98A5-46F1-AF5C-7D6517485588}" dt="2021-08-29T13:52:38.593" v="841" actId="478"/>
          <ac:spMkLst>
            <pc:docMk/>
            <pc:sldMk cId="4218865314" sldId="401"/>
            <ac:spMk id="167" creationId="{1CB2956E-2129-4E13-90C5-4A89FC8E935A}"/>
          </ac:spMkLst>
        </pc:spChg>
        <pc:spChg chg="del">
          <ac:chgData name="Syphax Ait oubelli" userId="ecf726b1934da71b" providerId="LiveId" clId="{6A633F21-98A5-46F1-AF5C-7D6517485588}" dt="2021-08-29T13:52:38.593" v="841" actId="478"/>
          <ac:spMkLst>
            <pc:docMk/>
            <pc:sldMk cId="4218865314" sldId="401"/>
            <ac:spMk id="168" creationId="{D120F254-9C97-44B4-9C5F-C4DFA47B496E}"/>
          </ac:spMkLst>
        </pc:spChg>
        <pc:spChg chg="del">
          <ac:chgData name="Syphax Ait oubelli" userId="ecf726b1934da71b" providerId="LiveId" clId="{6A633F21-98A5-46F1-AF5C-7D6517485588}" dt="2021-08-29T13:52:38.593" v="841" actId="478"/>
          <ac:spMkLst>
            <pc:docMk/>
            <pc:sldMk cId="4218865314" sldId="401"/>
            <ac:spMk id="169" creationId="{6C23F73D-E7EB-4A6E-B5ED-5398E8339F6A}"/>
          </ac:spMkLst>
        </pc:spChg>
        <pc:spChg chg="del">
          <ac:chgData name="Syphax Ait oubelli" userId="ecf726b1934da71b" providerId="LiveId" clId="{6A633F21-98A5-46F1-AF5C-7D6517485588}" dt="2021-08-29T13:52:38.593" v="841" actId="478"/>
          <ac:spMkLst>
            <pc:docMk/>
            <pc:sldMk cId="4218865314" sldId="401"/>
            <ac:spMk id="170" creationId="{488B4CB5-C9D4-443D-A57E-C68166247101}"/>
          </ac:spMkLst>
        </pc:spChg>
        <pc:spChg chg="del">
          <ac:chgData name="Syphax Ait oubelli" userId="ecf726b1934da71b" providerId="LiveId" clId="{6A633F21-98A5-46F1-AF5C-7D6517485588}" dt="2021-08-29T13:52:38.593" v="841" actId="478"/>
          <ac:spMkLst>
            <pc:docMk/>
            <pc:sldMk cId="4218865314" sldId="401"/>
            <ac:spMk id="171" creationId="{62F812A7-A17D-40E2-9627-63129629087D}"/>
          </ac:spMkLst>
        </pc:spChg>
        <pc:cxnChg chg="del mod">
          <ac:chgData name="Syphax Ait oubelli" userId="ecf726b1934da71b" providerId="LiveId" clId="{6A633F21-98A5-46F1-AF5C-7D6517485588}" dt="2021-08-29T13:52:38.593" v="841" actId="478"/>
          <ac:cxnSpMkLst>
            <pc:docMk/>
            <pc:sldMk cId="4218865314" sldId="401"/>
            <ac:cxnSpMk id="182" creationId="{1127B1B7-2F7B-4AC0-81C1-08FE4F3C2660}"/>
          </ac:cxnSpMkLst>
        </pc:cxnChg>
        <pc:cxnChg chg="del mod">
          <ac:chgData name="Syphax Ait oubelli" userId="ecf726b1934da71b" providerId="LiveId" clId="{6A633F21-98A5-46F1-AF5C-7D6517485588}" dt="2021-08-29T13:52:38.593" v="841" actId="478"/>
          <ac:cxnSpMkLst>
            <pc:docMk/>
            <pc:sldMk cId="4218865314" sldId="401"/>
            <ac:cxnSpMk id="183" creationId="{BD93D6B3-E127-4266-932A-9EF03A6481AA}"/>
          </ac:cxnSpMkLst>
        </pc:cxnChg>
        <pc:cxnChg chg="del mod">
          <ac:chgData name="Syphax Ait oubelli" userId="ecf726b1934da71b" providerId="LiveId" clId="{6A633F21-98A5-46F1-AF5C-7D6517485588}" dt="2021-08-29T13:52:38.593" v="841" actId="478"/>
          <ac:cxnSpMkLst>
            <pc:docMk/>
            <pc:sldMk cId="4218865314" sldId="401"/>
            <ac:cxnSpMk id="184" creationId="{923E3C12-5E77-4AC5-A3DA-6444E3164024}"/>
          </ac:cxnSpMkLst>
        </pc:cxnChg>
        <pc:cxnChg chg="del mod">
          <ac:chgData name="Syphax Ait oubelli" userId="ecf726b1934da71b" providerId="LiveId" clId="{6A633F21-98A5-46F1-AF5C-7D6517485588}" dt="2021-08-29T13:52:38.593" v="841" actId="478"/>
          <ac:cxnSpMkLst>
            <pc:docMk/>
            <pc:sldMk cId="4218865314" sldId="401"/>
            <ac:cxnSpMk id="185" creationId="{1B8528DA-B17A-4CF9-8C9D-1ACDACEE060A}"/>
          </ac:cxnSpMkLst>
        </pc:cxnChg>
        <pc:cxnChg chg="del mod">
          <ac:chgData name="Syphax Ait oubelli" userId="ecf726b1934da71b" providerId="LiveId" clId="{6A633F21-98A5-46F1-AF5C-7D6517485588}" dt="2021-08-29T13:52:38.593" v="841" actId="478"/>
          <ac:cxnSpMkLst>
            <pc:docMk/>
            <pc:sldMk cId="4218865314" sldId="401"/>
            <ac:cxnSpMk id="187" creationId="{034D9FF6-4E53-439A-BE55-6E63856B302B}"/>
          </ac:cxnSpMkLst>
        </pc:cxnChg>
        <pc:cxnChg chg="del mod">
          <ac:chgData name="Syphax Ait oubelli" userId="ecf726b1934da71b" providerId="LiveId" clId="{6A633F21-98A5-46F1-AF5C-7D6517485588}" dt="2021-08-29T13:52:38.593" v="841" actId="478"/>
          <ac:cxnSpMkLst>
            <pc:docMk/>
            <pc:sldMk cId="4218865314" sldId="401"/>
            <ac:cxnSpMk id="190" creationId="{B6FAE03F-23CC-42FA-AF7B-55B3FA703C4E}"/>
          </ac:cxnSpMkLst>
        </pc:cxnChg>
        <pc:cxnChg chg="del mod">
          <ac:chgData name="Syphax Ait oubelli" userId="ecf726b1934da71b" providerId="LiveId" clId="{6A633F21-98A5-46F1-AF5C-7D6517485588}" dt="2021-08-29T13:52:38.593" v="841" actId="478"/>
          <ac:cxnSpMkLst>
            <pc:docMk/>
            <pc:sldMk cId="4218865314" sldId="401"/>
            <ac:cxnSpMk id="193" creationId="{5052AC5B-5DAD-4AA9-9136-7833A0FD7527}"/>
          </ac:cxnSpMkLst>
        </pc:cxnChg>
        <pc:cxnChg chg="del mod">
          <ac:chgData name="Syphax Ait oubelli" userId="ecf726b1934da71b" providerId="LiveId" clId="{6A633F21-98A5-46F1-AF5C-7D6517485588}" dt="2021-08-29T13:52:38.593" v="841" actId="478"/>
          <ac:cxnSpMkLst>
            <pc:docMk/>
            <pc:sldMk cId="4218865314" sldId="401"/>
            <ac:cxnSpMk id="196" creationId="{D9C9E74D-EC28-4F44-84B3-D79E2BC0F3A4}"/>
          </ac:cxnSpMkLst>
        </pc:cxnChg>
        <pc:cxnChg chg="del mod">
          <ac:chgData name="Syphax Ait oubelli" userId="ecf726b1934da71b" providerId="LiveId" clId="{6A633F21-98A5-46F1-AF5C-7D6517485588}" dt="2021-08-29T13:52:38.593" v="841" actId="478"/>
          <ac:cxnSpMkLst>
            <pc:docMk/>
            <pc:sldMk cId="4218865314" sldId="401"/>
            <ac:cxnSpMk id="199" creationId="{A222976D-053F-4FD9-BC46-99358A89278F}"/>
          </ac:cxnSpMkLst>
        </pc:cxnChg>
        <pc:cxnChg chg="del mod">
          <ac:chgData name="Syphax Ait oubelli" userId="ecf726b1934da71b" providerId="LiveId" clId="{6A633F21-98A5-46F1-AF5C-7D6517485588}" dt="2021-08-29T13:52:38.593" v="841" actId="478"/>
          <ac:cxnSpMkLst>
            <pc:docMk/>
            <pc:sldMk cId="4218865314" sldId="401"/>
            <ac:cxnSpMk id="202" creationId="{6D8EFD84-FC27-4E4B-9F71-4BB2461C3980}"/>
          </ac:cxnSpMkLst>
        </pc:cxnChg>
        <pc:cxnChg chg="del mod">
          <ac:chgData name="Syphax Ait oubelli" userId="ecf726b1934da71b" providerId="LiveId" clId="{6A633F21-98A5-46F1-AF5C-7D6517485588}" dt="2021-08-29T13:52:38.593" v="841" actId="478"/>
          <ac:cxnSpMkLst>
            <pc:docMk/>
            <pc:sldMk cId="4218865314" sldId="401"/>
            <ac:cxnSpMk id="205" creationId="{01957288-20DC-4665-B650-2B1C43925350}"/>
          </ac:cxnSpMkLst>
        </pc:cxnChg>
        <pc:cxnChg chg="del mod">
          <ac:chgData name="Syphax Ait oubelli" userId="ecf726b1934da71b" providerId="LiveId" clId="{6A633F21-98A5-46F1-AF5C-7D6517485588}" dt="2021-08-29T13:52:38.593" v="841" actId="478"/>
          <ac:cxnSpMkLst>
            <pc:docMk/>
            <pc:sldMk cId="4218865314" sldId="401"/>
            <ac:cxnSpMk id="208" creationId="{89D7DC8C-A9B9-49B7-B5F2-236D5107C0E8}"/>
          </ac:cxnSpMkLst>
        </pc:cxnChg>
        <pc:cxnChg chg="del mod">
          <ac:chgData name="Syphax Ait oubelli" userId="ecf726b1934da71b" providerId="LiveId" clId="{6A633F21-98A5-46F1-AF5C-7D6517485588}" dt="2021-08-29T13:52:38.593" v="841" actId="478"/>
          <ac:cxnSpMkLst>
            <pc:docMk/>
            <pc:sldMk cId="4218865314" sldId="401"/>
            <ac:cxnSpMk id="211" creationId="{AEBB688E-216F-4C25-B5D6-4B73BBB72D95}"/>
          </ac:cxnSpMkLst>
        </pc:cxnChg>
        <pc:cxnChg chg="del mod">
          <ac:chgData name="Syphax Ait oubelli" userId="ecf726b1934da71b" providerId="LiveId" clId="{6A633F21-98A5-46F1-AF5C-7D6517485588}" dt="2021-08-29T13:52:38.593" v="841" actId="478"/>
          <ac:cxnSpMkLst>
            <pc:docMk/>
            <pc:sldMk cId="4218865314" sldId="401"/>
            <ac:cxnSpMk id="214" creationId="{74ADDD88-6EE3-449E-9D8A-B0028CC4D17C}"/>
          </ac:cxnSpMkLst>
        </pc:cxnChg>
        <pc:cxnChg chg="del mod">
          <ac:chgData name="Syphax Ait oubelli" userId="ecf726b1934da71b" providerId="LiveId" clId="{6A633F21-98A5-46F1-AF5C-7D6517485588}" dt="2021-08-29T13:52:38.593" v="841" actId="478"/>
          <ac:cxnSpMkLst>
            <pc:docMk/>
            <pc:sldMk cId="4218865314" sldId="401"/>
            <ac:cxnSpMk id="217" creationId="{A14D32DE-7953-4833-B031-26B16B63BDCF}"/>
          </ac:cxnSpMkLst>
        </pc:cxnChg>
        <pc:cxnChg chg="del mod">
          <ac:chgData name="Syphax Ait oubelli" userId="ecf726b1934da71b" providerId="LiveId" clId="{6A633F21-98A5-46F1-AF5C-7D6517485588}" dt="2021-08-29T13:52:38.593" v="841" actId="478"/>
          <ac:cxnSpMkLst>
            <pc:docMk/>
            <pc:sldMk cId="4218865314" sldId="401"/>
            <ac:cxnSpMk id="220" creationId="{586DA97E-92C1-40BA-82CE-7C572B150B11}"/>
          </ac:cxnSpMkLst>
        </pc:cxnChg>
        <pc:cxnChg chg="del mod">
          <ac:chgData name="Syphax Ait oubelli" userId="ecf726b1934da71b" providerId="LiveId" clId="{6A633F21-98A5-46F1-AF5C-7D6517485588}" dt="2021-08-29T13:52:38.593" v="841" actId="478"/>
          <ac:cxnSpMkLst>
            <pc:docMk/>
            <pc:sldMk cId="4218865314" sldId="401"/>
            <ac:cxnSpMk id="223" creationId="{374E8BBB-EF32-4BC7-82BB-696A960651A9}"/>
          </ac:cxnSpMkLst>
        </pc:cxnChg>
        <pc:cxnChg chg="del mod">
          <ac:chgData name="Syphax Ait oubelli" userId="ecf726b1934da71b" providerId="LiveId" clId="{6A633F21-98A5-46F1-AF5C-7D6517485588}" dt="2021-08-29T13:52:38.593" v="841" actId="478"/>
          <ac:cxnSpMkLst>
            <pc:docMk/>
            <pc:sldMk cId="4218865314" sldId="401"/>
            <ac:cxnSpMk id="226" creationId="{A7B5AE7A-ADFE-4B4F-ABDF-28794E3AFF71}"/>
          </ac:cxnSpMkLst>
        </pc:cxnChg>
      </pc:sldChg>
      <pc:sldChg chg="del">
        <pc:chgData name="Syphax Ait oubelli" userId="ecf726b1934da71b" providerId="LiveId" clId="{6A633F21-98A5-46F1-AF5C-7D6517485588}" dt="2021-08-29T13:08:15.750" v="0" actId="47"/>
        <pc:sldMkLst>
          <pc:docMk/>
          <pc:sldMk cId="3076787301" sldId="402"/>
        </pc:sldMkLst>
      </pc:sldChg>
      <pc:sldChg chg="addSp delSp modSp add mod">
        <pc:chgData name="Syphax Ait oubelli" userId="ecf726b1934da71b" providerId="LiveId" clId="{6A633F21-98A5-46F1-AF5C-7D6517485588}" dt="2021-08-29T13:55:36.179" v="919" actId="1076"/>
        <pc:sldMkLst>
          <pc:docMk/>
          <pc:sldMk cId="3355481945" sldId="402"/>
        </pc:sldMkLst>
        <pc:spChg chg="add mod">
          <ac:chgData name="Syphax Ait oubelli" userId="ecf726b1934da71b" providerId="LiveId" clId="{6A633F21-98A5-46F1-AF5C-7D6517485588}" dt="2021-08-29T13:55:16.847" v="914" actId="1076"/>
          <ac:spMkLst>
            <pc:docMk/>
            <pc:sldMk cId="3355481945" sldId="402"/>
            <ac:spMk id="2" creationId="{AC77D8F0-5433-4083-B512-DB142FE0160D}"/>
          </ac:spMkLst>
        </pc:spChg>
        <pc:spChg chg="del">
          <ac:chgData name="Syphax Ait oubelli" userId="ecf726b1934da71b" providerId="LiveId" clId="{6A633F21-98A5-46F1-AF5C-7D6517485588}" dt="2021-08-29T13:54:54.152" v="882" actId="478"/>
          <ac:spMkLst>
            <pc:docMk/>
            <pc:sldMk cId="3355481945" sldId="402"/>
            <ac:spMk id="4" creationId="{11634CE4-1C0C-4E18-847A-2B4B0626A9F9}"/>
          </ac:spMkLst>
        </pc:spChg>
        <pc:spChg chg="add mod">
          <ac:chgData name="Syphax Ait oubelli" userId="ecf726b1934da71b" providerId="LiveId" clId="{6A633F21-98A5-46F1-AF5C-7D6517485588}" dt="2021-08-29T13:55:33.942" v="918" actId="14100"/>
          <ac:spMkLst>
            <pc:docMk/>
            <pc:sldMk cId="3355481945" sldId="402"/>
            <ac:spMk id="12" creationId="{F7F68FC0-0D36-4F2F-976B-1FF872BCCAF8}"/>
          </ac:spMkLst>
        </pc:spChg>
        <pc:spChg chg="add mod">
          <ac:chgData name="Syphax Ait oubelli" userId="ecf726b1934da71b" providerId="LiveId" clId="{6A633F21-98A5-46F1-AF5C-7D6517485588}" dt="2021-08-29T13:55:36.179" v="919" actId="1076"/>
          <ac:spMkLst>
            <pc:docMk/>
            <pc:sldMk cId="3355481945" sldId="402"/>
            <ac:spMk id="13" creationId="{446EB8D1-EFA9-45E3-A912-4B18A17462C8}"/>
          </ac:spMkLst>
        </pc:spChg>
        <pc:spChg chg="del">
          <ac:chgData name="Syphax Ait oubelli" userId="ecf726b1934da71b" providerId="LiveId" clId="{6A633F21-98A5-46F1-AF5C-7D6517485588}" dt="2021-08-29T13:54:54.152" v="882" actId="478"/>
          <ac:spMkLst>
            <pc:docMk/>
            <pc:sldMk cId="3355481945" sldId="402"/>
            <ac:spMk id="33" creationId="{1595E761-349A-4A5B-9149-F41D09AA953B}"/>
          </ac:spMkLst>
        </pc:spChg>
        <pc:spChg chg="del">
          <ac:chgData name="Syphax Ait oubelli" userId="ecf726b1934da71b" providerId="LiveId" clId="{6A633F21-98A5-46F1-AF5C-7D6517485588}" dt="2021-08-29T13:54:54.152" v="882" actId="478"/>
          <ac:spMkLst>
            <pc:docMk/>
            <pc:sldMk cId="3355481945" sldId="402"/>
            <ac:spMk id="34" creationId="{A4237348-429D-40CE-B25F-8A513D8237CB}"/>
          </ac:spMkLst>
        </pc:spChg>
        <pc:spChg chg="del">
          <ac:chgData name="Syphax Ait oubelli" userId="ecf726b1934da71b" providerId="LiveId" clId="{6A633F21-98A5-46F1-AF5C-7D6517485588}" dt="2021-08-29T13:54:54.152" v="882" actId="478"/>
          <ac:spMkLst>
            <pc:docMk/>
            <pc:sldMk cId="3355481945" sldId="402"/>
            <ac:spMk id="35" creationId="{51EAEAFB-0462-4B3E-BDC5-36EC537F358A}"/>
          </ac:spMkLst>
        </pc:spChg>
        <pc:spChg chg="del">
          <ac:chgData name="Syphax Ait oubelli" userId="ecf726b1934da71b" providerId="LiveId" clId="{6A633F21-98A5-46F1-AF5C-7D6517485588}" dt="2021-08-29T13:54:54.152" v="882" actId="478"/>
          <ac:spMkLst>
            <pc:docMk/>
            <pc:sldMk cId="3355481945" sldId="402"/>
            <ac:spMk id="36" creationId="{E2E53AB7-D8AE-4F9F-872E-5EE2EEA87D72}"/>
          </ac:spMkLst>
        </pc:spChg>
        <pc:spChg chg="del">
          <ac:chgData name="Syphax Ait oubelli" userId="ecf726b1934da71b" providerId="LiveId" clId="{6A633F21-98A5-46F1-AF5C-7D6517485588}" dt="2021-08-29T13:54:54.152" v="882" actId="478"/>
          <ac:spMkLst>
            <pc:docMk/>
            <pc:sldMk cId="3355481945" sldId="402"/>
            <ac:spMk id="37" creationId="{DA06F832-05AA-4732-805C-BAC64F1EEE30}"/>
          </ac:spMkLst>
        </pc:spChg>
        <pc:spChg chg="del">
          <ac:chgData name="Syphax Ait oubelli" userId="ecf726b1934da71b" providerId="LiveId" clId="{6A633F21-98A5-46F1-AF5C-7D6517485588}" dt="2021-08-29T13:54:54.152" v="882" actId="478"/>
          <ac:spMkLst>
            <pc:docMk/>
            <pc:sldMk cId="3355481945" sldId="402"/>
            <ac:spMk id="38" creationId="{BD28F72E-7DC3-41A0-A214-9DF3EF3CDE42}"/>
          </ac:spMkLst>
        </pc:spChg>
        <pc:spChg chg="del">
          <ac:chgData name="Syphax Ait oubelli" userId="ecf726b1934da71b" providerId="LiveId" clId="{6A633F21-98A5-46F1-AF5C-7D6517485588}" dt="2021-08-29T13:54:54.152" v="882" actId="478"/>
          <ac:spMkLst>
            <pc:docMk/>
            <pc:sldMk cId="3355481945" sldId="402"/>
            <ac:spMk id="39" creationId="{6547D98A-4451-4F26-854F-568D21DCA7F8}"/>
          </ac:spMkLst>
        </pc:spChg>
        <pc:spChg chg="del">
          <ac:chgData name="Syphax Ait oubelli" userId="ecf726b1934da71b" providerId="LiveId" clId="{6A633F21-98A5-46F1-AF5C-7D6517485588}" dt="2021-08-29T13:54:54.152" v="882" actId="478"/>
          <ac:spMkLst>
            <pc:docMk/>
            <pc:sldMk cId="3355481945" sldId="402"/>
            <ac:spMk id="40" creationId="{92608D01-1CBF-4518-AC4D-60330D6BA45C}"/>
          </ac:spMkLst>
        </pc:spChg>
      </pc:sldChg>
      <pc:sldChg chg="del">
        <pc:chgData name="Syphax Ait oubelli" userId="ecf726b1934da71b" providerId="LiveId" clId="{6A633F21-98A5-46F1-AF5C-7D6517485588}" dt="2021-08-29T13:08:15.750" v="0" actId="47"/>
        <pc:sldMkLst>
          <pc:docMk/>
          <pc:sldMk cId="1695036265" sldId="403"/>
        </pc:sldMkLst>
      </pc:sldChg>
      <pc:sldChg chg="addSp modSp add mod">
        <pc:chgData name="Syphax Ait oubelli" userId="ecf726b1934da71b" providerId="LiveId" clId="{6A633F21-98A5-46F1-AF5C-7D6517485588}" dt="2021-08-29T13:58:10.616" v="940" actId="1036"/>
        <pc:sldMkLst>
          <pc:docMk/>
          <pc:sldMk cId="2240333046" sldId="403"/>
        </pc:sldMkLst>
        <pc:spChg chg="add mod">
          <ac:chgData name="Syphax Ait oubelli" userId="ecf726b1934da71b" providerId="LiveId" clId="{6A633F21-98A5-46F1-AF5C-7D6517485588}" dt="2021-08-29T13:57:42.021" v="927" actId="1076"/>
          <ac:spMkLst>
            <pc:docMk/>
            <pc:sldMk cId="2240333046" sldId="403"/>
            <ac:spMk id="5" creationId="{1F35AA03-C2EB-43CA-8CB2-EB93B3A88277}"/>
          </ac:spMkLst>
        </pc:spChg>
        <pc:spChg chg="add mod">
          <ac:chgData name="Syphax Ait oubelli" userId="ecf726b1934da71b" providerId="LiveId" clId="{6A633F21-98A5-46F1-AF5C-7D6517485588}" dt="2021-08-29T13:58:10.616" v="940" actId="1036"/>
          <ac:spMkLst>
            <pc:docMk/>
            <pc:sldMk cId="2240333046" sldId="403"/>
            <ac:spMk id="6" creationId="{DEA7483E-2B69-448E-8CA6-E8701FA21324}"/>
          </ac:spMkLst>
        </pc:spChg>
      </pc:sldChg>
      <pc:sldChg chg="addSp delSp modSp add mod">
        <pc:chgData name="Syphax Ait oubelli" userId="ecf726b1934da71b" providerId="LiveId" clId="{6A633F21-98A5-46F1-AF5C-7D6517485588}" dt="2021-08-29T13:58:46.601" v="955" actId="1036"/>
        <pc:sldMkLst>
          <pc:docMk/>
          <pc:sldMk cId="2118629501" sldId="404"/>
        </pc:sldMkLst>
        <pc:spChg chg="del">
          <ac:chgData name="Syphax Ait oubelli" userId="ecf726b1934da71b" providerId="LiveId" clId="{6A633F21-98A5-46F1-AF5C-7D6517485588}" dt="2021-08-29T13:58:41.201" v="951" actId="478"/>
          <ac:spMkLst>
            <pc:docMk/>
            <pc:sldMk cId="2118629501" sldId="404"/>
            <ac:spMk id="6" creationId="{DEA7483E-2B69-448E-8CA6-E8701FA21324}"/>
          </ac:spMkLst>
        </pc:spChg>
        <pc:spChg chg="add mod">
          <ac:chgData name="Syphax Ait oubelli" userId="ecf726b1934da71b" providerId="LiveId" clId="{6A633F21-98A5-46F1-AF5C-7D6517485588}" dt="2021-08-29T13:58:46.601" v="955" actId="1036"/>
          <ac:spMkLst>
            <pc:docMk/>
            <pc:sldMk cId="2118629501" sldId="404"/>
            <ac:spMk id="7" creationId="{0534874E-937A-44B0-976E-095DDA4451C1}"/>
          </ac:spMkLst>
        </pc:spChg>
      </pc:sldChg>
      <pc:sldChg chg="del">
        <pc:chgData name="Syphax Ait oubelli" userId="ecf726b1934da71b" providerId="LiveId" clId="{6A633F21-98A5-46F1-AF5C-7D6517485588}" dt="2021-08-29T13:08:15.750" v="0" actId="47"/>
        <pc:sldMkLst>
          <pc:docMk/>
          <pc:sldMk cId="2671828081" sldId="404"/>
        </pc:sldMkLst>
      </pc:sldChg>
      <pc:sldChg chg="addSp delSp modSp add mod">
        <pc:chgData name="Syphax Ait oubelli" userId="ecf726b1934da71b" providerId="LiveId" clId="{6A633F21-98A5-46F1-AF5C-7D6517485588}" dt="2021-08-29T13:59:24.955" v="991" actId="1076"/>
        <pc:sldMkLst>
          <pc:docMk/>
          <pc:sldMk cId="1334070578" sldId="405"/>
        </pc:sldMkLst>
        <pc:spChg chg="add mod">
          <ac:chgData name="Syphax Ait oubelli" userId="ecf726b1934da71b" providerId="LiveId" clId="{6A633F21-98A5-46F1-AF5C-7D6517485588}" dt="2021-08-29T13:59:24.955" v="991" actId="1076"/>
          <ac:spMkLst>
            <pc:docMk/>
            <pc:sldMk cId="1334070578" sldId="405"/>
            <ac:spMk id="3" creationId="{41587381-22BC-44E9-B42E-B49AEFE9318C}"/>
          </ac:spMkLst>
        </pc:spChg>
        <pc:spChg chg="del">
          <ac:chgData name="Syphax Ait oubelli" userId="ecf726b1934da71b" providerId="LiveId" clId="{6A633F21-98A5-46F1-AF5C-7D6517485588}" dt="2021-08-29T13:59:03.223" v="957" actId="478"/>
          <ac:spMkLst>
            <pc:docMk/>
            <pc:sldMk cId="1334070578" sldId="405"/>
            <ac:spMk id="5" creationId="{1F35AA03-C2EB-43CA-8CB2-EB93B3A88277}"/>
          </ac:spMkLst>
        </pc:spChg>
        <pc:spChg chg="del">
          <ac:chgData name="Syphax Ait oubelli" userId="ecf726b1934da71b" providerId="LiveId" clId="{6A633F21-98A5-46F1-AF5C-7D6517485588}" dt="2021-08-29T13:59:03.223" v="957" actId="478"/>
          <ac:spMkLst>
            <pc:docMk/>
            <pc:sldMk cId="1334070578" sldId="405"/>
            <ac:spMk id="7" creationId="{0534874E-937A-44B0-976E-095DDA4451C1}"/>
          </ac:spMkLst>
        </pc:spChg>
      </pc:sldChg>
      <pc:sldChg chg="del">
        <pc:chgData name="Syphax Ait oubelli" userId="ecf726b1934da71b" providerId="LiveId" clId="{6A633F21-98A5-46F1-AF5C-7D6517485588}" dt="2021-08-29T13:08:15.750" v="0" actId="47"/>
        <pc:sldMkLst>
          <pc:docMk/>
          <pc:sldMk cId="1512658633" sldId="405"/>
        </pc:sldMkLst>
      </pc:sldChg>
      <pc:sldChg chg="del">
        <pc:chgData name="Syphax Ait oubelli" userId="ecf726b1934da71b" providerId="LiveId" clId="{6A633F21-98A5-46F1-AF5C-7D6517485588}" dt="2021-08-29T13:08:15.750" v="0" actId="47"/>
        <pc:sldMkLst>
          <pc:docMk/>
          <pc:sldMk cId="2241730102" sldId="406"/>
        </pc:sldMkLst>
      </pc:sldChg>
      <pc:sldChg chg="addSp delSp modSp add mod">
        <pc:chgData name="Syphax Ait oubelli" userId="ecf726b1934da71b" providerId="LiveId" clId="{6A633F21-98A5-46F1-AF5C-7D6517485588}" dt="2021-08-29T14:01:57.279" v="1147" actId="1076"/>
        <pc:sldMkLst>
          <pc:docMk/>
          <pc:sldMk cId="3445550528" sldId="406"/>
        </pc:sldMkLst>
        <pc:spChg chg="add del mod">
          <ac:chgData name="Syphax Ait oubelli" userId="ecf726b1934da71b" providerId="LiveId" clId="{6A633F21-98A5-46F1-AF5C-7D6517485588}" dt="2021-08-29T14:01:24.495" v="1012"/>
          <ac:spMkLst>
            <pc:docMk/>
            <pc:sldMk cId="3445550528" sldId="406"/>
            <ac:spMk id="3" creationId="{DCA95120-1CAE-447C-92F2-AD793E6722CC}"/>
          </ac:spMkLst>
        </pc:spChg>
        <pc:spChg chg="add del">
          <ac:chgData name="Syphax Ait oubelli" userId="ecf726b1934da71b" providerId="LiveId" clId="{6A633F21-98A5-46F1-AF5C-7D6517485588}" dt="2021-08-29T14:01:24.521" v="1023"/>
          <ac:spMkLst>
            <pc:docMk/>
            <pc:sldMk cId="3445550528" sldId="406"/>
            <ac:spMk id="4" creationId="{84C8E8AD-DA28-4182-9543-5DD64C6C1F35}"/>
          </ac:spMkLst>
        </pc:spChg>
        <pc:spChg chg="add del">
          <ac:chgData name="Syphax Ait oubelli" userId="ecf726b1934da71b" providerId="LiveId" clId="{6A633F21-98A5-46F1-AF5C-7D6517485588}" dt="2021-08-29T14:01:24.543" v="1034"/>
          <ac:spMkLst>
            <pc:docMk/>
            <pc:sldMk cId="3445550528" sldId="406"/>
            <ac:spMk id="5" creationId="{8C82FF96-BBED-4282-AE8D-0BA64D43F8F0}"/>
          </ac:spMkLst>
        </pc:spChg>
        <pc:spChg chg="add del mod">
          <ac:chgData name="Syphax Ait oubelli" userId="ecf726b1934da71b" providerId="LiveId" clId="{6A633F21-98A5-46F1-AF5C-7D6517485588}" dt="2021-08-29T14:01:24.521" v="1023"/>
          <ac:spMkLst>
            <pc:docMk/>
            <pc:sldMk cId="3445550528" sldId="406"/>
            <ac:spMk id="6" creationId="{08039247-026F-4667-A061-C62E1DDEA44D}"/>
          </ac:spMkLst>
        </pc:spChg>
        <pc:spChg chg="add del">
          <ac:chgData name="Syphax Ait oubelli" userId="ecf726b1934da71b" providerId="LiveId" clId="{6A633F21-98A5-46F1-AF5C-7D6517485588}" dt="2021-08-29T14:01:24.555" v="1045"/>
          <ac:spMkLst>
            <pc:docMk/>
            <pc:sldMk cId="3445550528" sldId="406"/>
            <ac:spMk id="7" creationId="{69CDF5D5-2A15-4879-BBE7-7A29C791AE1E}"/>
          </ac:spMkLst>
        </pc:spChg>
        <pc:spChg chg="mod">
          <ac:chgData name="Syphax Ait oubelli" userId="ecf726b1934da71b" providerId="LiveId" clId="{6A633F21-98A5-46F1-AF5C-7D6517485588}" dt="2021-08-29T14:01:57.279" v="1147" actId="1076"/>
          <ac:spMkLst>
            <pc:docMk/>
            <pc:sldMk cId="3445550528" sldId="406"/>
            <ac:spMk id="8" creationId="{83BF08F6-3C6E-49A9-8EA5-F11DDE0B156D}"/>
          </ac:spMkLst>
        </pc:spChg>
        <pc:spChg chg="add del mod">
          <ac:chgData name="Syphax Ait oubelli" userId="ecf726b1934da71b" providerId="LiveId" clId="{6A633F21-98A5-46F1-AF5C-7D6517485588}" dt="2021-08-29T14:01:24.543" v="1034"/>
          <ac:spMkLst>
            <pc:docMk/>
            <pc:sldMk cId="3445550528" sldId="406"/>
            <ac:spMk id="9" creationId="{30538B05-CB21-4E79-A32E-D9CBABD07218}"/>
          </ac:spMkLst>
        </pc:spChg>
        <pc:spChg chg="add del">
          <ac:chgData name="Syphax Ait oubelli" userId="ecf726b1934da71b" providerId="LiveId" clId="{6A633F21-98A5-46F1-AF5C-7D6517485588}" dt="2021-08-29T14:01:24.569" v="1056"/>
          <ac:spMkLst>
            <pc:docMk/>
            <pc:sldMk cId="3445550528" sldId="406"/>
            <ac:spMk id="10" creationId="{425DDEB0-F12C-48D7-87FC-6A0B8EF3FFD5}"/>
          </ac:spMkLst>
        </pc:spChg>
        <pc:spChg chg="mod">
          <ac:chgData name="Syphax Ait oubelli" userId="ecf726b1934da71b" providerId="LiveId" clId="{6A633F21-98A5-46F1-AF5C-7D6517485588}" dt="2021-08-29T14:01:57.279" v="1147" actId="1076"/>
          <ac:spMkLst>
            <pc:docMk/>
            <pc:sldMk cId="3445550528" sldId="406"/>
            <ac:spMk id="11" creationId="{1BF0A7D2-5A58-41EF-98B0-AF387DD668D7}"/>
          </ac:spMkLst>
        </pc:spChg>
        <pc:spChg chg="add del mod">
          <ac:chgData name="Syphax Ait oubelli" userId="ecf726b1934da71b" providerId="LiveId" clId="{6A633F21-98A5-46F1-AF5C-7D6517485588}" dt="2021-08-29T14:01:24.555" v="1045"/>
          <ac:spMkLst>
            <pc:docMk/>
            <pc:sldMk cId="3445550528" sldId="406"/>
            <ac:spMk id="14" creationId="{C5BFC78F-ECE3-4E6D-96EE-07B78A93ADDB}"/>
          </ac:spMkLst>
        </pc:spChg>
        <pc:spChg chg="mod">
          <ac:chgData name="Syphax Ait oubelli" userId="ecf726b1934da71b" providerId="LiveId" clId="{6A633F21-98A5-46F1-AF5C-7D6517485588}" dt="2021-08-29T14:01:57.279" v="1147" actId="1076"/>
          <ac:spMkLst>
            <pc:docMk/>
            <pc:sldMk cId="3445550528" sldId="406"/>
            <ac:spMk id="15" creationId="{07E57E0E-2D2D-4B64-920A-EDFA4C0500C1}"/>
          </ac:spMkLst>
        </pc:spChg>
        <pc:spChg chg="add del mod">
          <ac:chgData name="Syphax Ait oubelli" userId="ecf726b1934da71b" providerId="LiveId" clId="{6A633F21-98A5-46F1-AF5C-7D6517485588}" dt="2021-08-29T14:01:24.569" v="1056"/>
          <ac:spMkLst>
            <pc:docMk/>
            <pc:sldMk cId="3445550528" sldId="406"/>
            <ac:spMk id="16" creationId="{B527B727-38AA-4ED6-A7C8-C145CB5B3630}"/>
          </ac:spMkLst>
        </pc:spChg>
        <pc:spChg chg="mod">
          <ac:chgData name="Syphax Ait oubelli" userId="ecf726b1934da71b" providerId="LiveId" clId="{6A633F21-98A5-46F1-AF5C-7D6517485588}" dt="2021-08-29T14:01:57.279" v="1147" actId="1076"/>
          <ac:spMkLst>
            <pc:docMk/>
            <pc:sldMk cId="3445550528" sldId="406"/>
            <ac:spMk id="17" creationId="{018A1542-18DE-4781-BB08-C769BD6917C8}"/>
          </ac:spMkLst>
        </pc:spChg>
        <pc:spChg chg="add del mod">
          <ac:chgData name="Syphax Ait oubelli" userId="ecf726b1934da71b" providerId="LiveId" clId="{6A633F21-98A5-46F1-AF5C-7D6517485588}" dt="2021-08-29T14:01:24.585" v="1067"/>
          <ac:spMkLst>
            <pc:docMk/>
            <pc:sldMk cId="3445550528" sldId="406"/>
            <ac:spMk id="18" creationId="{F360CDB0-F754-4A09-9137-1DF4C9FBA88B}"/>
          </ac:spMkLst>
        </pc:spChg>
        <pc:spChg chg="add del">
          <ac:chgData name="Syphax Ait oubelli" userId="ecf726b1934da71b" providerId="LiveId" clId="{6A633F21-98A5-46F1-AF5C-7D6517485588}" dt="2021-08-29T14:01:24.585" v="1067"/>
          <ac:spMkLst>
            <pc:docMk/>
            <pc:sldMk cId="3445550528" sldId="406"/>
            <ac:spMk id="19" creationId="{C09946FB-32D3-4BB5-95EE-17CA5138131C}"/>
          </ac:spMkLst>
        </pc:spChg>
        <pc:spChg chg="mod">
          <ac:chgData name="Syphax Ait oubelli" userId="ecf726b1934da71b" providerId="LiveId" clId="{6A633F21-98A5-46F1-AF5C-7D6517485588}" dt="2021-08-29T14:01:57.279" v="1147" actId="1076"/>
          <ac:spMkLst>
            <pc:docMk/>
            <pc:sldMk cId="3445550528" sldId="406"/>
            <ac:spMk id="20" creationId="{92F8CCA0-BB64-4A3C-ACDC-9B65A6C38D9B}"/>
          </ac:spMkLst>
        </pc:spChg>
        <pc:spChg chg="add del mod">
          <ac:chgData name="Syphax Ait oubelli" userId="ecf726b1934da71b" providerId="LiveId" clId="{6A633F21-98A5-46F1-AF5C-7D6517485588}" dt="2021-08-29T14:01:24.607" v="1078"/>
          <ac:spMkLst>
            <pc:docMk/>
            <pc:sldMk cId="3445550528" sldId="406"/>
            <ac:spMk id="21" creationId="{720AB59A-A07C-467D-B4A0-DDF674EFA270}"/>
          </ac:spMkLst>
        </pc:spChg>
        <pc:spChg chg="add del">
          <ac:chgData name="Syphax Ait oubelli" userId="ecf726b1934da71b" providerId="LiveId" clId="{6A633F21-98A5-46F1-AF5C-7D6517485588}" dt="2021-08-29T14:01:24.607" v="1078"/>
          <ac:spMkLst>
            <pc:docMk/>
            <pc:sldMk cId="3445550528" sldId="406"/>
            <ac:spMk id="22" creationId="{462F1B1A-2BF3-42BD-9337-C34F7B1A4781}"/>
          </ac:spMkLst>
        </pc:spChg>
        <pc:spChg chg="mod">
          <ac:chgData name="Syphax Ait oubelli" userId="ecf726b1934da71b" providerId="LiveId" clId="{6A633F21-98A5-46F1-AF5C-7D6517485588}" dt="2021-08-29T14:01:57.279" v="1147" actId="1076"/>
          <ac:spMkLst>
            <pc:docMk/>
            <pc:sldMk cId="3445550528" sldId="406"/>
            <ac:spMk id="23" creationId="{C113397C-4DD8-43FF-8A2C-85CE83166853}"/>
          </ac:spMkLst>
        </pc:spChg>
        <pc:spChg chg="add del mod">
          <ac:chgData name="Syphax Ait oubelli" userId="ecf726b1934da71b" providerId="LiveId" clId="{6A633F21-98A5-46F1-AF5C-7D6517485588}" dt="2021-08-29T14:01:24.626" v="1089"/>
          <ac:spMkLst>
            <pc:docMk/>
            <pc:sldMk cId="3445550528" sldId="406"/>
            <ac:spMk id="24" creationId="{AC1E6733-EC3F-40ED-919C-EEF26D462E3C}"/>
          </ac:spMkLst>
        </pc:spChg>
        <pc:spChg chg="add del">
          <ac:chgData name="Syphax Ait oubelli" userId="ecf726b1934da71b" providerId="LiveId" clId="{6A633F21-98A5-46F1-AF5C-7D6517485588}" dt="2021-08-29T14:01:24.626" v="1089"/>
          <ac:spMkLst>
            <pc:docMk/>
            <pc:sldMk cId="3445550528" sldId="406"/>
            <ac:spMk id="25" creationId="{D0BA4CA0-65DF-40EA-AB0C-60451EE14471}"/>
          </ac:spMkLst>
        </pc:spChg>
        <pc:spChg chg="mod">
          <ac:chgData name="Syphax Ait oubelli" userId="ecf726b1934da71b" providerId="LiveId" clId="{6A633F21-98A5-46F1-AF5C-7D6517485588}" dt="2021-08-29T14:01:57.279" v="1147" actId="1076"/>
          <ac:spMkLst>
            <pc:docMk/>
            <pc:sldMk cId="3445550528" sldId="406"/>
            <ac:spMk id="26" creationId="{DE547F88-648E-4FB1-97DD-CDBF205629CC}"/>
          </ac:spMkLst>
        </pc:spChg>
        <pc:spChg chg="add del mod">
          <ac:chgData name="Syphax Ait oubelli" userId="ecf726b1934da71b" providerId="LiveId" clId="{6A633F21-98A5-46F1-AF5C-7D6517485588}" dt="2021-08-29T14:01:24.634" v="1100"/>
          <ac:spMkLst>
            <pc:docMk/>
            <pc:sldMk cId="3445550528" sldId="406"/>
            <ac:spMk id="27" creationId="{2065EC98-EB32-48A8-B406-B02C4378F125}"/>
          </ac:spMkLst>
        </pc:spChg>
        <pc:spChg chg="add del">
          <ac:chgData name="Syphax Ait oubelli" userId="ecf726b1934da71b" providerId="LiveId" clId="{6A633F21-98A5-46F1-AF5C-7D6517485588}" dt="2021-08-29T14:01:24.634" v="1100"/>
          <ac:spMkLst>
            <pc:docMk/>
            <pc:sldMk cId="3445550528" sldId="406"/>
            <ac:spMk id="28" creationId="{04C0E5D5-4D28-47F3-A2E6-1F17DF799777}"/>
          </ac:spMkLst>
        </pc:spChg>
        <pc:spChg chg="mod">
          <ac:chgData name="Syphax Ait oubelli" userId="ecf726b1934da71b" providerId="LiveId" clId="{6A633F21-98A5-46F1-AF5C-7D6517485588}" dt="2021-08-29T14:01:57.279" v="1147" actId="1076"/>
          <ac:spMkLst>
            <pc:docMk/>
            <pc:sldMk cId="3445550528" sldId="406"/>
            <ac:spMk id="29" creationId="{73410D4B-F3B2-4B7F-9308-06B0A9CAAE0C}"/>
          </ac:spMkLst>
        </pc:spChg>
        <pc:spChg chg="add del mod">
          <ac:chgData name="Syphax Ait oubelli" userId="ecf726b1934da71b" providerId="LiveId" clId="{6A633F21-98A5-46F1-AF5C-7D6517485588}" dt="2021-08-29T14:01:24.649" v="1111"/>
          <ac:spMkLst>
            <pc:docMk/>
            <pc:sldMk cId="3445550528" sldId="406"/>
            <ac:spMk id="30" creationId="{2AE589ED-1D06-4F5B-A730-1D71ED42B6A0}"/>
          </ac:spMkLst>
        </pc:spChg>
        <pc:spChg chg="add del">
          <ac:chgData name="Syphax Ait oubelli" userId="ecf726b1934da71b" providerId="LiveId" clId="{6A633F21-98A5-46F1-AF5C-7D6517485588}" dt="2021-08-29T14:01:24.649" v="1111"/>
          <ac:spMkLst>
            <pc:docMk/>
            <pc:sldMk cId="3445550528" sldId="406"/>
            <ac:spMk id="31" creationId="{462444DF-851E-43C5-AE39-4ACC22C79BF3}"/>
          </ac:spMkLst>
        </pc:spChg>
        <pc:spChg chg="mod">
          <ac:chgData name="Syphax Ait oubelli" userId="ecf726b1934da71b" providerId="LiveId" clId="{6A633F21-98A5-46F1-AF5C-7D6517485588}" dt="2021-08-29T14:01:57.279" v="1147" actId="1076"/>
          <ac:spMkLst>
            <pc:docMk/>
            <pc:sldMk cId="3445550528" sldId="406"/>
            <ac:spMk id="32" creationId="{DA3605EF-BC6B-403C-B1F1-8A0A9CB12DFF}"/>
          </ac:spMkLst>
        </pc:spChg>
        <pc:spChg chg="add del mod">
          <ac:chgData name="Syphax Ait oubelli" userId="ecf726b1934da71b" providerId="LiveId" clId="{6A633F21-98A5-46F1-AF5C-7D6517485588}" dt="2021-08-29T14:01:24.663" v="1122"/>
          <ac:spMkLst>
            <pc:docMk/>
            <pc:sldMk cId="3445550528" sldId="406"/>
            <ac:spMk id="33" creationId="{E2416E96-E235-4FF6-8940-B400DE529D90}"/>
          </ac:spMkLst>
        </pc:spChg>
        <pc:spChg chg="add del">
          <ac:chgData name="Syphax Ait oubelli" userId="ecf726b1934da71b" providerId="LiveId" clId="{6A633F21-98A5-46F1-AF5C-7D6517485588}" dt="2021-08-29T14:01:24.663" v="1122"/>
          <ac:spMkLst>
            <pc:docMk/>
            <pc:sldMk cId="3445550528" sldId="406"/>
            <ac:spMk id="34" creationId="{F90498B1-E19A-4199-AE38-94FB27E81304}"/>
          </ac:spMkLst>
        </pc:spChg>
        <pc:spChg chg="mod">
          <ac:chgData name="Syphax Ait oubelli" userId="ecf726b1934da71b" providerId="LiveId" clId="{6A633F21-98A5-46F1-AF5C-7D6517485588}" dt="2021-08-29T14:01:57.279" v="1147" actId="1076"/>
          <ac:spMkLst>
            <pc:docMk/>
            <pc:sldMk cId="3445550528" sldId="406"/>
            <ac:spMk id="35" creationId="{67564B5F-9AC9-4825-BAE2-C45CAC17224A}"/>
          </ac:spMkLst>
        </pc:spChg>
        <pc:spChg chg="add del mod">
          <ac:chgData name="Syphax Ait oubelli" userId="ecf726b1934da71b" providerId="LiveId" clId="{6A633F21-98A5-46F1-AF5C-7D6517485588}" dt="2021-08-29T14:01:24.678" v="1133"/>
          <ac:spMkLst>
            <pc:docMk/>
            <pc:sldMk cId="3445550528" sldId="406"/>
            <ac:spMk id="36" creationId="{B8A45126-3388-4BFF-B263-A7B2261F9EFB}"/>
          </ac:spMkLst>
        </pc:spChg>
        <pc:spChg chg="add del">
          <ac:chgData name="Syphax Ait oubelli" userId="ecf726b1934da71b" providerId="LiveId" clId="{6A633F21-98A5-46F1-AF5C-7D6517485588}" dt="2021-08-29T14:01:24.678" v="1133"/>
          <ac:spMkLst>
            <pc:docMk/>
            <pc:sldMk cId="3445550528" sldId="406"/>
            <ac:spMk id="37" creationId="{A8C4F1E8-7B91-486D-B1C9-81BEEC4A19D9}"/>
          </ac:spMkLst>
        </pc:spChg>
        <pc:spChg chg="mod">
          <ac:chgData name="Syphax Ait oubelli" userId="ecf726b1934da71b" providerId="LiveId" clId="{6A633F21-98A5-46F1-AF5C-7D6517485588}" dt="2021-08-29T14:01:57.279" v="1147" actId="1076"/>
          <ac:spMkLst>
            <pc:docMk/>
            <pc:sldMk cId="3445550528" sldId="406"/>
            <ac:spMk id="38" creationId="{25594FFE-90F5-48BA-9376-20D79DE12EE5}"/>
          </ac:spMkLst>
        </pc:spChg>
        <pc:spChg chg="add mod">
          <ac:chgData name="Syphax Ait oubelli" userId="ecf726b1934da71b" providerId="LiveId" clId="{6A633F21-98A5-46F1-AF5C-7D6517485588}" dt="2021-08-29T14:01:57.279" v="1147" actId="1076"/>
          <ac:spMkLst>
            <pc:docMk/>
            <pc:sldMk cId="3445550528" sldId="406"/>
            <ac:spMk id="39" creationId="{7F0C498C-BBCE-420F-B6AD-AB0295F4A904}"/>
          </ac:spMkLst>
        </pc:spChg>
        <pc:spChg chg="add mod">
          <ac:chgData name="Syphax Ait oubelli" userId="ecf726b1934da71b" providerId="LiveId" clId="{6A633F21-98A5-46F1-AF5C-7D6517485588}" dt="2021-08-29T14:01:57.279" v="1147" actId="1076"/>
          <ac:spMkLst>
            <pc:docMk/>
            <pc:sldMk cId="3445550528" sldId="406"/>
            <ac:spMk id="40" creationId="{B3E027B1-2EC8-401F-A878-DAD160815CAF}"/>
          </ac:spMkLst>
        </pc:spChg>
        <pc:spChg chg="add mod">
          <ac:chgData name="Syphax Ait oubelli" userId="ecf726b1934da71b" providerId="LiveId" clId="{6A633F21-98A5-46F1-AF5C-7D6517485588}" dt="2021-08-29T14:01:57.279" v="1147" actId="1076"/>
          <ac:spMkLst>
            <pc:docMk/>
            <pc:sldMk cId="3445550528" sldId="406"/>
            <ac:spMk id="41" creationId="{DB0753FF-B680-477A-A3BB-C1453D33E7A4}"/>
          </ac:spMkLst>
        </pc:spChg>
      </pc:sldChg>
      <pc:sldChg chg="addSp delSp modSp add mod">
        <pc:chgData name="Syphax Ait oubelli" userId="ecf726b1934da71b" providerId="LiveId" clId="{6A633F21-98A5-46F1-AF5C-7D6517485588}" dt="2021-08-29T14:10:34.747" v="1225" actId="1076"/>
        <pc:sldMkLst>
          <pc:docMk/>
          <pc:sldMk cId="1304201268" sldId="407"/>
        </pc:sldMkLst>
        <pc:spChg chg="add mod">
          <ac:chgData name="Syphax Ait oubelli" userId="ecf726b1934da71b" providerId="LiveId" clId="{6A633F21-98A5-46F1-AF5C-7D6517485588}" dt="2021-08-29T14:10:34.747" v="1225" actId="1076"/>
          <ac:spMkLst>
            <pc:docMk/>
            <pc:sldMk cId="1304201268" sldId="407"/>
            <ac:spMk id="3" creationId="{C983ADE1-035F-4847-8B5E-8B2D0928EAFC}"/>
          </ac:spMkLst>
        </pc:spChg>
        <pc:spChg chg="mod">
          <ac:chgData name="Syphax Ait oubelli" userId="ecf726b1934da71b" providerId="LiveId" clId="{6A633F21-98A5-46F1-AF5C-7D6517485588}" dt="2021-08-29T14:10:34.747" v="1225" actId="1076"/>
          <ac:spMkLst>
            <pc:docMk/>
            <pc:sldMk cId="1304201268" sldId="407"/>
            <ac:spMk id="8" creationId="{83BF08F6-3C6E-49A9-8EA5-F11DDE0B156D}"/>
          </ac:spMkLst>
        </pc:spChg>
        <pc:spChg chg="mod">
          <ac:chgData name="Syphax Ait oubelli" userId="ecf726b1934da71b" providerId="LiveId" clId="{6A633F21-98A5-46F1-AF5C-7D6517485588}" dt="2021-08-29T14:10:34.747" v="1225" actId="1076"/>
          <ac:spMkLst>
            <pc:docMk/>
            <pc:sldMk cId="1304201268" sldId="407"/>
            <ac:spMk id="11" creationId="{1BF0A7D2-5A58-41EF-98B0-AF387DD668D7}"/>
          </ac:spMkLst>
        </pc:spChg>
        <pc:spChg chg="mod">
          <ac:chgData name="Syphax Ait oubelli" userId="ecf726b1934da71b" providerId="LiveId" clId="{6A633F21-98A5-46F1-AF5C-7D6517485588}" dt="2021-08-29T14:10:34.747" v="1225" actId="1076"/>
          <ac:spMkLst>
            <pc:docMk/>
            <pc:sldMk cId="1304201268" sldId="407"/>
            <ac:spMk id="15" creationId="{07E57E0E-2D2D-4B64-920A-EDFA4C0500C1}"/>
          </ac:spMkLst>
        </pc:spChg>
        <pc:spChg chg="mod">
          <ac:chgData name="Syphax Ait oubelli" userId="ecf726b1934da71b" providerId="LiveId" clId="{6A633F21-98A5-46F1-AF5C-7D6517485588}" dt="2021-08-29T14:10:34.747" v="1225" actId="1076"/>
          <ac:spMkLst>
            <pc:docMk/>
            <pc:sldMk cId="1304201268" sldId="407"/>
            <ac:spMk id="17" creationId="{018A1542-18DE-4781-BB08-C769BD6917C8}"/>
          </ac:spMkLst>
        </pc:spChg>
        <pc:spChg chg="mod">
          <ac:chgData name="Syphax Ait oubelli" userId="ecf726b1934da71b" providerId="LiveId" clId="{6A633F21-98A5-46F1-AF5C-7D6517485588}" dt="2021-08-29T14:10:34.747" v="1225" actId="1076"/>
          <ac:spMkLst>
            <pc:docMk/>
            <pc:sldMk cId="1304201268" sldId="407"/>
            <ac:spMk id="20" creationId="{92F8CCA0-BB64-4A3C-ACDC-9B65A6C38D9B}"/>
          </ac:spMkLst>
        </pc:spChg>
        <pc:spChg chg="add mod">
          <ac:chgData name="Syphax Ait oubelli" userId="ecf726b1934da71b" providerId="LiveId" clId="{6A633F21-98A5-46F1-AF5C-7D6517485588}" dt="2021-08-29T14:10:34.747" v="1225" actId="1076"/>
          <ac:spMkLst>
            <pc:docMk/>
            <pc:sldMk cId="1304201268" sldId="407"/>
            <ac:spMk id="21" creationId="{00B9EEF0-6ECD-4E69-920E-0FEED711F54B}"/>
          </ac:spMkLst>
        </pc:spChg>
        <pc:spChg chg="add mod">
          <ac:chgData name="Syphax Ait oubelli" userId="ecf726b1934da71b" providerId="LiveId" clId="{6A633F21-98A5-46F1-AF5C-7D6517485588}" dt="2021-08-29T14:10:34.747" v="1225" actId="1076"/>
          <ac:spMkLst>
            <pc:docMk/>
            <pc:sldMk cId="1304201268" sldId="407"/>
            <ac:spMk id="22" creationId="{F51534B1-6D9B-41B6-B63E-03DD883323E5}"/>
          </ac:spMkLst>
        </pc:spChg>
        <pc:spChg chg="mod">
          <ac:chgData name="Syphax Ait oubelli" userId="ecf726b1934da71b" providerId="LiveId" clId="{6A633F21-98A5-46F1-AF5C-7D6517485588}" dt="2021-08-29T14:10:34.747" v="1225" actId="1076"/>
          <ac:spMkLst>
            <pc:docMk/>
            <pc:sldMk cId="1304201268" sldId="407"/>
            <ac:spMk id="23" creationId="{C113397C-4DD8-43FF-8A2C-85CE83166853}"/>
          </ac:spMkLst>
        </pc:spChg>
        <pc:spChg chg="add mod">
          <ac:chgData name="Syphax Ait oubelli" userId="ecf726b1934da71b" providerId="LiveId" clId="{6A633F21-98A5-46F1-AF5C-7D6517485588}" dt="2021-08-29T14:10:34.747" v="1225" actId="1076"/>
          <ac:spMkLst>
            <pc:docMk/>
            <pc:sldMk cId="1304201268" sldId="407"/>
            <ac:spMk id="24" creationId="{19B09349-188D-4A4E-9335-6BF9EBBDE8C5}"/>
          </ac:spMkLst>
        </pc:spChg>
        <pc:spChg chg="add mod">
          <ac:chgData name="Syphax Ait oubelli" userId="ecf726b1934da71b" providerId="LiveId" clId="{6A633F21-98A5-46F1-AF5C-7D6517485588}" dt="2021-08-29T14:10:34.747" v="1225" actId="1076"/>
          <ac:spMkLst>
            <pc:docMk/>
            <pc:sldMk cId="1304201268" sldId="407"/>
            <ac:spMk id="25" creationId="{78A701AF-625E-43C5-A066-92BF66231AE8}"/>
          </ac:spMkLst>
        </pc:spChg>
        <pc:spChg chg="mod">
          <ac:chgData name="Syphax Ait oubelli" userId="ecf726b1934da71b" providerId="LiveId" clId="{6A633F21-98A5-46F1-AF5C-7D6517485588}" dt="2021-08-29T14:10:34.747" v="1225" actId="1076"/>
          <ac:spMkLst>
            <pc:docMk/>
            <pc:sldMk cId="1304201268" sldId="407"/>
            <ac:spMk id="26" creationId="{DE547F88-648E-4FB1-97DD-CDBF205629CC}"/>
          </ac:spMkLst>
        </pc:spChg>
        <pc:spChg chg="add mod">
          <ac:chgData name="Syphax Ait oubelli" userId="ecf726b1934da71b" providerId="LiveId" clId="{6A633F21-98A5-46F1-AF5C-7D6517485588}" dt="2021-08-29T14:10:34.747" v="1225" actId="1076"/>
          <ac:spMkLst>
            <pc:docMk/>
            <pc:sldMk cId="1304201268" sldId="407"/>
            <ac:spMk id="27" creationId="{4C2D7505-BAA8-446D-BF61-A028A86E8C72}"/>
          </ac:spMkLst>
        </pc:spChg>
        <pc:spChg chg="mod">
          <ac:chgData name="Syphax Ait oubelli" userId="ecf726b1934da71b" providerId="LiveId" clId="{6A633F21-98A5-46F1-AF5C-7D6517485588}" dt="2021-08-29T14:10:34.747" v="1225" actId="1076"/>
          <ac:spMkLst>
            <pc:docMk/>
            <pc:sldMk cId="1304201268" sldId="407"/>
            <ac:spMk id="29" creationId="{73410D4B-F3B2-4B7F-9308-06B0A9CAAE0C}"/>
          </ac:spMkLst>
        </pc:spChg>
        <pc:spChg chg="add mod">
          <ac:chgData name="Syphax Ait oubelli" userId="ecf726b1934da71b" providerId="LiveId" clId="{6A633F21-98A5-46F1-AF5C-7D6517485588}" dt="2021-08-29T14:10:34.747" v="1225" actId="1076"/>
          <ac:spMkLst>
            <pc:docMk/>
            <pc:sldMk cId="1304201268" sldId="407"/>
            <ac:spMk id="30" creationId="{8113254C-0355-4E86-8644-E25EA54FF605}"/>
          </ac:spMkLst>
        </pc:spChg>
        <pc:spChg chg="mod">
          <ac:chgData name="Syphax Ait oubelli" userId="ecf726b1934da71b" providerId="LiveId" clId="{6A633F21-98A5-46F1-AF5C-7D6517485588}" dt="2021-08-29T14:10:34.747" v="1225" actId="1076"/>
          <ac:spMkLst>
            <pc:docMk/>
            <pc:sldMk cId="1304201268" sldId="407"/>
            <ac:spMk id="32" creationId="{DA3605EF-BC6B-403C-B1F1-8A0A9CB12DFF}"/>
          </ac:spMkLst>
        </pc:spChg>
        <pc:spChg chg="mod">
          <ac:chgData name="Syphax Ait oubelli" userId="ecf726b1934da71b" providerId="LiveId" clId="{6A633F21-98A5-46F1-AF5C-7D6517485588}" dt="2021-08-29T14:10:34.747" v="1225" actId="1076"/>
          <ac:spMkLst>
            <pc:docMk/>
            <pc:sldMk cId="1304201268" sldId="407"/>
            <ac:spMk id="35" creationId="{67564B5F-9AC9-4825-BAE2-C45CAC17224A}"/>
          </ac:spMkLst>
        </pc:spChg>
        <pc:spChg chg="mod">
          <ac:chgData name="Syphax Ait oubelli" userId="ecf726b1934da71b" providerId="LiveId" clId="{6A633F21-98A5-46F1-AF5C-7D6517485588}" dt="2021-08-29T14:10:34.747" v="1225" actId="1076"/>
          <ac:spMkLst>
            <pc:docMk/>
            <pc:sldMk cId="1304201268" sldId="407"/>
            <ac:spMk id="38" creationId="{25594FFE-90F5-48BA-9376-20D79DE12EE5}"/>
          </ac:spMkLst>
        </pc:spChg>
        <pc:spChg chg="del mod">
          <ac:chgData name="Syphax Ait oubelli" userId="ecf726b1934da71b" providerId="LiveId" clId="{6A633F21-98A5-46F1-AF5C-7D6517485588}" dt="2021-08-29T14:05:47.800" v="1150" actId="478"/>
          <ac:spMkLst>
            <pc:docMk/>
            <pc:sldMk cId="1304201268" sldId="407"/>
            <ac:spMk id="39" creationId="{7F0C498C-BBCE-420F-B6AD-AB0295F4A904}"/>
          </ac:spMkLst>
        </pc:spChg>
        <pc:spChg chg="del mod">
          <ac:chgData name="Syphax Ait oubelli" userId="ecf726b1934da71b" providerId="LiveId" clId="{6A633F21-98A5-46F1-AF5C-7D6517485588}" dt="2021-08-29T14:05:47.800" v="1150" actId="478"/>
          <ac:spMkLst>
            <pc:docMk/>
            <pc:sldMk cId="1304201268" sldId="407"/>
            <ac:spMk id="40" creationId="{B3E027B1-2EC8-401F-A878-DAD160815CAF}"/>
          </ac:spMkLst>
        </pc:spChg>
        <pc:spChg chg="mod">
          <ac:chgData name="Syphax Ait oubelli" userId="ecf726b1934da71b" providerId="LiveId" clId="{6A633F21-98A5-46F1-AF5C-7D6517485588}" dt="2021-08-29T14:10:34.747" v="1225" actId="1076"/>
          <ac:spMkLst>
            <pc:docMk/>
            <pc:sldMk cId="1304201268" sldId="407"/>
            <ac:spMk id="41" creationId="{DB0753FF-B680-477A-A3BB-C1453D33E7A4}"/>
          </ac:spMkLst>
        </pc:spChg>
        <pc:cxnChg chg="add mod">
          <ac:chgData name="Syphax Ait oubelli" userId="ecf726b1934da71b" providerId="LiveId" clId="{6A633F21-98A5-46F1-AF5C-7D6517485588}" dt="2021-08-29T14:10:34.747" v="1225" actId="1076"/>
          <ac:cxnSpMkLst>
            <pc:docMk/>
            <pc:sldMk cId="1304201268" sldId="407"/>
            <ac:cxnSpMk id="5" creationId="{CF546501-9C29-42F4-9BEA-BFE54228943D}"/>
          </ac:cxnSpMkLst>
        </pc:cxnChg>
      </pc:sldChg>
      <pc:sldChg chg="del">
        <pc:chgData name="Syphax Ait oubelli" userId="ecf726b1934da71b" providerId="LiveId" clId="{6A633F21-98A5-46F1-AF5C-7D6517485588}" dt="2021-08-29T13:08:15.750" v="0" actId="47"/>
        <pc:sldMkLst>
          <pc:docMk/>
          <pc:sldMk cId="1526091274" sldId="407"/>
        </pc:sldMkLst>
      </pc:sldChg>
      <pc:sldChg chg="del">
        <pc:chgData name="Syphax Ait oubelli" userId="ecf726b1934da71b" providerId="LiveId" clId="{6A633F21-98A5-46F1-AF5C-7D6517485588}" dt="2021-08-29T13:08:15.750" v="0" actId="47"/>
        <pc:sldMkLst>
          <pc:docMk/>
          <pc:sldMk cId="1484265339" sldId="408"/>
        </pc:sldMkLst>
      </pc:sldChg>
      <pc:sldChg chg="modSp add mod modTransition">
        <pc:chgData name="Syphax Ait oubelli" userId="ecf726b1934da71b" providerId="LiveId" clId="{6A633F21-98A5-46F1-AF5C-7D6517485588}" dt="2021-08-29T14:12:04.434" v="1233"/>
        <pc:sldMkLst>
          <pc:docMk/>
          <pc:sldMk cId="1511047704" sldId="408"/>
        </pc:sldMkLst>
        <pc:spChg chg="mod">
          <ac:chgData name="Syphax Ait oubelli" userId="ecf726b1934da71b" providerId="LiveId" clId="{6A633F21-98A5-46F1-AF5C-7D6517485588}" dt="2021-08-29T14:11:51.719" v="1228" actId="207"/>
          <ac:spMkLst>
            <pc:docMk/>
            <pc:sldMk cId="1511047704" sldId="408"/>
            <ac:spMk id="23" creationId="{C113397C-4DD8-43FF-8A2C-85CE83166853}"/>
          </ac:spMkLst>
        </pc:spChg>
        <pc:spChg chg="mod">
          <ac:chgData name="Syphax Ait oubelli" userId="ecf726b1934da71b" providerId="LiveId" clId="{6A633F21-98A5-46F1-AF5C-7D6517485588}" dt="2021-08-29T14:11:58.160" v="1230" actId="20577"/>
          <ac:spMkLst>
            <pc:docMk/>
            <pc:sldMk cId="1511047704" sldId="408"/>
            <ac:spMk id="30" creationId="{8113254C-0355-4E86-8644-E25EA54FF605}"/>
          </ac:spMkLst>
        </pc:spChg>
        <pc:spChg chg="mod">
          <ac:chgData name="Syphax Ait oubelli" userId="ecf726b1934da71b" providerId="LiveId" clId="{6A633F21-98A5-46F1-AF5C-7D6517485588}" dt="2021-08-29T14:11:48.924" v="1227" actId="207"/>
          <ac:spMkLst>
            <pc:docMk/>
            <pc:sldMk cId="1511047704" sldId="408"/>
            <ac:spMk id="38" creationId="{25594FFE-90F5-48BA-9376-20D79DE12EE5}"/>
          </ac:spMkLst>
        </pc:spChg>
        <pc:cxnChg chg="mod">
          <ac:chgData name="Syphax Ait oubelli" userId="ecf726b1934da71b" providerId="LiveId" clId="{6A633F21-98A5-46F1-AF5C-7D6517485588}" dt="2021-08-29T14:11:55.904" v="1229" actId="1076"/>
          <ac:cxnSpMkLst>
            <pc:docMk/>
            <pc:sldMk cId="1511047704" sldId="408"/>
            <ac:cxnSpMk id="5" creationId="{CF546501-9C29-42F4-9BEA-BFE54228943D}"/>
          </ac:cxnSpMkLst>
        </pc:cxnChg>
      </pc:sldChg>
      <pc:sldChg chg="addSp delSp modSp add mod">
        <pc:chgData name="Syphax Ait oubelli" userId="ecf726b1934da71b" providerId="LiveId" clId="{6A633F21-98A5-46F1-AF5C-7D6517485588}" dt="2021-08-29T14:14:03.242" v="1250" actId="207"/>
        <pc:sldMkLst>
          <pc:docMk/>
          <pc:sldMk cId="2457410665" sldId="409"/>
        </pc:sldMkLst>
        <pc:spChg chg="del">
          <ac:chgData name="Syphax Ait oubelli" userId="ecf726b1934da71b" providerId="LiveId" clId="{6A633F21-98A5-46F1-AF5C-7D6517485588}" dt="2021-08-29T14:13:27.352" v="1234" actId="478"/>
          <ac:spMkLst>
            <pc:docMk/>
            <pc:sldMk cId="2457410665" sldId="409"/>
            <ac:spMk id="2" creationId="{AC77D8F0-5433-4083-B512-DB142FE0160D}"/>
          </ac:spMkLst>
        </pc:spChg>
        <pc:spChg chg="del">
          <ac:chgData name="Syphax Ait oubelli" userId="ecf726b1934da71b" providerId="LiveId" clId="{6A633F21-98A5-46F1-AF5C-7D6517485588}" dt="2021-08-29T14:13:27.352" v="1234" actId="478"/>
          <ac:spMkLst>
            <pc:docMk/>
            <pc:sldMk cId="2457410665" sldId="409"/>
            <ac:spMk id="3" creationId="{C983ADE1-035F-4847-8B5E-8B2D0928EAFC}"/>
          </ac:spMkLst>
        </pc:spChg>
        <pc:spChg chg="add mod">
          <ac:chgData name="Syphax Ait oubelli" userId="ecf726b1934da71b" providerId="LiveId" clId="{6A633F21-98A5-46F1-AF5C-7D6517485588}" dt="2021-08-29T14:14:03.242" v="1250" actId="207"/>
          <ac:spMkLst>
            <pc:docMk/>
            <pc:sldMk cId="2457410665" sldId="409"/>
            <ac:spMk id="4" creationId="{27D3A6FB-3B42-4C74-B763-CE4A03B32AB8}"/>
          </ac:spMkLst>
        </pc:spChg>
        <pc:spChg chg="del">
          <ac:chgData name="Syphax Ait oubelli" userId="ecf726b1934da71b" providerId="LiveId" clId="{6A633F21-98A5-46F1-AF5C-7D6517485588}" dt="2021-08-29T14:13:27.352" v="1234" actId="478"/>
          <ac:spMkLst>
            <pc:docMk/>
            <pc:sldMk cId="2457410665" sldId="409"/>
            <ac:spMk id="8" creationId="{83BF08F6-3C6E-49A9-8EA5-F11DDE0B156D}"/>
          </ac:spMkLst>
        </pc:spChg>
        <pc:spChg chg="del">
          <ac:chgData name="Syphax Ait oubelli" userId="ecf726b1934da71b" providerId="LiveId" clId="{6A633F21-98A5-46F1-AF5C-7D6517485588}" dt="2021-08-29T14:13:27.352" v="1234" actId="478"/>
          <ac:spMkLst>
            <pc:docMk/>
            <pc:sldMk cId="2457410665" sldId="409"/>
            <ac:spMk id="11" creationId="{1BF0A7D2-5A58-41EF-98B0-AF387DD668D7}"/>
          </ac:spMkLst>
        </pc:spChg>
        <pc:spChg chg="del">
          <ac:chgData name="Syphax Ait oubelli" userId="ecf726b1934da71b" providerId="LiveId" clId="{6A633F21-98A5-46F1-AF5C-7D6517485588}" dt="2021-08-29T14:13:27.352" v="1234" actId="478"/>
          <ac:spMkLst>
            <pc:docMk/>
            <pc:sldMk cId="2457410665" sldId="409"/>
            <ac:spMk id="12" creationId="{F7F68FC0-0D36-4F2F-976B-1FF872BCCAF8}"/>
          </ac:spMkLst>
        </pc:spChg>
        <pc:spChg chg="del">
          <ac:chgData name="Syphax Ait oubelli" userId="ecf726b1934da71b" providerId="LiveId" clId="{6A633F21-98A5-46F1-AF5C-7D6517485588}" dt="2021-08-29T14:13:27.352" v="1234" actId="478"/>
          <ac:spMkLst>
            <pc:docMk/>
            <pc:sldMk cId="2457410665" sldId="409"/>
            <ac:spMk id="13" creationId="{446EB8D1-EFA9-45E3-A912-4B18A17462C8}"/>
          </ac:spMkLst>
        </pc:spChg>
        <pc:spChg chg="del">
          <ac:chgData name="Syphax Ait oubelli" userId="ecf726b1934da71b" providerId="LiveId" clId="{6A633F21-98A5-46F1-AF5C-7D6517485588}" dt="2021-08-29T14:13:27.352" v="1234" actId="478"/>
          <ac:spMkLst>
            <pc:docMk/>
            <pc:sldMk cId="2457410665" sldId="409"/>
            <ac:spMk id="15" creationId="{07E57E0E-2D2D-4B64-920A-EDFA4C0500C1}"/>
          </ac:spMkLst>
        </pc:spChg>
        <pc:spChg chg="del">
          <ac:chgData name="Syphax Ait oubelli" userId="ecf726b1934da71b" providerId="LiveId" clId="{6A633F21-98A5-46F1-AF5C-7D6517485588}" dt="2021-08-29T14:13:27.352" v="1234" actId="478"/>
          <ac:spMkLst>
            <pc:docMk/>
            <pc:sldMk cId="2457410665" sldId="409"/>
            <ac:spMk id="17" creationId="{018A1542-18DE-4781-BB08-C769BD6917C8}"/>
          </ac:spMkLst>
        </pc:spChg>
        <pc:spChg chg="del">
          <ac:chgData name="Syphax Ait oubelli" userId="ecf726b1934da71b" providerId="LiveId" clId="{6A633F21-98A5-46F1-AF5C-7D6517485588}" dt="2021-08-29T14:13:27.352" v="1234" actId="478"/>
          <ac:spMkLst>
            <pc:docMk/>
            <pc:sldMk cId="2457410665" sldId="409"/>
            <ac:spMk id="20" creationId="{92F8CCA0-BB64-4A3C-ACDC-9B65A6C38D9B}"/>
          </ac:spMkLst>
        </pc:spChg>
        <pc:spChg chg="del">
          <ac:chgData name="Syphax Ait oubelli" userId="ecf726b1934da71b" providerId="LiveId" clId="{6A633F21-98A5-46F1-AF5C-7D6517485588}" dt="2021-08-29T14:13:27.352" v="1234" actId="478"/>
          <ac:spMkLst>
            <pc:docMk/>
            <pc:sldMk cId="2457410665" sldId="409"/>
            <ac:spMk id="21" creationId="{00B9EEF0-6ECD-4E69-920E-0FEED711F54B}"/>
          </ac:spMkLst>
        </pc:spChg>
        <pc:spChg chg="del">
          <ac:chgData name="Syphax Ait oubelli" userId="ecf726b1934da71b" providerId="LiveId" clId="{6A633F21-98A5-46F1-AF5C-7D6517485588}" dt="2021-08-29T14:13:27.352" v="1234" actId="478"/>
          <ac:spMkLst>
            <pc:docMk/>
            <pc:sldMk cId="2457410665" sldId="409"/>
            <ac:spMk id="22" creationId="{F51534B1-6D9B-41B6-B63E-03DD883323E5}"/>
          </ac:spMkLst>
        </pc:spChg>
        <pc:spChg chg="del">
          <ac:chgData name="Syphax Ait oubelli" userId="ecf726b1934da71b" providerId="LiveId" clId="{6A633F21-98A5-46F1-AF5C-7D6517485588}" dt="2021-08-29T14:13:27.352" v="1234" actId="478"/>
          <ac:spMkLst>
            <pc:docMk/>
            <pc:sldMk cId="2457410665" sldId="409"/>
            <ac:spMk id="23" creationId="{C113397C-4DD8-43FF-8A2C-85CE83166853}"/>
          </ac:spMkLst>
        </pc:spChg>
        <pc:spChg chg="del">
          <ac:chgData name="Syphax Ait oubelli" userId="ecf726b1934da71b" providerId="LiveId" clId="{6A633F21-98A5-46F1-AF5C-7D6517485588}" dt="2021-08-29T14:13:27.352" v="1234" actId="478"/>
          <ac:spMkLst>
            <pc:docMk/>
            <pc:sldMk cId="2457410665" sldId="409"/>
            <ac:spMk id="24" creationId="{19B09349-188D-4A4E-9335-6BF9EBBDE8C5}"/>
          </ac:spMkLst>
        </pc:spChg>
        <pc:spChg chg="del">
          <ac:chgData name="Syphax Ait oubelli" userId="ecf726b1934da71b" providerId="LiveId" clId="{6A633F21-98A5-46F1-AF5C-7D6517485588}" dt="2021-08-29T14:13:27.352" v="1234" actId="478"/>
          <ac:spMkLst>
            <pc:docMk/>
            <pc:sldMk cId="2457410665" sldId="409"/>
            <ac:spMk id="25" creationId="{78A701AF-625E-43C5-A066-92BF66231AE8}"/>
          </ac:spMkLst>
        </pc:spChg>
        <pc:spChg chg="del">
          <ac:chgData name="Syphax Ait oubelli" userId="ecf726b1934da71b" providerId="LiveId" clId="{6A633F21-98A5-46F1-AF5C-7D6517485588}" dt="2021-08-29T14:13:27.352" v="1234" actId="478"/>
          <ac:spMkLst>
            <pc:docMk/>
            <pc:sldMk cId="2457410665" sldId="409"/>
            <ac:spMk id="26" creationId="{DE547F88-648E-4FB1-97DD-CDBF205629CC}"/>
          </ac:spMkLst>
        </pc:spChg>
        <pc:spChg chg="del">
          <ac:chgData name="Syphax Ait oubelli" userId="ecf726b1934da71b" providerId="LiveId" clId="{6A633F21-98A5-46F1-AF5C-7D6517485588}" dt="2021-08-29T14:13:27.352" v="1234" actId="478"/>
          <ac:spMkLst>
            <pc:docMk/>
            <pc:sldMk cId="2457410665" sldId="409"/>
            <ac:spMk id="27" creationId="{4C2D7505-BAA8-446D-BF61-A028A86E8C72}"/>
          </ac:spMkLst>
        </pc:spChg>
        <pc:spChg chg="del">
          <ac:chgData name="Syphax Ait oubelli" userId="ecf726b1934da71b" providerId="LiveId" clId="{6A633F21-98A5-46F1-AF5C-7D6517485588}" dt="2021-08-29T14:13:27.352" v="1234" actId="478"/>
          <ac:spMkLst>
            <pc:docMk/>
            <pc:sldMk cId="2457410665" sldId="409"/>
            <ac:spMk id="29" creationId="{73410D4B-F3B2-4B7F-9308-06B0A9CAAE0C}"/>
          </ac:spMkLst>
        </pc:spChg>
        <pc:spChg chg="del">
          <ac:chgData name="Syphax Ait oubelli" userId="ecf726b1934da71b" providerId="LiveId" clId="{6A633F21-98A5-46F1-AF5C-7D6517485588}" dt="2021-08-29T14:13:27.352" v="1234" actId="478"/>
          <ac:spMkLst>
            <pc:docMk/>
            <pc:sldMk cId="2457410665" sldId="409"/>
            <ac:spMk id="30" creationId="{8113254C-0355-4E86-8644-E25EA54FF605}"/>
          </ac:spMkLst>
        </pc:spChg>
        <pc:spChg chg="del">
          <ac:chgData name="Syphax Ait oubelli" userId="ecf726b1934da71b" providerId="LiveId" clId="{6A633F21-98A5-46F1-AF5C-7D6517485588}" dt="2021-08-29T14:13:27.352" v="1234" actId="478"/>
          <ac:spMkLst>
            <pc:docMk/>
            <pc:sldMk cId="2457410665" sldId="409"/>
            <ac:spMk id="32" creationId="{DA3605EF-BC6B-403C-B1F1-8A0A9CB12DFF}"/>
          </ac:spMkLst>
        </pc:spChg>
        <pc:spChg chg="del">
          <ac:chgData name="Syphax Ait oubelli" userId="ecf726b1934da71b" providerId="LiveId" clId="{6A633F21-98A5-46F1-AF5C-7D6517485588}" dt="2021-08-29T14:13:27.352" v="1234" actId="478"/>
          <ac:spMkLst>
            <pc:docMk/>
            <pc:sldMk cId="2457410665" sldId="409"/>
            <ac:spMk id="35" creationId="{67564B5F-9AC9-4825-BAE2-C45CAC17224A}"/>
          </ac:spMkLst>
        </pc:spChg>
        <pc:spChg chg="del">
          <ac:chgData name="Syphax Ait oubelli" userId="ecf726b1934da71b" providerId="LiveId" clId="{6A633F21-98A5-46F1-AF5C-7D6517485588}" dt="2021-08-29T14:13:27.352" v="1234" actId="478"/>
          <ac:spMkLst>
            <pc:docMk/>
            <pc:sldMk cId="2457410665" sldId="409"/>
            <ac:spMk id="38" creationId="{25594FFE-90F5-48BA-9376-20D79DE12EE5}"/>
          </ac:spMkLst>
        </pc:spChg>
        <pc:spChg chg="del">
          <ac:chgData name="Syphax Ait oubelli" userId="ecf726b1934da71b" providerId="LiveId" clId="{6A633F21-98A5-46F1-AF5C-7D6517485588}" dt="2021-08-29T14:13:27.352" v="1234" actId="478"/>
          <ac:spMkLst>
            <pc:docMk/>
            <pc:sldMk cId="2457410665" sldId="409"/>
            <ac:spMk id="41" creationId="{DB0753FF-B680-477A-A3BB-C1453D33E7A4}"/>
          </ac:spMkLst>
        </pc:spChg>
        <pc:cxnChg chg="del">
          <ac:chgData name="Syphax Ait oubelli" userId="ecf726b1934da71b" providerId="LiveId" clId="{6A633F21-98A5-46F1-AF5C-7D6517485588}" dt="2021-08-29T14:13:27.352" v="1234" actId="478"/>
          <ac:cxnSpMkLst>
            <pc:docMk/>
            <pc:sldMk cId="2457410665" sldId="409"/>
            <ac:cxnSpMk id="5" creationId="{CF546501-9C29-42F4-9BEA-BFE54228943D}"/>
          </ac:cxnSpMkLst>
        </pc:cxnChg>
      </pc:sldChg>
      <pc:sldChg chg="del">
        <pc:chgData name="Syphax Ait oubelli" userId="ecf726b1934da71b" providerId="LiveId" clId="{6A633F21-98A5-46F1-AF5C-7D6517485588}" dt="2021-08-29T13:08:15.750" v="0" actId="47"/>
        <pc:sldMkLst>
          <pc:docMk/>
          <pc:sldMk cId="3270614928" sldId="409"/>
        </pc:sldMkLst>
      </pc:sldChg>
      <pc:sldChg chg="modSp add mod">
        <pc:chgData name="Syphax Ait oubelli" userId="ecf726b1934da71b" providerId="LiveId" clId="{6A633F21-98A5-46F1-AF5C-7D6517485588}" dt="2021-08-29T14:15:43.430" v="1257" actId="207"/>
        <pc:sldMkLst>
          <pc:docMk/>
          <pc:sldMk cId="693562201" sldId="410"/>
        </pc:sldMkLst>
        <pc:spChg chg="mod">
          <ac:chgData name="Syphax Ait oubelli" userId="ecf726b1934da71b" providerId="LiveId" clId="{6A633F21-98A5-46F1-AF5C-7D6517485588}" dt="2021-08-29T14:15:43.430" v="1257" actId="207"/>
          <ac:spMkLst>
            <pc:docMk/>
            <pc:sldMk cId="693562201" sldId="410"/>
            <ac:spMk id="4" creationId="{27D3A6FB-3B42-4C74-B763-CE4A03B32AB8}"/>
          </ac:spMkLst>
        </pc:spChg>
      </pc:sldChg>
      <pc:sldChg chg="del">
        <pc:chgData name="Syphax Ait oubelli" userId="ecf726b1934da71b" providerId="LiveId" clId="{6A633F21-98A5-46F1-AF5C-7D6517485588}" dt="2021-08-29T13:08:15.750" v="0" actId="47"/>
        <pc:sldMkLst>
          <pc:docMk/>
          <pc:sldMk cId="3012212380" sldId="410"/>
        </pc:sldMkLst>
      </pc:sldChg>
      <pc:sldChg chg="del">
        <pc:chgData name="Syphax Ait oubelli" userId="ecf726b1934da71b" providerId="LiveId" clId="{6A633F21-98A5-46F1-AF5C-7D6517485588}" dt="2021-08-29T13:08:15.750" v="0" actId="47"/>
        <pc:sldMkLst>
          <pc:docMk/>
          <pc:sldMk cId="2305822495" sldId="411"/>
        </pc:sldMkLst>
      </pc:sldChg>
      <pc:sldChg chg="add">
        <pc:chgData name="Syphax Ait oubelli" userId="ecf726b1934da71b" providerId="LiveId" clId="{6A633F21-98A5-46F1-AF5C-7D6517485588}" dt="2021-08-29T14:15:20.301" v="1251" actId="2890"/>
        <pc:sldMkLst>
          <pc:docMk/>
          <pc:sldMk cId="3467037376" sldId="411"/>
        </pc:sldMkLst>
      </pc:sldChg>
      <pc:sldChg chg="del">
        <pc:chgData name="Syphax Ait oubelli" userId="ecf726b1934da71b" providerId="LiveId" clId="{6A633F21-98A5-46F1-AF5C-7D6517485588}" dt="2021-08-29T13:08:15.750" v="0" actId="47"/>
        <pc:sldMkLst>
          <pc:docMk/>
          <pc:sldMk cId="1690129706" sldId="412"/>
        </pc:sldMkLst>
      </pc:sldChg>
      <pc:sldChg chg="add del">
        <pc:chgData name="Syphax Ait oubelli" userId="ecf726b1934da71b" providerId="LiveId" clId="{6A633F21-98A5-46F1-AF5C-7D6517485588}" dt="2021-08-29T14:16:11.850" v="1259" actId="47"/>
        <pc:sldMkLst>
          <pc:docMk/>
          <pc:sldMk cId="2632470411" sldId="412"/>
        </pc:sldMkLst>
      </pc:sldChg>
      <pc:sldChg chg="add">
        <pc:chgData name="Syphax Ait oubelli" userId="ecf726b1934da71b" providerId="LiveId" clId="{6A633F21-98A5-46F1-AF5C-7D6517485588}" dt="2021-08-29T14:15:38.345" v="1254" actId="2890"/>
        <pc:sldMkLst>
          <pc:docMk/>
          <pc:sldMk cId="1409573526" sldId="413"/>
        </pc:sldMkLst>
      </pc:sldChg>
      <pc:sldChg chg="del">
        <pc:chgData name="Syphax Ait oubelli" userId="ecf726b1934da71b" providerId="LiveId" clId="{6A633F21-98A5-46F1-AF5C-7D6517485588}" dt="2021-08-29T13:08:15.750" v="0" actId="47"/>
        <pc:sldMkLst>
          <pc:docMk/>
          <pc:sldMk cId="1798959913" sldId="413"/>
        </pc:sldMkLst>
      </pc:sldChg>
      <pc:sldChg chg="del">
        <pc:chgData name="Syphax Ait oubelli" userId="ecf726b1934da71b" providerId="LiveId" clId="{6A633F21-98A5-46F1-AF5C-7D6517485588}" dt="2021-08-29T13:08:15.750" v="0" actId="47"/>
        <pc:sldMkLst>
          <pc:docMk/>
          <pc:sldMk cId="44324475" sldId="414"/>
        </pc:sldMkLst>
      </pc:sldChg>
      <pc:sldChg chg="addSp delSp modSp add mod">
        <pc:chgData name="Syphax Ait oubelli" userId="ecf726b1934da71b" providerId="LiveId" clId="{6A633F21-98A5-46F1-AF5C-7D6517485588}" dt="2021-08-29T14:40:16.793" v="1583"/>
        <pc:sldMkLst>
          <pc:docMk/>
          <pc:sldMk cId="3751920742" sldId="414"/>
        </pc:sldMkLst>
        <pc:spChg chg="add mod">
          <ac:chgData name="Syphax Ait oubelli" userId="ecf726b1934da71b" providerId="LiveId" clId="{6A633F21-98A5-46F1-AF5C-7D6517485588}" dt="2021-08-29T14:17:31.179" v="1280" actId="2085"/>
          <ac:spMkLst>
            <pc:docMk/>
            <pc:sldMk cId="3751920742" sldId="414"/>
            <ac:spMk id="2" creationId="{1DC2A277-8B28-488F-8219-2218F73E06BA}"/>
          </ac:spMkLst>
        </pc:spChg>
        <pc:spChg chg="add mod">
          <ac:chgData name="Syphax Ait oubelli" userId="ecf726b1934da71b" providerId="LiveId" clId="{6A633F21-98A5-46F1-AF5C-7D6517485588}" dt="2021-08-29T14:16:42.929" v="1273" actId="1076"/>
          <ac:spMkLst>
            <pc:docMk/>
            <pc:sldMk cId="3751920742" sldId="414"/>
            <ac:spMk id="3" creationId="{4B7A6036-A7DF-4695-827D-BBF8F6F5C250}"/>
          </ac:spMkLst>
        </pc:spChg>
        <pc:spChg chg="mod">
          <ac:chgData name="Syphax Ait oubelli" userId="ecf726b1934da71b" providerId="LiveId" clId="{6A633F21-98A5-46F1-AF5C-7D6517485588}" dt="2021-08-29T14:23:14.989" v="1322" actId="1076"/>
          <ac:spMkLst>
            <pc:docMk/>
            <pc:sldMk cId="3751920742" sldId="414"/>
            <ac:spMk id="4" creationId="{27D3A6FB-3B42-4C74-B763-CE4A03B32AB8}"/>
          </ac:spMkLst>
        </pc:spChg>
        <pc:spChg chg="add mod">
          <ac:chgData name="Syphax Ait oubelli" userId="ecf726b1934da71b" providerId="LiveId" clId="{6A633F21-98A5-46F1-AF5C-7D6517485588}" dt="2021-08-29T14:24:02.687" v="1341" actId="6549"/>
          <ac:spMkLst>
            <pc:docMk/>
            <pc:sldMk cId="3751920742" sldId="414"/>
            <ac:spMk id="5" creationId="{280285EE-9381-43C2-BC7C-39D3F37F97C4}"/>
          </ac:spMkLst>
        </pc:spChg>
        <pc:spChg chg="add mod">
          <ac:chgData name="Syphax Ait oubelli" userId="ecf726b1934da71b" providerId="LiveId" clId="{6A633F21-98A5-46F1-AF5C-7D6517485588}" dt="2021-08-29T14:23:57.858" v="1339" actId="403"/>
          <ac:spMkLst>
            <pc:docMk/>
            <pc:sldMk cId="3751920742" sldId="414"/>
            <ac:spMk id="6" creationId="{230BDE98-789C-4E42-A8B9-37EA8ADFCBC7}"/>
          </ac:spMkLst>
        </pc:spChg>
        <pc:spChg chg="add mod">
          <ac:chgData name="Syphax Ait oubelli" userId="ecf726b1934da71b" providerId="LiveId" clId="{6A633F21-98A5-46F1-AF5C-7D6517485588}" dt="2021-08-29T14:23:57.858" v="1339" actId="403"/>
          <ac:spMkLst>
            <pc:docMk/>
            <pc:sldMk cId="3751920742" sldId="414"/>
            <ac:spMk id="7" creationId="{9F8611D2-41B3-4BD5-83AF-8D3B21102F24}"/>
          </ac:spMkLst>
        </pc:spChg>
        <pc:spChg chg="add mod">
          <ac:chgData name="Syphax Ait oubelli" userId="ecf726b1934da71b" providerId="LiveId" clId="{6A633F21-98A5-46F1-AF5C-7D6517485588}" dt="2021-08-29T14:23:57.858" v="1339" actId="403"/>
          <ac:spMkLst>
            <pc:docMk/>
            <pc:sldMk cId="3751920742" sldId="414"/>
            <ac:spMk id="8" creationId="{1C1B91E0-7CE9-436F-86D7-15A06ACF8C3D}"/>
          </ac:spMkLst>
        </pc:spChg>
        <pc:spChg chg="add mod">
          <ac:chgData name="Syphax Ait oubelli" userId="ecf726b1934da71b" providerId="LiveId" clId="{6A633F21-98A5-46F1-AF5C-7D6517485588}" dt="2021-08-29T14:23:57.858" v="1339" actId="403"/>
          <ac:spMkLst>
            <pc:docMk/>
            <pc:sldMk cId="3751920742" sldId="414"/>
            <ac:spMk id="9" creationId="{0EEDA22B-36B2-4C9D-87D7-1F583DBD98E6}"/>
          </ac:spMkLst>
        </pc:spChg>
        <pc:spChg chg="add mod">
          <ac:chgData name="Syphax Ait oubelli" userId="ecf726b1934da71b" providerId="LiveId" clId="{6A633F21-98A5-46F1-AF5C-7D6517485588}" dt="2021-08-29T14:23:57.858" v="1339" actId="403"/>
          <ac:spMkLst>
            <pc:docMk/>
            <pc:sldMk cId="3751920742" sldId="414"/>
            <ac:spMk id="10" creationId="{0CBFE27B-7682-475A-85A9-82FC8BA2034A}"/>
          </ac:spMkLst>
        </pc:spChg>
        <pc:spChg chg="add mod">
          <ac:chgData name="Syphax Ait oubelli" userId="ecf726b1934da71b" providerId="LiveId" clId="{6A633F21-98A5-46F1-AF5C-7D6517485588}" dt="2021-08-29T14:23:57.858" v="1339" actId="403"/>
          <ac:spMkLst>
            <pc:docMk/>
            <pc:sldMk cId="3751920742" sldId="414"/>
            <ac:spMk id="11" creationId="{01BA48BF-D06F-44ED-8D6B-30FB170710CF}"/>
          </ac:spMkLst>
        </pc:spChg>
        <pc:spChg chg="add mod">
          <ac:chgData name="Syphax Ait oubelli" userId="ecf726b1934da71b" providerId="LiveId" clId="{6A633F21-98A5-46F1-AF5C-7D6517485588}" dt="2021-08-29T14:23:57.858" v="1339" actId="403"/>
          <ac:spMkLst>
            <pc:docMk/>
            <pc:sldMk cId="3751920742" sldId="414"/>
            <ac:spMk id="12" creationId="{2C526D84-5C38-43A1-879D-E39EFC416138}"/>
          </ac:spMkLst>
        </pc:spChg>
        <pc:spChg chg="add mod">
          <ac:chgData name="Syphax Ait oubelli" userId="ecf726b1934da71b" providerId="LiveId" clId="{6A633F21-98A5-46F1-AF5C-7D6517485588}" dt="2021-08-29T14:23:57.858" v="1339" actId="403"/>
          <ac:spMkLst>
            <pc:docMk/>
            <pc:sldMk cId="3751920742" sldId="414"/>
            <ac:spMk id="13" creationId="{E0CCD874-9E22-4052-A450-A49A488D8A7B}"/>
          </ac:spMkLst>
        </pc:spChg>
        <pc:spChg chg="add mod">
          <ac:chgData name="Syphax Ait oubelli" userId="ecf726b1934da71b" providerId="LiveId" clId="{6A633F21-98A5-46F1-AF5C-7D6517485588}" dt="2021-08-29T14:23:57.858" v="1339" actId="403"/>
          <ac:spMkLst>
            <pc:docMk/>
            <pc:sldMk cId="3751920742" sldId="414"/>
            <ac:spMk id="14" creationId="{A03A0647-7A32-43E4-A4B1-E00515E28E20}"/>
          </ac:spMkLst>
        </pc:spChg>
        <pc:spChg chg="add mod">
          <ac:chgData name="Syphax Ait oubelli" userId="ecf726b1934da71b" providerId="LiveId" clId="{6A633F21-98A5-46F1-AF5C-7D6517485588}" dt="2021-08-29T14:23:57.858" v="1339" actId="403"/>
          <ac:spMkLst>
            <pc:docMk/>
            <pc:sldMk cId="3751920742" sldId="414"/>
            <ac:spMk id="15" creationId="{DC79BCD2-B7F5-4E0F-99D3-731835EFFE81}"/>
          </ac:spMkLst>
        </pc:spChg>
        <pc:spChg chg="add del mod ord">
          <ac:chgData name="Syphax Ait oubelli" userId="ecf726b1934da71b" providerId="LiveId" clId="{6A633F21-98A5-46F1-AF5C-7D6517485588}" dt="2021-08-29T14:40:16.497" v="1582" actId="478"/>
          <ac:spMkLst>
            <pc:docMk/>
            <pc:sldMk cId="3751920742" sldId="414"/>
            <ac:spMk id="16" creationId="{A092BF3F-92E5-4471-858F-DEFF6F5AB488}"/>
          </ac:spMkLst>
        </pc:spChg>
        <pc:spChg chg="add mod">
          <ac:chgData name="Syphax Ait oubelli" userId="ecf726b1934da71b" providerId="LiveId" clId="{6A633F21-98A5-46F1-AF5C-7D6517485588}" dt="2021-08-29T14:19:59.696" v="1319" actId="1076"/>
          <ac:spMkLst>
            <pc:docMk/>
            <pc:sldMk cId="3751920742" sldId="414"/>
            <ac:spMk id="17" creationId="{EE3E6E4A-E597-4739-B45F-893B8C480B5F}"/>
          </ac:spMkLst>
        </pc:spChg>
        <pc:spChg chg="add mod">
          <ac:chgData name="Syphax Ait oubelli" userId="ecf726b1934da71b" providerId="LiveId" clId="{6A633F21-98A5-46F1-AF5C-7D6517485588}" dt="2021-08-29T14:19:59.696" v="1319" actId="1076"/>
          <ac:spMkLst>
            <pc:docMk/>
            <pc:sldMk cId="3751920742" sldId="414"/>
            <ac:spMk id="18" creationId="{0A4875E5-4E57-4C40-80F6-14A994C50D06}"/>
          </ac:spMkLst>
        </pc:spChg>
        <pc:spChg chg="add mod">
          <ac:chgData name="Syphax Ait oubelli" userId="ecf726b1934da71b" providerId="LiveId" clId="{6A633F21-98A5-46F1-AF5C-7D6517485588}" dt="2021-08-29T14:19:59.696" v="1319" actId="1076"/>
          <ac:spMkLst>
            <pc:docMk/>
            <pc:sldMk cId="3751920742" sldId="414"/>
            <ac:spMk id="19" creationId="{27D60355-8281-489D-8116-D5EEDF36AEB5}"/>
          </ac:spMkLst>
        </pc:spChg>
        <pc:spChg chg="add mod">
          <ac:chgData name="Syphax Ait oubelli" userId="ecf726b1934da71b" providerId="LiveId" clId="{6A633F21-98A5-46F1-AF5C-7D6517485588}" dt="2021-08-29T14:19:59.696" v="1319" actId="1076"/>
          <ac:spMkLst>
            <pc:docMk/>
            <pc:sldMk cId="3751920742" sldId="414"/>
            <ac:spMk id="20" creationId="{A2059588-50C2-4E4E-BE93-DEE95251C7A7}"/>
          </ac:spMkLst>
        </pc:spChg>
        <pc:spChg chg="add mod">
          <ac:chgData name="Syphax Ait oubelli" userId="ecf726b1934da71b" providerId="LiveId" clId="{6A633F21-98A5-46F1-AF5C-7D6517485588}" dt="2021-08-29T14:19:59.696" v="1319" actId="1076"/>
          <ac:spMkLst>
            <pc:docMk/>
            <pc:sldMk cId="3751920742" sldId="414"/>
            <ac:spMk id="21" creationId="{6BA10105-744E-42D1-9577-84F392AD41C6}"/>
          </ac:spMkLst>
        </pc:spChg>
        <pc:spChg chg="add mod">
          <ac:chgData name="Syphax Ait oubelli" userId="ecf726b1934da71b" providerId="LiveId" clId="{6A633F21-98A5-46F1-AF5C-7D6517485588}" dt="2021-08-29T14:19:59.696" v="1319" actId="1076"/>
          <ac:spMkLst>
            <pc:docMk/>
            <pc:sldMk cId="3751920742" sldId="414"/>
            <ac:spMk id="22" creationId="{ED4928B1-A6B4-4713-9A7D-E286932BF61D}"/>
          </ac:spMkLst>
        </pc:spChg>
        <pc:spChg chg="add mod">
          <ac:chgData name="Syphax Ait oubelli" userId="ecf726b1934da71b" providerId="LiveId" clId="{6A633F21-98A5-46F1-AF5C-7D6517485588}" dt="2021-08-29T14:19:59.696" v="1319" actId="1076"/>
          <ac:spMkLst>
            <pc:docMk/>
            <pc:sldMk cId="3751920742" sldId="414"/>
            <ac:spMk id="23" creationId="{88CE4E9B-5F36-4987-BA1F-5986861ADC18}"/>
          </ac:spMkLst>
        </pc:spChg>
        <pc:spChg chg="add mod">
          <ac:chgData name="Syphax Ait oubelli" userId="ecf726b1934da71b" providerId="LiveId" clId="{6A633F21-98A5-46F1-AF5C-7D6517485588}" dt="2021-08-29T14:19:59.696" v="1319" actId="1076"/>
          <ac:spMkLst>
            <pc:docMk/>
            <pc:sldMk cId="3751920742" sldId="414"/>
            <ac:spMk id="24" creationId="{3D7B697D-AD82-4221-B0BE-790E73515122}"/>
          </ac:spMkLst>
        </pc:spChg>
        <pc:spChg chg="add mod">
          <ac:chgData name="Syphax Ait oubelli" userId="ecf726b1934da71b" providerId="LiveId" clId="{6A633F21-98A5-46F1-AF5C-7D6517485588}" dt="2021-08-29T14:19:59.696" v="1319" actId="1076"/>
          <ac:spMkLst>
            <pc:docMk/>
            <pc:sldMk cId="3751920742" sldId="414"/>
            <ac:spMk id="25" creationId="{F63B00AF-93B3-4D5E-A9A1-47D68853EF01}"/>
          </ac:spMkLst>
        </pc:spChg>
        <pc:spChg chg="add mod">
          <ac:chgData name="Syphax Ait oubelli" userId="ecf726b1934da71b" providerId="LiveId" clId="{6A633F21-98A5-46F1-AF5C-7D6517485588}" dt="2021-08-29T14:19:59.696" v="1319" actId="1076"/>
          <ac:spMkLst>
            <pc:docMk/>
            <pc:sldMk cId="3751920742" sldId="414"/>
            <ac:spMk id="26" creationId="{D43D3449-B37E-4234-B6D5-D060323433F8}"/>
          </ac:spMkLst>
        </pc:spChg>
        <pc:spChg chg="add mod">
          <ac:chgData name="Syphax Ait oubelli" userId="ecf726b1934da71b" providerId="LiveId" clId="{6A633F21-98A5-46F1-AF5C-7D6517485588}" dt="2021-08-29T14:19:59.696" v="1319" actId="1076"/>
          <ac:spMkLst>
            <pc:docMk/>
            <pc:sldMk cId="3751920742" sldId="414"/>
            <ac:spMk id="27" creationId="{83B2EDC4-68DC-4E3E-89F8-01A29BD63FD4}"/>
          </ac:spMkLst>
        </pc:spChg>
        <pc:spChg chg="add mod">
          <ac:chgData name="Syphax Ait oubelli" userId="ecf726b1934da71b" providerId="LiveId" clId="{6A633F21-98A5-46F1-AF5C-7D6517485588}" dt="2021-08-29T14:40:16.793" v="1583"/>
          <ac:spMkLst>
            <pc:docMk/>
            <pc:sldMk cId="3751920742" sldId="414"/>
            <ac:spMk id="28" creationId="{A4DC8901-7E31-4513-B4C0-02CD32C725DB}"/>
          </ac:spMkLst>
        </pc:spChg>
      </pc:sldChg>
      <pc:sldChg chg="addSp delSp modSp add mod modTransition">
        <pc:chgData name="Syphax Ait oubelli" userId="ecf726b1934da71b" providerId="LiveId" clId="{6A633F21-98A5-46F1-AF5C-7D6517485588}" dt="2021-08-29T14:40:53.116" v="1585"/>
        <pc:sldMkLst>
          <pc:docMk/>
          <pc:sldMk cId="1480173466" sldId="415"/>
        </pc:sldMkLst>
        <pc:spChg chg="mod">
          <ac:chgData name="Syphax Ait oubelli" userId="ecf726b1934da71b" providerId="LiveId" clId="{6A633F21-98A5-46F1-AF5C-7D6517485588}" dt="2021-08-29T14:30:18.168" v="1390" actId="14100"/>
          <ac:spMkLst>
            <pc:docMk/>
            <pc:sldMk cId="1480173466" sldId="415"/>
            <ac:spMk id="2" creationId="{1DC2A277-8B28-488F-8219-2218F73E06BA}"/>
          </ac:spMkLst>
        </pc:spChg>
        <pc:spChg chg="mod">
          <ac:chgData name="Syphax Ait oubelli" userId="ecf726b1934da71b" providerId="LiveId" clId="{6A633F21-98A5-46F1-AF5C-7D6517485588}" dt="2021-08-29T14:24:07.521" v="1342" actId="20577"/>
          <ac:spMkLst>
            <pc:docMk/>
            <pc:sldMk cId="1480173466" sldId="415"/>
            <ac:spMk id="5" creationId="{280285EE-9381-43C2-BC7C-39D3F37F97C4}"/>
          </ac:spMkLst>
        </pc:spChg>
        <pc:spChg chg="del">
          <ac:chgData name="Syphax Ait oubelli" userId="ecf726b1934da71b" providerId="LiveId" clId="{6A633F21-98A5-46F1-AF5C-7D6517485588}" dt="2021-08-29T14:32:01.073" v="1408" actId="478"/>
          <ac:spMkLst>
            <pc:docMk/>
            <pc:sldMk cId="1480173466" sldId="415"/>
            <ac:spMk id="16" creationId="{A092BF3F-92E5-4471-858F-DEFF6F5AB488}"/>
          </ac:spMkLst>
        </pc:spChg>
        <pc:spChg chg="add mod">
          <ac:chgData name="Syphax Ait oubelli" userId="ecf726b1934da71b" providerId="LiveId" clId="{6A633F21-98A5-46F1-AF5C-7D6517485588}" dt="2021-08-29T14:32:01.360" v="1409"/>
          <ac:spMkLst>
            <pc:docMk/>
            <pc:sldMk cId="1480173466" sldId="415"/>
            <ac:spMk id="28" creationId="{0CA8AE19-C437-42B5-9AFA-5E72F87C7D6D}"/>
          </ac:spMkLst>
        </pc:spChg>
      </pc:sldChg>
      <pc:sldChg chg="modSp add del mod">
        <pc:chgData name="Syphax Ait oubelli" userId="ecf726b1934da71b" providerId="LiveId" clId="{6A633F21-98A5-46F1-AF5C-7D6517485588}" dt="2021-08-29T14:23:32.411" v="1326" actId="2890"/>
        <pc:sldMkLst>
          <pc:docMk/>
          <pc:sldMk cId="2731065713" sldId="415"/>
        </pc:sldMkLst>
        <pc:spChg chg="mod">
          <ac:chgData name="Syphax Ait oubelli" userId="ecf726b1934da71b" providerId="LiveId" clId="{6A633F21-98A5-46F1-AF5C-7D6517485588}" dt="2021-08-29T14:23:29.771" v="1325" actId="20577"/>
          <ac:spMkLst>
            <pc:docMk/>
            <pc:sldMk cId="2731065713" sldId="415"/>
            <ac:spMk id="5" creationId="{280285EE-9381-43C2-BC7C-39D3F37F97C4}"/>
          </ac:spMkLst>
        </pc:spChg>
      </pc:sldChg>
      <pc:sldChg chg="del">
        <pc:chgData name="Syphax Ait oubelli" userId="ecf726b1934da71b" providerId="LiveId" clId="{6A633F21-98A5-46F1-AF5C-7D6517485588}" dt="2021-08-29T13:08:15.750" v="0" actId="47"/>
        <pc:sldMkLst>
          <pc:docMk/>
          <pc:sldMk cId="3123894886" sldId="415"/>
        </pc:sldMkLst>
      </pc:sldChg>
      <pc:sldChg chg="del">
        <pc:chgData name="Syphax Ait oubelli" userId="ecf726b1934da71b" providerId="LiveId" clId="{6A633F21-98A5-46F1-AF5C-7D6517485588}" dt="2021-08-29T13:08:15.750" v="0" actId="47"/>
        <pc:sldMkLst>
          <pc:docMk/>
          <pc:sldMk cId="231376921" sldId="416"/>
        </pc:sldMkLst>
      </pc:sldChg>
      <pc:sldChg chg="addSp delSp modSp add mod modTransition">
        <pc:chgData name="Syphax Ait oubelli" userId="ecf726b1934da71b" providerId="LiveId" clId="{6A633F21-98A5-46F1-AF5C-7D6517485588}" dt="2021-08-29T14:40:53.116" v="1585"/>
        <pc:sldMkLst>
          <pc:docMk/>
          <pc:sldMk cId="2889959393" sldId="416"/>
        </pc:sldMkLst>
        <pc:spChg chg="mod">
          <ac:chgData name="Syphax Ait oubelli" userId="ecf726b1934da71b" providerId="LiveId" clId="{6A633F21-98A5-46F1-AF5C-7D6517485588}" dt="2021-08-29T14:30:14.703" v="1389" actId="14100"/>
          <ac:spMkLst>
            <pc:docMk/>
            <pc:sldMk cId="2889959393" sldId="416"/>
            <ac:spMk id="2" creationId="{1DC2A277-8B28-488F-8219-2218F73E06BA}"/>
          </ac:spMkLst>
        </pc:spChg>
        <pc:spChg chg="mod">
          <ac:chgData name="Syphax Ait oubelli" userId="ecf726b1934da71b" providerId="LiveId" clId="{6A633F21-98A5-46F1-AF5C-7D6517485588}" dt="2021-08-29T14:38:51.429" v="1553" actId="207"/>
          <ac:spMkLst>
            <pc:docMk/>
            <pc:sldMk cId="2889959393" sldId="416"/>
            <ac:spMk id="6" creationId="{230BDE98-789C-4E42-A8B9-37EA8ADFCBC7}"/>
          </ac:spMkLst>
        </pc:spChg>
        <pc:spChg chg="del">
          <ac:chgData name="Syphax Ait oubelli" userId="ecf726b1934da71b" providerId="LiveId" clId="{6A633F21-98A5-46F1-AF5C-7D6517485588}" dt="2021-08-29T14:31:58.457" v="1406" actId="478"/>
          <ac:spMkLst>
            <pc:docMk/>
            <pc:sldMk cId="2889959393" sldId="416"/>
            <ac:spMk id="16" creationId="{A092BF3F-92E5-4471-858F-DEFF6F5AB488}"/>
          </ac:spMkLst>
        </pc:spChg>
        <pc:spChg chg="add del">
          <ac:chgData name="Syphax Ait oubelli" userId="ecf726b1934da71b" providerId="LiveId" clId="{6A633F21-98A5-46F1-AF5C-7D6517485588}" dt="2021-08-29T14:25:04.634" v="1349" actId="478"/>
          <ac:spMkLst>
            <pc:docMk/>
            <pc:sldMk cId="2889959393" sldId="416"/>
            <ac:spMk id="30" creationId="{DC44762F-9361-4C9C-9DCC-4897C331D6A8}"/>
          </ac:spMkLst>
        </pc:spChg>
        <pc:spChg chg="add mod">
          <ac:chgData name="Syphax Ait oubelli" userId="ecf726b1934da71b" providerId="LiveId" clId="{6A633F21-98A5-46F1-AF5C-7D6517485588}" dt="2021-08-29T14:31:58.854" v="1407"/>
          <ac:spMkLst>
            <pc:docMk/>
            <pc:sldMk cId="2889959393" sldId="416"/>
            <ac:spMk id="67" creationId="{4F557FCF-8B4C-438D-97E0-029D439341D5}"/>
          </ac:spMkLst>
        </pc:spChg>
        <pc:picChg chg="mod ord">
          <ac:chgData name="Syphax Ait oubelli" userId="ecf726b1934da71b" providerId="LiveId" clId="{6A633F21-98A5-46F1-AF5C-7D6517485588}" dt="2021-08-29T14:30:12.210" v="1388" actId="167"/>
          <ac:picMkLst>
            <pc:docMk/>
            <pc:sldMk cId="2889959393" sldId="416"/>
            <ac:picMk id="66" creationId="{6B707F77-4155-40A2-BF67-AE40F4D21A81}"/>
          </ac:picMkLst>
        </pc:picChg>
        <pc:cxnChg chg="add del">
          <ac:chgData name="Syphax Ait oubelli" userId="ecf726b1934da71b" providerId="LiveId" clId="{6A633F21-98A5-46F1-AF5C-7D6517485588}" dt="2021-08-29T14:24:37.032" v="1345" actId="478"/>
          <ac:cxnSpMkLst>
            <pc:docMk/>
            <pc:sldMk cId="2889959393" sldId="416"/>
            <ac:cxnSpMk id="29" creationId="{96F0AED4-DBB8-4B32-A49D-BA539536F39A}"/>
          </ac:cxnSpMkLst>
        </pc:cxnChg>
        <pc:cxnChg chg="add del mod">
          <ac:chgData name="Syphax Ait oubelli" userId="ecf726b1934da71b" providerId="LiveId" clId="{6A633F21-98A5-46F1-AF5C-7D6517485588}" dt="2021-08-29T14:25:03.993" v="1348" actId="478"/>
          <ac:cxnSpMkLst>
            <pc:docMk/>
            <pc:sldMk cId="2889959393" sldId="416"/>
            <ac:cxnSpMk id="32" creationId="{BD45C435-6DFA-4AF7-B217-53C606921DE8}"/>
          </ac:cxnSpMkLst>
        </pc:cxnChg>
        <pc:cxnChg chg="add del mod">
          <ac:chgData name="Syphax Ait oubelli" userId="ecf726b1934da71b" providerId="LiveId" clId="{6A633F21-98A5-46F1-AF5C-7D6517485588}" dt="2021-08-29T14:30:05.216" v="1386" actId="478"/>
          <ac:cxnSpMkLst>
            <pc:docMk/>
            <pc:sldMk cId="2889959393" sldId="416"/>
            <ac:cxnSpMk id="34" creationId="{38EA7678-284A-4550-B660-D8406100A9D4}"/>
          </ac:cxnSpMkLst>
        </pc:cxnChg>
        <pc:cxnChg chg="add del mod">
          <ac:chgData name="Syphax Ait oubelli" userId="ecf726b1934da71b" providerId="LiveId" clId="{6A633F21-98A5-46F1-AF5C-7D6517485588}" dt="2021-08-29T14:30:05.216" v="1386" actId="478"/>
          <ac:cxnSpMkLst>
            <pc:docMk/>
            <pc:sldMk cId="2889959393" sldId="416"/>
            <ac:cxnSpMk id="42" creationId="{1248E68E-8843-40DF-BCD5-048143CAB01C}"/>
          </ac:cxnSpMkLst>
        </pc:cxnChg>
        <pc:cxnChg chg="add del mod">
          <ac:chgData name="Syphax Ait oubelli" userId="ecf726b1934da71b" providerId="LiveId" clId="{6A633F21-98A5-46F1-AF5C-7D6517485588}" dt="2021-08-29T14:30:05.216" v="1386" actId="478"/>
          <ac:cxnSpMkLst>
            <pc:docMk/>
            <pc:sldMk cId="2889959393" sldId="416"/>
            <ac:cxnSpMk id="51" creationId="{1996C195-C80A-449A-AAE1-3EE48C0469C1}"/>
          </ac:cxnSpMkLst>
        </pc:cxnChg>
        <pc:cxnChg chg="add del mod">
          <ac:chgData name="Syphax Ait oubelli" userId="ecf726b1934da71b" providerId="LiveId" clId="{6A633F21-98A5-46F1-AF5C-7D6517485588}" dt="2021-08-29T14:30:05.216" v="1386" actId="478"/>
          <ac:cxnSpMkLst>
            <pc:docMk/>
            <pc:sldMk cId="2889959393" sldId="416"/>
            <ac:cxnSpMk id="57" creationId="{0A4D1801-3444-4E70-84B6-730BF552D905}"/>
          </ac:cxnSpMkLst>
        </pc:cxnChg>
      </pc:sldChg>
      <pc:sldChg chg="addSp delSp modSp add mod modTransition">
        <pc:chgData name="Syphax Ait oubelli" userId="ecf726b1934da71b" providerId="LiveId" clId="{6A633F21-98A5-46F1-AF5C-7D6517485588}" dt="2021-08-29T14:40:53.116" v="1585"/>
        <pc:sldMkLst>
          <pc:docMk/>
          <pc:sldMk cId="149938648" sldId="417"/>
        </pc:sldMkLst>
        <pc:spChg chg="mod">
          <ac:chgData name="Syphax Ait oubelli" userId="ecf726b1934da71b" providerId="LiveId" clId="{6A633F21-98A5-46F1-AF5C-7D6517485588}" dt="2021-08-29T14:38:47.120" v="1551" actId="207"/>
          <ac:spMkLst>
            <pc:docMk/>
            <pc:sldMk cId="149938648" sldId="417"/>
            <ac:spMk id="6" creationId="{230BDE98-789C-4E42-A8B9-37EA8ADFCBC7}"/>
          </ac:spMkLst>
        </pc:spChg>
        <pc:spChg chg="del">
          <ac:chgData name="Syphax Ait oubelli" userId="ecf726b1934da71b" providerId="LiveId" clId="{6A633F21-98A5-46F1-AF5C-7D6517485588}" dt="2021-08-29T14:31:55.016" v="1404" actId="478"/>
          <ac:spMkLst>
            <pc:docMk/>
            <pc:sldMk cId="149938648" sldId="417"/>
            <ac:spMk id="16" creationId="{A092BF3F-92E5-4471-858F-DEFF6F5AB488}"/>
          </ac:spMkLst>
        </pc:spChg>
        <pc:spChg chg="add mod">
          <ac:chgData name="Syphax Ait oubelli" userId="ecf726b1934da71b" providerId="LiveId" clId="{6A633F21-98A5-46F1-AF5C-7D6517485588}" dt="2021-08-29T14:31:55.328" v="1405"/>
          <ac:spMkLst>
            <pc:docMk/>
            <pc:sldMk cId="149938648" sldId="417"/>
            <ac:spMk id="29" creationId="{124E770F-CB38-43CE-A5EE-96124969C72A}"/>
          </ac:spMkLst>
        </pc:spChg>
      </pc:sldChg>
      <pc:sldChg chg="del">
        <pc:chgData name="Syphax Ait oubelli" userId="ecf726b1934da71b" providerId="LiveId" clId="{6A633F21-98A5-46F1-AF5C-7D6517485588}" dt="2021-08-29T13:08:15.750" v="0" actId="47"/>
        <pc:sldMkLst>
          <pc:docMk/>
          <pc:sldMk cId="1247201580" sldId="417"/>
        </pc:sldMkLst>
      </pc:sldChg>
      <pc:sldChg chg="addSp delSp modSp add mod modTransition">
        <pc:chgData name="Syphax Ait oubelli" userId="ecf726b1934da71b" providerId="LiveId" clId="{6A633F21-98A5-46F1-AF5C-7D6517485588}" dt="2021-08-29T14:40:53.116" v="1585"/>
        <pc:sldMkLst>
          <pc:docMk/>
          <pc:sldMk cId="600174199" sldId="418"/>
        </pc:sldMkLst>
        <pc:spChg chg="mod">
          <ac:chgData name="Syphax Ait oubelli" userId="ecf726b1934da71b" providerId="LiveId" clId="{6A633F21-98A5-46F1-AF5C-7D6517485588}" dt="2021-08-29T14:38:44.018" v="1549" actId="207"/>
          <ac:spMkLst>
            <pc:docMk/>
            <pc:sldMk cId="600174199" sldId="418"/>
            <ac:spMk id="7" creationId="{9F8611D2-41B3-4BD5-83AF-8D3B21102F24}"/>
          </ac:spMkLst>
        </pc:spChg>
        <pc:spChg chg="del">
          <ac:chgData name="Syphax Ait oubelli" userId="ecf726b1934da71b" providerId="LiveId" clId="{6A633F21-98A5-46F1-AF5C-7D6517485588}" dt="2021-08-29T14:31:51.888" v="1402" actId="478"/>
          <ac:spMkLst>
            <pc:docMk/>
            <pc:sldMk cId="600174199" sldId="418"/>
            <ac:spMk id="16" creationId="{A092BF3F-92E5-4471-858F-DEFF6F5AB488}"/>
          </ac:spMkLst>
        </pc:spChg>
        <pc:spChg chg="add mod">
          <ac:chgData name="Syphax Ait oubelli" userId="ecf726b1934da71b" providerId="LiveId" clId="{6A633F21-98A5-46F1-AF5C-7D6517485588}" dt="2021-08-29T14:33:31.151" v="1451" actId="1076"/>
          <ac:spMkLst>
            <pc:docMk/>
            <pc:sldMk cId="600174199" sldId="418"/>
            <ac:spMk id="28" creationId="{2ACB859C-27C2-4597-B66D-5D4E56B4F0D3}"/>
          </ac:spMkLst>
        </pc:spChg>
        <pc:spChg chg="add mod">
          <ac:chgData name="Syphax Ait oubelli" userId="ecf726b1934da71b" providerId="LiveId" clId="{6A633F21-98A5-46F1-AF5C-7D6517485588}" dt="2021-08-29T14:31:52.516" v="1403"/>
          <ac:spMkLst>
            <pc:docMk/>
            <pc:sldMk cId="600174199" sldId="418"/>
            <ac:spMk id="29" creationId="{FDBD76FF-80DE-469E-8A64-978C02CF01EB}"/>
          </ac:spMkLst>
        </pc:spChg>
        <pc:spChg chg="add mod">
          <ac:chgData name="Syphax Ait oubelli" userId="ecf726b1934da71b" providerId="LiveId" clId="{6A633F21-98A5-46F1-AF5C-7D6517485588}" dt="2021-08-29T14:33:52.284" v="1460" actId="1076"/>
          <ac:spMkLst>
            <pc:docMk/>
            <pc:sldMk cId="600174199" sldId="418"/>
            <ac:spMk id="31" creationId="{2EF3BD9F-1A97-473A-ABD7-A0F9CD07856F}"/>
          </ac:spMkLst>
        </pc:spChg>
        <pc:spChg chg="add mod">
          <ac:chgData name="Syphax Ait oubelli" userId="ecf726b1934da71b" providerId="LiveId" clId="{6A633F21-98A5-46F1-AF5C-7D6517485588}" dt="2021-08-29T14:33:50.675" v="1459" actId="1076"/>
          <ac:spMkLst>
            <pc:docMk/>
            <pc:sldMk cId="600174199" sldId="418"/>
            <ac:spMk id="32" creationId="{3C5B8C94-E207-4236-B29C-FDBA020E1258}"/>
          </ac:spMkLst>
        </pc:spChg>
        <pc:spChg chg="add mod">
          <ac:chgData name="Syphax Ait oubelli" userId="ecf726b1934da71b" providerId="LiveId" clId="{6A633F21-98A5-46F1-AF5C-7D6517485588}" dt="2021-08-29T14:33:44.427" v="1458" actId="20577"/>
          <ac:spMkLst>
            <pc:docMk/>
            <pc:sldMk cId="600174199" sldId="418"/>
            <ac:spMk id="33" creationId="{3F801F41-2947-412C-A984-42DE3841A82C}"/>
          </ac:spMkLst>
        </pc:spChg>
        <pc:picChg chg="mod">
          <ac:chgData name="Syphax Ait oubelli" userId="ecf726b1934da71b" providerId="LiveId" clId="{6A633F21-98A5-46F1-AF5C-7D6517485588}" dt="2021-08-29T14:31:30.017" v="1400" actId="1038"/>
          <ac:picMkLst>
            <pc:docMk/>
            <pc:sldMk cId="600174199" sldId="418"/>
            <ac:picMk id="66" creationId="{6B707F77-4155-40A2-BF67-AE40F4D21A81}"/>
          </ac:picMkLst>
        </pc:picChg>
      </pc:sldChg>
      <pc:sldChg chg="del">
        <pc:chgData name="Syphax Ait oubelli" userId="ecf726b1934da71b" providerId="LiveId" clId="{6A633F21-98A5-46F1-AF5C-7D6517485588}" dt="2021-08-29T13:08:15.750" v="0" actId="47"/>
        <pc:sldMkLst>
          <pc:docMk/>
          <pc:sldMk cId="3540045850" sldId="418"/>
        </pc:sldMkLst>
      </pc:sldChg>
      <pc:sldChg chg="addSp modSp add mod modTransition">
        <pc:chgData name="Syphax Ait oubelli" userId="ecf726b1934da71b" providerId="LiveId" clId="{6A633F21-98A5-46F1-AF5C-7D6517485588}" dt="2021-08-29T14:40:53.116" v="1585"/>
        <pc:sldMkLst>
          <pc:docMk/>
          <pc:sldMk cId="2874398083" sldId="419"/>
        </pc:sldMkLst>
        <pc:spChg chg="mod">
          <ac:chgData name="Syphax Ait oubelli" userId="ecf726b1934da71b" providerId="LiveId" clId="{6A633F21-98A5-46F1-AF5C-7D6517485588}" dt="2021-08-29T14:38:39.327" v="1548" actId="207"/>
          <ac:spMkLst>
            <pc:docMk/>
            <pc:sldMk cId="2874398083" sldId="419"/>
            <ac:spMk id="7" creationId="{9F8611D2-41B3-4BD5-83AF-8D3B21102F24}"/>
          </ac:spMkLst>
        </pc:spChg>
        <pc:spChg chg="mod">
          <ac:chgData name="Syphax Ait oubelli" userId="ecf726b1934da71b" providerId="LiveId" clId="{6A633F21-98A5-46F1-AF5C-7D6517485588}" dt="2021-08-29T14:31:49.166" v="1401" actId="1076"/>
          <ac:spMkLst>
            <pc:docMk/>
            <pc:sldMk cId="2874398083" sldId="419"/>
            <ac:spMk id="16" creationId="{A092BF3F-92E5-4471-858F-DEFF6F5AB488}"/>
          </ac:spMkLst>
        </pc:spChg>
        <pc:spChg chg="add mod">
          <ac:chgData name="Syphax Ait oubelli" userId="ecf726b1934da71b" providerId="LiveId" clId="{6A633F21-98A5-46F1-AF5C-7D6517485588}" dt="2021-08-29T14:34:02.153" v="1461"/>
          <ac:spMkLst>
            <pc:docMk/>
            <pc:sldMk cId="2874398083" sldId="419"/>
            <ac:spMk id="29" creationId="{D69BBB59-4EDC-40DE-BFE1-588EFB173B9F}"/>
          </ac:spMkLst>
        </pc:spChg>
        <pc:spChg chg="add mod">
          <ac:chgData name="Syphax Ait oubelli" userId="ecf726b1934da71b" providerId="LiveId" clId="{6A633F21-98A5-46F1-AF5C-7D6517485588}" dt="2021-08-29T14:34:02.153" v="1461"/>
          <ac:spMkLst>
            <pc:docMk/>
            <pc:sldMk cId="2874398083" sldId="419"/>
            <ac:spMk id="30" creationId="{25BF6A89-A14E-4D2D-8BED-6053B6839245}"/>
          </ac:spMkLst>
        </pc:spChg>
        <pc:spChg chg="add mod">
          <ac:chgData name="Syphax Ait oubelli" userId="ecf726b1934da71b" providerId="LiveId" clId="{6A633F21-98A5-46F1-AF5C-7D6517485588}" dt="2021-08-29T14:34:02.153" v="1461"/>
          <ac:spMkLst>
            <pc:docMk/>
            <pc:sldMk cId="2874398083" sldId="419"/>
            <ac:spMk id="31" creationId="{9726F814-649E-4D53-B6F4-36BC62361E10}"/>
          </ac:spMkLst>
        </pc:spChg>
        <pc:spChg chg="add mod">
          <ac:chgData name="Syphax Ait oubelli" userId="ecf726b1934da71b" providerId="LiveId" clId="{6A633F21-98A5-46F1-AF5C-7D6517485588}" dt="2021-08-29T14:34:02.153" v="1461"/>
          <ac:spMkLst>
            <pc:docMk/>
            <pc:sldMk cId="2874398083" sldId="419"/>
            <ac:spMk id="32" creationId="{4F32A7A4-E186-4FFA-8DCE-1B4C7FBA9293}"/>
          </ac:spMkLst>
        </pc:spChg>
        <pc:picChg chg="mod">
          <ac:chgData name="Syphax Ait oubelli" userId="ecf726b1934da71b" providerId="LiveId" clId="{6A633F21-98A5-46F1-AF5C-7D6517485588}" dt="2021-08-29T14:31:26.393" v="1398" actId="1038"/>
          <ac:picMkLst>
            <pc:docMk/>
            <pc:sldMk cId="2874398083" sldId="419"/>
            <ac:picMk id="66" creationId="{6B707F77-4155-40A2-BF67-AE40F4D21A81}"/>
          </ac:picMkLst>
        </pc:picChg>
      </pc:sldChg>
      <pc:sldChg chg="del">
        <pc:chgData name="Syphax Ait oubelli" userId="ecf726b1934da71b" providerId="LiveId" clId="{6A633F21-98A5-46F1-AF5C-7D6517485588}" dt="2021-08-29T13:08:15.750" v="0" actId="47"/>
        <pc:sldMkLst>
          <pc:docMk/>
          <pc:sldMk cId="3279025273" sldId="419"/>
        </pc:sldMkLst>
      </pc:sldChg>
      <pc:sldChg chg="addSp delSp modSp add mod modTransition">
        <pc:chgData name="Syphax Ait oubelli" userId="ecf726b1934da71b" providerId="LiveId" clId="{6A633F21-98A5-46F1-AF5C-7D6517485588}" dt="2021-08-29T14:40:53.116" v="1585"/>
        <pc:sldMkLst>
          <pc:docMk/>
          <pc:sldMk cId="194129227" sldId="420"/>
        </pc:sldMkLst>
        <pc:spChg chg="mod">
          <ac:chgData name="Syphax Ait oubelli" userId="ecf726b1934da71b" providerId="LiveId" clId="{6A633F21-98A5-46F1-AF5C-7D6517485588}" dt="2021-08-29T14:38:57.339" v="1555" actId="207"/>
          <ac:spMkLst>
            <pc:docMk/>
            <pc:sldMk cId="194129227" sldId="420"/>
            <ac:spMk id="6" creationId="{230BDE98-789C-4E42-A8B9-37EA8ADFCBC7}"/>
          </ac:spMkLst>
        </pc:spChg>
        <pc:spChg chg="mod">
          <ac:chgData name="Syphax Ait oubelli" userId="ecf726b1934da71b" providerId="LiveId" clId="{6A633F21-98A5-46F1-AF5C-7D6517485588}" dt="2021-08-29T14:38:26.932" v="1546" actId="207"/>
          <ac:spMkLst>
            <pc:docMk/>
            <pc:sldMk cId="194129227" sldId="420"/>
            <ac:spMk id="8" creationId="{1C1B91E0-7CE9-436F-86D7-15A06ACF8C3D}"/>
          </ac:spMkLst>
        </pc:spChg>
        <pc:spChg chg="add del mod">
          <ac:chgData name="Syphax Ait oubelli" userId="ecf726b1934da71b" providerId="LiveId" clId="{6A633F21-98A5-46F1-AF5C-7D6517485588}" dt="2021-08-29T14:34:14.651" v="1471" actId="1076"/>
          <ac:spMkLst>
            <pc:docMk/>
            <pc:sldMk cId="194129227" sldId="420"/>
            <ac:spMk id="29" creationId="{C755AD8E-71DD-4C52-AB85-D7F1FAFA1E23}"/>
          </ac:spMkLst>
        </pc:spChg>
        <pc:spChg chg="add del mod">
          <ac:chgData name="Syphax Ait oubelli" userId="ecf726b1934da71b" providerId="LiveId" clId="{6A633F21-98A5-46F1-AF5C-7D6517485588}" dt="2021-08-29T14:34:14.651" v="1471" actId="1076"/>
          <ac:spMkLst>
            <pc:docMk/>
            <pc:sldMk cId="194129227" sldId="420"/>
            <ac:spMk id="30" creationId="{B5E14FB4-294D-4759-A8AB-79C2E1A94778}"/>
          </ac:spMkLst>
        </pc:spChg>
        <pc:spChg chg="add del mod">
          <ac:chgData name="Syphax Ait oubelli" userId="ecf726b1934da71b" providerId="LiveId" clId="{6A633F21-98A5-46F1-AF5C-7D6517485588}" dt="2021-08-29T14:34:14.651" v="1471" actId="1076"/>
          <ac:spMkLst>
            <pc:docMk/>
            <pc:sldMk cId="194129227" sldId="420"/>
            <ac:spMk id="31" creationId="{6CC9A5F3-8957-43FF-B198-46F7C71C41B8}"/>
          </ac:spMkLst>
        </pc:spChg>
        <pc:spChg chg="add del mod">
          <ac:chgData name="Syphax Ait oubelli" userId="ecf726b1934da71b" providerId="LiveId" clId="{6A633F21-98A5-46F1-AF5C-7D6517485588}" dt="2021-08-29T14:34:14.651" v="1471" actId="1076"/>
          <ac:spMkLst>
            <pc:docMk/>
            <pc:sldMk cId="194129227" sldId="420"/>
            <ac:spMk id="32" creationId="{1096DE39-2044-4DB8-81E8-2E31C477C992}"/>
          </ac:spMkLst>
        </pc:spChg>
        <pc:picChg chg="mod">
          <ac:chgData name="Syphax Ait oubelli" userId="ecf726b1934da71b" providerId="LiveId" clId="{6A633F21-98A5-46F1-AF5C-7D6517485588}" dt="2021-08-29T14:32:16.381" v="1411" actId="1076"/>
          <ac:picMkLst>
            <pc:docMk/>
            <pc:sldMk cId="194129227" sldId="420"/>
            <ac:picMk id="66" creationId="{6B707F77-4155-40A2-BF67-AE40F4D21A81}"/>
          </ac:picMkLst>
        </pc:picChg>
      </pc:sldChg>
      <pc:sldChg chg="del">
        <pc:chgData name="Syphax Ait oubelli" userId="ecf726b1934da71b" providerId="LiveId" clId="{6A633F21-98A5-46F1-AF5C-7D6517485588}" dt="2021-08-29T13:08:15.750" v="0" actId="47"/>
        <pc:sldMkLst>
          <pc:docMk/>
          <pc:sldMk cId="2574113005" sldId="420"/>
        </pc:sldMkLst>
      </pc:sldChg>
      <pc:sldChg chg="del">
        <pc:chgData name="Syphax Ait oubelli" userId="ecf726b1934da71b" providerId="LiveId" clId="{6A633F21-98A5-46F1-AF5C-7D6517485588}" dt="2021-08-29T13:08:15.750" v="0" actId="47"/>
        <pc:sldMkLst>
          <pc:docMk/>
          <pc:sldMk cId="605135605" sldId="421"/>
        </pc:sldMkLst>
      </pc:sldChg>
      <pc:sldChg chg="addSp delSp modSp add mod modTransition">
        <pc:chgData name="Syphax Ait oubelli" userId="ecf726b1934da71b" providerId="LiveId" clId="{6A633F21-98A5-46F1-AF5C-7D6517485588}" dt="2021-08-29T14:40:53.116" v="1585"/>
        <pc:sldMkLst>
          <pc:docMk/>
          <pc:sldMk cId="2682395658" sldId="421"/>
        </pc:sldMkLst>
        <pc:spChg chg="mod">
          <ac:chgData name="Syphax Ait oubelli" userId="ecf726b1934da71b" providerId="LiveId" clId="{6A633F21-98A5-46F1-AF5C-7D6517485588}" dt="2021-08-29T14:39:00.849" v="1557" actId="207"/>
          <ac:spMkLst>
            <pc:docMk/>
            <pc:sldMk cId="2682395658" sldId="421"/>
            <ac:spMk id="6" creationId="{230BDE98-789C-4E42-A8B9-37EA8ADFCBC7}"/>
          </ac:spMkLst>
        </pc:spChg>
        <pc:spChg chg="mod">
          <ac:chgData name="Syphax Ait oubelli" userId="ecf726b1934da71b" providerId="LiveId" clId="{6A633F21-98A5-46F1-AF5C-7D6517485588}" dt="2021-08-29T14:38:21.129" v="1545" actId="207"/>
          <ac:spMkLst>
            <pc:docMk/>
            <pc:sldMk cId="2682395658" sldId="421"/>
            <ac:spMk id="8" creationId="{1C1B91E0-7CE9-436F-86D7-15A06ACF8C3D}"/>
          </ac:spMkLst>
        </pc:spChg>
        <pc:spChg chg="add del mod">
          <ac:chgData name="Syphax Ait oubelli" userId="ecf726b1934da71b" providerId="LiveId" clId="{6A633F21-98A5-46F1-AF5C-7D6517485588}" dt="2021-08-29T14:34:10.476" v="1467"/>
          <ac:spMkLst>
            <pc:docMk/>
            <pc:sldMk cId="2682395658" sldId="421"/>
            <ac:spMk id="29" creationId="{F3619EAA-EFBD-482E-B896-EEF30A3EB7D0}"/>
          </ac:spMkLst>
        </pc:spChg>
        <pc:spChg chg="add del mod">
          <ac:chgData name="Syphax Ait oubelli" userId="ecf726b1934da71b" providerId="LiveId" clId="{6A633F21-98A5-46F1-AF5C-7D6517485588}" dt="2021-08-29T14:34:10.476" v="1467"/>
          <ac:spMkLst>
            <pc:docMk/>
            <pc:sldMk cId="2682395658" sldId="421"/>
            <ac:spMk id="30" creationId="{011958F4-5F4F-4EC6-BE91-CD5F486FEDC9}"/>
          </ac:spMkLst>
        </pc:spChg>
        <pc:spChg chg="add del mod">
          <ac:chgData name="Syphax Ait oubelli" userId="ecf726b1934da71b" providerId="LiveId" clId="{6A633F21-98A5-46F1-AF5C-7D6517485588}" dt="2021-08-29T14:34:10.476" v="1467"/>
          <ac:spMkLst>
            <pc:docMk/>
            <pc:sldMk cId="2682395658" sldId="421"/>
            <ac:spMk id="31" creationId="{548B143B-AB86-479B-8951-7AB298ECB73B}"/>
          </ac:spMkLst>
        </pc:spChg>
        <pc:spChg chg="add del mod">
          <ac:chgData name="Syphax Ait oubelli" userId="ecf726b1934da71b" providerId="LiveId" clId="{6A633F21-98A5-46F1-AF5C-7D6517485588}" dt="2021-08-29T14:34:10.476" v="1467"/>
          <ac:spMkLst>
            <pc:docMk/>
            <pc:sldMk cId="2682395658" sldId="421"/>
            <ac:spMk id="32" creationId="{845537F3-BFC7-43C7-9058-F91349B1D7C8}"/>
          </ac:spMkLst>
        </pc:spChg>
        <pc:spChg chg="add mod">
          <ac:chgData name="Syphax Ait oubelli" userId="ecf726b1934da71b" providerId="LiveId" clId="{6A633F21-98A5-46F1-AF5C-7D6517485588}" dt="2021-08-29T14:34:18.146" v="1472"/>
          <ac:spMkLst>
            <pc:docMk/>
            <pc:sldMk cId="2682395658" sldId="421"/>
            <ac:spMk id="33" creationId="{A8D70525-B6BC-468C-8F4C-31F7A2305178}"/>
          </ac:spMkLst>
        </pc:spChg>
        <pc:spChg chg="add mod">
          <ac:chgData name="Syphax Ait oubelli" userId="ecf726b1934da71b" providerId="LiveId" clId="{6A633F21-98A5-46F1-AF5C-7D6517485588}" dt="2021-08-29T14:34:18.146" v="1472"/>
          <ac:spMkLst>
            <pc:docMk/>
            <pc:sldMk cId="2682395658" sldId="421"/>
            <ac:spMk id="34" creationId="{C703D471-6B75-4362-A1EA-2F16EA82E23D}"/>
          </ac:spMkLst>
        </pc:spChg>
        <pc:spChg chg="add mod">
          <ac:chgData name="Syphax Ait oubelli" userId="ecf726b1934da71b" providerId="LiveId" clId="{6A633F21-98A5-46F1-AF5C-7D6517485588}" dt="2021-08-29T14:34:18.146" v="1472"/>
          <ac:spMkLst>
            <pc:docMk/>
            <pc:sldMk cId="2682395658" sldId="421"/>
            <ac:spMk id="35" creationId="{BA6AEA90-C458-457A-AFFC-47F54BA4251D}"/>
          </ac:spMkLst>
        </pc:spChg>
        <pc:spChg chg="add mod">
          <ac:chgData name="Syphax Ait oubelli" userId="ecf726b1934da71b" providerId="LiveId" clId="{6A633F21-98A5-46F1-AF5C-7D6517485588}" dt="2021-08-29T14:34:18.146" v="1472"/>
          <ac:spMkLst>
            <pc:docMk/>
            <pc:sldMk cId="2682395658" sldId="421"/>
            <ac:spMk id="36" creationId="{D4B239D4-62DA-4527-972A-96E9606E06A4}"/>
          </ac:spMkLst>
        </pc:spChg>
      </pc:sldChg>
      <pc:sldChg chg="del">
        <pc:chgData name="Syphax Ait oubelli" userId="ecf726b1934da71b" providerId="LiveId" clId="{6A633F21-98A5-46F1-AF5C-7D6517485588}" dt="2021-08-29T13:08:15.750" v="0" actId="47"/>
        <pc:sldMkLst>
          <pc:docMk/>
          <pc:sldMk cId="3425913478" sldId="422"/>
        </pc:sldMkLst>
      </pc:sldChg>
      <pc:sldChg chg="addSp modSp add mod modTransition">
        <pc:chgData name="Syphax Ait oubelli" userId="ecf726b1934da71b" providerId="LiveId" clId="{6A633F21-98A5-46F1-AF5C-7D6517485588}" dt="2021-08-29T14:40:53.116" v="1585"/>
        <pc:sldMkLst>
          <pc:docMk/>
          <pc:sldMk cId="3755712460" sldId="422"/>
        </pc:sldMkLst>
        <pc:spChg chg="mod">
          <ac:chgData name="Syphax Ait oubelli" userId="ecf726b1934da71b" providerId="LiveId" clId="{6A633F21-98A5-46F1-AF5C-7D6517485588}" dt="2021-08-29T14:39:04.640" v="1559" actId="207"/>
          <ac:spMkLst>
            <pc:docMk/>
            <pc:sldMk cId="3755712460" sldId="422"/>
            <ac:spMk id="5" creationId="{280285EE-9381-43C2-BC7C-39D3F37F97C4}"/>
          </ac:spMkLst>
        </pc:spChg>
        <pc:spChg chg="mod">
          <ac:chgData name="Syphax Ait oubelli" userId="ecf726b1934da71b" providerId="LiveId" clId="{6A633F21-98A5-46F1-AF5C-7D6517485588}" dt="2021-08-29T14:39:04.640" v="1559" actId="207"/>
          <ac:spMkLst>
            <pc:docMk/>
            <pc:sldMk cId="3755712460" sldId="422"/>
            <ac:spMk id="7" creationId="{9F8611D2-41B3-4BD5-83AF-8D3B21102F24}"/>
          </ac:spMkLst>
        </pc:spChg>
        <pc:spChg chg="mod">
          <ac:chgData name="Syphax Ait oubelli" userId="ecf726b1934da71b" providerId="LiveId" clId="{6A633F21-98A5-46F1-AF5C-7D6517485588}" dt="2021-08-29T14:38:18.077" v="1543" actId="207"/>
          <ac:spMkLst>
            <pc:docMk/>
            <pc:sldMk cId="3755712460" sldId="422"/>
            <ac:spMk id="9" creationId="{0EEDA22B-36B2-4C9D-87D7-1F583DBD98E6}"/>
          </ac:spMkLst>
        </pc:spChg>
        <pc:spChg chg="add mod">
          <ac:chgData name="Syphax Ait oubelli" userId="ecf726b1934da71b" providerId="LiveId" clId="{6A633F21-98A5-46F1-AF5C-7D6517485588}" dt="2021-08-29T14:34:25.177" v="1476" actId="1038"/>
          <ac:spMkLst>
            <pc:docMk/>
            <pc:sldMk cId="3755712460" sldId="422"/>
            <ac:spMk id="29" creationId="{842D9BD8-6BFF-47FF-B5D4-2D7D15473265}"/>
          </ac:spMkLst>
        </pc:spChg>
        <pc:spChg chg="add mod">
          <ac:chgData name="Syphax Ait oubelli" userId="ecf726b1934da71b" providerId="LiveId" clId="{6A633F21-98A5-46F1-AF5C-7D6517485588}" dt="2021-08-29T14:34:25.177" v="1476" actId="1038"/>
          <ac:spMkLst>
            <pc:docMk/>
            <pc:sldMk cId="3755712460" sldId="422"/>
            <ac:spMk id="30" creationId="{A3D42AC1-7341-49BC-BB47-AB57C7235245}"/>
          </ac:spMkLst>
        </pc:spChg>
        <pc:spChg chg="add mod">
          <ac:chgData name="Syphax Ait oubelli" userId="ecf726b1934da71b" providerId="LiveId" clId="{6A633F21-98A5-46F1-AF5C-7D6517485588}" dt="2021-08-29T14:34:25.177" v="1476" actId="1038"/>
          <ac:spMkLst>
            <pc:docMk/>
            <pc:sldMk cId="3755712460" sldId="422"/>
            <ac:spMk id="31" creationId="{F7689937-4648-4C0F-9F62-8EAAE9EADE1D}"/>
          </ac:spMkLst>
        </pc:spChg>
        <pc:spChg chg="add mod">
          <ac:chgData name="Syphax Ait oubelli" userId="ecf726b1934da71b" providerId="LiveId" clId="{6A633F21-98A5-46F1-AF5C-7D6517485588}" dt="2021-08-29T14:34:25.177" v="1476" actId="1038"/>
          <ac:spMkLst>
            <pc:docMk/>
            <pc:sldMk cId="3755712460" sldId="422"/>
            <ac:spMk id="32" creationId="{E6D1B683-9407-4566-8821-3DFF4DE46C4E}"/>
          </ac:spMkLst>
        </pc:spChg>
        <pc:picChg chg="mod">
          <ac:chgData name="Syphax Ait oubelli" userId="ecf726b1934da71b" providerId="LiveId" clId="{6A633F21-98A5-46F1-AF5C-7D6517485588}" dt="2021-08-29T14:32:27.106" v="1415" actId="1076"/>
          <ac:picMkLst>
            <pc:docMk/>
            <pc:sldMk cId="3755712460" sldId="422"/>
            <ac:picMk id="66" creationId="{6B707F77-4155-40A2-BF67-AE40F4D21A81}"/>
          </ac:picMkLst>
        </pc:picChg>
      </pc:sldChg>
      <pc:sldChg chg="addSp modSp add mod modTransition">
        <pc:chgData name="Syphax Ait oubelli" userId="ecf726b1934da71b" providerId="LiveId" clId="{6A633F21-98A5-46F1-AF5C-7D6517485588}" dt="2021-08-29T14:40:53.116" v="1585"/>
        <pc:sldMkLst>
          <pc:docMk/>
          <pc:sldMk cId="2393858946" sldId="423"/>
        </pc:sldMkLst>
        <pc:spChg chg="mod">
          <ac:chgData name="Syphax Ait oubelli" userId="ecf726b1934da71b" providerId="LiveId" clId="{6A633F21-98A5-46F1-AF5C-7D6517485588}" dt="2021-08-29T14:39:09.438" v="1561" actId="207"/>
          <ac:spMkLst>
            <pc:docMk/>
            <pc:sldMk cId="2393858946" sldId="423"/>
            <ac:spMk id="5" creationId="{280285EE-9381-43C2-BC7C-39D3F37F97C4}"/>
          </ac:spMkLst>
        </pc:spChg>
        <pc:spChg chg="mod">
          <ac:chgData name="Syphax Ait oubelli" userId="ecf726b1934da71b" providerId="LiveId" clId="{6A633F21-98A5-46F1-AF5C-7D6517485588}" dt="2021-08-29T14:39:09.438" v="1561" actId="207"/>
          <ac:spMkLst>
            <pc:docMk/>
            <pc:sldMk cId="2393858946" sldId="423"/>
            <ac:spMk id="7" creationId="{9F8611D2-41B3-4BD5-83AF-8D3B21102F24}"/>
          </ac:spMkLst>
        </pc:spChg>
        <pc:spChg chg="mod">
          <ac:chgData name="Syphax Ait oubelli" userId="ecf726b1934da71b" providerId="LiveId" clId="{6A633F21-98A5-46F1-AF5C-7D6517485588}" dt="2021-08-29T14:38:16.024" v="1542" actId="207"/>
          <ac:spMkLst>
            <pc:docMk/>
            <pc:sldMk cId="2393858946" sldId="423"/>
            <ac:spMk id="9" creationId="{0EEDA22B-36B2-4C9D-87D7-1F583DBD98E6}"/>
          </ac:spMkLst>
        </pc:spChg>
        <pc:spChg chg="add mod">
          <ac:chgData name="Syphax Ait oubelli" userId="ecf726b1934da71b" providerId="LiveId" clId="{6A633F21-98A5-46F1-AF5C-7D6517485588}" dt="2021-08-29T14:34:26.775" v="1477"/>
          <ac:spMkLst>
            <pc:docMk/>
            <pc:sldMk cId="2393858946" sldId="423"/>
            <ac:spMk id="29" creationId="{173C7E0D-6D21-4810-B47E-B3F82C9FABE0}"/>
          </ac:spMkLst>
        </pc:spChg>
        <pc:spChg chg="add mod">
          <ac:chgData name="Syphax Ait oubelli" userId="ecf726b1934da71b" providerId="LiveId" clId="{6A633F21-98A5-46F1-AF5C-7D6517485588}" dt="2021-08-29T14:34:26.775" v="1477"/>
          <ac:spMkLst>
            <pc:docMk/>
            <pc:sldMk cId="2393858946" sldId="423"/>
            <ac:spMk id="30" creationId="{422B7B23-C16D-4E05-9817-9D15C2AAB8CE}"/>
          </ac:spMkLst>
        </pc:spChg>
        <pc:spChg chg="add mod">
          <ac:chgData name="Syphax Ait oubelli" userId="ecf726b1934da71b" providerId="LiveId" clId="{6A633F21-98A5-46F1-AF5C-7D6517485588}" dt="2021-08-29T14:34:26.775" v="1477"/>
          <ac:spMkLst>
            <pc:docMk/>
            <pc:sldMk cId="2393858946" sldId="423"/>
            <ac:spMk id="31" creationId="{B58938C2-40E3-410B-9446-646229D8A93B}"/>
          </ac:spMkLst>
        </pc:spChg>
        <pc:spChg chg="add mod">
          <ac:chgData name="Syphax Ait oubelli" userId="ecf726b1934da71b" providerId="LiveId" clId="{6A633F21-98A5-46F1-AF5C-7D6517485588}" dt="2021-08-29T14:34:26.775" v="1477"/>
          <ac:spMkLst>
            <pc:docMk/>
            <pc:sldMk cId="2393858946" sldId="423"/>
            <ac:spMk id="32" creationId="{C1BB9464-5AF7-410C-B27E-FA6651FEF3EA}"/>
          </ac:spMkLst>
        </pc:spChg>
      </pc:sldChg>
      <pc:sldChg chg="del">
        <pc:chgData name="Syphax Ait oubelli" userId="ecf726b1934da71b" providerId="LiveId" clId="{6A633F21-98A5-46F1-AF5C-7D6517485588}" dt="2021-08-29T13:08:15.750" v="0" actId="47"/>
        <pc:sldMkLst>
          <pc:docMk/>
          <pc:sldMk cId="3803653455" sldId="423"/>
        </pc:sldMkLst>
      </pc:sldChg>
      <pc:sldChg chg="modSp add mod modTransition">
        <pc:chgData name="Syphax Ait oubelli" userId="ecf726b1934da71b" providerId="LiveId" clId="{6A633F21-98A5-46F1-AF5C-7D6517485588}" dt="2021-08-29T14:40:53.116" v="1585"/>
        <pc:sldMkLst>
          <pc:docMk/>
          <pc:sldMk cId="2409310973" sldId="424"/>
        </pc:sldMkLst>
        <pc:spChg chg="mod">
          <ac:chgData name="Syphax Ait oubelli" userId="ecf726b1934da71b" providerId="LiveId" clId="{6A633F21-98A5-46F1-AF5C-7D6517485588}" dt="2021-08-29T14:39:13.306" v="1563" actId="207"/>
          <ac:spMkLst>
            <pc:docMk/>
            <pc:sldMk cId="2409310973" sldId="424"/>
            <ac:spMk id="5" creationId="{280285EE-9381-43C2-BC7C-39D3F37F97C4}"/>
          </ac:spMkLst>
        </pc:spChg>
        <pc:spChg chg="mod">
          <ac:chgData name="Syphax Ait oubelli" userId="ecf726b1934da71b" providerId="LiveId" clId="{6A633F21-98A5-46F1-AF5C-7D6517485588}" dt="2021-08-29T14:39:13.306" v="1563" actId="207"/>
          <ac:spMkLst>
            <pc:docMk/>
            <pc:sldMk cId="2409310973" sldId="424"/>
            <ac:spMk id="6" creationId="{230BDE98-789C-4E42-A8B9-37EA8ADFCBC7}"/>
          </ac:spMkLst>
        </pc:spChg>
        <pc:spChg chg="mod">
          <ac:chgData name="Syphax Ait oubelli" userId="ecf726b1934da71b" providerId="LiveId" clId="{6A633F21-98A5-46F1-AF5C-7D6517485588}" dt="2021-08-29T14:39:13.306" v="1563" actId="207"/>
          <ac:spMkLst>
            <pc:docMk/>
            <pc:sldMk cId="2409310973" sldId="424"/>
            <ac:spMk id="8" creationId="{1C1B91E0-7CE9-436F-86D7-15A06ACF8C3D}"/>
          </ac:spMkLst>
        </pc:spChg>
        <pc:spChg chg="mod">
          <ac:chgData name="Syphax Ait oubelli" userId="ecf726b1934da71b" providerId="LiveId" clId="{6A633F21-98A5-46F1-AF5C-7D6517485588}" dt="2021-08-29T14:38:11.165" v="1540" actId="207"/>
          <ac:spMkLst>
            <pc:docMk/>
            <pc:sldMk cId="2409310973" sldId="424"/>
            <ac:spMk id="10" creationId="{0CBFE27B-7682-475A-85A9-82FC8BA2034A}"/>
          </ac:spMkLst>
        </pc:spChg>
        <pc:spChg chg="mod">
          <ac:chgData name="Syphax Ait oubelli" userId="ecf726b1934da71b" providerId="LiveId" clId="{6A633F21-98A5-46F1-AF5C-7D6517485588}" dt="2021-08-29T14:34:48.257" v="1480" actId="1037"/>
          <ac:spMkLst>
            <pc:docMk/>
            <pc:sldMk cId="2409310973" sldId="424"/>
            <ac:spMk id="29" creationId="{173C7E0D-6D21-4810-B47E-B3F82C9FABE0}"/>
          </ac:spMkLst>
        </pc:spChg>
        <pc:spChg chg="mod">
          <ac:chgData name="Syphax Ait oubelli" userId="ecf726b1934da71b" providerId="LiveId" clId="{6A633F21-98A5-46F1-AF5C-7D6517485588}" dt="2021-08-29T14:34:48.257" v="1480" actId="1037"/>
          <ac:spMkLst>
            <pc:docMk/>
            <pc:sldMk cId="2409310973" sldId="424"/>
            <ac:spMk id="30" creationId="{422B7B23-C16D-4E05-9817-9D15C2AAB8CE}"/>
          </ac:spMkLst>
        </pc:spChg>
        <pc:spChg chg="mod">
          <ac:chgData name="Syphax Ait oubelli" userId="ecf726b1934da71b" providerId="LiveId" clId="{6A633F21-98A5-46F1-AF5C-7D6517485588}" dt="2021-08-29T14:34:48.257" v="1480" actId="1037"/>
          <ac:spMkLst>
            <pc:docMk/>
            <pc:sldMk cId="2409310973" sldId="424"/>
            <ac:spMk id="31" creationId="{B58938C2-40E3-410B-9446-646229D8A93B}"/>
          </ac:spMkLst>
        </pc:spChg>
        <pc:spChg chg="mod">
          <ac:chgData name="Syphax Ait oubelli" userId="ecf726b1934da71b" providerId="LiveId" clId="{6A633F21-98A5-46F1-AF5C-7D6517485588}" dt="2021-08-29T14:34:48.257" v="1480" actId="1037"/>
          <ac:spMkLst>
            <pc:docMk/>
            <pc:sldMk cId="2409310973" sldId="424"/>
            <ac:spMk id="32" creationId="{C1BB9464-5AF7-410C-B27E-FA6651FEF3EA}"/>
          </ac:spMkLst>
        </pc:spChg>
        <pc:picChg chg="mod">
          <ac:chgData name="Syphax Ait oubelli" userId="ecf726b1934da71b" providerId="LiveId" clId="{6A633F21-98A5-46F1-AF5C-7D6517485588}" dt="2021-08-29T14:34:48.257" v="1480" actId="1037"/>
          <ac:picMkLst>
            <pc:docMk/>
            <pc:sldMk cId="2409310973" sldId="424"/>
            <ac:picMk id="66" creationId="{6B707F77-4155-40A2-BF67-AE40F4D21A81}"/>
          </ac:picMkLst>
        </pc:picChg>
      </pc:sldChg>
      <pc:sldChg chg="add del">
        <pc:chgData name="Syphax Ait oubelli" userId="ecf726b1934da71b" providerId="LiveId" clId="{6A633F21-98A5-46F1-AF5C-7D6517485588}" dt="2021-08-29T14:32:39.761" v="1419" actId="2890"/>
        <pc:sldMkLst>
          <pc:docMk/>
          <pc:sldMk cId="3006566866" sldId="424"/>
        </pc:sldMkLst>
      </pc:sldChg>
      <pc:sldChg chg="del">
        <pc:chgData name="Syphax Ait oubelli" userId="ecf726b1934da71b" providerId="LiveId" clId="{6A633F21-98A5-46F1-AF5C-7D6517485588}" dt="2021-08-29T13:08:15.750" v="0" actId="47"/>
        <pc:sldMkLst>
          <pc:docMk/>
          <pc:sldMk cId="3924319485" sldId="424"/>
        </pc:sldMkLst>
      </pc:sldChg>
      <pc:sldChg chg="modSp add mod modTransition">
        <pc:chgData name="Syphax Ait oubelli" userId="ecf726b1934da71b" providerId="LiveId" clId="{6A633F21-98A5-46F1-AF5C-7D6517485588}" dt="2021-08-29T14:40:53.116" v="1585"/>
        <pc:sldMkLst>
          <pc:docMk/>
          <pc:sldMk cId="882580850" sldId="425"/>
        </pc:sldMkLst>
        <pc:spChg chg="mod">
          <ac:chgData name="Syphax Ait oubelli" userId="ecf726b1934da71b" providerId="LiveId" clId="{6A633F21-98A5-46F1-AF5C-7D6517485588}" dt="2021-08-29T14:39:17.356" v="1565" actId="207"/>
          <ac:spMkLst>
            <pc:docMk/>
            <pc:sldMk cId="882580850" sldId="425"/>
            <ac:spMk id="5" creationId="{280285EE-9381-43C2-BC7C-39D3F37F97C4}"/>
          </ac:spMkLst>
        </pc:spChg>
        <pc:spChg chg="mod">
          <ac:chgData name="Syphax Ait oubelli" userId="ecf726b1934da71b" providerId="LiveId" clId="{6A633F21-98A5-46F1-AF5C-7D6517485588}" dt="2021-08-29T14:39:17.356" v="1565" actId="207"/>
          <ac:spMkLst>
            <pc:docMk/>
            <pc:sldMk cId="882580850" sldId="425"/>
            <ac:spMk id="6" creationId="{230BDE98-789C-4E42-A8B9-37EA8ADFCBC7}"/>
          </ac:spMkLst>
        </pc:spChg>
        <pc:spChg chg="mod">
          <ac:chgData name="Syphax Ait oubelli" userId="ecf726b1934da71b" providerId="LiveId" clId="{6A633F21-98A5-46F1-AF5C-7D6517485588}" dt="2021-08-29T14:39:17.356" v="1565" actId="207"/>
          <ac:spMkLst>
            <pc:docMk/>
            <pc:sldMk cId="882580850" sldId="425"/>
            <ac:spMk id="8" creationId="{1C1B91E0-7CE9-436F-86D7-15A06ACF8C3D}"/>
          </ac:spMkLst>
        </pc:spChg>
        <pc:spChg chg="mod">
          <ac:chgData name="Syphax Ait oubelli" userId="ecf726b1934da71b" providerId="LiveId" clId="{6A633F21-98A5-46F1-AF5C-7D6517485588}" dt="2021-08-29T14:38:08.081" v="1539" actId="207"/>
          <ac:spMkLst>
            <pc:docMk/>
            <pc:sldMk cId="882580850" sldId="425"/>
            <ac:spMk id="10" creationId="{0CBFE27B-7682-475A-85A9-82FC8BA2034A}"/>
          </ac:spMkLst>
        </pc:spChg>
      </pc:sldChg>
      <pc:sldChg chg="del">
        <pc:chgData name="Syphax Ait oubelli" userId="ecf726b1934da71b" providerId="LiveId" clId="{6A633F21-98A5-46F1-AF5C-7D6517485588}" dt="2021-08-29T13:08:15.750" v="0" actId="47"/>
        <pc:sldMkLst>
          <pc:docMk/>
          <pc:sldMk cId="1821069065" sldId="425"/>
        </pc:sldMkLst>
      </pc:sldChg>
      <pc:sldChg chg="modSp add mod modTransition">
        <pc:chgData name="Syphax Ait oubelli" userId="ecf726b1934da71b" providerId="LiveId" clId="{6A633F21-98A5-46F1-AF5C-7D6517485588}" dt="2021-08-29T14:40:53.116" v="1585"/>
        <pc:sldMkLst>
          <pc:docMk/>
          <pc:sldMk cId="1669725834" sldId="426"/>
        </pc:sldMkLst>
        <pc:spChg chg="mod">
          <ac:chgData name="Syphax Ait oubelli" userId="ecf726b1934da71b" providerId="LiveId" clId="{6A633F21-98A5-46F1-AF5C-7D6517485588}" dt="2021-08-29T14:39:23.783" v="1567" actId="207"/>
          <ac:spMkLst>
            <pc:docMk/>
            <pc:sldMk cId="1669725834" sldId="426"/>
            <ac:spMk id="6" creationId="{230BDE98-789C-4E42-A8B9-37EA8ADFCBC7}"/>
          </ac:spMkLst>
        </pc:spChg>
        <pc:spChg chg="mod">
          <ac:chgData name="Syphax Ait oubelli" userId="ecf726b1934da71b" providerId="LiveId" clId="{6A633F21-98A5-46F1-AF5C-7D6517485588}" dt="2021-08-29T14:39:23.783" v="1567" actId="207"/>
          <ac:spMkLst>
            <pc:docMk/>
            <pc:sldMk cId="1669725834" sldId="426"/>
            <ac:spMk id="7" creationId="{9F8611D2-41B3-4BD5-83AF-8D3B21102F24}"/>
          </ac:spMkLst>
        </pc:spChg>
        <pc:spChg chg="mod">
          <ac:chgData name="Syphax Ait oubelli" userId="ecf726b1934da71b" providerId="LiveId" clId="{6A633F21-98A5-46F1-AF5C-7D6517485588}" dt="2021-08-29T14:39:23.783" v="1567" actId="207"/>
          <ac:spMkLst>
            <pc:docMk/>
            <pc:sldMk cId="1669725834" sldId="426"/>
            <ac:spMk id="9" creationId="{0EEDA22B-36B2-4C9D-87D7-1F583DBD98E6}"/>
          </ac:spMkLst>
        </pc:spChg>
        <pc:spChg chg="mod">
          <ac:chgData name="Syphax Ait oubelli" userId="ecf726b1934da71b" providerId="LiveId" clId="{6A633F21-98A5-46F1-AF5C-7D6517485588}" dt="2021-08-29T14:38:05.418" v="1537" actId="207"/>
          <ac:spMkLst>
            <pc:docMk/>
            <pc:sldMk cId="1669725834" sldId="426"/>
            <ac:spMk id="11" creationId="{01BA48BF-D06F-44ED-8D6B-30FB170710CF}"/>
          </ac:spMkLst>
        </pc:spChg>
        <pc:spChg chg="mod">
          <ac:chgData name="Syphax Ait oubelli" userId="ecf726b1934da71b" providerId="LiveId" clId="{6A633F21-98A5-46F1-AF5C-7D6517485588}" dt="2021-08-29T14:35:37.729" v="1486" actId="1037"/>
          <ac:spMkLst>
            <pc:docMk/>
            <pc:sldMk cId="1669725834" sldId="426"/>
            <ac:spMk id="29" creationId="{173C7E0D-6D21-4810-B47E-B3F82C9FABE0}"/>
          </ac:spMkLst>
        </pc:spChg>
        <pc:spChg chg="mod">
          <ac:chgData name="Syphax Ait oubelli" userId="ecf726b1934da71b" providerId="LiveId" clId="{6A633F21-98A5-46F1-AF5C-7D6517485588}" dt="2021-08-29T14:35:37.729" v="1486" actId="1037"/>
          <ac:spMkLst>
            <pc:docMk/>
            <pc:sldMk cId="1669725834" sldId="426"/>
            <ac:spMk id="30" creationId="{422B7B23-C16D-4E05-9817-9D15C2AAB8CE}"/>
          </ac:spMkLst>
        </pc:spChg>
        <pc:spChg chg="mod">
          <ac:chgData name="Syphax Ait oubelli" userId="ecf726b1934da71b" providerId="LiveId" clId="{6A633F21-98A5-46F1-AF5C-7D6517485588}" dt="2021-08-29T14:35:37.729" v="1486" actId="1037"/>
          <ac:spMkLst>
            <pc:docMk/>
            <pc:sldMk cId="1669725834" sldId="426"/>
            <ac:spMk id="31" creationId="{B58938C2-40E3-410B-9446-646229D8A93B}"/>
          </ac:spMkLst>
        </pc:spChg>
        <pc:spChg chg="mod">
          <ac:chgData name="Syphax Ait oubelli" userId="ecf726b1934da71b" providerId="LiveId" clId="{6A633F21-98A5-46F1-AF5C-7D6517485588}" dt="2021-08-29T14:35:37.729" v="1486" actId="1037"/>
          <ac:spMkLst>
            <pc:docMk/>
            <pc:sldMk cId="1669725834" sldId="426"/>
            <ac:spMk id="32" creationId="{C1BB9464-5AF7-410C-B27E-FA6651FEF3EA}"/>
          </ac:spMkLst>
        </pc:spChg>
        <pc:picChg chg="mod">
          <ac:chgData name="Syphax Ait oubelli" userId="ecf726b1934da71b" providerId="LiveId" clId="{6A633F21-98A5-46F1-AF5C-7D6517485588}" dt="2021-08-29T14:35:37.729" v="1486" actId="1037"/>
          <ac:picMkLst>
            <pc:docMk/>
            <pc:sldMk cId="1669725834" sldId="426"/>
            <ac:picMk id="66" creationId="{6B707F77-4155-40A2-BF67-AE40F4D21A81}"/>
          </ac:picMkLst>
        </pc:picChg>
      </pc:sldChg>
      <pc:sldChg chg="modSp add mod modTransition">
        <pc:chgData name="Syphax Ait oubelli" userId="ecf726b1934da71b" providerId="LiveId" clId="{6A633F21-98A5-46F1-AF5C-7D6517485588}" dt="2021-08-29T14:40:53.116" v="1585"/>
        <pc:sldMkLst>
          <pc:docMk/>
          <pc:sldMk cId="3582955372" sldId="427"/>
        </pc:sldMkLst>
        <pc:spChg chg="mod">
          <ac:chgData name="Syphax Ait oubelli" userId="ecf726b1934da71b" providerId="LiveId" clId="{6A633F21-98A5-46F1-AF5C-7D6517485588}" dt="2021-08-29T14:39:34.523" v="1569" actId="207"/>
          <ac:spMkLst>
            <pc:docMk/>
            <pc:sldMk cId="3582955372" sldId="427"/>
            <ac:spMk id="6" creationId="{230BDE98-789C-4E42-A8B9-37EA8ADFCBC7}"/>
          </ac:spMkLst>
        </pc:spChg>
        <pc:spChg chg="mod">
          <ac:chgData name="Syphax Ait oubelli" userId="ecf726b1934da71b" providerId="LiveId" clId="{6A633F21-98A5-46F1-AF5C-7D6517485588}" dt="2021-08-29T14:39:34.523" v="1569" actId="207"/>
          <ac:spMkLst>
            <pc:docMk/>
            <pc:sldMk cId="3582955372" sldId="427"/>
            <ac:spMk id="7" creationId="{9F8611D2-41B3-4BD5-83AF-8D3B21102F24}"/>
          </ac:spMkLst>
        </pc:spChg>
        <pc:spChg chg="mod">
          <ac:chgData name="Syphax Ait oubelli" userId="ecf726b1934da71b" providerId="LiveId" clId="{6A633F21-98A5-46F1-AF5C-7D6517485588}" dt="2021-08-29T14:39:34.523" v="1569" actId="207"/>
          <ac:spMkLst>
            <pc:docMk/>
            <pc:sldMk cId="3582955372" sldId="427"/>
            <ac:spMk id="9" creationId="{0EEDA22B-36B2-4C9D-87D7-1F583DBD98E6}"/>
          </ac:spMkLst>
        </pc:spChg>
        <pc:spChg chg="mod">
          <ac:chgData name="Syphax Ait oubelli" userId="ecf726b1934da71b" providerId="LiveId" clId="{6A633F21-98A5-46F1-AF5C-7D6517485588}" dt="2021-08-29T14:38:03.194" v="1536" actId="207"/>
          <ac:spMkLst>
            <pc:docMk/>
            <pc:sldMk cId="3582955372" sldId="427"/>
            <ac:spMk id="11" creationId="{01BA48BF-D06F-44ED-8D6B-30FB170710CF}"/>
          </ac:spMkLst>
        </pc:spChg>
      </pc:sldChg>
      <pc:sldChg chg="modSp add mod modTransition">
        <pc:chgData name="Syphax Ait oubelli" userId="ecf726b1934da71b" providerId="LiveId" clId="{6A633F21-98A5-46F1-AF5C-7D6517485588}" dt="2021-08-29T14:40:53.116" v="1585"/>
        <pc:sldMkLst>
          <pc:docMk/>
          <pc:sldMk cId="683972794" sldId="428"/>
        </pc:sldMkLst>
        <pc:spChg chg="mod">
          <ac:chgData name="Syphax Ait oubelli" userId="ecf726b1934da71b" providerId="LiveId" clId="{6A633F21-98A5-46F1-AF5C-7D6517485588}" dt="2021-08-29T14:39:39.114" v="1571" actId="207"/>
          <ac:spMkLst>
            <pc:docMk/>
            <pc:sldMk cId="683972794" sldId="428"/>
            <ac:spMk id="7" creationId="{9F8611D2-41B3-4BD5-83AF-8D3B21102F24}"/>
          </ac:spMkLst>
        </pc:spChg>
        <pc:spChg chg="mod">
          <ac:chgData name="Syphax Ait oubelli" userId="ecf726b1934da71b" providerId="LiveId" clId="{6A633F21-98A5-46F1-AF5C-7D6517485588}" dt="2021-08-29T14:39:39.114" v="1571" actId="207"/>
          <ac:spMkLst>
            <pc:docMk/>
            <pc:sldMk cId="683972794" sldId="428"/>
            <ac:spMk id="8" creationId="{1C1B91E0-7CE9-436F-86D7-15A06ACF8C3D}"/>
          </ac:spMkLst>
        </pc:spChg>
        <pc:spChg chg="mod">
          <ac:chgData name="Syphax Ait oubelli" userId="ecf726b1934da71b" providerId="LiveId" clId="{6A633F21-98A5-46F1-AF5C-7D6517485588}" dt="2021-08-29T14:39:39.114" v="1571" actId="207"/>
          <ac:spMkLst>
            <pc:docMk/>
            <pc:sldMk cId="683972794" sldId="428"/>
            <ac:spMk id="10" creationId="{0CBFE27B-7682-475A-85A9-82FC8BA2034A}"/>
          </ac:spMkLst>
        </pc:spChg>
        <pc:spChg chg="mod">
          <ac:chgData name="Syphax Ait oubelli" userId="ecf726b1934da71b" providerId="LiveId" clId="{6A633F21-98A5-46F1-AF5C-7D6517485588}" dt="2021-08-29T14:37:58.528" v="1534" actId="207"/>
          <ac:spMkLst>
            <pc:docMk/>
            <pc:sldMk cId="683972794" sldId="428"/>
            <ac:spMk id="12" creationId="{2C526D84-5C38-43A1-879D-E39EFC416138}"/>
          </ac:spMkLst>
        </pc:spChg>
        <pc:spChg chg="mod">
          <ac:chgData name="Syphax Ait oubelli" userId="ecf726b1934da71b" providerId="LiveId" clId="{6A633F21-98A5-46F1-AF5C-7D6517485588}" dt="2021-08-29T14:35:50.337" v="1492" actId="1038"/>
          <ac:spMkLst>
            <pc:docMk/>
            <pc:sldMk cId="683972794" sldId="428"/>
            <ac:spMk id="29" creationId="{173C7E0D-6D21-4810-B47E-B3F82C9FABE0}"/>
          </ac:spMkLst>
        </pc:spChg>
        <pc:spChg chg="mod">
          <ac:chgData name="Syphax Ait oubelli" userId="ecf726b1934da71b" providerId="LiveId" clId="{6A633F21-98A5-46F1-AF5C-7D6517485588}" dt="2021-08-29T14:35:50.337" v="1492" actId="1038"/>
          <ac:spMkLst>
            <pc:docMk/>
            <pc:sldMk cId="683972794" sldId="428"/>
            <ac:spMk id="30" creationId="{422B7B23-C16D-4E05-9817-9D15C2AAB8CE}"/>
          </ac:spMkLst>
        </pc:spChg>
        <pc:spChg chg="mod">
          <ac:chgData name="Syphax Ait oubelli" userId="ecf726b1934da71b" providerId="LiveId" clId="{6A633F21-98A5-46F1-AF5C-7D6517485588}" dt="2021-08-29T14:35:50.337" v="1492" actId="1038"/>
          <ac:spMkLst>
            <pc:docMk/>
            <pc:sldMk cId="683972794" sldId="428"/>
            <ac:spMk id="31" creationId="{B58938C2-40E3-410B-9446-646229D8A93B}"/>
          </ac:spMkLst>
        </pc:spChg>
        <pc:spChg chg="mod">
          <ac:chgData name="Syphax Ait oubelli" userId="ecf726b1934da71b" providerId="LiveId" clId="{6A633F21-98A5-46F1-AF5C-7D6517485588}" dt="2021-08-29T14:35:50.337" v="1492" actId="1038"/>
          <ac:spMkLst>
            <pc:docMk/>
            <pc:sldMk cId="683972794" sldId="428"/>
            <ac:spMk id="32" creationId="{C1BB9464-5AF7-410C-B27E-FA6651FEF3EA}"/>
          </ac:spMkLst>
        </pc:spChg>
        <pc:picChg chg="mod">
          <ac:chgData name="Syphax Ait oubelli" userId="ecf726b1934da71b" providerId="LiveId" clId="{6A633F21-98A5-46F1-AF5C-7D6517485588}" dt="2021-08-29T14:35:50.337" v="1492" actId="1038"/>
          <ac:picMkLst>
            <pc:docMk/>
            <pc:sldMk cId="683972794" sldId="428"/>
            <ac:picMk id="66" creationId="{6B707F77-4155-40A2-BF67-AE40F4D21A81}"/>
          </ac:picMkLst>
        </pc:picChg>
      </pc:sldChg>
      <pc:sldChg chg="modSp add mod modTransition">
        <pc:chgData name="Syphax Ait oubelli" userId="ecf726b1934da71b" providerId="LiveId" clId="{6A633F21-98A5-46F1-AF5C-7D6517485588}" dt="2021-08-29T14:40:53.116" v="1585"/>
        <pc:sldMkLst>
          <pc:docMk/>
          <pc:sldMk cId="1720513002" sldId="429"/>
        </pc:sldMkLst>
        <pc:spChg chg="mod">
          <ac:chgData name="Syphax Ait oubelli" userId="ecf726b1934da71b" providerId="LiveId" clId="{6A633F21-98A5-46F1-AF5C-7D6517485588}" dt="2021-08-29T14:39:42.770" v="1573" actId="207"/>
          <ac:spMkLst>
            <pc:docMk/>
            <pc:sldMk cId="1720513002" sldId="429"/>
            <ac:spMk id="7" creationId="{9F8611D2-41B3-4BD5-83AF-8D3B21102F24}"/>
          </ac:spMkLst>
        </pc:spChg>
        <pc:spChg chg="mod">
          <ac:chgData name="Syphax Ait oubelli" userId="ecf726b1934da71b" providerId="LiveId" clId="{6A633F21-98A5-46F1-AF5C-7D6517485588}" dt="2021-08-29T14:39:42.770" v="1573" actId="207"/>
          <ac:spMkLst>
            <pc:docMk/>
            <pc:sldMk cId="1720513002" sldId="429"/>
            <ac:spMk id="8" creationId="{1C1B91E0-7CE9-436F-86D7-15A06ACF8C3D}"/>
          </ac:spMkLst>
        </pc:spChg>
        <pc:spChg chg="mod">
          <ac:chgData name="Syphax Ait oubelli" userId="ecf726b1934da71b" providerId="LiveId" clId="{6A633F21-98A5-46F1-AF5C-7D6517485588}" dt="2021-08-29T14:39:42.770" v="1573" actId="207"/>
          <ac:spMkLst>
            <pc:docMk/>
            <pc:sldMk cId="1720513002" sldId="429"/>
            <ac:spMk id="10" creationId="{0CBFE27B-7682-475A-85A9-82FC8BA2034A}"/>
          </ac:spMkLst>
        </pc:spChg>
        <pc:spChg chg="mod">
          <ac:chgData name="Syphax Ait oubelli" userId="ecf726b1934da71b" providerId="LiveId" clId="{6A633F21-98A5-46F1-AF5C-7D6517485588}" dt="2021-08-29T14:37:54.497" v="1532" actId="207"/>
          <ac:spMkLst>
            <pc:docMk/>
            <pc:sldMk cId="1720513002" sldId="429"/>
            <ac:spMk id="12" creationId="{2C526D84-5C38-43A1-879D-E39EFC416138}"/>
          </ac:spMkLst>
        </pc:spChg>
      </pc:sldChg>
      <pc:sldChg chg="modSp add mod modTransition">
        <pc:chgData name="Syphax Ait oubelli" userId="ecf726b1934da71b" providerId="LiveId" clId="{6A633F21-98A5-46F1-AF5C-7D6517485588}" dt="2021-08-29T14:40:53.116" v="1585"/>
        <pc:sldMkLst>
          <pc:docMk/>
          <pc:sldMk cId="370873950" sldId="430"/>
        </pc:sldMkLst>
        <pc:spChg chg="mod">
          <ac:chgData name="Syphax Ait oubelli" userId="ecf726b1934da71b" providerId="LiveId" clId="{6A633F21-98A5-46F1-AF5C-7D6517485588}" dt="2021-08-29T14:39:46.945" v="1575" actId="207"/>
          <ac:spMkLst>
            <pc:docMk/>
            <pc:sldMk cId="370873950" sldId="430"/>
            <ac:spMk id="5" creationId="{280285EE-9381-43C2-BC7C-39D3F37F97C4}"/>
          </ac:spMkLst>
        </pc:spChg>
        <pc:spChg chg="mod">
          <ac:chgData name="Syphax Ait oubelli" userId="ecf726b1934da71b" providerId="LiveId" clId="{6A633F21-98A5-46F1-AF5C-7D6517485588}" dt="2021-08-29T14:39:46.945" v="1575" actId="207"/>
          <ac:spMkLst>
            <pc:docMk/>
            <pc:sldMk cId="370873950" sldId="430"/>
            <ac:spMk id="8" creationId="{1C1B91E0-7CE9-436F-86D7-15A06ACF8C3D}"/>
          </ac:spMkLst>
        </pc:spChg>
        <pc:spChg chg="mod">
          <ac:chgData name="Syphax Ait oubelli" userId="ecf726b1934da71b" providerId="LiveId" clId="{6A633F21-98A5-46F1-AF5C-7D6517485588}" dt="2021-08-29T14:39:46.945" v="1575" actId="207"/>
          <ac:spMkLst>
            <pc:docMk/>
            <pc:sldMk cId="370873950" sldId="430"/>
            <ac:spMk id="9" creationId="{0EEDA22B-36B2-4C9D-87D7-1F583DBD98E6}"/>
          </ac:spMkLst>
        </pc:spChg>
        <pc:spChg chg="mod">
          <ac:chgData name="Syphax Ait oubelli" userId="ecf726b1934da71b" providerId="LiveId" clId="{6A633F21-98A5-46F1-AF5C-7D6517485588}" dt="2021-08-29T14:39:46.945" v="1575" actId="207"/>
          <ac:spMkLst>
            <pc:docMk/>
            <pc:sldMk cId="370873950" sldId="430"/>
            <ac:spMk id="11" creationId="{01BA48BF-D06F-44ED-8D6B-30FB170710CF}"/>
          </ac:spMkLst>
        </pc:spChg>
        <pc:spChg chg="mod">
          <ac:chgData name="Syphax Ait oubelli" userId="ecf726b1934da71b" providerId="LiveId" clId="{6A633F21-98A5-46F1-AF5C-7D6517485588}" dt="2021-08-29T14:37:51.128" v="1530" actId="207"/>
          <ac:spMkLst>
            <pc:docMk/>
            <pc:sldMk cId="370873950" sldId="430"/>
            <ac:spMk id="13" creationId="{E0CCD874-9E22-4052-A450-A49A488D8A7B}"/>
          </ac:spMkLst>
        </pc:spChg>
        <pc:spChg chg="mod">
          <ac:chgData name="Syphax Ait oubelli" userId="ecf726b1934da71b" providerId="LiveId" clId="{6A633F21-98A5-46F1-AF5C-7D6517485588}" dt="2021-08-29T14:36:05.154" v="1497" actId="1037"/>
          <ac:spMkLst>
            <pc:docMk/>
            <pc:sldMk cId="370873950" sldId="430"/>
            <ac:spMk id="29" creationId="{173C7E0D-6D21-4810-B47E-B3F82C9FABE0}"/>
          </ac:spMkLst>
        </pc:spChg>
        <pc:spChg chg="mod">
          <ac:chgData name="Syphax Ait oubelli" userId="ecf726b1934da71b" providerId="LiveId" clId="{6A633F21-98A5-46F1-AF5C-7D6517485588}" dt="2021-08-29T14:36:05.154" v="1497" actId="1037"/>
          <ac:spMkLst>
            <pc:docMk/>
            <pc:sldMk cId="370873950" sldId="430"/>
            <ac:spMk id="30" creationId="{422B7B23-C16D-4E05-9817-9D15C2AAB8CE}"/>
          </ac:spMkLst>
        </pc:spChg>
        <pc:spChg chg="mod">
          <ac:chgData name="Syphax Ait oubelli" userId="ecf726b1934da71b" providerId="LiveId" clId="{6A633F21-98A5-46F1-AF5C-7D6517485588}" dt="2021-08-29T14:36:05.154" v="1497" actId="1037"/>
          <ac:spMkLst>
            <pc:docMk/>
            <pc:sldMk cId="370873950" sldId="430"/>
            <ac:spMk id="31" creationId="{B58938C2-40E3-410B-9446-646229D8A93B}"/>
          </ac:spMkLst>
        </pc:spChg>
        <pc:spChg chg="mod">
          <ac:chgData name="Syphax Ait oubelli" userId="ecf726b1934da71b" providerId="LiveId" clId="{6A633F21-98A5-46F1-AF5C-7D6517485588}" dt="2021-08-29T14:36:05.154" v="1497" actId="1037"/>
          <ac:spMkLst>
            <pc:docMk/>
            <pc:sldMk cId="370873950" sldId="430"/>
            <ac:spMk id="32" creationId="{C1BB9464-5AF7-410C-B27E-FA6651FEF3EA}"/>
          </ac:spMkLst>
        </pc:spChg>
        <pc:picChg chg="mod">
          <ac:chgData name="Syphax Ait oubelli" userId="ecf726b1934da71b" providerId="LiveId" clId="{6A633F21-98A5-46F1-AF5C-7D6517485588}" dt="2021-08-29T14:36:05.154" v="1497" actId="1037"/>
          <ac:picMkLst>
            <pc:docMk/>
            <pc:sldMk cId="370873950" sldId="430"/>
            <ac:picMk id="66" creationId="{6B707F77-4155-40A2-BF67-AE40F4D21A81}"/>
          </ac:picMkLst>
        </pc:picChg>
      </pc:sldChg>
      <pc:sldChg chg="modSp add mod modTransition">
        <pc:chgData name="Syphax Ait oubelli" userId="ecf726b1934da71b" providerId="LiveId" clId="{6A633F21-98A5-46F1-AF5C-7D6517485588}" dt="2021-08-29T14:40:53.116" v="1585"/>
        <pc:sldMkLst>
          <pc:docMk/>
          <pc:sldMk cId="2393221034" sldId="431"/>
        </pc:sldMkLst>
        <pc:spChg chg="mod">
          <ac:chgData name="Syphax Ait oubelli" userId="ecf726b1934da71b" providerId="LiveId" clId="{6A633F21-98A5-46F1-AF5C-7D6517485588}" dt="2021-08-29T14:39:53.041" v="1577" actId="207"/>
          <ac:spMkLst>
            <pc:docMk/>
            <pc:sldMk cId="2393221034" sldId="431"/>
            <ac:spMk id="5" creationId="{280285EE-9381-43C2-BC7C-39D3F37F97C4}"/>
          </ac:spMkLst>
        </pc:spChg>
        <pc:spChg chg="mod">
          <ac:chgData name="Syphax Ait oubelli" userId="ecf726b1934da71b" providerId="LiveId" clId="{6A633F21-98A5-46F1-AF5C-7D6517485588}" dt="2021-08-29T14:39:53.041" v="1577" actId="207"/>
          <ac:spMkLst>
            <pc:docMk/>
            <pc:sldMk cId="2393221034" sldId="431"/>
            <ac:spMk id="8" creationId="{1C1B91E0-7CE9-436F-86D7-15A06ACF8C3D}"/>
          </ac:spMkLst>
        </pc:spChg>
        <pc:spChg chg="mod">
          <ac:chgData name="Syphax Ait oubelli" userId="ecf726b1934da71b" providerId="LiveId" clId="{6A633F21-98A5-46F1-AF5C-7D6517485588}" dt="2021-08-29T14:39:53.041" v="1577" actId="207"/>
          <ac:spMkLst>
            <pc:docMk/>
            <pc:sldMk cId="2393221034" sldId="431"/>
            <ac:spMk id="9" creationId="{0EEDA22B-36B2-4C9D-87D7-1F583DBD98E6}"/>
          </ac:spMkLst>
        </pc:spChg>
        <pc:spChg chg="mod">
          <ac:chgData name="Syphax Ait oubelli" userId="ecf726b1934da71b" providerId="LiveId" clId="{6A633F21-98A5-46F1-AF5C-7D6517485588}" dt="2021-08-29T14:39:53.041" v="1577" actId="207"/>
          <ac:spMkLst>
            <pc:docMk/>
            <pc:sldMk cId="2393221034" sldId="431"/>
            <ac:spMk id="11" creationId="{01BA48BF-D06F-44ED-8D6B-30FB170710CF}"/>
          </ac:spMkLst>
        </pc:spChg>
        <pc:spChg chg="mod">
          <ac:chgData name="Syphax Ait oubelli" userId="ecf726b1934da71b" providerId="LiveId" clId="{6A633F21-98A5-46F1-AF5C-7D6517485588}" dt="2021-08-29T14:37:49.219" v="1529" actId="207"/>
          <ac:spMkLst>
            <pc:docMk/>
            <pc:sldMk cId="2393221034" sldId="431"/>
            <ac:spMk id="13" creationId="{E0CCD874-9E22-4052-A450-A49A488D8A7B}"/>
          </ac:spMkLst>
        </pc:spChg>
      </pc:sldChg>
      <pc:sldChg chg="modSp add mod modTransition">
        <pc:chgData name="Syphax Ait oubelli" userId="ecf726b1934da71b" providerId="LiveId" clId="{6A633F21-98A5-46F1-AF5C-7D6517485588}" dt="2021-08-29T14:40:53.116" v="1585"/>
        <pc:sldMkLst>
          <pc:docMk/>
          <pc:sldMk cId="3310818522" sldId="432"/>
        </pc:sldMkLst>
        <pc:spChg chg="mod">
          <ac:chgData name="Syphax Ait oubelli" userId="ecf726b1934da71b" providerId="LiveId" clId="{6A633F21-98A5-46F1-AF5C-7D6517485588}" dt="2021-08-29T14:39:57.479" v="1579" actId="207"/>
          <ac:spMkLst>
            <pc:docMk/>
            <pc:sldMk cId="3310818522" sldId="432"/>
            <ac:spMk id="6" creationId="{230BDE98-789C-4E42-A8B9-37EA8ADFCBC7}"/>
          </ac:spMkLst>
        </pc:spChg>
        <pc:spChg chg="mod">
          <ac:chgData name="Syphax Ait oubelli" userId="ecf726b1934da71b" providerId="LiveId" clId="{6A633F21-98A5-46F1-AF5C-7D6517485588}" dt="2021-08-29T14:39:57.479" v="1579" actId="207"/>
          <ac:spMkLst>
            <pc:docMk/>
            <pc:sldMk cId="3310818522" sldId="432"/>
            <ac:spMk id="9" creationId="{0EEDA22B-36B2-4C9D-87D7-1F583DBD98E6}"/>
          </ac:spMkLst>
        </pc:spChg>
        <pc:spChg chg="mod">
          <ac:chgData name="Syphax Ait oubelli" userId="ecf726b1934da71b" providerId="LiveId" clId="{6A633F21-98A5-46F1-AF5C-7D6517485588}" dt="2021-08-29T14:39:57.479" v="1579" actId="207"/>
          <ac:spMkLst>
            <pc:docMk/>
            <pc:sldMk cId="3310818522" sldId="432"/>
            <ac:spMk id="10" creationId="{0CBFE27B-7682-475A-85A9-82FC8BA2034A}"/>
          </ac:spMkLst>
        </pc:spChg>
        <pc:spChg chg="mod">
          <ac:chgData name="Syphax Ait oubelli" userId="ecf726b1934da71b" providerId="LiveId" clId="{6A633F21-98A5-46F1-AF5C-7D6517485588}" dt="2021-08-29T14:39:57.479" v="1579" actId="207"/>
          <ac:spMkLst>
            <pc:docMk/>
            <pc:sldMk cId="3310818522" sldId="432"/>
            <ac:spMk id="12" creationId="{2C526D84-5C38-43A1-879D-E39EFC416138}"/>
          </ac:spMkLst>
        </pc:spChg>
        <pc:spChg chg="mod">
          <ac:chgData name="Syphax Ait oubelli" userId="ecf726b1934da71b" providerId="LiveId" clId="{6A633F21-98A5-46F1-AF5C-7D6517485588}" dt="2021-08-29T14:37:45.760" v="1527" actId="207"/>
          <ac:spMkLst>
            <pc:docMk/>
            <pc:sldMk cId="3310818522" sldId="432"/>
            <ac:spMk id="14" creationId="{A03A0647-7A32-43E4-A4B1-E00515E28E20}"/>
          </ac:spMkLst>
        </pc:spChg>
        <pc:spChg chg="mod">
          <ac:chgData name="Syphax Ait oubelli" userId="ecf726b1934da71b" providerId="LiveId" clId="{6A633F21-98A5-46F1-AF5C-7D6517485588}" dt="2021-08-29T14:36:17.914" v="1504" actId="1038"/>
          <ac:spMkLst>
            <pc:docMk/>
            <pc:sldMk cId="3310818522" sldId="432"/>
            <ac:spMk id="29" creationId="{173C7E0D-6D21-4810-B47E-B3F82C9FABE0}"/>
          </ac:spMkLst>
        </pc:spChg>
        <pc:spChg chg="mod">
          <ac:chgData name="Syphax Ait oubelli" userId="ecf726b1934da71b" providerId="LiveId" clId="{6A633F21-98A5-46F1-AF5C-7D6517485588}" dt="2021-08-29T14:36:17.914" v="1504" actId="1038"/>
          <ac:spMkLst>
            <pc:docMk/>
            <pc:sldMk cId="3310818522" sldId="432"/>
            <ac:spMk id="30" creationId="{422B7B23-C16D-4E05-9817-9D15C2AAB8CE}"/>
          </ac:spMkLst>
        </pc:spChg>
        <pc:spChg chg="mod">
          <ac:chgData name="Syphax Ait oubelli" userId="ecf726b1934da71b" providerId="LiveId" clId="{6A633F21-98A5-46F1-AF5C-7D6517485588}" dt="2021-08-29T14:36:17.914" v="1504" actId="1038"/>
          <ac:spMkLst>
            <pc:docMk/>
            <pc:sldMk cId="3310818522" sldId="432"/>
            <ac:spMk id="31" creationId="{B58938C2-40E3-410B-9446-646229D8A93B}"/>
          </ac:spMkLst>
        </pc:spChg>
        <pc:spChg chg="mod">
          <ac:chgData name="Syphax Ait oubelli" userId="ecf726b1934da71b" providerId="LiveId" clId="{6A633F21-98A5-46F1-AF5C-7D6517485588}" dt="2021-08-29T14:36:17.914" v="1504" actId="1038"/>
          <ac:spMkLst>
            <pc:docMk/>
            <pc:sldMk cId="3310818522" sldId="432"/>
            <ac:spMk id="32" creationId="{C1BB9464-5AF7-410C-B27E-FA6651FEF3EA}"/>
          </ac:spMkLst>
        </pc:spChg>
        <pc:picChg chg="mod">
          <ac:chgData name="Syphax Ait oubelli" userId="ecf726b1934da71b" providerId="LiveId" clId="{6A633F21-98A5-46F1-AF5C-7D6517485588}" dt="2021-08-29T14:36:17.914" v="1504" actId="1038"/>
          <ac:picMkLst>
            <pc:docMk/>
            <pc:sldMk cId="3310818522" sldId="432"/>
            <ac:picMk id="66" creationId="{6B707F77-4155-40A2-BF67-AE40F4D21A81}"/>
          </ac:picMkLst>
        </pc:picChg>
      </pc:sldChg>
      <pc:sldChg chg="modSp add mod modTransition">
        <pc:chgData name="Syphax Ait oubelli" userId="ecf726b1934da71b" providerId="LiveId" clId="{6A633F21-98A5-46F1-AF5C-7D6517485588}" dt="2021-08-29T14:40:53.116" v="1585"/>
        <pc:sldMkLst>
          <pc:docMk/>
          <pc:sldMk cId="755072810" sldId="433"/>
        </pc:sldMkLst>
        <pc:spChg chg="mod">
          <ac:chgData name="Syphax Ait oubelli" userId="ecf726b1934da71b" providerId="LiveId" clId="{6A633F21-98A5-46F1-AF5C-7D6517485588}" dt="2021-08-29T14:40:03.299" v="1581" actId="207"/>
          <ac:spMkLst>
            <pc:docMk/>
            <pc:sldMk cId="755072810" sldId="433"/>
            <ac:spMk id="6" creationId="{230BDE98-789C-4E42-A8B9-37EA8ADFCBC7}"/>
          </ac:spMkLst>
        </pc:spChg>
        <pc:spChg chg="mod">
          <ac:chgData name="Syphax Ait oubelli" userId="ecf726b1934da71b" providerId="LiveId" clId="{6A633F21-98A5-46F1-AF5C-7D6517485588}" dt="2021-08-29T14:40:03.299" v="1581" actId="207"/>
          <ac:spMkLst>
            <pc:docMk/>
            <pc:sldMk cId="755072810" sldId="433"/>
            <ac:spMk id="9" creationId="{0EEDA22B-36B2-4C9D-87D7-1F583DBD98E6}"/>
          </ac:spMkLst>
        </pc:spChg>
        <pc:spChg chg="mod">
          <ac:chgData name="Syphax Ait oubelli" userId="ecf726b1934da71b" providerId="LiveId" clId="{6A633F21-98A5-46F1-AF5C-7D6517485588}" dt="2021-08-29T14:40:03.299" v="1581" actId="207"/>
          <ac:spMkLst>
            <pc:docMk/>
            <pc:sldMk cId="755072810" sldId="433"/>
            <ac:spMk id="10" creationId="{0CBFE27B-7682-475A-85A9-82FC8BA2034A}"/>
          </ac:spMkLst>
        </pc:spChg>
        <pc:spChg chg="mod">
          <ac:chgData name="Syphax Ait oubelli" userId="ecf726b1934da71b" providerId="LiveId" clId="{6A633F21-98A5-46F1-AF5C-7D6517485588}" dt="2021-08-29T14:40:03.299" v="1581" actId="207"/>
          <ac:spMkLst>
            <pc:docMk/>
            <pc:sldMk cId="755072810" sldId="433"/>
            <ac:spMk id="12" creationId="{2C526D84-5C38-43A1-879D-E39EFC416138}"/>
          </ac:spMkLst>
        </pc:spChg>
        <pc:spChg chg="mod">
          <ac:chgData name="Syphax Ait oubelli" userId="ecf726b1934da71b" providerId="LiveId" clId="{6A633F21-98A5-46F1-AF5C-7D6517485588}" dt="2021-08-29T14:37:43.877" v="1526" actId="207"/>
          <ac:spMkLst>
            <pc:docMk/>
            <pc:sldMk cId="755072810" sldId="433"/>
            <ac:spMk id="14" creationId="{A03A0647-7A32-43E4-A4B1-E00515E28E20}"/>
          </ac:spMkLst>
        </pc:spChg>
      </pc:sldChg>
      <pc:sldChg chg="modSp add mod modTransition">
        <pc:chgData name="Syphax Ait oubelli" userId="ecf726b1934da71b" providerId="LiveId" clId="{6A633F21-98A5-46F1-AF5C-7D6517485588}" dt="2021-08-29T14:40:53.116" v="1585"/>
        <pc:sldMkLst>
          <pc:docMk/>
          <pc:sldMk cId="1767237477" sldId="434"/>
        </pc:sldMkLst>
        <pc:spChg chg="mod">
          <ac:chgData name="Syphax Ait oubelli" userId="ecf726b1934da71b" providerId="LiveId" clId="{6A633F21-98A5-46F1-AF5C-7D6517485588}" dt="2021-08-29T14:37:39.638" v="1523" actId="207"/>
          <ac:spMkLst>
            <pc:docMk/>
            <pc:sldMk cId="1767237477" sldId="434"/>
            <ac:spMk id="7" creationId="{9F8611D2-41B3-4BD5-83AF-8D3B21102F24}"/>
          </ac:spMkLst>
        </pc:spChg>
        <pc:spChg chg="mod">
          <ac:chgData name="Syphax Ait oubelli" userId="ecf726b1934da71b" providerId="LiveId" clId="{6A633F21-98A5-46F1-AF5C-7D6517485588}" dt="2021-08-29T14:37:39.638" v="1523" actId="207"/>
          <ac:spMkLst>
            <pc:docMk/>
            <pc:sldMk cId="1767237477" sldId="434"/>
            <ac:spMk id="10" creationId="{0CBFE27B-7682-475A-85A9-82FC8BA2034A}"/>
          </ac:spMkLst>
        </pc:spChg>
        <pc:spChg chg="mod">
          <ac:chgData name="Syphax Ait oubelli" userId="ecf726b1934da71b" providerId="LiveId" clId="{6A633F21-98A5-46F1-AF5C-7D6517485588}" dt="2021-08-29T14:37:39.638" v="1523" actId="207"/>
          <ac:spMkLst>
            <pc:docMk/>
            <pc:sldMk cId="1767237477" sldId="434"/>
            <ac:spMk id="11" creationId="{01BA48BF-D06F-44ED-8D6B-30FB170710CF}"/>
          </ac:spMkLst>
        </pc:spChg>
        <pc:spChg chg="mod">
          <ac:chgData name="Syphax Ait oubelli" userId="ecf726b1934da71b" providerId="LiveId" clId="{6A633F21-98A5-46F1-AF5C-7D6517485588}" dt="2021-08-29T14:37:39.638" v="1523" actId="207"/>
          <ac:spMkLst>
            <pc:docMk/>
            <pc:sldMk cId="1767237477" sldId="434"/>
            <ac:spMk id="13" creationId="{E0CCD874-9E22-4052-A450-A49A488D8A7B}"/>
          </ac:spMkLst>
        </pc:spChg>
        <pc:spChg chg="mod">
          <ac:chgData name="Syphax Ait oubelli" userId="ecf726b1934da71b" providerId="LiveId" clId="{6A633F21-98A5-46F1-AF5C-7D6517485588}" dt="2021-08-29T14:37:34.079" v="1521" actId="207"/>
          <ac:spMkLst>
            <pc:docMk/>
            <pc:sldMk cId="1767237477" sldId="434"/>
            <ac:spMk id="15" creationId="{DC79BCD2-B7F5-4E0F-99D3-731835EFFE81}"/>
          </ac:spMkLst>
        </pc:spChg>
        <pc:spChg chg="mod">
          <ac:chgData name="Syphax Ait oubelli" userId="ecf726b1934da71b" providerId="LiveId" clId="{6A633F21-98A5-46F1-AF5C-7D6517485588}" dt="2021-08-29T14:36:34.856" v="1509" actId="1076"/>
          <ac:spMkLst>
            <pc:docMk/>
            <pc:sldMk cId="1767237477" sldId="434"/>
            <ac:spMk id="29" creationId="{173C7E0D-6D21-4810-B47E-B3F82C9FABE0}"/>
          </ac:spMkLst>
        </pc:spChg>
        <pc:spChg chg="mod">
          <ac:chgData name="Syphax Ait oubelli" userId="ecf726b1934da71b" providerId="LiveId" clId="{6A633F21-98A5-46F1-AF5C-7D6517485588}" dt="2021-08-29T14:36:34.856" v="1509" actId="1076"/>
          <ac:spMkLst>
            <pc:docMk/>
            <pc:sldMk cId="1767237477" sldId="434"/>
            <ac:spMk id="30" creationId="{422B7B23-C16D-4E05-9817-9D15C2AAB8CE}"/>
          </ac:spMkLst>
        </pc:spChg>
        <pc:spChg chg="mod">
          <ac:chgData name="Syphax Ait oubelli" userId="ecf726b1934da71b" providerId="LiveId" clId="{6A633F21-98A5-46F1-AF5C-7D6517485588}" dt="2021-08-29T14:36:34.856" v="1509" actId="1076"/>
          <ac:spMkLst>
            <pc:docMk/>
            <pc:sldMk cId="1767237477" sldId="434"/>
            <ac:spMk id="31" creationId="{B58938C2-40E3-410B-9446-646229D8A93B}"/>
          </ac:spMkLst>
        </pc:spChg>
        <pc:spChg chg="mod">
          <ac:chgData name="Syphax Ait oubelli" userId="ecf726b1934da71b" providerId="LiveId" clId="{6A633F21-98A5-46F1-AF5C-7D6517485588}" dt="2021-08-29T14:36:34.856" v="1509" actId="1076"/>
          <ac:spMkLst>
            <pc:docMk/>
            <pc:sldMk cId="1767237477" sldId="434"/>
            <ac:spMk id="32" creationId="{C1BB9464-5AF7-410C-B27E-FA6651FEF3EA}"/>
          </ac:spMkLst>
        </pc:spChg>
        <pc:picChg chg="mod">
          <ac:chgData name="Syphax Ait oubelli" userId="ecf726b1934da71b" providerId="LiveId" clId="{6A633F21-98A5-46F1-AF5C-7D6517485588}" dt="2021-08-29T14:36:34.856" v="1509" actId="1076"/>
          <ac:picMkLst>
            <pc:docMk/>
            <pc:sldMk cId="1767237477" sldId="434"/>
            <ac:picMk id="66" creationId="{6B707F77-4155-40A2-BF67-AE40F4D21A81}"/>
          </ac:picMkLst>
        </pc:picChg>
      </pc:sldChg>
      <pc:sldChg chg="modSp add mod modTransition">
        <pc:chgData name="Syphax Ait oubelli" userId="ecf726b1934da71b" providerId="LiveId" clId="{6A633F21-98A5-46F1-AF5C-7D6517485588}" dt="2021-08-29T14:40:53.116" v="1585"/>
        <pc:sldMkLst>
          <pc:docMk/>
          <pc:sldMk cId="2867637553" sldId="435"/>
        </pc:sldMkLst>
        <pc:spChg chg="mod">
          <ac:chgData name="Syphax Ait oubelli" userId="ecf726b1934da71b" providerId="LiveId" clId="{6A633F21-98A5-46F1-AF5C-7D6517485588}" dt="2021-08-29T14:37:29.442" v="1520" actId="207"/>
          <ac:spMkLst>
            <pc:docMk/>
            <pc:sldMk cId="2867637553" sldId="435"/>
            <ac:spMk id="7" creationId="{9F8611D2-41B3-4BD5-83AF-8D3B21102F24}"/>
          </ac:spMkLst>
        </pc:spChg>
        <pc:spChg chg="mod">
          <ac:chgData name="Syphax Ait oubelli" userId="ecf726b1934da71b" providerId="LiveId" clId="{6A633F21-98A5-46F1-AF5C-7D6517485588}" dt="2021-08-29T14:37:29.442" v="1520" actId="207"/>
          <ac:spMkLst>
            <pc:docMk/>
            <pc:sldMk cId="2867637553" sldId="435"/>
            <ac:spMk id="10" creationId="{0CBFE27B-7682-475A-85A9-82FC8BA2034A}"/>
          </ac:spMkLst>
        </pc:spChg>
        <pc:spChg chg="mod">
          <ac:chgData name="Syphax Ait oubelli" userId="ecf726b1934da71b" providerId="LiveId" clId="{6A633F21-98A5-46F1-AF5C-7D6517485588}" dt="2021-08-29T14:37:29.442" v="1520" actId="207"/>
          <ac:spMkLst>
            <pc:docMk/>
            <pc:sldMk cId="2867637553" sldId="435"/>
            <ac:spMk id="11" creationId="{01BA48BF-D06F-44ED-8D6B-30FB170710CF}"/>
          </ac:spMkLst>
        </pc:spChg>
        <pc:spChg chg="mod">
          <ac:chgData name="Syphax Ait oubelli" userId="ecf726b1934da71b" providerId="LiveId" clId="{6A633F21-98A5-46F1-AF5C-7D6517485588}" dt="2021-08-29T14:37:29.442" v="1520" actId="207"/>
          <ac:spMkLst>
            <pc:docMk/>
            <pc:sldMk cId="2867637553" sldId="435"/>
            <ac:spMk id="13" creationId="{E0CCD874-9E22-4052-A450-A49A488D8A7B}"/>
          </ac:spMkLst>
        </pc:spChg>
        <pc:spChg chg="mod">
          <ac:chgData name="Syphax Ait oubelli" userId="ecf726b1934da71b" providerId="LiveId" clId="{6A633F21-98A5-46F1-AF5C-7D6517485588}" dt="2021-08-29T14:37:23.337" v="1518" actId="207"/>
          <ac:spMkLst>
            <pc:docMk/>
            <pc:sldMk cId="2867637553" sldId="435"/>
            <ac:spMk id="15" creationId="{DC79BCD2-B7F5-4E0F-99D3-731835EFFE81}"/>
          </ac:spMkLst>
        </pc:spChg>
      </pc:sldChg>
      <pc:sldChg chg="delSp modSp add mod">
        <pc:chgData name="Syphax Ait oubelli" userId="ecf726b1934da71b" providerId="LiveId" clId="{6A633F21-98A5-46F1-AF5C-7D6517485588}" dt="2021-08-29T14:36:47.673" v="1516" actId="207"/>
        <pc:sldMkLst>
          <pc:docMk/>
          <pc:sldMk cId="51586877" sldId="436"/>
        </pc:sldMkLst>
        <pc:spChg chg="mod">
          <ac:chgData name="Syphax Ait oubelli" userId="ecf726b1934da71b" providerId="LiveId" clId="{6A633F21-98A5-46F1-AF5C-7D6517485588}" dt="2021-08-29T14:36:47.673" v="1516" actId="207"/>
          <ac:spMkLst>
            <pc:docMk/>
            <pc:sldMk cId="51586877" sldId="436"/>
            <ac:spMk id="15" creationId="{DC79BCD2-B7F5-4E0F-99D3-731835EFFE81}"/>
          </ac:spMkLst>
        </pc:spChg>
        <pc:spChg chg="del">
          <ac:chgData name="Syphax Ait oubelli" userId="ecf726b1934da71b" providerId="LiveId" clId="{6A633F21-98A5-46F1-AF5C-7D6517485588}" dt="2021-08-29T14:36:42.681" v="1514" actId="478"/>
          <ac:spMkLst>
            <pc:docMk/>
            <pc:sldMk cId="51586877" sldId="436"/>
            <ac:spMk id="29" creationId="{173C7E0D-6D21-4810-B47E-B3F82C9FABE0}"/>
          </ac:spMkLst>
        </pc:spChg>
        <pc:spChg chg="del">
          <ac:chgData name="Syphax Ait oubelli" userId="ecf726b1934da71b" providerId="LiveId" clId="{6A633F21-98A5-46F1-AF5C-7D6517485588}" dt="2021-08-29T14:36:42.681" v="1514" actId="478"/>
          <ac:spMkLst>
            <pc:docMk/>
            <pc:sldMk cId="51586877" sldId="436"/>
            <ac:spMk id="30" creationId="{422B7B23-C16D-4E05-9817-9D15C2AAB8CE}"/>
          </ac:spMkLst>
        </pc:spChg>
        <pc:spChg chg="del">
          <ac:chgData name="Syphax Ait oubelli" userId="ecf726b1934da71b" providerId="LiveId" clId="{6A633F21-98A5-46F1-AF5C-7D6517485588}" dt="2021-08-29T14:36:42.681" v="1514" actId="478"/>
          <ac:spMkLst>
            <pc:docMk/>
            <pc:sldMk cId="51586877" sldId="436"/>
            <ac:spMk id="31" creationId="{B58938C2-40E3-410B-9446-646229D8A93B}"/>
          </ac:spMkLst>
        </pc:spChg>
        <pc:spChg chg="del">
          <ac:chgData name="Syphax Ait oubelli" userId="ecf726b1934da71b" providerId="LiveId" clId="{6A633F21-98A5-46F1-AF5C-7D6517485588}" dt="2021-08-29T14:36:42.681" v="1514" actId="478"/>
          <ac:spMkLst>
            <pc:docMk/>
            <pc:sldMk cId="51586877" sldId="436"/>
            <ac:spMk id="32" creationId="{C1BB9464-5AF7-410C-B27E-FA6651FEF3EA}"/>
          </ac:spMkLst>
        </pc:spChg>
        <pc:picChg chg="del">
          <ac:chgData name="Syphax Ait oubelli" userId="ecf726b1934da71b" providerId="LiveId" clId="{6A633F21-98A5-46F1-AF5C-7D6517485588}" dt="2021-08-29T14:36:42.681" v="1514" actId="478"/>
          <ac:picMkLst>
            <pc:docMk/>
            <pc:sldMk cId="51586877" sldId="436"/>
            <ac:picMk id="66" creationId="{6B707F77-4155-40A2-BF67-AE40F4D21A81}"/>
          </ac:picMkLst>
        </pc:picChg>
      </pc:sldChg>
      <pc:sldChg chg="addSp delSp modSp add mod">
        <pc:chgData name="Syphax Ait oubelli" userId="ecf726b1934da71b" providerId="LiveId" clId="{6A633F21-98A5-46F1-AF5C-7D6517485588}" dt="2021-08-29T14:42:36.505" v="1593" actId="478"/>
        <pc:sldMkLst>
          <pc:docMk/>
          <pc:sldMk cId="2500839100" sldId="437"/>
        </pc:sldMkLst>
        <pc:spChg chg="add del mod">
          <ac:chgData name="Syphax Ait oubelli" userId="ecf726b1934da71b" providerId="LiveId" clId="{6A633F21-98A5-46F1-AF5C-7D6517485588}" dt="2021-08-29T14:42:36.505" v="1593" actId="478"/>
          <ac:spMkLst>
            <pc:docMk/>
            <pc:sldMk cId="2500839100" sldId="437"/>
            <ac:spMk id="3" creationId="{6255B3C1-54AB-4AA5-AD10-2B04C2E23058}"/>
          </ac:spMkLst>
        </pc:spChg>
        <pc:spChg chg="mod">
          <ac:chgData name="Syphax Ait oubelli" userId="ecf726b1934da71b" providerId="LiveId" clId="{6A633F21-98A5-46F1-AF5C-7D6517485588}" dt="2021-08-29T14:42:08.662" v="1590" actId="1076"/>
          <ac:spMkLst>
            <pc:docMk/>
            <pc:sldMk cId="2500839100" sldId="437"/>
            <ac:spMk id="4" creationId="{27D3A6FB-3B42-4C74-B763-CE4A03B32AB8}"/>
          </ac:spMkLst>
        </pc:spChg>
      </pc:sldChg>
      <pc:sldChg chg="addSp delSp modSp add mod">
        <pc:chgData name="Syphax Ait oubelli" userId="ecf726b1934da71b" providerId="LiveId" clId="{6A633F21-98A5-46F1-AF5C-7D6517485588}" dt="2021-08-29T14:44:35.282" v="1668" actId="478"/>
        <pc:sldMkLst>
          <pc:docMk/>
          <pc:sldMk cId="2484638930" sldId="438"/>
        </pc:sldMkLst>
        <pc:spChg chg="add del mod">
          <ac:chgData name="Syphax Ait oubelli" userId="ecf726b1934da71b" providerId="LiveId" clId="{6A633F21-98A5-46F1-AF5C-7D6517485588}" dt="2021-08-29T14:44:35.282" v="1668" actId="478"/>
          <ac:spMkLst>
            <pc:docMk/>
            <pc:sldMk cId="2484638930" sldId="438"/>
            <ac:spMk id="2" creationId="{3665B35D-5741-4D74-97E1-7FE0121589C1}"/>
          </ac:spMkLst>
        </pc:spChg>
        <pc:spChg chg="mod">
          <ac:chgData name="Syphax Ait oubelli" userId="ecf726b1934da71b" providerId="LiveId" clId="{6A633F21-98A5-46F1-AF5C-7D6517485588}" dt="2021-08-29T14:43:01.948" v="1607" actId="404"/>
          <ac:spMkLst>
            <pc:docMk/>
            <pc:sldMk cId="2484638930" sldId="438"/>
            <ac:spMk id="3" creationId="{6255B3C1-54AB-4AA5-AD10-2B04C2E23058}"/>
          </ac:spMkLst>
        </pc:spChg>
        <pc:spChg chg="mod">
          <ac:chgData name="Syphax Ait oubelli" userId="ecf726b1934da71b" providerId="LiveId" clId="{6A633F21-98A5-46F1-AF5C-7D6517485588}" dt="2021-08-29T14:43:14.945" v="1612" actId="167"/>
          <ac:spMkLst>
            <pc:docMk/>
            <pc:sldMk cId="2484638930" sldId="438"/>
            <ac:spMk id="4" creationId="{27D3A6FB-3B42-4C74-B763-CE4A03B32AB8}"/>
          </ac:spMkLst>
        </pc:spChg>
        <pc:spChg chg="add mod">
          <ac:chgData name="Syphax Ait oubelli" userId="ecf726b1934da71b" providerId="LiveId" clId="{6A633F21-98A5-46F1-AF5C-7D6517485588}" dt="2021-08-29T14:42:45.180" v="1598" actId="14100"/>
          <ac:spMkLst>
            <pc:docMk/>
            <pc:sldMk cId="2484638930" sldId="438"/>
            <ac:spMk id="5" creationId="{6ABBF5FC-AB85-4485-A812-97926F1E01F6}"/>
          </ac:spMkLst>
        </pc:spChg>
        <pc:spChg chg="add mod">
          <ac:chgData name="Syphax Ait oubelli" userId="ecf726b1934da71b" providerId="LiveId" clId="{6A633F21-98A5-46F1-AF5C-7D6517485588}" dt="2021-08-29T14:42:53.593" v="1601" actId="571"/>
          <ac:spMkLst>
            <pc:docMk/>
            <pc:sldMk cId="2484638930" sldId="438"/>
            <ac:spMk id="6" creationId="{4763E633-42DB-4BD0-85F3-04A0583A95B3}"/>
          </ac:spMkLst>
        </pc:spChg>
        <pc:spChg chg="add mod ord">
          <ac:chgData name="Syphax Ait oubelli" userId="ecf726b1934da71b" providerId="LiveId" clId="{6A633F21-98A5-46F1-AF5C-7D6517485588}" dt="2021-08-29T14:43:12.990" v="1611" actId="167"/>
          <ac:spMkLst>
            <pc:docMk/>
            <pc:sldMk cId="2484638930" sldId="438"/>
            <ac:spMk id="7" creationId="{CB281D53-2111-4DC2-88E7-73BAA186AF4B}"/>
          </ac:spMkLst>
        </pc:spChg>
        <pc:spChg chg="add del mod">
          <ac:chgData name="Syphax Ait oubelli" userId="ecf726b1934da71b" providerId="LiveId" clId="{6A633F21-98A5-46F1-AF5C-7D6517485588}" dt="2021-08-29T14:43:25.317" v="1618" actId="22"/>
          <ac:spMkLst>
            <pc:docMk/>
            <pc:sldMk cId="2484638930" sldId="438"/>
            <ac:spMk id="9" creationId="{33D2958E-FA68-4C0D-A02F-B9D2FD303718}"/>
          </ac:spMkLst>
        </pc:spChg>
        <pc:spChg chg="add mod">
          <ac:chgData name="Syphax Ait oubelli" userId="ecf726b1934da71b" providerId="LiveId" clId="{6A633F21-98A5-46F1-AF5C-7D6517485588}" dt="2021-08-29T14:43:45.350" v="1648" actId="207"/>
          <ac:spMkLst>
            <pc:docMk/>
            <pc:sldMk cId="2484638930" sldId="438"/>
            <ac:spMk id="10" creationId="{4B93756E-C7AE-4DD6-84A2-9A837F08B920}"/>
          </ac:spMkLst>
        </pc:spChg>
      </pc:sldChg>
      <pc:sldChg chg="delSp modSp add mod">
        <pc:chgData name="Syphax Ait oubelli" userId="ecf726b1934da71b" providerId="LiveId" clId="{6A633F21-98A5-46F1-AF5C-7D6517485588}" dt="2021-08-29T14:44:40.784" v="1669" actId="478"/>
        <pc:sldMkLst>
          <pc:docMk/>
          <pc:sldMk cId="3575949580" sldId="439"/>
        </pc:sldMkLst>
        <pc:spChg chg="del">
          <ac:chgData name="Syphax Ait oubelli" userId="ecf726b1934da71b" providerId="LiveId" clId="{6A633F21-98A5-46F1-AF5C-7D6517485588}" dt="2021-08-29T14:44:40.784" v="1669" actId="478"/>
          <ac:spMkLst>
            <pc:docMk/>
            <pc:sldMk cId="3575949580" sldId="439"/>
            <ac:spMk id="2" creationId="{3665B35D-5741-4D74-97E1-7FE0121589C1}"/>
          </ac:spMkLst>
        </pc:spChg>
        <pc:spChg chg="del">
          <ac:chgData name="Syphax Ait oubelli" userId="ecf726b1934da71b" providerId="LiveId" clId="{6A633F21-98A5-46F1-AF5C-7D6517485588}" dt="2021-08-29T14:43:51.792" v="1650" actId="478"/>
          <ac:spMkLst>
            <pc:docMk/>
            <pc:sldMk cId="3575949580" sldId="439"/>
            <ac:spMk id="3" creationId="{6255B3C1-54AB-4AA5-AD10-2B04C2E23058}"/>
          </ac:spMkLst>
        </pc:spChg>
        <pc:spChg chg="mod">
          <ac:chgData name="Syphax Ait oubelli" userId="ecf726b1934da71b" providerId="LiveId" clId="{6A633F21-98A5-46F1-AF5C-7D6517485588}" dt="2021-08-29T14:44:25.425" v="1667" actId="1036"/>
          <ac:spMkLst>
            <pc:docMk/>
            <pc:sldMk cId="3575949580" sldId="439"/>
            <ac:spMk id="5" creationId="{6ABBF5FC-AB85-4485-A812-97926F1E01F6}"/>
          </ac:spMkLst>
        </pc:spChg>
        <pc:spChg chg="del">
          <ac:chgData name="Syphax Ait oubelli" userId="ecf726b1934da71b" providerId="LiveId" clId="{6A633F21-98A5-46F1-AF5C-7D6517485588}" dt="2021-08-29T14:43:51.792" v="1650" actId="478"/>
          <ac:spMkLst>
            <pc:docMk/>
            <pc:sldMk cId="3575949580" sldId="439"/>
            <ac:spMk id="7" creationId="{CB281D53-2111-4DC2-88E7-73BAA186AF4B}"/>
          </ac:spMkLst>
        </pc:spChg>
        <pc:spChg chg="mod">
          <ac:chgData name="Syphax Ait oubelli" userId="ecf726b1934da71b" providerId="LiveId" clId="{6A633F21-98A5-46F1-AF5C-7D6517485588}" dt="2021-08-29T14:44:13.492" v="1662" actId="20577"/>
          <ac:spMkLst>
            <pc:docMk/>
            <pc:sldMk cId="3575949580" sldId="439"/>
            <ac:spMk id="10" creationId="{4B93756E-C7AE-4DD6-84A2-9A837F08B920}"/>
          </ac:spMkLst>
        </pc:spChg>
      </pc:sldChg>
      <pc:sldChg chg="add">
        <pc:chgData name="Syphax Ait oubelli" userId="ecf726b1934da71b" providerId="LiveId" clId="{6A633F21-98A5-46F1-AF5C-7D6517485588}" dt="2021-08-29T14:45:09.733" v="1670"/>
        <pc:sldMkLst>
          <pc:docMk/>
          <pc:sldMk cId="1070080625" sldId="440"/>
        </pc:sldMkLst>
      </pc:sldChg>
      <pc:sldChg chg="addSp delSp modSp add mod">
        <pc:chgData name="Syphax Ait oubelli" userId="ecf726b1934da71b" providerId="LiveId" clId="{6A633F21-98A5-46F1-AF5C-7D6517485588}" dt="2021-08-29T14:46:10.514" v="1691" actId="948"/>
        <pc:sldMkLst>
          <pc:docMk/>
          <pc:sldMk cId="3062616009" sldId="441"/>
        </pc:sldMkLst>
        <pc:spChg chg="add del">
          <ac:chgData name="Syphax Ait oubelli" userId="ecf726b1934da71b" providerId="LiveId" clId="{6A633F21-98A5-46F1-AF5C-7D6517485588}" dt="2021-08-29T14:45:36.329" v="1674" actId="478"/>
          <ac:spMkLst>
            <pc:docMk/>
            <pc:sldMk cId="3062616009" sldId="441"/>
            <ac:spMk id="5" creationId="{280285EE-9381-43C2-BC7C-39D3F37F97C4}"/>
          </ac:spMkLst>
        </pc:spChg>
        <pc:spChg chg="add del">
          <ac:chgData name="Syphax Ait oubelli" userId="ecf726b1934da71b" providerId="LiveId" clId="{6A633F21-98A5-46F1-AF5C-7D6517485588}" dt="2021-08-29T14:45:36.329" v="1674" actId="478"/>
          <ac:spMkLst>
            <pc:docMk/>
            <pc:sldMk cId="3062616009" sldId="441"/>
            <ac:spMk id="6" creationId="{230BDE98-789C-4E42-A8B9-37EA8ADFCBC7}"/>
          </ac:spMkLst>
        </pc:spChg>
        <pc:spChg chg="add del">
          <ac:chgData name="Syphax Ait oubelli" userId="ecf726b1934da71b" providerId="LiveId" clId="{6A633F21-98A5-46F1-AF5C-7D6517485588}" dt="2021-08-29T14:45:36.329" v="1674" actId="478"/>
          <ac:spMkLst>
            <pc:docMk/>
            <pc:sldMk cId="3062616009" sldId="441"/>
            <ac:spMk id="7" creationId="{9F8611D2-41B3-4BD5-83AF-8D3B21102F24}"/>
          </ac:spMkLst>
        </pc:spChg>
        <pc:spChg chg="add del">
          <ac:chgData name="Syphax Ait oubelli" userId="ecf726b1934da71b" providerId="LiveId" clId="{6A633F21-98A5-46F1-AF5C-7D6517485588}" dt="2021-08-29T14:45:36.329" v="1674" actId="478"/>
          <ac:spMkLst>
            <pc:docMk/>
            <pc:sldMk cId="3062616009" sldId="441"/>
            <ac:spMk id="8" creationId="{1C1B91E0-7CE9-436F-86D7-15A06ACF8C3D}"/>
          </ac:spMkLst>
        </pc:spChg>
        <pc:spChg chg="add del">
          <ac:chgData name="Syphax Ait oubelli" userId="ecf726b1934da71b" providerId="LiveId" clId="{6A633F21-98A5-46F1-AF5C-7D6517485588}" dt="2021-08-29T14:45:36.329" v="1674" actId="478"/>
          <ac:spMkLst>
            <pc:docMk/>
            <pc:sldMk cId="3062616009" sldId="441"/>
            <ac:spMk id="9" creationId="{0EEDA22B-36B2-4C9D-87D7-1F583DBD98E6}"/>
          </ac:spMkLst>
        </pc:spChg>
        <pc:spChg chg="add del">
          <ac:chgData name="Syphax Ait oubelli" userId="ecf726b1934da71b" providerId="LiveId" clId="{6A633F21-98A5-46F1-AF5C-7D6517485588}" dt="2021-08-29T14:45:36.329" v="1674" actId="478"/>
          <ac:spMkLst>
            <pc:docMk/>
            <pc:sldMk cId="3062616009" sldId="441"/>
            <ac:spMk id="10" creationId="{0CBFE27B-7682-475A-85A9-82FC8BA2034A}"/>
          </ac:spMkLst>
        </pc:spChg>
        <pc:spChg chg="add del">
          <ac:chgData name="Syphax Ait oubelli" userId="ecf726b1934da71b" providerId="LiveId" clId="{6A633F21-98A5-46F1-AF5C-7D6517485588}" dt="2021-08-29T14:45:36.329" v="1674" actId="478"/>
          <ac:spMkLst>
            <pc:docMk/>
            <pc:sldMk cId="3062616009" sldId="441"/>
            <ac:spMk id="11" creationId="{01BA48BF-D06F-44ED-8D6B-30FB170710CF}"/>
          </ac:spMkLst>
        </pc:spChg>
        <pc:spChg chg="add del">
          <ac:chgData name="Syphax Ait oubelli" userId="ecf726b1934da71b" providerId="LiveId" clId="{6A633F21-98A5-46F1-AF5C-7D6517485588}" dt="2021-08-29T14:45:36.329" v="1674" actId="478"/>
          <ac:spMkLst>
            <pc:docMk/>
            <pc:sldMk cId="3062616009" sldId="441"/>
            <ac:spMk id="12" creationId="{2C526D84-5C38-43A1-879D-E39EFC416138}"/>
          </ac:spMkLst>
        </pc:spChg>
        <pc:spChg chg="add del">
          <ac:chgData name="Syphax Ait oubelli" userId="ecf726b1934da71b" providerId="LiveId" clId="{6A633F21-98A5-46F1-AF5C-7D6517485588}" dt="2021-08-29T14:45:33.700" v="1673" actId="478"/>
          <ac:spMkLst>
            <pc:docMk/>
            <pc:sldMk cId="3062616009" sldId="441"/>
            <ac:spMk id="13" creationId="{E0CCD874-9E22-4052-A450-A49A488D8A7B}"/>
          </ac:spMkLst>
        </pc:spChg>
        <pc:spChg chg="add del">
          <ac:chgData name="Syphax Ait oubelli" userId="ecf726b1934da71b" providerId="LiveId" clId="{6A633F21-98A5-46F1-AF5C-7D6517485588}" dt="2021-08-29T14:45:36.329" v="1674" actId="478"/>
          <ac:spMkLst>
            <pc:docMk/>
            <pc:sldMk cId="3062616009" sldId="441"/>
            <ac:spMk id="17" creationId="{EE3E6E4A-E597-4739-B45F-893B8C480B5F}"/>
          </ac:spMkLst>
        </pc:spChg>
        <pc:spChg chg="add del">
          <ac:chgData name="Syphax Ait oubelli" userId="ecf726b1934da71b" providerId="LiveId" clId="{6A633F21-98A5-46F1-AF5C-7D6517485588}" dt="2021-08-29T14:45:36.329" v="1674" actId="478"/>
          <ac:spMkLst>
            <pc:docMk/>
            <pc:sldMk cId="3062616009" sldId="441"/>
            <ac:spMk id="18" creationId="{0A4875E5-4E57-4C40-80F6-14A994C50D06}"/>
          </ac:spMkLst>
        </pc:spChg>
        <pc:spChg chg="add del">
          <ac:chgData name="Syphax Ait oubelli" userId="ecf726b1934da71b" providerId="LiveId" clId="{6A633F21-98A5-46F1-AF5C-7D6517485588}" dt="2021-08-29T14:45:36.329" v="1674" actId="478"/>
          <ac:spMkLst>
            <pc:docMk/>
            <pc:sldMk cId="3062616009" sldId="441"/>
            <ac:spMk id="19" creationId="{27D60355-8281-489D-8116-D5EEDF36AEB5}"/>
          </ac:spMkLst>
        </pc:spChg>
        <pc:spChg chg="add del">
          <ac:chgData name="Syphax Ait oubelli" userId="ecf726b1934da71b" providerId="LiveId" clId="{6A633F21-98A5-46F1-AF5C-7D6517485588}" dt="2021-08-29T14:45:36.329" v="1674" actId="478"/>
          <ac:spMkLst>
            <pc:docMk/>
            <pc:sldMk cId="3062616009" sldId="441"/>
            <ac:spMk id="20" creationId="{A2059588-50C2-4E4E-BE93-DEE95251C7A7}"/>
          </ac:spMkLst>
        </pc:spChg>
        <pc:spChg chg="add del">
          <ac:chgData name="Syphax Ait oubelli" userId="ecf726b1934da71b" providerId="LiveId" clId="{6A633F21-98A5-46F1-AF5C-7D6517485588}" dt="2021-08-29T14:45:36.329" v="1674" actId="478"/>
          <ac:spMkLst>
            <pc:docMk/>
            <pc:sldMk cId="3062616009" sldId="441"/>
            <ac:spMk id="21" creationId="{6BA10105-744E-42D1-9577-84F392AD41C6}"/>
          </ac:spMkLst>
        </pc:spChg>
        <pc:spChg chg="add del">
          <ac:chgData name="Syphax Ait oubelli" userId="ecf726b1934da71b" providerId="LiveId" clId="{6A633F21-98A5-46F1-AF5C-7D6517485588}" dt="2021-08-29T14:45:36.329" v="1674" actId="478"/>
          <ac:spMkLst>
            <pc:docMk/>
            <pc:sldMk cId="3062616009" sldId="441"/>
            <ac:spMk id="22" creationId="{ED4928B1-A6B4-4713-9A7D-E286932BF61D}"/>
          </ac:spMkLst>
        </pc:spChg>
        <pc:spChg chg="add del">
          <ac:chgData name="Syphax Ait oubelli" userId="ecf726b1934da71b" providerId="LiveId" clId="{6A633F21-98A5-46F1-AF5C-7D6517485588}" dt="2021-08-29T14:45:36.329" v="1674" actId="478"/>
          <ac:spMkLst>
            <pc:docMk/>
            <pc:sldMk cId="3062616009" sldId="441"/>
            <ac:spMk id="23" creationId="{88CE4E9B-5F36-4987-BA1F-5986861ADC18}"/>
          </ac:spMkLst>
        </pc:spChg>
        <pc:spChg chg="add del">
          <ac:chgData name="Syphax Ait oubelli" userId="ecf726b1934da71b" providerId="LiveId" clId="{6A633F21-98A5-46F1-AF5C-7D6517485588}" dt="2021-08-29T14:45:36.329" v="1674" actId="478"/>
          <ac:spMkLst>
            <pc:docMk/>
            <pc:sldMk cId="3062616009" sldId="441"/>
            <ac:spMk id="24" creationId="{3D7B697D-AD82-4221-B0BE-790E73515122}"/>
          </ac:spMkLst>
        </pc:spChg>
        <pc:spChg chg="add del">
          <ac:chgData name="Syphax Ait oubelli" userId="ecf726b1934da71b" providerId="LiveId" clId="{6A633F21-98A5-46F1-AF5C-7D6517485588}" dt="2021-08-29T14:45:33.700" v="1673" actId="478"/>
          <ac:spMkLst>
            <pc:docMk/>
            <pc:sldMk cId="3062616009" sldId="441"/>
            <ac:spMk id="25" creationId="{F63B00AF-93B3-4D5E-A9A1-47D68853EF01}"/>
          </ac:spMkLst>
        </pc:spChg>
        <pc:spChg chg="add mod">
          <ac:chgData name="Syphax Ait oubelli" userId="ecf726b1934da71b" providerId="LiveId" clId="{6A633F21-98A5-46F1-AF5C-7D6517485588}" dt="2021-08-29T14:46:03.168" v="1687" actId="1076"/>
          <ac:spMkLst>
            <pc:docMk/>
            <pc:sldMk cId="3062616009" sldId="441"/>
            <ac:spMk id="28" creationId="{58AA98D1-8728-4B5C-BD13-F92B16F15FAE}"/>
          </ac:spMkLst>
        </pc:spChg>
        <pc:spChg chg="add mod">
          <ac:chgData name="Syphax Ait oubelli" userId="ecf726b1934da71b" providerId="LiveId" clId="{6A633F21-98A5-46F1-AF5C-7D6517485588}" dt="2021-08-29T14:46:05.978" v="1688" actId="571"/>
          <ac:spMkLst>
            <pc:docMk/>
            <pc:sldMk cId="3062616009" sldId="441"/>
            <ac:spMk id="34" creationId="{34864996-D7D4-498C-ACE6-EE7996320AF0}"/>
          </ac:spMkLst>
        </pc:spChg>
        <pc:spChg chg="add mod">
          <ac:chgData name="Syphax Ait oubelli" userId="ecf726b1934da71b" providerId="LiveId" clId="{6A633F21-98A5-46F1-AF5C-7D6517485588}" dt="2021-08-29T14:46:08.039" v="1689" actId="571"/>
          <ac:spMkLst>
            <pc:docMk/>
            <pc:sldMk cId="3062616009" sldId="441"/>
            <ac:spMk id="35" creationId="{02AA9B03-C3EB-4C00-B9B4-685584F58D6D}"/>
          </ac:spMkLst>
        </pc:spChg>
        <pc:spChg chg="add mod">
          <ac:chgData name="Syphax Ait oubelli" userId="ecf726b1934da71b" providerId="LiveId" clId="{6A633F21-98A5-46F1-AF5C-7D6517485588}" dt="2021-08-29T14:46:10.514" v="1691" actId="948"/>
          <ac:spMkLst>
            <pc:docMk/>
            <pc:sldMk cId="3062616009" sldId="441"/>
            <ac:spMk id="36" creationId="{D83CDAF5-A8AE-43C2-B716-7EA6FB9EF31F}"/>
          </ac:spMkLst>
        </pc:spChg>
      </pc:sldChg>
      <pc:sldChg chg="add">
        <pc:chgData name="Syphax Ait oubelli" userId="ecf726b1934da71b" providerId="LiveId" clId="{6A633F21-98A5-46F1-AF5C-7D6517485588}" dt="2021-08-29T14:46:28.596" v="1692"/>
        <pc:sldMkLst>
          <pc:docMk/>
          <pc:sldMk cId="862331919" sldId="442"/>
        </pc:sldMkLst>
      </pc:sldChg>
    </pc:docChg>
  </pc:docChgLst>
  <pc:docChgLst>
    <pc:chgData name="Syphax Ait oubelli" userId="ecf726b1934da71b" providerId="LiveId" clId="{DBF02EF2-5AE0-440D-B6AD-B5ACDEE03AC8}"/>
    <pc:docChg chg="undo redo custSel addSld delSld modSld sldOrd addSection modSection">
      <pc:chgData name="Syphax Ait oubelli" userId="ecf726b1934da71b" providerId="LiveId" clId="{DBF02EF2-5AE0-440D-B6AD-B5ACDEE03AC8}" dt="2021-08-27T23:48:39.463" v="6157"/>
      <pc:docMkLst>
        <pc:docMk/>
      </pc:docMkLst>
      <pc:sldChg chg="addSp delSp modSp mod">
        <pc:chgData name="Syphax Ait oubelli" userId="ecf726b1934da71b" providerId="LiveId" clId="{DBF02EF2-5AE0-440D-B6AD-B5ACDEE03AC8}" dt="2021-08-10T11:02:45.286" v="499" actId="14100"/>
        <pc:sldMkLst>
          <pc:docMk/>
          <pc:sldMk cId="14798839" sldId="332"/>
        </pc:sldMkLst>
        <pc:spChg chg="add mod">
          <ac:chgData name="Syphax Ait oubelli" userId="ecf726b1934da71b" providerId="LiveId" clId="{DBF02EF2-5AE0-440D-B6AD-B5ACDEE03AC8}" dt="2021-08-08T16:29:58.586" v="50" actId="1076"/>
          <ac:spMkLst>
            <pc:docMk/>
            <pc:sldMk cId="14798839" sldId="332"/>
            <ac:spMk id="2" creationId="{3B058406-6079-4C6C-B29B-FFE8036C3DA8}"/>
          </ac:spMkLst>
        </pc:spChg>
        <pc:spChg chg="add del">
          <ac:chgData name="Syphax Ait oubelli" userId="ecf726b1934da71b" providerId="LiveId" clId="{DBF02EF2-5AE0-440D-B6AD-B5ACDEE03AC8}" dt="2021-08-08T16:42:15.394" v="52"/>
          <ac:spMkLst>
            <pc:docMk/>
            <pc:sldMk cId="14798839" sldId="332"/>
            <ac:spMk id="3" creationId="{D5DB4A3A-C5E9-4AA9-BBA7-93B07DE103FB}"/>
          </ac:spMkLst>
        </pc:spChg>
        <pc:spChg chg="add del mod">
          <ac:chgData name="Syphax Ait oubelli" userId="ecf726b1934da71b" providerId="LiveId" clId="{DBF02EF2-5AE0-440D-B6AD-B5ACDEE03AC8}" dt="2021-08-10T11:02:32.836" v="496"/>
          <ac:spMkLst>
            <pc:docMk/>
            <pc:sldMk cId="14798839" sldId="332"/>
            <ac:spMk id="3" creationId="{FE6DA07D-D09F-4017-B1FC-7E82E2A3B47D}"/>
          </ac:spMkLst>
        </pc:spChg>
        <pc:spChg chg="add del mod">
          <ac:chgData name="Syphax Ait oubelli" userId="ecf726b1934da71b" providerId="LiveId" clId="{DBF02EF2-5AE0-440D-B6AD-B5ACDEE03AC8}" dt="2021-08-10T11:02:32.836" v="496"/>
          <ac:spMkLst>
            <pc:docMk/>
            <pc:sldMk cId="14798839" sldId="332"/>
            <ac:spMk id="4" creationId="{4B85CA22-7883-405D-986A-68C6C3548F5A}"/>
          </ac:spMkLst>
        </pc:spChg>
        <pc:spChg chg="add del mod">
          <ac:chgData name="Syphax Ait oubelli" userId="ecf726b1934da71b" providerId="LiveId" clId="{DBF02EF2-5AE0-440D-B6AD-B5ACDEE03AC8}" dt="2021-08-10T11:02:32.836" v="496"/>
          <ac:spMkLst>
            <pc:docMk/>
            <pc:sldMk cId="14798839" sldId="332"/>
            <ac:spMk id="5" creationId="{E52052C7-51EF-42BE-A51C-68B17643E025}"/>
          </ac:spMkLst>
        </pc:spChg>
        <pc:spChg chg="add del mod">
          <ac:chgData name="Syphax Ait oubelli" userId="ecf726b1934da71b" providerId="LiveId" clId="{DBF02EF2-5AE0-440D-B6AD-B5ACDEE03AC8}" dt="2021-08-10T11:02:32.836" v="496"/>
          <ac:spMkLst>
            <pc:docMk/>
            <pc:sldMk cId="14798839" sldId="332"/>
            <ac:spMk id="6" creationId="{FEE7B910-6F1E-480F-8CE8-213B95E9F34D}"/>
          </ac:spMkLst>
        </pc:spChg>
        <pc:spChg chg="add del mod">
          <ac:chgData name="Syphax Ait oubelli" userId="ecf726b1934da71b" providerId="LiveId" clId="{DBF02EF2-5AE0-440D-B6AD-B5ACDEE03AC8}" dt="2021-08-10T11:02:32.836" v="496"/>
          <ac:spMkLst>
            <pc:docMk/>
            <pc:sldMk cId="14798839" sldId="332"/>
            <ac:spMk id="7" creationId="{D6307C6D-0DEA-4563-BD4A-978303123E06}"/>
          </ac:spMkLst>
        </pc:spChg>
        <pc:spChg chg="add del mod">
          <ac:chgData name="Syphax Ait oubelli" userId="ecf726b1934da71b" providerId="LiveId" clId="{DBF02EF2-5AE0-440D-B6AD-B5ACDEE03AC8}" dt="2021-08-10T11:02:32.836" v="496"/>
          <ac:spMkLst>
            <pc:docMk/>
            <pc:sldMk cId="14798839" sldId="332"/>
            <ac:spMk id="8" creationId="{06B2FA02-918E-438A-9CB6-6360841E8983}"/>
          </ac:spMkLst>
        </pc:spChg>
        <pc:spChg chg="add del mod">
          <ac:chgData name="Syphax Ait oubelli" userId="ecf726b1934da71b" providerId="LiveId" clId="{DBF02EF2-5AE0-440D-B6AD-B5ACDEE03AC8}" dt="2021-08-10T11:02:32.836" v="496"/>
          <ac:spMkLst>
            <pc:docMk/>
            <pc:sldMk cId="14798839" sldId="332"/>
            <ac:spMk id="9" creationId="{E19DB0D8-EABC-4A1C-A120-E71D4EB53C89}"/>
          </ac:spMkLst>
        </pc:spChg>
        <pc:spChg chg="add del mod">
          <ac:chgData name="Syphax Ait oubelli" userId="ecf726b1934da71b" providerId="LiveId" clId="{DBF02EF2-5AE0-440D-B6AD-B5ACDEE03AC8}" dt="2021-08-10T11:02:32.836" v="496"/>
          <ac:spMkLst>
            <pc:docMk/>
            <pc:sldMk cId="14798839" sldId="332"/>
            <ac:spMk id="10" creationId="{5AD9CDF3-43E7-428D-A504-E89A4F810431}"/>
          </ac:spMkLst>
        </pc:spChg>
        <pc:spChg chg="add del mod">
          <ac:chgData name="Syphax Ait oubelli" userId="ecf726b1934da71b" providerId="LiveId" clId="{DBF02EF2-5AE0-440D-B6AD-B5ACDEE03AC8}" dt="2021-08-10T11:02:32.836" v="496"/>
          <ac:spMkLst>
            <pc:docMk/>
            <pc:sldMk cId="14798839" sldId="332"/>
            <ac:spMk id="11" creationId="{A4776550-C79A-4148-BFF1-FA944DD409A0}"/>
          </ac:spMkLst>
        </pc:spChg>
        <pc:spChg chg="add del mod">
          <ac:chgData name="Syphax Ait oubelli" userId="ecf726b1934da71b" providerId="LiveId" clId="{DBF02EF2-5AE0-440D-B6AD-B5ACDEE03AC8}" dt="2021-08-10T11:02:32.836" v="496"/>
          <ac:spMkLst>
            <pc:docMk/>
            <pc:sldMk cId="14798839" sldId="332"/>
            <ac:spMk id="12" creationId="{5DE63F92-DBFC-45C3-84A4-45272525BADF}"/>
          </ac:spMkLst>
        </pc:spChg>
        <pc:spChg chg="add del mod">
          <ac:chgData name="Syphax Ait oubelli" userId="ecf726b1934da71b" providerId="LiveId" clId="{DBF02EF2-5AE0-440D-B6AD-B5ACDEE03AC8}" dt="2021-08-10T11:02:32.836" v="496"/>
          <ac:spMkLst>
            <pc:docMk/>
            <pc:sldMk cId="14798839" sldId="332"/>
            <ac:spMk id="13" creationId="{239D0CBE-D6C1-4CB9-885F-6F33A36BFDBF}"/>
          </ac:spMkLst>
        </pc:spChg>
        <pc:spChg chg="add del mod">
          <ac:chgData name="Syphax Ait oubelli" userId="ecf726b1934da71b" providerId="LiveId" clId="{DBF02EF2-5AE0-440D-B6AD-B5ACDEE03AC8}" dt="2021-08-10T11:02:32.836" v="496"/>
          <ac:spMkLst>
            <pc:docMk/>
            <pc:sldMk cId="14798839" sldId="332"/>
            <ac:spMk id="14" creationId="{78C0DF20-57C3-4F6D-B254-6BDCA27B0E27}"/>
          </ac:spMkLst>
        </pc:spChg>
        <pc:spChg chg="add del mod">
          <ac:chgData name="Syphax Ait oubelli" userId="ecf726b1934da71b" providerId="LiveId" clId="{DBF02EF2-5AE0-440D-B6AD-B5ACDEE03AC8}" dt="2021-08-10T11:02:32.836" v="496"/>
          <ac:spMkLst>
            <pc:docMk/>
            <pc:sldMk cId="14798839" sldId="332"/>
            <ac:spMk id="15" creationId="{3C2AC2D6-4B35-4BD6-ACF9-378CD3C6D70B}"/>
          </ac:spMkLst>
        </pc:spChg>
        <pc:spChg chg="add del mod">
          <ac:chgData name="Syphax Ait oubelli" userId="ecf726b1934da71b" providerId="LiveId" clId="{DBF02EF2-5AE0-440D-B6AD-B5ACDEE03AC8}" dt="2021-08-10T11:02:32.836" v="496"/>
          <ac:spMkLst>
            <pc:docMk/>
            <pc:sldMk cId="14798839" sldId="332"/>
            <ac:spMk id="16" creationId="{2D3E8AFB-DFF7-40FD-AFAD-59E3BD2D99FD}"/>
          </ac:spMkLst>
        </pc:spChg>
        <pc:spChg chg="add del mod">
          <ac:chgData name="Syphax Ait oubelli" userId="ecf726b1934da71b" providerId="LiveId" clId="{DBF02EF2-5AE0-440D-B6AD-B5ACDEE03AC8}" dt="2021-08-10T11:02:32.836" v="496"/>
          <ac:spMkLst>
            <pc:docMk/>
            <pc:sldMk cId="14798839" sldId="332"/>
            <ac:spMk id="17" creationId="{B12302F1-97CE-4273-AC55-133DB685D0F3}"/>
          </ac:spMkLst>
        </pc:spChg>
        <pc:spChg chg="add del mod">
          <ac:chgData name="Syphax Ait oubelli" userId="ecf726b1934da71b" providerId="LiveId" clId="{DBF02EF2-5AE0-440D-B6AD-B5ACDEE03AC8}" dt="2021-08-10T11:02:32.836" v="496"/>
          <ac:spMkLst>
            <pc:docMk/>
            <pc:sldMk cId="14798839" sldId="332"/>
            <ac:spMk id="18" creationId="{B547ED6F-9F4C-44B6-AC93-269416CB6715}"/>
          </ac:spMkLst>
        </pc:spChg>
        <pc:spChg chg="add del mod">
          <ac:chgData name="Syphax Ait oubelli" userId="ecf726b1934da71b" providerId="LiveId" clId="{DBF02EF2-5AE0-440D-B6AD-B5ACDEE03AC8}" dt="2021-08-10T11:02:32.836" v="496"/>
          <ac:spMkLst>
            <pc:docMk/>
            <pc:sldMk cId="14798839" sldId="332"/>
            <ac:spMk id="19" creationId="{043915F2-BB36-480D-8B95-3AC669587A55}"/>
          </ac:spMkLst>
        </pc:spChg>
        <pc:spChg chg="add del mod">
          <ac:chgData name="Syphax Ait oubelli" userId="ecf726b1934da71b" providerId="LiveId" clId="{DBF02EF2-5AE0-440D-B6AD-B5ACDEE03AC8}" dt="2021-08-10T11:02:32.836" v="496"/>
          <ac:spMkLst>
            <pc:docMk/>
            <pc:sldMk cId="14798839" sldId="332"/>
            <ac:spMk id="20" creationId="{B0B69AF2-4FD4-4B23-94D8-F9C5B74D78C9}"/>
          </ac:spMkLst>
        </pc:spChg>
        <pc:spChg chg="add del mod">
          <ac:chgData name="Syphax Ait oubelli" userId="ecf726b1934da71b" providerId="LiveId" clId="{DBF02EF2-5AE0-440D-B6AD-B5ACDEE03AC8}" dt="2021-08-10T11:02:32.836" v="496"/>
          <ac:spMkLst>
            <pc:docMk/>
            <pc:sldMk cId="14798839" sldId="332"/>
            <ac:spMk id="21" creationId="{8FCA2158-A128-4B1C-9948-E00933FBE997}"/>
          </ac:spMkLst>
        </pc:spChg>
        <pc:spChg chg="add del mod">
          <ac:chgData name="Syphax Ait oubelli" userId="ecf726b1934da71b" providerId="LiveId" clId="{DBF02EF2-5AE0-440D-B6AD-B5ACDEE03AC8}" dt="2021-08-10T11:02:32.836" v="496"/>
          <ac:spMkLst>
            <pc:docMk/>
            <pc:sldMk cId="14798839" sldId="332"/>
            <ac:spMk id="22" creationId="{31C1F039-BF05-4F03-927C-6D29AD39BC77}"/>
          </ac:spMkLst>
        </pc:spChg>
        <pc:picChg chg="mod">
          <ac:chgData name="Syphax Ait oubelli" userId="ecf726b1934da71b" providerId="LiveId" clId="{DBF02EF2-5AE0-440D-B6AD-B5ACDEE03AC8}" dt="2021-08-10T11:02:45.286" v="499" actId="14100"/>
          <ac:picMkLst>
            <pc:docMk/>
            <pc:sldMk cId="14798839" sldId="332"/>
            <ac:picMk id="23" creationId="{0B869DDD-4063-4D03-A3EF-535877597E7E}"/>
          </ac:picMkLst>
        </pc:picChg>
        <pc:picChg chg="del">
          <ac:chgData name="Syphax Ait oubelli" userId="ecf726b1934da71b" providerId="LiveId" clId="{DBF02EF2-5AE0-440D-B6AD-B5ACDEE03AC8}" dt="2021-08-08T16:29:21.473" v="1" actId="478"/>
          <ac:picMkLst>
            <pc:docMk/>
            <pc:sldMk cId="14798839" sldId="332"/>
            <ac:picMk id="69" creationId="{71896143-319C-478E-9292-34422F2428D1}"/>
          </ac:picMkLst>
        </pc:picChg>
      </pc:sldChg>
      <pc:sldChg chg="addSp delSp modSp add mod">
        <pc:chgData name="Syphax Ait oubelli" userId="ecf726b1934da71b" providerId="LiveId" clId="{DBF02EF2-5AE0-440D-B6AD-B5ACDEE03AC8}" dt="2021-08-08T16:44:09.511" v="339" actId="165"/>
        <pc:sldMkLst>
          <pc:docMk/>
          <pc:sldMk cId="558747559" sldId="333"/>
        </pc:sldMkLst>
        <pc:spChg chg="del">
          <ac:chgData name="Syphax Ait oubelli" userId="ecf726b1934da71b" providerId="LiveId" clId="{DBF02EF2-5AE0-440D-B6AD-B5ACDEE03AC8}" dt="2021-08-08T16:42:17.643" v="54" actId="478"/>
          <ac:spMkLst>
            <pc:docMk/>
            <pc:sldMk cId="558747559" sldId="333"/>
            <ac:spMk id="2" creationId="{3B058406-6079-4C6C-B29B-FFE8036C3DA8}"/>
          </ac:spMkLst>
        </pc:spChg>
        <pc:spChg chg="add del mod">
          <ac:chgData name="Syphax Ait oubelli" userId="ecf726b1934da71b" providerId="LiveId" clId="{DBF02EF2-5AE0-440D-B6AD-B5ACDEE03AC8}" dt="2021-08-08T16:43:34.089" v="335" actId="478"/>
          <ac:spMkLst>
            <pc:docMk/>
            <pc:sldMk cId="558747559" sldId="333"/>
            <ac:spMk id="3" creationId="{79A39811-94B7-46E5-99A2-0F02EEAB7A75}"/>
          </ac:spMkLst>
        </pc:spChg>
        <pc:spChg chg="add del mod">
          <ac:chgData name="Syphax Ait oubelli" userId="ecf726b1934da71b" providerId="LiveId" clId="{DBF02EF2-5AE0-440D-B6AD-B5ACDEE03AC8}" dt="2021-08-08T16:42:56.852" v="71"/>
          <ac:spMkLst>
            <pc:docMk/>
            <pc:sldMk cId="558747559" sldId="333"/>
            <ac:spMk id="4" creationId="{7989EBEF-31E8-489E-AB38-27B959CFA2BA}"/>
          </ac:spMkLst>
        </pc:spChg>
        <pc:spChg chg="add del mod">
          <ac:chgData name="Syphax Ait oubelli" userId="ecf726b1934da71b" providerId="LiveId" clId="{DBF02EF2-5AE0-440D-B6AD-B5ACDEE03AC8}" dt="2021-08-08T16:42:56.874" v="82"/>
          <ac:spMkLst>
            <pc:docMk/>
            <pc:sldMk cId="558747559" sldId="333"/>
            <ac:spMk id="5" creationId="{7C10A382-347D-47AD-9CED-FD39F1826898}"/>
          </ac:spMkLst>
        </pc:spChg>
        <pc:spChg chg="add del">
          <ac:chgData name="Syphax Ait oubelli" userId="ecf726b1934da71b" providerId="LiveId" clId="{DBF02EF2-5AE0-440D-B6AD-B5ACDEE03AC8}" dt="2021-08-08T16:42:56.874" v="82"/>
          <ac:spMkLst>
            <pc:docMk/>
            <pc:sldMk cId="558747559" sldId="333"/>
            <ac:spMk id="6" creationId="{8C512562-6E8E-4778-8DD3-5AA9EC125F7F}"/>
          </ac:spMkLst>
        </pc:spChg>
        <pc:spChg chg="mod topLvl">
          <ac:chgData name="Syphax Ait oubelli" userId="ecf726b1934da71b" providerId="LiveId" clId="{DBF02EF2-5AE0-440D-B6AD-B5ACDEE03AC8}" dt="2021-08-08T16:44:09.511" v="339" actId="165"/>
          <ac:spMkLst>
            <pc:docMk/>
            <pc:sldMk cId="558747559" sldId="333"/>
            <ac:spMk id="7" creationId="{D59E1FB0-9903-4F5E-B7EC-B11DAB940366}"/>
          </ac:spMkLst>
        </pc:spChg>
        <pc:spChg chg="add del mod">
          <ac:chgData name="Syphax Ait oubelli" userId="ecf726b1934da71b" providerId="LiveId" clId="{DBF02EF2-5AE0-440D-B6AD-B5ACDEE03AC8}" dt="2021-08-08T16:42:56.885" v="93"/>
          <ac:spMkLst>
            <pc:docMk/>
            <pc:sldMk cId="558747559" sldId="333"/>
            <ac:spMk id="8" creationId="{541EBACF-BBF3-456E-8E68-40A5B2C43F4B}"/>
          </ac:spMkLst>
        </pc:spChg>
        <pc:spChg chg="add del">
          <ac:chgData name="Syphax Ait oubelli" userId="ecf726b1934da71b" providerId="LiveId" clId="{DBF02EF2-5AE0-440D-B6AD-B5ACDEE03AC8}" dt="2021-08-08T16:42:56.885" v="93"/>
          <ac:spMkLst>
            <pc:docMk/>
            <pc:sldMk cId="558747559" sldId="333"/>
            <ac:spMk id="9" creationId="{2EDFBA55-9B5A-435F-B2AD-349AF5D98258}"/>
          </ac:spMkLst>
        </pc:spChg>
        <pc:spChg chg="mod topLvl">
          <ac:chgData name="Syphax Ait oubelli" userId="ecf726b1934da71b" providerId="LiveId" clId="{DBF02EF2-5AE0-440D-B6AD-B5ACDEE03AC8}" dt="2021-08-08T16:44:09.511" v="339" actId="165"/>
          <ac:spMkLst>
            <pc:docMk/>
            <pc:sldMk cId="558747559" sldId="333"/>
            <ac:spMk id="10" creationId="{64A1804D-5EE1-45AB-8787-6B8AB96A3DF6}"/>
          </ac:spMkLst>
        </pc:spChg>
        <pc:spChg chg="add del mod">
          <ac:chgData name="Syphax Ait oubelli" userId="ecf726b1934da71b" providerId="LiveId" clId="{DBF02EF2-5AE0-440D-B6AD-B5ACDEE03AC8}" dt="2021-08-08T16:42:56.902" v="104"/>
          <ac:spMkLst>
            <pc:docMk/>
            <pc:sldMk cId="558747559" sldId="333"/>
            <ac:spMk id="11" creationId="{46DA3EB4-74CA-40D3-BA2B-4722B961D51A}"/>
          </ac:spMkLst>
        </pc:spChg>
        <pc:spChg chg="add del">
          <ac:chgData name="Syphax Ait oubelli" userId="ecf726b1934da71b" providerId="LiveId" clId="{DBF02EF2-5AE0-440D-B6AD-B5ACDEE03AC8}" dt="2021-08-08T16:42:56.902" v="104"/>
          <ac:spMkLst>
            <pc:docMk/>
            <pc:sldMk cId="558747559" sldId="333"/>
            <ac:spMk id="12" creationId="{589CBF47-674C-4EF4-9637-B7AAEFD7C9D2}"/>
          </ac:spMkLst>
        </pc:spChg>
        <pc:spChg chg="mod topLvl">
          <ac:chgData name="Syphax Ait oubelli" userId="ecf726b1934da71b" providerId="LiveId" clId="{DBF02EF2-5AE0-440D-B6AD-B5ACDEE03AC8}" dt="2021-08-08T16:44:09.511" v="339" actId="165"/>
          <ac:spMkLst>
            <pc:docMk/>
            <pc:sldMk cId="558747559" sldId="333"/>
            <ac:spMk id="13" creationId="{4D360CD4-01F2-4912-A370-7F474CDD0DAB}"/>
          </ac:spMkLst>
        </pc:spChg>
        <pc:spChg chg="add del mod">
          <ac:chgData name="Syphax Ait oubelli" userId="ecf726b1934da71b" providerId="LiveId" clId="{DBF02EF2-5AE0-440D-B6AD-B5ACDEE03AC8}" dt="2021-08-08T16:42:56.917" v="115"/>
          <ac:spMkLst>
            <pc:docMk/>
            <pc:sldMk cId="558747559" sldId="333"/>
            <ac:spMk id="14" creationId="{41E64364-F9FA-4063-89B1-380F416A27D8}"/>
          </ac:spMkLst>
        </pc:spChg>
        <pc:spChg chg="add del">
          <ac:chgData name="Syphax Ait oubelli" userId="ecf726b1934da71b" providerId="LiveId" clId="{DBF02EF2-5AE0-440D-B6AD-B5ACDEE03AC8}" dt="2021-08-08T16:42:56.917" v="115"/>
          <ac:spMkLst>
            <pc:docMk/>
            <pc:sldMk cId="558747559" sldId="333"/>
            <ac:spMk id="15" creationId="{39B5AA7C-0692-40F8-BA8F-BC11D0547D08}"/>
          </ac:spMkLst>
        </pc:spChg>
        <pc:spChg chg="mod topLvl">
          <ac:chgData name="Syphax Ait oubelli" userId="ecf726b1934da71b" providerId="LiveId" clId="{DBF02EF2-5AE0-440D-B6AD-B5ACDEE03AC8}" dt="2021-08-08T16:44:09.511" v="339" actId="165"/>
          <ac:spMkLst>
            <pc:docMk/>
            <pc:sldMk cId="558747559" sldId="333"/>
            <ac:spMk id="16" creationId="{73A2B211-1E76-43B8-A842-644031212CA9}"/>
          </ac:spMkLst>
        </pc:spChg>
        <pc:spChg chg="add del mod">
          <ac:chgData name="Syphax Ait oubelli" userId="ecf726b1934da71b" providerId="LiveId" clId="{DBF02EF2-5AE0-440D-B6AD-B5ACDEE03AC8}" dt="2021-08-08T16:42:56.933" v="126"/>
          <ac:spMkLst>
            <pc:docMk/>
            <pc:sldMk cId="558747559" sldId="333"/>
            <ac:spMk id="17" creationId="{E37FB369-AE07-4C68-88D0-A93034D7E3E2}"/>
          </ac:spMkLst>
        </pc:spChg>
        <pc:spChg chg="add del">
          <ac:chgData name="Syphax Ait oubelli" userId="ecf726b1934da71b" providerId="LiveId" clId="{DBF02EF2-5AE0-440D-B6AD-B5ACDEE03AC8}" dt="2021-08-08T16:42:56.933" v="126"/>
          <ac:spMkLst>
            <pc:docMk/>
            <pc:sldMk cId="558747559" sldId="333"/>
            <ac:spMk id="18" creationId="{B4CB2BF2-AB5B-418A-8C19-BD54755ED4F7}"/>
          </ac:spMkLst>
        </pc:spChg>
        <pc:spChg chg="mod topLvl">
          <ac:chgData name="Syphax Ait oubelli" userId="ecf726b1934da71b" providerId="LiveId" clId="{DBF02EF2-5AE0-440D-B6AD-B5ACDEE03AC8}" dt="2021-08-08T16:44:09.511" v="339" actId="165"/>
          <ac:spMkLst>
            <pc:docMk/>
            <pc:sldMk cId="558747559" sldId="333"/>
            <ac:spMk id="19" creationId="{F71A63FB-07F1-4F19-B1A3-EBF27B03FDC2}"/>
          </ac:spMkLst>
        </pc:spChg>
        <pc:spChg chg="add del mod">
          <ac:chgData name="Syphax Ait oubelli" userId="ecf726b1934da71b" providerId="LiveId" clId="{DBF02EF2-5AE0-440D-B6AD-B5ACDEE03AC8}" dt="2021-08-08T16:42:56.948" v="137"/>
          <ac:spMkLst>
            <pc:docMk/>
            <pc:sldMk cId="558747559" sldId="333"/>
            <ac:spMk id="20" creationId="{8F698BFD-2B08-41AD-8F74-865F9516FA5B}"/>
          </ac:spMkLst>
        </pc:spChg>
        <pc:spChg chg="add del">
          <ac:chgData name="Syphax Ait oubelli" userId="ecf726b1934da71b" providerId="LiveId" clId="{DBF02EF2-5AE0-440D-B6AD-B5ACDEE03AC8}" dt="2021-08-08T16:42:56.948" v="137"/>
          <ac:spMkLst>
            <pc:docMk/>
            <pc:sldMk cId="558747559" sldId="333"/>
            <ac:spMk id="21" creationId="{6F012ED1-9D66-4DD5-9139-E02FA4B892BD}"/>
          </ac:spMkLst>
        </pc:spChg>
        <pc:spChg chg="mod topLvl">
          <ac:chgData name="Syphax Ait oubelli" userId="ecf726b1934da71b" providerId="LiveId" clId="{DBF02EF2-5AE0-440D-B6AD-B5ACDEE03AC8}" dt="2021-08-08T16:44:09.511" v="339" actId="165"/>
          <ac:spMkLst>
            <pc:docMk/>
            <pc:sldMk cId="558747559" sldId="333"/>
            <ac:spMk id="22" creationId="{0C3FE7D5-4E79-46C7-8C4C-6552ACA027E3}"/>
          </ac:spMkLst>
        </pc:spChg>
        <pc:spChg chg="add del mod">
          <ac:chgData name="Syphax Ait oubelli" userId="ecf726b1934da71b" providerId="LiveId" clId="{DBF02EF2-5AE0-440D-B6AD-B5ACDEE03AC8}" dt="2021-08-08T16:42:56.964" v="148"/>
          <ac:spMkLst>
            <pc:docMk/>
            <pc:sldMk cId="558747559" sldId="333"/>
            <ac:spMk id="23" creationId="{BBE69681-DDE1-4A83-9DB2-B55366E8D90A}"/>
          </ac:spMkLst>
        </pc:spChg>
        <pc:spChg chg="add del">
          <ac:chgData name="Syphax Ait oubelli" userId="ecf726b1934da71b" providerId="LiveId" clId="{DBF02EF2-5AE0-440D-B6AD-B5ACDEE03AC8}" dt="2021-08-08T16:42:56.964" v="148"/>
          <ac:spMkLst>
            <pc:docMk/>
            <pc:sldMk cId="558747559" sldId="333"/>
            <ac:spMk id="24" creationId="{C58E2190-8A2A-4785-9D96-2B80BC762E75}"/>
          </ac:spMkLst>
        </pc:spChg>
        <pc:spChg chg="mod topLvl">
          <ac:chgData name="Syphax Ait oubelli" userId="ecf726b1934da71b" providerId="LiveId" clId="{DBF02EF2-5AE0-440D-B6AD-B5ACDEE03AC8}" dt="2021-08-08T16:44:09.511" v="339" actId="165"/>
          <ac:spMkLst>
            <pc:docMk/>
            <pc:sldMk cId="558747559" sldId="333"/>
            <ac:spMk id="25" creationId="{06AF10B1-CB4F-4986-B34E-193E0BD469D9}"/>
          </ac:spMkLst>
        </pc:spChg>
        <pc:spChg chg="add del mod">
          <ac:chgData name="Syphax Ait oubelli" userId="ecf726b1934da71b" providerId="LiveId" clId="{DBF02EF2-5AE0-440D-B6AD-B5ACDEE03AC8}" dt="2021-08-08T16:42:56.980" v="159"/>
          <ac:spMkLst>
            <pc:docMk/>
            <pc:sldMk cId="558747559" sldId="333"/>
            <ac:spMk id="26" creationId="{593F7722-1CAB-425E-8DD4-AA252E844F72}"/>
          </ac:spMkLst>
        </pc:spChg>
        <pc:spChg chg="add del">
          <ac:chgData name="Syphax Ait oubelli" userId="ecf726b1934da71b" providerId="LiveId" clId="{DBF02EF2-5AE0-440D-B6AD-B5ACDEE03AC8}" dt="2021-08-08T16:42:56.980" v="159"/>
          <ac:spMkLst>
            <pc:docMk/>
            <pc:sldMk cId="558747559" sldId="333"/>
            <ac:spMk id="27" creationId="{CEDCF454-B5A8-4298-B7F7-F550A176941A}"/>
          </ac:spMkLst>
        </pc:spChg>
        <pc:spChg chg="mod topLvl">
          <ac:chgData name="Syphax Ait oubelli" userId="ecf726b1934da71b" providerId="LiveId" clId="{DBF02EF2-5AE0-440D-B6AD-B5ACDEE03AC8}" dt="2021-08-08T16:44:09.511" v="339" actId="165"/>
          <ac:spMkLst>
            <pc:docMk/>
            <pc:sldMk cId="558747559" sldId="333"/>
            <ac:spMk id="28" creationId="{15F0DA52-9D8D-4642-9762-65BDA6AFE2FA}"/>
          </ac:spMkLst>
        </pc:spChg>
        <pc:spChg chg="add del mod">
          <ac:chgData name="Syphax Ait oubelli" userId="ecf726b1934da71b" providerId="LiveId" clId="{DBF02EF2-5AE0-440D-B6AD-B5ACDEE03AC8}" dt="2021-08-08T16:42:56.994" v="170"/>
          <ac:spMkLst>
            <pc:docMk/>
            <pc:sldMk cId="558747559" sldId="333"/>
            <ac:spMk id="29" creationId="{488044C0-A557-4E13-B9A1-53BEEDA28121}"/>
          </ac:spMkLst>
        </pc:spChg>
        <pc:spChg chg="add del">
          <ac:chgData name="Syphax Ait oubelli" userId="ecf726b1934da71b" providerId="LiveId" clId="{DBF02EF2-5AE0-440D-B6AD-B5ACDEE03AC8}" dt="2021-08-08T16:42:56.994" v="170"/>
          <ac:spMkLst>
            <pc:docMk/>
            <pc:sldMk cId="558747559" sldId="333"/>
            <ac:spMk id="30" creationId="{8E5E825A-6363-49B4-B6C1-1E2DD2FCBA19}"/>
          </ac:spMkLst>
        </pc:spChg>
        <pc:spChg chg="mod topLvl">
          <ac:chgData name="Syphax Ait oubelli" userId="ecf726b1934da71b" providerId="LiveId" clId="{DBF02EF2-5AE0-440D-B6AD-B5ACDEE03AC8}" dt="2021-08-08T16:44:09.511" v="339" actId="165"/>
          <ac:spMkLst>
            <pc:docMk/>
            <pc:sldMk cId="558747559" sldId="333"/>
            <ac:spMk id="31" creationId="{14AFC152-7112-443A-8C7A-2E80FB0E8E5A}"/>
          </ac:spMkLst>
        </pc:spChg>
        <pc:spChg chg="add del mod">
          <ac:chgData name="Syphax Ait oubelli" userId="ecf726b1934da71b" providerId="LiveId" clId="{DBF02EF2-5AE0-440D-B6AD-B5ACDEE03AC8}" dt="2021-08-08T16:42:57.009" v="181"/>
          <ac:spMkLst>
            <pc:docMk/>
            <pc:sldMk cId="558747559" sldId="333"/>
            <ac:spMk id="32" creationId="{5D724610-8257-49A6-9BB8-F6535E1C5A0B}"/>
          </ac:spMkLst>
        </pc:spChg>
        <pc:spChg chg="add del">
          <ac:chgData name="Syphax Ait oubelli" userId="ecf726b1934da71b" providerId="LiveId" clId="{DBF02EF2-5AE0-440D-B6AD-B5ACDEE03AC8}" dt="2021-08-08T16:42:57.009" v="181"/>
          <ac:spMkLst>
            <pc:docMk/>
            <pc:sldMk cId="558747559" sldId="333"/>
            <ac:spMk id="33" creationId="{735D92D5-1174-42F1-BE7A-16346F93114D}"/>
          </ac:spMkLst>
        </pc:spChg>
        <pc:spChg chg="mod topLvl">
          <ac:chgData name="Syphax Ait oubelli" userId="ecf726b1934da71b" providerId="LiveId" clId="{DBF02EF2-5AE0-440D-B6AD-B5ACDEE03AC8}" dt="2021-08-08T16:44:09.511" v="339" actId="165"/>
          <ac:spMkLst>
            <pc:docMk/>
            <pc:sldMk cId="558747559" sldId="333"/>
            <ac:spMk id="34" creationId="{F09FA5DB-C5D5-4113-BDD9-00327492FEB0}"/>
          </ac:spMkLst>
        </pc:spChg>
        <pc:spChg chg="add del mod">
          <ac:chgData name="Syphax Ait oubelli" userId="ecf726b1934da71b" providerId="LiveId" clId="{DBF02EF2-5AE0-440D-B6AD-B5ACDEE03AC8}" dt="2021-08-08T16:42:57.026" v="192"/>
          <ac:spMkLst>
            <pc:docMk/>
            <pc:sldMk cId="558747559" sldId="333"/>
            <ac:spMk id="35" creationId="{91A0E1DD-F0CB-4A3F-A7E1-BAC6A090051C}"/>
          </ac:spMkLst>
        </pc:spChg>
        <pc:spChg chg="add del">
          <ac:chgData name="Syphax Ait oubelli" userId="ecf726b1934da71b" providerId="LiveId" clId="{DBF02EF2-5AE0-440D-B6AD-B5ACDEE03AC8}" dt="2021-08-08T16:42:57.026" v="192"/>
          <ac:spMkLst>
            <pc:docMk/>
            <pc:sldMk cId="558747559" sldId="333"/>
            <ac:spMk id="36" creationId="{D1FB1B83-F5DC-4B8C-AC9F-361A298BFAC2}"/>
          </ac:spMkLst>
        </pc:spChg>
        <pc:spChg chg="mod topLvl">
          <ac:chgData name="Syphax Ait oubelli" userId="ecf726b1934da71b" providerId="LiveId" clId="{DBF02EF2-5AE0-440D-B6AD-B5ACDEE03AC8}" dt="2021-08-08T16:44:09.511" v="339" actId="165"/>
          <ac:spMkLst>
            <pc:docMk/>
            <pc:sldMk cId="558747559" sldId="333"/>
            <ac:spMk id="37" creationId="{C81227BE-41EF-4393-AC13-08A97F741AD1}"/>
          </ac:spMkLst>
        </pc:spChg>
        <pc:spChg chg="add del mod">
          <ac:chgData name="Syphax Ait oubelli" userId="ecf726b1934da71b" providerId="LiveId" clId="{DBF02EF2-5AE0-440D-B6AD-B5ACDEE03AC8}" dt="2021-08-08T16:42:57.041" v="203"/>
          <ac:spMkLst>
            <pc:docMk/>
            <pc:sldMk cId="558747559" sldId="333"/>
            <ac:spMk id="38" creationId="{2C73E2F3-7ACF-4CF4-87DB-4B498364BC6F}"/>
          </ac:spMkLst>
        </pc:spChg>
        <pc:spChg chg="add del">
          <ac:chgData name="Syphax Ait oubelli" userId="ecf726b1934da71b" providerId="LiveId" clId="{DBF02EF2-5AE0-440D-B6AD-B5ACDEE03AC8}" dt="2021-08-08T16:42:57.041" v="203"/>
          <ac:spMkLst>
            <pc:docMk/>
            <pc:sldMk cId="558747559" sldId="333"/>
            <ac:spMk id="39" creationId="{0864C3AC-7F54-4C96-8038-65EF369C5121}"/>
          </ac:spMkLst>
        </pc:spChg>
        <pc:spChg chg="mod topLvl">
          <ac:chgData name="Syphax Ait oubelli" userId="ecf726b1934da71b" providerId="LiveId" clId="{DBF02EF2-5AE0-440D-B6AD-B5ACDEE03AC8}" dt="2021-08-08T16:44:09.511" v="339" actId="165"/>
          <ac:spMkLst>
            <pc:docMk/>
            <pc:sldMk cId="558747559" sldId="333"/>
            <ac:spMk id="40" creationId="{EF95D963-9C20-4B6A-8864-EBC33FF866EE}"/>
          </ac:spMkLst>
        </pc:spChg>
        <pc:spChg chg="add del mod">
          <ac:chgData name="Syphax Ait oubelli" userId="ecf726b1934da71b" providerId="LiveId" clId="{DBF02EF2-5AE0-440D-B6AD-B5ACDEE03AC8}" dt="2021-08-08T16:42:57.056" v="214"/>
          <ac:spMkLst>
            <pc:docMk/>
            <pc:sldMk cId="558747559" sldId="333"/>
            <ac:spMk id="41" creationId="{8BFB0E1A-72E2-46C5-9ECD-A2847410C67B}"/>
          </ac:spMkLst>
        </pc:spChg>
        <pc:spChg chg="add del">
          <ac:chgData name="Syphax Ait oubelli" userId="ecf726b1934da71b" providerId="LiveId" clId="{DBF02EF2-5AE0-440D-B6AD-B5ACDEE03AC8}" dt="2021-08-08T16:42:57.056" v="214"/>
          <ac:spMkLst>
            <pc:docMk/>
            <pc:sldMk cId="558747559" sldId="333"/>
            <ac:spMk id="42" creationId="{FA852E01-C072-4102-8B9F-2EE661A1230E}"/>
          </ac:spMkLst>
        </pc:spChg>
        <pc:spChg chg="mod topLvl">
          <ac:chgData name="Syphax Ait oubelli" userId="ecf726b1934da71b" providerId="LiveId" clId="{DBF02EF2-5AE0-440D-B6AD-B5ACDEE03AC8}" dt="2021-08-08T16:44:09.511" v="339" actId="165"/>
          <ac:spMkLst>
            <pc:docMk/>
            <pc:sldMk cId="558747559" sldId="333"/>
            <ac:spMk id="43" creationId="{A1622D04-8937-4436-8A83-B2DDB09AE7F2}"/>
          </ac:spMkLst>
        </pc:spChg>
        <pc:spChg chg="add del mod">
          <ac:chgData name="Syphax Ait oubelli" userId="ecf726b1934da71b" providerId="LiveId" clId="{DBF02EF2-5AE0-440D-B6AD-B5ACDEE03AC8}" dt="2021-08-08T16:42:57.074" v="225"/>
          <ac:spMkLst>
            <pc:docMk/>
            <pc:sldMk cId="558747559" sldId="333"/>
            <ac:spMk id="44" creationId="{D6BD7132-3995-4847-91FE-E51681086819}"/>
          </ac:spMkLst>
        </pc:spChg>
        <pc:spChg chg="add del">
          <ac:chgData name="Syphax Ait oubelli" userId="ecf726b1934da71b" providerId="LiveId" clId="{DBF02EF2-5AE0-440D-B6AD-B5ACDEE03AC8}" dt="2021-08-08T16:42:57.074" v="225"/>
          <ac:spMkLst>
            <pc:docMk/>
            <pc:sldMk cId="558747559" sldId="333"/>
            <ac:spMk id="45" creationId="{5910FF8B-D29E-47B0-80C5-F0B3643508B1}"/>
          </ac:spMkLst>
        </pc:spChg>
        <pc:spChg chg="mod topLvl">
          <ac:chgData name="Syphax Ait oubelli" userId="ecf726b1934da71b" providerId="LiveId" clId="{DBF02EF2-5AE0-440D-B6AD-B5ACDEE03AC8}" dt="2021-08-08T16:44:09.511" v="339" actId="165"/>
          <ac:spMkLst>
            <pc:docMk/>
            <pc:sldMk cId="558747559" sldId="333"/>
            <ac:spMk id="46" creationId="{1785F098-5F9B-4E15-825A-EB70E4A37FD6}"/>
          </ac:spMkLst>
        </pc:spChg>
        <pc:spChg chg="add del mod">
          <ac:chgData name="Syphax Ait oubelli" userId="ecf726b1934da71b" providerId="LiveId" clId="{DBF02EF2-5AE0-440D-B6AD-B5ACDEE03AC8}" dt="2021-08-08T16:42:57.088" v="236"/>
          <ac:spMkLst>
            <pc:docMk/>
            <pc:sldMk cId="558747559" sldId="333"/>
            <ac:spMk id="47" creationId="{1550311E-F927-4FC4-8609-BBD2D4366FAB}"/>
          </ac:spMkLst>
        </pc:spChg>
        <pc:spChg chg="add del">
          <ac:chgData name="Syphax Ait oubelli" userId="ecf726b1934da71b" providerId="LiveId" clId="{DBF02EF2-5AE0-440D-B6AD-B5ACDEE03AC8}" dt="2021-08-08T16:42:57.088" v="236"/>
          <ac:spMkLst>
            <pc:docMk/>
            <pc:sldMk cId="558747559" sldId="333"/>
            <ac:spMk id="48" creationId="{47BB199E-E42D-4742-A37C-A004FA73E95F}"/>
          </ac:spMkLst>
        </pc:spChg>
        <pc:spChg chg="mod topLvl">
          <ac:chgData name="Syphax Ait oubelli" userId="ecf726b1934da71b" providerId="LiveId" clId="{DBF02EF2-5AE0-440D-B6AD-B5ACDEE03AC8}" dt="2021-08-08T16:44:09.511" v="339" actId="165"/>
          <ac:spMkLst>
            <pc:docMk/>
            <pc:sldMk cId="558747559" sldId="333"/>
            <ac:spMk id="49" creationId="{8354BD48-71B1-47A2-964C-9406051523F7}"/>
          </ac:spMkLst>
        </pc:spChg>
        <pc:spChg chg="add del mod">
          <ac:chgData name="Syphax Ait oubelli" userId="ecf726b1934da71b" providerId="LiveId" clId="{DBF02EF2-5AE0-440D-B6AD-B5ACDEE03AC8}" dt="2021-08-08T16:42:57.102" v="247"/>
          <ac:spMkLst>
            <pc:docMk/>
            <pc:sldMk cId="558747559" sldId="333"/>
            <ac:spMk id="50" creationId="{9E7B9531-8AB7-47CD-8D07-D958E0B06EE3}"/>
          </ac:spMkLst>
        </pc:spChg>
        <pc:spChg chg="add del">
          <ac:chgData name="Syphax Ait oubelli" userId="ecf726b1934da71b" providerId="LiveId" clId="{DBF02EF2-5AE0-440D-B6AD-B5ACDEE03AC8}" dt="2021-08-08T16:42:57.102" v="247"/>
          <ac:spMkLst>
            <pc:docMk/>
            <pc:sldMk cId="558747559" sldId="333"/>
            <ac:spMk id="51" creationId="{DBF84B5A-70DC-462A-9C43-3D889C814D60}"/>
          </ac:spMkLst>
        </pc:spChg>
        <pc:spChg chg="mod topLvl">
          <ac:chgData name="Syphax Ait oubelli" userId="ecf726b1934da71b" providerId="LiveId" clId="{DBF02EF2-5AE0-440D-B6AD-B5ACDEE03AC8}" dt="2021-08-08T16:44:09.511" v="339" actId="165"/>
          <ac:spMkLst>
            <pc:docMk/>
            <pc:sldMk cId="558747559" sldId="333"/>
            <ac:spMk id="52" creationId="{9737E3C9-2649-4B93-B311-C140B3A0E59E}"/>
          </ac:spMkLst>
        </pc:spChg>
        <pc:spChg chg="add del mod">
          <ac:chgData name="Syphax Ait oubelli" userId="ecf726b1934da71b" providerId="LiveId" clId="{DBF02EF2-5AE0-440D-B6AD-B5ACDEE03AC8}" dt="2021-08-08T16:42:57.119" v="258"/>
          <ac:spMkLst>
            <pc:docMk/>
            <pc:sldMk cId="558747559" sldId="333"/>
            <ac:spMk id="53" creationId="{78499BEF-250B-4376-B495-861546E73B6A}"/>
          </ac:spMkLst>
        </pc:spChg>
        <pc:spChg chg="add del">
          <ac:chgData name="Syphax Ait oubelli" userId="ecf726b1934da71b" providerId="LiveId" clId="{DBF02EF2-5AE0-440D-B6AD-B5ACDEE03AC8}" dt="2021-08-08T16:42:57.119" v="258"/>
          <ac:spMkLst>
            <pc:docMk/>
            <pc:sldMk cId="558747559" sldId="333"/>
            <ac:spMk id="54" creationId="{C5A845F6-6B6B-48FD-B2BD-5F62DB73B361}"/>
          </ac:spMkLst>
        </pc:spChg>
        <pc:spChg chg="mod topLvl">
          <ac:chgData name="Syphax Ait oubelli" userId="ecf726b1934da71b" providerId="LiveId" clId="{DBF02EF2-5AE0-440D-B6AD-B5ACDEE03AC8}" dt="2021-08-08T16:44:09.511" v="339" actId="165"/>
          <ac:spMkLst>
            <pc:docMk/>
            <pc:sldMk cId="558747559" sldId="333"/>
            <ac:spMk id="55" creationId="{643D47E5-5F64-41FE-A755-10F5635F91AC}"/>
          </ac:spMkLst>
        </pc:spChg>
        <pc:spChg chg="add del mod">
          <ac:chgData name="Syphax Ait oubelli" userId="ecf726b1934da71b" providerId="LiveId" clId="{DBF02EF2-5AE0-440D-B6AD-B5ACDEE03AC8}" dt="2021-08-08T16:42:57.134" v="269"/>
          <ac:spMkLst>
            <pc:docMk/>
            <pc:sldMk cId="558747559" sldId="333"/>
            <ac:spMk id="56" creationId="{AEFFB2DE-5B46-455C-9C03-AE436F0D0F00}"/>
          </ac:spMkLst>
        </pc:spChg>
        <pc:spChg chg="add del">
          <ac:chgData name="Syphax Ait oubelli" userId="ecf726b1934da71b" providerId="LiveId" clId="{DBF02EF2-5AE0-440D-B6AD-B5ACDEE03AC8}" dt="2021-08-08T16:42:57.134" v="269"/>
          <ac:spMkLst>
            <pc:docMk/>
            <pc:sldMk cId="558747559" sldId="333"/>
            <ac:spMk id="57" creationId="{02B0D221-D853-42FB-9285-02D621DF5784}"/>
          </ac:spMkLst>
        </pc:spChg>
        <pc:spChg chg="mod topLvl">
          <ac:chgData name="Syphax Ait oubelli" userId="ecf726b1934da71b" providerId="LiveId" clId="{DBF02EF2-5AE0-440D-B6AD-B5ACDEE03AC8}" dt="2021-08-08T16:44:09.511" v="339" actId="165"/>
          <ac:spMkLst>
            <pc:docMk/>
            <pc:sldMk cId="558747559" sldId="333"/>
            <ac:spMk id="58" creationId="{8EC3A824-16BD-43D7-A9F7-7315256CBBBD}"/>
          </ac:spMkLst>
        </pc:spChg>
        <pc:spChg chg="add del mod">
          <ac:chgData name="Syphax Ait oubelli" userId="ecf726b1934da71b" providerId="LiveId" clId="{DBF02EF2-5AE0-440D-B6AD-B5ACDEE03AC8}" dt="2021-08-08T16:42:57.150" v="280"/>
          <ac:spMkLst>
            <pc:docMk/>
            <pc:sldMk cId="558747559" sldId="333"/>
            <ac:spMk id="59" creationId="{7B6E17D2-5568-4AE9-9236-66FCC45FE2A7}"/>
          </ac:spMkLst>
        </pc:spChg>
        <pc:spChg chg="add del">
          <ac:chgData name="Syphax Ait oubelli" userId="ecf726b1934da71b" providerId="LiveId" clId="{DBF02EF2-5AE0-440D-B6AD-B5ACDEE03AC8}" dt="2021-08-08T16:42:57.150" v="280"/>
          <ac:spMkLst>
            <pc:docMk/>
            <pc:sldMk cId="558747559" sldId="333"/>
            <ac:spMk id="60" creationId="{6D22F7AD-4684-4DF9-B44C-7AE0446BF49E}"/>
          </ac:spMkLst>
        </pc:spChg>
        <pc:spChg chg="mod topLvl">
          <ac:chgData name="Syphax Ait oubelli" userId="ecf726b1934da71b" providerId="LiveId" clId="{DBF02EF2-5AE0-440D-B6AD-B5ACDEE03AC8}" dt="2021-08-08T16:44:09.511" v="339" actId="165"/>
          <ac:spMkLst>
            <pc:docMk/>
            <pc:sldMk cId="558747559" sldId="333"/>
            <ac:spMk id="61" creationId="{6F32346E-52DB-4C93-A3B2-14DA9B8443DA}"/>
          </ac:spMkLst>
        </pc:spChg>
        <pc:spChg chg="add del mod">
          <ac:chgData name="Syphax Ait oubelli" userId="ecf726b1934da71b" providerId="LiveId" clId="{DBF02EF2-5AE0-440D-B6AD-B5ACDEE03AC8}" dt="2021-08-08T16:42:57.165" v="291"/>
          <ac:spMkLst>
            <pc:docMk/>
            <pc:sldMk cId="558747559" sldId="333"/>
            <ac:spMk id="62" creationId="{535E9312-6D0A-4F57-84F7-B97DDFAED47F}"/>
          </ac:spMkLst>
        </pc:spChg>
        <pc:spChg chg="add del">
          <ac:chgData name="Syphax Ait oubelli" userId="ecf726b1934da71b" providerId="LiveId" clId="{DBF02EF2-5AE0-440D-B6AD-B5ACDEE03AC8}" dt="2021-08-08T16:42:57.165" v="291"/>
          <ac:spMkLst>
            <pc:docMk/>
            <pc:sldMk cId="558747559" sldId="333"/>
            <ac:spMk id="63" creationId="{809D2BEF-4733-4484-894F-A285CD3E13F2}"/>
          </ac:spMkLst>
        </pc:spChg>
        <pc:spChg chg="mod topLvl">
          <ac:chgData name="Syphax Ait oubelli" userId="ecf726b1934da71b" providerId="LiveId" clId="{DBF02EF2-5AE0-440D-B6AD-B5ACDEE03AC8}" dt="2021-08-08T16:44:09.511" v="339" actId="165"/>
          <ac:spMkLst>
            <pc:docMk/>
            <pc:sldMk cId="558747559" sldId="333"/>
            <ac:spMk id="64" creationId="{5D49293E-1C21-480B-A99D-89FC82FB266E}"/>
          </ac:spMkLst>
        </pc:spChg>
        <pc:grpChg chg="add del mod">
          <ac:chgData name="Syphax Ait oubelli" userId="ecf726b1934da71b" providerId="LiveId" clId="{DBF02EF2-5AE0-440D-B6AD-B5ACDEE03AC8}" dt="2021-08-08T16:44:09.511" v="339" actId="165"/>
          <ac:grpSpMkLst>
            <pc:docMk/>
            <pc:sldMk cId="558747559" sldId="333"/>
            <ac:grpSpMk id="65" creationId="{54989D20-05BE-4476-961F-61BC8953F96E}"/>
          </ac:grpSpMkLst>
        </pc:grpChg>
      </pc:sldChg>
      <pc:sldChg chg="del">
        <pc:chgData name="Syphax Ait oubelli" userId="ecf726b1934da71b" providerId="LiveId" clId="{DBF02EF2-5AE0-440D-B6AD-B5ACDEE03AC8}" dt="2021-08-08T16:29:20.051" v="0" actId="47"/>
        <pc:sldMkLst>
          <pc:docMk/>
          <pc:sldMk cId="3329308994" sldId="333"/>
        </pc:sldMkLst>
      </pc:sldChg>
      <pc:sldChg chg="addSp modSp add mod">
        <pc:chgData name="Syphax Ait oubelli" userId="ecf726b1934da71b" providerId="LiveId" clId="{DBF02EF2-5AE0-440D-B6AD-B5ACDEE03AC8}" dt="2021-08-08T16:45:39.650" v="401" actId="1038"/>
        <pc:sldMkLst>
          <pc:docMk/>
          <pc:sldMk cId="1937023026" sldId="334"/>
        </pc:sldMkLst>
        <pc:spChg chg="add mod">
          <ac:chgData name="Syphax Ait oubelli" userId="ecf726b1934da71b" providerId="LiveId" clId="{DBF02EF2-5AE0-440D-B6AD-B5ACDEE03AC8}" dt="2021-08-08T16:45:39.650" v="401" actId="1038"/>
          <ac:spMkLst>
            <pc:docMk/>
            <pc:sldMk cId="1937023026" sldId="334"/>
            <ac:spMk id="24" creationId="{EDF86548-0E24-493B-9E12-F5D122CEB285}"/>
          </ac:spMkLst>
        </pc:spChg>
        <pc:picChg chg="add mod">
          <ac:chgData name="Syphax Ait oubelli" userId="ecf726b1934da71b" providerId="LiveId" clId="{DBF02EF2-5AE0-440D-B6AD-B5ACDEE03AC8}" dt="2021-08-08T16:45:14.670" v="389" actId="1037"/>
          <ac:picMkLst>
            <pc:docMk/>
            <pc:sldMk cId="1937023026" sldId="334"/>
            <ac:picMk id="23" creationId="{0B8431EB-B87F-4E18-8CF1-2D3E2E22D1D9}"/>
          </ac:picMkLst>
        </pc:picChg>
      </pc:sldChg>
      <pc:sldChg chg="del">
        <pc:chgData name="Syphax Ait oubelli" userId="ecf726b1934da71b" providerId="LiveId" clId="{DBF02EF2-5AE0-440D-B6AD-B5ACDEE03AC8}" dt="2021-08-08T16:29:20.051" v="0" actId="47"/>
        <pc:sldMkLst>
          <pc:docMk/>
          <pc:sldMk cId="4116156191" sldId="334"/>
        </pc:sldMkLst>
      </pc:sldChg>
      <pc:sldChg chg="del">
        <pc:chgData name="Syphax Ait oubelli" userId="ecf726b1934da71b" providerId="LiveId" clId="{DBF02EF2-5AE0-440D-B6AD-B5ACDEE03AC8}" dt="2021-08-08T16:29:20.051" v="0" actId="47"/>
        <pc:sldMkLst>
          <pc:docMk/>
          <pc:sldMk cId="76791541" sldId="335"/>
        </pc:sldMkLst>
      </pc:sldChg>
      <pc:sldChg chg="addSp delSp modSp add mod">
        <pc:chgData name="Syphax Ait oubelli" userId="ecf726b1934da71b" providerId="LiveId" clId="{DBF02EF2-5AE0-440D-B6AD-B5ACDEE03AC8}" dt="2021-08-10T11:01:02.652" v="487" actId="1076"/>
        <pc:sldMkLst>
          <pc:docMk/>
          <pc:sldMk cId="2770261713" sldId="335"/>
        </pc:sldMkLst>
        <pc:spChg chg="add mod">
          <ac:chgData name="Syphax Ait oubelli" userId="ecf726b1934da71b" providerId="LiveId" clId="{DBF02EF2-5AE0-440D-B6AD-B5ACDEE03AC8}" dt="2021-08-08T16:46:30.260" v="425" actId="1076"/>
          <ac:spMkLst>
            <pc:docMk/>
            <pc:sldMk cId="2770261713" sldId="335"/>
            <ac:spMk id="27" creationId="{40EEE43D-A8B6-4A49-8A00-AA7162181504}"/>
          </ac:spMkLst>
        </pc:spChg>
        <pc:spChg chg="add mod">
          <ac:chgData name="Syphax Ait oubelli" userId="ecf726b1934da71b" providerId="LiveId" clId="{DBF02EF2-5AE0-440D-B6AD-B5ACDEE03AC8}" dt="2021-08-08T16:46:59.900" v="452" actId="1076"/>
          <ac:spMkLst>
            <pc:docMk/>
            <pc:sldMk cId="2770261713" sldId="335"/>
            <ac:spMk id="30" creationId="{D711F95A-7470-47D2-8BFD-2ABBCF88A01E}"/>
          </ac:spMkLst>
        </pc:spChg>
        <pc:grpChg chg="add del mod">
          <ac:chgData name="Syphax Ait oubelli" userId="ecf726b1934da71b" providerId="LiveId" clId="{DBF02EF2-5AE0-440D-B6AD-B5ACDEE03AC8}" dt="2021-08-10T10:59:33.702" v="477" actId="478"/>
          <ac:grpSpMkLst>
            <pc:docMk/>
            <pc:sldMk cId="2770261713" sldId="335"/>
            <ac:grpSpMk id="9" creationId="{10DE0030-6023-476F-A27B-1E48B7ECC465}"/>
          </ac:grpSpMkLst>
        </pc:grpChg>
        <pc:picChg chg="add del mod">
          <ac:chgData name="Syphax Ait oubelli" userId="ecf726b1934da71b" providerId="LiveId" clId="{DBF02EF2-5AE0-440D-B6AD-B5ACDEE03AC8}" dt="2021-08-08T16:50:58.750" v="459" actId="478"/>
          <ac:picMkLst>
            <pc:docMk/>
            <pc:sldMk cId="2770261713" sldId="335"/>
            <ac:picMk id="3" creationId="{23C01745-378F-4A62-AA15-343E902A041A}"/>
          </ac:picMkLst>
        </pc:picChg>
        <pc:picChg chg="add mod">
          <ac:chgData name="Syphax Ait oubelli" userId="ecf726b1934da71b" providerId="LiveId" clId="{DBF02EF2-5AE0-440D-B6AD-B5ACDEE03AC8}" dt="2021-08-08T23:43:02.907" v="476" actId="164"/>
          <ac:picMkLst>
            <pc:docMk/>
            <pc:sldMk cId="2770261713" sldId="335"/>
            <ac:picMk id="5" creationId="{6C53EAF1-A14A-4E06-86BE-66EA28A75479}"/>
          </ac:picMkLst>
        </pc:picChg>
        <pc:picChg chg="add mod">
          <ac:chgData name="Syphax Ait oubelli" userId="ecf726b1934da71b" providerId="LiveId" clId="{DBF02EF2-5AE0-440D-B6AD-B5ACDEE03AC8}" dt="2021-08-08T23:43:02.907" v="476" actId="164"/>
          <ac:picMkLst>
            <pc:docMk/>
            <pc:sldMk cId="2770261713" sldId="335"/>
            <ac:picMk id="8" creationId="{1D9DA025-98B0-40D8-BA8B-EA8A4CF349C1}"/>
          </ac:picMkLst>
        </pc:picChg>
        <pc:picChg chg="add mod">
          <ac:chgData name="Syphax Ait oubelli" userId="ecf726b1934da71b" providerId="LiveId" clId="{DBF02EF2-5AE0-440D-B6AD-B5ACDEE03AC8}" dt="2021-08-08T16:46:19.580" v="408" actId="14100"/>
          <ac:picMkLst>
            <pc:docMk/>
            <pc:sldMk cId="2770261713" sldId="335"/>
            <ac:picMk id="26" creationId="{5510BF28-060B-48E7-B631-DF16AB9AC6CC}"/>
          </ac:picMkLst>
        </pc:picChg>
        <pc:picChg chg="add mod">
          <ac:chgData name="Syphax Ait oubelli" userId="ecf726b1934da71b" providerId="LiveId" clId="{DBF02EF2-5AE0-440D-B6AD-B5ACDEE03AC8}" dt="2021-08-08T16:46:47.030" v="431" actId="1076"/>
          <ac:picMkLst>
            <pc:docMk/>
            <pc:sldMk cId="2770261713" sldId="335"/>
            <ac:picMk id="29" creationId="{4BD16540-65B6-4662-B718-4083913FD17E}"/>
          </ac:picMkLst>
        </pc:picChg>
        <pc:picChg chg="add mod">
          <ac:chgData name="Syphax Ait oubelli" userId="ecf726b1934da71b" providerId="LiveId" clId="{DBF02EF2-5AE0-440D-B6AD-B5ACDEE03AC8}" dt="2021-08-08T23:43:02.907" v="476" actId="164"/>
          <ac:picMkLst>
            <pc:docMk/>
            <pc:sldMk cId="2770261713" sldId="335"/>
            <ac:picMk id="3074" creationId="{8AFCFE36-4C57-43A1-B5F3-14A020FBAFCD}"/>
          </ac:picMkLst>
        </pc:picChg>
        <pc:cxnChg chg="add mod">
          <ac:chgData name="Syphax Ait oubelli" userId="ecf726b1934da71b" providerId="LiveId" clId="{DBF02EF2-5AE0-440D-B6AD-B5ACDEE03AC8}" dt="2021-08-10T11:01:02.652" v="487" actId="1076"/>
          <ac:cxnSpMkLst>
            <pc:docMk/>
            <pc:sldMk cId="2770261713" sldId="335"/>
            <ac:cxnSpMk id="3" creationId="{86CD6EE1-3747-4918-9246-43799C896E74}"/>
          </ac:cxnSpMkLst>
        </pc:cxnChg>
        <pc:cxnChg chg="add mod">
          <ac:chgData name="Syphax Ait oubelli" userId="ecf726b1934da71b" providerId="LiveId" clId="{DBF02EF2-5AE0-440D-B6AD-B5ACDEE03AC8}" dt="2021-08-10T11:01:02.652" v="487" actId="1076"/>
          <ac:cxnSpMkLst>
            <pc:docMk/>
            <pc:sldMk cId="2770261713" sldId="335"/>
            <ac:cxnSpMk id="35" creationId="{876C90C1-663A-42F9-84ED-00ED81A8BF93}"/>
          </ac:cxnSpMkLst>
        </pc:cxnChg>
      </pc:sldChg>
      <pc:sldChg chg="addSp delSp modSp add mod">
        <pc:chgData name="Syphax Ait oubelli" userId="ecf726b1934da71b" providerId="LiveId" clId="{DBF02EF2-5AE0-440D-B6AD-B5ACDEE03AC8}" dt="2021-08-10T11:05:18.939" v="600" actId="207"/>
        <pc:sldMkLst>
          <pc:docMk/>
          <pc:sldMk cId="564074843" sldId="336"/>
        </pc:sldMkLst>
        <pc:spChg chg="mod">
          <ac:chgData name="Syphax Ait oubelli" userId="ecf726b1934da71b" providerId="LiveId" clId="{DBF02EF2-5AE0-440D-B6AD-B5ACDEE03AC8}" dt="2021-08-10T11:04:53.207" v="572" actId="1076"/>
          <ac:spMkLst>
            <pc:docMk/>
            <pc:sldMk cId="564074843" sldId="336"/>
            <ac:spMk id="7" creationId="{D59E1FB0-9903-4F5E-B7EC-B11DAB940366}"/>
          </ac:spMkLst>
        </pc:spChg>
        <pc:spChg chg="mod">
          <ac:chgData name="Syphax Ait oubelli" userId="ecf726b1934da71b" providerId="LiveId" clId="{DBF02EF2-5AE0-440D-B6AD-B5ACDEE03AC8}" dt="2021-08-10T11:04:53.207" v="572" actId="1076"/>
          <ac:spMkLst>
            <pc:docMk/>
            <pc:sldMk cId="564074843" sldId="336"/>
            <ac:spMk id="10" creationId="{64A1804D-5EE1-45AB-8787-6B8AB96A3DF6}"/>
          </ac:spMkLst>
        </pc:spChg>
        <pc:spChg chg="mod">
          <ac:chgData name="Syphax Ait oubelli" userId="ecf726b1934da71b" providerId="LiveId" clId="{DBF02EF2-5AE0-440D-B6AD-B5ACDEE03AC8}" dt="2021-08-10T11:04:53.207" v="572" actId="1076"/>
          <ac:spMkLst>
            <pc:docMk/>
            <pc:sldMk cId="564074843" sldId="336"/>
            <ac:spMk id="13" creationId="{4D360CD4-01F2-4912-A370-7F474CDD0DAB}"/>
          </ac:spMkLst>
        </pc:spChg>
        <pc:spChg chg="mod">
          <ac:chgData name="Syphax Ait oubelli" userId="ecf726b1934da71b" providerId="LiveId" clId="{DBF02EF2-5AE0-440D-B6AD-B5ACDEE03AC8}" dt="2021-08-10T11:04:53.207" v="572" actId="1076"/>
          <ac:spMkLst>
            <pc:docMk/>
            <pc:sldMk cId="564074843" sldId="336"/>
            <ac:spMk id="16" creationId="{73A2B211-1E76-43B8-A842-644031212CA9}"/>
          </ac:spMkLst>
        </pc:spChg>
        <pc:spChg chg="mod">
          <ac:chgData name="Syphax Ait oubelli" userId="ecf726b1934da71b" providerId="LiveId" clId="{DBF02EF2-5AE0-440D-B6AD-B5ACDEE03AC8}" dt="2021-08-10T11:04:53.207" v="572" actId="1076"/>
          <ac:spMkLst>
            <pc:docMk/>
            <pc:sldMk cId="564074843" sldId="336"/>
            <ac:spMk id="19" creationId="{F71A63FB-07F1-4F19-B1A3-EBF27B03FDC2}"/>
          </ac:spMkLst>
        </pc:spChg>
        <pc:spChg chg="mod">
          <ac:chgData name="Syphax Ait oubelli" userId="ecf726b1934da71b" providerId="LiveId" clId="{DBF02EF2-5AE0-440D-B6AD-B5ACDEE03AC8}" dt="2021-08-10T11:04:53.207" v="572" actId="1076"/>
          <ac:spMkLst>
            <pc:docMk/>
            <pc:sldMk cId="564074843" sldId="336"/>
            <ac:spMk id="22" creationId="{0C3FE7D5-4E79-46C7-8C4C-6552ACA027E3}"/>
          </ac:spMkLst>
        </pc:spChg>
        <pc:spChg chg="del">
          <ac:chgData name="Syphax Ait oubelli" userId="ecf726b1934da71b" providerId="LiveId" clId="{DBF02EF2-5AE0-440D-B6AD-B5ACDEE03AC8}" dt="2021-08-10T11:01:50.841" v="490" actId="478"/>
          <ac:spMkLst>
            <pc:docMk/>
            <pc:sldMk cId="564074843" sldId="336"/>
            <ac:spMk id="24" creationId="{EDF86548-0E24-493B-9E12-F5D122CEB285}"/>
          </ac:spMkLst>
        </pc:spChg>
        <pc:spChg chg="mod">
          <ac:chgData name="Syphax Ait oubelli" userId="ecf726b1934da71b" providerId="LiveId" clId="{DBF02EF2-5AE0-440D-B6AD-B5ACDEE03AC8}" dt="2021-08-10T11:04:53.207" v="572" actId="1076"/>
          <ac:spMkLst>
            <pc:docMk/>
            <pc:sldMk cId="564074843" sldId="336"/>
            <ac:spMk id="25" creationId="{06AF10B1-CB4F-4986-B34E-193E0BD469D9}"/>
          </ac:spMkLst>
        </pc:spChg>
        <pc:spChg chg="mod">
          <ac:chgData name="Syphax Ait oubelli" userId="ecf726b1934da71b" providerId="LiveId" clId="{DBF02EF2-5AE0-440D-B6AD-B5ACDEE03AC8}" dt="2021-08-10T11:04:53.207" v="572" actId="1076"/>
          <ac:spMkLst>
            <pc:docMk/>
            <pc:sldMk cId="564074843" sldId="336"/>
            <ac:spMk id="27" creationId="{40EEE43D-A8B6-4A49-8A00-AA7162181504}"/>
          </ac:spMkLst>
        </pc:spChg>
        <pc:spChg chg="mod">
          <ac:chgData name="Syphax Ait oubelli" userId="ecf726b1934da71b" providerId="LiveId" clId="{DBF02EF2-5AE0-440D-B6AD-B5ACDEE03AC8}" dt="2021-08-10T11:04:53.207" v="572" actId="1076"/>
          <ac:spMkLst>
            <pc:docMk/>
            <pc:sldMk cId="564074843" sldId="336"/>
            <ac:spMk id="28" creationId="{15F0DA52-9D8D-4642-9762-65BDA6AFE2FA}"/>
          </ac:spMkLst>
        </pc:spChg>
        <pc:spChg chg="mod">
          <ac:chgData name="Syphax Ait oubelli" userId="ecf726b1934da71b" providerId="LiveId" clId="{DBF02EF2-5AE0-440D-B6AD-B5ACDEE03AC8}" dt="2021-08-10T11:04:53.207" v="572" actId="1076"/>
          <ac:spMkLst>
            <pc:docMk/>
            <pc:sldMk cId="564074843" sldId="336"/>
            <ac:spMk id="30" creationId="{D711F95A-7470-47D2-8BFD-2ABBCF88A01E}"/>
          </ac:spMkLst>
        </pc:spChg>
        <pc:spChg chg="mod">
          <ac:chgData name="Syphax Ait oubelli" userId="ecf726b1934da71b" providerId="LiveId" clId="{DBF02EF2-5AE0-440D-B6AD-B5ACDEE03AC8}" dt="2021-08-10T11:04:53.207" v="572" actId="1076"/>
          <ac:spMkLst>
            <pc:docMk/>
            <pc:sldMk cId="564074843" sldId="336"/>
            <ac:spMk id="31" creationId="{14AFC152-7112-443A-8C7A-2E80FB0E8E5A}"/>
          </ac:spMkLst>
        </pc:spChg>
        <pc:spChg chg="add mod">
          <ac:chgData name="Syphax Ait oubelli" userId="ecf726b1934da71b" providerId="LiveId" clId="{DBF02EF2-5AE0-440D-B6AD-B5ACDEE03AC8}" dt="2021-08-10T11:04:06.089" v="570" actId="1076"/>
          <ac:spMkLst>
            <pc:docMk/>
            <pc:sldMk cId="564074843" sldId="336"/>
            <ac:spMk id="33" creationId="{4AE8B791-6C1B-499C-88C8-7DDE46F1912D}"/>
          </ac:spMkLst>
        </pc:spChg>
        <pc:spChg chg="mod">
          <ac:chgData name="Syphax Ait oubelli" userId="ecf726b1934da71b" providerId="LiveId" clId="{DBF02EF2-5AE0-440D-B6AD-B5ACDEE03AC8}" dt="2021-08-10T11:04:53.207" v="572" actId="1076"/>
          <ac:spMkLst>
            <pc:docMk/>
            <pc:sldMk cId="564074843" sldId="336"/>
            <ac:spMk id="34" creationId="{F09FA5DB-C5D5-4113-BDD9-00327492FEB0}"/>
          </ac:spMkLst>
        </pc:spChg>
        <pc:spChg chg="add mod">
          <ac:chgData name="Syphax Ait oubelli" userId="ecf726b1934da71b" providerId="LiveId" clId="{DBF02EF2-5AE0-440D-B6AD-B5ACDEE03AC8}" dt="2021-08-10T11:05:18.939" v="600" actId="207"/>
          <ac:spMkLst>
            <pc:docMk/>
            <pc:sldMk cId="564074843" sldId="336"/>
            <ac:spMk id="36" creationId="{3CC6F217-7166-4F93-91EF-2EB1F6A4B47A}"/>
          </ac:spMkLst>
        </pc:spChg>
        <pc:spChg chg="mod">
          <ac:chgData name="Syphax Ait oubelli" userId="ecf726b1934da71b" providerId="LiveId" clId="{DBF02EF2-5AE0-440D-B6AD-B5ACDEE03AC8}" dt="2021-08-10T11:04:53.207" v="572" actId="1076"/>
          <ac:spMkLst>
            <pc:docMk/>
            <pc:sldMk cId="564074843" sldId="336"/>
            <ac:spMk id="37" creationId="{C81227BE-41EF-4393-AC13-08A97F741AD1}"/>
          </ac:spMkLst>
        </pc:spChg>
        <pc:spChg chg="mod">
          <ac:chgData name="Syphax Ait oubelli" userId="ecf726b1934da71b" providerId="LiveId" clId="{DBF02EF2-5AE0-440D-B6AD-B5ACDEE03AC8}" dt="2021-08-10T11:04:53.207" v="572" actId="1076"/>
          <ac:spMkLst>
            <pc:docMk/>
            <pc:sldMk cId="564074843" sldId="336"/>
            <ac:spMk id="40" creationId="{EF95D963-9C20-4B6A-8864-EBC33FF866EE}"/>
          </ac:spMkLst>
        </pc:spChg>
        <pc:spChg chg="mod">
          <ac:chgData name="Syphax Ait oubelli" userId="ecf726b1934da71b" providerId="LiveId" clId="{DBF02EF2-5AE0-440D-B6AD-B5ACDEE03AC8}" dt="2021-08-10T11:04:53.207" v="572" actId="1076"/>
          <ac:spMkLst>
            <pc:docMk/>
            <pc:sldMk cId="564074843" sldId="336"/>
            <ac:spMk id="43" creationId="{A1622D04-8937-4436-8A83-B2DDB09AE7F2}"/>
          </ac:spMkLst>
        </pc:spChg>
        <pc:spChg chg="mod">
          <ac:chgData name="Syphax Ait oubelli" userId="ecf726b1934da71b" providerId="LiveId" clId="{DBF02EF2-5AE0-440D-B6AD-B5ACDEE03AC8}" dt="2021-08-10T11:04:53.207" v="572" actId="1076"/>
          <ac:spMkLst>
            <pc:docMk/>
            <pc:sldMk cId="564074843" sldId="336"/>
            <ac:spMk id="46" creationId="{1785F098-5F9B-4E15-825A-EB70E4A37FD6}"/>
          </ac:spMkLst>
        </pc:spChg>
        <pc:spChg chg="mod">
          <ac:chgData name="Syphax Ait oubelli" userId="ecf726b1934da71b" providerId="LiveId" clId="{DBF02EF2-5AE0-440D-B6AD-B5ACDEE03AC8}" dt="2021-08-10T11:04:53.207" v="572" actId="1076"/>
          <ac:spMkLst>
            <pc:docMk/>
            <pc:sldMk cId="564074843" sldId="336"/>
            <ac:spMk id="49" creationId="{8354BD48-71B1-47A2-964C-9406051523F7}"/>
          </ac:spMkLst>
        </pc:spChg>
        <pc:spChg chg="mod">
          <ac:chgData name="Syphax Ait oubelli" userId="ecf726b1934da71b" providerId="LiveId" clId="{DBF02EF2-5AE0-440D-B6AD-B5ACDEE03AC8}" dt="2021-08-10T11:04:53.207" v="572" actId="1076"/>
          <ac:spMkLst>
            <pc:docMk/>
            <pc:sldMk cId="564074843" sldId="336"/>
            <ac:spMk id="52" creationId="{9737E3C9-2649-4B93-B311-C140B3A0E59E}"/>
          </ac:spMkLst>
        </pc:spChg>
        <pc:spChg chg="mod">
          <ac:chgData name="Syphax Ait oubelli" userId="ecf726b1934da71b" providerId="LiveId" clId="{DBF02EF2-5AE0-440D-B6AD-B5ACDEE03AC8}" dt="2021-08-10T11:04:53.207" v="572" actId="1076"/>
          <ac:spMkLst>
            <pc:docMk/>
            <pc:sldMk cId="564074843" sldId="336"/>
            <ac:spMk id="55" creationId="{643D47E5-5F64-41FE-A755-10F5635F91AC}"/>
          </ac:spMkLst>
        </pc:spChg>
        <pc:spChg chg="mod">
          <ac:chgData name="Syphax Ait oubelli" userId="ecf726b1934da71b" providerId="LiveId" clId="{DBF02EF2-5AE0-440D-B6AD-B5ACDEE03AC8}" dt="2021-08-10T11:04:53.207" v="572" actId="1076"/>
          <ac:spMkLst>
            <pc:docMk/>
            <pc:sldMk cId="564074843" sldId="336"/>
            <ac:spMk id="58" creationId="{8EC3A824-16BD-43D7-A9F7-7315256CBBBD}"/>
          </ac:spMkLst>
        </pc:spChg>
        <pc:spChg chg="mod">
          <ac:chgData name="Syphax Ait oubelli" userId="ecf726b1934da71b" providerId="LiveId" clId="{DBF02EF2-5AE0-440D-B6AD-B5ACDEE03AC8}" dt="2021-08-10T11:04:53.207" v="572" actId="1076"/>
          <ac:spMkLst>
            <pc:docMk/>
            <pc:sldMk cId="564074843" sldId="336"/>
            <ac:spMk id="61" creationId="{6F32346E-52DB-4C93-A3B2-14DA9B8443DA}"/>
          </ac:spMkLst>
        </pc:spChg>
        <pc:spChg chg="mod">
          <ac:chgData name="Syphax Ait oubelli" userId="ecf726b1934da71b" providerId="LiveId" clId="{DBF02EF2-5AE0-440D-B6AD-B5ACDEE03AC8}" dt="2021-08-10T11:04:53.207" v="572" actId="1076"/>
          <ac:spMkLst>
            <pc:docMk/>
            <pc:sldMk cId="564074843" sldId="336"/>
            <ac:spMk id="64" creationId="{5D49293E-1C21-480B-A99D-89FC82FB266E}"/>
          </ac:spMkLst>
        </pc:spChg>
        <pc:picChg chg="del">
          <ac:chgData name="Syphax Ait oubelli" userId="ecf726b1934da71b" providerId="LiveId" clId="{DBF02EF2-5AE0-440D-B6AD-B5ACDEE03AC8}" dt="2021-08-10T11:01:50.841" v="490" actId="478"/>
          <ac:picMkLst>
            <pc:docMk/>
            <pc:sldMk cId="564074843" sldId="336"/>
            <ac:picMk id="23" creationId="{0B8431EB-B87F-4E18-8CF1-2D3E2E22D1D9}"/>
          </ac:picMkLst>
        </pc:picChg>
        <pc:picChg chg="mod">
          <ac:chgData name="Syphax Ait oubelli" userId="ecf726b1934da71b" providerId="LiveId" clId="{DBF02EF2-5AE0-440D-B6AD-B5ACDEE03AC8}" dt="2021-08-10T11:04:53.207" v="572" actId="1076"/>
          <ac:picMkLst>
            <pc:docMk/>
            <pc:sldMk cId="564074843" sldId="336"/>
            <ac:picMk id="26" creationId="{5510BF28-060B-48E7-B631-DF16AB9AC6CC}"/>
          </ac:picMkLst>
        </pc:picChg>
        <pc:picChg chg="mod">
          <ac:chgData name="Syphax Ait oubelli" userId="ecf726b1934da71b" providerId="LiveId" clId="{DBF02EF2-5AE0-440D-B6AD-B5ACDEE03AC8}" dt="2021-08-10T11:04:53.207" v="572" actId="1076"/>
          <ac:picMkLst>
            <pc:docMk/>
            <pc:sldMk cId="564074843" sldId="336"/>
            <ac:picMk id="29" creationId="{4BD16540-65B6-4662-B718-4083913FD17E}"/>
          </ac:picMkLst>
        </pc:picChg>
        <pc:picChg chg="add mod">
          <ac:chgData name="Syphax Ait oubelli" userId="ecf726b1934da71b" providerId="LiveId" clId="{DBF02EF2-5AE0-440D-B6AD-B5ACDEE03AC8}" dt="2021-08-10T11:02:07.032" v="492"/>
          <ac:picMkLst>
            <pc:docMk/>
            <pc:sldMk cId="564074843" sldId="336"/>
            <ac:picMk id="32" creationId="{09BFDCAC-7A1F-4DE8-B952-97E3C337BC60}"/>
          </ac:picMkLst>
        </pc:picChg>
        <pc:cxnChg chg="del">
          <ac:chgData name="Syphax Ait oubelli" userId="ecf726b1934da71b" providerId="LiveId" clId="{DBF02EF2-5AE0-440D-B6AD-B5ACDEE03AC8}" dt="2021-08-10T11:01:49.073" v="489" actId="478"/>
          <ac:cxnSpMkLst>
            <pc:docMk/>
            <pc:sldMk cId="564074843" sldId="336"/>
            <ac:cxnSpMk id="3" creationId="{86CD6EE1-3747-4918-9246-43799C896E74}"/>
          </ac:cxnSpMkLst>
        </pc:cxnChg>
        <pc:cxnChg chg="del">
          <ac:chgData name="Syphax Ait oubelli" userId="ecf726b1934da71b" providerId="LiveId" clId="{DBF02EF2-5AE0-440D-B6AD-B5ACDEE03AC8}" dt="2021-08-10T11:01:49.073" v="489" actId="478"/>
          <ac:cxnSpMkLst>
            <pc:docMk/>
            <pc:sldMk cId="564074843" sldId="336"/>
            <ac:cxnSpMk id="35" creationId="{876C90C1-663A-42F9-84ED-00ED81A8BF93}"/>
          </ac:cxnSpMkLst>
        </pc:cxnChg>
      </pc:sldChg>
      <pc:sldChg chg="del">
        <pc:chgData name="Syphax Ait oubelli" userId="ecf726b1934da71b" providerId="LiveId" clId="{DBF02EF2-5AE0-440D-B6AD-B5ACDEE03AC8}" dt="2021-08-08T16:29:20.051" v="0" actId="47"/>
        <pc:sldMkLst>
          <pc:docMk/>
          <pc:sldMk cId="1816698760" sldId="336"/>
        </pc:sldMkLst>
      </pc:sldChg>
      <pc:sldChg chg="delSp modSp add mod">
        <pc:chgData name="Syphax Ait oubelli" userId="ecf726b1934da71b" providerId="LiveId" clId="{DBF02EF2-5AE0-440D-B6AD-B5ACDEE03AC8}" dt="2021-08-10T11:04:02.351" v="568" actId="207"/>
        <pc:sldMkLst>
          <pc:docMk/>
          <pc:sldMk cId="347940788" sldId="337"/>
        </pc:sldMkLst>
        <pc:spChg chg="del">
          <ac:chgData name="Syphax Ait oubelli" userId="ecf726b1934da71b" providerId="LiveId" clId="{DBF02EF2-5AE0-440D-B6AD-B5ACDEE03AC8}" dt="2021-08-10T11:03:27.186" v="501" actId="478"/>
          <ac:spMkLst>
            <pc:docMk/>
            <pc:sldMk cId="347940788" sldId="337"/>
            <ac:spMk id="7" creationId="{D59E1FB0-9903-4F5E-B7EC-B11DAB940366}"/>
          </ac:spMkLst>
        </pc:spChg>
        <pc:spChg chg="del">
          <ac:chgData name="Syphax Ait oubelli" userId="ecf726b1934da71b" providerId="LiveId" clId="{DBF02EF2-5AE0-440D-B6AD-B5ACDEE03AC8}" dt="2021-08-10T11:03:27.186" v="501" actId="478"/>
          <ac:spMkLst>
            <pc:docMk/>
            <pc:sldMk cId="347940788" sldId="337"/>
            <ac:spMk id="10" creationId="{64A1804D-5EE1-45AB-8787-6B8AB96A3DF6}"/>
          </ac:spMkLst>
        </pc:spChg>
        <pc:spChg chg="del">
          <ac:chgData name="Syphax Ait oubelli" userId="ecf726b1934da71b" providerId="LiveId" clId="{DBF02EF2-5AE0-440D-B6AD-B5ACDEE03AC8}" dt="2021-08-10T11:03:27.186" v="501" actId="478"/>
          <ac:spMkLst>
            <pc:docMk/>
            <pc:sldMk cId="347940788" sldId="337"/>
            <ac:spMk id="13" creationId="{4D360CD4-01F2-4912-A370-7F474CDD0DAB}"/>
          </ac:spMkLst>
        </pc:spChg>
        <pc:spChg chg="del">
          <ac:chgData name="Syphax Ait oubelli" userId="ecf726b1934da71b" providerId="LiveId" clId="{DBF02EF2-5AE0-440D-B6AD-B5ACDEE03AC8}" dt="2021-08-10T11:03:27.186" v="501" actId="478"/>
          <ac:spMkLst>
            <pc:docMk/>
            <pc:sldMk cId="347940788" sldId="337"/>
            <ac:spMk id="16" creationId="{73A2B211-1E76-43B8-A842-644031212CA9}"/>
          </ac:spMkLst>
        </pc:spChg>
        <pc:spChg chg="del">
          <ac:chgData name="Syphax Ait oubelli" userId="ecf726b1934da71b" providerId="LiveId" clId="{DBF02EF2-5AE0-440D-B6AD-B5ACDEE03AC8}" dt="2021-08-10T11:03:27.186" v="501" actId="478"/>
          <ac:spMkLst>
            <pc:docMk/>
            <pc:sldMk cId="347940788" sldId="337"/>
            <ac:spMk id="19" creationId="{F71A63FB-07F1-4F19-B1A3-EBF27B03FDC2}"/>
          </ac:spMkLst>
        </pc:spChg>
        <pc:spChg chg="del">
          <ac:chgData name="Syphax Ait oubelli" userId="ecf726b1934da71b" providerId="LiveId" clId="{DBF02EF2-5AE0-440D-B6AD-B5ACDEE03AC8}" dt="2021-08-10T11:03:27.186" v="501" actId="478"/>
          <ac:spMkLst>
            <pc:docMk/>
            <pc:sldMk cId="347940788" sldId="337"/>
            <ac:spMk id="22" creationId="{0C3FE7D5-4E79-46C7-8C4C-6552ACA027E3}"/>
          </ac:spMkLst>
        </pc:spChg>
        <pc:spChg chg="del">
          <ac:chgData name="Syphax Ait oubelli" userId="ecf726b1934da71b" providerId="LiveId" clId="{DBF02EF2-5AE0-440D-B6AD-B5ACDEE03AC8}" dt="2021-08-10T11:03:27.186" v="501" actId="478"/>
          <ac:spMkLst>
            <pc:docMk/>
            <pc:sldMk cId="347940788" sldId="337"/>
            <ac:spMk id="25" creationId="{06AF10B1-CB4F-4986-B34E-193E0BD469D9}"/>
          </ac:spMkLst>
        </pc:spChg>
        <pc:spChg chg="mod">
          <ac:chgData name="Syphax Ait oubelli" userId="ecf726b1934da71b" providerId="LiveId" clId="{DBF02EF2-5AE0-440D-B6AD-B5ACDEE03AC8}" dt="2021-08-10T11:04:02.351" v="568" actId="207"/>
          <ac:spMkLst>
            <pc:docMk/>
            <pc:sldMk cId="347940788" sldId="337"/>
            <ac:spMk id="27" creationId="{40EEE43D-A8B6-4A49-8A00-AA7162181504}"/>
          </ac:spMkLst>
        </pc:spChg>
        <pc:spChg chg="del">
          <ac:chgData name="Syphax Ait oubelli" userId="ecf726b1934da71b" providerId="LiveId" clId="{DBF02EF2-5AE0-440D-B6AD-B5ACDEE03AC8}" dt="2021-08-10T11:03:27.186" v="501" actId="478"/>
          <ac:spMkLst>
            <pc:docMk/>
            <pc:sldMk cId="347940788" sldId="337"/>
            <ac:spMk id="28" creationId="{15F0DA52-9D8D-4642-9762-65BDA6AFE2FA}"/>
          </ac:spMkLst>
        </pc:spChg>
        <pc:spChg chg="del">
          <ac:chgData name="Syphax Ait oubelli" userId="ecf726b1934da71b" providerId="LiveId" clId="{DBF02EF2-5AE0-440D-B6AD-B5ACDEE03AC8}" dt="2021-08-10T11:03:27.186" v="501" actId="478"/>
          <ac:spMkLst>
            <pc:docMk/>
            <pc:sldMk cId="347940788" sldId="337"/>
            <ac:spMk id="30" creationId="{D711F95A-7470-47D2-8BFD-2ABBCF88A01E}"/>
          </ac:spMkLst>
        </pc:spChg>
        <pc:spChg chg="del">
          <ac:chgData name="Syphax Ait oubelli" userId="ecf726b1934da71b" providerId="LiveId" clId="{DBF02EF2-5AE0-440D-B6AD-B5ACDEE03AC8}" dt="2021-08-10T11:03:27.186" v="501" actId="478"/>
          <ac:spMkLst>
            <pc:docMk/>
            <pc:sldMk cId="347940788" sldId="337"/>
            <ac:spMk id="31" creationId="{14AFC152-7112-443A-8C7A-2E80FB0E8E5A}"/>
          </ac:spMkLst>
        </pc:spChg>
        <pc:spChg chg="del">
          <ac:chgData name="Syphax Ait oubelli" userId="ecf726b1934da71b" providerId="LiveId" clId="{DBF02EF2-5AE0-440D-B6AD-B5ACDEE03AC8}" dt="2021-08-10T11:03:27.186" v="501" actId="478"/>
          <ac:spMkLst>
            <pc:docMk/>
            <pc:sldMk cId="347940788" sldId="337"/>
            <ac:spMk id="34" creationId="{F09FA5DB-C5D5-4113-BDD9-00327492FEB0}"/>
          </ac:spMkLst>
        </pc:spChg>
        <pc:spChg chg="del">
          <ac:chgData name="Syphax Ait oubelli" userId="ecf726b1934da71b" providerId="LiveId" clId="{DBF02EF2-5AE0-440D-B6AD-B5ACDEE03AC8}" dt="2021-08-10T11:03:27.186" v="501" actId="478"/>
          <ac:spMkLst>
            <pc:docMk/>
            <pc:sldMk cId="347940788" sldId="337"/>
            <ac:spMk id="37" creationId="{C81227BE-41EF-4393-AC13-08A97F741AD1}"/>
          </ac:spMkLst>
        </pc:spChg>
        <pc:spChg chg="del">
          <ac:chgData name="Syphax Ait oubelli" userId="ecf726b1934da71b" providerId="LiveId" clId="{DBF02EF2-5AE0-440D-B6AD-B5ACDEE03AC8}" dt="2021-08-10T11:03:27.186" v="501" actId="478"/>
          <ac:spMkLst>
            <pc:docMk/>
            <pc:sldMk cId="347940788" sldId="337"/>
            <ac:spMk id="40" creationId="{EF95D963-9C20-4B6A-8864-EBC33FF866EE}"/>
          </ac:spMkLst>
        </pc:spChg>
        <pc:spChg chg="del">
          <ac:chgData name="Syphax Ait oubelli" userId="ecf726b1934da71b" providerId="LiveId" clId="{DBF02EF2-5AE0-440D-B6AD-B5ACDEE03AC8}" dt="2021-08-10T11:03:27.186" v="501" actId="478"/>
          <ac:spMkLst>
            <pc:docMk/>
            <pc:sldMk cId="347940788" sldId="337"/>
            <ac:spMk id="43" creationId="{A1622D04-8937-4436-8A83-B2DDB09AE7F2}"/>
          </ac:spMkLst>
        </pc:spChg>
        <pc:spChg chg="del">
          <ac:chgData name="Syphax Ait oubelli" userId="ecf726b1934da71b" providerId="LiveId" clId="{DBF02EF2-5AE0-440D-B6AD-B5ACDEE03AC8}" dt="2021-08-10T11:03:27.186" v="501" actId="478"/>
          <ac:spMkLst>
            <pc:docMk/>
            <pc:sldMk cId="347940788" sldId="337"/>
            <ac:spMk id="46" creationId="{1785F098-5F9B-4E15-825A-EB70E4A37FD6}"/>
          </ac:spMkLst>
        </pc:spChg>
        <pc:spChg chg="del">
          <ac:chgData name="Syphax Ait oubelli" userId="ecf726b1934da71b" providerId="LiveId" clId="{DBF02EF2-5AE0-440D-B6AD-B5ACDEE03AC8}" dt="2021-08-10T11:03:27.186" v="501" actId="478"/>
          <ac:spMkLst>
            <pc:docMk/>
            <pc:sldMk cId="347940788" sldId="337"/>
            <ac:spMk id="49" creationId="{8354BD48-71B1-47A2-964C-9406051523F7}"/>
          </ac:spMkLst>
        </pc:spChg>
        <pc:spChg chg="del">
          <ac:chgData name="Syphax Ait oubelli" userId="ecf726b1934da71b" providerId="LiveId" clId="{DBF02EF2-5AE0-440D-B6AD-B5ACDEE03AC8}" dt="2021-08-10T11:03:27.186" v="501" actId="478"/>
          <ac:spMkLst>
            <pc:docMk/>
            <pc:sldMk cId="347940788" sldId="337"/>
            <ac:spMk id="52" creationId="{9737E3C9-2649-4B93-B311-C140B3A0E59E}"/>
          </ac:spMkLst>
        </pc:spChg>
        <pc:spChg chg="del">
          <ac:chgData name="Syphax Ait oubelli" userId="ecf726b1934da71b" providerId="LiveId" clId="{DBF02EF2-5AE0-440D-B6AD-B5ACDEE03AC8}" dt="2021-08-10T11:03:27.186" v="501" actId="478"/>
          <ac:spMkLst>
            <pc:docMk/>
            <pc:sldMk cId="347940788" sldId="337"/>
            <ac:spMk id="55" creationId="{643D47E5-5F64-41FE-A755-10F5635F91AC}"/>
          </ac:spMkLst>
        </pc:spChg>
        <pc:spChg chg="del">
          <ac:chgData name="Syphax Ait oubelli" userId="ecf726b1934da71b" providerId="LiveId" clId="{DBF02EF2-5AE0-440D-B6AD-B5ACDEE03AC8}" dt="2021-08-10T11:03:27.186" v="501" actId="478"/>
          <ac:spMkLst>
            <pc:docMk/>
            <pc:sldMk cId="347940788" sldId="337"/>
            <ac:spMk id="58" creationId="{8EC3A824-16BD-43D7-A9F7-7315256CBBBD}"/>
          </ac:spMkLst>
        </pc:spChg>
        <pc:spChg chg="del">
          <ac:chgData name="Syphax Ait oubelli" userId="ecf726b1934da71b" providerId="LiveId" clId="{DBF02EF2-5AE0-440D-B6AD-B5ACDEE03AC8}" dt="2021-08-10T11:03:27.186" v="501" actId="478"/>
          <ac:spMkLst>
            <pc:docMk/>
            <pc:sldMk cId="347940788" sldId="337"/>
            <ac:spMk id="61" creationId="{6F32346E-52DB-4C93-A3B2-14DA9B8443DA}"/>
          </ac:spMkLst>
        </pc:spChg>
        <pc:spChg chg="del">
          <ac:chgData name="Syphax Ait oubelli" userId="ecf726b1934da71b" providerId="LiveId" clId="{DBF02EF2-5AE0-440D-B6AD-B5ACDEE03AC8}" dt="2021-08-10T11:03:27.186" v="501" actId="478"/>
          <ac:spMkLst>
            <pc:docMk/>
            <pc:sldMk cId="347940788" sldId="337"/>
            <ac:spMk id="64" creationId="{5D49293E-1C21-480B-A99D-89FC82FB266E}"/>
          </ac:spMkLst>
        </pc:spChg>
        <pc:picChg chg="del">
          <ac:chgData name="Syphax Ait oubelli" userId="ecf726b1934da71b" providerId="LiveId" clId="{DBF02EF2-5AE0-440D-B6AD-B5ACDEE03AC8}" dt="2021-08-10T11:03:27.186" v="501" actId="478"/>
          <ac:picMkLst>
            <pc:docMk/>
            <pc:sldMk cId="347940788" sldId="337"/>
            <ac:picMk id="26" creationId="{5510BF28-060B-48E7-B631-DF16AB9AC6CC}"/>
          </ac:picMkLst>
        </pc:picChg>
        <pc:picChg chg="del">
          <ac:chgData name="Syphax Ait oubelli" userId="ecf726b1934da71b" providerId="LiveId" clId="{DBF02EF2-5AE0-440D-B6AD-B5ACDEE03AC8}" dt="2021-08-10T11:03:27.186" v="501" actId="478"/>
          <ac:picMkLst>
            <pc:docMk/>
            <pc:sldMk cId="347940788" sldId="337"/>
            <ac:picMk id="29" creationId="{4BD16540-65B6-4662-B718-4083913FD17E}"/>
          </ac:picMkLst>
        </pc:picChg>
      </pc:sldChg>
      <pc:sldChg chg="del">
        <pc:chgData name="Syphax Ait oubelli" userId="ecf726b1934da71b" providerId="LiveId" clId="{DBF02EF2-5AE0-440D-B6AD-B5ACDEE03AC8}" dt="2021-08-08T16:29:20.051" v="0" actId="47"/>
        <pc:sldMkLst>
          <pc:docMk/>
          <pc:sldMk cId="3921097945" sldId="337"/>
        </pc:sldMkLst>
      </pc:sldChg>
      <pc:sldChg chg="addSp delSp modSp add mod modAnim">
        <pc:chgData name="Syphax Ait oubelli" userId="ecf726b1934da71b" providerId="LiveId" clId="{DBF02EF2-5AE0-440D-B6AD-B5ACDEE03AC8}" dt="2021-08-10T11:12:36.372" v="799"/>
        <pc:sldMkLst>
          <pc:docMk/>
          <pc:sldMk cId="149621484" sldId="338"/>
        </pc:sldMkLst>
        <pc:spChg chg="mod">
          <ac:chgData name="Syphax Ait oubelli" userId="ecf726b1934da71b" providerId="LiveId" clId="{DBF02EF2-5AE0-440D-B6AD-B5ACDEE03AC8}" dt="2021-08-10T11:05:40.002" v="601" actId="1076"/>
          <ac:spMkLst>
            <pc:docMk/>
            <pc:sldMk cId="149621484" sldId="338"/>
            <ac:spMk id="7" creationId="{D59E1FB0-9903-4F5E-B7EC-B11DAB940366}"/>
          </ac:spMkLst>
        </pc:spChg>
        <pc:spChg chg="mod">
          <ac:chgData name="Syphax Ait oubelli" userId="ecf726b1934da71b" providerId="LiveId" clId="{DBF02EF2-5AE0-440D-B6AD-B5ACDEE03AC8}" dt="2021-08-10T11:05:40.002" v="601" actId="1076"/>
          <ac:spMkLst>
            <pc:docMk/>
            <pc:sldMk cId="149621484" sldId="338"/>
            <ac:spMk id="10" creationId="{64A1804D-5EE1-45AB-8787-6B8AB96A3DF6}"/>
          </ac:spMkLst>
        </pc:spChg>
        <pc:spChg chg="mod">
          <ac:chgData name="Syphax Ait oubelli" userId="ecf726b1934da71b" providerId="LiveId" clId="{DBF02EF2-5AE0-440D-B6AD-B5ACDEE03AC8}" dt="2021-08-10T11:05:40.002" v="601" actId="1076"/>
          <ac:spMkLst>
            <pc:docMk/>
            <pc:sldMk cId="149621484" sldId="338"/>
            <ac:spMk id="13" creationId="{4D360CD4-01F2-4912-A370-7F474CDD0DAB}"/>
          </ac:spMkLst>
        </pc:spChg>
        <pc:spChg chg="mod">
          <ac:chgData name="Syphax Ait oubelli" userId="ecf726b1934da71b" providerId="LiveId" clId="{DBF02EF2-5AE0-440D-B6AD-B5ACDEE03AC8}" dt="2021-08-10T11:05:40.002" v="601" actId="1076"/>
          <ac:spMkLst>
            <pc:docMk/>
            <pc:sldMk cId="149621484" sldId="338"/>
            <ac:spMk id="16" creationId="{73A2B211-1E76-43B8-A842-644031212CA9}"/>
          </ac:spMkLst>
        </pc:spChg>
        <pc:spChg chg="mod">
          <ac:chgData name="Syphax Ait oubelli" userId="ecf726b1934da71b" providerId="LiveId" clId="{DBF02EF2-5AE0-440D-B6AD-B5ACDEE03AC8}" dt="2021-08-10T11:05:40.002" v="601" actId="1076"/>
          <ac:spMkLst>
            <pc:docMk/>
            <pc:sldMk cId="149621484" sldId="338"/>
            <ac:spMk id="19" creationId="{F71A63FB-07F1-4F19-B1A3-EBF27B03FDC2}"/>
          </ac:spMkLst>
        </pc:spChg>
        <pc:spChg chg="mod">
          <ac:chgData name="Syphax Ait oubelli" userId="ecf726b1934da71b" providerId="LiveId" clId="{DBF02EF2-5AE0-440D-B6AD-B5ACDEE03AC8}" dt="2021-08-10T11:05:40.002" v="601" actId="1076"/>
          <ac:spMkLst>
            <pc:docMk/>
            <pc:sldMk cId="149621484" sldId="338"/>
            <ac:spMk id="22" creationId="{0C3FE7D5-4E79-46C7-8C4C-6552ACA027E3}"/>
          </ac:spMkLst>
        </pc:spChg>
        <pc:spChg chg="add del mod">
          <ac:chgData name="Syphax Ait oubelli" userId="ecf726b1934da71b" providerId="LiveId" clId="{DBF02EF2-5AE0-440D-B6AD-B5ACDEE03AC8}" dt="2021-08-10T11:10:02.934" v="637" actId="21"/>
          <ac:spMkLst>
            <pc:docMk/>
            <pc:sldMk cId="149621484" sldId="338"/>
            <ac:spMk id="23" creationId="{90AA8206-60FC-4054-99C4-1574108F57BC}"/>
          </ac:spMkLst>
        </pc:spChg>
        <pc:spChg chg="add mod">
          <ac:chgData name="Syphax Ait oubelli" userId="ecf726b1934da71b" providerId="LiveId" clId="{DBF02EF2-5AE0-440D-B6AD-B5ACDEE03AC8}" dt="2021-08-10T11:09:59.821" v="636" actId="121"/>
          <ac:spMkLst>
            <pc:docMk/>
            <pc:sldMk cId="149621484" sldId="338"/>
            <ac:spMk id="24" creationId="{B527C4B4-E42E-4C62-B397-3ECCB9380AF7}"/>
          </ac:spMkLst>
        </pc:spChg>
        <pc:spChg chg="mod">
          <ac:chgData name="Syphax Ait oubelli" userId="ecf726b1934da71b" providerId="LiveId" clId="{DBF02EF2-5AE0-440D-B6AD-B5ACDEE03AC8}" dt="2021-08-10T11:05:40.002" v="601" actId="1076"/>
          <ac:spMkLst>
            <pc:docMk/>
            <pc:sldMk cId="149621484" sldId="338"/>
            <ac:spMk id="25" creationId="{06AF10B1-CB4F-4986-B34E-193E0BD469D9}"/>
          </ac:spMkLst>
        </pc:spChg>
        <pc:spChg chg="mod">
          <ac:chgData name="Syphax Ait oubelli" userId="ecf726b1934da71b" providerId="LiveId" clId="{DBF02EF2-5AE0-440D-B6AD-B5ACDEE03AC8}" dt="2021-08-10T11:05:40.002" v="601" actId="1076"/>
          <ac:spMkLst>
            <pc:docMk/>
            <pc:sldMk cId="149621484" sldId="338"/>
            <ac:spMk id="28" creationId="{15F0DA52-9D8D-4642-9762-65BDA6AFE2FA}"/>
          </ac:spMkLst>
        </pc:spChg>
        <pc:spChg chg="mod">
          <ac:chgData name="Syphax Ait oubelli" userId="ecf726b1934da71b" providerId="LiveId" clId="{DBF02EF2-5AE0-440D-B6AD-B5ACDEE03AC8}" dt="2021-08-10T11:05:40.002" v="601" actId="1076"/>
          <ac:spMkLst>
            <pc:docMk/>
            <pc:sldMk cId="149621484" sldId="338"/>
            <ac:spMk id="31" creationId="{14AFC152-7112-443A-8C7A-2E80FB0E8E5A}"/>
          </ac:spMkLst>
        </pc:spChg>
        <pc:spChg chg="mod">
          <ac:chgData name="Syphax Ait oubelli" userId="ecf726b1934da71b" providerId="LiveId" clId="{DBF02EF2-5AE0-440D-B6AD-B5ACDEE03AC8}" dt="2021-08-10T11:05:40.002" v="601" actId="1076"/>
          <ac:spMkLst>
            <pc:docMk/>
            <pc:sldMk cId="149621484" sldId="338"/>
            <ac:spMk id="34" creationId="{F09FA5DB-C5D5-4113-BDD9-00327492FEB0}"/>
          </ac:spMkLst>
        </pc:spChg>
        <pc:spChg chg="mod">
          <ac:chgData name="Syphax Ait oubelli" userId="ecf726b1934da71b" providerId="LiveId" clId="{DBF02EF2-5AE0-440D-B6AD-B5ACDEE03AC8}" dt="2021-08-10T11:05:40.002" v="601" actId="1076"/>
          <ac:spMkLst>
            <pc:docMk/>
            <pc:sldMk cId="149621484" sldId="338"/>
            <ac:spMk id="37" creationId="{C81227BE-41EF-4393-AC13-08A97F741AD1}"/>
          </ac:spMkLst>
        </pc:spChg>
        <pc:spChg chg="mod">
          <ac:chgData name="Syphax Ait oubelli" userId="ecf726b1934da71b" providerId="LiveId" clId="{DBF02EF2-5AE0-440D-B6AD-B5ACDEE03AC8}" dt="2021-08-10T11:05:40.002" v="601" actId="1076"/>
          <ac:spMkLst>
            <pc:docMk/>
            <pc:sldMk cId="149621484" sldId="338"/>
            <ac:spMk id="40" creationId="{EF95D963-9C20-4B6A-8864-EBC33FF866EE}"/>
          </ac:spMkLst>
        </pc:spChg>
        <pc:spChg chg="mod">
          <ac:chgData name="Syphax Ait oubelli" userId="ecf726b1934da71b" providerId="LiveId" clId="{DBF02EF2-5AE0-440D-B6AD-B5ACDEE03AC8}" dt="2021-08-10T11:05:40.002" v="601" actId="1076"/>
          <ac:spMkLst>
            <pc:docMk/>
            <pc:sldMk cId="149621484" sldId="338"/>
            <ac:spMk id="43" creationId="{A1622D04-8937-4436-8A83-B2DDB09AE7F2}"/>
          </ac:spMkLst>
        </pc:spChg>
        <pc:spChg chg="mod">
          <ac:chgData name="Syphax Ait oubelli" userId="ecf726b1934da71b" providerId="LiveId" clId="{DBF02EF2-5AE0-440D-B6AD-B5ACDEE03AC8}" dt="2021-08-10T11:05:40.002" v="601" actId="1076"/>
          <ac:spMkLst>
            <pc:docMk/>
            <pc:sldMk cId="149621484" sldId="338"/>
            <ac:spMk id="46" creationId="{1785F098-5F9B-4E15-825A-EB70E4A37FD6}"/>
          </ac:spMkLst>
        </pc:spChg>
        <pc:spChg chg="mod">
          <ac:chgData name="Syphax Ait oubelli" userId="ecf726b1934da71b" providerId="LiveId" clId="{DBF02EF2-5AE0-440D-B6AD-B5ACDEE03AC8}" dt="2021-08-10T11:05:40.002" v="601" actId="1076"/>
          <ac:spMkLst>
            <pc:docMk/>
            <pc:sldMk cId="149621484" sldId="338"/>
            <ac:spMk id="49" creationId="{8354BD48-71B1-47A2-964C-9406051523F7}"/>
          </ac:spMkLst>
        </pc:spChg>
        <pc:spChg chg="mod">
          <ac:chgData name="Syphax Ait oubelli" userId="ecf726b1934da71b" providerId="LiveId" clId="{DBF02EF2-5AE0-440D-B6AD-B5ACDEE03AC8}" dt="2021-08-10T11:05:40.002" v="601" actId="1076"/>
          <ac:spMkLst>
            <pc:docMk/>
            <pc:sldMk cId="149621484" sldId="338"/>
            <ac:spMk id="52" creationId="{9737E3C9-2649-4B93-B311-C140B3A0E59E}"/>
          </ac:spMkLst>
        </pc:spChg>
        <pc:spChg chg="mod">
          <ac:chgData name="Syphax Ait oubelli" userId="ecf726b1934da71b" providerId="LiveId" clId="{DBF02EF2-5AE0-440D-B6AD-B5ACDEE03AC8}" dt="2021-08-10T11:05:40.002" v="601" actId="1076"/>
          <ac:spMkLst>
            <pc:docMk/>
            <pc:sldMk cId="149621484" sldId="338"/>
            <ac:spMk id="55" creationId="{643D47E5-5F64-41FE-A755-10F5635F91AC}"/>
          </ac:spMkLst>
        </pc:spChg>
        <pc:spChg chg="mod">
          <ac:chgData name="Syphax Ait oubelli" userId="ecf726b1934da71b" providerId="LiveId" clId="{DBF02EF2-5AE0-440D-B6AD-B5ACDEE03AC8}" dt="2021-08-10T11:05:40.002" v="601" actId="1076"/>
          <ac:spMkLst>
            <pc:docMk/>
            <pc:sldMk cId="149621484" sldId="338"/>
            <ac:spMk id="58" creationId="{8EC3A824-16BD-43D7-A9F7-7315256CBBBD}"/>
          </ac:spMkLst>
        </pc:spChg>
        <pc:spChg chg="mod">
          <ac:chgData name="Syphax Ait oubelli" userId="ecf726b1934da71b" providerId="LiveId" clId="{DBF02EF2-5AE0-440D-B6AD-B5ACDEE03AC8}" dt="2021-08-10T11:05:40.002" v="601" actId="1076"/>
          <ac:spMkLst>
            <pc:docMk/>
            <pc:sldMk cId="149621484" sldId="338"/>
            <ac:spMk id="61" creationId="{6F32346E-52DB-4C93-A3B2-14DA9B8443DA}"/>
          </ac:spMkLst>
        </pc:spChg>
        <pc:spChg chg="mod">
          <ac:chgData name="Syphax Ait oubelli" userId="ecf726b1934da71b" providerId="LiveId" clId="{DBF02EF2-5AE0-440D-B6AD-B5ACDEE03AC8}" dt="2021-08-10T11:05:40.002" v="601" actId="1076"/>
          <ac:spMkLst>
            <pc:docMk/>
            <pc:sldMk cId="149621484" sldId="338"/>
            <ac:spMk id="64" creationId="{5D49293E-1C21-480B-A99D-89FC82FB266E}"/>
          </ac:spMkLst>
        </pc:spChg>
      </pc:sldChg>
      <pc:sldChg chg="addSp modSp add mod modAnim">
        <pc:chgData name="Syphax Ait oubelli" userId="ecf726b1934da71b" providerId="LiveId" clId="{DBF02EF2-5AE0-440D-B6AD-B5ACDEE03AC8}" dt="2021-08-10T11:12:15.168" v="796" actId="167"/>
        <pc:sldMkLst>
          <pc:docMk/>
          <pc:sldMk cId="4102891165" sldId="339"/>
        </pc:sldMkLst>
        <pc:spChg chg="add mod ord">
          <ac:chgData name="Syphax Ait oubelli" userId="ecf726b1934da71b" providerId="LiveId" clId="{DBF02EF2-5AE0-440D-B6AD-B5ACDEE03AC8}" dt="2021-08-10T11:11:27.405" v="693" actId="167"/>
          <ac:spMkLst>
            <pc:docMk/>
            <pc:sldMk cId="4102891165" sldId="339"/>
            <ac:spMk id="2" creationId="{EB48AA82-8E9C-4F0D-8EFC-10A306B9B528}"/>
          </ac:spMkLst>
        </pc:spChg>
        <pc:spChg chg="mod">
          <ac:chgData name="Syphax Ait oubelli" userId="ecf726b1934da71b" providerId="LiveId" clId="{DBF02EF2-5AE0-440D-B6AD-B5ACDEE03AC8}" dt="2021-08-10T11:11:35.570" v="696" actId="207"/>
          <ac:spMkLst>
            <pc:docMk/>
            <pc:sldMk cId="4102891165" sldId="339"/>
            <ac:spMk id="7" creationId="{D59E1FB0-9903-4F5E-B7EC-B11DAB940366}"/>
          </ac:spMkLst>
        </pc:spChg>
        <pc:spChg chg="mod">
          <ac:chgData name="Syphax Ait oubelli" userId="ecf726b1934da71b" providerId="LiveId" clId="{DBF02EF2-5AE0-440D-B6AD-B5ACDEE03AC8}" dt="2021-08-10T11:10:28.234" v="643" actId="207"/>
          <ac:spMkLst>
            <pc:docMk/>
            <pc:sldMk cId="4102891165" sldId="339"/>
            <ac:spMk id="10" creationId="{64A1804D-5EE1-45AB-8787-6B8AB96A3DF6}"/>
          </ac:spMkLst>
        </pc:spChg>
        <pc:spChg chg="mod">
          <ac:chgData name="Syphax Ait oubelli" userId="ecf726b1934da71b" providerId="LiveId" clId="{DBF02EF2-5AE0-440D-B6AD-B5ACDEE03AC8}" dt="2021-08-10T11:10:28.234" v="643" actId="207"/>
          <ac:spMkLst>
            <pc:docMk/>
            <pc:sldMk cId="4102891165" sldId="339"/>
            <ac:spMk id="13" creationId="{4D360CD4-01F2-4912-A370-7F474CDD0DAB}"/>
          </ac:spMkLst>
        </pc:spChg>
        <pc:spChg chg="mod">
          <ac:chgData name="Syphax Ait oubelli" userId="ecf726b1934da71b" providerId="LiveId" clId="{DBF02EF2-5AE0-440D-B6AD-B5ACDEE03AC8}" dt="2021-08-10T11:10:40.379" v="645" actId="207"/>
          <ac:spMkLst>
            <pc:docMk/>
            <pc:sldMk cId="4102891165" sldId="339"/>
            <ac:spMk id="22" creationId="{0C3FE7D5-4E79-46C7-8C4C-6552ACA027E3}"/>
          </ac:spMkLst>
        </pc:spChg>
        <pc:spChg chg="add mod">
          <ac:chgData name="Syphax Ait oubelli" userId="ecf726b1934da71b" providerId="LiveId" clId="{DBF02EF2-5AE0-440D-B6AD-B5ACDEE03AC8}" dt="2021-08-10T11:10:13.505" v="640"/>
          <ac:spMkLst>
            <pc:docMk/>
            <pc:sldMk cId="4102891165" sldId="339"/>
            <ac:spMk id="23" creationId="{5455837F-DECF-4544-9D71-1A339459DA36}"/>
          </ac:spMkLst>
        </pc:spChg>
        <pc:spChg chg="add mod ord">
          <ac:chgData name="Syphax Ait oubelli" userId="ecf726b1934da71b" providerId="LiveId" clId="{DBF02EF2-5AE0-440D-B6AD-B5ACDEE03AC8}" dt="2021-08-10T11:12:09.544" v="793" actId="1076"/>
          <ac:spMkLst>
            <pc:docMk/>
            <pc:sldMk cId="4102891165" sldId="339"/>
            <ac:spMk id="26" creationId="{EE70C6E2-4DCF-4D90-902D-126896D91CC7}"/>
          </ac:spMkLst>
        </pc:spChg>
        <pc:spChg chg="add mod ord">
          <ac:chgData name="Syphax Ait oubelli" userId="ecf726b1934da71b" providerId="LiveId" clId="{DBF02EF2-5AE0-440D-B6AD-B5ACDEE03AC8}" dt="2021-08-10T11:11:56.339" v="791" actId="167"/>
          <ac:spMkLst>
            <pc:docMk/>
            <pc:sldMk cId="4102891165" sldId="339"/>
            <ac:spMk id="27" creationId="{AF3A9EBE-8E7B-47E8-A4E3-332CA65067F0}"/>
          </ac:spMkLst>
        </pc:spChg>
        <pc:spChg chg="mod">
          <ac:chgData name="Syphax Ait oubelli" userId="ecf726b1934da71b" providerId="LiveId" clId="{DBF02EF2-5AE0-440D-B6AD-B5ACDEE03AC8}" dt="2021-08-10T11:10:28.234" v="643" actId="207"/>
          <ac:spMkLst>
            <pc:docMk/>
            <pc:sldMk cId="4102891165" sldId="339"/>
            <ac:spMk id="28" creationId="{15F0DA52-9D8D-4642-9762-65BDA6AFE2FA}"/>
          </ac:spMkLst>
        </pc:spChg>
        <pc:spChg chg="add mod ord">
          <ac:chgData name="Syphax Ait oubelli" userId="ecf726b1934da71b" providerId="LiveId" clId="{DBF02EF2-5AE0-440D-B6AD-B5ACDEE03AC8}" dt="2021-08-10T11:12:15.168" v="796" actId="167"/>
          <ac:spMkLst>
            <pc:docMk/>
            <pc:sldMk cId="4102891165" sldId="339"/>
            <ac:spMk id="29" creationId="{67172C87-E432-428E-937E-9B9C44840BE8}"/>
          </ac:spMkLst>
        </pc:spChg>
        <pc:spChg chg="mod">
          <ac:chgData name="Syphax Ait oubelli" userId="ecf726b1934da71b" providerId="LiveId" clId="{DBF02EF2-5AE0-440D-B6AD-B5ACDEE03AC8}" dt="2021-08-10T11:10:28.234" v="643" actId="207"/>
          <ac:spMkLst>
            <pc:docMk/>
            <pc:sldMk cId="4102891165" sldId="339"/>
            <ac:spMk id="31" creationId="{14AFC152-7112-443A-8C7A-2E80FB0E8E5A}"/>
          </ac:spMkLst>
        </pc:spChg>
        <pc:spChg chg="mod">
          <ac:chgData name="Syphax Ait oubelli" userId="ecf726b1934da71b" providerId="LiveId" clId="{DBF02EF2-5AE0-440D-B6AD-B5ACDEE03AC8}" dt="2021-08-10T11:10:28.234" v="643" actId="207"/>
          <ac:spMkLst>
            <pc:docMk/>
            <pc:sldMk cId="4102891165" sldId="339"/>
            <ac:spMk id="34" creationId="{F09FA5DB-C5D5-4113-BDD9-00327492FEB0}"/>
          </ac:spMkLst>
        </pc:spChg>
        <pc:spChg chg="mod">
          <ac:chgData name="Syphax Ait oubelli" userId="ecf726b1934da71b" providerId="LiveId" clId="{DBF02EF2-5AE0-440D-B6AD-B5ACDEE03AC8}" dt="2021-08-10T11:10:40.379" v="645" actId="207"/>
          <ac:spMkLst>
            <pc:docMk/>
            <pc:sldMk cId="4102891165" sldId="339"/>
            <ac:spMk id="37" creationId="{C81227BE-41EF-4393-AC13-08A97F741AD1}"/>
          </ac:spMkLst>
        </pc:spChg>
        <pc:spChg chg="mod">
          <ac:chgData name="Syphax Ait oubelli" userId="ecf726b1934da71b" providerId="LiveId" clId="{DBF02EF2-5AE0-440D-B6AD-B5ACDEE03AC8}" dt="2021-08-10T11:10:40.379" v="645" actId="207"/>
          <ac:spMkLst>
            <pc:docMk/>
            <pc:sldMk cId="4102891165" sldId="339"/>
            <ac:spMk id="40" creationId="{EF95D963-9C20-4B6A-8864-EBC33FF866EE}"/>
          </ac:spMkLst>
        </pc:spChg>
        <pc:spChg chg="mod">
          <ac:chgData name="Syphax Ait oubelli" userId="ecf726b1934da71b" providerId="LiveId" clId="{DBF02EF2-5AE0-440D-B6AD-B5ACDEE03AC8}" dt="2021-08-10T11:10:40.379" v="645" actId="207"/>
          <ac:spMkLst>
            <pc:docMk/>
            <pc:sldMk cId="4102891165" sldId="339"/>
            <ac:spMk id="43" creationId="{A1622D04-8937-4436-8A83-B2DDB09AE7F2}"/>
          </ac:spMkLst>
        </pc:spChg>
        <pc:spChg chg="mod">
          <ac:chgData name="Syphax Ait oubelli" userId="ecf726b1934da71b" providerId="LiveId" clId="{DBF02EF2-5AE0-440D-B6AD-B5ACDEE03AC8}" dt="2021-08-10T11:10:28.234" v="643" actId="207"/>
          <ac:spMkLst>
            <pc:docMk/>
            <pc:sldMk cId="4102891165" sldId="339"/>
            <ac:spMk id="49" creationId="{8354BD48-71B1-47A2-964C-9406051523F7}"/>
          </ac:spMkLst>
        </pc:spChg>
        <pc:spChg chg="mod">
          <ac:chgData name="Syphax Ait oubelli" userId="ecf726b1934da71b" providerId="LiveId" clId="{DBF02EF2-5AE0-440D-B6AD-B5ACDEE03AC8}" dt="2021-08-10T11:10:40.379" v="645" actId="207"/>
          <ac:spMkLst>
            <pc:docMk/>
            <pc:sldMk cId="4102891165" sldId="339"/>
            <ac:spMk id="58" creationId="{8EC3A824-16BD-43D7-A9F7-7315256CBBBD}"/>
          </ac:spMkLst>
        </pc:spChg>
        <pc:spChg chg="mod">
          <ac:chgData name="Syphax Ait oubelli" userId="ecf726b1934da71b" providerId="LiveId" clId="{DBF02EF2-5AE0-440D-B6AD-B5ACDEE03AC8}" dt="2021-08-10T11:10:40.379" v="645" actId="207"/>
          <ac:spMkLst>
            <pc:docMk/>
            <pc:sldMk cId="4102891165" sldId="339"/>
            <ac:spMk id="61" creationId="{6F32346E-52DB-4C93-A3B2-14DA9B8443DA}"/>
          </ac:spMkLst>
        </pc:spChg>
        <pc:spChg chg="mod">
          <ac:chgData name="Syphax Ait oubelli" userId="ecf726b1934da71b" providerId="LiveId" clId="{DBF02EF2-5AE0-440D-B6AD-B5ACDEE03AC8}" dt="2021-08-10T11:11:38.358" v="697" actId="207"/>
          <ac:spMkLst>
            <pc:docMk/>
            <pc:sldMk cId="4102891165" sldId="339"/>
            <ac:spMk id="64" creationId="{5D49293E-1C21-480B-A99D-89FC82FB266E}"/>
          </ac:spMkLst>
        </pc:spChg>
      </pc:sldChg>
      <pc:sldChg chg="add">
        <pc:chgData name="Syphax Ait oubelli" userId="ecf726b1934da71b" providerId="LiveId" clId="{DBF02EF2-5AE0-440D-B6AD-B5ACDEE03AC8}" dt="2021-08-10T11:17:32.153" v="800"/>
        <pc:sldMkLst>
          <pc:docMk/>
          <pc:sldMk cId="990227506" sldId="340"/>
        </pc:sldMkLst>
      </pc:sldChg>
      <pc:sldChg chg="addSp modSp add mod modAnim">
        <pc:chgData name="Syphax Ait oubelli" userId="ecf726b1934da71b" providerId="LiveId" clId="{DBF02EF2-5AE0-440D-B6AD-B5ACDEE03AC8}" dt="2021-08-10T11:32:44.655" v="1219" actId="1076"/>
        <pc:sldMkLst>
          <pc:docMk/>
          <pc:sldMk cId="4057706424" sldId="341"/>
        </pc:sldMkLst>
        <pc:spChg chg="mod">
          <ac:chgData name="Syphax Ait oubelli" userId="ecf726b1934da71b" providerId="LiveId" clId="{DBF02EF2-5AE0-440D-B6AD-B5ACDEE03AC8}" dt="2021-08-10T11:18:15.673" v="816" actId="1076"/>
          <ac:spMkLst>
            <pc:docMk/>
            <pc:sldMk cId="4057706424" sldId="341"/>
            <ac:spMk id="7" creationId="{D59E1FB0-9903-4F5E-B7EC-B11DAB940366}"/>
          </ac:spMkLst>
        </pc:spChg>
        <pc:spChg chg="mod">
          <ac:chgData name="Syphax Ait oubelli" userId="ecf726b1934da71b" providerId="LiveId" clId="{DBF02EF2-5AE0-440D-B6AD-B5ACDEE03AC8}" dt="2021-08-10T11:18:15.673" v="816" actId="1076"/>
          <ac:spMkLst>
            <pc:docMk/>
            <pc:sldMk cId="4057706424" sldId="341"/>
            <ac:spMk id="10" creationId="{64A1804D-5EE1-45AB-8787-6B8AB96A3DF6}"/>
          </ac:spMkLst>
        </pc:spChg>
        <pc:spChg chg="mod">
          <ac:chgData name="Syphax Ait oubelli" userId="ecf726b1934da71b" providerId="LiveId" clId="{DBF02EF2-5AE0-440D-B6AD-B5ACDEE03AC8}" dt="2021-08-10T11:18:15.673" v="816" actId="1076"/>
          <ac:spMkLst>
            <pc:docMk/>
            <pc:sldMk cId="4057706424" sldId="341"/>
            <ac:spMk id="13" creationId="{4D360CD4-01F2-4912-A370-7F474CDD0DAB}"/>
          </ac:spMkLst>
        </pc:spChg>
        <pc:spChg chg="mod">
          <ac:chgData name="Syphax Ait oubelli" userId="ecf726b1934da71b" providerId="LiveId" clId="{DBF02EF2-5AE0-440D-B6AD-B5ACDEE03AC8}" dt="2021-08-10T11:18:15.673" v="816" actId="1076"/>
          <ac:spMkLst>
            <pc:docMk/>
            <pc:sldMk cId="4057706424" sldId="341"/>
            <ac:spMk id="16" creationId="{73A2B211-1E76-43B8-A842-644031212CA9}"/>
          </ac:spMkLst>
        </pc:spChg>
        <pc:spChg chg="mod">
          <ac:chgData name="Syphax Ait oubelli" userId="ecf726b1934da71b" providerId="LiveId" clId="{DBF02EF2-5AE0-440D-B6AD-B5ACDEE03AC8}" dt="2021-08-10T11:18:15.673" v="816" actId="1076"/>
          <ac:spMkLst>
            <pc:docMk/>
            <pc:sldMk cId="4057706424" sldId="341"/>
            <ac:spMk id="19" creationId="{F71A63FB-07F1-4F19-B1A3-EBF27B03FDC2}"/>
          </ac:spMkLst>
        </pc:spChg>
        <pc:spChg chg="mod">
          <ac:chgData name="Syphax Ait oubelli" userId="ecf726b1934da71b" providerId="LiveId" clId="{DBF02EF2-5AE0-440D-B6AD-B5ACDEE03AC8}" dt="2021-08-10T11:18:15.673" v="816" actId="1076"/>
          <ac:spMkLst>
            <pc:docMk/>
            <pc:sldMk cId="4057706424" sldId="341"/>
            <ac:spMk id="22" creationId="{0C3FE7D5-4E79-46C7-8C4C-6552ACA027E3}"/>
          </ac:spMkLst>
        </pc:spChg>
        <pc:spChg chg="add mod">
          <ac:chgData name="Syphax Ait oubelli" userId="ecf726b1934da71b" providerId="LiveId" clId="{DBF02EF2-5AE0-440D-B6AD-B5ACDEE03AC8}" dt="2021-08-10T11:18:15.673" v="816" actId="1076"/>
          <ac:spMkLst>
            <pc:docMk/>
            <pc:sldMk cId="4057706424" sldId="341"/>
            <ac:spMk id="23" creationId="{327EF75B-FBD5-4A85-A433-DDB0D2AF966A}"/>
          </ac:spMkLst>
        </pc:spChg>
        <pc:spChg chg="add mod">
          <ac:chgData name="Syphax Ait oubelli" userId="ecf726b1934da71b" providerId="LiveId" clId="{DBF02EF2-5AE0-440D-B6AD-B5ACDEE03AC8}" dt="2021-08-10T11:18:15.673" v="816" actId="1076"/>
          <ac:spMkLst>
            <pc:docMk/>
            <pc:sldMk cId="4057706424" sldId="341"/>
            <ac:spMk id="24" creationId="{7436DA4C-D5FD-46DD-9CC2-531CDAC18C4F}"/>
          </ac:spMkLst>
        </pc:spChg>
        <pc:spChg chg="mod">
          <ac:chgData name="Syphax Ait oubelli" userId="ecf726b1934da71b" providerId="LiveId" clId="{DBF02EF2-5AE0-440D-B6AD-B5ACDEE03AC8}" dt="2021-08-10T11:18:15.673" v="816" actId="1076"/>
          <ac:spMkLst>
            <pc:docMk/>
            <pc:sldMk cId="4057706424" sldId="341"/>
            <ac:spMk id="25" creationId="{06AF10B1-CB4F-4986-B34E-193E0BD469D9}"/>
          </ac:spMkLst>
        </pc:spChg>
        <pc:spChg chg="add mod">
          <ac:chgData name="Syphax Ait oubelli" userId="ecf726b1934da71b" providerId="LiveId" clId="{DBF02EF2-5AE0-440D-B6AD-B5ACDEE03AC8}" dt="2021-08-10T11:32:44.655" v="1219" actId="1076"/>
          <ac:spMkLst>
            <pc:docMk/>
            <pc:sldMk cId="4057706424" sldId="341"/>
            <ac:spMk id="26" creationId="{4F20A934-E803-4FCC-879E-A3E649AF900F}"/>
          </ac:spMkLst>
        </pc:spChg>
        <pc:spChg chg="mod">
          <ac:chgData name="Syphax Ait oubelli" userId="ecf726b1934da71b" providerId="LiveId" clId="{DBF02EF2-5AE0-440D-B6AD-B5ACDEE03AC8}" dt="2021-08-10T11:18:15.673" v="816" actId="1076"/>
          <ac:spMkLst>
            <pc:docMk/>
            <pc:sldMk cId="4057706424" sldId="341"/>
            <ac:spMk id="28" creationId="{15F0DA52-9D8D-4642-9762-65BDA6AFE2FA}"/>
          </ac:spMkLst>
        </pc:spChg>
        <pc:spChg chg="mod">
          <ac:chgData name="Syphax Ait oubelli" userId="ecf726b1934da71b" providerId="LiveId" clId="{DBF02EF2-5AE0-440D-B6AD-B5ACDEE03AC8}" dt="2021-08-10T11:18:15.673" v="816" actId="1076"/>
          <ac:spMkLst>
            <pc:docMk/>
            <pc:sldMk cId="4057706424" sldId="341"/>
            <ac:spMk id="31" creationId="{14AFC152-7112-443A-8C7A-2E80FB0E8E5A}"/>
          </ac:spMkLst>
        </pc:spChg>
        <pc:spChg chg="mod">
          <ac:chgData name="Syphax Ait oubelli" userId="ecf726b1934da71b" providerId="LiveId" clId="{DBF02EF2-5AE0-440D-B6AD-B5ACDEE03AC8}" dt="2021-08-10T11:18:15.673" v="816" actId="1076"/>
          <ac:spMkLst>
            <pc:docMk/>
            <pc:sldMk cId="4057706424" sldId="341"/>
            <ac:spMk id="34" creationId="{F09FA5DB-C5D5-4113-BDD9-00327492FEB0}"/>
          </ac:spMkLst>
        </pc:spChg>
        <pc:spChg chg="mod">
          <ac:chgData name="Syphax Ait oubelli" userId="ecf726b1934da71b" providerId="LiveId" clId="{DBF02EF2-5AE0-440D-B6AD-B5ACDEE03AC8}" dt="2021-08-10T11:18:15.673" v="816" actId="1076"/>
          <ac:spMkLst>
            <pc:docMk/>
            <pc:sldMk cId="4057706424" sldId="341"/>
            <ac:spMk id="37" creationId="{C81227BE-41EF-4393-AC13-08A97F741AD1}"/>
          </ac:spMkLst>
        </pc:spChg>
        <pc:spChg chg="mod">
          <ac:chgData name="Syphax Ait oubelli" userId="ecf726b1934da71b" providerId="LiveId" clId="{DBF02EF2-5AE0-440D-B6AD-B5ACDEE03AC8}" dt="2021-08-10T11:18:15.673" v="816" actId="1076"/>
          <ac:spMkLst>
            <pc:docMk/>
            <pc:sldMk cId="4057706424" sldId="341"/>
            <ac:spMk id="40" creationId="{EF95D963-9C20-4B6A-8864-EBC33FF866EE}"/>
          </ac:spMkLst>
        </pc:spChg>
        <pc:spChg chg="mod">
          <ac:chgData name="Syphax Ait oubelli" userId="ecf726b1934da71b" providerId="LiveId" clId="{DBF02EF2-5AE0-440D-B6AD-B5ACDEE03AC8}" dt="2021-08-10T11:18:15.673" v="816" actId="1076"/>
          <ac:spMkLst>
            <pc:docMk/>
            <pc:sldMk cId="4057706424" sldId="341"/>
            <ac:spMk id="43" creationId="{A1622D04-8937-4436-8A83-B2DDB09AE7F2}"/>
          </ac:spMkLst>
        </pc:spChg>
        <pc:spChg chg="mod">
          <ac:chgData name="Syphax Ait oubelli" userId="ecf726b1934da71b" providerId="LiveId" clId="{DBF02EF2-5AE0-440D-B6AD-B5ACDEE03AC8}" dt="2021-08-10T11:18:15.673" v="816" actId="1076"/>
          <ac:spMkLst>
            <pc:docMk/>
            <pc:sldMk cId="4057706424" sldId="341"/>
            <ac:spMk id="46" creationId="{1785F098-5F9B-4E15-825A-EB70E4A37FD6}"/>
          </ac:spMkLst>
        </pc:spChg>
        <pc:spChg chg="mod">
          <ac:chgData name="Syphax Ait oubelli" userId="ecf726b1934da71b" providerId="LiveId" clId="{DBF02EF2-5AE0-440D-B6AD-B5ACDEE03AC8}" dt="2021-08-10T11:18:15.673" v="816" actId="1076"/>
          <ac:spMkLst>
            <pc:docMk/>
            <pc:sldMk cId="4057706424" sldId="341"/>
            <ac:spMk id="49" creationId="{8354BD48-71B1-47A2-964C-9406051523F7}"/>
          </ac:spMkLst>
        </pc:spChg>
        <pc:spChg chg="mod">
          <ac:chgData name="Syphax Ait oubelli" userId="ecf726b1934da71b" providerId="LiveId" clId="{DBF02EF2-5AE0-440D-B6AD-B5ACDEE03AC8}" dt="2021-08-10T11:18:15.673" v="816" actId="1076"/>
          <ac:spMkLst>
            <pc:docMk/>
            <pc:sldMk cId="4057706424" sldId="341"/>
            <ac:spMk id="52" creationId="{9737E3C9-2649-4B93-B311-C140B3A0E59E}"/>
          </ac:spMkLst>
        </pc:spChg>
        <pc:spChg chg="mod">
          <ac:chgData name="Syphax Ait oubelli" userId="ecf726b1934da71b" providerId="LiveId" clId="{DBF02EF2-5AE0-440D-B6AD-B5ACDEE03AC8}" dt="2021-08-10T11:18:15.673" v="816" actId="1076"/>
          <ac:spMkLst>
            <pc:docMk/>
            <pc:sldMk cId="4057706424" sldId="341"/>
            <ac:spMk id="55" creationId="{643D47E5-5F64-41FE-A755-10F5635F91AC}"/>
          </ac:spMkLst>
        </pc:spChg>
        <pc:spChg chg="mod">
          <ac:chgData name="Syphax Ait oubelli" userId="ecf726b1934da71b" providerId="LiveId" clId="{DBF02EF2-5AE0-440D-B6AD-B5ACDEE03AC8}" dt="2021-08-10T11:18:15.673" v="816" actId="1076"/>
          <ac:spMkLst>
            <pc:docMk/>
            <pc:sldMk cId="4057706424" sldId="341"/>
            <ac:spMk id="58" creationId="{8EC3A824-16BD-43D7-A9F7-7315256CBBBD}"/>
          </ac:spMkLst>
        </pc:spChg>
        <pc:spChg chg="mod">
          <ac:chgData name="Syphax Ait oubelli" userId="ecf726b1934da71b" providerId="LiveId" clId="{DBF02EF2-5AE0-440D-B6AD-B5ACDEE03AC8}" dt="2021-08-10T11:18:15.673" v="816" actId="1076"/>
          <ac:spMkLst>
            <pc:docMk/>
            <pc:sldMk cId="4057706424" sldId="341"/>
            <ac:spMk id="61" creationId="{6F32346E-52DB-4C93-A3B2-14DA9B8443DA}"/>
          </ac:spMkLst>
        </pc:spChg>
        <pc:spChg chg="mod">
          <ac:chgData name="Syphax Ait oubelli" userId="ecf726b1934da71b" providerId="LiveId" clId="{DBF02EF2-5AE0-440D-B6AD-B5ACDEE03AC8}" dt="2021-08-10T11:18:15.673" v="816" actId="1076"/>
          <ac:spMkLst>
            <pc:docMk/>
            <pc:sldMk cId="4057706424" sldId="341"/>
            <ac:spMk id="64" creationId="{5D49293E-1C21-480B-A99D-89FC82FB266E}"/>
          </ac:spMkLst>
        </pc:spChg>
      </pc:sldChg>
      <pc:sldChg chg="addSp delSp modSp add mod delAnim">
        <pc:chgData name="Syphax Ait oubelli" userId="ecf726b1934da71b" providerId="LiveId" clId="{DBF02EF2-5AE0-440D-B6AD-B5ACDEE03AC8}" dt="2021-08-10T11:27:10.139" v="925" actId="207"/>
        <pc:sldMkLst>
          <pc:docMk/>
          <pc:sldMk cId="3669037347" sldId="342"/>
        </pc:sldMkLst>
        <pc:spChg chg="del">
          <ac:chgData name="Syphax Ait oubelli" userId="ecf726b1934da71b" providerId="LiveId" clId="{DBF02EF2-5AE0-440D-B6AD-B5ACDEE03AC8}" dt="2021-08-10T11:25:54.952" v="837" actId="478"/>
          <ac:spMkLst>
            <pc:docMk/>
            <pc:sldMk cId="3669037347" sldId="342"/>
            <ac:spMk id="7" creationId="{D59E1FB0-9903-4F5E-B7EC-B11DAB940366}"/>
          </ac:spMkLst>
        </pc:spChg>
        <pc:spChg chg="del">
          <ac:chgData name="Syphax Ait oubelli" userId="ecf726b1934da71b" providerId="LiveId" clId="{DBF02EF2-5AE0-440D-B6AD-B5ACDEE03AC8}" dt="2021-08-10T11:25:54.952" v="837" actId="478"/>
          <ac:spMkLst>
            <pc:docMk/>
            <pc:sldMk cId="3669037347" sldId="342"/>
            <ac:spMk id="10" creationId="{64A1804D-5EE1-45AB-8787-6B8AB96A3DF6}"/>
          </ac:spMkLst>
        </pc:spChg>
        <pc:spChg chg="del">
          <ac:chgData name="Syphax Ait oubelli" userId="ecf726b1934da71b" providerId="LiveId" clId="{DBF02EF2-5AE0-440D-B6AD-B5ACDEE03AC8}" dt="2021-08-10T11:25:54.952" v="837" actId="478"/>
          <ac:spMkLst>
            <pc:docMk/>
            <pc:sldMk cId="3669037347" sldId="342"/>
            <ac:spMk id="13" creationId="{4D360CD4-01F2-4912-A370-7F474CDD0DAB}"/>
          </ac:spMkLst>
        </pc:spChg>
        <pc:spChg chg="del">
          <ac:chgData name="Syphax Ait oubelli" userId="ecf726b1934da71b" providerId="LiveId" clId="{DBF02EF2-5AE0-440D-B6AD-B5ACDEE03AC8}" dt="2021-08-10T11:25:54.952" v="837" actId="478"/>
          <ac:spMkLst>
            <pc:docMk/>
            <pc:sldMk cId="3669037347" sldId="342"/>
            <ac:spMk id="16" creationId="{73A2B211-1E76-43B8-A842-644031212CA9}"/>
          </ac:spMkLst>
        </pc:spChg>
        <pc:spChg chg="del">
          <ac:chgData name="Syphax Ait oubelli" userId="ecf726b1934da71b" providerId="LiveId" clId="{DBF02EF2-5AE0-440D-B6AD-B5ACDEE03AC8}" dt="2021-08-10T11:25:54.952" v="837" actId="478"/>
          <ac:spMkLst>
            <pc:docMk/>
            <pc:sldMk cId="3669037347" sldId="342"/>
            <ac:spMk id="19" creationId="{F71A63FB-07F1-4F19-B1A3-EBF27B03FDC2}"/>
          </ac:spMkLst>
        </pc:spChg>
        <pc:spChg chg="del">
          <ac:chgData name="Syphax Ait oubelli" userId="ecf726b1934da71b" providerId="LiveId" clId="{DBF02EF2-5AE0-440D-B6AD-B5ACDEE03AC8}" dt="2021-08-10T11:25:54.952" v="837" actId="478"/>
          <ac:spMkLst>
            <pc:docMk/>
            <pc:sldMk cId="3669037347" sldId="342"/>
            <ac:spMk id="22" creationId="{0C3FE7D5-4E79-46C7-8C4C-6552ACA027E3}"/>
          </ac:spMkLst>
        </pc:spChg>
        <pc:spChg chg="del">
          <ac:chgData name="Syphax Ait oubelli" userId="ecf726b1934da71b" providerId="LiveId" clId="{DBF02EF2-5AE0-440D-B6AD-B5ACDEE03AC8}" dt="2021-08-10T11:25:54.952" v="837" actId="478"/>
          <ac:spMkLst>
            <pc:docMk/>
            <pc:sldMk cId="3669037347" sldId="342"/>
            <ac:spMk id="23" creationId="{327EF75B-FBD5-4A85-A433-DDB0D2AF966A}"/>
          </ac:spMkLst>
        </pc:spChg>
        <pc:spChg chg="del">
          <ac:chgData name="Syphax Ait oubelli" userId="ecf726b1934da71b" providerId="LiveId" clId="{DBF02EF2-5AE0-440D-B6AD-B5ACDEE03AC8}" dt="2021-08-10T11:25:54.952" v="837" actId="478"/>
          <ac:spMkLst>
            <pc:docMk/>
            <pc:sldMk cId="3669037347" sldId="342"/>
            <ac:spMk id="24" creationId="{7436DA4C-D5FD-46DD-9CC2-531CDAC18C4F}"/>
          </ac:spMkLst>
        </pc:spChg>
        <pc:spChg chg="del">
          <ac:chgData name="Syphax Ait oubelli" userId="ecf726b1934da71b" providerId="LiveId" clId="{DBF02EF2-5AE0-440D-B6AD-B5ACDEE03AC8}" dt="2021-08-10T11:25:54.952" v="837" actId="478"/>
          <ac:spMkLst>
            <pc:docMk/>
            <pc:sldMk cId="3669037347" sldId="342"/>
            <ac:spMk id="25" creationId="{06AF10B1-CB4F-4986-B34E-193E0BD469D9}"/>
          </ac:spMkLst>
        </pc:spChg>
        <pc:spChg chg="add mod">
          <ac:chgData name="Syphax Ait oubelli" userId="ecf726b1934da71b" providerId="LiveId" clId="{DBF02EF2-5AE0-440D-B6AD-B5ACDEE03AC8}" dt="2021-08-10T11:27:10.139" v="925" actId="207"/>
          <ac:spMkLst>
            <pc:docMk/>
            <pc:sldMk cId="3669037347" sldId="342"/>
            <ac:spMk id="26" creationId="{77C4929A-E7B0-4B81-9A1C-041D2B3CF681}"/>
          </ac:spMkLst>
        </pc:spChg>
        <pc:spChg chg="del">
          <ac:chgData name="Syphax Ait oubelli" userId="ecf726b1934da71b" providerId="LiveId" clId="{DBF02EF2-5AE0-440D-B6AD-B5ACDEE03AC8}" dt="2021-08-10T11:25:54.952" v="837" actId="478"/>
          <ac:spMkLst>
            <pc:docMk/>
            <pc:sldMk cId="3669037347" sldId="342"/>
            <ac:spMk id="28" creationId="{15F0DA52-9D8D-4642-9762-65BDA6AFE2FA}"/>
          </ac:spMkLst>
        </pc:spChg>
        <pc:spChg chg="del">
          <ac:chgData name="Syphax Ait oubelli" userId="ecf726b1934da71b" providerId="LiveId" clId="{DBF02EF2-5AE0-440D-B6AD-B5ACDEE03AC8}" dt="2021-08-10T11:25:54.952" v="837" actId="478"/>
          <ac:spMkLst>
            <pc:docMk/>
            <pc:sldMk cId="3669037347" sldId="342"/>
            <ac:spMk id="31" creationId="{14AFC152-7112-443A-8C7A-2E80FB0E8E5A}"/>
          </ac:spMkLst>
        </pc:spChg>
        <pc:spChg chg="del">
          <ac:chgData name="Syphax Ait oubelli" userId="ecf726b1934da71b" providerId="LiveId" clId="{DBF02EF2-5AE0-440D-B6AD-B5ACDEE03AC8}" dt="2021-08-10T11:25:54.952" v="837" actId="478"/>
          <ac:spMkLst>
            <pc:docMk/>
            <pc:sldMk cId="3669037347" sldId="342"/>
            <ac:spMk id="34" creationId="{F09FA5DB-C5D5-4113-BDD9-00327492FEB0}"/>
          </ac:spMkLst>
        </pc:spChg>
        <pc:spChg chg="del">
          <ac:chgData name="Syphax Ait oubelli" userId="ecf726b1934da71b" providerId="LiveId" clId="{DBF02EF2-5AE0-440D-B6AD-B5ACDEE03AC8}" dt="2021-08-10T11:25:54.952" v="837" actId="478"/>
          <ac:spMkLst>
            <pc:docMk/>
            <pc:sldMk cId="3669037347" sldId="342"/>
            <ac:spMk id="37" creationId="{C81227BE-41EF-4393-AC13-08A97F741AD1}"/>
          </ac:spMkLst>
        </pc:spChg>
        <pc:spChg chg="del">
          <ac:chgData name="Syphax Ait oubelli" userId="ecf726b1934da71b" providerId="LiveId" clId="{DBF02EF2-5AE0-440D-B6AD-B5ACDEE03AC8}" dt="2021-08-10T11:25:54.952" v="837" actId="478"/>
          <ac:spMkLst>
            <pc:docMk/>
            <pc:sldMk cId="3669037347" sldId="342"/>
            <ac:spMk id="40" creationId="{EF95D963-9C20-4B6A-8864-EBC33FF866EE}"/>
          </ac:spMkLst>
        </pc:spChg>
        <pc:spChg chg="del">
          <ac:chgData name="Syphax Ait oubelli" userId="ecf726b1934da71b" providerId="LiveId" clId="{DBF02EF2-5AE0-440D-B6AD-B5ACDEE03AC8}" dt="2021-08-10T11:25:54.952" v="837" actId="478"/>
          <ac:spMkLst>
            <pc:docMk/>
            <pc:sldMk cId="3669037347" sldId="342"/>
            <ac:spMk id="43" creationId="{A1622D04-8937-4436-8A83-B2DDB09AE7F2}"/>
          </ac:spMkLst>
        </pc:spChg>
        <pc:spChg chg="del">
          <ac:chgData name="Syphax Ait oubelli" userId="ecf726b1934da71b" providerId="LiveId" clId="{DBF02EF2-5AE0-440D-B6AD-B5ACDEE03AC8}" dt="2021-08-10T11:25:54.952" v="837" actId="478"/>
          <ac:spMkLst>
            <pc:docMk/>
            <pc:sldMk cId="3669037347" sldId="342"/>
            <ac:spMk id="46" creationId="{1785F098-5F9B-4E15-825A-EB70E4A37FD6}"/>
          </ac:spMkLst>
        </pc:spChg>
        <pc:spChg chg="del">
          <ac:chgData name="Syphax Ait oubelli" userId="ecf726b1934da71b" providerId="LiveId" clId="{DBF02EF2-5AE0-440D-B6AD-B5ACDEE03AC8}" dt="2021-08-10T11:25:54.952" v="837" actId="478"/>
          <ac:spMkLst>
            <pc:docMk/>
            <pc:sldMk cId="3669037347" sldId="342"/>
            <ac:spMk id="49" creationId="{8354BD48-71B1-47A2-964C-9406051523F7}"/>
          </ac:spMkLst>
        </pc:spChg>
        <pc:spChg chg="del">
          <ac:chgData name="Syphax Ait oubelli" userId="ecf726b1934da71b" providerId="LiveId" clId="{DBF02EF2-5AE0-440D-B6AD-B5ACDEE03AC8}" dt="2021-08-10T11:25:54.952" v="837" actId="478"/>
          <ac:spMkLst>
            <pc:docMk/>
            <pc:sldMk cId="3669037347" sldId="342"/>
            <ac:spMk id="52" creationId="{9737E3C9-2649-4B93-B311-C140B3A0E59E}"/>
          </ac:spMkLst>
        </pc:spChg>
        <pc:spChg chg="del">
          <ac:chgData name="Syphax Ait oubelli" userId="ecf726b1934da71b" providerId="LiveId" clId="{DBF02EF2-5AE0-440D-B6AD-B5ACDEE03AC8}" dt="2021-08-10T11:25:54.952" v="837" actId="478"/>
          <ac:spMkLst>
            <pc:docMk/>
            <pc:sldMk cId="3669037347" sldId="342"/>
            <ac:spMk id="55" creationId="{643D47E5-5F64-41FE-A755-10F5635F91AC}"/>
          </ac:spMkLst>
        </pc:spChg>
        <pc:spChg chg="del">
          <ac:chgData name="Syphax Ait oubelli" userId="ecf726b1934da71b" providerId="LiveId" clId="{DBF02EF2-5AE0-440D-B6AD-B5ACDEE03AC8}" dt="2021-08-10T11:25:54.952" v="837" actId="478"/>
          <ac:spMkLst>
            <pc:docMk/>
            <pc:sldMk cId="3669037347" sldId="342"/>
            <ac:spMk id="58" creationId="{8EC3A824-16BD-43D7-A9F7-7315256CBBBD}"/>
          </ac:spMkLst>
        </pc:spChg>
        <pc:spChg chg="del">
          <ac:chgData name="Syphax Ait oubelli" userId="ecf726b1934da71b" providerId="LiveId" clId="{DBF02EF2-5AE0-440D-B6AD-B5ACDEE03AC8}" dt="2021-08-10T11:25:54.952" v="837" actId="478"/>
          <ac:spMkLst>
            <pc:docMk/>
            <pc:sldMk cId="3669037347" sldId="342"/>
            <ac:spMk id="61" creationId="{6F32346E-52DB-4C93-A3B2-14DA9B8443DA}"/>
          </ac:spMkLst>
        </pc:spChg>
        <pc:spChg chg="del">
          <ac:chgData name="Syphax Ait oubelli" userId="ecf726b1934da71b" providerId="LiveId" clId="{DBF02EF2-5AE0-440D-B6AD-B5ACDEE03AC8}" dt="2021-08-10T11:25:54.952" v="837" actId="478"/>
          <ac:spMkLst>
            <pc:docMk/>
            <pc:sldMk cId="3669037347" sldId="342"/>
            <ac:spMk id="64" creationId="{5D49293E-1C21-480B-A99D-89FC82FB266E}"/>
          </ac:spMkLst>
        </pc:spChg>
      </pc:sldChg>
      <pc:sldChg chg="addSp delSp modSp add mod">
        <pc:chgData name="Syphax Ait oubelli" userId="ecf726b1934da71b" providerId="LiveId" clId="{DBF02EF2-5AE0-440D-B6AD-B5ACDEE03AC8}" dt="2021-08-10T11:31:58.040" v="1215" actId="478"/>
        <pc:sldMkLst>
          <pc:docMk/>
          <pc:sldMk cId="3097256523" sldId="343"/>
        </pc:sldMkLst>
        <pc:spChg chg="add mod">
          <ac:chgData name="Syphax Ait oubelli" userId="ecf726b1934da71b" providerId="LiveId" clId="{DBF02EF2-5AE0-440D-B6AD-B5ACDEE03AC8}" dt="2021-08-10T11:31:28.412" v="1211" actId="207"/>
          <ac:spMkLst>
            <pc:docMk/>
            <pc:sldMk cId="3097256523" sldId="343"/>
            <ac:spMk id="3" creationId="{451C6398-D192-4285-A140-03569FF1654A}"/>
          </ac:spMkLst>
        </pc:spChg>
        <pc:spChg chg="add mod">
          <ac:chgData name="Syphax Ait oubelli" userId="ecf726b1934da71b" providerId="LiveId" clId="{DBF02EF2-5AE0-440D-B6AD-B5ACDEE03AC8}" dt="2021-08-10T11:29:00.501" v="1159" actId="571"/>
          <ac:spMkLst>
            <pc:docMk/>
            <pc:sldMk cId="3097256523" sldId="343"/>
            <ac:spMk id="4" creationId="{F710527A-5315-4B73-A897-2F8F3CB133BB}"/>
          </ac:spMkLst>
        </pc:spChg>
        <pc:spChg chg="add mod">
          <ac:chgData name="Syphax Ait oubelli" userId="ecf726b1934da71b" providerId="LiveId" clId="{DBF02EF2-5AE0-440D-B6AD-B5ACDEE03AC8}" dt="2021-08-10T11:29:13.045" v="1168" actId="571"/>
          <ac:spMkLst>
            <pc:docMk/>
            <pc:sldMk cId="3097256523" sldId="343"/>
            <ac:spMk id="5" creationId="{ED76B1CE-9B65-4A68-911F-086249411EA4}"/>
          </ac:spMkLst>
        </pc:spChg>
        <pc:spChg chg="add del mod">
          <ac:chgData name="Syphax Ait oubelli" userId="ecf726b1934da71b" providerId="LiveId" clId="{DBF02EF2-5AE0-440D-B6AD-B5ACDEE03AC8}" dt="2021-08-10T11:31:58.040" v="1215" actId="478"/>
          <ac:spMkLst>
            <pc:docMk/>
            <pc:sldMk cId="3097256523" sldId="343"/>
            <ac:spMk id="6" creationId="{864217C7-ABE5-421F-9CBE-97D84CC1BC47}"/>
          </ac:spMkLst>
        </pc:spChg>
      </pc:sldChg>
      <pc:sldChg chg="add">
        <pc:chgData name="Syphax Ait oubelli" userId="ecf726b1934da71b" providerId="LiveId" clId="{DBF02EF2-5AE0-440D-B6AD-B5ACDEE03AC8}" dt="2021-08-10T11:31:56.112" v="1214" actId="2890"/>
        <pc:sldMkLst>
          <pc:docMk/>
          <pc:sldMk cId="903654206" sldId="344"/>
        </pc:sldMkLst>
      </pc:sldChg>
      <pc:sldChg chg="addSp delSp modSp add mod">
        <pc:chgData name="Syphax Ait oubelli" userId="ecf726b1934da71b" providerId="LiveId" clId="{DBF02EF2-5AE0-440D-B6AD-B5ACDEE03AC8}" dt="2021-08-10T14:29:53.346" v="1248" actId="165"/>
        <pc:sldMkLst>
          <pc:docMk/>
          <pc:sldMk cId="212050649" sldId="345"/>
        </pc:sldMkLst>
        <pc:spChg chg="mod">
          <ac:chgData name="Syphax Ait oubelli" userId="ecf726b1934da71b" providerId="LiveId" clId="{DBF02EF2-5AE0-440D-B6AD-B5ACDEE03AC8}" dt="2021-08-10T11:32:40.830" v="1217" actId="1076"/>
          <ac:spMkLst>
            <pc:docMk/>
            <pc:sldMk cId="212050649" sldId="345"/>
            <ac:spMk id="3" creationId="{451C6398-D192-4285-A140-03569FF1654A}"/>
          </ac:spMkLst>
        </pc:spChg>
        <pc:spChg chg="add mod topLvl">
          <ac:chgData name="Syphax Ait oubelli" userId="ecf726b1934da71b" providerId="LiveId" clId="{DBF02EF2-5AE0-440D-B6AD-B5ACDEE03AC8}" dt="2021-08-10T14:29:53.346" v="1248" actId="165"/>
          <ac:spMkLst>
            <pc:docMk/>
            <pc:sldMk cId="212050649" sldId="345"/>
            <ac:spMk id="5" creationId="{941E5FD2-AE23-404C-A4F2-53ABBA11834E}"/>
          </ac:spMkLst>
        </pc:spChg>
        <pc:spChg chg="mod">
          <ac:chgData name="Syphax Ait oubelli" userId="ecf726b1934da71b" providerId="LiveId" clId="{DBF02EF2-5AE0-440D-B6AD-B5ACDEE03AC8}" dt="2021-08-10T11:32:53.628" v="1225" actId="1036"/>
          <ac:spMkLst>
            <pc:docMk/>
            <pc:sldMk cId="212050649" sldId="345"/>
            <ac:spMk id="6" creationId="{864217C7-ABE5-421F-9CBE-97D84CC1BC47}"/>
          </ac:spMkLst>
        </pc:spChg>
        <pc:spChg chg="add mod topLvl">
          <ac:chgData name="Syphax Ait oubelli" userId="ecf726b1934da71b" providerId="LiveId" clId="{DBF02EF2-5AE0-440D-B6AD-B5ACDEE03AC8}" dt="2021-08-10T14:29:53.346" v="1248" actId="165"/>
          <ac:spMkLst>
            <pc:docMk/>
            <pc:sldMk cId="212050649" sldId="345"/>
            <ac:spMk id="7" creationId="{54F29669-5113-4ACD-94DC-2B1B66C462A5}"/>
          </ac:spMkLst>
        </pc:spChg>
        <pc:spChg chg="add mod topLvl">
          <ac:chgData name="Syphax Ait oubelli" userId="ecf726b1934da71b" providerId="LiveId" clId="{DBF02EF2-5AE0-440D-B6AD-B5ACDEE03AC8}" dt="2021-08-10T14:29:53.346" v="1248" actId="165"/>
          <ac:spMkLst>
            <pc:docMk/>
            <pc:sldMk cId="212050649" sldId="345"/>
            <ac:spMk id="8" creationId="{00C726B2-2743-4B8E-829E-230E975EDAED}"/>
          </ac:spMkLst>
        </pc:spChg>
        <pc:spChg chg="add mod topLvl">
          <ac:chgData name="Syphax Ait oubelli" userId="ecf726b1934da71b" providerId="LiveId" clId="{DBF02EF2-5AE0-440D-B6AD-B5ACDEE03AC8}" dt="2021-08-10T14:29:53.346" v="1248" actId="165"/>
          <ac:spMkLst>
            <pc:docMk/>
            <pc:sldMk cId="212050649" sldId="345"/>
            <ac:spMk id="9" creationId="{B0574771-6609-4B81-99B6-BFF0FB3007A4}"/>
          </ac:spMkLst>
        </pc:spChg>
        <pc:spChg chg="add mod topLvl">
          <ac:chgData name="Syphax Ait oubelli" userId="ecf726b1934da71b" providerId="LiveId" clId="{DBF02EF2-5AE0-440D-B6AD-B5ACDEE03AC8}" dt="2021-08-10T14:29:53.346" v="1248" actId="165"/>
          <ac:spMkLst>
            <pc:docMk/>
            <pc:sldMk cId="212050649" sldId="345"/>
            <ac:spMk id="10" creationId="{CE253AC7-457E-4FC8-9584-7D57FD4D1186}"/>
          </ac:spMkLst>
        </pc:spChg>
        <pc:spChg chg="add mod topLvl">
          <ac:chgData name="Syphax Ait oubelli" userId="ecf726b1934da71b" providerId="LiveId" clId="{DBF02EF2-5AE0-440D-B6AD-B5ACDEE03AC8}" dt="2021-08-10T14:29:53.346" v="1248" actId="165"/>
          <ac:spMkLst>
            <pc:docMk/>
            <pc:sldMk cId="212050649" sldId="345"/>
            <ac:spMk id="11" creationId="{9F55F58F-AAED-4166-BFB4-4A29D7A5F03F}"/>
          </ac:spMkLst>
        </pc:spChg>
        <pc:spChg chg="add mod topLvl">
          <ac:chgData name="Syphax Ait oubelli" userId="ecf726b1934da71b" providerId="LiveId" clId="{DBF02EF2-5AE0-440D-B6AD-B5ACDEE03AC8}" dt="2021-08-10T14:29:53.346" v="1248" actId="165"/>
          <ac:spMkLst>
            <pc:docMk/>
            <pc:sldMk cId="212050649" sldId="345"/>
            <ac:spMk id="12" creationId="{F33ECBB0-4954-47A4-86C1-E099AFDFFD32}"/>
          </ac:spMkLst>
        </pc:spChg>
        <pc:spChg chg="add mod topLvl">
          <ac:chgData name="Syphax Ait oubelli" userId="ecf726b1934da71b" providerId="LiveId" clId="{DBF02EF2-5AE0-440D-B6AD-B5ACDEE03AC8}" dt="2021-08-10T14:29:53.346" v="1248" actId="165"/>
          <ac:spMkLst>
            <pc:docMk/>
            <pc:sldMk cId="212050649" sldId="345"/>
            <ac:spMk id="13" creationId="{D7583C8D-5B07-4EDC-8209-5102E5C02E5E}"/>
          </ac:spMkLst>
        </pc:spChg>
        <pc:spChg chg="add mod topLvl">
          <ac:chgData name="Syphax Ait oubelli" userId="ecf726b1934da71b" providerId="LiveId" clId="{DBF02EF2-5AE0-440D-B6AD-B5ACDEE03AC8}" dt="2021-08-10T14:29:53.346" v="1248" actId="165"/>
          <ac:spMkLst>
            <pc:docMk/>
            <pc:sldMk cId="212050649" sldId="345"/>
            <ac:spMk id="14" creationId="{80C977FF-FD40-4F84-8941-2EEA80BCA0B5}"/>
          </ac:spMkLst>
        </pc:spChg>
        <pc:spChg chg="add mod topLvl">
          <ac:chgData name="Syphax Ait oubelli" userId="ecf726b1934da71b" providerId="LiveId" clId="{DBF02EF2-5AE0-440D-B6AD-B5ACDEE03AC8}" dt="2021-08-10T14:29:53.346" v="1248" actId="165"/>
          <ac:spMkLst>
            <pc:docMk/>
            <pc:sldMk cId="212050649" sldId="345"/>
            <ac:spMk id="15" creationId="{59615E93-41B5-475F-95AF-F5FD5C8B374A}"/>
          </ac:spMkLst>
        </pc:spChg>
        <pc:spChg chg="add mod topLvl">
          <ac:chgData name="Syphax Ait oubelli" userId="ecf726b1934da71b" providerId="LiveId" clId="{DBF02EF2-5AE0-440D-B6AD-B5ACDEE03AC8}" dt="2021-08-10T14:29:53.346" v="1248" actId="165"/>
          <ac:spMkLst>
            <pc:docMk/>
            <pc:sldMk cId="212050649" sldId="345"/>
            <ac:spMk id="16" creationId="{FF533252-42C5-4672-A146-3C4FC0B1E490}"/>
          </ac:spMkLst>
        </pc:spChg>
        <pc:spChg chg="add mod topLvl">
          <ac:chgData name="Syphax Ait oubelli" userId="ecf726b1934da71b" providerId="LiveId" clId="{DBF02EF2-5AE0-440D-B6AD-B5ACDEE03AC8}" dt="2021-08-10T14:29:53.346" v="1248" actId="165"/>
          <ac:spMkLst>
            <pc:docMk/>
            <pc:sldMk cId="212050649" sldId="345"/>
            <ac:spMk id="17" creationId="{6AD89659-60F9-447B-8F91-1CD9943DDD94}"/>
          </ac:spMkLst>
        </pc:spChg>
        <pc:spChg chg="add mod topLvl">
          <ac:chgData name="Syphax Ait oubelli" userId="ecf726b1934da71b" providerId="LiveId" clId="{DBF02EF2-5AE0-440D-B6AD-B5ACDEE03AC8}" dt="2021-08-10T14:29:53.346" v="1248" actId="165"/>
          <ac:spMkLst>
            <pc:docMk/>
            <pc:sldMk cId="212050649" sldId="345"/>
            <ac:spMk id="18" creationId="{34EC803F-36A5-45BA-A54D-61097CF60C74}"/>
          </ac:spMkLst>
        </pc:spChg>
        <pc:spChg chg="add mod topLvl">
          <ac:chgData name="Syphax Ait oubelli" userId="ecf726b1934da71b" providerId="LiveId" clId="{DBF02EF2-5AE0-440D-B6AD-B5ACDEE03AC8}" dt="2021-08-10T14:29:53.346" v="1248" actId="165"/>
          <ac:spMkLst>
            <pc:docMk/>
            <pc:sldMk cId="212050649" sldId="345"/>
            <ac:spMk id="19" creationId="{D7E33ADA-7DFA-40A7-8D47-C3EDA4D57BCE}"/>
          </ac:spMkLst>
        </pc:spChg>
        <pc:spChg chg="add mod topLvl">
          <ac:chgData name="Syphax Ait oubelli" userId="ecf726b1934da71b" providerId="LiveId" clId="{DBF02EF2-5AE0-440D-B6AD-B5ACDEE03AC8}" dt="2021-08-10T14:29:53.346" v="1248" actId="165"/>
          <ac:spMkLst>
            <pc:docMk/>
            <pc:sldMk cId="212050649" sldId="345"/>
            <ac:spMk id="20" creationId="{05C2A0ED-B029-4D3A-92A1-A8F06357FA72}"/>
          </ac:spMkLst>
        </pc:spChg>
        <pc:spChg chg="add mod topLvl">
          <ac:chgData name="Syphax Ait oubelli" userId="ecf726b1934da71b" providerId="LiveId" clId="{DBF02EF2-5AE0-440D-B6AD-B5ACDEE03AC8}" dt="2021-08-10T14:29:53.346" v="1248" actId="165"/>
          <ac:spMkLst>
            <pc:docMk/>
            <pc:sldMk cId="212050649" sldId="345"/>
            <ac:spMk id="21" creationId="{C01FC924-4610-4EE4-A20C-234AEA8AEF65}"/>
          </ac:spMkLst>
        </pc:spChg>
        <pc:spChg chg="add mod topLvl">
          <ac:chgData name="Syphax Ait oubelli" userId="ecf726b1934da71b" providerId="LiveId" clId="{DBF02EF2-5AE0-440D-B6AD-B5ACDEE03AC8}" dt="2021-08-10T14:29:53.346" v="1248" actId="165"/>
          <ac:spMkLst>
            <pc:docMk/>
            <pc:sldMk cId="212050649" sldId="345"/>
            <ac:spMk id="22" creationId="{909765E9-8315-4F70-806C-C103DC11B8B3}"/>
          </ac:spMkLst>
        </pc:spChg>
        <pc:spChg chg="add mod topLvl">
          <ac:chgData name="Syphax Ait oubelli" userId="ecf726b1934da71b" providerId="LiveId" clId="{DBF02EF2-5AE0-440D-B6AD-B5ACDEE03AC8}" dt="2021-08-10T14:29:53.346" v="1248" actId="165"/>
          <ac:spMkLst>
            <pc:docMk/>
            <pc:sldMk cId="212050649" sldId="345"/>
            <ac:spMk id="23" creationId="{583E09F8-F6A2-4A4B-93FB-4F88944A4444}"/>
          </ac:spMkLst>
        </pc:spChg>
        <pc:spChg chg="add mod topLvl">
          <ac:chgData name="Syphax Ait oubelli" userId="ecf726b1934da71b" providerId="LiveId" clId="{DBF02EF2-5AE0-440D-B6AD-B5ACDEE03AC8}" dt="2021-08-10T14:29:53.346" v="1248" actId="165"/>
          <ac:spMkLst>
            <pc:docMk/>
            <pc:sldMk cId="212050649" sldId="345"/>
            <ac:spMk id="24" creationId="{36415891-20A5-4107-A177-9843BE80427F}"/>
          </ac:spMkLst>
        </pc:spChg>
        <pc:spChg chg="add mod topLvl">
          <ac:chgData name="Syphax Ait oubelli" userId="ecf726b1934da71b" providerId="LiveId" clId="{DBF02EF2-5AE0-440D-B6AD-B5ACDEE03AC8}" dt="2021-08-10T14:29:53.346" v="1248" actId="165"/>
          <ac:spMkLst>
            <pc:docMk/>
            <pc:sldMk cId="212050649" sldId="345"/>
            <ac:spMk id="25" creationId="{EABCBE88-6D47-410E-BA5A-22AA68CCB0D0}"/>
          </ac:spMkLst>
        </pc:spChg>
        <pc:spChg chg="mod">
          <ac:chgData name="Syphax Ait oubelli" userId="ecf726b1934da71b" providerId="LiveId" clId="{DBF02EF2-5AE0-440D-B6AD-B5ACDEE03AC8}" dt="2021-08-10T11:32:40.830" v="1217" actId="1076"/>
          <ac:spMkLst>
            <pc:docMk/>
            <pc:sldMk cId="212050649" sldId="345"/>
            <ac:spMk id="26" creationId="{77C4929A-E7B0-4B81-9A1C-041D2B3CF681}"/>
          </ac:spMkLst>
        </pc:spChg>
        <pc:grpChg chg="add del mod">
          <ac:chgData name="Syphax Ait oubelli" userId="ecf726b1934da71b" providerId="LiveId" clId="{DBF02EF2-5AE0-440D-B6AD-B5ACDEE03AC8}" dt="2021-08-10T14:29:53.346" v="1248" actId="165"/>
          <ac:grpSpMkLst>
            <pc:docMk/>
            <pc:sldMk cId="212050649" sldId="345"/>
            <ac:grpSpMk id="2" creationId="{B28FA714-AAD6-4361-9267-DFC79D46CB43}"/>
          </ac:grpSpMkLst>
        </pc:grpChg>
        <pc:cxnChg chg="add mod">
          <ac:chgData name="Syphax Ait oubelli" userId="ecf726b1934da71b" providerId="LiveId" clId="{DBF02EF2-5AE0-440D-B6AD-B5ACDEE03AC8}" dt="2021-08-10T11:33:34.686" v="1235" actId="692"/>
          <ac:cxnSpMkLst>
            <pc:docMk/>
            <pc:sldMk cId="212050649" sldId="345"/>
            <ac:cxnSpMk id="27" creationId="{374B8D8B-DA23-4BEC-BD6B-83F82AAEE696}"/>
          </ac:cxnSpMkLst>
        </pc:cxnChg>
      </pc:sldChg>
      <pc:sldChg chg="addSp delSp modSp add del mod">
        <pc:chgData name="Syphax Ait oubelli" userId="ecf726b1934da71b" providerId="LiveId" clId="{DBF02EF2-5AE0-440D-B6AD-B5ACDEE03AC8}" dt="2021-08-10T14:38:35.152" v="1344" actId="47"/>
        <pc:sldMkLst>
          <pc:docMk/>
          <pc:sldMk cId="2624783429" sldId="346"/>
        </pc:sldMkLst>
        <pc:spChg chg="add mod">
          <ac:chgData name="Syphax Ait oubelli" userId="ecf726b1934da71b" providerId="LiveId" clId="{DBF02EF2-5AE0-440D-B6AD-B5ACDEE03AC8}" dt="2021-08-10T14:29:03.301" v="1240" actId="2085"/>
          <ac:spMkLst>
            <pc:docMk/>
            <pc:sldMk cId="2624783429" sldId="346"/>
            <ac:spMk id="2" creationId="{3F937937-8606-4CC7-BCB9-70A47F1174B9}"/>
          </ac:spMkLst>
        </pc:spChg>
        <pc:spChg chg="add del mod">
          <ac:chgData name="Syphax Ait oubelli" userId="ecf726b1934da71b" providerId="LiveId" clId="{DBF02EF2-5AE0-440D-B6AD-B5ACDEE03AC8}" dt="2021-08-10T14:29:35.239" v="1245" actId="478"/>
          <ac:spMkLst>
            <pc:docMk/>
            <pc:sldMk cId="2624783429" sldId="346"/>
            <ac:spMk id="3" creationId="{4FC9FB30-CB4E-4572-8579-7C11A4DA5484}"/>
          </ac:spMkLst>
        </pc:spChg>
        <pc:spChg chg="add mod">
          <ac:chgData name="Syphax Ait oubelli" userId="ecf726b1934da71b" providerId="LiveId" clId="{DBF02EF2-5AE0-440D-B6AD-B5ACDEE03AC8}" dt="2021-08-10T14:37:50.502" v="1327" actId="1038"/>
          <ac:spMkLst>
            <pc:docMk/>
            <pc:sldMk cId="2624783429" sldId="346"/>
            <ac:spMk id="6" creationId="{D3BCAC92-6154-4D7E-9F0C-1122DDA990FC}"/>
          </ac:spMkLst>
        </pc:spChg>
        <pc:spChg chg="mod">
          <ac:chgData name="Syphax Ait oubelli" userId="ecf726b1934da71b" providerId="LiveId" clId="{DBF02EF2-5AE0-440D-B6AD-B5ACDEE03AC8}" dt="2021-08-10T14:29:43.518" v="1247" actId="207"/>
          <ac:spMkLst>
            <pc:docMk/>
            <pc:sldMk cId="2624783429" sldId="346"/>
            <ac:spMk id="7" creationId="{D59E1FB0-9903-4F5E-B7EC-B11DAB940366}"/>
          </ac:spMkLst>
        </pc:spChg>
        <pc:spChg chg="add mod">
          <ac:chgData name="Syphax Ait oubelli" userId="ecf726b1934da71b" providerId="LiveId" clId="{DBF02EF2-5AE0-440D-B6AD-B5ACDEE03AC8}" dt="2021-08-10T14:37:57.132" v="1331" actId="1037"/>
          <ac:spMkLst>
            <pc:docMk/>
            <pc:sldMk cId="2624783429" sldId="346"/>
            <ac:spMk id="29" creationId="{EA80D4B7-851C-42B4-9D6A-C76CFCE06FED}"/>
          </ac:spMkLst>
        </pc:spChg>
        <pc:spChg chg="add mod">
          <ac:chgData name="Syphax Ait oubelli" userId="ecf726b1934da71b" providerId="LiveId" clId="{DBF02EF2-5AE0-440D-B6AD-B5ACDEE03AC8}" dt="2021-08-10T14:38:07.832" v="1337" actId="1076"/>
          <ac:spMkLst>
            <pc:docMk/>
            <pc:sldMk cId="2624783429" sldId="346"/>
            <ac:spMk id="30" creationId="{F6AE838B-1348-4B4B-BB88-200BB11B7D4D}"/>
          </ac:spMkLst>
        </pc:spChg>
        <pc:spChg chg="add mod">
          <ac:chgData name="Syphax Ait oubelli" userId="ecf726b1934da71b" providerId="LiveId" clId="{DBF02EF2-5AE0-440D-B6AD-B5ACDEE03AC8}" dt="2021-08-10T14:38:14.392" v="1340" actId="1076"/>
          <ac:spMkLst>
            <pc:docMk/>
            <pc:sldMk cId="2624783429" sldId="346"/>
            <ac:spMk id="32" creationId="{0EE650C0-F8DA-441B-B40F-6F35C0D3B8BE}"/>
          </ac:spMkLst>
        </pc:spChg>
        <pc:picChg chg="add del mod">
          <ac:chgData name="Syphax Ait oubelli" userId="ecf726b1934da71b" providerId="LiveId" clId="{DBF02EF2-5AE0-440D-B6AD-B5ACDEE03AC8}" dt="2021-08-10T14:36:21.862" v="1253" actId="478"/>
          <ac:picMkLst>
            <pc:docMk/>
            <pc:sldMk cId="2624783429" sldId="346"/>
            <ac:picMk id="5" creationId="{C447F43F-2840-4389-8EB8-A4E59B157561}"/>
          </ac:picMkLst>
        </pc:picChg>
        <pc:picChg chg="add mod">
          <ac:chgData name="Syphax Ait oubelli" userId="ecf726b1934da71b" providerId="LiveId" clId="{DBF02EF2-5AE0-440D-B6AD-B5ACDEE03AC8}" dt="2021-08-10T14:29:13.056" v="1241"/>
          <ac:picMkLst>
            <pc:docMk/>
            <pc:sldMk cId="2624783429" sldId="346"/>
            <ac:picMk id="23" creationId="{22CA6FED-EDD2-4F26-9AC0-477E1D046DF5}"/>
          </ac:picMkLst>
        </pc:picChg>
      </pc:sldChg>
      <pc:sldChg chg="addSp delSp modSp add mod">
        <pc:chgData name="Syphax Ait oubelli" userId="ecf726b1934da71b" providerId="LiveId" clId="{DBF02EF2-5AE0-440D-B6AD-B5ACDEE03AC8}" dt="2021-08-10T14:38:55.142" v="1372" actId="207"/>
        <pc:sldMkLst>
          <pc:docMk/>
          <pc:sldMk cId="2285001271" sldId="347"/>
        </pc:sldMkLst>
        <pc:spChg chg="mod">
          <ac:chgData name="Syphax Ait oubelli" userId="ecf726b1934da71b" providerId="LiveId" clId="{DBF02EF2-5AE0-440D-B6AD-B5ACDEE03AC8}" dt="2021-08-10T14:38:32.712" v="1342" actId="1076"/>
          <ac:spMkLst>
            <pc:docMk/>
            <pc:sldMk cId="2285001271" sldId="347"/>
            <ac:spMk id="2" creationId="{3F937937-8606-4CC7-BCB9-70A47F1174B9}"/>
          </ac:spMkLst>
        </pc:spChg>
        <pc:spChg chg="mod">
          <ac:chgData name="Syphax Ait oubelli" userId="ecf726b1934da71b" providerId="LiveId" clId="{DBF02EF2-5AE0-440D-B6AD-B5ACDEE03AC8}" dt="2021-08-10T14:38:55.142" v="1372" actId="207"/>
          <ac:spMkLst>
            <pc:docMk/>
            <pc:sldMk cId="2285001271" sldId="347"/>
            <ac:spMk id="7" creationId="{D59E1FB0-9903-4F5E-B7EC-B11DAB940366}"/>
          </ac:spMkLst>
        </pc:spChg>
        <pc:spChg chg="mod">
          <ac:chgData name="Syphax Ait oubelli" userId="ecf726b1934da71b" providerId="LiveId" clId="{DBF02EF2-5AE0-440D-B6AD-B5ACDEE03AC8}" dt="2021-08-10T14:38:55.142" v="1372" actId="207"/>
          <ac:spMkLst>
            <pc:docMk/>
            <pc:sldMk cId="2285001271" sldId="347"/>
            <ac:spMk id="10" creationId="{64A1804D-5EE1-45AB-8787-6B8AB96A3DF6}"/>
          </ac:spMkLst>
        </pc:spChg>
        <pc:spChg chg="add del mod">
          <ac:chgData name="Syphax Ait oubelli" userId="ecf726b1934da71b" providerId="LiveId" clId="{DBF02EF2-5AE0-440D-B6AD-B5ACDEE03AC8}" dt="2021-08-10T14:38:55.142" v="1372" actId="207"/>
          <ac:spMkLst>
            <pc:docMk/>
            <pc:sldMk cId="2285001271" sldId="347"/>
            <ac:spMk id="13" creationId="{4D360CD4-01F2-4912-A370-7F474CDD0DAB}"/>
          </ac:spMkLst>
        </pc:spChg>
        <pc:spChg chg="add del mod">
          <ac:chgData name="Syphax Ait oubelli" userId="ecf726b1934da71b" providerId="LiveId" clId="{DBF02EF2-5AE0-440D-B6AD-B5ACDEE03AC8}" dt="2021-08-10T14:38:55.142" v="1372" actId="207"/>
          <ac:spMkLst>
            <pc:docMk/>
            <pc:sldMk cId="2285001271" sldId="347"/>
            <ac:spMk id="16" creationId="{73A2B211-1E76-43B8-A842-644031212CA9}"/>
          </ac:spMkLst>
        </pc:spChg>
        <pc:spChg chg="add del mod">
          <ac:chgData name="Syphax Ait oubelli" userId="ecf726b1934da71b" providerId="LiveId" clId="{DBF02EF2-5AE0-440D-B6AD-B5ACDEE03AC8}" dt="2021-08-10T14:38:55.142" v="1372" actId="207"/>
          <ac:spMkLst>
            <pc:docMk/>
            <pc:sldMk cId="2285001271" sldId="347"/>
            <ac:spMk id="19" creationId="{F71A63FB-07F1-4F19-B1A3-EBF27B03FDC2}"/>
          </ac:spMkLst>
        </pc:spChg>
        <pc:spChg chg="mod">
          <ac:chgData name="Syphax Ait oubelli" userId="ecf726b1934da71b" providerId="LiveId" clId="{DBF02EF2-5AE0-440D-B6AD-B5ACDEE03AC8}" dt="2021-08-10T14:38:55.142" v="1372" actId="207"/>
          <ac:spMkLst>
            <pc:docMk/>
            <pc:sldMk cId="2285001271" sldId="347"/>
            <ac:spMk id="22" creationId="{0C3FE7D5-4E79-46C7-8C4C-6552ACA027E3}"/>
          </ac:spMkLst>
        </pc:spChg>
        <pc:spChg chg="mod">
          <ac:chgData name="Syphax Ait oubelli" userId="ecf726b1934da71b" providerId="LiveId" clId="{DBF02EF2-5AE0-440D-B6AD-B5ACDEE03AC8}" dt="2021-08-10T14:38:55.142" v="1372" actId="207"/>
          <ac:spMkLst>
            <pc:docMk/>
            <pc:sldMk cId="2285001271" sldId="347"/>
            <ac:spMk id="25" creationId="{06AF10B1-CB4F-4986-B34E-193E0BD469D9}"/>
          </ac:spMkLst>
        </pc:spChg>
        <pc:spChg chg="add del mod">
          <ac:chgData name="Syphax Ait oubelli" userId="ecf726b1934da71b" providerId="LiveId" clId="{DBF02EF2-5AE0-440D-B6AD-B5ACDEE03AC8}" dt="2021-08-10T14:38:55.142" v="1372" actId="207"/>
          <ac:spMkLst>
            <pc:docMk/>
            <pc:sldMk cId="2285001271" sldId="347"/>
            <ac:spMk id="28" creationId="{15F0DA52-9D8D-4642-9762-65BDA6AFE2FA}"/>
          </ac:spMkLst>
        </pc:spChg>
        <pc:spChg chg="add del mod">
          <ac:chgData name="Syphax Ait oubelli" userId="ecf726b1934da71b" providerId="LiveId" clId="{DBF02EF2-5AE0-440D-B6AD-B5ACDEE03AC8}" dt="2021-08-10T14:38:55.142" v="1372" actId="207"/>
          <ac:spMkLst>
            <pc:docMk/>
            <pc:sldMk cId="2285001271" sldId="347"/>
            <ac:spMk id="31" creationId="{14AFC152-7112-443A-8C7A-2E80FB0E8E5A}"/>
          </ac:spMkLst>
        </pc:spChg>
        <pc:spChg chg="add del mod">
          <ac:chgData name="Syphax Ait oubelli" userId="ecf726b1934da71b" providerId="LiveId" clId="{DBF02EF2-5AE0-440D-B6AD-B5ACDEE03AC8}" dt="2021-08-10T14:38:55.142" v="1372" actId="207"/>
          <ac:spMkLst>
            <pc:docMk/>
            <pc:sldMk cId="2285001271" sldId="347"/>
            <ac:spMk id="34" creationId="{F09FA5DB-C5D5-4113-BDD9-00327492FEB0}"/>
          </ac:spMkLst>
        </pc:spChg>
        <pc:spChg chg="mod">
          <ac:chgData name="Syphax Ait oubelli" userId="ecf726b1934da71b" providerId="LiveId" clId="{DBF02EF2-5AE0-440D-B6AD-B5ACDEE03AC8}" dt="2021-08-10T14:38:55.142" v="1372" actId="207"/>
          <ac:spMkLst>
            <pc:docMk/>
            <pc:sldMk cId="2285001271" sldId="347"/>
            <ac:spMk id="37" creationId="{C81227BE-41EF-4393-AC13-08A97F741AD1}"/>
          </ac:spMkLst>
        </pc:spChg>
        <pc:spChg chg="mod">
          <ac:chgData name="Syphax Ait oubelli" userId="ecf726b1934da71b" providerId="LiveId" clId="{DBF02EF2-5AE0-440D-B6AD-B5ACDEE03AC8}" dt="2021-08-10T14:38:55.142" v="1372" actId="207"/>
          <ac:spMkLst>
            <pc:docMk/>
            <pc:sldMk cId="2285001271" sldId="347"/>
            <ac:spMk id="40" creationId="{EF95D963-9C20-4B6A-8864-EBC33FF866EE}"/>
          </ac:spMkLst>
        </pc:spChg>
        <pc:spChg chg="add del mod">
          <ac:chgData name="Syphax Ait oubelli" userId="ecf726b1934da71b" providerId="LiveId" clId="{DBF02EF2-5AE0-440D-B6AD-B5ACDEE03AC8}" dt="2021-08-10T14:38:55.142" v="1372" actId="207"/>
          <ac:spMkLst>
            <pc:docMk/>
            <pc:sldMk cId="2285001271" sldId="347"/>
            <ac:spMk id="43" creationId="{A1622D04-8937-4436-8A83-B2DDB09AE7F2}"/>
          </ac:spMkLst>
        </pc:spChg>
        <pc:spChg chg="add del mod">
          <ac:chgData name="Syphax Ait oubelli" userId="ecf726b1934da71b" providerId="LiveId" clId="{DBF02EF2-5AE0-440D-B6AD-B5ACDEE03AC8}" dt="2021-08-10T14:38:55.142" v="1372" actId="207"/>
          <ac:spMkLst>
            <pc:docMk/>
            <pc:sldMk cId="2285001271" sldId="347"/>
            <ac:spMk id="46" creationId="{1785F098-5F9B-4E15-825A-EB70E4A37FD6}"/>
          </ac:spMkLst>
        </pc:spChg>
        <pc:spChg chg="add del mod">
          <ac:chgData name="Syphax Ait oubelli" userId="ecf726b1934da71b" providerId="LiveId" clId="{DBF02EF2-5AE0-440D-B6AD-B5ACDEE03AC8}" dt="2021-08-10T14:38:55.142" v="1372" actId="207"/>
          <ac:spMkLst>
            <pc:docMk/>
            <pc:sldMk cId="2285001271" sldId="347"/>
            <ac:spMk id="49" creationId="{8354BD48-71B1-47A2-964C-9406051523F7}"/>
          </ac:spMkLst>
        </pc:spChg>
        <pc:spChg chg="mod">
          <ac:chgData name="Syphax Ait oubelli" userId="ecf726b1934da71b" providerId="LiveId" clId="{DBF02EF2-5AE0-440D-B6AD-B5ACDEE03AC8}" dt="2021-08-10T14:38:55.142" v="1372" actId="207"/>
          <ac:spMkLst>
            <pc:docMk/>
            <pc:sldMk cId="2285001271" sldId="347"/>
            <ac:spMk id="52" creationId="{9737E3C9-2649-4B93-B311-C140B3A0E59E}"/>
          </ac:spMkLst>
        </pc:spChg>
        <pc:spChg chg="add mod">
          <ac:chgData name="Syphax Ait oubelli" userId="ecf726b1934da71b" providerId="LiveId" clId="{DBF02EF2-5AE0-440D-B6AD-B5ACDEE03AC8}" dt="2021-08-10T14:38:32.712" v="1342" actId="1076"/>
          <ac:spMkLst>
            <pc:docMk/>
            <pc:sldMk cId="2285001271" sldId="347"/>
            <ac:spMk id="53" creationId="{A35E1591-EA30-458A-9DAE-31FD3A334995}"/>
          </ac:spMkLst>
        </pc:spChg>
        <pc:spChg chg="add mod">
          <ac:chgData name="Syphax Ait oubelli" userId="ecf726b1934da71b" providerId="LiveId" clId="{DBF02EF2-5AE0-440D-B6AD-B5ACDEE03AC8}" dt="2021-08-10T14:38:32.712" v="1342" actId="1076"/>
          <ac:spMkLst>
            <pc:docMk/>
            <pc:sldMk cId="2285001271" sldId="347"/>
            <ac:spMk id="54" creationId="{DE41D748-B9A3-4AED-9AFA-42547F9DB180}"/>
          </ac:spMkLst>
        </pc:spChg>
        <pc:spChg chg="mod">
          <ac:chgData name="Syphax Ait oubelli" userId="ecf726b1934da71b" providerId="LiveId" clId="{DBF02EF2-5AE0-440D-B6AD-B5ACDEE03AC8}" dt="2021-08-10T14:38:55.142" v="1372" actId="207"/>
          <ac:spMkLst>
            <pc:docMk/>
            <pc:sldMk cId="2285001271" sldId="347"/>
            <ac:spMk id="55" creationId="{643D47E5-5F64-41FE-A755-10F5635F91AC}"/>
          </ac:spMkLst>
        </pc:spChg>
        <pc:spChg chg="add mod">
          <ac:chgData name="Syphax Ait oubelli" userId="ecf726b1934da71b" providerId="LiveId" clId="{DBF02EF2-5AE0-440D-B6AD-B5ACDEE03AC8}" dt="2021-08-10T14:38:32.712" v="1342" actId="1076"/>
          <ac:spMkLst>
            <pc:docMk/>
            <pc:sldMk cId="2285001271" sldId="347"/>
            <ac:spMk id="56" creationId="{D87CAF18-EC5F-4482-966E-BEB9F275756C}"/>
          </ac:spMkLst>
        </pc:spChg>
        <pc:spChg chg="add mod">
          <ac:chgData name="Syphax Ait oubelli" userId="ecf726b1934da71b" providerId="LiveId" clId="{DBF02EF2-5AE0-440D-B6AD-B5ACDEE03AC8}" dt="2021-08-10T14:38:32.712" v="1342" actId="1076"/>
          <ac:spMkLst>
            <pc:docMk/>
            <pc:sldMk cId="2285001271" sldId="347"/>
            <ac:spMk id="57" creationId="{B9FD27BF-BA96-4B49-8D09-A32571551576}"/>
          </ac:spMkLst>
        </pc:spChg>
        <pc:spChg chg="add del mod">
          <ac:chgData name="Syphax Ait oubelli" userId="ecf726b1934da71b" providerId="LiveId" clId="{DBF02EF2-5AE0-440D-B6AD-B5ACDEE03AC8}" dt="2021-08-10T14:38:55.142" v="1372" actId="207"/>
          <ac:spMkLst>
            <pc:docMk/>
            <pc:sldMk cId="2285001271" sldId="347"/>
            <ac:spMk id="58" creationId="{8EC3A824-16BD-43D7-A9F7-7315256CBBBD}"/>
          </ac:spMkLst>
        </pc:spChg>
        <pc:spChg chg="add del mod">
          <ac:chgData name="Syphax Ait oubelli" userId="ecf726b1934da71b" providerId="LiveId" clId="{DBF02EF2-5AE0-440D-B6AD-B5ACDEE03AC8}" dt="2021-08-10T14:38:55.142" v="1372" actId="207"/>
          <ac:spMkLst>
            <pc:docMk/>
            <pc:sldMk cId="2285001271" sldId="347"/>
            <ac:spMk id="61" creationId="{6F32346E-52DB-4C93-A3B2-14DA9B8443DA}"/>
          </ac:spMkLst>
        </pc:spChg>
        <pc:spChg chg="add del mod">
          <ac:chgData name="Syphax Ait oubelli" userId="ecf726b1934da71b" providerId="LiveId" clId="{DBF02EF2-5AE0-440D-B6AD-B5ACDEE03AC8}" dt="2021-08-10T14:38:55.142" v="1372" actId="207"/>
          <ac:spMkLst>
            <pc:docMk/>
            <pc:sldMk cId="2285001271" sldId="347"/>
            <ac:spMk id="64" creationId="{5D49293E-1C21-480B-A99D-89FC82FB266E}"/>
          </ac:spMkLst>
        </pc:spChg>
        <pc:picChg chg="del mod">
          <ac:chgData name="Syphax Ait oubelli" userId="ecf726b1934da71b" providerId="LiveId" clId="{DBF02EF2-5AE0-440D-B6AD-B5ACDEE03AC8}" dt="2021-08-10T14:38:48.792" v="1347" actId="478"/>
          <ac:picMkLst>
            <pc:docMk/>
            <pc:sldMk cId="2285001271" sldId="347"/>
            <ac:picMk id="5" creationId="{C447F43F-2840-4389-8EB8-A4E59B157561}"/>
          </ac:picMkLst>
        </pc:picChg>
        <pc:picChg chg="add del mod">
          <ac:chgData name="Syphax Ait oubelli" userId="ecf726b1934da71b" providerId="LiveId" clId="{DBF02EF2-5AE0-440D-B6AD-B5ACDEE03AC8}" dt="2021-08-10T14:38:48.792" v="1347" actId="478"/>
          <ac:picMkLst>
            <pc:docMk/>
            <pc:sldMk cId="2285001271" sldId="347"/>
            <ac:picMk id="26" creationId="{00D9DDEE-5F11-4212-9A38-424C562DA453}"/>
          </ac:picMkLst>
        </pc:picChg>
        <pc:picChg chg="add del mod">
          <ac:chgData name="Syphax Ait oubelli" userId="ecf726b1934da71b" providerId="LiveId" clId="{DBF02EF2-5AE0-440D-B6AD-B5ACDEE03AC8}" dt="2021-08-10T14:38:48.792" v="1347" actId="478"/>
          <ac:picMkLst>
            <pc:docMk/>
            <pc:sldMk cId="2285001271" sldId="347"/>
            <ac:picMk id="27" creationId="{8A49E092-A3CF-4D12-A89D-7EB49F0A7858}"/>
          </ac:picMkLst>
        </pc:picChg>
        <pc:picChg chg="add del mod">
          <ac:chgData name="Syphax Ait oubelli" userId="ecf726b1934da71b" providerId="LiveId" clId="{DBF02EF2-5AE0-440D-B6AD-B5ACDEE03AC8}" dt="2021-08-10T14:38:48.792" v="1347" actId="478"/>
          <ac:picMkLst>
            <pc:docMk/>
            <pc:sldMk cId="2285001271" sldId="347"/>
            <ac:picMk id="29" creationId="{A2CD2430-4912-4856-BB83-F941903420C1}"/>
          </ac:picMkLst>
        </pc:picChg>
        <pc:picChg chg="add del mod">
          <ac:chgData name="Syphax Ait oubelli" userId="ecf726b1934da71b" providerId="LiveId" clId="{DBF02EF2-5AE0-440D-B6AD-B5ACDEE03AC8}" dt="2021-08-10T14:38:48.792" v="1347" actId="478"/>
          <ac:picMkLst>
            <pc:docMk/>
            <pc:sldMk cId="2285001271" sldId="347"/>
            <ac:picMk id="30" creationId="{1D5DFB54-F1F1-4344-A0E2-FB19F78106F9}"/>
          </ac:picMkLst>
        </pc:picChg>
        <pc:picChg chg="add del mod">
          <ac:chgData name="Syphax Ait oubelli" userId="ecf726b1934da71b" providerId="LiveId" clId="{DBF02EF2-5AE0-440D-B6AD-B5ACDEE03AC8}" dt="2021-08-10T14:38:48.792" v="1347" actId="478"/>
          <ac:picMkLst>
            <pc:docMk/>
            <pc:sldMk cId="2285001271" sldId="347"/>
            <ac:picMk id="32" creationId="{3B1B0231-08E8-41BF-93CC-9A4E9E417972}"/>
          </ac:picMkLst>
        </pc:picChg>
        <pc:picChg chg="add del mod">
          <ac:chgData name="Syphax Ait oubelli" userId="ecf726b1934da71b" providerId="LiveId" clId="{DBF02EF2-5AE0-440D-B6AD-B5ACDEE03AC8}" dt="2021-08-10T14:38:48.792" v="1347" actId="478"/>
          <ac:picMkLst>
            <pc:docMk/>
            <pc:sldMk cId="2285001271" sldId="347"/>
            <ac:picMk id="33" creationId="{51326853-C95F-4DE5-A7C0-75C4D932589C}"/>
          </ac:picMkLst>
        </pc:picChg>
        <pc:picChg chg="add del mod">
          <ac:chgData name="Syphax Ait oubelli" userId="ecf726b1934da71b" providerId="LiveId" clId="{DBF02EF2-5AE0-440D-B6AD-B5ACDEE03AC8}" dt="2021-08-10T14:38:48.792" v="1347" actId="478"/>
          <ac:picMkLst>
            <pc:docMk/>
            <pc:sldMk cId="2285001271" sldId="347"/>
            <ac:picMk id="35" creationId="{374BB2F6-57B1-4C6A-956D-769ACDF6AB6E}"/>
          </ac:picMkLst>
        </pc:picChg>
        <pc:picChg chg="add del mod">
          <ac:chgData name="Syphax Ait oubelli" userId="ecf726b1934da71b" providerId="LiveId" clId="{DBF02EF2-5AE0-440D-B6AD-B5ACDEE03AC8}" dt="2021-08-10T14:38:48.792" v="1347" actId="478"/>
          <ac:picMkLst>
            <pc:docMk/>
            <pc:sldMk cId="2285001271" sldId="347"/>
            <ac:picMk id="36" creationId="{23CC97A7-6F60-4275-9334-0F397E66F7C9}"/>
          </ac:picMkLst>
        </pc:picChg>
        <pc:picChg chg="add del mod">
          <ac:chgData name="Syphax Ait oubelli" userId="ecf726b1934da71b" providerId="LiveId" clId="{DBF02EF2-5AE0-440D-B6AD-B5ACDEE03AC8}" dt="2021-08-10T14:38:48.792" v="1347" actId="478"/>
          <ac:picMkLst>
            <pc:docMk/>
            <pc:sldMk cId="2285001271" sldId="347"/>
            <ac:picMk id="38" creationId="{52AB61D6-68FD-4374-A4B1-00C6CECD8BCA}"/>
          </ac:picMkLst>
        </pc:picChg>
        <pc:picChg chg="add del mod">
          <ac:chgData name="Syphax Ait oubelli" userId="ecf726b1934da71b" providerId="LiveId" clId="{DBF02EF2-5AE0-440D-B6AD-B5ACDEE03AC8}" dt="2021-08-10T14:38:48.792" v="1347" actId="478"/>
          <ac:picMkLst>
            <pc:docMk/>
            <pc:sldMk cId="2285001271" sldId="347"/>
            <ac:picMk id="39" creationId="{1E184B16-E566-40CB-A9B2-CAA7E6F7BABA}"/>
          </ac:picMkLst>
        </pc:picChg>
        <pc:picChg chg="add del mod">
          <ac:chgData name="Syphax Ait oubelli" userId="ecf726b1934da71b" providerId="LiveId" clId="{DBF02EF2-5AE0-440D-B6AD-B5ACDEE03AC8}" dt="2021-08-10T14:38:48.792" v="1347" actId="478"/>
          <ac:picMkLst>
            <pc:docMk/>
            <pc:sldMk cId="2285001271" sldId="347"/>
            <ac:picMk id="41" creationId="{9DC96CAB-ABDD-44F1-92DE-08C0E591BE25}"/>
          </ac:picMkLst>
        </pc:picChg>
        <pc:picChg chg="add del mod">
          <ac:chgData name="Syphax Ait oubelli" userId="ecf726b1934da71b" providerId="LiveId" clId="{DBF02EF2-5AE0-440D-B6AD-B5ACDEE03AC8}" dt="2021-08-10T14:38:48.792" v="1347" actId="478"/>
          <ac:picMkLst>
            <pc:docMk/>
            <pc:sldMk cId="2285001271" sldId="347"/>
            <ac:picMk id="42" creationId="{3AAE1F15-5052-4BA3-84DC-D077B4951254}"/>
          </ac:picMkLst>
        </pc:picChg>
        <pc:picChg chg="add del mod">
          <ac:chgData name="Syphax Ait oubelli" userId="ecf726b1934da71b" providerId="LiveId" clId="{DBF02EF2-5AE0-440D-B6AD-B5ACDEE03AC8}" dt="2021-08-10T14:38:48.792" v="1347" actId="478"/>
          <ac:picMkLst>
            <pc:docMk/>
            <pc:sldMk cId="2285001271" sldId="347"/>
            <ac:picMk id="44" creationId="{8682156F-2819-4905-80C1-EFD353F8ABAD}"/>
          </ac:picMkLst>
        </pc:picChg>
        <pc:picChg chg="add del mod">
          <ac:chgData name="Syphax Ait oubelli" userId="ecf726b1934da71b" providerId="LiveId" clId="{DBF02EF2-5AE0-440D-B6AD-B5ACDEE03AC8}" dt="2021-08-10T14:38:48.792" v="1347" actId="478"/>
          <ac:picMkLst>
            <pc:docMk/>
            <pc:sldMk cId="2285001271" sldId="347"/>
            <ac:picMk id="45" creationId="{A8E3009A-122B-4F96-877E-92F3F8F4241A}"/>
          </ac:picMkLst>
        </pc:picChg>
        <pc:picChg chg="add del mod">
          <ac:chgData name="Syphax Ait oubelli" userId="ecf726b1934da71b" providerId="LiveId" clId="{DBF02EF2-5AE0-440D-B6AD-B5ACDEE03AC8}" dt="2021-08-10T14:38:48.792" v="1347" actId="478"/>
          <ac:picMkLst>
            <pc:docMk/>
            <pc:sldMk cId="2285001271" sldId="347"/>
            <ac:picMk id="47" creationId="{D8351C48-8BB6-4B2D-98BC-A31993055628}"/>
          </ac:picMkLst>
        </pc:picChg>
        <pc:picChg chg="add del mod">
          <ac:chgData name="Syphax Ait oubelli" userId="ecf726b1934da71b" providerId="LiveId" clId="{DBF02EF2-5AE0-440D-B6AD-B5ACDEE03AC8}" dt="2021-08-10T14:38:48.792" v="1347" actId="478"/>
          <ac:picMkLst>
            <pc:docMk/>
            <pc:sldMk cId="2285001271" sldId="347"/>
            <ac:picMk id="48" creationId="{449EBB49-AAF5-4BD1-AF50-935D8FB6AF8E}"/>
          </ac:picMkLst>
        </pc:picChg>
        <pc:picChg chg="add del mod">
          <ac:chgData name="Syphax Ait oubelli" userId="ecf726b1934da71b" providerId="LiveId" clId="{DBF02EF2-5AE0-440D-B6AD-B5ACDEE03AC8}" dt="2021-08-10T14:38:48.792" v="1347" actId="478"/>
          <ac:picMkLst>
            <pc:docMk/>
            <pc:sldMk cId="2285001271" sldId="347"/>
            <ac:picMk id="50" creationId="{FB81E857-656B-4DD7-8680-B4EEEC977B02}"/>
          </ac:picMkLst>
        </pc:picChg>
        <pc:picChg chg="add del mod">
          <ac:chgData name="Syphax Ait oubelli" userId="ecf726b1934da71b" providerId="LiveId" clId="{DBF02EF2-5AE0-440D-B6AD-B5ACDEE03AC8}" dt="2021-08-10T14:38:48.792" v="1347" actId="478"/>
          <ac:picMkLst>
            <pc:docMk/>
            <pc:sldMk cId="2285001271" sldId="347"/>
            <ac:picMk id="51" creationId="{7D4C5BBD-7E29-44C1-91A6-C593AEB395D3}"/>
          </ac:picMkLst>
        </pc:picChg>
      </pc:sldChg>
      <pc:sldChg chg="add">
        <pc:chgData name="Syphax Ait oubelli" userId="ecf726b1934da71b" providerId="LiveId" clId="{DBF02EF2-5AE0-440D-B6AD-B5ACDEE03AC8}" dt="2021-08-10T14:38:34.092" v="1343" actId="2890"/>
        <pc:sldMkLst>
          <pc:docMk/>
          <pc:sldMk cId="3014993237" sldId="348"/>
        </pc:sldMkLst>
      </pc:sldChg>
      <pc:sldChg chg="addSp modSp add mod">
        <pc:chgData name="Syphax Ait oubelli" userId="ecf726b1934da71b" providerId="LiveId" clId="{DBF02EF2-5AE0-440D-B6AD-B5ACDEE03AC8}" dt="2021-08-10T14:42:07.542" v="1379" actId="14100"/>
        <pc:sldMkLst>
          <pc:docMk/>
          <pc:sldMk cId="2668540787" sldId="349"/>
        </pc:sldMkLst>
        <pc:cxnChg chg="add mod">
          <ac:chgData name="Syphax Ait oubelli" userId="ecf726b1934da71b" providerId="LiveId" clId="{DBF02EF2-5AE0-440D-B6AD-B5ACDEE03AC8}" dt="2021-08-10T14:42:03.112" v="1377" actId="14100"/>
          <ac:cxnSpMkLst>
            <pc:docMk/>
            <pc:sldMk cId="2668540787" sldId="349"/>
            <ac:cxnSpMk id="59" creationId="{970C993F-DA69-438A-BD3B-407E88E786E5}"/>
          </ac:cxnSpMkLst>
        </pc:cxnChg>
        <pc:cxnChg chg="add mod">
          <ac:chgData name="Syphax Ait oubelli" userId="ecf726b1934da71b" providerId="LiveId" clId="{DBF02EF2-5AE0-440D-B6AD-B5ACDEE03AC8}" dt="2021-08-10T14:42:07.542" v="1379" actId="14100"/>
          <ac:cxnSpMkLst>
            <pc:docMk/>
            <pc:sldMk cId="2668540787" sldId="349"/>
            <ac:cxnSpMk id="60" creationId="{B04D727E-B818-4671-A98F-32F01C3DBC13}"/>
          </ac:cxnSpMkLst>
        </pc:cxnChg>
      </pc:sldChg>
      <pc:sldChg chg="addSp delSp modSp add mod addCm delCm">
        <pc:chgData name="Syphax Ait oubelli" userId="ecf726b1934da71b" providerId="LiveId" clId="{DBF02EF2-5AE0-440D-B6AD-B5ACDEE03AC8}" dt="2021-08-10T14:45:56.186" v="1421" actId="12788"/>
        <pc:sldMkLst>
          <pc:docMk/>
          <pc:sldMk cId="3650168091" sldId="350"/>
        </pc:sldMkLst>
        <pc:spChg chg="mod topLvl">
          <ac:chgData name="Syphax Ait oubelli" userId="ecf726b1934da71b" providerId="LiveId" clId="{DBF02EF2-5AE0-440D-B6AD-B5ACDEE03AC8}" dt="2021-08-10T14:43:16.039" v="1391" actId="165"/>
          <ac:spMkLst>
            <pc:docMk/>
            <pc:sldMk cId="3650168091" sldId="350"/>
            <ac:spMk id="2" creationId="{3F937937-8606-4CC7-BCB9-70A47F1174B9}"/>
          </ac:spMkLst>
        </pc:spChg>
        <pc:spChg chg="add del mod">
          <ac:chgData name="Syphax Ait oubelli" userId="ecf726b1934da71b" providerId="LiveId" clId="{DBF02EF2-5AE0-440D-B6AD-B5ACDEE03AC8}" dt="2021-08-10T14:44:58.452" v="1395"/>
          <ac:spMkLst>
            <pc:docMk/>
            <pc:sldMk cId="3650168091" sldId="350"/>
            <ac:spMk id="6" creationId="{450DEFCD-4C1D-46BE-8141-250133AFB643}"/>
          </ac:spMkLst>
        </pc:spChg>
        <pc:spChg chg="mod topLvl">
          <ac:chgData name="Syphax Ait oubelli" userId="ecf726b1934da71b" providerId="LiveId" clId="{DBF02EF2-5AE0-440D-B6AD-B5ACDEE03AC8}" dt="2021-08-10T14:43:16.039" v="1391" actId="165"/>
          <ac:spMkLst>
            <pc:docMk/>
            <pc:sldMk cId="3650168091" sldId="350"/>
            <ac:spMk id="7" creationId="{D59E1FB0-9903-4F5E-B7EC-B11DAB940366}"/>
          </ac:spMkLst>
        </pc:spChg>
        <pc:spChg chg="add mod">
          <ac:chgData name="Syphax Ait oubelli" userId="ecf726b1934da71b" providerId="LiveId" clId="{DBF02EF2-5AE0-440D-B6AD-B5ACDEE03AC8}" dt="2021-08-10T14:45:56.186" v="1421" actId="12788"/>
          <ac:spMkLst>
            <pc:docMk/>
            <pc:sldMk cId="3650168091" sldId="350"/>
            <ac:spMk id="8" creationId="{11957378-FED3-450D-9D91-5CB9C3A91563}"/>
          </ac:spMkLst>
        </pc:spChg>
        <pc:spChg chg="mod topLvl">
          <ac:chgData name="Syphax Ait oubelli" userId="ecf726b1934da71b" providerId="LiveId" clId="{DBF02EF2-5AE0-440D-B6AD-B5ACDEE03AC8}" dt="2021-08-10T14:43:16.039" v="1391" actId="165"/>
          <ac:spMkLst>
            <pc:docMk/>
            <pc:sldMk cId="3650168091" sldId="350"/>
            <ac:spMk id="10" creationId="{64A1804D-5EE1-45AB-8787-6B8AB96A3DF6}"/>
          </ac:spMkLst>
        </pc:spChg>
        <pc:spChg chg="mod topLvl">
          <ac:chgData name="Syphax Ait oubelli" userId="ecf726b1934da71b" providerId="LiveId" clId="{DBF02EF2-5AE0-440D-B6AD-B5ACDEE03AC8}" dt="2021-08-10T14:43:16.039" v="1391" actId="165"/>
          <ac:spMkLst>
            <pc:docMk/>
            <pc:sldMk cId="3650168091" sldId="350"/>
            <ac:spMk id="13" creationId="{4D360CD4-01F2-4912-A370-7F474CDD0DAB}"/>
          </ac:spMkLst>
        </pc:spChg>
        <pc:spChg chg="mod topLvl">
          <ac:chgData name="Syphax Ait oubelli" userId="ecf726b1934da71b" providerId="LiveId" clId="{DBF02EF2-5AE0-440D-B6AD-B5ACDEE03AC8}" dt="2021-08-10T14:43:16.039" v="1391" actId="165"/>
          <ac:spMkLst>
            <pc:docMk/>
            <pc:sldMk cId="3650168091" sldId="350"/>
            <ac:spMk id="16" creationId="{73A2B211-1E76-43B8-A842-644031212CA9}"/>
          </ac:spMkLst>
        </pc:spChg>
        <pc:spChg chg="mod topLvl">
          <ac:chgData name="Syphax Ait oubelli" userId="ecf726b1934da71b" providerId="LiveId" clId="{DBF02EF2-5AE0-440D-B6AD-B5ACDEE03AC8}" dt="2021-08-10T14:43:16.039" v="1391" actId="165"/>
          <ac:spMkLst>
            <pc:docMk/>
            <pc:sldMk cId="3650168091" sldId="350"/>
            <ac:spMk id="19" creationId="{F71A63FB-07F1-4F19-B1A3-EBF27B03FDC2}"/>
          </ac:spMkLst>
        </pc:spChg>
        <pc:spChg chg="mod topLvl">
          <ac:chgData name="Syphax Ait oubelli" userId="ecf726b1934da71b" providerId="LiveId" clId="{DBF02EF2-5AE0-440D-B6AD-B5ACDEE03AC8}" dt="2021-08-10T14:43:16.039" v="1391" actId="165"/>
          <ac:spMkLst>
            <pc:docMk/>
            <pc:sldMk cId="3650168091" sldId="350"/>
            <ac:spMk id="22" creationId="{0C3FE7D5-4E79-46C7-8C4C-6552ACA027E3}"/>
          </ac:spMkLst>
        </pc:spChg>
        <pc:spChg chg="mod topLvl">
          <ac:chgData name="Syphax Ait oubelli" userId="ecf726b1934da71b" providerId="LiveId" clId="{DBF02EF2-5AE0-440D-B6AD-B5ACDEE03AC8}" dt="2021-08-10T14:43:16.039" v="1391" actId="165"/>
          <ac:spMkLst>
            <pc:docMk/>
            <pc:sldMk cId="3650168091" sldId="350"/>
            <ac:spMk id="25" creationId="{06AF10B1-CB4F-4986-B34E-193E0BD469D9}"/>
          </ac:spMkLst>
        </pc:spChg>
        <pc:spChg chg="mod topLvl">
          <ac:chgData name="Syphax Ait oubelli" userId="ecf726b1934da71b" providerId="LiveId" clId="{DBF02EF2-5AE0-440D-B6AD-B5ACDEE03AC8}" dt="2021-08-10T14:43:16.039" v="1391" actId="165"/>
          <ac:spMkLst>
            <pc:docMk/>
            <pc:sldMk cId="3650168091" sldId="350"/>
            <ac:spMk id="28" creationId="{15F0DA52-9D8D-4642-9762-65BDA6AFE2FA}"/>
          </ac:spMkLst>
        </pc:spChg>
        <pc:spChg chg="mod topLvl">
          <ac:chgData name="Syphax Ait oubelli" userId="ecf726b1934da71b" providerId="LiveId" clId="{DBF02EF2-5AE0-440D-B6AD-B5ACDEE03AC8}" dt="2021-08-10T14:43:16.039" v="1391" actId="165"/>
          <ac:spMkLst>
            <pc:docMk/>
            <pc:sldMk cId="3650168091" sldId="350"/>
            <ac:spMk id="31" creationId="{14AFC152-7112-443A-8C7A-2E80FB0E8E5A}"/>
          </ac:spMkLst>
        </pc:spChg>
        <pc:spChg chg="mod topLvl">
          <ac:chgData name="Syphax Ait oubelli" userId="ecf726b1934da71b" providerId="LiveId" clId="{DBF02EF2-5AE0-440D-B6AD-B5ACDEE03AC8}" dt="2021-08-10T14:43:16.039" v="1391" actId="165"/>
          <ac:spMkLst>
            <pc:docMk/>
            <pc:sldMk cId="3650168091" sldId="350"/>
            <ac:spMk id="34" creationId="{F09FA5DB-C5D5-4113-BDD9-00327492FEB0}"/>
          </ac:spMkLst>
        </pc:spChg>
        <pc:spChg chg="mod topLvl">
          <ac:chgData name="Syphax Ait oubelli" userId="ecf726b1934da71b" providerId="LiveId" clId="{DBF02EF2-5AE0-440D-B6AD-B5ACDEE03AC8}" dt="2021-08-10T14:43:16.039" v="1391" actId="165"/>
          <ac:spMkLst>
            <pc:docMk/>
            <pc:sldMk cId="3650168091" sldId="350"/>
            <ac:spMk id="37" creationId="{C81227BE-41EF-4393-AC13-08A97F741AD1}"/>
          </ac:spMkLst>
        </pc:spChg>
        <pc:spChg chg="mod topLvl">
          <ac:chgData name="Syphax Ait oubelli" userId="ecf726b1934da71b" providerId="LiveId" clId="{DBF02EF2-5AE0-440D-B6AD-B5ACDEE03AC8}" dt="2021-08-10T14:43:16.039" v="1391" actId="165"/>
          <ac:spMkLst>
            <pc:docMk/>
            <pc:sldMk cId="3650168091" sldId="350"/>
            <ac:spMk id="40" creationId="{EF95D963-9C20-4B6A-8864-EBC33FF866EE}"/>
          </ac:spMkLst>
        </pc:spChg>
        <pc:spChg chg="mod topLvl">
          <ac:chgData name="Syphax Ait oubelli" userId="ecf726b1934da71b" providerId="LiveId" clId="{DBF02EF2-5AE0-440D-B6AD-B5ACDEE03AC8}" dt="2021-08-10T14:43:16.039" v="1391" actId="165"/>
          <ac:spMkLst>
            <pc:docMk/>
            <pc:sldMk cId="3650168091" sldId="350"/>
            <ac:spMk id="43" creationId="{A1622D04-8937-4436-8A83-B2DDB09AE7F2}"/>
          </ac:spMkLst>
        </pc:spChg>
        <pc:spChg chg="mod topLvl">
          <ac:chgData name="Syphax Ait oubelli" userId="ecf726b1934da71b" providerId="LiveId" clId="{DBF02EF2-5AE0-440D-B6AD-B5ACDEE03AC8}" dt="2021-08-10T14:43:16.039" v="1391" actId="165"/>
          <ac:spMkLst>
            <pc:docMk/>
            <pc:sldMk cId="3650168091" sldId="350"/>
            <ac:spMk id="46" creationId="{1785F098-5F9B-4E15-825A-EB70E4A37FD6}"/>
          </ac:spMkLst>
        </pc:spChg>
        <pc:spChg chg="mod topLvl">
          <ac:chgData name="Syphax Ait oubelli" userId="ecf726b1934da71b" providerId="LiveId" clId="{DBF02EF2-5AE0-440D-B6AD-B5ACDEE03AC8}" dt="2021-08-10T14:43:16.039" v="1391" actId="165"/>
          <ac:spMkLst>
            <pc:docMk/>
            <pc:sldMk cId="3650168091" sldId="350"/>
            <ac:spMk id="49" creationId="{8354BD48-71B1-47A2-964C-9406051523F7}"/>
          </ac:spMkLst>
        </pc:spChg>
        <pc:spChg chg="mod topLvl">
          <ac:chgData name="Syphax Ait oubelli" userId="ecf726b1934da71b" providerId="LiveId" clId="{DBF02EF2-5AE0-440D-B6AD-B5ACDEE03AC8}" dt="2021-08-10T14:43:16.039" v="1391" actId="165"/>
          <ac:spMkLst>
            <pc:docMk/>
            <pc:sldMk cId="3650168091" sldId="350"/>
            <ac:spMk id="52" creationId="{9737E3C9-2649-4B93-B311-C140B3A0E59E}"/>
          </ac:spMkLst>
        </pc:spChg>
        <pc:spChg chg="mod topLvl">
          <ac:chgData name="Syphax Ait oubelli" userId="ecf726b1934da71b" providerId="LiveId" clId="{DBF02EF2-5AE0-440D-B6AD-B5ACDEE03AC8}" dt="2021-08-10T14:43:16.039" v="1391" actId="165"/>
          <ac:spMkLst>
            <pc:docMk/>
            <pc:sldMk cId="3650168091" sldId="350"/>
            <ac:spMk id="53" creationId="{A35E1591-EA30-458A-9DAE-31FD3A334995}"/>
          </ac:spMkLst>
        </pc:spChg>
        <pc:spChg chg="mod topLvl">
          <ac:chgData name="Syphax Ait oubelli" userId="ecf726b1934da71b" providerId="LiveId" clId="{DBF02EF2-5AE0-440D-B6AD-B5ACDEE03AC8}" dt="2021-08-10T14:43:16.039" v="1391" actId="165"/>
          <ac:spMkLst>
            <pc:docMk/>
            <pc:sldMk cId="3650168091" sldId="350"/>
            <ac:spMk id="54" creationId="{DE41D748-B9A3-4AED-9AFA-42547F9DB180}"/>
          </ac:spMkLst>
        </pc:spChg>
        <pc:spChg chg="mod topLvl">
          <ac:chgData name="Syphax Ait oubelli" userId="ecf726b1934da71b" providerId="LiveId" clId="{DBF02EF2-5AE0-440D-B6AD-B5ACDEE03AC8}" dt="2021-08-10T14:43:16.039" v="1391" actId="165"/>
          <ac:spMkLst>
            <pc:docMk/>
            <pc:sldMk cId="3650168091" sldId="350"/>
            <ac:spMk id="55" creationId="{643D47E5-5F64-41FE-A755-10F5635F91AC}"/>
          </ac:spMkLst>
        </pc:spChg>
        <pc:spChg chg="mod topLvl">
          <ac:chgData name="Syphax Ait oubelli" userId="ecf726b1934da71b" providerId="LiveId" clId="{DBF02EF2-5AE0-440D-B6AD-B5ACDEE03AC8}" dt="2021-08-10T14:43:16.039" v="1391" actId="165"/>
          <ac:spMkLst>
            <pc:docMk/>
            <pc:sldMk cId="3650168091" sldId="350"/>
            <ac:spMk id="56" creationId="{D87CAF18-EC5F-4482-966E-BEB9F275756C}"/>
          </ac:spMkLst>
        </pc:spChg>
        <pc:spChg chg="mod topLvl">
          <ac:chgData name="Syphax Ait oubelli" userId="ecf726b1934da71b" providerId="LiveId" clId="{DBF02EF2-5AE0-440D-B6AD-B5ACDEE03AC8}" dt="2021-08-10T14:43:16.039" v="1391" actId="165"/>
          <ac:spMkLst>
            <pc:docMk/>
            <pc:sldMk cId="3650168091" sldId="350"/>
            <ac:spMk id="57" creationId="{B9FD27BF-BA96-4B49-8D09-A32571551576}"/>
          </ac:spMkLst>
        </pc:spChg>
        <pc:spChg chg="mod topLvl">
          <ac:chgData name="Syphax Ait oubelli" userId="ecf726b1934da71b" providerId="LiveId" clId="{DBF02EF2-5AE0-440D-B6AD-B5ACDEE03AC8}" dt="2021-08-10T14:43:16.039" v="1391" actId="165"/>
          <ac:spMkLst>
            <pc:docMk/>
            <pc:sldMk cId="3650168091" sldId="350"/>
            <ac:spMk id="58" creationId="{8EC3A824-16BD-43D7-A9F7-7315256CBBBD}"/>
          </ac:spMkLst>
        </pc:spChg>
        <pc:spChg chg="mod topLvl">
          <ac:chgData name="Syphax Ait oubelli" userId="ecf726b1934da71b" providerId="LiveId" clId="{DBF02EF2-5AE0-440D-B6AD-B5ACDEE03AC8}" dt="2021-08-10T14:43:16.039" v="1391" actId="165"/>
          <ac:spMkLst>
            <pc:docMk/>
            <pc:sldMk cId="3650168091" sldId="350"/>
            <ac:spMk id="61" creationId="{6F32346E-52DB-4C93-A3B2-14DA9B8443DA}"/>
          </ac:spMkLst>
        </pc:spChg>
        <pc:spChg chg="mod topLvl">
          <ac:chgData name="Syphax Ait oubelli" userId="ecf726b1934da71b" providerId="LiveId" clId="{DBF02EF2-5AE0-440D-B6AD-B5ACDEE03AC8}" dt="2021-08-10T14:43:16.039" v="1391" actId="165"/>
          <ac:spMkLst>
            <pc:docMk/>
            <pc:sldMk cId="3650168091" sldId="350"/>
            <ac:spMk id="64" creationId="{5D49293E-1C21-480B-A99D-89FC82FB266E}"/>
          </ac:spMkLst>
        </pc:spChg>
        <pc:grpChg chg="add mod">
          <ac:chgData name="Syphax Ait oubelli" userId="ecf726b1934da71b" providerId="LiveId" clId="{DBF02EF2-5AE0-440D-B6AD-B5ACDEE03AC8}" dt="2021-08-10T14:43:02.302" v="1385" actId="164"/>
          <ac:grpSpMkLst>
            <pc:docMk/>
            <pc:sldMk cId="3650168091" sldId="350"/>
            <ac:grpSpMk id="3" creationId="{58E1ED8B-1D2C-4BB1-850F-F7C0B1CFE5A0}"/>
          </ac:grpSpMkLst>
        </pc:grpChg>
        <pc:grpChg chg="add del mod">
          <ac:chgData name="Syphax Ait oubelli" userId="ecf726b1934da71b" providerId="LiveId" clId="{DBF02EF2-5AE0-440D-B6AD-B5ACDEE03AC8}" dt="2021-08-10T14:43:16.039" v="1391" actId="165"/>
          <ac:grpSpMkLst>
            <pc:docMk/>
            <pc:sldMk cId="3650168091" sldId="350"/>
            <ac:grpSpMk id="4" creationId="{F43CC1B0-E0CC-49FC-AE31-5BCE50F55062}"/>
          </ac:grpSpMkLst>
        </pc:grpChg>
        <pc:picChg chg="mod topLvl">
          <ac:chgData name="Syphax Ait oubelli" userId="ecf726b1934da71b" providerId="LiveId" clId="{DBF02EF2-5AE0-440D-B6AD-B5ACDEE03AC8}" dt="2021-08-10T14:43:16.039" v="1391" actId="165"/>
          <ac:picMkLst>
            <pc:docMk/>
            <pc:sldMk cId="3650168091" sldId="350"/>
            <ac:picMk id="5" creationId="{C447F43F-2840-4389-8EB8-A4E59B157561}"/>
          </ac:picMkLst>
        </pc:picChg>
        <pc:picChg chg="mod topLvl">
          <ac:chgData name="Syphax Ait oubelli" userId="ecf726b1934da71b" providerId="LiveId" clId="{DBF02EF2-5AE0-440D-B6AD-B5ACDEE03AC8}" dt="2021-08-10T14:43:16.039" v="1391" actId="165"/>
          <ac:picMkLst>
            <pc:docMk/>
            <pc:sldMk cId="3650168091" sldId="350"/>
            <ac:picMk id="26" creationId="{00D9DDEE-5F11-4212-9A38-424C562DA453}"/>
          </ac:picMkLst>
        </pc:picChg>
        <pc:picChg chg="mod topLvl">
          <ac:chgData name="Syphax Ait oubelli" userId="ecf726b1934da71b" providerId="LiveId" clId="{DBF02EF2-5AE0-440D-B6AD-B5ACDEE03AC8}" dt="2021-08-10T14:43:16.039" v="1391" actId="165"/>
          <ac:picMkLst>
            <pc:docMk/>
            <pc:sldMk cId="3650168091" sldId="350"/>
            <ac:picMk id="27" creationId="{8A49E092-A3CF-4D12-A89D-7EB49F0A7858}"/>
          </ac:picMkLst>
        </pc:picChg>
        <pc:picChg chg="mod topLvl">
          <ac:chgData name="Syphax Ait oubelli" userId="ecf726b1934da71b" providerId="LiveId" clId="{DBF02EF2-5AE0-440D-B6AD-B5ACDEE03AC8}" dt="2021-08-10T14:43:16.039" v="1391" actId="165"/>
          <ac:picMkLst>
            <pc:docMk/>
            <pc:sldMk cId="3650168091" sldId="350"/>
            <ac:picMk id="29" creationId="{A2CD2430-4912-4856-BB83-F941903420C1}"/>
          </ac:picMkLst>
        </pc:picChg>
        <pc:picChg chg="mod topLvl">
          <ac:chgData name="Syphax Ait oubelli" userId="ecf726b1934da71b" providerId="LiveId" clId="{DBF02EF2-5AE0-440D-B6AD-B5ACDEE03AC8}" dt="2021-08-10T14:43:16.039" v="1391" actId="165"/>
          <ac:picMkLst>
            <pc:docMk/>
            <pc:sldMk cId="3650168091" sldId="350"/>
            <ac:picMk id="30" creationId="{1D5DFB54-F1F1-4344-A0E2-FB19F78106F9}"/>
          </ac:picMkLst>
        </pc:picChg>
        <pc:picChg chg="mod topLvl">
          <ac:chgData name="Syphax Ait oubelli" userId="ecf726b1934da71b" providerId="LiveId" clId="{DBF02EF2-5AE0-440D-B6AD-B5ACDEE03AC8}" dt="2021-08-10T14:43:16.039" v="1391" actId="165"/>
          <ac:picMkLst>
            <pc:docMk/>
            <pc:sldMk cId="3650168091" sldId="350"/>
            <ac:picMk id="32" creationId="{3B1B0231-08E8-41BF-93CC-9A4E9E417972}"/>
          </ac:picMkLst>
        </pc:picChg>
        <pc:picChg chg="mod topLvl">
          <ac:chgData name="Syphax Ait oubelli" userId="ecf726b1934da71b" providerId="LiveId" clId="{DBF02EF2-5AE0-440D-B6AD-B5ACDEE03AC8}" dt="2021-08-10T14:43:16.039" v="1391" actId="165"/>
          <ac:picMkLst>
            <pc:docMk/>
            <pc:sldMk cId="3650168091" sldId="350"/>
            <ac:picMk id="33" creationId="{51326853-C95F-4DE5-A7C0-75C4D932589C}"/>
          </ac:picMkLst>
        </pc:picChg>
        <pc:picChg chg="mod topLvl">
          <ac:chgData name="Syphax Ait oubelli" userId="ecf726b1934da71b" providerId="LiveId" clId="{DBF02EF2-5AE0-440D-B6AD-B5ACDEE03AC8}" dt="2021-08-10T14:43:16.039" v="1391" actId="165"/>
          <ac:picMkLst>
            <pc:docMk/>
            <pc:sldMk cId="3650168091" sldId="350"/>
            <ac:picMk id="35" creationId="{374BB2F6-57B1-4C6A-956D-769ACDF6AB6E}"/>
          </ac:picMkLst>
        </pc:picChg>
        <pc:picChg chg="mod topLvl">
          <ac:chgData name="Syphax Ait oubelli" userId="ecf726b1934da71b" providerId="LiveId" clId="{DBF02EF2-5AE0-440D-B6AD-B5ACDEE03AC8}" dt="2021-08-10T14:43:16.039" v="1391" actId="165"/>
          <ac:picMkLst>
            <pc:docMk/>
            <pc:sldMk cId="3650168091" sldId="350"/>
            <ac:picMk id="36" creationId="{23CC97A7-6F60-4275-9334-0F397E66F7C9}"/>
          </ac:picMkLst>
        </pc:picChg>
        <pc:picChg chg="mod topLvl">
          <ac:chgData name="Syphax Ait oubelli" userId="ecf726b1934da71b" providerId="LiveId" clId="{DBF02EF2-5AE0-440D-B6AD-B5ACDEE03AC8}" dt="2021-08-10T14:43:16.039" v="1391" actId="165"/>
          <ac:picMkLst>
            <pc:docMk/>
            <pc:sldMk cId="3650168091" sldId="350"/>
            <ac:picMk id="38" creationId="{52AB61D6-68FD-4374-A4B1-00C6CECD8BCA}"/>
          </ac:picMkLst>
        </pc:picChg>
        <pc:picChg chg="mod topLvl">
          <ac:chgData name="Syphax Ait oubelli" userId="ecf726b1934da71b" providerId="LiveId" clId="{DBF02EF2-5AE0-440D-B6AD-B5ACDEE03AC8}" dt="2021-08-10T14:43:16.039" v="1391" actId="165"/>
          <ac:picMkLst>
            <pc:docMk/>
            <pc:sldMk cId="3650168091" sldId="350"/>
            <ac:picMk id="39" creationId="{1E184B16-E566-40CB-A9B2-CAA7E6F7BABA}"/>
          </ac:picMkLst>
        </pc:picChg>
        <pc:picChg chg="mod topLvl">
          <ac:chgData name="Syphax Ait oubelli" userId="ecf726b1934da71b" providerId="LiveId" clId="{DBF02EF2-5AE0-440D-B6AD-B5ACDEE03AC8}" dt="2021-08-10T14:43:16.039" v="1391" actId="165"/>
          <ac:picMkLst>
            <pc:docMk/>
            <pc:sldMk cId="3650168091" sldId="350"/>
            <ac:picMk id="41" creationId="{9DC96CAB-ABDD-44F1-92DE-08C0E591BE25}"/>
          </ac:picMkLst>
        </pc:picChg>
        <pc:picChg chg="mod topLvl">
          <ac:chgData name="Syphax Ait oubelli" userId="ecf726b1934da71b" providerId="LiveId" clId="{DBF02EF2-5AE0-440D-B6AD-B5ACDEE03AC8}" dt="2021-08-10T14:43:16.039" v="1391" actId="165"/>
          <ac:picMkLst>
            <pc:docMk/>
            <pc:sldMk cId="3650168091" sldId="350"/>
            <ac:picMk id="42" creationId="{3AAE1F15-5052-4BA3-84DC-D077B4951254}"/>
          </ac:picMkLst>
        </pc:picChg>
        <pc:picChg chg="mod topLvl">
          <ac:chgData name="Syphax Ait oubelli" userId="ecf726b1934da71b" providerId="LiveId" clId="{DBF02EF2-5AE0-440D-B6AD-B5ACDEE03AC8}" dt="2021-08-10T14:43:16.039" v="1391" actId="165"/>
          <ac:picMkLst>
            <pc:docMk/>
            <pc:sldMk cId="3650168091" sldId="350"/>
            <ac:picMk id="44" creationId="{8682156F-2819-4905-80C1-EFD353F8ABAD}"/>
          </ac:picMkLst>
        </pc:picChg>
        <pc:picChg chg="mod topLvl">
          <ac:chgData name="Syphax Ait oubelli" userId="ecf726b1934da71b" providerId="LiveId" clId="{DBF02EF2-5AE0-440D-B6AD-B5ACDEE03AC8}" dt="2021-08-10T14:43:16.039" v="1391" actId="165"/>
          <ac:picMkLst>
            <pc:docMk/>
            <pc:sldMk cId="3650168091" sldId="350"/>
            <ac:picMk id="45" creationId="{A8E3009A-122B-4F96-877E-92F3F8F4241A}"/>
          </ac:picMkLst>
        </pc:picChg>
        <pc:picChg chg="mod topLvl">
          <ac:chgData name="Syphax Ait oubelli" userId="ecf726b1934da71b" providerId="LiveId" clId="{DBF02EF2-5AE0-440D-B6AD-B5ACDEE03AC8}" dt="2021-08-10T14:43:16.039" v="1391" actId="165"/>
          <ac:picMkLst>
            <pc:docMk/>
            <pc:sldMk cId="3650168091" sldId="350"/>
            <ac:picMk id="47" creationId="{D8351C48-8BB6-4B2D-98BC-A31993055628}"/>
          </ac:picMkLst>
        </pc:picChg>
        <pc:picChg chg="mod topLvl">
          <ac:chgData name="Syphax Ait oubelli" userId="ecf726b1934da71b" providerId="LiveId" clId="{DBF02EF2-5AE0-440D-B6AD-B5ACDEE03AC8}" dt="2021-08-10T14:43:16.039" v="1391" actId="165"/>
          <ac:picMkLst>
            <pc:docMk/>
            <pc:sldMk cId="3650168091" sldId="350"/>
            <ac:picMk id="48" creationId="{449EBB49-AAF5-4BD1-AF50-935D8FB6AF8E}"/>
          </ac:picMkLst>
        </pc:picChg>
        <pc:picChg chg="mod topLvl">
          <ac:chgData name="Syphax Ait oubelli" userId="ecf726b1934da71b" providerId="LiveId" clId="{DBF02EF2-5AE0-440D-B6AD-B5ACDEE03AC8}" dt="2021-08-10T14:43:16.039" v="1391" actId="165"/>
          <ac:picMkLst>
            <pc:docMk/>
            <pc:sldMk cId="3650168091" sldId="350"/>
            <ac:picMk id="50" creationId="{FB81E857-656B-4DD7-8680-B4EEEC977B02}"/>
          </ac:picMkLst>
        </pc:picChg>
        <pc:picChg chg="mod topLvl">
          <ac:chgData name="Syphax Ait oubelli" userId="ecf726b1934da71b" providerId="LiveId" clId="{DBF02EF2-5AE0-440D-B6AD-B5ACDEE03AC8}" dt="2021-08-10T14:43:16.039" v="1391" actId="165"/>
          <ac:picMkLst>
            <pc:docMk/>
            <pc:sldMk cId="3650168091" sldId="350"/>
            <ac:picMk id="51" creationId="{7D4C5BBD-7E29-44C1-91A6-C593AEB395D3}"/>
          </ac:picMkLst>
        </pc:picChg>
        <pc:cxnChg chg="mod topLvl">
          <ac:chgData name="Syphax Ait oubelli" userId="ecf726b1934da71b" providerId="LiveId" clId="{DBF02EF2-5AE0-440D-B6AD-B5ACDEE03AC8}" dt="2021-08-10T14:43:16.039" v="1391" actId="165"/>
          <ac:cxnSpMkLst>
            <pc:docMk/>
            <pc:sldMk cId="3650168091" sldId="350"/>
            <ac:cxnSpMk id="59" creationId="{970C993F-DA69-438A-BD3B-407E88E786E5}"/>
          </ac:cxnSpMkLst>
        </pc:cxnChg>
        <pc:cxnChg chg="mod topLvl">
          <ac:chgData name="Syphax Ait oubelli" userId="ecf726b1934da71b" providerId="LiveId" clId="{DBF02EF2-5AE0-440D-B6AD-B5ACDEE03AC8}" dt="2021-08-10T14:43:16.039" v="1391" actId="165"/>
          <ac:cxnSpMkLst>
            <pc:docMk/>
            <pc:sldMk cId="3650168091" sldId="350"/>
            <ac:cxnSpMk id="60" creationId="{B04D727E-B818-4671-A98F-32F01C3DBC13}"/>
          </ac:cxnSpMkLst>
        </pc:cxnChg>
      </pc:sldChg>
      <pc:sldChg chg="addSp delSp modSp add mod">
        <pc:chgData name="Syphax Ait oubelli" userId="ecf726b1934da71b" providerId="LiveId" clId="{DBF02EF2-5AE0-440D-B6AD-B5ACDEE03AC8}" dt="2021-08-10T14:46:45.512" v="1438" actId="114"/>
        <pc:sldMkLst>
          <pc:docMk/>
          <pc:sldMk cId="184502415" sldId="351"/>
        </pc:sldMkLst>
        <pc:spChg chg="add mod">
          <ac:chgData name="Syphax Ait oubelli" userId="ecf726b1934da71b" providerId="LiveId" clId="{DBF02EF2-5AE0-440D-B6AD-B5ACDEE03AC8}" dt="2021-08-10T14:46:45.512" v="1438" actId="114"/>
          <ac:spMkLst>
            <pc:docMk/>
            <pc:sldMk cId="184502415" sldId="351"/>
            <ac:spMk id="3" creationId="{3E4F3F5D-A093-4C14-BB85-BD3269901953}"/>
          </ac:spMkLst>
        </pc:spChg>
        <pc:spChg chg="del">
          <ac:chgData name="Syphax Ait oubelli" userId="ecf726b1934da71b" providerId="LiveId" clId="{DBF02EF2-5AE0-440D-B6AD-B5ACDEE03AC8}" dt="2021-08-10T14:46:25.502" v="1423" actId="478"/>
          <ac:spMkLst>
            <pc:docMk/>
            <pc:sldMk cId="184502415" sldId="351"/>
            <ac:spMk id="8" creationId="{11957378-FED3-450D-9D91-5CB9C3A91563}"/>
          </ac:spMkLst>
        </pc:spChg>
      </pc:sldChg>
      <pc:sldChg chg="add del">
        <pc:chgData name="Syphax Ait oubelli" userId="ecf726b1934da71b" providerId="LiveId" clId="{DBF02EF2-5AE0-440D-B6AD-B5ACDEE03AC8}" dt="2021-08-25T11:50:34.269" v="1440"/>
        <pc:sldMkLst>
          <pc:docMk/>
          <pc:sldMk cId="837458676" sldId="352"/>
        </pc:sldMkLst>
      </pc:sldChg>
      <pc:sldChg chg="addSp delSp modSp add mod">
        <pc:chgData name="Syphax Ait oubelli" userId="ecf726b1934da71b" providerId="LiveId" clId="{DBF02EF2-5AE0-440D-B6AD-B5ACDEE03AC8}" dt="2021-08-25T11:59:26.963" v="1679" actId="1076"/>
        <pc:sldMkLst>
          <pc:docMk/>
          <pc:sldMk cId="2883039570" sldId="352"/>
        </pc:sldMkLst>
        <pc:spChg chg="mod">
          <ac:chgData name="Syphax Ait oubelli" userId="ecf726b1934da71b" providerId="LiveId" clId="{DBF02EF2-5AE0-440D-B6AD-B5ACDEE03AC8}" dt="2021-08-25T11:51:14.947" v="1558" actId="207"/>
          <ac:spMkLst>
            <pc:docMk/>
            <pc:sldMk cId="2883039570" sldId="352"/>
            <ac:spMk id="2" creationId="{3F937937-8606-4CC7-BCB9-70A47F1174B9}"/>
          </ac:spMkLst>
        </pc:spChg>
        <pc:spChg chg="mod">
          <ac:chgData name="Syphax Ait oubelli" userId="ecf726b1934da71b" providerId="LiveId" clId="{DBF02EF2-5AE0-440D-B6AD-B5ACDEE03AC8}" dt="2021-08-25T11:59:26.963" v="1679" actId="1076"/>
          <ac:spMkLst>
            <pc:docMk/>
            <pc:sldMk cId="2883039570" sldId="352"/>
            <ac:spMk id="3" creationId="{3E4F3F5D-A093-4C14-BB85-BD3269901953}"/>
          </ac:spMkLst>
        </pc:spChg>
        <pc:spChg chg="add mod">
          <ac:chgData name="Syphax Ait oubelli" userId="ecf726b1934da71b" providerId="LiveId" clId="{DBF02EF2-5AE0-440D-B6AD-B5ACDEE03AC8}" dt="2021-08-25T11:59:26.963" v="1679" actId="1076"/>
          <ac:spMkLst>
            <pc:docMk/>
            <pc:sldMk cId="2883039570" sldId="352"/>
            <ac:spMk id="6" creationId="{50666182-6347-4C45-A563-FEFE50264F84}"/>
          </ac:spMkLst>
        </pc:spChg>
        <pc:spChg chg="mod">
          <ac:chgData name="Syphax Ait oubelli" userId="ecf726b1934da71b" providerId="LiveId" clId="{DBF02EF2-5AE0-440D-B6AD-B5ACDEE03AC8}" dt="2021-08-25T11:51:31.873" v="1564" actId="207"/>
          <ac:spMkLst>
            <pc:docMk/>
            <pc:sldMk cId="2883039570" sldId="352"/>
            <ac:spMk id="7" creationId="{D59E1FB0-9903-4F5E-B7EC-B11DAB940366}"/>
          </ac:spMkLst>
        </pc:spChg>
        <pc:spChg chg="add del mod">
          <ac:chgData name="Syphax Ait oubelli" userId="ecf726b1934da71b" providerId="LiveId" clId="{DBF02EF2-5AE0-440D-B6AD-B5ACDEE03AC8}" dt="2021-08-25T11:51:31.873" v="1564" actId="207"/>
          <ac:spMkLst>
            <pc:docMk/>
            <pc:sldMk cId="2883039570" sldId="352"/>
            <ac:spMk id="10" creationId="{64A1804D-5EE1-45AB-8787-6B8AB96A3DF6}"/>
          </ac:spMkLst>
        </pc:spChg>
        <pc:spChg chg="mod">
          <ac:chgData name="Syphax Ait oubelli" userId="ecf726b1934da71b" providerId="LiveId" clId="{DBF02EF2-5AE0-440D-B6AD-B5ACDEE03AC8}" dt="2021-08-25T11:51:31.873" v="1564" actId="207"/>
          <ac:spMkLst>
            <pc:docMk/>
            <pc:sldMk cId="2883039570" sldId="352"/>
            <ac:spMk id="13" creationId="{4D360CD4-01F2-4912-A370-7F474CDD0DAB}"/>
          </ac:spMkLst>
        </pc:spChg>
        <pc:spChg chg="mod">
          <ac:chgData name="Syphax Ait oubelli" userId="ecf726b1934da71b" providerId="LiveId" clId="{DBF02EF2-5AE0-440D-B6AD-B5ACDEE03AC8}" dt="2021-08-25T11:51:31.873" v="1564" actId="207"/>
          <ac:spMkLst>
            <pc:docMk/>
            <pc:sldMk cId="2883039570" sldId="352"/>
            <ac:spMk id="16" creationId="{73A2B211-1E76-43B8-A842-644031212CA9}"/>
          </ac:spMkLst>
        </pc:spChg>
        <pc:spChg chg="mod">
          <ac:chgData name="Syphax Ait oubelli" userId="ecf726b1934da71b" providerId="LiveId" clId="{DBF02EF2-5AE0-440D-B6AD-B5ACDEE03AC8}" dt="2021-08-25T11:51:14.947" v="1558" actId="207"/>
          <ac:spMkLst>
            <pc:docMk/>
            <pc:sldMk cId="2883039570" sldId="352"/>
            <ac:spMk id="19" creationId="{F71A63FB-07F1-4F19-B1A3-EBF27B03FDC2}"/>
          </ac:spMkLst>
        </pc:spChg>
        <pc:spChg chg="mod">
          <ac:chgData name="Syphax Ait oubelli" userId="ecf726b1934da71b" providerId="LiveId" clId="{DBF02EF2-5AE0-440D-B6AD-B5ACDEE03AC8}" dt="2021-08-25T11:51:31.873" v="1564" actId="207"/>
          <ac:spMkLst>
            <pc:docMk/>
            <pc:sldMk cId="2883039570" sldId="352"/>
            <ac:spMk id="22" creationId="{0C3FE7D5-4E79-46C7-8C4C-6552ACA027E3}"/>
          </ac:spMkLst>
        </pc:spChg>
        <pc:spChg chg="mod">
          <ac:chgData name="Syphax Ait oubelli" userId="ecf726b1934da71b" providerId="LiveId" clId="{DBF02EF2-5AE0-440D-B6AD-B5ACDEE03AC8}" dt="2021-08-25T11:51:31.873" v="1564" actId="207"/>
          <ac:spMkLst>
            <pc:docMk/>
            <pc:sldMk cId="2883039570" sldId="352"/>
            <ac:spMk id="25" creationId="{06AF10B1-CB4F-4986-B34E-193E0BD469D9}"/>
          </ac:spMkLst>
        </pc:spChg>
        <pc:spChg chg="mod">
          <ac:chgData name="Syphax Ait oubelli" userId="ecf726b1934da71b" providerId="LiveId" clId="{DBF02EF2-5AE0-440D-B6AD-B5ACDEE03AC8}" dt="2021-08-25T11:51:31.873" v="1564" actId="207"/>
          <ac:spMkLst>
            <pc:docMk/>
            <pc:sldMk cId="2883039570" sldId="352"/>
            <ac:spMk id="28" creationId="{15F0DA52-9D8D-4642-9762-65BDA6AFE2FA}"/>
          </ac:spMkLst>
        </pc:spChg>
        <pc:spChg chg="mod">
          <ac:chgData name="Syphax Ait oubelli" userId="ecf726b1934da71b" providerId="LiveId" clId="{DBF02EF2-5AE0-440D-B6AD-B5ACDEE03AC8}" dt="2021-08-25T11:51:31.873" v="1564" actId="207"/>
          <ac:spMkLst>
            <pc:docMk/>
            <pc:sldMk cId="2883039570" sldId="352"/>
            <ac:spMk id="31" creationId="{14AFC152-7112-443A-8C7A-2E80FB0E8E5A}"/>
          </ac:spMkLst>
        </pc:spChg>
        <pc:spChg chg="mod">
          <ac:chgData name="Syphax Ait oubelli" userId="ecf726b1934da71b" providerId="LiveId" clId="{DBF02EF2-5AE0-440D-B6AD-B5ACDEE03AC8}" dt="2021-08-25T11:51:14.947" v="1558" actId="207"/>
          <ac:spMkLst>
            <pc:docMk/>
            <pc:sldMk cId="2883039570" sldId="352"/>
            <ac:spMk id="34" creationId="{F09FA5DB-C5D5-4113-BDD9-00327492FEB0}"/>
          </ac:spMkLst>
        </pc:spChg>
        <pc:spChg chg="mod">
          <ac:chgData name="Syphax Ait oubelli" userId="ecf726b1934da71b" providerId="LiveId" clId="{DBF02EF2-5AE0-440D-B6AD-B5ACDEE03AC8}" dt="2021-08-25T11:51:31.873" v="1564" actId="207"/>
          <ac:spMkLst>
            <pc:docMk/>
            <pc:sldMk cId="2883039570" sldId="352"/>
            <ac:spMk id="37" creationId="{C81227BE-41EF-4393-AC13-08A97F741AD1}"/>
          </ac:spMkLst>
        </pc:spChg>
        <pc:spChg chg="mod">
          <ac:chgData name="Syphax Ait oubelli" userId="ecf726b1934da71b" providerId="LiveId" clId="{DBF02EF2-5AE0-440D-B6AD-B5ACDEE03AC8}" dt="2021-08-25T11:51:31.873" v="1564" actId="207"/>
          <ac:spMkLst>
            <pc:docMk/>
            <pc:sldMk cId="2883039570" sldId="352"/>
            <ac:spMk id="40" creationId="{EF95D963-9C20-4B6A-8864-EBC33FF866EE}"/>
          </ac:spMkLst>
        </pc:spChg>
        <pc:spChg chg="mod">
          <ac:chgData name="Syphax Ait oubelli" userId="ecf726b1934da71b" providerId="LiveId" clId="{DBF02EF2-5AE0-440D-B6AD-B5ACDEE03AC8}" dt="2021-08-25T11:51:31.873" v="1564" actId="207"/>
          <ac:spMkLst>
            <pc:docMk/>
            <pc:sldMk cId="2883039570" sldId="352"/>
            <ac:spMk id="43" creationId="{A1622D04-8937-4436-8A83-B2DDB09AE7F2}"/>
          </ac:spMkLst>
        </pc:spChg>
        <pc:spChg chg="mod">
          <ac:chgData name="Syphax Ait oubelli" userId="ecf726b1934da71b" providerId="LiveId" clId="{DBF02EF2-5AE0-440D-B6AD-B5ACDEE03AC8}" dt="2021-08-25T11:51:31.873" v="1564" actId="207"/>
          <ac:spMkLst>
            <pc:docMk/>
            <pc:sldMk cId="2883039570" sldId="352"/>
            <ac:spMk id="46" creationId="{1785F098-5F9B-4E15-825A-EB70E4A37FD6}"/>
          </ac:spMkLst>
        </pc:spChg>
        <pc:spChg chg="mod">
          <ac:chgData name="Syphax Ait oubelli" userId="ecf726b1934da71b" providerId="LiveId" clId="{DBF02EF2-5AE0-440D-B6AD-B5ACDEE03AC8}" dt="2021-08-25T11:51:14.947" v="1558" actId="207"/>
          <ac:spMkLst>
            <pc:docMk/>
            <pc:sldMk cId="2883039570" sldId="352"/>
            <ac:spMk id="49" creationId="{8354BD48-71B1-47A2-964C-9406051523F7}"/>
          </ac:spMkLst>
        </pc:spChg>
        <pc:spChg chg="add del mod">
          <ac:chgData name="Syphax Ait oubelli" userId="ecf726b1934da71b" providerId="LiveId" clId="{DBF02EF2-5AE0-440D-B6AD-B5ACDEE03AC8}" dt="2021-08-25T11:51:31.873" v="1564" actId="207"/>
          <ac:spMkLst>
            <pc:docMk/>
            <pc:sldMk cId="2883039570" sldId="352"/>
            <ac:spMk id="52" creationId="{9737E3C9-2649-4B93-B311-C140B3A0E59E}"/>
          </ac:spMkLst>
        </pc:spChg>
        <pc:spChg chg="mod">
          <ac:chgData name="Syphax Ait oubelli" userId="ecf726b1934da71b" providerId="LiveId" clId="{DBF02EF2-5AE0-440D-B6AD-B5ACDEE03AC8}" dt="2021-08-25T11:51:14.947" v="1558" actId="207"/>
          <ac:spMkLst>
            <pc:docMk/>
            <pc:sldMk cId="2883039570" sldId="352"/>
            <ac:spMk id="54" creationId="{DE41D748-B9A3-4AED-9AFA-42547F9DB180}"/>
          </ac:spMkLst>
        </pc:spChg>
        <pc:spChg chg="add del mod">
          <ac:chgData name="Syphax Ait oubelli" userId="ecf726b1934da71b" providerId="LiveId" clId="{DBF02EF2-5AE0-440D-B6AD-B5ACDEE03AC8}" dt="2021-08-25T11:51:31.873" v="1564" actId="207"/>
          <ac:spMkLst>
            <pc:docMk/>
            <pc:sldMk cId="2883039570" sldId="352"/>
            <ac:spMk id="55" creationId="{643D47E5-5F64-41FE-A755-10F5635F91AC}"/>
          </ac:spMkLst>
        </pc:spChg>
        <pc:spChg chg="add del mod">
          <ac:chgData name="Syphax Ait oubelli" userId="ecf726b1934da71b" providerId="LiveId" clId="{DBF02EF2-5AE0-440D-B6AD-B5ACDEE03AC8}" dt="2021-08-25T11:51:31.873" v="1564" actId="207"/>
          <ac:spMkLst>
            <pc:docMk/>
            <pc:sldMk cId="2883039570" sldId="352"/>
            <ac:spMk id="58" creationId="{8EC3A824-16BD-43D7-A9F7-7315256CBBBD}"/>
          </ac:spMkLst>
        </pc:spChg>
        <pc:spChg chg="add del mod">
          <ac:chgData name="Syphax Ait oubelli" userId="ecf726b1934da71b" providerId="LiveId" clId="{DBF02EF2-5AE0-440D-B6AD-B5ACDEE03AC8}" dt="2021-08-25T11:51:31.873" v="1564" actId="207"/>
          <ac:spMkLst>
            <pc:docMk/>
            <pc:sldMk cId="2883039570" sldId="352"/>
            <ac:spMk id="61" creationId="{6F32346E-52DB-4C93-A3B2-14DA9B8443DA}"/>
          </ac:spMkLst>
        </pc:spChg>
        <pc:spChg chg="add del mod">
          <ac:chgData name="Syphax Ait oubelli" userId="ecf726b1934da71b" providerId="LiveId" clId="{DBF02EF2-5AE0-440D-B6AD-B5ACDEE03AC8}" dt="2021-08-25T11:51:14.947" v="1558" actId="207"/>
          <ac:spMkLst>
            <pc:docMk/>
            <pc:sldMk cId="2883039570" sldId="352"/>
            <ac:spMk id="64" creationId="{5D49293E-1C21-480B-A99D-89FC82FB266E}"/>
          </ac:spMkLst>
        </pc:spChg>
        <pc:grpChg chg="add mod">
          <ac:chgData name="Syphax Ait oubelli" userId="ecf726b1934da71b" providerId="LiveId" clId="{DBF02EF2-5AE0-440D-B6AD-B5ACDEE03AC8}" dt="2021-08-25T11:52:26.972" v="1575" actId="164"/>
          <ac:grpSpMkLst>
            <pc:docMk/>
            <pc:sldMk cId="2883039570" sldId="352"/>
            <ac:grpSpMk id="4" creationId="{955EB982-EE3F-4403-B857-03789F63E0B1}"/>
          </ac:grpSpMkLst>
        </pc:grpChg>
        <pc:picChg chg="add del">
          <ac:chgData name="Syphax Ait oubelli" userId="ecf726b1934da71b" providerId="LiveId" clId="{DBF02EF2-5AE0-440D-B6AD-B5ACDEE03AC8}" dt="2021-08-25T11:50:47.961" v="1445" actId="478"/>
          <ac:picMkLst>
            <pc:docMk/>
            <pc:sldMk cId="2883039570" sldId="352"/>
            <ac:picMk id="5" creationId="{C447F43F-2840-4389-8EB8-A4E59B157561}"/>
          </ac:picMkLst>
        </pc:picChg>
        <pc:picChg chg="add del">
          <ac:chgData name="Syphax Ait oubelli" userId="ecf726b1934da71b" providerId="LiveId" clId="{DBF02EF2-5AE0-440D-B6AD-B5ACDEE03AC8}" dt="2021-08-25T11:50:47.961" v="1445" actId="478"/>
          <ac:picMkLst>
            <pc:docMk/>
            <pc:sldMk cId="2883039570" sldId="352"/>
            <ac:picMk id="26" creationId="{00D9DDEE-5F11-4212-9A38-424C562DA453}"/>
          </ac:picMkLst>
        </pc:picChg>
        <pc:picChg chg="add del">
          <ac:chgData name="Syphax Ait oubelli" userId="ecf726b1934da71b" providerId="LiveId" clId="{DBF02EF2-5AE0-440D-B6AD-B5ACDEE03AC8}" dt="2021-08-25T11:50:47.961" v="1445" actId="478"/>
          <ac:picMkLst>
            <pc:docMk/>
            <pc:sldMk cId="2883039570" sldId="352"/>
            <ac:picMk id="27" creationId="{8A49E092-A3CF-4D12-A89D-7EB49F0A7858}"/>
          </ac:picMkLst>
        </pc:picChg>
        <pc:picChg chg="add del mod">
          <ac:chgData name="Syphax Ait oubelli" userId="ecf726b1934da71b" providerId="LiveId" clId="{DBF02EF2-5AE0-440D-B6AD-B5ACDEE03AC8}" dt="2021-08-25T11:50:47.961" v="1445" actId="478"/>
          <ac:picMkLst>
            <pc:docMk/>
            <pc:sldMk cId="2883039570" sldId="352"/>
            <ac:picMk id="29" creationId="{A2CD2430-4912-4856-BB83-F941903420C1}"/>
          </ac:picMkLst>
        </pc:picChg>
        <pc:picChg chg="del">
          <ac:chgData name="Syphax Ait oubelli" userId="ecf726b1934da71b" providerId="LiveId" clId="{DBF02EF2-5AE0-440D-B6AD-B5ACDEE03AC8}" dt="2021-08-25T11:50:50.368" v="1446" actId="478"/>
          <ac:picMkLst>
            <pc:docMk/>
            <pc:sldMk cId="2883039570" sldId="352"/>
            <ac:picMk id="30" creationId="{1D5DFB54-F1F1-4344-A0E2-FB19F78106F9}"/>
          </ac:picMkLst>
        </pc:picChg>
        <pc:picChg chg="add del">
          <ac:chgData name="Syphax Ait oubelli" userId="ecf726b1934da71b" providerId="LiveId" clId="{DBF02EF2-5AE0-440D-B6AD-B5ACDEE03AC8}" dt="2021-08-25T11:50:47.961" v="1445" actId="478"/>
          <ac:picMkLst>
            <pc:docMk/>
            <pc:sldMk cId="2883039570" sldId="352"/>
            <ac:picMk id="32" creationId="{3B1B0231-08E8-41BF-93CC-9A4E9E417972}"/>
          </ac:picMkLst>
        </pc:picChg>
        <pc:picChg chg="add del">
          <ac:chgData name="Syphax Ait oubelli" userId="ecf726b1934da71b" providerId="LiveId" clId="{DBF02EF2-5AE0-440D-B6AD-B5ACDEE03AC8}" dt="2021-08-25T11:50:47.961" v="1445" actId="478"/>
          <ac:picMkLst>
            <pc:docMk/>
            <pc:sldMk cId="2883039570" sldId="352"/>
            <ac:picMk id="33" creationId="{51326853-C95F-4DE5-A7C0-75C4D932589C}"/>
          </ac:picMkLst>
        </pc:picChg>
        <pc:picChg chg="add del mod">
          <ac:chgData name="Syphax Ait oubelli" userId="ecf726b1934da71b" providerId="LiveId" clId="{DBF02EF2-5AE0-440D-B6AD-B5ACDEE03AC8}" dt="2021-08-25T11:50:47.961" v="1445" actId="478"/>
          <ac:picMkLst>
            <pc:docMk/>
            <pc:sldMk cId="2883039570" sldId="352"/>
            <ac:picMk id="35" creationId="{374BB2F6-57B1-4C6A-956D-769ACDF6AB6E}"/>
          </ac:picMkLst>
        </pc:picChg>
        <pc:picChg chg="add del">
          <ac:chgData name="Syphax Ait oubelli" userId="ecf726b1934da71b" providerId="LiveId" clId="{DBF02EF2-5AE0-440D-B6AD-B5ACDEE03AC8}" dt="2021-08-25T11:50:47.961" v="1445" actId="478"/>
          <ac:picMkLst>
            <pc:docMk/>
            <pc:sldMk cId="2883039570" sldId="352"/>
            <ac:picMk id="36" creationId="{23CC97A7-6F60-4275-9334-0F397E66F7C9}"/>
          </ac:picMkLst>
        </pc:picChg>
        <pc:picChg chg="add del">
          <ac:chgData name="Syphax Ait oubelli" userId="ecf726b1934da71b" providerId="LiveId" clId="{DBF02EF2-5AE0-440D-B6AD-B5ACDEE03AC8}" dt="2021-08-25T11:50:47.961" v="1445" actId="478"/>
          <ac:picMkLst>
            <pc:docMk/>
            <pc:sldMk cId="2883039570" sldId="352"/>
            <ac:picMk id="38" creationId="{52AB61D6-68FD-4374-A4B1-00C6CECD8BCA}"/>
          </ac:picMkLst>
        </pc:picChg>
        <pc:picChg chg="add del">
          <ac:chgData name="Syphax Ait oubelli" userId="ecf726b1934da71b" providerId="LiveId" clId="{DBF02EF2-5AE0-440D-B6AD-B5ACDEE03AC8}" dt="2021-08-25T11:50:47.961" v="1445" actId="478"/>
          <ac:picMkLst>
            <pc:docMk/>
            <pc:sldMk cId="2883039570" sldId="352"/>
            <ac:picMk id="39" creationId="{1E184B16-E566-40CB-A9B2-CAA7E6F7BABA}"/>
          </ac:picMkLst>
        </pc:picChg>
        <pc:picChg chg="add del mod">
          <ac:chgData name="Syphax Ait oubelli" userId="ecf726b1934da71b" providerId="LiveId" clId="{DBF02EF2-5AE0-440D-B6AD-B5ACDEE03AC8}" dt="2021-08-25T11:50:47.961" v="1445" actId="478"/>
          <ac:picMkLst>
            <pc:docMk/>
            <pc:sldMk cId="2883039570" sldId="352"/>
            <ac:picMk id="41" creationId="{9DC96CAB-ABDD-44F1-92DE-08C0E591BE25}"/>
          </ac:picMkLst>
        </pc:picChg>
        <pc:picChg chg="add del">
          <ac:chgData name="Syphax Ait oubelli" userId="ecf726b1934da71b" providerId="LiveId" clId="{DBF02EF2-5AE0-440D-B6AD-B5ACDEE03AC8}" dt="2021-08-25T11:50:47.961" v="1445" actId="478"/>
          <ac:picMkLst>
            <pc:docMk/>
            <pc:sldMk cId="2883039570" sldId="352"/>
            <ac:picMk id="42" creationId="{3AAE1F15-5052-4BA3-84DC-D077B4951254}"/>
          </ac:picMkLst>
        </pc:picChg>
        <pc:picChg chg="add del">
          <ac:chgData name="Syphax Ait oubelli" userId="ecf726b1934da71b" providerId="LiveId" clId="{DBF02EF2-5AE0-440D-B6AD-B5ACDEE03AC8}" dt="2021-08-25T11:50:47.961" v="1445" actId="478"/>
          <ac:picMkLst>
            <pc:docMk/>
            <pc:sldMk cId="2883039570" sldId="352"/>
            <ac:picMk id="44" creationId="{8682156F-2819-4905-80C1-EFD353F8ABAD}"/>
          </ac:picMkLst>
        </pc:picChg>
        <pc:picChg chg="add del">
          <ac:chgData name="Syphax Ait oubelli" userId="ecf726b1934da71b" providerId="LiveId" clId="{DBF02EF2-5AE0-440D-B6AD-B5ACDEE03AC8}" dt="2021-08-25T11:50:47.961" v="1445" actId="478"/>
          <ac:picMkLst>
            <pc:docMk/>
            <pc:sldMk cId="2883039570" sldId="352"/>
            <ac:picMk id="45" creationId="{A8E3009A-122B-4F96-877E-92F3F8F4241A}"/>
          </ac:picMkLst>
        </pc:picChg>
        <pc:picChg chg="add del mod">
          <ac:chgData name="Syphax Ait oubelli" userId="ecf726b1934da71b" providerId="LiveId" clId="{DBF02EF2-5AE0-440D-B6AD-B5ACDEE03AC8}" dt="2021-08-25T11:50:47.961" v="1445" actId="478"/>
          <ac:picMkLst>
            <pc:docMk/>
            <pc:sldMk cId="2883039570" sldId="352"/>
            <ac:picMk id="47" creationId="{D8351C48-8BB6-4B2D-98BC-A31993055628}"/>
          </ac:picMkLst>
        </pc:picChg>
        <pc:picChg chg="add del">
          <ac:chgData name="Syphax Ait oubelli" userId="ecf726b1934da71b" providerId="LiveId" clId="{DBF02EF2-5AE0-440D-B6AD-B5ACDEE03AC8}" dt="2021-08-25T11:50:47.961" v="1445" actId="478"/>
          <ac:picMkLst>
            <pc:docMk/>
            <pc:sldMk cId="2883039570" sldId="352"/>
            <ac:picMk id="48" creationId="{449EBB49-AAF5-4BD1-AF50-935D8FB6AF8E}"/>
          </ac:picMkLst>
        </pc:picChg>
        <pc:picChg chg="add del">
          <ac:chgData name="Syphax Ait oubelli" userId="ecf726b1934da71b" providerId="LiveId" clId="{DBF02EF2-5AE0-440D-B6AD-B5ACDEE03AC8}" dt="2021-08-25T11:50:47.961" v="1445" actId="478"/>
          <ac:picMkLst>
            <pc:docMk/>
            <pc:sldMk cId="2883039570" sldId="352"/>
            <ac:picMk id="50" creationId="{FB81E857-656B-4DD7-8680-B4EEEC977B02}"/>
          </ac:picMkLst>
        </pc:picChg>
        <pc:picChg chg="add del">
          <ac:chgData name="Syphax Ait oubelli" userId="ecf726b1934da71b" providerId="LiveId" clId="{DBF02EF2-5AE0-440D-B6AD-B5ACDEE03AC8}" dt="2021-08-25T11:50:47.961" v="1445" actId="478"/>
          <ac:picMkLst>
            <pc:docMk/>
            <pc:sldMk cId="2883039570" sldId="352"/>
            <ac:picMk id="51" creationId="{7D4C5BBD-7E29-44C1-91A6-C593AEB395D3}"/>
          </ac:picMkLst>
        </pc:picChg>
        <pc:cxnChg chg="del mod">
          <ac:chgData name="Syphax Ait oubelli" userId="ecf726b1934da71b" providerId="LiveId" clId="{DBF02EF2-5AE0-440D-B6AD-B5ACDEE03AC8}" dt="2021-08-25T11:51:20.519" v="1560" actId="21"/>
          <ac:cxnSpMkLst>
            <pc:docMk/>
            <pc:sldMk cId="2883039570" sldId="352"/>
            <ac:cxnSpMk id="59" creationId="{970C993F-DA69-438A-BD3B-407E88E786E5}"/>
          </ac:cxnSpMkLst>
        </pc:cxnChg>
        <pc:cxnChg chg="del mod">
          <ac:chgData name="Syphax Ait oubelli" userId="ecf726b1934da71b" providerId="LiveId" clId="{DBF02EF2-5AE0-440D-B6AD-B5ACDEE03AC8}" dt="2021-08-25T11:51:18.632" v="1559" actId="478"/>
          <ac:cxnSpMkLst>
            <pc:docMk/>
            <pc:sldMk cId="2883039570" sldId="352"/>
            <ac:cxnSpMk id="60" creationId="{B04D727E-B818-4671-A98F-32F01C3DBC13}"/>
          </ac:cxnSpMkLst>
        </pc:cxnChg>
        <pc:cxnChg chg="add mod">
          <ac:chgData name="Syphax Ait oubelli" userId="ecf726b1934da71b" providerId="LiveId" clId="{DBF02EF2-5AE0-440D-B6AD-B5ACDEE03AC8}" dt="2021-08-25T11:52:26.972" v="1575" actId="164"/>
          <ac:cxnSpMkLst>
            <pc:docMk/>
            <pc:sldMk cId="2883039570" sldId="352"/>
            <ac:cxnSpMk id="62" creationId="{C7C1ECA7-08F3-453F-9AD6-EE998E45BE9F}"/>
          </ac:cxnSpMkLst>
        </pc:cxnChg>
        <pc:cxnChg chg="add mod">
          <ac:chgData name="Syphax Ait oubelli" userId="ecf726b1934da71b" providerId="LiveId" clId="{DBF02EF2-5AE0-440D-B6AD-B5ACDEE03AC8}" dt="2021-08-25T11:52:26.972" v="1575" actId="164"/>
          <ac:cxnSpMkLst>
            <pc:docMk/>
            <pc:sldMk cId="2883039570" sldId="352"/>
            <ac:cxnSpMk id="63" creationId="{11921129-272B-4170-9612-FC0BCBF32E0A}"/>
          </ac:cxnSpMkLst>
        </pc:cxnChg>
        <pc:cxnChg chg="add mod">
          <ac:chgData name="Syphax Ait oubelli" userId="ecf726b1934da71b" providerId="LiveId" clId="{DBF02EF2-5AE0-440D-B6AD-B5ACDEE03AC8}" dt="2021-08-25T11:52:26.972" v="1575" actId="164"/>
          <ac:cxnSpMkLst>
            <pc:docMk/>
            <pc:sldMk cId="2883039570" sldId="352"/>
            <ac:cxnSpMk id="65" creationId="{3974E4AD-2BF8-4ED4-8C17-A982E88226FE}"/>
          </ac:cxnSpMkLst>
        </pc:cxnChg>
      </pc:sldChg>
      <pc:sldChg chg="addSp delSp modSp add mod">
        <pc:chgData name="Syphax Ait oubelli" userId="ecf726b1934da71b" providerId="LiveId" clId="{DBF02EF2-5AE0-440D-B6AD-B5ACDEE03AC8}" dt="2021-08-25T11:59:45.822" v="1688" actId="20577"/>
        <pc:sldMkLst>
          <pc:docMk/>
          <pc:sldMk cId="2548990098" sldId="353"/>
        </pc:sldMkLst>
        <pc:spChg chg="del mod">
          <ac:chgData name="Syphax Ait oubelli" userId="ecf726b1934da71b" providerId="LiveId" clId="{DBF02EF2-5AE0-440D-B6AD-B5ACDEE03AC8}" dt="2021-08-25T11:59:34.153" v="1680" actId="478"/>
          <ac:spMkLst>
            <pc:docMk/>
            <pc:sldMk cId="2548990098" sldId="353"/>
            <ac:spMk id="3" creationId="{3E4F3F5D-A093-4C14-BB85-BD3269901953}"/>
          </ac:spMkLst>
        </pc:spChg>
        <pc:spChg chg="mod">
          <ac:chgData name="Syphax Ait oubelli" userId="ecf726b1934da71b" providerId="LiveId" clId="{DBF02EF2-5AE0-440D-B6AD-B5ACDEE03AC8}" dt="2021-08-25T11:53:01.726" v="1650" actId="207"/>
          <ac:spMkLst>
            <pc:docMk/>
            <pc:sldMk cId="2548990098" sldId="353"/>
            <ac:spMk id="19" creationId="{F71A63FB-07F1-4F19-B1A3-EBF27B03FDC2}"/>
          </ac:spMkLst>
        </pc:spChg>
        <pc:spChg chg="mod">
          <ac:chgData name="Syphax Ait oubelli" userId="ecf726b1934da71b" providerId="LiveId" clId="{DBF02EF2-5AE0-440D-B6AD-B5ACDEE03AC8}" dt="2021-08-25T11:53:01.726" v="1650" actId="207"/>
          <ac:spMkLst>
            <pc:docMk/>
            <pc:sldMk cId="2548990098" sldId="353"/>
            <ac:spMk id="34" creationId="{F09FA5DB-C5D5-4113-BDD9-00327492FEB0}"/>
          </ac:spMkLst>
        </pc:spChg>
        <pc:spChg chg="add mod">
          <ac:chgData name="Syphax Ait oubelli" userId="ecf726b1934da71b" providerId="LiveId" clId="{DBF02EF2-5AE0-440D-B6AD-B5ACDEE03AC8}" dt="2021-08-25T11:59:41.919" v="1686" actId="20577"/>
          <ac:spMkLst>
            <pc:docMk/>
            <pc:sldMk cId="2548990098" sldId="353"/>
            <ac:spMk id="39" creationId="{24EE5C76-09F8-4FAB-8BCF-6EB6896EF64C}"/>
          </ac:spMkLst>
        </pc:spChg>
        <pc:spChg chg="add mod">
          <ac:chgData name="Syphax Ait oubelli" userId="ecf726b1934da71b" providerId="LiveId" clId="{DBF02EF2-5AE0-440D-B6AD-B5ACDEE03AC8}" dt="2021-08-25T11:59:45.822" v="1688" actId="20577"/>
          <ac:spMkLst>
            <pc:docMk/>
            <pc:sldMk cId="2548990098" sldId="353"/>
            <ac:spMk id="41" creationId="{F3A56622-C5A2-4EAE-A96C-8DE0EDE92299}"/>
          </ac:spMkLst>
        </pc:spChg>
        <pc:spChg chg="mod">
          <ac:chgData name="Syphax Ait oubelli" userId="ecf726b1934da71b" providerId="LiveId" clId="{DBF02EF2-5AE0-440D-B6AD-B5ACDEE03AC8}" dt="2021-08-25T11:53:01.726" v="1650" actId="207"/>
          <ac:spMkLst>
            <pc:docMk/>
            <pc:sldMk cId="2548990098" sldId="353"/>
            <ac:spMk id="49" creationId="{8354BD48-71B1-47A2-964C-9406051523F7}"/>
          </ac:spMkLst>
        </pc:spChg>
        <pc:spChg chg="mod">
          <ac:chgData name="Syphax Ait oubelli" userId="ecf726b1934da71b" providerId="LiveId" clId="{DBF02EF2-5AE0-440D-B6AD-B5ACDEE03AC8}" dt="2021-08-25T11:52:53.721" v="1609" actId="207"/>
          <ac:spMkLst>
            <pc:docMk/>
            <pc:sldMk cId="2548990098" sldId="353"/>
            <ac:spMk id="52" creationId="{9737E3C9-2649-4B93-B311-C140B3A0E59E}"/>
          </ac:spMkLst>
        </pc:spChg>
        <pc:spChg chg="mod">
          <ac:chgData name="Syphax Ait oubelli" userId="ecf726b1934da71b" providerId="LiveId" clId="{DBF02EF2-5AE0-440D-B6AD-B5ACDEE03AC8}" dt="2021-08-25T11:52:53.721" v="1609" actId="207"/>
          <ac:spMkLst>
            <pc:docMk/>
            <pc:sldMk cId="2548990098" sldId="353"/>
            <ac:spMk id="55" creationId="{643D47E5-5F64-41FE-A755-10F5635F91AC}"/>
          </ac:spMkLst>
        </pc:spChg>
        <pc:spChg chg="mod">
          <ac:chgData name="Syphax Ait oubelli" userId="ecf726b1934da71b" providerId="LiveId" clId="{DBF02EF2-5AE0-440D-B6AD-B5ACDEE03AC8}" dt="2021-08-25T11:52:53.721" v="1609" actId="207"/>
          <ac:spMkLst>
            <pc:docMk/>
            <pc:sldMk cId="2548990098" sldId="353"/>
            <ac:spMk id="58" creationId="{8EC3A824-16BD-43D7-A9F7-7315256CBBBD}"/>
          </ac:spMkLst>
        </pc:spChg>
        <pc:spChg chg="mod">
          <ac:chgData name="Syphax Ait oubelli" userId="ecf726b1934da71b" providerId="LiveId" clId="{DBF02EF2-5AE0-440D-B6AD-B5ACDEE03AC8}" dt="2021-08-25T11:52:53.721" v="1609" actId="207"/>
          <ac:spMkLst>
            <pc:docMk/>
            <pc:sldMk cId="2548990098" sldId="353"/>
            <ac:spMk id="61" creationId="{6F32346E-52DB-4C93-A3B2-14DA9B8443DA}"/>
          </ac:spMkLst>
        </pc:spChg>
        <pc:spChg chg="mod">
          <ac:chgData name="Syphax Ait oubelli" userId="ecf726b1934da71b" providerId="LiveId" clId="{DBF02EF2-5AE0-440D-B6AD-B5ACDEE03AC8}" dt="2021-08-25T11:52:53.721" v="1609" actId="207"/>
          <ac:spMkLst>
            <pc:docMk/>
            <pc:sldMk cId="2548990098" sldId="353"/>
            <ac:spMk id="64" creationId="{5D49293E-1C21-480B-A99D-89FC82FB266E}"/>
          </ac:spMkLst>
        </pc:spChg>
        <pc:grpChg chg="del">
          <ac:chgData name="Syphax Ait oubelli" userId="ecf726b1934da71b" providerId="LiveId" clId="{DBF02EF2-5AE0-440D-B6AD-B5ACDEE03AC8}" dt="2021-08-25T11:53:05.176" v="1651" actId="165"/>
          <ac:grpSpMkLst>
            <pc:docMk/>
            <pc:sldMk cId="2548990098" sldId="353"/>
            <ac:grpSpMk id="4" creationId="{955EB982-EE3F-4403-B857-03789F63E0B1}"/>
          </ac:grpSpMkLst>
        </pc:grpChg>
        <pc:cxnChg chg="add mod">
          <ac:chgData name="Syphax Ait oubelli" userId="ecf726b1934da71b" providerId="LiveId" clId="{DBF02EF2-5AE0-440D-B6AD-B5ACDEE03AC8}" dt="2021-08-25T11:53:18.996" v="1656" actId="1076"/>
          <ac:cxnSpMkLst>
            <pc:docMk/>
            <pc:sldMk cId="2548990098" sldId="353"/>
            <ac:cxnSpMk id="33" creationId="{6BD347E6-FA63-426D-B6E7-8A98DCF971AE}"/>
          </ac:cxnSpMkLst>
        </pc:cxnChg>
        <pc:cxnChg chg="add mod">
          <ac:chgData name="Syphax Ait oubelli" userId="ecf726b1934da71b" providerId="LiveId" clId="{DBF02EF2-5AE0-440D-B6AD-B5ACDEE03AC8}" dt="2021-08-25T11:53:21.560" v="1657" actId="571"/>
          <ac:cxnSpMkLst>
            <pc:docMk/>
            <pc:sldMk cId="2548990098" sldId="353"/>
            <ac:cxnSpMk id="35" creationId="{B13DE601-91BA-451E-B518-C7B317E2BF4B}"/>
          </ac:cxnSpMkLst>
        </pc:cxnChg>
        <pc:cxnChg chg="add mod">
          <ac:chgData name="Syphax Ait oubelli" userId="ecf726b1934da71b" providerId="LiveId" clId="{DBF02EF2-5AE0-440D-B6AD-B5ACDEE03AC8}" dt="2021-08-25T11:53:26.127" v="1663" actId="1037"/>
          <ac:cxnSpMkLst>
            <pc:docMk/>
            <pc:sldMk cId="2548990098" sldId="353"/>
            <ac:cxnSpMk id="36" creationId="{77C22118-59F2-4FA0-892A-EAF26B1D2663}"/>
          </ac:cxnSpMkLst>
        </pc:cxnChg>
        <pc:cxnChg chg="add mod">
          <ac:chgData name="Syphax Ait oubelli" userId="ecf726b1934da71b" providerId="LiveId" clId="{DBF02EF2-5AE0-440D-B6AD-B5ACDEE03AC8}" dt="2021-08-25T11:53:29.844" v="1664" actId="571"/>
          <ac:cxnSpMkLst>
            <pc:docMk/>
            <pc:sldMk cId="2548990098" sldId="353"/>
            <ac:cxnSpMk id="38" creationId="{C92BDACC-B192-45A9-B254-EB4C12FA82EF}"/>
          </ac:cxnSpMkLst>
        </pc:cxnChg>
        <pc:cxnChg chg="del mod topLvl">
          <ac:chgData name="Syphax Ait oubelli" userId="ecf726b1934da71b" providerId="LiveId" clId="{DBF02EF2-5AE0-440D-B6AD-B5ACDEE03AC8}" dt="2021-08-25T11:53:31.654" v="1665" actId="478"/>
          <ac:cxnSpMkLst>
            <pc:docMk/>
            <pc:sldMk cId="2548990098" sldId="353"/>
            <ac:cxnSpMk id="62" creationId="{C7C1ECA7-08F3-453F-9AD6-EE998E45BE9F}"/>
          </ac:cxnSpMkLst>
        </pc:cxnChg>
        <pc:cxnChg chg="del mod topLvl">
          <ac:chgData name="Syphax Ait oubelli" userId="ecf726b1934da71b" providerId="LiveId" clId="{DBF02EF2-5AE0-440D-B6AD-B5ACDEE03AC8}" dt="2021-08-25T11:53:08.415" v="1652" actId="478"/>
          <ac:cxnSpMkLst>
            <pc:docMk/>
            <pc:sldMk cId="2548990098" sldId="353"/>
            <ac:cxnSpMk id="63" creationId="{11921129-272B-4170-9612-FC0BCBF32E0A}"/>
          </ac:cxnSpMkLst>
        </pc:cxnChg>
        <pc:cxnChg chg="del mod topLvl">
          <ac:chgData name="Syphax Ait oubelli" userId="ecf726b1934da71b" providerId="LiveId" clId="{DBF02EF2-5AE0-440D-B6AD-B5ACDEE03AC8}" dt="2021-08-25T11:53:08.415" v="1652" actId="478"/>
          <ac:cxnSpMkLst>
            <pc:docMk/>
            <pc:sldMk cId="2548990098" sldId="353"/>
            <ac:cxnSpMk id="65" creationId="{3974E4AD-2BF8-4ED4-8C17-A982E88226FE}"/>
          </ac:cxnSpMkLst>
        </pc:cxnChg>
      </pc:sldChg>
      <pc:sldChg chg="addSp delSp modSp add mod">
        <pc:chgData name="Syphax Ait oubelli" userId="ecf726b1934da71b" providerId="LiveId" clId="{DBF02EF2-5AE0-440D-B6AD-B5ACDEE03AC8}" dt="2021-08-25T12:02:47.640" v="1710" actId="1076"/>
        <pc:sldMkLst>
          <pc:docMk/>
          <pc:sldMk cId="3047352961" sldId="354"/>
        </pc:sldMkLst>
        <pc:spChg chg="mod">
          <ac:chgData name="Syphax Ait oubelli" userId="ecf726b1934da71b" providerId="LiveId" clId="{DBF02EF2-5AE0-440D-B6AD-B5ACDEE03AC8}" dt="2021-08-25T12:02:18.409" v="1696" actId="20577"/>
          <ac:spMkLst>
            <pc:docMk/>
            <pc:sldMk cId="3047352961" sldId="354"/>
            <ac:spMk id="39" creationId="{24EE5C76-09F8-4FAB-8BCF-6EB6896EF64C}"/>
          </ac:spMkLst>
        </pc:spChg>
        <pc:spChg chg="mod">
          <ac:chgData name="Syphax Ait oubelli" userId="ecf726b1934da71b" providerId="LiveId" clId="{DBF02EF2-5AE0-440D-B6AD-B5ACDEE03AC8}" dt="2021-08-25T12:02:47.640" v="1710" actId="1076"/>
          <ac:spMkLst>
            <pc:docMk/>
            <pc:sldMk cId="3047352961" sldId="354"/>
            <ac:spMk id="41" creationId="{F3A56622-C5A2-4EAE-A96C-8DE0EDE92299}"/>
          </ac:spMkLst>
        </pc:spChg>
        <pc:spChg chg="add mod">
          <ac:chgData name="Syphax Ait oubelli" userId="ecf726b1934da71b" providerId="LiveId" clId="{DBF02EF2-5AE0-440D-B6AD-B5ACDEE03AC8}" dt="2021-08-25T12:02:47.640" v="1710" actId="1076"/>
          <ac:spMkLst>
            <pc:docMk/>
            <pc:sldMk cId="3047352961" sldId="354"/>
            <ac:spMk id="42" creationId="{50817786-87D7-4E7D-B14D-91C44E4D08B5}"/>
          </ac:spMkLst>
        </pc:spChg>
        <pc:spChg chg="add mod">
          <ac:chgData name="Syphax Ait oubelli" userId="ecf726b1934da71b" providerId="LiveId" clId="{DBF02EF2-5AE0-440D-B6AD-B5ACDEE03AC8}" dt="2021-08-25T12:02:47.640" v="1710" actId="1076"/>
          <ac:spMkLst>
            <pc:docMk/>
            <pc:sldMk cId="3047352961" sldId="354"/>
            <ac:spMk id="44" creationId="{4B4AF4AD-7C61-48AC-9BF9-EB2BB01E0FA5}"/>
          </ac:spMkLst>
        </pc:spChg>
        <pc:spChg chg="mod">
          <ac:chgData name="Syphax Ait oubelli" userId="ecf726b1934da71b" providerId="LiveId" clId="{DBF02EF2-5AE0-440D-B6AD-B5ACDEE03AC8}" dt="2021-08-25T12:02:04.965" v="1693" actId="207"/>
          <ac:spMkLst>
            <pc:docMk/>
            <pc:sldMk cId="3047352961" sldId="354"/>
            <ac:spMk id="52" creationId="{9737E3C9-2649-4B93-B311-C140B3A0E59E}"/>
          </ac:spMkLst>
        </pc:spChg>
        <pc:spChg chg="mod">
          <ac:chgData name="Syphax Ait oubelli" userId="ecf726b1934da71b" providerId="LiveId" clId="{DBF02EF2-5AE0-440D-B6AD-B5ACDEE03AC8}" dt="2021-08-25T12:02:04.965" v="1693" actId="207"/>
          <ac:spMkLst>
            <pc:docMk/>
            <pc:sldMk cId="3047352961" sldId="354"/>
            <ac:spMk id="55" creationId="{643D47E5-5F64-41FE-A755-10F5635F91AC}"/>
          </ac:spMkLst>
        </pc:spChg>
        <pc:spChg chg="mod">
          <ac:chgData name="Syphax Ait oubelli" userId="ecf726b1934da71b" providerId="LiveId" clId="{DBF02EF2-5AE0-440D-B6AD-B5ACDEE03AC8}" dt="2021-08-25T12:02:04.965" v="1693" actId="207"/>
          <ac:spMkLst>
            <pc:docMk/>
            <pc:sldMk cId="3047352961" sldId="354"/>
            <ac:spMk id="58" creationId="{8EC3A824-16BD-43D7-A9F7-7315256CBBBD}"/>
          </ac:spMkLst>
        </pc:spChg>
        <pc:spChg chg="mod">
          <ac:chgData name="Syphax Ait oubelli" userId="ecf726b1934da71b" providerId="LiveId" clId="{DBF02EF2-5AE0-440D-B6AD-B5ACDEE03AC8}" dt="2021-08-25T12:02:04.965" v="1693" actId="207"/>
          <ac:spMkLst>
            <pc:docMk/>
            <pc:sldMk cId="3047352961" sldId="354"/>
            <ac:spMk id="61" creationId="{6F32346E-52DB-4C93-A3B2-14DA9B8443DA}"/>
          </ac:spMkLst>
        </pc:spChg>
        <pc:spChg chg="mod">
          <ac:chgData name="Syphax Ait oubelli" userId="ecf726b1934da71b" providerId="LiveId" clId="{DBF02EF2-5AE0-440D-B6AD-B5ACDEE03AC8}" dt="2021-08-25T12:02:09.926" v="1695" actId="207"/>
          <ac:spMkLst>
            <pc:docMk/>
            <pc:sldMk cId="3047352961" sldId="354"/>
            <ac:spMk id="64" creationId="{5D49293E-1C21-480B-A99D-89FC82FB266E}"/>
          </ac:spMkLst>
        </pc:spChg>
        <pc:cxnChg chg="del">
          <ac:chgData name="Syphax Ait oubelli" userId="ecf726b1934da71b" providerId="LiveId" clId="{DBF02EF2-5AE0-440D-B6AD-B5ACDEE03AC8}" dt="2021-08-25T12:01:57.879" v="1690" actId="478"/>
          <ac:cxnSpMkLst>
            <pc:docMk/>
            <pc:sldMk cId="3047352961" sldId="354"/>
            <ac:cxnSpMk id="33" creationId="{6BD347E6-FA63-426D-B6E7-8A98DCF971AE}"/>
          </ac:cxnSpMkLst>
        </pc:cxnChg>
        <pc:cxnChg chg="del">
          <ac:chgData name="Syphax Ait oubelli" userId="ecf726b1934da71b" providerId="LiveId" clId="{DBF02EF2-5AE0-440D-B6AD-B5ACDEE03AC8}" dt="2021-08-25T12:01:57.879" v="1690" actId="478"/>
          <ac:cxnSpMkLst>
            <pc:docMk/>
            <pc:sldMk cId="3047352961" sldId="354"/>
            <ac:cxnSpMk id="35" creationId="{B13DE601-91BA-451E-B518-C7B317E2BF4B}"/>
          </ac:cxnSpMkLst>
        </pc:cxnChg>
        <pc:cxnChg chg="del">
          <ac:chgData name="Syphax Ait oubelli" userId="ecf726b1934da71b" providerId="LiveId" clId="{DBF02EF2-5AE0-440D-B6AD-B5ACDEE03AC8}" dt="2021-08-25T12:01:57.879" v="1690" actId="478"/>
          <ac:cxnSpMkLst>
            <pc:docMk/>
            <pc:sldMk cId="3047352961" sldId="354"/>
            <ac:cxnSpMk id="36" creationId="{77C22118-59F2-4FA0-892A-EAF26B1D2663}"/>
          </ac:cxnSpMkLst>
        </pc:cxnChg>
        <pc:cxnChg chg="del">
          <ac:chgData name="Syphax Ait oubelli" userId="ecf726b1934da71b" providerId="LiveId" clId="{DBF02EF2-5AE0-440D-B6AD-B5ACDEE03AC8}" dt="2021-08-25T12:01:57.879" v="1690" actId="478"/>
          <ac:cxnSpMkLst>
            <pc:docMk/>
            <pc:sldMk cId="3047352961" sldId="354"/>
            <ac:cxnSpMk id="38" creationId="{C92BDACC-B192-45A9-B254-EB4C12FA82EF}"/>
          </ac:cxnSpMkLst>
        </pc:cxnChg>
      </pc:sldChg>
      <pc:sldChg chg="addSp delSp modSp add mod">
        <pc:chgData name="Syphax Ait oubelli" userId="ecf726b1934da71b" providerId="LiveId" clId="{DBF02EF2-5AE0-440D-B6AD-B5ACDEE03AC8}" dt="2021-08-25T12:11:26.323" v="2069" actId="1076"/>
        <pc:sldMkLst>
          <pc:docMk/>
          <pc:sldMk cId="3748354137" sldId="355"/>
        </pc:sldMkLst>
        <pc:spChg chg="del">
          <ac:chgData name="Syphax Ait oubelli" userId="ecf726b1934da71b" providerId="LiveId" clId="{DBF02EF2-5AE0-440D-B6AD-B5ACDEE03AC8}" dt="2021-08-25T12:03:37.969" v="1712" actId="478"/>
          <ac:spMkLst>
            <pc:docMk/>
            <pc:sldMk cId="3748354137" sldId="355"/>
            <ac:spMk id="2" creationId="{3F937937-8606-4CC7-BCB9-70A47F1174B9}"/>
          </ac:spMkLst>
        </pc:spChg>
        <pc:spChg chg="add mod topLvl">
          <ac:chgData name="Syphax Ait oubelli" userId="ecf726b1934da71b" providerId="LiveId" clId="{DBF02EF2-5AE0-440D-B6AD-B5ACDEE03AC8}" dt="2021-08-25T12:11:26.323" v="2069" actId="1076"/>
          <ac:spMkLst>
            <pc:docMk/>
            <pc:sldMk cId="3748354137" sldId="355"/>
            <ac:spMk id="3" creationId="{1ECA93A0-909E-45BD-B729-F6B1047BB167}"/>
          </ac:spMkLst>
        </pc:spChg>
        <pc:spChg chg="add mod topLvl">
          <ac:chgData name="Syphax Ait oubelli" userId="ecf726b1934da71b" providerId="LiveId" clId="{DBF02EF2-5AE0-440D-B6AD-B5ACDEE03AC8}" dt="2021-08-25T12:11:26.323" v="2069" actId="1076"/>
          <ac:spMkLst>
            <pc:docMk/>
            <pc:sldMk cId="3748354137" sldId="355"/>
            <ac:spMk id="4" creationId="{D5DD1362-ED61-457E-958C-C5611D0E62D3}"/>
          </ac:spMkLst>
        </pc:spChg>
        <pc:spChg chg="del">
          <ac:chgData name="Syphax Ait oubelli" userId="ecf726b1934da71b" providerId="LiveId" clId="{DBF02EF2-5AE0-440D-B6AD-B5ACDEE03AC8}" dt="2021-08-25T12:03:37.969" v="1712" actId="478"/>
          <ac:spMkLst>
            <pc:docMk/>
            <pc:sldMk cId="3748354137" sldId="355"/>
            <ac:spMk id="7" creationId="{D59E1FB0-9903-4F5E-B7EC-B11DAB940366}"/>
          </ac:spMkLst>
        </pc:spChg>
        <pc:spChg chg="del">
          <ac:chgData name="Syphax Ait oubelli" userId="ecf726b1934da71b" providerId="LiveId" clId="{DBF02EF2-5AE0-440D-B6AD-B5ACDEE03AC8}" dt="2021-08-25T12:03:37.969" v="1712" actId="478"/>
          <ac:spMkLst>
            <pc:docMk/>
            <pc:sldMk cId="3748354137" sldId="355"/>
            <ac:spMk id="10" creationId="{64A1804D-5EE1-45AB-8787-6B8AB96A3DF6}"/>
          </ac:spMkLst>
        </pc:spChg>
        <pc:spChg chg="del">
          <ac:chgData name="Syphax Ait oubelli" userId="ecf726b1934da71b" providerId="LiveId" clId="{DBF02EF2-5AE0-440D-B6AD-B5ACDEE03AC8}" dt="2021-08-25T12:03:37.969" v="1712" actId="478"/>
          <ac:spMkLst>
            <pc:docMk/>
            <pc:sldMk cId="3748354137" sldId="355"/>
            <ac:spMk id="13" creationId="{4D360CD4-01F2-4912-A370-7F474CDD0DAB}"/>
          </ac:spMkLst>
        </pc:spChg>
        <pc:spChg chg="del">
          <ac:chgData name="Syphax Ait oubelli" userId="ecf726b1934da71b" providerId="LiveId" clId="{DBF02EF2-5AE0-440D-B6AD-B5ACDEE03AC8}" dt="2021-08-25T12:03:37.969" v="1712" actId="478"/>
          <ac:spMkLst>
            <pc:docMk/>
            <pc:sldMk cId="3748354137" sldId="355"/>
            <ac:spMk id="16" creationId="{73A2B211-1E76-43B8-A842-644031212CA9}"/>
          </ac:spMkLst>
        </pc:spChg>
        <pc:spChg chg="del">
          <ac:chgData name="Syphax Ait oubelli" userId="ecf726b1934da71b" providerId="LiveId" clId="{DBF02EF2-5AE0-440D-B6AD-B5ACDEE03AC8}" dt="2021-08-25T12:03:37.969" v="1712" actId="478"/>
          <ac:spMkLst>
            <pc:docMk/>
            <pc:sldMk cId="3748354137" sldId="355"/>
            <ac:spMk id="19" creationId="{F71A63FB-07F1-4F19-B1A3-EBF27B03FDC2}"/>
          </ac:spMkLst>
        </pc:spChg>
        <pc:spChg chg="del">
          <ac:chgData name="Syphax Ait oubelli" userId="ecf726b1934da71b" providerId="LiveId" clId="{DBF02EF2-5AE0-440D-B6AD-B5ACDEE03AC8}" dt="2021-08-25T12:03:37.969" v="1712" actId="478"/>
          <ac:spMkLst>
            <pc:docMk/>
            <pc:sldMk cId="3748354137" sldId="355"/>
            <ac:spMk id="22" creationId="{0C3FE7D5-4E79-46C7-8C4C-6552ACA027E3}"/>
          </ac:spMkLst>
        </pc:spChg>
        <pc:spChg chg="del">
          <ac:chgData name="Syphax Ait oubelli" userId="ecf726b1934da71b" providerId="LiveId" clId="{DBF02EF2-5AE0-440D-B6AD-B5ACDEE03AC8}" dt="2021-08-25T12:03:37.969" v="1712" actId="478"/>
          <ac:spMkLst>
            <pc:docMk/>
            <pc:sldMk cId="3748354137" sldId="355"/>
            <ac:spMk id="25" creationId="{06AF10B1-CB4F-4986-B34E-193E0BD469D9}"/>
          </ac:spMkLst>
        </pc:spChg>
        <pc:spChg chg="del">
          <ac:chgData name="Syphax Ait oubelli" userId="ecf726b1934da71b" providerId="LiveId" clId="{DBF02EF2-5AE0-440D-B6AD-B5ACDEE03AC8}" dt="2021-08-25T12:03:37.969" v="1712" actId="478"/>
          <ac:spMkLst>
            <pc:docMk/>
            <pc:sldMk cId="3748354137" sldId="355"/>
            <ac:spMk id="28" creationId="{15F0DA52-9D8D-4642-9762-65BDA6AFE2FA}"/>
          </ac:spMkLst>
        </pc:spChg>
        <pc:spChg chg="del">
          <ac:chgData name="Syphax Ait oubelli" userId="ecf726b1934da71b" providerId="LiveId" clId="{DBF02EF2-5AE0-440D-B6AD-B5ACDEE03AC8}" dt="2021-08-25T12:03:37.969" v="1712" actId="478"/>
          <ac:spMkLst>
            <pc:docMk/>
            <pc:sldMk cId="3748354137" sldId="355"/>
            <ac:spMk id="31" creationId="{14AFC152-7112-443A-8C7A-2E80FB0E8E5A}"/>
          </ac:spMkLst>
        </pc:spChg>
        <pc:spChg chg="add mod topLvl">
          <ac:chgData name="Syphax Ait oubelli" userId="ecf726b1934da71b" providerId="LiveId" clId="{DBF02EF2-5AE0-440D-B6AD-B5ACDEE03AC8}" dt="2021-08-25T12:11:26.323" v="2069" actId="1076"/>
          <ac:spMkLst>
            <pc:docMk/>
            <pc:sldMk cId="3748354137" sldId="355"/>
            <ac:spMk id="33" creationId="{AC819E89-6AE5-4ECF-8620-BAF34691E41C}"/>
          </ac:spMkLst>
        </pc:spChg>
        <pc:spChg chg="del">
          <ac:chgData name="Syphax Ait oubelli" userId="ecf726b1934da71b" providerId="LiveId" clId="{DBF02EF2-5AE0-440D-B6AD-B5ACDEE03AC8}" dt="2021-08-25T12:03:37.969" v="1712" actId="478"/>
          <ac:spMkLst>
            <pc:docMk/>
            <pc:sldMk cId="3748354137" sldId="355"/>
            <ac:spMk id="34" creationId="{F09FA5DB-C5D5-4113-BDD9-00327492FEB0}"/>
          </ac:spMkLst>
        </pc:spChg>
        <pc:spChg chg="add mod topLvl">
          <ac:chgData name="Syphax Ait oubelli" userId="ecf726b1934da71b" providerId="LiveId" clId="{DBF02EF2-5AE0-440D-B6AD-B5ACDEE03AC8}" dt="2021-08-25T12:11:26.323" v="2069" actId="1076"/>
          <ac:spMkLst>
            <pc:docMk/>
            <pc:sldMk cId="3748354137" sldId="355"/>
            <ac:spMk id="35" creationId="{EFC3B55B-81FD-4256-960E-22880A8D5F7D}"/>
          </ac:spMkLst>
        </pc:spChg>
        <pc:spChg chg="add mod topLvl">
          <ac:chgData name="Syphax Ait oubelli" userId="ecf726b1934da71b" providerId="LiveId" clId="{DBF02EF2-5AE0-440D-B6AD-B5ACDEE03AC8}" dt="2021-08-25T12:11:26.323" v="2069" actId="1076"/>
          <ac:spMkLst>
            <pc:docMk/>
            <pc:sldMk cId="3748354137" sldId="355"/>
            <ac:spMk id="36" creationId="{4EE55D3D-E559-4456-AB98-29D05A3363E4}"/>
          </ac:spMkLst>
        </pc:spChg>
        <pc:spChg chg="del">
          <ac:chgData name="Syphax Ait oubelli" userId="ecf726b1934da71b" providerId="LiveId" clId="{DBF02EF2-5AE0-440D-B6AD-B5ACDEE03AC8}" dt="2021-08-25T12:03:37.969" v="1712" actId="478"/>
          <ac:spMkLst>
            <pc:docMk/>
            <pc:sldMk cId="3748354137" sldId="355"/>
            <ac:spMk id="37" creationId="{C81227BE-41EF-4393-AC13-08A97F741AD1}"/>
          </ac:spMkLst>
        </pc:spChg>
        <pc:spChg chg="add mod topLvl">
          <ac:chgData name="Syphax Ait oubelli" userId="ecf726b1934da71b" providerId="LiveId" clId="{DBF02EF2-5AE0-440D-B6AD-B5ACDEE03AC8}" dt="2021-08-25T12:11:26.323" v="2069" actId="1076"/>
          <ac:spMkLst>
            <pc:docMk/>
            <pc:sldMk cId="3748354137" sldId="355"/>
            <ac:spMk id="38" creationId="{BCBEE387-5D3A-43D5-B872-9B03E5C6A00E}"/>
          </ac:spMkLst>
        </pc:spChg>
        <pc:spChg chg="del">
          <ac:chgData name="Syphax Ait oubelli" userId="ecf726b1934da71b" providerId="LiveId" clId="{DBF02EF2-5AE0-440D-B6AD-B5ACDEE03AC8}" dt="2021-08-25T12:03:37.969" v="1712" actId="478"/>
          <ac:spMkLst>
            <pc:docMk/>
            <pc:sldMk cId="3748354137" sldId="355"/>
            <ac:spMk id="39" creationId="{24EE5C76-09F8-4FAB-8BCF-6EB6896EF64C}"/>
          </ac:spMkLst>
        </pc:spChg>
        <pc:spChg chg="del">
          <ac:chgData name="Syphax Ait oubelli" userId="ecf726b1934da71b" providerId="LiveId" clId="{DBF02EF2-5AE0-440D-B6AD-B5ACDEE03AC8}" dt="2021-08-25T12:03:37.969" v="1712" actId="478"/>
          <ac:spMkLst>
            <pc:docMk/>
            <pc:sldMk cId="3748354137" sldId="355"/>
            <ac:spMk id="40" creationId="{EF95D963-9C20-4B6A-8864-EBC33FF866EE}"/>
          </ac:spMkLst>
        </pc:spChg>
        <pc:spChg chg="del">
          <ac:chgData name="Syphax Ait oubelli" userId="ecf726b1934da71b" providerId="LiveId" clId="{DBF02EF2-5AE0-440D-B6AD-B5ACDEE03AC8}" dt="2021-08-25T12:03:37.969" v="1712" actId="478"/>
          <ac:spMkLst>
            <pc:docMk/>
            <pc:sldMk cId="3748354137" sldId="355"/>
            <ac:spMk id="41" creationId="{F3A56622-C5A2-4EAE-A96C-8DE0EDE92299}"/>
          </ac:spMkLst>
        </pc:spChg>
        <pc:spChg chg="del">
          <ac:chgData name="Syphax Ait oubelli" userId="ecf726b1934da71b" providerId="LiveId" clId="{DBF02EF2-5AE0-440D-B6AD-B5ACDEE03AC8}" dt="2021-08-25T12:03:37.969" v="1712" actId="478"/>
          <ac:spMkLst>
            <pc:docMk/>
            <pc:sldMk cId="3748354137" sldId="355"/>
            <ac:spMk id="42" creationId="{50817786-87D7-4E7D-B14D-91C44E4D08B5}"/>
          </ac:spMkLst>
        </pc:spChg>
        <pc:spChg chg="del">
          <ac:chgData name="Syphax Ait oubelli" userId="ecf726b1934da71b" providerId="LiveId" clId="{DBF02EF2-5AE0-440D-B6AD-B5ACDEE03AC8}" dt="2021-08-25T12:03:37.969" v="1712" actId="478"/>
          <ac:spMkLst>
            <pc:docMk/>
            <pc:sldMk cId="3748354137" sldId="355"/>
            <ac:spMk id="43" creationId="{A1622D04-8937-4436-8A83-B2DDB09AE7F2}"/>
          </ac:spMkLst>
        </pc:spChg>
        <pc:spChg chg="del">
          <ac:chgData name="Syphax Ait oubelli" userId="ecf726b1934da71b" providerId="LiveId" clId="{DBF02EF2-5AE0-440D-B6AD-B5ACDEE03AC8}" dt="2021-08-25T12:03:37.969" v="1712" actId="478"/>
          <ac:spMkLst>
            <pc:docMk/>
            <pc:sldMk cId="3748354137" sldId="355"/>
            <ac:spMk id="44" creationId="{4B4AF4AD-7C61-48AC-9BF9-EB2BB01E0FA5}"/>
          </ac:spMkLst>
        </pc:spChg>
        <pc:spChg chg="add mod topLvl">
          <ac:chgData name="Syphax Ait oubelli" userId="ecf726b1934da71b" providerId="LiveId" clId="{DBF02EF2-5AE0-440D-B6AD-B5ACDEE03AC8}" dt="2021-08-25T12:11:26.323" v="2069" actId="1076"/>
          <ac:spMkLst>
            <pc:docMk/>
            <pc:sldMk cId="3748354137" sldId="355"/>
            <ac:spMk id="45" creationId="{5E873C2C-BEE3-4CA4-A0DB-C52E3CC82E89}"/>
          </ac:spMkLst>
        </pc:spChg>
        <pc:spChg chg="del">
          <ac:chgData name="Syphax Ait oubelli" userId="ecf726b1934da71b" providerId="LiveId" clId="{DBF02EF2-5AE0-440D-B6AD-B5ACDEE03AC8}" dt="2021-08-25T12:03:37.969" v="1712" actId="478"/>
          <ac:spMkLst>
            <pc:docMk/>
            <pc:sldMk cId="3748354137" sldId="355"/>
            <ac:spMk id="46" creationId="{1785F098-5F9B-4E15-825A-EB70E4A37FD6}"/>
          </ac:spMkLst>
        </pc:spChg>
        <pc:spChg chg="add mod topLvl">
          <ac:chgData name="Syphax Ait oubelli" userId="ecf726b1934da71b" providerId="LiveId" clId="{DBF02EF2-5AE0-440D-B6AD-B5ACDEE03AC8}" dt="2021-08-25T12:11:26.323" v="2069" actId="1076"/>
          <ac:spMkLst>
            <pc:docMk/>
            <pc:sldMk cId="3748354137" sldId="355"/>
            <ac:spMk id="47" creationId="{2EF65B65-CA00-492D-982B-255813A7DD1E}"/>
          </ac:spMkLst>
        </pc:spChg>
        <pc:spChg chg="add mod topLvl">
          <ac:chgData name="Syphax Ait oubelli" userId="ecf726b1934da71b" providerId="LiveId" clId="{DBF02EF2-5AE0-440D-B6AD-B5ACDEE03AC8}" dt="2021-08-25T12:11:26.323" v="2069" actId="1076"/>
          <ac:spMkLst>
            <pc:docMk/>
            <pc:sldMk cId="3748354137" sldId="355"/>
            <ac:spMk id="48" creationId="{7C248334-A9BF-4A6F-A725-6C9BAF57CB2B}"/>
          </ac:spMkLst>
        </pc:spChg>
        <pc:spChg chg="del">
          <ac:chgData name="Syphax Ait oubelli" userId="ecf726b1934da71b" providerId="LiveId" clId="{DBF02EF2-5AE0-440D-B6AD-B5ACDEE03AC8}" dt="2021-08-25T12:03:37.969" v="1712" actId="478"/>
          <ac:spMkLst>
            <pc:docMk/>
            <pc:sldMk cId="3748354137" sldId="355"/>
            <ac:spMk id="49" creationId="{8354BD48-71B1-47A2-964C-9406051523F7}"/>
          </ac:spMkLst>
        </pc:spChg>
        <pc:spChg chg="add mod topLvl">
          <ac:chgData name="Syphax Ait oubelli" userId="ecf726b1934da71b" providerId="LiveId" clId="{DBF02EF2-5AE0-440D-B6AD-B5ACDEE03AC8}" dt="2021-08-25T12:11:26.323" v="2069" actId="1076"/>
          <ac:spMkLst>
            <pc:docMk/>
            <pc:sldMk cId="3748354137" sldId="355"/>
            <ac:spMk id="50" creationId="{B4D2FBAD-D6FF-46B2-B4CA-79B1F99CFF45}"/>
          </ac:spMkLst>
        </pc:spChg>
        <pc:spChg chg="del">
          <ac:chgData name="Syphax Ait oubelli" userId="ecf726b1934da71b" providerId="LiveId" clId="{DBF02EF2-5AE0-440D-B6AD-B5ACDEE03AC8}" dt="2021-08-25T12:03:37.969" v="1712" actId="478"/>
          <ac:spMkLst>
            <pc:docMk/>
            <pc:sldMk cId="3748354137" sldId="355"/>
            <ac:spMk id="52" creationId="{9737E3C9-2649-4B93-B311-C140B3A0E59E}"/>
          </ac:spMkLst>
        </pc:spChg>
        <pc:spChg chg="del">
          <ac:chgData name="Syphax Ait oubelli" userId="ecf726b1934da71b" providerId="LiveId" clId="{DBF02EF2-5AE0-440D-B6AD-B5ACDEE03AC8}" dt="2021-08-25T12:03:37.969" v="1712" actId="478"/>
          <ac:spMkLst>
            <pc:docMk/>
            <pc:sldMk cId="3748354137" sldId="355"/>
            <ac:spMk id="53" creationId="{A35E1591-EA30-458A-9DAE-31FD3A334995}"/>
          </ac:spMkLst>
        </pc:spChg>
        <pc:spChg chg="del">
          <ac:chgData name="Syphax Ait oubelli" userId="ecf726b1934da71b" providerId="LiveId" clId="{DBF02EF2-5AE0-440D-B6AD-B5ACDEE03AC8}" dt="2021-08-25T12:03:37.969" v="1712" actId="478"/>
          <ac:spMkLst>
            <pc:docMk/>
            <pc:sldMk cId="3748354137" sldId="355"/>
            <ac:spMk id="54" creationId="{DE41D748-B9A3-4AED-9AFA-42547F9DB180}"/>
          </ac:spMkLst>
        </pc:spChg>
        <pc:spChg chg="del">
          <ac:chgData name="Syphax Ait oubelli" userId="ecf726b1934da71b" providerId="LiveId" clId="{DBF02EF2-5AE0-440D-B6AD-B5ACDEE03AC8}" dt="2021-08-25T12:03:37.969" v="1712" actId="478"/>
          <ac:spMkLst>
            <pc:docMk/>
            <pc:sldMk cId="3748354137" sldId="355"/>
            <ac:spMk id="55" creationId="{643D47E5-5F64-41FE-A755-10F5635F91AC}"/>
          </ac:spMkLst>
        </pc:spChg>
        <pc:spChg chg="del">
          <ac:chgData name="Syphax Ait oubelli" userId="ecf726b1934da71b" providerId="LiveId" clId="{DBF02EF2-5AE0-440D-B6AD-B5ACDEE03AC8}" dt="2021-08-25T12:03:37.969" v="1712" actId="478"/>
          <ac:spMkLst>
            <pc:docMk/>
            <pc:sldMk cId="3748354137" sldId="355"/>
            <ac:spMk id="56" creationId="{D87CAF18-EC5F-4482-966E-BEB9F275756C}"/>
          </ac:spMkLst>
        </pc:spChg>
        <pc:spChg chg="del">
          <ac:chgData name="Syphax Ait oubelli" userId="ecf726b1934da71b" providerId="LiveId" clId="{DBF02EF2-5AE0-440D-B6AD-B5ACDEE03AC8}" dt="2021-08-25T12:03:37.969" v="1712" actId="478"/>
          <ac:spMkLst>
            <pc:docMk/>
            <pc:sldMk cId="3748354137" sldId="355"/>
            <ac:spMk id="57" creationId="{B9FD27BF-BA96-4B49-8D09-A32571551576}"/>
          </ac:spMkLst>
        </pc:spChg>
        <pc:spChg chg="del">
          <ac:chgData name="Syphax Ait oubelli" userId="ecf726b1934da71b" providerId="LiveId" clId="{DBF02EF2-5AE0-440D-B6AD-B5ACDEE03AC8}" dt="2021-08-25T12:03:37.969" v="1712" actId="478"/>
          <ac:spMkLst>
            <pc:docMk/>
            <pc:sldMk cId="3748354137" sldId="355"/>
            <ac:spMk id="58" creationId="{8EC3A824-16BD-43D7-A9F7-7315256CBBBD}"/>
          </ac:spMkLst>
        </pc:spChg>
        <pc:spChg chg="del">
          <ac:chgData name="Syphax Ait oubelli" userId="ecf726b1934da71b" providerId="LiveId" clId="{DBF02EF2-5AE0-440D-B6AD-B5ACDEE03AC8}" dt="2021-08-25T12:03:37.969" v="1712" actId="478"/>
          <ac:spMkLst>
            <pc:docMk/>
            <pc:sldMk cId="3748354137" sldId="355"/>
            <ac:spMk id="61" creationId="{6F32346E-52DB-4C93-A3B2-14DA9B8443DA}"/>
          </ac:spMkLst>
        </pc:spChg>
        <pc:spChg chg="del">
          <ac:chgData name="Syphax Ait oubelli" userId="ecf726b1934da71b" providerId="LiveId" clId="{DBF02EF2-5AE0-440D-B6AD-B5ACDEE03AC8}" dt="2021-08-25T12:03:37.969" v="1712" actId="478"/>
          <ac:spMkLst>
            <pc:docMk/>
            <pc:sldMk cId="3748354137" sldId="355"/>
            <ac:spMk id="64" creationId="{5D49293E-1C21-480B-A99D-89FC82FB266E}"/>
          </ac:spMkLst>
        </pc:spChg>
        <pc:grpChg chg="add del mod">
          <ac:chgData name="Syphax Ait oubelli" userId="ecf726b1934da71b" providerId="LiveId" clId="{DBF02EF2-5AE0-440D-B6AD-B5ACDEE03AC8}" dt="2021-08-25T12:10:57.089" v="2047" actId="165"/>
          <ac:grpSpMkLst>
            <pc:docMk/>
            <pc:sldMk cId="3748354137" sldId="355"/>
            <ac:grpSpMk id="5" creationId="{03F2874F-CE2F-4EC2-819F-742377274CEB}"/>
          </ac:grpSpMkLst>
        </pc:grpChg>
        <pc:picChg chg="del">
          <ac:chgData name="Syphax Ait oubelli" userId="ecf726b1934da71b" providerId="LiveId" clId="{DBF02EF2-5AE0-440D-B6AD-B5ACDEE03AC8}" dt="2021-08-25T12:03:37.969" v="1712" actId="478"/>
          <ac:picMkLst>
            <pc:docMk/>
            <pc:sldMk cId="3748354137" sldId="355"/>
            <ac:picMk id="23" creationId="{22CA6FED-EDD2-4F26-9AC0-477E1D046DF5}"/>
          </ac:picMkLst>
        </pc:picChg>
      </pc:sldChg>
      <pc:sldChg chg="addSp delSp modSp add mod">
        <pc:chgData name="Syphax Ait oubelli" userId="ecf726b1934da71b" providerId="LiveId" clId="{DBF02EF2-5AE0-440D-B6AD-B5ACDEE03AC8}" dt="2021-08-25T13:49:08.560" v="2212" actId="478"/>
        <pc:sldMkLst>
          <pc:docMk/>
          <pc:sldMk cId="209463949" sldId="356"/>
        </pc:sldMkLst>
        <pc:spChg chg="add mod topLvl">
          <ac:chgData name="Syphax Ait oubelli" userId="ecf726b1934da71b" providerId="LiveId" clId="{DBF02EF2-5AE0-440D-B6AD-B5ACDEE03AC8}" dt="2021-08-25T12:47:22.670" v="2122" actId="165"/>
          <ac:spMkLst>
            <pc:docMk/>
            <pc:sldMk cId="209463949" sldId="356"/>
            <ac:spMk id="2" creationId="{2EF1AD09-A787-4A29-BFDA-BBE3345A9B20}"/>
          </ac:spMkLst>
        </pc:spChg>
        <pc:spChg chg="del">
          <ac:chgData name="Syphax Ait oubelli" userId="ecf726b1934da71b" providerId="LiveId" clId="{DBF02EF2-5AE0-440D-B6AD-B5ACDEE03AC8}" dt="2021-08-25T12:12:47.672" v="2071" actId="478"/>
          <ac:spMkLst>
            <pc:docMk/>
            <pc:sldMk cId="209463949" sldId="356"/>
            <ac:spMk id="3" creationId="{1ECA93A0-909E-45BD-B729-F6B1047BB167}"/>
          </ac:spMkLst>
        </pc:spChg>
        <pc:spChg chg="del">
          <ac:chgData name="Syphax Ait oubelli" userId="ecf726b1934da71b" providerId="LiveId" clId="{DBF02EF2-5AE0-440D-B6AD-B5ACDEE03AC8}" dt="2021-08-25T12:12:47.672" v="2071" actId="478"/>
          <ac:spMkLst>
            <pc:docMk/>
            <pc:sldMk cId="209463949" sldId="356"/>
            <ac:spMk id="4" creationId="{D5DD1362-ED61-457E-958C-C5611D0E62D3}"/>
          </ac:spMkLst>
        </pc:spChg>
        <pc:spChg chg="add del mod topLvl">
          <ac:chgData name="Syphax Ait oubelli" userId="ecf726b1934da71b" providerId="LiveId" clId="{DBF02EF2-5AE0-440D-B6AD-B5ACDEE03AC8}" dt="2021-08-25T13:49:04.544" v="2210" actId="478"/>
          <ac:spMkLst>
            <pc:docMk/>
            <pc:sldMk cId="209463949" sldId="356"/>
            <ac:spMk id="13" creationId="{2708DA76-CD76-4C5B-BAEF-A8E9C0306062}"/>
          </ac:spMkLst>
        </pc:spChg>
        <pc:spChg chg="add del mod">
          <ac:chgData name="Syphax Ait oubelli" userId="ecf726b1934da71b" providerId="LiveId" clId="{DBF02EF2-5AE0-440D-B6AD-B5ACDEE03AC8}" dt="2021-08-25T12:46:45.124" v="2102" actId="478"/>
          <ac:spMkLst>
            <pc:docMk/>
            <pc:sldMk cId="209463949" sldId="356"/>
            <ac:spMk id="14" creationId="{6B1327E9-BDA7-46E4-ADDD-AF1DE10F5D67}"/>
          </ac:spMkLst>
        </pc:spChg>
        <pc:spChg chg="add mod">
          <ac:chgData name="Syphax Ait oubelli" userId="ecf726b1934da71b" providerId="LiveId" clId="{DBF02EF2-5AE0-440D-B6AD-B5ACDEE03AC8}" dt="2021-08-25T12:46:40.959" v="2101" actId="571"/>
          <ac:spMkLst>
            <pc:docMk/>
            <pc:sldMk cId="209463949" sldId="356"/>
            <ac:spMk id="15" creationId="{E8B6A505-4C78-4840-AA8F-64AA5726D765}"/>
          </ac:spMkLst>
        </pc:spChg>
        <pc:spChg chg="add mod">
          <ac:chgData name="Syphax Ait oubelli" userId="ecf726b1934da71b" providerId="LiveId" clId="{DBF02EF2-5AE0-440D-B6AD-B5ACDEE03AC8}" dt="2021-08-25T12:46:40.959" v="2101" actId="571"/>
          <ac:spMkLst>
            <pc:docMk/>
            <pc:sldMk cId="209463949" sldId="356"/>
            <ac:spMk id="16" creationId="{F1767C14-5DA6-4CD1-9A6E-B2F63DCA0CDD}"/>
          </ac:spMkLst>
        </pc:spChg>
        <pc:spChg chg="add mod">
          <ac:chgData name="Syphax Ait oubelli" userId="ecf726b1934da71b" providerId="LiveId" clId="{DBF02EF2-5AE0-440D-B6AD-B5ACDEE03AC8}" dt="2021-08-25T12:46:40.959" v="2101" actId="571"/>
          <ac:spMkLst>
            <pc:docMk/>
            <pc:sldMk cId="209463949" sldId="356"/>
            <ac:spMk id="17" creationId="{429AE3B7-B822-4BCC-A812-9D7A6BEB3E53}"/>
          </ac:spMkLst>
        </pc:spChg>
        <pc:spChg chg="add del mod topLvl">
          <ac:chgData name="Syphax Ait oubelli" userId="ecf726b1934da71b" providerId="LiveId" clId="{DBF02EF2-5AE0-440D-B6AD-B5ACDEE03AC8}" dt="2021-08-25T13:49:04.544" v="2210" actId="478"/>
          <ac:spMkLst>
            <pc:docMk/>
            <pc:sldMk cId="209463949" sldId="356"/>
            <ac:spMk id="18" creationId="{DE53F814-AE52-4831-BAE0-D7CD11BD15B8}"/>
          </ac:spMkLst>
        </pc:spChg>
        <pc:spChg chg="add del mod topLvl">
          <ac:chgData name="Syphax Ait oubelli" userId="ecf726b1934da71b" providerId="LiveId" clId="{DBF02EF2-5AE0-440D-B6AD-B5ACDEE03AC8}" dt="2021-08-25T13:49:04.544" v="2210" actId="478"/>
          <ac:spMkLst>
            <pc:docMk/>
            <pc:sldMk cId="209463949" sldId="356"/>
            <ac:spMk id="19" creationId="{8F425977-37C6-4279-B7B6-B0DF6F7402D7}"/>
          </ac:spMkLst>
        </pc:spChg>
        <pc:spChg chg="add del mod topLvl">
          <ac:chgData name="Syphax Ait oubelli" userId="ecf726b1934da71b" providerId="LiveId" clId="{DBF02EF2-5AE0-440D-B6AD-B5ACDEE03AC8}" dt="2021-08-25T13:49:04.544" v="2210" actId="478"/>
          <ac:spMkLst>
            <pc:docMk/>
            <pc:sldMk cId="209463949" sldId="356"/>
            <ac:spMk id="20" creationId="{44AF0FB0-33C5-4F04-851C-39FCC0F2E2AC}"/>
          </ac:spMkLst>
        </pc:spChg>
        <pc:spChg chg="add del mod topLvl">
          <ac:chgData name="Syphax Ait oubelli" userId="ecf726b1934da71b" providerId="LiveId" clId="{DBF02EF2-5AE0-440D-B6AD-B5ACDEE03AC8}" dt="2021-08-25T13:49:07.110" v="2211" actId="478"/>
          <ac:spMkLst>
            <pc:docMk/>
            <pc:sldMk cId="209463949" sldId="356"/>
            <ac:spMk id="21" creationId="{B51BABCF-9A49-48EA-80BE-7FDFA7EB49B1}"/>
          </ac:spMkLst>
        </pc:spChg>
        <pc:spChg chg="add del mod topLvl">
          <ac:chgData name="Syphax Ait oubelli" userId="ecf726b1934da71b" providerId="LiveId" clId="{DBF02EF2-5AE0-440D-B6AD-B5ACDEE03AC8}" dt="2021-08-25T13:49:07.110" v="2211" actId="478"/>
          <ac:spMkLst>
            <pc:docMk/>
            <pc:sldMk cId="209463949" sldId="356"/>
            <ac:spMk id="22" creationId="{2140FB87-6094-4589-98EC-203E1566FEBF}"/>
          </ac:spMkLst>
        </pc:spChg>
        <pc:spChg chg="add del mod topLvl">
          <ac:chgData name="Syphax Ait oubelli" userId="ecf726b1934da71b" providerId="LiveId" clId="{DBF02EF2-5AE0-440D-B6AD-B5ACDEE03AC8}" dt="2021-08-25T13:49:07.110" v="2211" actId="478"/>
          <ac:spMkLst>
            <pc:docMk/>
            <pc:sldMk cId="209463949" sldId="356"/>
            <ac:spMk id="23" creationId="{6A1436DC-A68F-4D4F-ACD7-AF96CA22B4FF}"/>
          </ac:spMkLst>
        </pc:spChg>
        <pc:spChg chg="add del mod topLvl">
          <ac:chgData name="Syphax Ait oubelli" userId="ecf726b1934da71b" providerId="LiveId" clId="{DBF02EF2-5AE0-440D-B6AD-B5ACDEE03AC8}" dt="2021-08-25T13:49:04.544" v="2210" actId="478"/>
          <ac:spMkLst>
            <pc:docMk/>
            <pc:sldMk cId="209463949" sldId="356"/>
            <ac:spMk id="24" creationId="{55F3803A-D19A-4668-85EE-D8236D6E680C}"/>
          </ac:spMkLst>
        </pc:spChg>
        <pc:spChg chg="add del mod topLvl">
          <ac:chgData name="Syphax Ait oubelli" userId="ecf726b1934da71b" providerId="LiveId" clId="{DBF02EF2-5AE0-440D-B6AD-B5ACDEE03AC8}" dt="2021-08-25T13:49:04.544" v="2210" actId="478"/>
          <ac:spMkLst>
            <pc:docMk/>
            <pc:sldMk cId="209463949" sldId="356"/>
            <ac:spMk id="25" creationId="{A6E1D522-F47B-406F-8548-AD21CE88F773}"/>
          </ac:spMkLst>
        </pc:spChg>
        <pc:spChg chg="add del mod topLvl">
          <ac:chgData name="Syphax Ait oubelli" userId="ecf726b1934da71b" providerId="LiveId" clId="{DBF02EF2-5AE0-440D-B6AD-B5ACDEE03AC8}" dt="2021-08-25T13:49:04.544" v="2210" actId="478"/>
          <ac:spMkLst>
            <pc:docMk/>
            <pc:sldMk cId="209463949" sldId="356"/>
            <ac:spMk id="26" creationId="{35F27BDE-1A01-42BC-ABF1-EF4B3CABF583}"/>
          </ac:spMkLst>
        </pc:spChg>
        <pc:spChg chg="add del mod topLvl">
          <ac:chgData name="Syphax Ait oubelli" userId="ecf726b1934da71b" providerId="LiveId" clId="{DBF02EF2-5AE0-440D-B6AD-B5ACDEE03AC8}" dt="2021-08-25T13:49:04.544" v="2210" actId="478"/>
          <ac:spMkLst>
            <pc:docMk/>
            <pc:sldMk cId="209463949" sldId="356"/>
            <ac:spMk id="27" creationId="{1CBCFB81-7CF5-4441-BD4A-6F097E2B16A8}"/>
          </ac:spMkLst>
        </pc:spChg>
        <pc:spChg chg="add del mod topLvl">
          <ac:chgData name="Syphax Ait oubelli" userId="ecf726b1934da71b" providerId="LiveId" clId="{DBF02EF2-5AE0-440D-B6AD-B5ACDEE03AC8}" dt="2021-08-25T13:49:04.544" v="2210" actId="478"/>
          <ac:spMkLst>
            <pc:docMk/>
            <pc:sldMk cId="209463949" sldId="356"/>
            <ac:spMk id="28" creationId="{ED61A7FA-EDC4-4557-AF2E-8EE08780075D}"/>
          </ac:spMkLst>
        </pc:spChg>
        <pc:spChg chg="add del mod topLvl">
          <ac:chgData name="Syphax Ait oubelli" userId="ecf726b1934da71b" providerId="LiveId" clId="{DBF02EF2-5AE0-440D-B6AD-B5ACDEE03AC8}" dt="2021-08-25T13:49:04.544" v="2210" actId="478"/>
          <ac:spMkLst>
            <pc:docMk/>
            <pc:sldMk cId="209463949" sldId="356"/>
            <ac:spMk id="29" creationId="{97E9F4B8-B779-4E08-9D71-AB7BC7A5C6D6}"/>
          </ac:spMkLst>
        </pc:spChg>
        <pc:spChg chg="add del mod topLvl">
          <ac:chgData name="Syphax Ait oubelli" userId="ecf726b1934da71b" providerId="LiveId" clId="{DBF02EF2-5AE0-440D-B6AD-B5ACDEE03AC8}" dt="2021-08-25T13:49:04.544" v="2210" actId="478"/>
          <ac:spMkLst>
            <pc:docMk/>
            <pc:sldMk cId="209463949" sldId="356"/>
            <ac:spMk id="30" creationId="{9ADCFE91-A93E-4A7A-86AB-43021A79DE97}"/>
          </ac:spMkLst>
        </pc:spChg>
        <pc:spChg chg="add del mod topLvl">
          <ac:chgData name="Syphax Ait oubelli" userId="ecf726b1934da71b" providerId="LiveId" clId="{DBF02EF2-5AE0-440D-B6AD-B5ACDEE03AC8}" dt="2021-08-25T13:49:04.544" v="2210" actId="478"/>
          <ac:spMkLst>
            <pc:docMk/>
            <pc:sldMk cId="209463949" sldId="356"/>
            <ac:spMk id="31" creationId="{FA2AE604-38DE-4F92-954C-34130A255440}"/>
          </ac:spMkLst>
        </pc:spChg>
        <pc:spChg chg="add del mod topLvl">
          <ac:chgData name="Syphax Ait oubelli" userId="ecf726b1934da71b" providerId="LiveId" clId="{DBF02EF2-5AE0-440D-B6AD-B5ACDEE03AC8}" dt="2021-08-25T13:49:04.544" v="2210" actId="478"/>
          <ac:spMkLst>
            <pc:docMk/>
            <pc:sldMk cId="209463949" sldId="356"/>
            <ac:spMk id="32" creationId="{6BFF968B-D4FE-4958-A6E1-5BC60450384A}"/>
          </ac:spMkLst>
        </pc:spChg>
        <pc:spChg chg="del">
          <ac:chgData name="Syphax Ait oubelli" userId="ecf726b1934da71b" providerId="LiveId" clId="{DBF02EF2-5AE0-440D-B6AD-B5ACDEE03AC8}" dt="2021-08-25T12:12:47.672" v="2071" actId="478"/>
          <ac:spMkLst>
            <pc:docMk/>
            <pc:sldMk cId="209463949" sldId="356"/>
            <ac:spMk id="33" creationId="{AC819E89-6AE5-4ECF-8620-BAF34691E41C}"/>
          </ac:spMkLst>
        </pc:spChg>
        <pc:spChg chg="add del mod topLvl">
          <ac:chgData name="Syphax Ait oubelli" userId="ecf726b1934da71b" providerId="LiveId" clId="{DBF02EF2-5AE0-440D-B6AD-B5ACDEE03AC8}" dt="2021-08-25T13:49:04.544" v="2210" actId="478"/>
          <ac:spMkLst>
            <pc:docMk/>
            <pc:sldMk cId="209463949" sldId="356"/>
            <ac:spMk id="34" creationId="{6F7E3A56-865D-4013-8046-468B6170BEAE}"/>
          </ac:spMkLst>
        </pc:spChg>
        <pc:spChg chg="del">
          <ac:chgData name="Syphax Ait oubelli" userId="ecf726b1934da71b" providerId="LiveId" clId="{DBF02EF2-5AE0-440D-B6AD-B5ACDEE03AC8}" dt="2021-08-25T12:12:47.672" v="2071" actId="478"/>
          <ac:spMkLst>
            <pc:docMk/>
            <pc:sldMk cId="209463949" sldId="356"/>
            <ac:spMk id="35" creationId="{EFC3B55B-81FD-4256-960E-22880A8D5F7D}"/>
          </ac:spMkLst>
        </pc:spChg>
        <pc:spChg chg="del">
          <ac:chgData name="Syphax Ait oubelli" userId="ecf726b1934da71b" providerId="LiveId" clId="{DBF02EF2-5AE0-440D-B6AD-B5ACDEE03AC8}" dt="2021-08-25T12:12:47.672" v="2071" actId="478"/>
          <ac:spMkLst>
            <pc:docMk/>
            <pc:sldMk cId="209463949" sldId="356"/>
            <ac:spMk id="36" creationId="{4EE55D3D-E559-4456-AB98-29D05A3363E4}"/>
          </ac:spMkLst>
        </pc:spChg>
        <pc:spChg chg="add del mod topLvl">
          <ac:chgData name="Syphax Ait oubelli" userId="ecf726b1934da71b" providerId="LiveId" clId="{DBF02EF2-5AE0-440D-B6AD-B5ACDEE03AC8}" dt="2021-08-25T13:49:04.544" v="2210" actId="478"/>
          <ac:spMkLst>
            <pc:docMk/>
            <pc:sldMk cId="209463949" sldId="356"/>
            <ac:spMk id="37" creationId="{583D9FAF-0020-4454-9901-F08B59AB2CD8}"/>
          </ac:spMkLst>
        </pc:spChg>
        <pc:spChg chg="del">
          <ac:chgData name="Syphax Ait oubelli" userId="ecf726b1934da71b" providerId="LiveId" clId="{DBF02EF2-5AE0-440D-B6AD-B5ACDEE03AC8}" dt="2021-08-25T12:12:47.672" v="2071" actId="478"/>
          <ac:spMkLst>
            <pc:docMk/>
            <pc:sldMk cId="209463949" sldId="356"/>
            <ac:spMk id="38" creationId="{BCBEE387-5D3A-43D5-B872-9B03E5C6A00E}"/>
          </ac:spMkLst>
        </pc:spChg>
        <pc:spChg chg="add del mod topLvl">
          <ac:chgData name="Syphax Ait oubelli" userId="ecf726b1934da71b" providerId="LiveId" clId="{DBF02EF2-5AE0-440D-B6AD-B5ACDEE03AC8}" dt="2021-08-25T13:49:04.544" v="2210" actId="478"/>
          <ac:spMkLst>
            <pc:docMk/>
            <pc:sldMk cId="209463949" sldId="356"/>
            <ac:spMk id="39" creationId="{3F8314C3-EF89-45E0-9036-31AB62FD3853}"/>
          </ac:spMkLst>
        </pc:spChg>
        <pc:spChg chg="del">
          <ac:chgData name="Syphax Ait oubelli" userId="ecf726b1934da71b" providerId="LiveId" clId="{DBF02EF2-5AE0-440D-B6AD-B5ACDEE03AC8}" dt="2021-08-25T12:12:47.672" v="2071" actId="478"/>
          <ac:spMkLst>
            <pc:docMk/>
            <pc:sldMk cId="209463949" sldId="356"/>
            <ac:spMk id="45" creationId="{5E873C2C-BEE3-4CA4-A0DB-C52E3CC82E89}"/>
          </ac:spMkLst>
        </pc:spChg>
        <pc:spChg chg="del">
          <ac:chgData name="Syphax Ait oubelli" userId="ecf726b1934da71b" providerId="LiveId" clId="{DBF02EF2-5AE0-440D-B6AD-B5ACDEE03AC8}" dt="2021-08-25T12:12:47.672" v="2071" actId="478"/>
          <ac:spMkLst>
            <pc:docMk/>
            <pc:sldMk cId="209463949" sldId="356"/>
            <ac:spMk id="47" creationId="{2EF65B65-CA00-492D-982B-255813A7DD1E}"/>
          </ac:spMkLst>
        </pc:spChg>
        <pc:spChg chg="del">
          <ac:chgData name="Syphax Ait oubelli" userId="ecf726b1934da71b" providerId="LiveId" clId="{DBF02EF2-5AE0-440D-B6AD-B5ACDEE03AC8}" dt="2021-08-25T12:12:47.672" v="2071" actId="478"/>
          <ac:spMkLst>
            <pc:docMk/>
            <pc:sldMk cId="209463949" sldId="356"/>
            <ac:spMk id="48" creationId="{7C248334-A9BF-4A6F-A725-6C9BAF57CB2B}"/>
          </ac:spMkLst>
        </pc:spChg>
        <pc:spChg chg="del">
          <ac:chgData name="Syphax Ait oubelli" userId="ecf726b1934da71b" providerId="LiveId" clId="{DBF02EF2-5AE0-440D-B6AD-B5ACDEE03AC8}" dt="2021-08-25T12:12:47.672" v="2071" actId="478"/>
          <ac:spMkLst>
            <pc:docMk/>
            <pc:sldMk cId="209463949" sldId="356"/>
            <ac:spMk id="50" creationId="{B4D2FBAD-D6FF-46B2-B4CA-79B1F99CFF45}"/>
          </ac:spMkLst>
        </pc:spChg>
        <pc:grpChg chg="add del mod">
          <ac:chgData name="Syphax Ait oubelli" userId="ecf726b1934da71b" providerId="LiveId" clId="{DBF02EF2-5AE0-440D-B6AD-B5ACDEE03AC8}" dt="2021-08-25T12:47:22.670" v="2122" actId="165"/>
          <ac:grpSpMkLst>
            <pc:docMk/>
            <pc:sldMk cId="209463949" sldId="356"/>
            <ac:grpSpMk id="5" creationId="{7ED3BF66-D04E-4F7D-A485-3727EE8C9F09}"/>
          </ac:grpSpMkLst>
        </pc:grpChg>
        <pc:cxnChg chg="add del mod">
          <ac:chgData name="Syphax Ait oubelli" userId="ecf726b1934da71b" providerId="LiveId" clId="{DBF02EF2-5AE0-440D-B6AD-B5ACDEE03AC8}" dt="2021-08-25T13:44:12.774" v="2159" actId="478"/>
          <ac:cxnSpMkLst>
            <pc:docMk/>
            <pc:sldMk cId="209463949" sldId="356"/>
            <ac:cxnSpMk id="7" creationId="{4F9ACFF7-F7FB-4631-AFE6-F8C9CECAE9B4}"/>
          </ac:cxnSpMkLst>
        </pc:cxnChg>
        <pc:cxnChg chg="add del mod">
          <ac:chgData name="Syphax Ait oubelli" userId="ecf726b1934da71b" providerId="LiveId" clId="{DBF02EF2-5AE0-440D-B6AD-B5ACDEE03AC8}" dt="2021-08-25T13:44:23.899" v="2163" actId="478"/>
          <ac:cxnSpMkLst>
            <pc:docMk/>
            <pc:sldMk cId="209463949" sldId="356"/>
            <ac:cxnSpMk id="9" creationId="{2061F585-0CA1-45EF-98B7-85C4FB0D3213}"/>
          </ac:cxnSpMkLst>
        </pc:cxnChg>
        <pc:cxnChg chg="add del mod">
          <ac:chgData name="Syphax Ait oubelli" userId="ecf726b1934da71b" providerId="LiveId" clId="{DBF02EF2-5AE0-440D-B6AD-B5ACDEE03AC8}" dt="2021-08-25T13:49:08.560" v="2212" actId="478"/>
          <ac:cxnSpMkLst>
            <pc:docMk/>
            <pc:sldMk cId="209463949" sldId="356"/>
            <ac:cxnSpMk id="40" creationId="{8E1BE425-CFB1-4DB5-9C87-492F5C904764}"/>
          </ac:cxnSpMkLst>
        </pc:cxnChg>
        <pc:cxnChg chg="add del mod">
          <ac:chgData name="Syphax Ait oubelli" userId="ecf726b1934da71b" providerId="LiveId" clId="{DBF02EF2-5AE0-440D-B6AD-B5ACDEE03AC8}" dt="2021-08-25T13:49:07.110" v="2211" actId="478"/>
          <ac:cxnSpMkLst>
            <pc:docMk/>
            <pc:sldMk cId="209463949" sldId="356"/>
            <ac:cxnSpMk id="46" creationId="{77466ED3-50E2-4AC0-8646-5C0E87C12CE8}"/>
          </ac:cxnSpMkLst>
        </pc:cxnChg>
        <pc:cxnChg chg="add del mod">
          <ac:chgData name="Syphax Ait oubelli" userId="ecf726b1934da71b" providerId="LiveId" clId="{DBF02EF2-5AE0-440D-B6AD-B5ACDEE03AC8}" dt="2021-08-25T13:49:04.544" v="2210" actId="478"/>
          <ac:cxnSpMkLst>
            <pc:docMk/>
            <pc:sldMk cId="209463949" sldId="356"/>
            <ac:cxnSpMk id="49" creationId="{C5E7C092-CE86-4E62-8FFD-157E17D53539}"/>
          </ac:cxnSpMkLst>
        </pc:cxnChg>
        <pc:cxnChg chg="add del mod">
          <ac:chgData name="Syphax Ait oubelli" userId="ecf726b1934da71b" providerId="LiveId" clId="{DBF02EF2-5AE0-440D-B6AD-B5ACDEE03AC8}" dt="2021-08-25T13:49:07.110" v="2211" actId="478"/>
          <ac:cxnSpMkLst>
            <pc:docMk/>
            <pc:sldMk cId="209463949" sldId="356"/>
            <ac:cxnSpMk id="52" creationId="{50237F27-9DC6-48E7-A96D-400A7D1E3811}"/>
          </ac:cxnSpMkLst>
        </pc:cxnChg>
        <pc:cxnChg chg="add del mod">
          <ac:chgData name="Syphax Ait oubelli" userId="ecf726b1934da71b" providerId="LiveId" clId="{DBF02EF2-5AE0-440D-B6AD-B5ACDEE03AC8}" dt="2021-08-25T13:49:07.110" v="2211" actId="478"/>
          <ac:cxnSpMkLst>
            <pc:docMk/>
            <pc:sldMk cId="209463949" sldId="356"/>
            <ac:cxnSpMk id="55" creationId="{E915ABB8-71B0-4CD4-9BED-FB604A04EBBE}"/>
          </ac:cxnSpMkLst>
        </pc:cxnChg>
        <pc:cxnChg chg="add del mod">
          <ac:chgData name="Syphax Ait oubelli" userId="ecf726b1934da71b" providerId="LiveId" clId="{DBF02EF2-5AE0-440D-B6AD-B5ACDEE03AC8}" dt="2021-08-25T13:49:04.544" v="2210" actId="478"/>
          <ac:cxnSpMkLst>
            <pc:docMk/>
            <pc:sldMk cId="209463949" sldId="356"/>
            <ac:cxnSpMk id="58" creationId="{1654457F-4884-4DE9-A863-7CFB3D3B5588}"/>
          </ac:cxnSpMkLst>
        </pc:cxnChg>
        <pc:cxnChg chg="add del mod">
          <ac:chgData name="Syphax Ait oubelli" userId="ecf726b1934da71b" providerId="LiveId" clId="{DBF02EF2-5AE0-440D-B6AD-B5ACDEE03AC8}" dt="2021-08-25T13:49:04.544" v="2210" actId="478"/>
          <ac:cxnSpMkLst>
            <pc:docMk/>
            <pc:sldMk cId="209463949" sldId="356"/>
            <ac:cxnSpMk id="61" creationId="{5ED443CF-289D-465E-9A2B-A4F15C95E0FC}"/>
          </ac:cxnSpMkLst>
        </pc:cxnChg>
        <pc:cxnChg chg="add del mod">
          <ac:chgData name="Syphax Ait oubelli" userId="ecf726b1934da71b" providerId="LiveId" clId="{DBF02EF2-5AE0-440D-B6AD-B5ACDEE03AC8}" dt="2021-08-25T13:49:04.544" v="2210" actId="478"/>
          <ac:cxnSpMkLst>
            <pc:docMk/>
            <pc:sldMk cId="209463949" sldId="356"/>
            <ac:cxnSpMk id="62" creationId="{B11EE222-772D-43D7-8462-99CD564F1FBE}"/>
          </ac:cxnSpMkLst>
        </pc:cxnChg>
        <pc:cxnChg chg="add del mod">
          <ac:chgData name="Syphax Ait oubelli" userId="ecf726b1934da71b" providerId="LiveId" clId="{DBF02EF2-5AE0-440D-B6AD-B5ACDEE03AC8}" dt="2021-08-25T13:49:04.544" v="2210" actId="478"/>
          <ac:cxnSpMkLst>
            <pc:docMk/>
            <pc:sldMk cId="209463949" sldId="356"/>
            <ac:cxnSpMk id="63" creationId="{AC7549D2-F225-423B-B4D0-65887094276E}"/>
          </ac:cxnSpMkLst>
        </pc:cxnChg>
        <pc:cxnChg chg="add del mod">
          <ac:chgData name="Syphax Ait oubelli" userId="ecf726b1934da71b" providerId="LiveId" clId="{DBF02EF2-5AE0-440D-B6AD-B5ACDEE03AC8}" dt="2021-08-25T13:49:04.544" v="2210" actId="478"/>
          <ac:cxnSpMkLst>
            <pc:docMk/>
            <pc:sldMk cId="209463949" sldId="356"/>
            <ac:cxnSpMk id="64" creationId="{7D4B3943-466F-4269-B0F8-E3C46F6EA64C}"/>
          </ac:cxnSpMkLst>
        </pc:cxnChg>
        <pc:cxnChg chg="add del mod">
          <ac:chgData name="Syphax Ait oubelli" userId="ecf726b1934da71b" providerId="LiveId" clId="{DBF02EF2-5AE0-440D-B6AD-B5ACDEE03AC8}" dt="2021-08-25T13:49:04.544" v="2210" actId="478"/>
          <ac:cxnSpMkLst>
            <pc:docMk/>
            <pc:sldMk cId="209463949" sldId="356"/>
            <ac:cxnSpMk id="65" creationId="{F6540F59-4612-43AA-8258-476AC6F421B2}"/>
          </ac:cxnSpMkLst>
        </pc:cxnChg>
        <pc:cxnChg chg="add del mod">
          <ac:chgData name="Syphax Ait oubelli" userId="ecf726b1934da71b" providerId="LiveId" clId="{DBF02EF2-5AE0-440D-B6AD-B5ACDEE03AC8}" dt="2021-08-25T13:49:04.544" v="2210" actId="478"/>
          <ac:cxnSpMkLst>
            <pc:docMk/>
            <pc:sldMk cId="209463949" sldId="356"/>
            <ac:cxnSpMk id="66" creationId="{F719078E-9E8F-4A0C-88F1-83B459665D59}"/>
          </ac:cxnSpMkLst>
        </pc:cxnChg>
        <pc:cxnChg chg="add del mod">
          <ac:chgData name="Syphax Ait oubelli" userId="ecf726b1934da71b" providerId="LiveId" clId="{DBF02EF2-5AE0-440D-B6AD-B5ACDEE03AC8}" dt="2021-08-25T13:49:04.544" v="2210" actId="478"/>
          <ac:cxnSpMkLst>
            <pc:docMk/>
            <pc:sldMk cId="209463949" sldId="356"/>
            <ac:cxnSpMk id="67" creationId="{EEB3D52C-08D0-4740-87DD-E511B67E2508}"/>
          </ac:cxnSpMkLst>
        </pc:cxnChg>
        <pc:cxnChg chg="add del mod">
          <ac:chgData name="Syphax Ait oubelli" userId="ecf726b1934da71b" providerId="LiveId" clId="{DBF02EF2-5AE0-440D-B6AD-B5ACDEE03AC8}" dt="2021-08-25T13:49:04.544" v="2210" actId="478"/>
          <ac:cxnSpMkLst>
            <pc:docMk/>
            <pc:sldMk cId="209463949" sldId="356"/>
            <ac:cxnSpMk id="68" creationId="{CDD812BE-8616-4C70-8538-412AD196C42C}"/>
          </ac:cxnSpMkLst>
        </pc:cxnChg>
        <pc:cxnChg chg="add del mod">
          <ac:chgData name="Syphax Ait oubelli" userId="ecf726b1934da71b" providerId="LiveId" clId="{DBF02EF2-5AE0-440D-B6AD-B5ACDEE03AC8}" dt="2021-08-25T13:49:04.544" v="2210" actId="478"/>
          <ac:cxnSpMkLst>
            <pc:docMk/>
            <pc:sldMk cId="209463949" sldId="356"/>
            <ac:cxnSpMk id="69" creationId="{79F698B9-267E-4392-80CA-040D4D1CE3AB}"/>
          </ac:cxnSpMkLst>
        </pc:cxnChg>
        <pc:cxnChg chg="add del mod">
          <ac:chgData name="Syphax Ait oubelli" userId="ecf726b1934da71b" providerId="LiveId" clId="{DBF02EF2-5AE0-440D-B6AD-B5ACDEE03AC8}" dt="2021-08-25T13:49:04.544" v="2210" actId="478"/>
          <ac:cxnSpMkLst>
            <pc:docMk/>
            <pc:sldMk cId="209463949" sldId="356"/>
            <ac:cxnSpMk id="70" creationId="{8AE26588-3E34-4B96-835A-C68F9C18F6F9}"/>
          </ac:cxnSpMkLst>
        </pc:cxnChg>
        <pc:cxnChg chg="add del mod">
          <ac:chgData name="Syphax Ait oubelli" userId="ecf726b1934da71b" providerId="LiveId" clId="{DBF02EF2-5AE0-440D-B6AD-B5ACDEE03AC8}" dt="2021-08-25T13:49:04.544" v="2210" actId="478"/>
          <ac:cxnSpMkLst>
            <pc:docMk/>
            <pc:sldMk cId="209463949" sldId="356"/>
            <ac:cxnSpMk id="71" creationId="{EC9A1ECA-E784-41A3-84AC-AE001644FEB6}"/>
          </ac:cxnSpMkLst>
        </pc:cxnChg>
        <pc:cxnChg chg="add del mod">
          <ac:chgData name="Syphax Ait oubelli" userId="ecf726b1934da71b" providerId="LiveId" clId="{DBF02EF2-5AE0-440D-B6AD-B5ACDEE03AC8}" dt="2021-08-25T13:49:04.544" v="2210" actId="478"/>
          <ac:cxnSpMkLst>
            <pc:docMk/>
            <pc:sldMk cId="209463949" sldId="356"/>
            <ac:cxnSpMk id="72" creationId="{E4DC49D5-DF58-4BEB-8B84-EE034D31D32C}"/>
          </ac:cxnSpMkLst>
        </pc:cxnChg>
        <pc:cxnChg chg="add del mod">
          <ac:chgData name="Syphax Ait oubelli" userId="ecf726b1934da71b" providerId="LiveId" clId="{DBF02EF2-5AE0-440D-B6AD-B5ACDEE03AC8}" dt="2021-08-25T13:49:04.544" v="2210" actId="478"/>
          <ac:cxnSpMkLst>
            <pc:docMk/>
            <pc:sldMk cId="209463949" sldId="356"/>
            <ac:cxnSpMk id="73" creationId="{DCE4A205-07AA-42EE-B9E2-9506875A3C18}"/>
          </ac:cxnSpMkLst>
        </pc:cxnChg>
        <pc:cxnChg chg="add del mod">
          <ac:chgData name="Syphax Ait oubelli" userId="ecf726b1934da71b" providerId="LiveId" clId="{DBF02EF2-5AE0-440D-B6AD-B5ACDEE03AC8}" dt="2021-08-25T13:49:04.544" v="2210" actId="478"/>
          <ac:cxnSpMkLst>
            <pc:docMk/>
            <pc:sldMk cId="209463949" sldId="356"/>
            <ac:cxnSpMk id="74" creationId="{EDA297D5-D58C-47BC-A5F1-C216E7E2E73A}"/>
          </ac:cxnSpMkLst>
        </pc:cxnChg>
        <pc:cxnChg chg="add del mod">
          <ac:chgData name="Syphax Ait oubelli" userId="ecf726b1934da71b" providerId="LiveId" clId="{DBF02EF2-5AE0-440D-B6AD-B5ACDEE03AC8}" dt="2021-08-25T13:45:32.439" v="2190" actId="478"/>
          <ac:cxnSpMkLst>
            <pc:docMk/>
            <pc:sldMk cId="209463949" sldId="356"/>
            <ac:cxnSpMk id="75" creationId="{65178CBC-3E2F-49B3-9D59-7F4867C0B148}"/>
          </ac:cxnSpMkLst>
        </pc:cxnChg>
        <pc:cxnChg chg="add del mod">
          <ac:chgData name="Syphax Ait oubelli" userId="ecf726b1934da71b" providerId="LiveId" clId="{DBF02EF2-5AE0-440D-B6AD-B5ACDEE03AC8}" dt="2021-08-25T13:49:04.544" v="2210" actId="478"/>
          <ac:cxnSpMkLst>
            <pc:docMk/>
            <pc:sldMk cId="209463949" sldId="356"/>
            <ac:cxnSpMk id="76" creationId="{3F1FEA92-0EC4-4149-9326-55ADBC7BD74A}"/>
          </ac:cxnSpMkLst>
        </pc:cxnChg>
        <pc:cxnChg chg="add del mod">
          <ac:chgData name="Syphax Ait oubelli" userId="ecf726b1934da71b" providerId="LiveId" clId="{DBF02EF2-5AE0-440D-B6AD-B5ACDEE03AC8}" dt="2021-08-25T13:45:32.439" v="2190" actId="478"/>
          <ac:cxnSpMkLst>
            <pc:docMk/>
            <pc:sldMk cId="209463949" sldId="356"/>
            <ac:cxnSpMk id="77" creationId="{26F82985-8229-45FD-9F90-5AADB97F4348}"/>
          </ac:cxnSpMkLst>
        </pc:cxnChg>
        <pc:cxnChg chg="add del mod">
          <ac:chgData name="Syphax Ait oubelli" userId="ecf726b1934da71b" providerId="LiveId" clId="{DBF02EF2-5AE0-440D-B6AD-B5ACDEE03AC8}" dt="2021-08-25T13:49:04.544" v="2210" actId="478"/>
          <ac:cxnSpMkLst>
            <pc:docMk/>
            <pc:sldMk cId="209463949" sldId="356"/>
            <ac:cxnSpMk id="78" creationId="{324BBE19-535F-4379-9301-AF19E2FCD2FA}"/>
          </ac:cxnSpMkLst>
        </pc:cxnChg>
        <pc:cxnChg chg="add del mod">
          <ac:chgData name="Syphax Ait oubelli" userId="ecf726b1934da71b" providerId="LiveId" clId="{DBF02EF2-5AE0-440D-B6AD-B5ACDEE03AC8}" dt="2021-08-25T13:45:32.439" v="2190" actId="478"/>
          <ac:cxnSpMkLst>
            <pc:docMk/>
            <pc:sldMk cId="209463949" sldId="356"/>
            <ac:cxnSpMk id="79" creationId="{C57152AF-7CCC-497A-BD66-8F266A3E8C0F}"/>
          </ac:cxnSpMkLst>
        </pc:cxnChg>
        <pc:cxnChg chg="add del mod">
          <ac:chgData name="Syphax Ait oubelli" userId="ecf726b1934da71b" providerId="LiveId" clId="{DBF02EF2-5AE0-440D-B6AD-B5ACDEE03AC8}" dt="2021-08-25T13:49:04.544" v="2210" actId="478"/>
          <ac:cxnSpMkLst>
            <pc:docMk/>
            <pc:sldMk cId="209463949" sldId="356"/>
            <ac:cxnSpMk id="80" creationId="{3B95B65D-61D3-44D1-8632-F3FBCCFD96BA}"/>
          </ac:cxnSpMkLst>
        </pc:cxnChg>
        <pc:cxnChg chg="add del mod">
          <ac:chgData name="Syphax Ait oubelli" userId="ecf726b1934da71b" providerId="LiveId" clId="{DBF02EF2-5AE0-440D-B6AD-B5ACDEE03AC8}" dt="2021-08-25T13:49:04.544" v="2210" actId="478"/>
          <ac:cxnSpMkLst>
            <pc:docMk/>
            <pc:sldMk cId="209463949" sldId="356"/>
            <ac:cxnSpMk id="81" creationId="{34C1D08A-5F90-48AE-9C83-E271EDF67077}"/>
          </ac:cxnSpMkLst>
        </pc:cxnChg>
        <pc:cxnChg chg="add del mod">
          <ac:chgData name="Syphax Ait oubelli" userId="ecf726b1934da71b" providerId="LiveId" clId="{DBF02EF2-5AE0-440D-B6AD-B5ACDEE03AC8}" dt="2021-08-25T13:49:04.544" v="2210" actId="478"/>
          <ac:cxnSpMkLst>
            <pc:docMk/>
            <pc:sldMk cId="209463949" sldId="356"/>
            <ac:cxnSpMk id="82" creationId="{6500FEC8-5B81-4A68-8FB8-4B5677201D23}"/>
          </ac:cxnSpMkLst>
        </pc:cxnChg>
        <pc:cxnChg chg="add del mod">
          <ac:chgData name="Syphax Ait oubelli" userId="ecf726b1934da71b" providerId="LiveId" clId="{DBF02EF2-5AE0-440D-B6AD-B5ACDEE03AC8}" dt="2021-08-25T13:49:04.544" v="2210" actId="478"/>
          <ac:cxnSpMkLst>
            <pc:docMk/>
            <pc:sldMk cId="209463949" sldId="356"/>
            <ac:cxnSpMk id="84" creationId="{CF0313A0-283B-4892-9F12-B05D5BB04FC1}"/>
          </ac:cxnSpMkLst>
        </pc:cxnChg>
        <pc:cxnChg chg="add del mod">
          <ac:chgData name="Syphax Ait oubelli" userId="ecf726b1934da71b" providerId="LiveId" clId="{DBF02EF2-5AE0-440D-B6AD-B5ACDEE03AC8}" dt="2021-08-25T13:49:04.544" v="2210" actId="478"/>
          <ac:cxnSpMkLst>
            <pc:docMk/>
            <pc:sldMk cId="209463949" sldId="356"/>
            <ac:cxnSpMk id="85" creationId="{55CF22F9-B839-4376-92EC-BACBDFFA2E21}"/>
          </ac:cxnSpMkLst>
        </pc:cxnChg>
        <pc:cxnChg chg="add del mod">
          <ac:chgData name="Syphax Ait oubelli" userId="ecf726b1934da71b" providerId="LiveId" clId="{DBF02EF2-5AE0-440D-B6AD-B5ACDEE03AC8}" dt="2021-08-25T13:49:04.544" v="2210" actId="478"/>
          <ac:cxnSpMkLst>
            <pc:docMk/>
            <pc:sldMk cId="209463949" sldId="356"/>
            <ac:cxnSpMk id="86" creationId="{6615F312-6622-4837-9FC5-59ED46BBE67E}"/>
          </ac:cxnSpMkLst>
        </pc:cxnChg>
        <pc:cxnChg chg="add del mod">
          <ac:chgData name="Syphax Ait oubelli" userId="ecf726b1934da71b" providerId="LiveId" clId="{DBF02EF2-5AE0-440D-B6AD-B5ACDEE03AC8}" dt="2021-08-25T13:49:07.110" v="2211" actId="478"/>
          <ac:cxnSpMkLst>
            <pc:docMk/>
            <pc:sldMk cId="209463949" sldId="356"/>
            <ac:cxnSpMk id="87" creationId="{B5316A1E-419F-4FC9-91A6-7025FFE58AAE}"/>
          </ac:cxnSpMkLst>
        </pc:cxnChg>
        <pc:cxnChg chg="add del mod">
          <ac:chgData name="Syphax Ait oubelli" userId="ecf726b1934da71b" providerId="LiveId" clId="{DBF02EF2-5AE0-440D-B6AD-B5ACDEE03AC8}" dt="2021-08-25T13:49:07.110" v="2211" actId="478"/>
          <ac:cxnSpMkLst>
            <pc:docMk/>
            <pc:sldMk cId="209463949" sldId="356"/>
            <ac:cxnSpMk id="88" creationId="{A62F9CC7-34EC-43E6-883C-2B84FA0F371B}"/>
          </ac:cxnSpMkLst>
        </pc:cxnChg>
        <pc:cxnChg chg="add del mod">
          <ac:chgData name="Syphax Ait oubelli" userId="ecf726b1934da71b" providerId="LiveId" clId="{DBF02EF2-5AE0-440D-B6AD-B5ACDEE03AC8}" dt="2021-08-25T13:49:07.110" v="2211" actId="478"/>
          <ac:cxnSpMkLst>
            <pc:docMk/>
            <pc:sldMk cId="209463949" sldId="356"/>
            <ac:cxnSpMk id="89" creationId="{B90BC1F8-F51D-48A0-AA2C-0F04F109792A}"/>
          </ac:cxnSpMkLst>
        </pc:cxnChg>
      </pc:sldChg>
      <pc:sldChg chg="delSp modSp add mod">
        <pc:chgData name="Syphax Ait oubelli" userId="ecf726b1934da71b" providerId="LiveId" clId="{DBF02EF2-5AE0-440D-B6AD-B5ACDEE03AC8}" dt="2021-08-25T13:49:20.615" v="2219" actId="478"/>
        <pc:sldMkLst>
          <pc:docMk/>
          <pc:sldMk cId="1283668762" sldId="357"/>
        </pc:sldMkLst>
        <pc:spChg chg="del">
          <ac:chgData name="Syphax Ait oubelli" userId="ecf726b1934da71b" providerId="LiveId" clId="{DBF02EF2-5AE0-440D-B6AD-B5ACDEE03AC8}" dt="2021-08-25T13:49:15.567" v="2217" actId="478"/>
          <ac:spMkLst>
            <pc:docMk/>
            <pc:sldMk cId="1283668762" sldId="357"/>
            <ac:spMk id="18" creationId="{DE53F814-AE52-4831-BAE0-D7CD11BD15B8}"/>
          </ac:spMkLst>
        </pc:spChg>
        <pc:spChg chg="del">
          <ac:chgData name="Syphax Ait oubelli" userId="ecf726b1934da71b" providerId="LiveId" clId="{DBF02EF2-5AE0-440D-B6AD-B5ACDEE03AC8}" dt="2021-08-25T13:49:15.567" v="2217" actId="478"/>
          <ac:spMkLst>
            <pc:docMk/>
            <pc:sldMk cId="1283668762" sldId="357"/>
            <ac:spMk id="19" creationId="{8F425977-37C6-4279-B7B6-B0DF6F7402D7}"/>
          </ac:spMkLst>
        </pc:spChg>
        <pc:spChg chg="del">
          <ac:chgData name="Syphax Ait oubelli" userId="ecf726b1934da71b" providerId="LiveId" clId="{DBF02EF2-5AE0-440D-B6AD-B5ACDEE03AC8}" dt="2021-08-25T13:49:15.567" v="2217" actId="478"/>
          <ac:spMkLst>
            <pc:docMk/>
            <pc:sldMk cId="1283668762" sldId="357"/>
            <ac:spMk id="20" creationId="{44AF0FB0-33C5-4F04-851C-39FCC0F2E2AC}"/>
          </ac:spMkLst>
        </pc:spChg>
        <pc:spChg chg="del">
          <ac:chgData name="Syphax Ait oubelli" userId="ecf726b1934da71b" providerId="LiveId" clId="{DBF02EF2-5AE0-440D-B6AD-B5ACDEE03AC8}" dt="2021-08-25T13:49:18.206" v="2218" actId="478"/>
          <ac:spMkLst>
            <pc:docMk/>
            <pc:sldMk cId="1283668762" sldId="357"/>
            <ac:spMk id="22" creationId="{2140FB87-6094-4589-98EC-203E1566FEBF}"/>
          </ac:spMkLst>
        </pc:spChg>
        <pc:spChg chg="del">
          <ac:chgData name="Syphax Ait oubelli" userId="ecf726b1934da71b" providerId="LiveId" clId="{DBF02EF2-5AE0-440D-B6AD-B5ACDEE03AC8}" dt="2021-08-25T13:49:18.206" v="2218" actId="478"/>
          <ac:spMkLst>
            <pc:docMk/>
            <pc:sldMk cId="1283668762" sldId="357"/>
            <ac:spMk id="23" creationId="{6A1436DC-A68F-4D4F-ACD7-AF96CA22B4FF}"/>
          </ac:spMkLst>
        </pc:spChg>
        <pc:spChg chg="del">
          <ac:chgData name="Syphax Ait oubelli" userId="ecf726b1934da71b" providerId="LiveId" clId="{DBF02EF2-5AE0-440D-B6AD-B5ACDEE03AC8}" dt="2021-08-25T13:49:13.383" v="2216" actId="478"/>
          <ac:spMkLst>
            <pc:docMk/>
            <pc:sldMk cId="1283668762" sldId="357"/>
            <ac:spMk id="24" creationId="{55F3803A-D19A-4668-85EE-D8236D6E680C}"/>
          </ac:spMkLst>
        </pc:spChg>
        <pc:spChg chg="del">
          <ac:chgData name="Syphax Ait oubelli" userId="ecf726b1934da71b" providerId="LiveId" clId="{DBF02EF2-5AE0-440D-B6AD-B5ACDEE03AC8}" dt="2021-08-25T13:49:13.383" v="2216" actId="478"/>
          <ac:spMkLst>
            <pc:docMk/>
            <pc:sldMk cId="1283668762" sldId="357"/>
            <ac:spMk id="25" creationId="{A6E1D522-F47B-406F-8548-AD21CE88F773}"/>
          </ac:spMkLst>
        </pc:spChg>
        <pc:spChg chg="del">
          <ac:chgData name="Syphax Ait oubelli" userId="ecf726b1934da71b" providerId="LiveId" clId="{DBF02EF2-5AE0-440D-B6AD-B5ACDEE03AC8}" dt="2021-08-25T13:49:13.383" v="2216" actId="478"/>
          <ac:spMkLst>
            <pc:docMk/>
            <pc:sldMk cId="1283668762" sldId="357"/>
            <ac:spMk id="26" creationId="{35F27BDE-1A01-42BC-ABF1-EF4B3CABF583}"/>
          </ac:spMkLst>
        </pc:spChg>
        <pc:spChg chg="del">
          <ac:chgData name="Syphax Ait oubelli" userId="ecf726b1934da71b" providerId="LiveId" clId="{DBF02EF2-5AE0-440D-B6AD-B5ACDEE03AC8}" dt="2021-08-25T13:49:13.383" v="2216" actId="478"/>
          <ac:spMkLst>
            <pc:docMk/>
            <pc:sldMk cId="1283668762" sldId="357"/>
            <ac:spMk id="27" creationId="{1CBCFB81-7CF5-4441-BD4A-6F097E2B16A8}"/>
          </ac:spMkLst>
        </pc:spChg>
        <pc:spChg chg="del">
          <ac:chgData name="Syphax Ait oubelli" userId="ecf726b1934da71b" providerId="LiveId" clId="{DBF02EF2-5AE0-440D-B6AD-B5ACDEE03AC8}" dt="2021-08-25T13:49:13.383" v="2216" actId="478"/>
          <ac:spMkLst>
            <pc:docMk/>
            <pc:sldMk cId="1283668762" sldId="357"/>
            <ac:spMk id="28" creationId="{ED61A7FA-EDC4-4557-AF2E-8EE08780075D}"/>
          </ac:spMkLst>
        </pc:spChg>
        <pc:spChg chg="del">
          <ac:chgData name="Syphax Ait oubelli" userId="ecf726b1934da71b" providerId="LiveId" clId="{DBF02EF2-5AE0-440D-B6AD-B5ACDEE03AC8}" dt="2021-08-25T13:49:13.383" v="2216" actId="478"/>
          <ac:spMkLst>
            <pc:docMk/>
            <pc:sldMk cId="1283668762" sldId="357"/>
            <ac:spMk id="29" creationId="{97E9F4B8-B779-4E08-9D71-AB7BC7A5C6D6}"/>
          </ac:spMkLst>
        </pc:spChg>
        <pc:spChg chg="del">
          <ac:chgData name="Syphax Ait oubelli" userId="ecf726b1934da71b" providerId="LiveId" clId="{DBF02EF2-5AE0-440D-B6AD-B5ACDEE03AC8}" dt="2021-08-25T13:49:13.383" v="2216" actId="478"/>
          <ac:spMkLst>
            <pc:docMk/>
            <pc:sldMk cId="1283668762" sldId="357"/>
            <ac:spMk id="30" creationId="{9ADCFE91-A93E-4A7A-86AB-43021A79DE97}"/>
          </ac:spMkLst>
        </pc:spChg>
        <pc:spChg chg="del">
          <ac:chgData name="Syphax Ait oubelli" userId="ecf726b1934da71b" providerId="LiveId" clId="{DBF02EF2-5AE0-440D-B6AD-B5ACDEE03AC8}" dt="2021-08-25T13:49:13.383" v="2216" actId="478"/>
          <ac:spMkLst>
            <pc:docMk/>
            <pc:sldMk cId="1283668762" sldId="357"/>
            <ac:spMk id="31" creationId="{FA2AE604-38DE-4F92-954C-34130A255440}"/>
          </ac:spMkLst>
        </pc:spChg>
        <pc:spChg chg="del">
          <ac:chgData name="Syphax Ait oubelli" userId="ecf726b1934da71b" providerId="LiveId" clId="{DBF02EF2-5AE0-440D-B6AD-B5ACDEE03AC8}" dt="2021-08-25T13:49:13.383" v="2216" actId="478"/>
          <ac:spMkLst>
            <pc:docMk/>
            <pc:sldMk cId="1283668762" sldId="357"/>
            <ac:spMk id="32" creationId="{6BFF968B-D4FE-4958-A6E1-5BC60450384A}"/>
          </ac:spMkLst>
        </pc:spChg>
        <pc:spChg chg="del">
          <ac:chgData name="Syphax Ait oubelli" userId="ecf726b1934da71b" providerId="LiveId" clId="{DBF02EF2-5AE0-440D-B6AD-B5ACDEE03AC8}" dt="2021-08-25T13:49:13.383" v="2216" actId="478"/>
          <ac:spMkLst>
            <pc:docMk/>
            <pc:sldMk cId="1283668762" sldId="357"/>
            <ac:spMk id="34" creationId="{6F7E3A56-865D-4013-8046-468B6170BEAE}"/>
          </ac:spMkLst>
        </pc:spChg>
        <pc:spChg chg="del">
          <ac:chgData name="Syphax Ait oubelli" userId="ecf726b1934da71b" providerId="LiveId" clId="{DBF02EF2-5AE0-440D-B6AD-B5ACDEE03AC8}" dt="2021-08-25T13:49:13.383" v="2216" actId="478"/>
          <ac:spMkLst>
            <pc:docMk/>
            <pc:sldMk cId="1283668762" sldId="357"/>
            <ac:spMk id="37" creationId="{583D9FAF-0020-4454-9901-F08B59AB2CD8}"/>
          </ac:spMkLst>
        </pc:spChg>
        <pc:spChg chg="del">
          <ac:chgData name="Syphax Ait oubelli" userId="ecf726b1934da71b" providerId="LiveId" clId="{DBF02EF2-5AE0-440D-B6AD-B5ACDEE03AC8}" dt="2021-08-25T13:49:13.383" v="2216" actId="478"/>
          <ac:spMkLst>
            <pc:docMk/>
            <pc:sldMk cId="1283668762" sldId="357"/>
            <ac:spMk id="39" creationId="{3F8314C3-EF89-45E0-9036-31AB62FD3853}"/>
          </ac:spMkLst>
        </pc:spChg>
        <pc:cxnChg chg="del mod">
          <ac:chgData name="Syphax Ait oubelli" userId="ecf726b1934da71b" providerId="LiveId" clId="{DBF02EF2-5AE0-440D-B6AD-B5ACDEE03AC8}" dt="2021-08-25T13:49:20.615" v="2219" actId="478"/>
          <ac:cxnSpMkLst>
            <pc:docMk/>
            <pc:sldMk cId="1283668762" sldId="357"/>
            <ac:cxnSpMk id="49" creationId="{C5E7C092-CE86-4E62-8FFD-157E17D53539}"/>
          </ac:cxnSpMkLst>
        </pc:cxnChg>
        <pc:cxnChg chg="del mod">
          <ac:chgData name="Syphax Ait oubelli" userId="ecf726b1934da71b" providerId="LiveId" clId="{DBF02EF2-5AE0-440D-B6AD-B5ACDEE03AC8}" dt="2021-08-25T13:49:20.615" v="2219" actId="478"/>
          <ac:cxnSpMkLst>
            <pc:docMk/>
            <pc:sldMk cId="1283668762" sldId="357"/>
            <ac:cxnSpMk id="52" creationId="{50237F27-9DC6-48E7-A96D-400A7D1E3811}"/>
          </ac:cxnSpMkLst>
        </pc:cxnChg>
        <pc:cxnChg chg="del mod">
          <ac:chgData name="Syphax Ait oubelli" userId="ecf726b1934da71b" providerId="LiveId" clId="{DBF02EF2-5AE0-440D-B6AD-B5ACDEE03AC8}" dt="2021-08-25T13:49:18.206" v="2218" actId="478"/>
          <ac:cxnSpMkLst>
            <pc:docMk/>
            <pc:sldMk cId="1283668762" sldId="357"/>
            <ac:cxnSpMk id="55" creationId="{E915ABB8-71B0-4CD4-9BED-FB604A04EBBE}"/>
          </ac:cxnSpMkLst>
        </pc:cxnChg>
        <pc:cxnChg chg="del mod">
          <ac:chgData name="Syphax Ait oubelli" userId="ecf726b1934da71b" providerId="LiveId" clId="{DBF02EF2-5AE0-440D-B6AD-B5ACDEE03AC8}" dt="2021-08-25T13:49:15.567" v="2217" actId="478"/>
          <ac:cxnSpMkLst>
            <pc:docMk/>
            <pc:sldMk cId="1283668762" sldId="357"/>
            <ac:cxnSpMk id="58" creationId="{1654457F-4884-4DE9-A863-7CFB3D3B5588}"/>
          </ac:cxnSpMkLst>
        </pc:cxnChg>
        <pc:cxnChg chg="del">
          <ac:chgData name="Syphax Ait oubelli" userId="ecf726b1934da71b" providerId="LiveId" clId="{DBF02EF2-5AE0-440D-B6AD-B5ACDEE03AC8}" dt="2021-08-25T13:49:15.567" v="2217" actId="478"/>
          <ac:cxnSpMkLst>
            <pc:docMk/>
            <pc:sldMk cId="1283668762" sldId="357"/>
            <ac:cxnSpMk id="61" creationId="{5ED443CF-289D-465E-9A2B-A4F15C95E0FC}"/>
          </ac:cxnSpMkLst>
        </pc:cxnChg>
        <pc:cxnChg chg="del">
          <ac:chgData name="Syphax Ait oubelli" userId="ecf726b1934da71b" providerId="LiveId" clId="{DBF02EF2-5AE0-440D-B6AD-B5ACDEE03AC8}" dt="2021-08-25T13:49:15.567" v="2217" actId="478"/>
          <ac:cxnSpMkLst>
            <pc:docMk/>
            <pc:sldMk cId="1283668762" sldId="357"/>
            <ac:cxnSpMk id="62" creationId="{B11EE222-772D-43D7-8462-99CD564F1FBE}"/>
          </ac:cxnSpMkLst>
        </pc:cxnChg>
        <pc:cxnChg chg="del">
          <ac:chgData name="Syphax Ait oubelli" userId="ecf726b1934da71b" providerId="LiveId" clId="{DBF02EF2-5AE0-440D-B6AD-B5ACDEE03AC8}" dt="2021-08-25T13:49:15.567" v="2217" actId="478"/>
          <ac:cxnSpMkLst>
            <pc:docMk/>
            <pc:sldMk cId="1283668762" sldId="357"/>
            <ac:cxnSpMk id="63" creationId="{AC7549D2-F225-423B-B4D0-65887094276E}"/>
          </ac:cxnSpMkLst>
        </pc:cxnChg>
        <pc:cxnChg chg="del">
          <ac:chgData name="Syphax Ait oubelli" userId="ecf726b1934da71b" providerId="LiveId" clId="{DBF02EF2-5AE0-440D-B6AD-B5ACDEE03AC8}" dt="2021-08-25T13:49:15.567" v="2217" actId="478"/>
          <ac:cxnSpMkLst>
            <pc:docMk/>
            <pc:sldMk cId="1283668762" sldId="357"/>
            <ac:cxnSpMk id="64" creationId="{7D4B3943-466F-4269-B0F8-E3C46F6EA64C}"/>
          </ac:cxnSpMkLst>
        </pc:cxnChg>
        <pc:cxnChg chg="del">
          <ac:chgData name="Syphax Ait oubelli" userId="ecf726b1934da71b" providerId="LiveId" clId="{DBF02EF2-5AE0-440D-B6AD-B5ACDEE03AC8}" dt="2021-08-25T13:49:13.383" v="2216" actId="478"/>
          <ac:cxnSpMkLst>
            <pc:docMk/>
            <pc:sldMk cId="1283668762" sldId="357"/>
            <ac:cxnSpMk id="65" creationId="{F6540F59-4612-43AA-8258-476AC6F421B2}"/>
          </ac:cxnSpMkLst>
        </pc:cxnChg>
        <pc:cxnChg chg="del">
          <ac:chgData name="Syphax Ait oubelli" userId="ecf726b1934da71b" providerId="LiveId" clId="{DBF02EF2-5AE0-440D-B6AD-B5ACDEE03AC8}" dt="2021-08-25T13:49:13.383" v="2216" actId="478"/>
          <ac:cxnSpMkLst>
            <pc:docMk/>
            <pc:sldMk cId="1283668762" sldId="357"/>
            <ac:cxnSpMk id="66" creationId="{F719078E-9E8F-4A0C-88F1-83B459665D59}"/>
          </ac:cxnSpMkLst>
        </pc:cxnChg>
        <pc:cxnChg chg="del">
          <ac:chgData name="Syphax Ait oubelli" userId="ecf726b1934da71b" providerId="LiveId" clId="{DBF02EF2-5AE0-440D-B6AD-B5ACDEE03AC8}" dt="2021-08-25T13:49:13.383" v="2216" actId="478"/>
          <ac:cxnSpMkLst>
            <pc:docMk/>
            <pc:sldMk cId="1283668762" sldId="357"/>
            <ac:cxnSpMk id="67" creationId="{EEB3D52C-08D0-4740-87DD-E511B67E2508}"/>
          </ac:cxnSpMkLst>
        </pc:cxnChg>
        <pc:cxnChg chg="del">
          <ac:chgData name="Syphax Ait oubelli" userId="ecf726b1934da71b" providerId="LiveId" clId="{DBF02EF2-5AE0-440D-B6AD-B5ACDEE03AC8}" dt="2021-08-25T13:49:13.383" v="2216" actId="478"/>
          <ac:cxnSpMkLst>
            <pc:docMk/>
            <pc:sldMk cId="1283668762" sldId="357"/>
            <ac:cxnSpMk id="68" creationId="{CDD812BE-8616-4C70-8538-412AD196C42C}"/>
          </ac:cxnSpMkLst>
        </pc:cxnChg>
        <pc:cxnChg chg="del">
          <ac:chgData name="Syphax Ait oubelli" userId="ecf726b1934da71b" providerId="LiveId" clId="{DBF02EF2-5AE0-440D-B6AD-B5ACDEE03AC8}" dt="2021-08-25T13:49:13.383" v="2216" actId="478"/>
          <ac:cxnSpMkLst>
            <pc:docMk/>
            <pc:sldMk cId="1283668762" sldId="357"/>
            <ac:cxnSpMk id="69" creationId="{79F698B9-267E-4392-80CA-040D4D1CE3AB}"/>
          </ac:cxnSpMkLst>
        </pc:cxnChg>
        <pc:cxnChg chg="del">
          <ac:chgData name="Syphax Ait oubelli" userId="ecf726b1934da71b" providerId="LiveId" clId="{DBF02EF2-5AE0-440D-B6AD-B5ACDEE03AC8}" dt="2021-08-25T13:49:13.383" v="2216" actId="478"/>
          <ac:cxnSpMkLst>
            <pc:docMk/>
            <pc:sldMk cId="1283668762" sldId="357"/>
            <ac:cxnSpMk id="70" creationId="{8AE26588-3E34-4B96-835A-C68F9C18F6F9}"/>
          </ac:cxnSpMkLst>
        </pc:cxnChg>
        <pc:cxnChg chg="del">
          <ac:chgData name="Syphax Ait oubelli" userId="ecf726b1934da71b" providerId="LiveId" clId="{DBF02EF2-5AE0-440D-B6AD-B5ACDEE03AC8}" dt="2021-08-25T13:49:13.383" v="2216" actId="478"/>
          <ac:cxnSpMkLst>
            <pc:docMk/>
            <pc:sldMk cId="1283668762" sldId="357"/>
            <ac:cxnSpMk id="71" creationId="{EC9A1ECA-E784-41A3-84AC-AE001644FEB6}"/>
          </ac:cxnSpMkLst>
        </pc:cxnChg>
        <pc:cxnChg chg="del">
          <ac:chgData name="Syphax Ait oubelli" userId="ecf726b1934da71b" providerId="LiveId" clId="{DBF02EF2-5AE0-440D-B6AD-B5ACDEE03AC8}" dt="2021-08-25T13:49:13.383" v="2216" actId="478"/>
          <ac:cxnSpMkLst>
            <pc:docMk/>
            <pc:sldMk cId="1283668762" sldId="357"/>
            <ac:cxnSpMk id="72" creationId="{E4DC49D5-DF58-4BEB-8B84-EE034D31D32C}"/>
          </ac:cxnSpMkLst>
        </pc:cxnChg>
        <pc:cxnChg chg="del">
          <ac:chgData name="Syphax Ait oubelli" userId="ecf726b1934da71b" providerId="LiveId" clId="{DBF02EF2-5AE0-440D-B6AD-B5ACDEE03AC8}" dt="2021-08-25T13:49:13.383" v="2216" actId="478"/>
          <ac:cxnSpMkLst>
            <pc:docMk/>
            <pc:sldMk cId="1283668762" sldId="357"/>
            <ac:cxnSpMk id="73" creationId="{DCE4A205-07AA-42EE-B9E2-9506875A3C18}"/>
          </ac:cxnSpMkLst>
        </pc:cxnChg>
        <pc:cxnChg chg="del">
          <ac:chgData name="Syphax Ait oubelli" userId="ecf726b1934da71b" providerId="LiveId" clId="{DBF02EF2-5AE0-440D-B6AD-B5ACDEE03AC8}" dt="2021-08-25T13:49:13.383" v="2216" actId="478"/>
          <ac:cxnSpMkLst>
            <pc:docMk/>
            <pc:sldMk cId="1283668762" sldId="357"/>
            <ac:cxnSpMk id="74" creationId="{EDA297D5-D58C-47BC-A5F1-C216E7E2E73A}"/>
          </ac:cxnSpMkLst>
        </pc:cxnChg>
        <pc:cxnChg chg="del">
          <ac:chgData name="Syphax Ait oubelli" userId="ecf726b1934da71b" providerId="LiveId" clId="{DBF02EF2-5AE0-440D-B6AD-B5ACDEE03AC8}" dt="2021-08-25T13:49:13.383" v="2216" actId="478"/>
          <ac:cxnSpMkLst>
            <pc:docMk/>
            <pc:sldMk cId="1283668762" sldId="357"/>
            <ac:cxnSpMk id="76" creationId="{3F1FEA92-0EC4-4149-9326-55ADBC7BD74A}"/>
          </ac:cxnSpMkLst>
        </pc:cxnChg>
        <pc:cxnChg chg="del">
          <ac:chgData name="Syphax Ait oubelli" userId="ecf726b1934da71b" providerId="LiveId" clId="{DBF02EF2-5AE0-440D-B6AD-B5ACDEE03AC8}" dt="2021-08-25T13:49:13.383" v="2216" actId="478"/>
          <ac:cxnSpMkLst>
            <pc:docMk/>
            <pc:sldMk cId="1283668762" sldId="357"/>
            <ac:cxnSpMk id="78" creationId="{324BBE19-535F-4379-9301-AF19E2FCD2FA}"/>
          </ac:cxnSpMkLst>
        </pc:cxnChg>
        <pc:cxnChg chg="del">
          <ac:chgData name="Syphax Ait oubelli" userId="ecf726b1934da71b" providerId="LiveId" clId="{DBF02EF2-5AE0-440D-B6AD-B5ACDEE03AC8}" dt="2021-08-25T13:49:13.383" v="2216" actId="478"/>
          <ac:cxnSpMkLst>
            <pc:docMk/>
            <pc:sldMk cId="1283668762" sldId="357"/>
            <ac:cxnSpMk id="80" creationId="{3B95B65D-61D3-44D1-8632-F3FBCCFD96BA}"/>
          </ac:cxnSpMkLst>
        </pc:cxnChg>
        <pc:cxnChg chg="del mod">
          <ac:chgData name="Syphax Ait oubelli" userId="ecf726b1934da71b" providerId="LiveId" clId="{DBF02EF2-5AE0-440D-B6AD-B5ACDEE03AC8}" dt="2021-08-25T13:49:15.567" v="2217" actId="478"/>
          <ac:cxnSpMkLst>
            <pc:docMk/>
            <pc:sldMk cId="1283668762" sldId="357"/>
            <ac:cxnSpMk id="81" creationId="{34C1D08A-5F90-48AE-9C83-E271EDF67077}"/>
          </ac:cxnSpMkLst>
        </pc:cxnChg>
        <pc:cxnChg chg="del">
          <ac:chgData name="Syphax Ait oubelli" userId="ecf726b1934da71b" providerId="LiveId" clId="{DBF02EF2-5AE0-440D-B6AD-B5ACDEE03AC8}" dt="2021-08-25T13:49:13.383" v="2216" actId="478"/>
          <ac:cxnSpMkLst>
            <pc:docMk/>
            <pc:sldMk cId="1283668762" sldId="357"/>
            <ac:cxnSpMk id="82" creationId="{6500FEC8-5B81-4A68-8FB8-4B5677201D23}"/>
          </ac:cxnSpMkLst>
        </pc:cxnChg>
        <pc:cxnChg chg="del">
          <ac:chgData name="Syphax Ait oubelli" userId="ecf726b1934da71b" providerId="LiveId" clId="{DBF02EF2-5AE0-440D-B6AD-B5ACDEE03AC8}" dt="2021-08-25T13:49:13.383" v="2216" actId="478"/>
          <ac:cxnSpMkLst>
            <pc:docMk/>
            <pc:sldMk cId="1283668762" sldId="357"/>
            <ac:cxnSpMk id="84" creationId="{CF0313A0-283B-4892-9F12-B05D5BB04FC1}"/>
          </ac:cxnSpMkLst>
        </pc:cxnChg>
        <pc:cxnChg chg="del">
          <ac:chgData name="Syphax Ait oubelli" userId="ecf726b1934da71b" providerId="LiveId" clId="{DBF02EF2-5AE0-440D-B6AD-B5ACDEE03AC8}" dt="2021-08-25T13:49:13.383" v="2216" actId="478"/>
          <ac:cxnSpMkLst>
            <pc:docMk/>
            <pc:sldMk cId="1283668762" sldId="357"/>
            <ac:cxnSpMk id="85" creationId="{55CF22F9-B839-4376-92EC-BACBDFFA2E21}"/>
          </ac:cxnSpMkLst>
        </pc:cxnChg>
        <pc:cxnChg chg="del">
          <ac:chgData name="Syphax Ait oubelli" userId="ecf726b1934da71b" providerId="LiveId" clId="{DBF02EF2-5AE0-440D-B6AD-B5ACDEE03AC8}" dt="2021-08-25T13:49:13.383" v="2216" actId="478"/>
          <ac:cxnSpMkLst>
            <pc:docMk/>
            <pc:sldMk cId="1283668762" sldId="357"/>
            <ac:cxnSpMk id="86" creationId="{6615F312-6622-4837-9FC5-59ED46BBE67E}"/>
          </ac:cxnSpMkLst>
        </pc:cxnChg>
        <pc:cxnChg chg="del">
          <ac:chgData name="Syphax Ait oubelli" userId="ecf726b1934da71b" providerId="LiveId" clId="{DBF02EF2-5AE0-440D-B6AD-B5ACDEE03AC8}" dt="2021-08-25T13:49:18.206" v="2218" actId="478"/>
          <ac:cxnSpMkLst>
            <pc:docMk/>
            <pc:sldMk cId="1283668762" sldId="357"/>
            <ac:cxnSpMk id="87" creationId="{B5316A1E-419F-4FC9-91A6-7025FFE58AAE}"/>
          </ac:cxnSpMkLst>
        </pc:cxnChg>
        <pc:cxnChg chg="del">
          <ac:chgData name="Syphax Ait oubelli" userId="ecf726b1934da71b" providerId="LiveId" clId="{DBF02EF2-5AE0-440D-B6AD-B5ACDEE03AC8}" dt="2021-08-25T13:49:18.206" v="2218" actId="478"/>
          <ac:cxnSpMkLst>
            <pc:docMk/>
            <pc:sldMk cId="1283668762" sldId="357"/>
            <ac:cxnSpMk id="88" creationId="{A62F9CC7-34EC-43E6-883C-2B84FA0F371B}"/>
          </ac:cxnSpMkLst>
        </pc:cxnChg>
        <pc:cxnChg chg="del">
          <ac:chgData name="Syphax Ait oubelli" userId="ecf726b1934da71b" providerId="LiveId" clId="{DBF02EF2-5AE0-440D-B6AD-B5ACDEE03AC8}" dt="2021-08-25T13:49:18.206" v="2218" actId="478"/>
          <ac:cxnSpMkLst>
            <pc:docMk/>
            <pc:sldMk cId="1283668762" sldId="357"/>
            <ac:cxnSpMk id="89" creationId="{B90BC1F8-F51D-48A0-AA2C-0F04F109792A}"/>
          </ac:cxnSpMkLst>
        </pc:cxnChg>
      </pc:sldChg>
      <pc:sldChg chg="addSp modSp add mod">
        <pc:chgData name="Syphax Ait oubelli" userId="ecf726b1934da71b" providerId="LiveId" clId="{DBF02EF2-5AE0-440D-B6AD-B5ACDEE03AC8}" dt="2021-08-25T13:48:35.512" v="2209" actId="1076"/>
        <pc:sldMkLst>
          <pc:docMk/>
          <pc:sldMk cId="4156340816" sldId="358"/>
        </pc:sldMkLst>
        <pc:spChg chg="add mod">
          <ac:chgData name="Syphax Ait oubelli" userId="ecf726b1934da71b" providerId="LiveId" clId="{DBF02EF2-5AE0-440D-B6AD-B5ACDEE03AC8}" dt="2021-08-25T13:48:35.512" v="2209" actId="1076"/>
          <ac:spMkLst>
            <pc:docMk/>
            <pc:sldMk cId="4156340816" sldId="358"/>
            <ac:spMk id="3" creationId="{C8936033-D011-4A6A-A29D-D4DB4F926DA7}"/>
          </ac:spMkLst>
        </pc:spChg>
      </pc:sldChg>
      <pc:sldChg chg="addSp delSp modSp add mod">
        <pc:chgData name="Syphax Ait oubelli" userId="ecf726b1934da71b" providerId="LiveId" clId="{DBF02EF2-5AE0-440D-B6AD-B5ACDEE03AC8}" dt="2021-08-25T13:49:57.208" v="2225" actId="478"/>
        <pc:sldMkLst>
          <pc:docMk/>
          <pc:sldMk cId="1292219486" sldId="359"/>
        </pc:sldMkLst>
        <pc:spChg chg="del">
          <ac:chgData name="Syphax Ait oubelli" userId="ecf726b1934da71b" providerId="LiveId" clId="{DBF02EF2-5AE0-440D-B6AD-B5ACDEE03AC8}" dt="2021-08-25T13:49:49.854" v="2221" actId="478"/>
          <ac:spMkLst>
            <pc:docMk/>
            <pc:sldMk cId="1292219486" sldId="359"/>
            <ac:spMk id="18" creationId="{DE53F814-AE52-4831-BAE0-D7CD11BD15B8}"/>
          </ac:spMkLst>
        </pc:spChg>
        <pc:spChg chg="del">
          <ac:chgData name="Syphax Ait oubelli" userId="ecf726b1934da71b" providerId="LiveId" clId="{DBF02EF2-5AE0-440D-B6AD-B5ACDEE03AC8}" dt="2021-08-25T13:49:49.854" v="2221" actId="478"/>
          <ac:spMkLst>
            <pc:docMk/>
            <pc:sldMk cId="1292219486" sldId="359"/>
            <ac:spMk id="19" creationId="{8F425977-37C6-4279-B7B6-B0DF6F7402D7}"/>
          </ac:spMkLst>
        </pc:spChg>
        <pc:spChg chg="del">
          <ac:chgData name="Syphax Ait oubelli" userId="ecf726b1934da71b" providerId="LiveId" clId="{DBF02EF2-5AE0-440D-B6AD-B5ACDEE03AC8}" dt="2021-08-25T13:49:49.854" v="2221" actId="478"/>
          <ac:spMkLst>
            <pc:docMk/>
            <pc:sldMk cId="1292219486" sldId="359"/>
            <ac:spMk id="20" creationId="{44AF0FB0-33C5-4F04-851C-39FCC0F2E2AC}"/>
          </ac:spMkLst>
        </pc:spChg>
        <pc:spChg chg="add del">
          <ac:chgData name="Syphax Ait oubelli" userId="ecf726b1934da71b" providerId="LiveId" clId="{DBF02EF2-5AE0-440D-B6AD-B5ACDEE03AC8}" dt="2021-08-25T13:49:55.819" v="2224" actId="478"/>
          <ac:spMkLst>
            <pc:docMk/>
            <pc:sldMk cId="1292219486" sldId="359"/>
            <ac:spMk id="22" creationId="{2140FB87-6094-4589-98EC-203E1566FEBF}"/>
          </ac:spMkLst>
        </pc:spChg>
        <pc:spChg chg="add del">
          <ac:chgData name="Syphax Ait oubelli" userId="ecf726b1934da71b" providerId="LiveId" clId="{DBF02EF2-5AE0-440D-B6AD-B5ACDEE03AC8}" dt="2021-08-25T13:49:57.208" v="2225" actId="478"/>
          <ac:spMkLst>
            <pc:docMk/>
            <pc:sldMk cId="1292219486" sldId="359"/>
            <ac:spMk id="23" creationId="{6A1436DC-A68F-4D4F-ACD7-AF96CA22B4FF}"/>
          </ac:spMkLst>
        </pc:spChg>
        <pc:spChg chg="del">
          <ac:chgData name="Syphax Ait oubelli" userId="ecf726b1934da71b" providerId="LiveId" clId="{DBF02EF2-5AE0-440D-B6AD-B5ACDEE03AC8}" dt="2021-08-25T13:49:49.854" v="2221" actId="478"/>
          <ac:spMkLst>
            <pc:docMk/>
            <pc:sldMk cId="1292219486" sldId="359"/>
            <ac:spMk id="25" creationId="{A6E1D522-F47B-406F-8548-AD21CE88F773}"/>
          </ac:spMkLst>
        </pc:spChg>
        <pc:spChg chg="del">
          <ac:chgData name="Syphax Ait oubelli" userId="ecf726b1934da71b" providerId="LiveId" clId="{DBF02EF2-5AE0-440D-B6AD-B5ACDEE03AC8}" dt="2021-08-25T13:49:49.854" v="2221" actId="478"/>
          <ac:spMkLst>
            <pc:docMk/>
            <pc:sldMk cId="1292219486" sldId="359"/>
            <ac:spMk id="26" creationId="{35F27BDE-1A01-42BC-ABF1-EF4B3CABF583}"/>
          </ac:spMkLst>
        </pc:spChg>
        <pc:spChg chg="del">
          <ac:chgData name="Syphax Ait oubelli" userId="ecf726b1934da71b" providerId="LiveId" clId="{DBF02EF2-5AE0-440D-B6AD-B5ACDEE03AC8}" dt="2021-08-25T13:49:49.854" v="2221" actId="478"/>
          <ac:spMkLst>
            <pc:docMk/>
            <pc:sldMk cId="1292219486" sldId="359"/>
            <ac:spMk id="27" creationId="{1CBCFB81-7CF5-4441-BD4A-6F097E2B16A8}"/>
          </ac:spMkLst>
        </pc:spChg>
        <pc:spChg chg="del">
          <ac:chgData name="Syphax Ait oubelli" userId="ecf726b1934da71b" providerId="LiveId" clId="{DBF02EF2-5AE0-440D-B6AD-B5ACDEE03AC8}" dt="2021-08-25T13:49:47.390" v="2220" actId="478"/>
          <ac:spMkLst>
            <pc:docMk/>
            <pc:sldMk cId="1292219486" sldId="359"/>
            <ac:spMk id="28" creationId="{ED61A7FA-EDC4-4557-AF2E-8EE08780075D}"/>
          </ac:spMkLst>
        </pc:spChg>
        <pc:spChg chg="del">
          <ac:chgData name="Syphax Ait oubelli" userId="ecf726b1934da71b" providerId="LiveId" clId="{DBF02EF2-5AE0-440D-B6AD-B5ACDEE03AC8}" dt="2021-08-25T13:49:47.390" v="2220" actId="478"/>
          <ac:spMkLst>
            <pc:docMk/>
            <pc:sldMk cId="1292219486" sldId="359"/>
            <ac:spMk id="29" creationId="{97E9F4B8-B779-4E08-9D71-AB7BC7A5C6D6}"/>
          </ac:spMkLst>
        </pc:spChg>
        <pc:spChg chg="del">
          <ac:chgData name="Syphax Ait oubelli" userId="ecf726b1934da71b" providerId="LiveId" clId="{DBF02EF2-5AE0-440D-B6AD-B5ACDEE03AC8}" dt="2021-08-25T13:49:47.390" v="2220" actId="478"/>
          <ac:spMkLst>
            <pc:docMk/>
            <pc:sldMk cId="1292219486" sldId="359"/>
            <ac:spMk id="30" creationId="{9ADCFE91-A93E-4A7A-86AB-43021A79DE97}"/>
          </ac:spMkLst>
        </pc:spChg>
        <pc:spChg chg="del">
          <ac:chgData name="Syphax Ait oubelli" userId="ecf726b1934da71b" providerId="LiveId" clId="{DBF02EF2-5AE0-440D-B6AD-B5ACDEE03AC8}" dt="2021-08-25T13:49:47.390" v="2220" actId="478"/>
          <ac:spMkLst>
            <pc:docMk/>
            <pc:sldMk cId="1292219486" sldId="359"/>
            <ac:spMk id="31" creationId="{FA2AE604-38DE-4F92-954C-34130A255440}"/>
          </ac:spMkLst>
        </pc:spChg>
        <pc:spChg chg="del">
          <ac:chgData name="Syphax Ait oubelli" userId="ecf726b1934da71b" providerId="LiveId" clId="{DBF02EF2-5AE0-440D-B6AD-B5ACDEE03AC8}" dt="2021-08-25T13:49:47.390" v="2220" actId="478"/>
          <ac:spMkLst>
            <pc:docMk/>
            <pc:sldMk cId="1292219486" sldId="359"/>
            <ac:spMk id="32" creationId="{6BFF968B-D4FE-4958-A6E1-5BC60450384A}"/>
          </ac:spMkLst>
        </pc:spChg>
        <pc:spChg chg="del">
          <ac:chgData name="Syphax Ait oubelli" userId="ecf726b1934da71b" providerId="LiveId" clId="{DBF02EF2-5AE0-440D-B6AD-B5ACDEE03AC8}" dt="2021-08-25T13:49:47.390" v="2220" actId="478"/>
          <ac:spMkLst>
            <pc:docMk/>
            <pc:sldMk cId="1292219486" sldId="359"/>
            <ac:spMk id="34" creationId="{6F7E3A56-865D-4013-8046-468B6170BEAE}"/>
          </ac:spMkLst>
        </pc:spChg>
        <pc:spChg chg="del">
          <ac:chgData name="Syphax Ait oubelli" userId="ecf726b1934da71b" providerId="LiveId" clId="{DBF02EF2-5AE0-440D-B6AD-B5ACDEE03AC8}" dt="2021-08-25T13:49:47.390" v="2220" actId="478"/>
          <ac:spMkLst>
            <pc:docMk/>
            <pc:sldMk cId="1292219486" sldId="359"/>
            <ac:spMk id="37" creationId="{583D9FAF-0020-4454-9901-F08B59AB2CD8}"/>
          </ac:spMkLst>
        </pc:spChg>
        <pc:spChg chg="del">
          <ac:chgData name="Syphax Ait oubelli" userId="ecf726b1934da71b" providerId="LiveId" clId="{DBF02EF2-5AE0-440D-B6AD-B5ACDEE03AC8}" dt="2021-08-25T13:49:47.390" v="2220" actId="478"/>
          <ac:spMkLst>
            <pc:docMk/>
            <pc:sldMk cId="1292219486" sldId="359"/>
            <ac:spMk id="39" creationId="{3F8314C3-EF89-45E0-9036-31AB62FD3853}"/>
          </ac:spMkLst>
        </pc:spChg>
        <pc:cxnChg chg="del mod">
          <ac:chgData name="Syphax Ait oubelli" userId="ecf726b1934da71b" providerId="LiveId" clId="{DBF02EF2-5AE0-440D-B6AD-B5ACDEE03AC8}" dt="2021-08-25T13:49:51.543" v="2222" actId="478"/>
          <ac:cxnSpMkLst>
            <pc:docMk/>
            <pc:sldMk cId="1292219486" sldId="359"/>
            <ac:cxnSpMk id="49" creationId="{C5E7C092-CE86-4E62-8FFD-157E17D53539}"/>
          </ac:cxnSpMkLst>
        </pc:cxnChg>
        <pc:cxnChg chg="mod">
          <ac:chgData name="Syphax Ait oubelli" userId="ecf726b1934da71b" providerId="LiveId" clId="{DBF02EF2-5AE0-440D-B6AD-B5ACDEE03AC8}" dt="2021-08-25T13:49:55.819" v="2224" actId="478"/>
          <ac:cxnSpMkLst>
            <pc:docMk/>
            <pc:sldMk cId="1292219486" sldId="359"/>
            <ac:cxnSpMk id="55" creationId="{E915ABB8-71B0-4CD4-9BED-FB604A04EBBE}"/>
          </ac:cxnSpMkLst>
        </pc:cxnChg>
        <pc:cxnChg chg="del mod">
          <ac:chgData name="Syphax Ait oubelli" userId="ecf726b1934da71b" providerId="LiveId" clId="{DBF02EF2-5AE0-440D-B6AD-B5ACDEE03AC8}" dt="2021-08-25T13:49:49.854" v="2221" actId="478"/>
          <ac:cxnSpMkLst>
            <pc:docMk/>
            <pc:sldMk cId="1292219486" sldId="359"/>
            <ac:cxnSpMk id="58" creationId="{1654457F-4884-4DE9-A863-7CFB3D3B5588}"/>
          </ac:cxnSpMkLst>
        </pc:cxnChg>
        <pc:cxnChg chg="del">
          <ac:chgData name="Syphax Ait oubelli" userId="ecf726b1934da71b" providerId="LiveId" clId="{DBF02EF2-5AE0-440D-B6AD-B5ACDEE03AC8}" dt="2021-08-25T13:49:49.854" v="2221" actId="478"/>
          <ac:cxnSpMkLst>
            <pc:docMk/>
            <pc:sldMk cId="1292219486" sldId="359"/>
            <ac:cxnSpMk id="61" creationId="{5ED443CF-289D-465E-9A2B-A4F15C95E0FC}"/>
          </ac:cxnSpMkLst>
        </pc:cxnChg>
        <pc:cxnChg chg="del">
          <ac:chgData name="Syphax Ait oubelli" userId="ecf726b1934da71b" providerId="LiveId" clId="{DBF02EF2-5AE0-440D-B6AD-B5ACDEE03AC8}" dt="2021-08-25T13:49:49.854" v="2221" actId="478"/>
          <ac:cxnSpMkLst>
            <pc:docMk/>
            <pc:sldMk cId="1292219486" sldId="359"/>
            <ac:cxnSpMk id="62" creationId="{B11EE222-772D-43D7-8462-99CD564F1FBE}"/>
          </ac:cxnSpMkLst>
        </pc:cxnChg>
        <pc:cxnChg chg="del">
          <ac:chgData name="Syphax Ait oubelli" userId="ecf726b1934da71b" providerId="LiveId" clId="{DBF02EF2-5AE0-440D-B6AD-B5ACDEE03AC8}" dt="2021-08-25T13:49:49.854" v="2221" actId="478"/>
          <ac:cxnSpMkLst>
            <pc:docMk/>
            <pc:sldMk cId="1292219486" sldId="359"/>
            <ac:cxnSpMk id="63" creationId="{AC7549D2-F225-423B-B4D0-65887094276E}"/>
          </ac:cxnSpMkLst>
        </pc:cxnChg>
        <pc:cxnChg chg="del">
          <ac:chgData name="Syphax Ait oubelli" userId="ecf726b1934da71b" providerId="LiveId" clId="{DBF02EF2-5AE0-440D-B6AD-B5ACDEE03AC8}" dt="2021-08-25T13:49:49.854" v="2221" actId="478"/>
          <ac:cxnSpMkLst>
            <pc:docMk/>
            <pc:sldMk cId="1292219486" sldId="359"/>
            <ac:cxnSpMk id="64" creationId="{7D4B3943-466F-4269-B0F8-E3C46F6EA64C}"/>
          </ac:cxnSpMkLst>
        </pc:cxnChg>
        <pc:cxnChg chg="del">
          <ac:chgData name="Syphax Ait oubelli" userId="ecf726b1934da71b" providerId="LiveId" clId="{DBF02EF2-5AE0-440D-B6AD-B5ACDEE03AC8}" dt="2021-08-25T13:49:47.390" v="2220" actId="478"/>
          <ac:cxnSpMkLst>
            <pc:docMk/>
            <pc:sldMk cId="1292219486" sldId="359"/>
            <ac:cxnSpMk id="65" creationId="{F6540F59-4612-43AA-8258-476AC6F421B2}"/>
          </ac:cxnSpMkLst>
        </pc:cxnChg>
        <pc:cxnChg chg="del">
          <ac:chgData name="Syphax Ait oubelli" userId="ecf726b1934da71b" providerId="LiveId" clId="{DBF02EF2-5AE0-440D-B6AD-B5ACDEE03AC8}" dt="2021-08-25T13:49:49.854" v="2221" actId="478"/>
          <ac:cxnSpMkLst>
            <pc:docMk/>
            <pc:sldMk cId="1292219486" sldId="359"/>
            <ac:cxnSpMk id="66" creationId="{F719078E-9E8F-4A0C-88F1-83B459665D59}"/>
          </ac:cxnSpMkLst>
        </pc:cxnChg>
        <pc:cxnChg chg="del">
          <ac:chgData name="Syphax Ait oubelli" userId="ecf726b1934da71b" providerId="LiveId" clId="{DBF02EF2-5AE0-440D-B6AD-B5ACDEE03AC8}" dt="2021-08-25T13:49:47.390" v="2220" actId="478"/>
          <ac:cxnSpMkLst>
            <pc:docMk/>
            <pc:sldMk cId="1292219486" sldId="359"/>
            <ac:cxnSpMk id="67" creationId="{EEB3D52C-08D0-4740-87DD-E511B67E2508}"/>
          </ac:cxnSpMkLst>
        </pc:cxnChg>
        <pc:cxnChg chg="del">
          <ac:chgData name="Syphax Ait oubelli" userId="ecf726b1934da71b" providerId="LiveId" clId="{DBF02EF2-5AE0-440D-B6AD-B5ACDEE03AC8}" dt="2021-08-25T13:49:49.854" v="2221" actId="478"/>
          <ac:cxnSpMkLst>
            <pc:docMk/>
            <pc:sldMk cId="1292219486" sldId="359"/>
            <ac:cxnSpMk id="68" creationId="{CDD812BE-8616-4C70-8538-412AD196C42C}"/>
          </ac:cxnSpMkLst>
        </pc:cxnChg>
        <pc:cxnChg chg="del">
          <ac:chgData name="Syphax Ait oubelli" userId="ecf726b1934da71b" providerId="LiveId" clId="{DBF02EF2-5AE0-440D-B6AD-B5ACDEE03AC8}" dt="2021-08-25T13:49:47.390" v="2220" actId="478"/>
          <ac:cxnSpMkLst>
            <pc:docMk/>
            <pc:sldMk cId="1292219486" sldId="359"/>
            <ac:cxnSpMk id="69" creationId="{79F698B9-267E-4392-80CA-040D4D1CE3AB}"/>
          </ac:cxnSpMkLst>
        </pc:cxnChg>
        <pc:cxnChg chg="del">
          <ac:chgData name="Syphax Ait oubelli" userId="ecf726b1934da71b" providerId="LiveId" clId="{DBF02EF2-5AE0-440D-B6AD-B5ACDEE03AC8}" dt="2021-08-25T13:49:49.854" v="2221" actId="478"/>
          <ac:cxnSpMkLst>
            <pc:docMk/>
            <pc:sldMk cId="1292219486" sldId="359"/>
            <ac:cxnSpMk id="70" creationId="{8AE26588-3E34-4B96-835A-C68F9C18F6F9}"/>
          </ac:cxnSpMkLst>
        </pc:cxnChg>
        <pc:cxnChg chg="del">
          <ac:chgData name="Syphax Ait oubelli" userId="ecf726b1934da71b" providerId="LiveId" clId="{DBF02EF2-5AE0-440D-B6AD-B5ACDEE03AC8}" dt="2021-08-25T13:49:47.390" v="2220" actId="478"/>
          <ac:cxnSpMkLst>
            <pc:docMk/>
            <pc:sldMk cId="1292219486" sldId="359"/>
            <ac:cxnSpMk id="71" creationId="{EC9A1ECA-E784-41A3-84AC-AE001644FEB6}"/>
          </ac:cxnSpMkLst>
        </pc:cxnChg>
        <pc:cxnChg chg="del">
          <ac:chgData name="Syphax Ait oubelli" userId="ecf726b1934da71b" providerId="LiveId" clId="{DBF02EF2-5AE0-440D-B6AD-B5ACDEE03AC8}" dt="2021-08-25T13:49:47.390" v="2220" actId="478"/>
          <ac:cxnSpMkLst>
            <pc:docMk/>
            <pc:sldMk cId="1292219486" sldId="359"/>
            <ac:cxnSpMk id="72" creationId="{E4DC49D5-DF58-4BEB-8B84-EE034D31D32C}"/>
          </ac:cxnSpMkLst>
        </pc:cxnChg>
        <pc:cxnChg chg="del">
          <ac:chgData name="Syphax Ait oubelli" userId="ecf726b1934da71b" providerId="LiveId" clId="{DBF02EF2-5AE0-440D-B6AD-B5ACDEE03AC8}" dt="2021-08-25T13:49:47.390" v="2220" actId="478"/>
          <ac:cxnSpMkLst>
            <pc:docMk/>
            <pc:sldMk cId="1292219486" sldId="359"/>
            <ac:cxnSpMk id="73" creationId="{DCE4A205-07AA-42EE-B9E2-9506875A3C18}"/>
          </ac:cxnSpMkLst>
        </pc:cxnChg>
        <pc:cxnChg chg="del">
          <ac:chgData name="Syphax Ait oubelli" userId="ecf726b1934da71b" providerId="LiveId" clId="{DBF02EF2-5AE0-440D-B6AD-B5ACDEE03AC8}" dt="2021-08-25T13:49:47.390" v="2220" actId="478"/>
          <ac:cxnSpMkLst>
            <pc:docMk/>
            <pc:sldMk cId="1292219486" sldId="359"/>
            <ac:cxnSpMk id="74" creationId="{EDA297D5-D58C-47BC-A5F1-C216E7E2E73A}"/>
          </ac:cxnSpMkLst>
        </pc:cxnChg>
        <pc:cxnChg chg="del">
          <ac:chgData name="Syphax Ait oubelli" userId="ecf726b1934da71b" providerId="LiveId" clId="{DBF02EF2-5AE0-440D-B6AD-B5ACDEE03AC8}" dt="2021-08-25T13:49:47.390" v="2220" actId="478"/>
          <ac:cxnSpMkLst>
            <pc:docMk/>
            <pc:sldMk cId="1292219486" sldId="359"/>
            <ac:cxnSpMk id="76" creationId="{3F1FEA92-0EC4-4149-9326-55ADBC7BD74A}"/>
          </ac:cxnSpMkLst>
        </pc:cxnChg>
        <pc:cxnChg chg="del">
          <ac:chgData name="Syphax Ait oubelli" userId="ecf726b1934da71b" providerId="LiveId" clId="{DBF02EF2-5AE0-440D-B6AD-B5ACDEE03AC8}" dt="2021-08-25T13:49:47.390" v="2220" actId="478"/>
          <ac:cxnSpMkLst>
            <pc:docMk/>
            <pc:sldMk cId="1292219486" sldId="359"/>
            <ac:cxnSpMk id="78" creationId="{324BBE19-535F-4379-9301-AF19E2FCD2FA}"/>
          </ac:cxnSpMkLst>
        </pc:cxnChg>
        <pc:cxnChg chg="del">
          <ac:chgData name="Syphax Ait oubelli" userId="ecf726b1934da71b" providerId="LiveId" clId="{DBF02EF2-5AE0-440D-B6AD-B5ACDEE03AC8}" dt="2021-08-25T13:49:47.390" v="2220" actId="478"/>
          <ac:cxnSpMkLst>
            <pc:docMk/>
            <pc:sldMk cId="1292219486" sldId="359"/>
            <ac:cxnSpMk id="80" creationId="{3B95B65D-61D3-44D1-8632-F3FBCCFD96BA}"/>
          </ac:cxnSpMkLst>
        </pc:cxnChg>
        <pc:cxnChg chg="del mod">
          <ac:chgData name="Syphax Ait oubelli" userId="ecf726b1934da71b" providerId="LiveId" clId="{DBF02EF2-5AE0-440D-B6AD-B5ACDEE03AC8}" dt="2021-08-25T13:49:49.854" v="2221" actId="478"/>
          <ac:cxnSpMkLst>
            <pc:docMk/>
            <pc:sldMk cId="1292219486" sldId="359"/>
            <ac:cxnSpMk id="81" creationId="{34C1D08A-5F90-48AE-9C83-E271EDF67077}"/>
          </ac:cxnSpMkLst>
        </pc:cxnChg>
        <pc:cxnChg chg="del">
          <ac:chgData name="Syphax Ait oubelli" userId="ecf726b1934da71b" providerId="LiveId" clId="{DBF02EF2-5AE0-440D-B6AD-B5ACDEE03AC8}" dt="2021-08-25T13:49:47.390" v="2220" actId="478"/>
          <ac:cxnSpMkLst>
            <pc:docMk/>
            <pc:sldMk cId="1292219486" sldId="359"/>
            <ac:cxnSpMk id="82" creationId="{6500FEC8-5B81-4A68-8FB8-4B5677201D23}"/>
          </ac:cxnSpMkLst>
        </pc:cxnChg>
        <pc:cxnChg chg="del">
          <ac:chgData name="Syphax Ait oubelli" userId="ecf726b1934da71b" providerId="LiveId" clId="{DBF02EF2-5AE0-440D-B6AD-B5ACDEE03AC8}" dt="2021-08-25T13:49:47.390" v="2220" actId="478"/>
          <ac:cxnSpMkLst>
            <pc:docMk/>
            <pc:sldMk cId="1292219486" sldId="359"/>
            <ac:cxnSpMk id="84" creationId="{CF0313A0-283B-4892-9F12-B05D5BB04FC1}"/>
          </ac:cxnSpMkLst>
        </pc:cxnChg>
        <pc:cxnChg chg="del">
          <ac:chgData name="Syphax Ait oubelli" userId="ecf726b1934da71b" providerId="LiveId" clId="{DBF02EF2-5AE0-440D-B6AD-B5ACDEE03AC8}" dt="2021-08-25T13:49:47.390" v="2220" actId="478"/>
          <ac:cxnSpMkLst>
            <pc:docMk/>
            <pc:sldMk cId="1292219486" sldId="359"/>
            <ac:cxnSpMk id="85" creationId="{55CF22F9-B839-4376-92EC-BACBDFFA2E21}"/>
          </ac:cxnSpMkLst>
        </pc:cxnChg>
        <pc:cxnChg chg="del">
          <ac:chgData name="Syphax Ait oubelli" userId="ecf726b1934da71b" providerId="LiveId" clId="{DBF02EF2-5AE0-440D-B6AD-B5ACDEE03AC8}" dt="2021-08-25T13:49:47.390" v="2220" actId="478"/>
          <ac:cxnSpMkLst>
            <pc:docMk/>
            <pc:sldMk cId="1292219486" sldId="359"/>
            <ac:cxnSpMk id="86" creationId="{6615F312-6622-4837-9FC5-59ED46BBE67E}"/>
          </ac:cxnSpMkLst>
        </pc:cxnChg>
        <pc:cxnChg chg="add del">
          <ac:chgData name="Syphax Ait oubelli" userId="ecf726b1934da71b" providerId="LiveId" clId="{DBF02EF2-5AE0-440D-B6AD-B5ACDEE03AC8}" dt="2021-08-25T13:49:57.208" v="2225" actId="478"/>
          <ac:cxnSpMkLst>
            <pc:docMk/>
            <pc:sldMk cId="1292219486" sldId="359"/>
            <ac:cxnSpMk id="87" creationId="{B5316A1E-419F-4FC9-91A6-7025FFE58AAE}"/>
          </ac:cxnSpMkLst>
        </pc:cxnChg>
        <pc:cxnChg chg="add del">
          <ac:chgData name="Syphax Ait oubelli" userId="ecf726b1934da71b" providerId="LiveId" clId="{DBF02EF2-5AE0-440D-B6AD-B5ACDEE03AC8}" dt="2021-08-25T13:49:57.208" v="2225" actId="478"/>
          <ac:cxnSpMkLst>
            <pc:docMk/>
            <pc:sldMk cId="1292219486" sldId="359"/>
            <ac:cxnSpMk id="88" creationId="{A62F9CC7-34EC-43E6-883C-2B84FA0F371B}"/>
          </ac:cxnSpMkLst>
        </pc:cxnChg>
        <pc:cxnChg chg="add del">
          <ac:chgData name="Syphax Ait oubelli" userId="ecf726b1934da71b" providerId="LiveId" clId="{DBF02EF2-5AE0-440D-B6AD-B5ACDEE03AC8}" dt="2021-08-25T13:49:57.208" v="2225" actId="478"/>
          <ac:cxnSpMkLst>
            <pc:docMk/>
            <pc:sldMk cId="1292219486" sldId="359"/>
            <ac:cxnSpMk id="89" creationId="{B90BC1F8-F51D-48A0-AA2C-0F04F109792A}"/>
          </ac:cxnSpMkLst>
        </pc:cxnChg>
      </pc:sldChg>
      <pc:sldChg chg="delSp modSp add mod">
        <pc:chgData name="Syphax Ait oubelli" userId="ecf726b1934da71b" providerId="LiveId" clId="{DBF02EF2-5AE0-440D-B6AD-B5ACDEE03AC8}" dt="2021-08-25T13:50:19.062" v="2237" actId="478"/>
        <pc:sldMkLst>
          <pc:docMk/>
          <pc:sldMk cId="2780808045" sldId="360"/>
        </pc:sldMkLst>
        <pc:spChg chg="del">
          <ac:chgData name="Syphax Ait oubelli" userId="ecf726b1934da71b" providerId="LiveId" clId="{DBF02EF2-5AE0-440D-B6AD-B5ACDEE03AC8}" dt="2021-08-25T13:50:04.176" v="2227" actId="478"/>
          <ac:spMkLst>
            <pc:docMk/>
            <pc:sldMk cId="2780808045" sldId="360"/>
            <ac:spMk id="19" creationId="{8F425977-37C6-4279-B7B6-B0DF6F7402D7}"/>
          </ac:spMkLst>
        </pc:spChg>
        <pc:spChg chg="del">
          <ac:chgData name="Syphax Ait oubelli" userId="ecf726b1934da71b" providerId="LiveId" clId="{DBF02EF2-5AE0-440D-B6AD-B5ACDEE03AC8}" dt="2021-08-25T13:50:04.176" v="2227" actId="478"/>
          <ac:spMkLst>
            <pc:docMk/>
            <pc:sldMk cId="2780808045" sldId="360"/>
            <ac:spMk id="20" creationId="{44AF0FB0-33C5-4F04-851C-39FCC0F2E2AC}"/>
          </ac:spMkLst>
        </pc:spChg>
        <pc:spChg chg="mod">
          <ac:chgData name="Syphax Ait oubelli" userId="ecf726b1934da71b" providerId="LiveId" clId="{DBF02EF2-5AE0-440D-B6AD-B5ACDEE03AC8}" dt="2021-08-25T13:50:09.520" v="2229" actId="1076"/>
          <ac:spMkLst>
            <pc:docMk/>
            <pc:sldMk cId="2780808045" sldId="360"/>
            <ac:spMk id="21" creationId="{B51BABCF-9A49-48EA-80BE-7FDFA7EB49B1}"/>
          </ac:spMkLst>
        </pc:spChg>
        <pc:spChg chg="del">
          <ac:chgData name="Syphax Ait oubelli" userId="ecf726b1934da71b" providerId="LiveId" clId="{DBF02EF2-5AE0-440D-B6AD-B5ACDEE03AC8}" dt="2021-08-25T13:50:14.485" v="2234" actId="478"/>
          <ac:spMkLst>
            <pc:docMk/>
            <pc:sldMk cId="2780808045" sldId="360"/>
            <ac:spMk id="23" creationId="{6A1436DC-A68F-4D4F-ACD7-AF96CA22B4FF}"/>
          </ac:spMkLst>
        </pc:spChg>
        <pc:spChg chg="del">
          <ac:chgData name="Syphax Ait oubelli" userId="ecf726b1934da71b" providerId="LiveId" clId="{DBF02EF2-5AE0-440D-B6AD-B5ACDEE03AC8}" dt="2021-08-25T13:50:02.167" v="2226" actId="478"/>
          <ac:spMkLst>
            <pc:docMk/>
            <pc:sldMk cId="2780808045" sldId="360"/>
            <ac:spMk id="25" creationId="{A6E1D522-F47B-406F-8548-AD21CE88F773}"/>
          </ac:spMkLst>
        </pc:spChg>
        <pc:spChg chg="del">
          <ac:chgData name="Syphax Ait oubelli" userId="ecf726b1934da71b" providerId="LiveId" clId="{DBF02EF2-5AE0-440D-B6AD-B5ACDEE03AC8}" dt="2021-08-25T13:50:02.167" v="2226" actId="478"/>
          <ac:spMkLst>
            <pc:docMk/>
            <pc:sldMk cId="2780808045" sldId="360"/>
            <ac:spMk id="26" creationId="{35F27BDE-1A01-42BC-ABF1-EF4B3CABF583}"/>
          </ac:spMkLst>
        </pc:spChg>
        <pc:spChg chg="del">
          <ac:chgData name="Syphax Ait oubelli" userId="ecf726b1934da71b" providerId="LiveId" clId="{DBF02EF2-5AE0-440D-B6AD-B5ACDEE03AC8}" dt="2021-08-25T13:50:02.167" v="2226" actId="478"/>
          <ac:spMkLst>
            <pc:docMk/>
            <pc:sldMk cId="2780808045" sldId="360"/>
            <ac:spMk id="27" creationId="{1CBCFB81-7CF5-4441-BD4A-6F097E2B16A8}"/>
          </ac:spMkLst>
        </pc:spChg>
        <pc:spChg chg="del">
          <ac:chgData name="Syphax Ait oubelli" userId="ecf726b1934da71b" providerId="LiveId" clId="{DBF02EF2-5AE0-440D-B6AD-B5ACDEE03AC8}" dt="2021-08-25T13:50:11.696" v="2230" actId="478"/>
          <ac:spMkLst>
            <pc:docMk/>
            <pc:sldMk cId="2780808045" sldId="360"/>
            <ac:spMk id="28" creationId="{ED61A7FA-EDC4-4557-AF2E-8EE08780075D}"/>
          </ac:spMkLst>
        </pc:spChg>
        <pc:spChg chg="del">
          <ac:chgData name="Syphax Ait oubelli" userId="ecf726b1934da71b" providerId="LiveId" clId="{DBF02EF2-5AE0-440D-B6AD-B5ACDEE03AC8}" dt="2021-08-25T13:50:02.167" v="2226" actId="478"/>
          <ac:spMkLst>
            <pc:docMk/>
            <pc:sldMk cId="2780808045" sldId="360"/>
            <ac:spMk id="29" creationId="{97E9F4B8-B779-4E08-9D71-AB7BC7A5C6D6}"/>
          </ac:spMkLst>
        </pc:spChg>
        <pc:spChg chg="del">
          <ac:chgData name="Syphax Ait oubelli" userId="ecf726b1934da71b" providerId="LiveId" clId="{DBF02EF2-5AE0-440D-B6AD-B5ACDEE03AC8}" dt="2021-08-25T13:50:02.167" v="2226" actId="478"/>
          <ac:spMkLst>
            <pc:docMk/>
            <pc:sldMk cId="2780808045" sldId="360"/>
            <ac:spMk id="30" creationId="{9ADCFE91-A93E-4A7A-86AB-43021A79DE97}"/>
          </ac:spMkLst>
        </pc:spChg>
        <pc:spChg chg="del">
          <ac:chgData name="Syphax Ait oubelli" userId="ecf726b1934da71b" providerId="LiveId" clId="{DBF02EF2-5AE0-440D-B6AD-B5ACDEE03AC8}" dt="2021-08-25T13:50:02.167" v="2226" actId="478"/>
          <ac:spMkLst>
            <pc:docMk/>
            <pc:sldMk cId="2780808045" sldId="360"/>
            <ac:spMk id="31" creationId="{FA2AE604-38DE-4F92-954C-34130A255440}"/>
          </ac:spMkLst>
        </pc:spChg>
        <pc:spChg chg="del">
          <ac:chgData name="Syphax Ait oubelli" userId="ecf726b1934da71b" providerId="LiveId" clId="{DBF02EF2-5AE0-440D-B6AD-B5ACDEE03AC8}" dt="2021-08-25T13:50:11.696" v="2230" actId="478"/>
          <ac:spMkLst>
            <pc:docMk/>
            <pc:sldMk cId="2780808045" sldId="360"/>
            <ac:spMk id="32" creationId="{6BFF968B-D4FE-4958-A6E1-5BC60450384A}"/>
          </ac:spMkLst>
        </pc:spChg>
        <pc:spChg chg="del">
          <ac:chgData name="Syphax Ait oubelli" userId="ecf726b1934da71b" providerId="LiveId" clId="{DBF02EF2-5AE0-440D-B6AD-B5ACDEE03AC8}" dt="2021-08-25T13:50:02.167" v="2226" actId="478"/>
          <ac:spMkLst>
            <pc:docMk/>
            <pc:sldMk cId="2780808045" sldId="360"/>
            <ac:spMk id="34" creationId="{6F7E3A56-865D-4013-8046-468B6170BEAE}"/>
          </ac:spMkLst>
        </pc:spChg>
        <pc:spChg chg="del">
          <ac:chgData name="Syphax Ait oubelli" userId="ecf726b1934da71b" providerId="LiveId" clId="{DBF02EF2-5AE0-440D-B6AD-B5ACDEE03AC8}" dt="2021-08-25T13:50:02.167" v="2226" actId="478"/>
          <ac:spMkLst>
            <pc:docMk/>
            <pc:sldMk cId="2780808045" sldId="360"/>
            <ac:spMk id="37" creationId="{583D9FAF-0020-4454-9901-F08B59AB2CD8}"/>
          </ac:spMkLst>
        </pc:spChg>
        <pc:spChg chg="del">
          <ac:chgData name="Syphax Ait oubelli" userId="ecf726b1934da71b" providerId="LiveId" clId="{DBF02EF2-5AE0-440D-B6AD-B5ACDEE03AC8}" dt="2021-08-25T13:50:02.167" v="2226" actId="478"/>
          <ac:spMkLst>
            <pc:docMk/>
            <pc:sldMk cId="2780808045" sldId="360"/>
            <ac:spMk id="39" creationId="{3F8314C3-EF89-45E0-9036-31AB62FD3853}"/>
          </ac:spMkLst>
        </pc:spChg>
        <pc:cxnChg chg="mod">
          <ac:chgData name="Syphax Ait oubelli" userId="ecf726b1934da71b" providerId="LiveId" clId="{DBF02EF2-5AE0-440D-B6AD-B5ACDEE03AC8}" dt="2021-08-25T13:50:09.520" v="2229" actId="1076"/>
          <ac:cxnSpMkLst>
            <pc:docMk/>
            <pc:sldMk cId="2780808045" sldId="360"/>
            <ac:cxnSpMk id="46" creationId="{77466ED3-50E2-4AC0-8646-5C0E87C12CE8}"/>
          </ac:cxnSpMkLst>
        </pc:cxnChg>
        <pc:cxnChg chg="mod">
          <ac:chgData name="Syphax Ait oubelli" userId="ecf726b1934da71b" providerId="LiveId" clId="{DBF02EF2-5AE0-440D-B6AD-B5ACDEE03AC8}" dt="2021-08-25T13:50:09.520" v="2229" actId="1076"/>
          <ac:cxnSpMkLst>
            <pc:docMk/>
            <pc:sldMk cId="2780808045" sldId="360"/>
            <ac:cxnSpMk id="52" creationId="{50237F27-9DC6-48E7-A96D-400A7D1E3811}"/>
          </ac:cxnSpMkLst>
        </pc:cxnChg>
        <pc:cxnChg chg="mod">
          <ac:chgData name="Syphax Ait oubelli" userId="ecf726b1934da71b" providerId="LiveId" clId="{DBF02EF2-5AE0-440D-B6AD-B5ACDEE03AC8}" dt="2021-08-25T13:50:09.520" v="2229" actId="1076"/>
          <ac:cxnSpMkLst>
            <pc:docMk/>
            <pc:sldMk cId="2780808045" sldId="360"/>
            <ac:cxnSpMk id="55" creationId="{E915ABB8-71B0-4CD4-9BED-FB604A04EBBE}"/>
          </ac:cxnSpMkLst>
        </pc:cxnChg>
        <pc:cxnChg chg="del">
          <ac:chgData name="Syphax Ait oubelli" userId="ecf726b1934da71b" providerId="LiveId" clId="{DBF02EF2-5AE0-440D-B6AD-B5ACDEE03AC8}" dt="2021-08-25T13:50:18.806" v="2236" actId="478"/>
          <ac:cxnSpMkLst>
            <pc:docMk/>
            <pc:sldMk cId="2780808045" sldId="360"/>
            <ac:cxnSpMk id="61" creationId="{5ED443CF-289D-465E-9A2B-A4F15C95E0FC}"/>
          </ac:cxnSpMkLst>
        </pc:cxnChg>
        <pc:cxnChg chg="del">
          <ac:chgData name="Syphax Ait oubelli" userId="ecf726b1934da71b" providerId="LiveId" clId="{DBF02EF2-5AE0-440D-B6AD-B5ACDEE03AC8}" dt="2021-08-25T13:50:04.176" v="2227" actId="478"/>
          <ac:cxnSpMkLst>
            <pc:docMk/>
            <pc:sldMk cId="2780808045" sldId="360"/>
            <ac:cxnSpMk id="62" creationId="{B11EE222-772D-43D7-8462-99CD564F1FBE}"/>
          </ac:cxnSpMkLst>
        </pc:cxnChg>
        <pc:cxnChg chg="del">
          <ac:chgData name="Syphax Ait oubelli" userId="ecf726b1934da71b" providerId="LiveId" clId="{DBF02EF2-5AE0-440D-B6AD-B5ACDEE03AC8}" dt="2021-08-25T13:50:04.176" v="2227" actId="478"/>
          <ac:cxnSpMkLst>
            <pc:docMk/>
            <pc:sldMk cId="2780808045" sldId="360"/>
            <ac:cxnSpMk id="63" creationId="{AC7549D2-F225-423B-B4D0-65887094276E}"/>
          </ac:cxnSpMkLst>
        </pc:cxnChg>
        <pc:cxnChg chg="del">
          <ac:chgData name="Syphax Ait oubelli" userId="ecf726b1934da71b" providerId="LiveId" clId="{DBF02EF2-5AE0-440D-B6AD-B5ACDEE03AC8}" dt="2021-08-25T13:50:04.176" v="2227" actId="478"/>
          <ac:cxnSpMkLst>
            <pc:docMk/>
            <pc:sldMk cId="2780808045" sldId="360"/>
            <ac:cxnSpMk id="64" creationId="{7D4B3943-466F-4269-B0F8-E3C46F6EA64C}"/>
          </ac:cxnSpMkLst>
        </pc:cxnChg>
        <pc:cxnChg chg="del">
          <ac:chgData name="Syphax Ait oubelli" userId="ecf726b1934da71b" providerId="LiveId" clId="{DBF02EF2-5AE0-440D-B6AD-B5ACDEE03AC8}" dt="2021-08-25T13:50:12.354" v="2231" actId="478"/>
          <ac:cxnSpMkLst>
            <pc:docMk/>
            <pc:sldMk cId="2780808045" sldId="360"/>
            <ac:cxnSpMk id="65" creationId="{F6540F59-4612-43AA-8258-476AC6F421B2}"/>
          </ac:cxnSpMkLst>
        </pc:cxnChg>
        <pc:cxnChg chg="del">
          <ac:chgData name="Syphax Ait oubelli" userId="ecf726b1934da71b" providerId="LiveId" clId="{DBF02EF2-5AE0-440D-B6AD-B5ACDEE03AC8}" dt="2021-08-25T13:50:19.062" v="2237" actId="478"/>
          <ac:cxnSpMkLst>
            <pc:docMk/>
            <pc:sldMk cId="2780808045" sldId="360"/>
            <ac:cxnSpMk id="66" creationId="{F719078E-9E8F-4A0C-88F1-83B459665D59}"/>
          </ac:cxnSpMkLst>
        </pc:cxnChg>
        <pc:cxnChg chg="del">
          <ac:chgData name="Syphax Ait oubelli" userId="ecf726b1934da71b" providerId="LiveId" clId="{DBF02EF2-5AE0-440D-B6AD-B5ACDEE03AC8}" dt="2021-08-25T13:50:02.167" v="2226" actId="478"/>
          <ac:cxnSpMkLst>
            <pc:docMk/>
            <pc:sldMk cId="2780808045" sldId="360"/>
            <ac:cxnSpMk id="67" creationId="{EEB3D52C-08D0-4740-87DD-E511B67E2508}"/>
          </ac:cxnSpMkLst>
        </pc:cxnChg>
        <pc:cxnChg chg="del">
          <ac:chgData name="Syphax Ait oubelli" userId="ecf726b1934da71b" providerId="LiveId" clId="{DBF02EF2-5AE0-440D-B6AD-B5ACDEE03AC8}" dt="2021-08-25T13:50:02.167" v="2226" actId="478"/>
          <ac:cxnSpMkLst>
            <pc:docMk/>
            <pc:sldMk cId="2780808045" sldId="360"/>
            <ac:cxnSpMk id="68" creationId="{CDD812BE-8616-4C70-8538-412AD196C42C}"/>
          </ac:cxnSpMkLst>
        </pc:cxnChg>
        <pc:cxnChg chg="del">
          <ac:chgData name="Syphax Ait oubelli" userId="ecf726b1934da71b" providerId="LiveId" clId="{DBF02EF2-5AE0-440D-B6AD-B5ACDEE03AC8}" dt="2021-08-25T13:50:02.167" v="2226" actId="478"/>
          <ac:cxnSpMkLst>
            <pc:docMk/>
            <pc:sldMk cId="2780808045" sldId="360"/>
            <ac:cxnSpMk id="69" creationId="{79F698B9-267E-4392-80CA-040D4D1CE3AB}"/>
          </ac:cxnSpMkLst>
        </pc:cxnChg>
        <pc:cxnChg chg="del">
          <ac:chgData name="Syphax Ait oubelli" userId="ecf726b1934da71b" providerId="LiveId" clId="{DBF02EF2-5AE0-440D-B6AD-B5ACDEE03AC8}" dt="2021-08-25T13:50:02.167" v="2226" actId="478"/>
          <ac:cxnSpMkLst>
            <pc:docMk/>
            <pc:sldMk cId="2780808045" sldId="360"/>
            <ac:cxnSpMk id="70" creationId="{8AE26588-3E34-4B96-835A-C68F9C18F6F9}"/>
          </ac:cxnSpMkLst>
        </pc:cxnChg>
        <pc:cxnChg chg="del">
          <ac:chgData name="Syphax Ait oubelli" userId="ecf726b1934da71b" providerId="LiveId" clId="{DBF02EF2-5AE0-440D-B6AD-B5ACDEE03AC8}" dt="2021-08-25T13:50:11.696" v="2230" actId="478"/>
          <ac:cxnSpMkLst>
            <pc:docMk/>
            <pc:sldMk cId="2780808045" sldId="360"/>
            <ac:cxnSpMk id="71" creationId="{EC9A1ECA-E784-41A3-84AC-AE001644FEB6}"/>
          </ac:cxnSpMkLst>
        </pc:cxnChg>
        <pc:cxnChg chg="del">
          <ac:chgData name="Syphax Ait oubelli" userId="ecf726b1934da71b" providerId="LiveId" clId="{DBF02EF2-5AE0-440D-B6AD-B5ACDEE03AC8}" dt="2021-08-25T13:50:11.696" v="2230" actId="478"/>
          <ac:cxnSpMkLst>
            <pc:docMk/>
            <pc:sldMk cId="2780808045" sldId="360"/>
            <ac:cxnSpMk id="72" creationId="{E4DC49D5-DF58-4BEB-8B84-EE034D31D32C}"/>
          </ac:cxnSpMkLst>
        </pc:cxnChg>
        <pc:cxnChg chg="del">
          <ac:chgData name="Syphax Ait oubelli" userId="ecf726b1934da71b" providerId="LiveId" clId="{DBF02EF2-5AE0-440D-B6AD-B5ACDEE03AC8}" dt="2021-08-25T13:50:02.167" v="2226" actId="478"/>
          <ac:cxnSpMkLst>
            <pc:docMk/>
            <pc:sldMk cId="2780808045" sldId="360"/>
            <ac:cxnSpMk id="73" creationId="{DCE4A205-07AA-42EE-B9E2-9506875A3C18}"/>
          </ac:cxnSpMkLst>
        </pc:cxnChg>
        <pc:cxnChg chg="del">
          <ac:chgData name="Syphax Ait oubelli" userId="ecf726b1934da71b" providerId="LiveId" clId="{DBF02EF2-5AE0-440D-B6AD-B5ACDEE03AC8}" dt="2021-08-25T13:50:02.167" v="2226" actId="478"/>
          <ac:cxnSpMkLst>
            <pc:docMk/>
            <pc:sldMk cId="2780808045" sldId="360"/>
            <ac:cxnSpMk id="74" creationId="{EDA297D5-D58C-47BC-A5F1-C216E7E2E73A}"/>
          </ac:cxnSpMkLst>
        </pc:cxnChg>
        <pc:cxnChg chg="del">
          <ac:chgData name="Syphax Ait oubelli" userId="ecf726b1934da71b" providerId="LiveId" clId="{DBF02EF2-5AE0-440D-B6AD-B5ACDEE03AC8}" dt="2021-08-25T13:50:11.696" v="2230" actId="478"/>
          <ac:cxnSpMkLst>
            <pc:docMk/>
            <pc:sldMk cId="2780808045" sldId="360"/>
            <ac:cxnSpMk id="76" creationId="{3F1FEA92-0EC4-4149-9326-55ADBC7BD74A}"/>
          </ac:cxnSpMkLst>
        </pc:cxnChg>
        <pc:cxnChg chg="del">
          <ac:chgData name="Syphax Ait oubelli" userId="ecf726b1934da71b" providerId="LiveId" clId="{DBF02EF2-5AE0-440D-B6AD-B5ACDEE03AC8}" dt="2021-08-25T13:50:02.167" v="2226" actId="478"/>
          <ac:cxnSpMkLst>
            <pc:docMk/>
            <pc:sldMk cId="2780808045" sldId="360"/>
            <ac:cxnSpMk id="78" creationId="{324BBE19-535F-4379-9301-AF19E2FCD2FA}"/>
          </ac:cxnSpMkLst>
        </pc:cxnChg>
        <pc:cxnChg chg="del">
          <ac:chgData name="Syphax Ait oubelli" userId="ecf726b1934da71b" providerId="LiveId" clId="{DBF02EF2-5AE0-440D-B6AD-B5ACDEE03AC8}" dt="2021-08-25T13:50:02.167" v="2226" actId="478"/>
          <ac:cxnSpMkLst>
            <pc:docMk/>
            <pc:sldMk cId="2780808045" sldId="360"/>
            <ac:cxnSpMk id="80" creationId="{3B95B65D-61D3-44D1-8632-F3FBCCFD96BA}"/>
          </ac:cxnSpMkLst>
        </pc:cxnChg>
        <pc:cxnChg chg="del mod">
          <ac:chgData name="Syphax Ait oubelli" userId="ecf726b1934da71b" providerId="LiveId" clId="{DBF02EF2-5AE0-440D-B6AD-B5ACDEE03AC8}" dt="2021-08-25T13:50:04.176" v="2227" actId="478"/>
          <ac:cxnSpMkLst>
            <pc:docMk/>
            <pc:sldMk cId="2780808045" sldId="360"/>
            <ac:cxnSpMk id="81" creationId="{34C1D08A-5F90-48AE-9C83-E271EDF67077}"/>
          </ac:cxnSpMkLst>
        </pc:cxnChg>
        <pc:cxnChg chg="del">
          <ac:chgData name="Syphax Ait oubelli" userId="ecf726b1934da71b" providerId="LiveId" clId="{DBF02EF2-5AE0-440D-B6AD-B5ACDEE03AC8}" dt="2021-08-25T13:50:02.167" v="2226" actId="478"/>
          <ac:cxnSpMkLst>
            <pc:docMk/>
            <pc:sldMk cId="2780808045" sldId="360"/>
            <ac:cxnSpMk id="82" creationId="{6500FEC8-5B81-4A68-8FB8-4B5677201D23}"/>
          </ac:cxnSpMkLst>
        </pc:cxnChg>
        <pc:cxnChg chg="del">
          <ac:chgData name="Syphax Ait oubelli" userId="ecf726b1934da71b" providerId="LiveId" clId="{DBF02EF2-5AE0-440D-B6AD-B5ACDEE03AC8}" dt="2021-08-25T13:50:02.167" v="2226" actId="478"/>
          <ac:cxnSpMkLst>
            <pc:docMk/>
            <pc:sldMk cId="2780808045" sldId="360"/>
            <ac:cxnSpMk id="84" creationId="{CF0313A0-283B-4892-9F12-B05D5BB04FC1}"/>
          </ac:cxnSpMkLst>
        </pc:cxnChg>
        <pc:cxnChg chg="del">
          <ac:chgData name="Syphax Ait oubelli" userId="ecf726b1934da71b" providerId="LiveId" clId="{DBF02EF2-5AE0-440D-B6AD-B5ACDEE03AC8}" dt="2021-08-25T13:50:02.167" v="2226" actId="478"/>
          <ac:cxnSpMkLst>
            <pc:docMk/>
            <pc:sldMk cId="2780808045" sldId="360"/>
            <ac:cxnSpMk id="85" creationId="{55CF22F9-B839-4376-92EC-BACBDFFA2E21}"/>
          </ac:cxnSpMkLst>
        </pc:cxnChg>
        <pc:cxnChg chg="del">
          <ac:chgData name="Syphax Ait oubelli" userId="ecf726b1934da71b" providerId="LiveId" clId="{DBF02EF2-5AE0-440D-B6AD-B5ACDEE03AC8}" dt="2021-08-25T13:50:02.167" v="2226" actId="478"/>
          <ac:cxnSpMkLst>
            <pc:docMk/>
            <pc:sldMk cId="2780808045" sldId="360"/>
            <ac:cxnSpMk id="86" creationId="{6615F312-6622-4837-9FC5-59ED46BBE67E}"/>
          </ac:cxnSpMkLst>
        </pc:cxnChg>
        <pc:cxnChg chg="del">
          <ac:chgData name="Syphax Ait oubelli" userId="ecf726b1934da71b" providerId="LiveId" clId="{DBF02EF2-5AE0-440D-B6AD-B5ACDEE03AC8}" dt="2021-08-25T13:50:12.749" v="2232" actId="478"/>
          <ac:cxnSpMkLst>
            <pc:docMk/>
            <pc:sldMk cId="2780808045" sldId="360"/>
            <ac:cxnSpMk id="87" creationId="{B5316A1E-419F-4FC9-91A6-7025FFE58AAE}"/>
          </ac:cxnSpMkLst>
        </pc:cxnChg>
        <pc:cxnChg chg="del">
          <ac:chgData name="Syphax Ait oubelli" userId="ecf726b1934da71b" providerId="LiveId" clId="{DBF02EF2-5AE0-440D-B6AD-B5ACDEE03AC8}" dt="2021-08-25T13:50:13.609" v="2233" actId="478"/>
          <ac:cxnSpMkLst>
            <pc:docMk/>
            <pc:sldMk cId="2780808045" sldId="360"/>
            <ac:cxnSpMk id="88" creationId="{A62F9CC7-34EC-43E6-883C-2B84FA0F371B}"/>
          </ac:cxnSpMkLst>
        </pc:cxnChg>
        <pc:cxnChg chg="del">
          <ac:chgData name="Syphax Ait oubelli" userId="ecf726b1934da71b" providerId="LiveId" clId="{DBF02EF2-5AE0-440D-B6AD-B5ACDEE03AC8}" dt="2021-08-25T13:50:14.907" v="2235" actId="478"/>
          <ac:cxnSpMkLst>
            <pc:docMk/>
            <pc:sldMk cId="2780808045" sldId="360"/>
            <ac:cxnSpMk id="89" creationId="{B90BC1F8-F51D-48A0-AA2C-0F04F109792A}"/>
          </ac:cxnSpMkLst>
        </pc:cxnChg>
      </pc:sldChg>
      <pc:sldChg chg="delSp add mod">
        <pc:chgData name="Syphax Ait oubelli" userId="ecf726b1934da71b" providerId="LiveId" clId="{DBF02EF2-5AE0-440D-B6AD-B5ACDEE03AC8}" dt="2021-08-26T22:19:08.731" v="2852" actId="478"/>
        <pc:sldMkLst>
          <pc:docMk/>
          <pc:sldMk cId="3079992820" sldId="361"/>
        </pc:sldMkLst>
        <pc:spChg chg="del">
          <ac:chgData name="Syphax Ait oubelli" userId="ecf726b1934da71b" providerId="LiveId" clId="{DBF02EF2-5AE0-440D-B6AD-B5ACDEE03AC8}" dt="2021-08-26T22:19:08.731" v="2852" actId="478"/>
          <ac:spMkLst>
            <pc:docMk/>
            <pc:sldMk cId="3079992820" sldId="361"/>
            <ac:spMk id="8" creationId="{D40044A5-F42C-4780-A883-77BADEE44001}"/>
          </ac:spMkLst>
        </pc:spChg>
        <pc:spChg chg="del">
          <ac:chgData name="Syphax Ait oubelli" userId="ecf726b1934da71b" providerId="LiveId" clId="{DBF02EF2-5AE0-440D-B6AD-B5ACDEE03AC8}" dt="2021-08-26T22:19:08.731" v="2852" actId="478"/>
          <ac:spMkLst>
            <pc:docMk/>
            <pc:sldMk cId="3079992820" sldId="361"/>
            <ac:spMk id="10" creationId="{F151E639-A2F7-4E11-A3D9-48246E9893E8}"/>
          </ac:spMkLst>
        </pc:spChg>
        <pc:spChg chg="del">
          <ac:chgData name="Syphax Ait oubelli" userId="ecf726b1934da71b" providerId="LiveId" clId="{DBF02EF2-5AE0-440D-B6AD-B5ACDEE03AC8}" dt="2021-08-26T22:19:08.731" v="2852" actId="478"/>
          <ac:spMkLst>
            <pc:docMk/>
            <pc:sldMk cId="3079992820" sldId="361"/>
            <ac:spMk id="13" creationId="{283692C9-7563-4957-9D14-F3B3A67222D0}"/>
          </ac:spMkLst>
        </pc:spChg>
        <pc:picChg chg="del">
          <ac:chgData name="Syphax Ait oubelli" userId="ecf726b1934da71b" providerId="LiveId" clId="{DBF02EF2-5AE0-440D-B6AD-B5ACDEE03AC8}" dt="2021-08-26T22:19:08.731" v="2852" actId="478"/>
          <ac:picMkLst>
            <pc:docMk/>
            <pc:sldMk cId="3079992820" sldId="361"/>
            <ac:picMk id="4" creationId="{4F844F23-F0DD-4F57-BD44-DE50E4F705D2}"/>
          </ac:picMkLst>
        </pc:picChg>
        <pc:picChg chg="del">
          <ac:chgData name="Syphax Ait oubelli" userId="ecf726b1934da71b" providerId="LiveId" clId="{DBF02EF2-5AE0-440D-B6AD-B5ACDEE03AC8}" dt="2021-08-26T22:19:08.731" v="2852" actId="478"/>
          <ac:picMkLst>
            <pc:docMk/>
            <pc:sldMk cId="3079992820" sldId="361"/>
            <ac:picMk id="7" creationId="{773351F7-24FF-4BF9-ADFC-6B57B74A288A}"/>
          </ac:picMkLst>
        </pc:picChg>
      </pc:sldChg>
      <pc:sldChg chg="add del">
        <pc:chgData name="Syphax Ait oubelli" userId="ecf726b1934da71b" providerId="LiveId" clId="{DBF02EF2-5AE0-440D-B6AD-B5ACDEE03AC8}" dt="2021-08-25T13:50:45.206" v="2242" actId="47"/>
        <pc:sldMkLst>
          <pc:docMk/>
          <pc:sldMk cId="3497315377" sldId="361"/>
        </pc:sldMkLst>
      </pc:sldChg>
      <pc:sldChg chg="modSp add mod">
        <pc:chgData name="Syphax Ait oubelli" userId="ecf726b1934da71b" providerId="LiveId" clId="{DBF02EF2-5AE0-440D-B6AD-B5ACDEE03AC8}" dt="2021-08-25T13:50:30.729" v="2241" actId="207"/>
        <pc:sldMkLst>
          <pc:docMk/>
          <pc:sldMk cId="712660966" sldId="362"/>
        </pc:sldMkLst>
        <pc:spChg chg="mod">
          <ac:chgData name="Syphax Ait oubelli" userId="ecf726b1934da71b" providerId="LiveId" clId="{DBF02EF2-5AE0-440D-B6AD-B5ACDEE03AC8}" dt="2021-08-25T13:50:30.729" v="2241" actId="207"/>
          <ac:spMkLst>
            <pc:docMk/>
            <pc:sldMk cId="712660966" sldId="362"/>
            <ac:spMk id="24" creationId="{55F3803A-D19A-4668-85EE-D8236D6E680C}"/>
          </ac:spMkLst>
        </pc:spChg>
        <pc:cxnChg chg="mod">
          <ac:chgData name="Syphax Ait oubelli" userId="ecf726b1934da71b" providerId="LiveId" clId="{DBF02EF2-5AE0-440D-B6AD-B5ACDEE03AC8}" dt="2021-08-25T13:50:25.428" v="2239" actId="208"/>
          <ac:cxnSpMkLst>
            <pc:docMk/>
            <pc:sldMk cId="712660966" sldId="362"/>
            <ac:cxnSpMk id="49" creationId="{C5E7C092-CE86-4E62-8FFD-157E17D53539}"/>
          </ac:cxnSpMkLst>
        </pc:cxnChg>
        <pc:cxnChg chg="mod">
          <ac:chgData name="Syphax Ait oubelli" userId="ecf726b1934da71b" providerId="LiveId" clId="{DBF02EF2-5AE0-440D-B6AD-B5ACDEE03AC8}" dt="2021-08-25T13:50:25.428" v="2239" actId="208"/>
          <ac:cxnSpMkLst>
            <pc:docMk/>
            <pc:sldMk cId="712660966" sldId="362"/>
            <ac:cxnSpMk id="52" creationId="{50237F27-9DC6-48E7-A96D-400A7D1E3811}"/>
          </ac:cxnSpMkLst>
        </pc:cxnChg>
      </pc:sldChg>
      <pc:sldChg chg="addSp delSp modSp add mod">
        <pc:chgData name="Syphax Ait oubelli" userId="ecf726b1934da71b" providerId="LiveId" clId="{DBF02EF2-5AE0-440D-B6AD-B5ACDEE03AC8}" dt="2021-08-25T14:27:09.315" v="2258" actId="12789"/>
        <pc:sldMkLst>
          <pc:docMk/>
          <pc:sldMk cId="2180877989" sldId="363"/>
        </pc:sldMkLst>
        <pc:spChg chg="del">
          <ac:chgData name="Syphax Ait oubelli" userId="ecf726b1934da71b" providerId="LiveId" clId="{DBF02EF2-5AE0-440D-B6AD-B5ACDEE03AC8}" dt="2021-08-25T14:26:58.755" v="2244" actId="478"/>
          <ac:spMkLst>
            <pc:docMk/>
            <pc:sldMk cId="2180877989" sldId="363"/>
            <ac:spMk id="2" creationId="{2EF1AD09-A787-4A29-BFDA-BBE3345A9B20}"/>
          </ac:spMkLst>
        </pc:spChg>
        <pc:spChg chg="del">
          <ac:chgData name="Syphax Ait oubelli" userId="ecf726b1934da71b" providerId="LiveId" clId="{DBF02EF2-5AE0-440D-B6AD-B5ACDEE03AC8}" dt="2021-08-25T14:26:58.755" v="2244" actId="478"/>
          <ac:spMkLst>
            <pc:docMk/>
            <pc:sldMk cId="2180877989" sldId="363"/>
            <ac:spMk id="3" creationId="{C8936033-D011-4A6A-A29D-D4DB4F926DA7}"/>
          </ac:spMkLst>
        </pc:spChg>
        <pc:spChg chg="add mod">
          <ac:chgData name="Syphax Ait oubelli" userId="ecf726b1934da71b" providerId="LiveId" clId="{DBF02EF2-5AE0-440D-B6AD-B5ACDEE03AC8}" dt="2021-08-25T14:27:09.315" v="2258" actId="12789"/>
          <ac:spMkLst>
            <pc:docMk/>
            <pc:sldMk cId="2180877989" sldId="363"/>
            <ac:spMk id="4" creationId="{EABD27D8-33F2-4321-8BAF-D982C1F4E571}"/>
          </ac:spMkLst>
        </pc:spChg>
        <pc:spChg chg="del">
          <ac:chgData name="Syphax Ait oubelli" userId="ecf726b1934da71b" providerId="LiveId" clId="{DBF02EF2-5AE0-440D-B6AD-B5ACDEE03AC8}" dt="2021-08-25T14:26:58.755" v="2244" actId="478"/>
          <ac:spMkLst>
            <pc:docMk/>
            <pc:sldMk cId="2180877989" sldId="363"/>
            <ac:spMk id="13" creationId="{2708DA76-CD76-4C5B-BAEF-A8E9C0306062}"/>
          </ac:spMkLst>
        </pc:spChg>
        <pc:spChg chg="del">
          <ac:chgData name="Syphax Ait oubelli" userId="ecf726b1934da71b" providerId="LiveId" clId="{DBF02EF2-5AE0-440D-B6AD-B5ACDEE03AC8}" dt="2021-08-25T14:26:58.755" v="2244" actId="478"/>
          <ac:spMkLst>
            <pc:docMk/>
            <pc:sldMk cId="2180877989" sldId="363"/>
            <ac:spMk id="18" creationId="{DE53F814-AE52-4831-BAE0-D7CD11BD15B8}"/>
          </ac:spMkLst>
        </pc:spChg>
        <pc:spChg chg="del">
          <ac:chgData name="Syphax Ait oubelli" userId="ecf726b1934da71b" providerId="LiveId" clId="{DBF02EF2-5AE0-440D-B6AD-B5ACDEE03AC8}" dt="2021-08-25T14:26:58.755" v="2244" actId="478"/>
          <ac:spMkLst>
            <pc:docMk/>
            <pc:sldMk cId="2180877989" sldId="363"/>
            <ac:spMk id="19" creationId="{8F425977-37C6-4279-B7B6-B0DF6F7402D7}"/>
          </ac:spMkLst>
        </pc:spChg>
        <pc:spChg chg="del">
          <ac:chgData name="Syphax Ait oubelli" userId="ecf726b1934da71b" providerId="LiveId" clId="{DBF02EF2-5AE0-440D-B6AD-B5ACDEE03AC8}" dt="2021-08-25T14:26:58.755" v="2244" actId="478"/>
          <ac:spMkLst>
            <pc:docMk/>
            <pc:sldMk cId="2180877989" sldId="363"/>
            <ac:spMk id="20" creationId="{44AF0FB0-33C5-4F04-851C-39FCC0F2E2AC}"/>
          </ac:spMkLst>
        </pc:spChg>
        <pc:spChg chg="del">
          <ac:chgData name="Syphax Ait oubelli" userId="ecf726b1934da71b" providerId="LiveId" clId="{DBF02EF2-5AE0-440D-B6AD-B5ACDEE03AC8}" dt="2021-08-25T14:26:58.755" v="2244" actId="478"/>
          <ac:spMkLst>
            <pc:docMk/>
            <pc:sldMk cId="2180877989" sldId="363"/>
            <ac:spMk id="21" creationId="{B51BABCF-9A49-48EA-80BE-7FDFA7EB49B1}"/>
          </ac:spMkLst>
        </pc:spChg>
        <pc:spChg chg="del">
          <ac:chgData name="Syphax Ait oubelli" userId="ecf726b1934da71b" providerId="LiveId" clId="{DBF02EF2-5AE0-440D-B6AD-B5ACDEE03AC8}" dt="2021-08-25T14:26:58.755" v="2244" actId="478"/>
          <ac:spMkLst>
            <pc:docMk/>
            <pc:sldMk cId="2180877989" sldId="363"/>
            <ac:spMk id="22" creationId="{2140FB87-6094-4589-98EC-203E1566FEBF}"/>
          </ac:spMkLst>
        </pc:spChg>
        <pc:spChg chg="del">
          <ac:chgData name="Syphax Ait oubelli" userId="ecf726b1934da71b" providerId="LiveId" clId="{DBF02EF2-5AE0-440D-B6AD-B5ACDEE03AC8}" dt="2021-08-25T14:26:58.755" v="2244" actId="478"/>
          <ac:spMkLst>
            <pc:docMk/>
            <pc:sldMk cId="2180877989" sldId="363"/>
            <ac:spMk id="23" creationId="{6A1436DC-A68F-4D4F-ACD7-AF96CA22B4FF}"/>
          </ac:spMkLst>
        </pc:spChg>
        <pc:spChg chg="del">
          <ac:chgData name="Syphax Ait oubelli" userId="ecf726b1934da71b" providerId="LiveId" clId="{DBF02EF2-5AE0-440D-B6AD-B5ACDEE03AC8}" dt="2021-08-25T14:26:58.755" v="2244" actId="478"/>
          <ac:spMkLst>
            <pc:docMk/>
            <pc:sldMk cId="2180877989" sldId="363"/>
            <ac:spMk id="24" creationId="{55F3803A-D19A-4668-85EE-D8236D6E680C}"/>
          </ac:spMkLst>
        </pc:spChg>
        <pc:spChg chg="del">
          <ac:chgData name="Syphax Ait oubelli" userId="ecf726b1934da71b" providerId="LiveId" clId="{DBF02EF2-5AE0-440D-B6AD-B5ACDEE03AC8}" dt="2021-08-25T14:26:58.755" v="2244" actId="478"/>
          <ac:spMkLst>
            <pc:docMk/>
            <pc:sldMk cId="2180877989" sldId="363"/>
            <ac:spMk id="25" creationId="{A6E1D522-F47B-406F-8548-AD21CE88F773}"/>
          </ac:spMkLst>
        </pc:spChg>
        <pc:spChg chg="del">
          <ac:chgData name="Syphax Ait oubelli" userId="ecf726b1934da71b" providerId="LiveId" clId="{DBF02EF2-5AE0-440D-B6AD-B5ACDEE03AC8}" dt="2021-08-25T14:26:58.755" v="2244" actId="478"/>
          <ac:spMkLst>
            <pc:docMk/>
            <pc:sldMk cId="2180877989" sldId="363"/>
            <ac:spMk id="26" creationId="{35F27BDE-1A01-42BC-ABF1-EF4B3CABF583}"/>
          </ac:spMkLst>
        </pc:spChg>
        <pc:spChg chg="del">
          <ac:chgData name="Syphax Ait oubelli" userId="ecf726b1934da71b" providerId="LiveId" clId="{DBF02EF2-5AE0-440D-B6AD-B5ACDEE03AC8}" dt="2021-08-25T14:26:58.755" v="2244" actId="478"/>
          <ac:spMkLst>
            <pc:docMk/>
            <pc:sldMk cId="2180877989" sldId="363"/>
            <ac:spMk id="27" creationId="{1CBCFB81-7CF5-4441-BD4A-6F097E2B16A8}"/>
          </ac:spMkLst>
        </pc:spChg>
        <pc:spChg chg="del">
          <ac:chgData name="Syphax Ait oubelli" userId="ecf726b1934da71b" providerId="LiveId" clId="{DBF02EF2-5AE0-440D-B6AD-B5ACDEE03AC8}" dt="2021-08-25T14:26:58.755" v="2244" actId="478"/>
          <ac:spMkLst>
            <pc:docMk/>
            <pc:sldMk cId="2180877989" sldId="363"/>
            <ac:spMk id="28" creationId="{ED61A7FA-EDC4-4557-AF2E-8EE08780075D}"/>
          </ac:spMkLst>
        </pc:spChg>
        <pc:spChg chg="del">
          <ac:chgData name="Syphax Ait oubelli" userId="ecf726b1934da71b" providerId="LiveId" clId="{DBF02EF2-5AE0-440D-B6AD-B5ACDEE03AC8}" dt="2021-08-25T14:26:58.755" v="2244" actId="478"/>
          <ac:spMkLst>
            <pc:docMk/>
            <pc:sldMk cId="2180877989" sldId="363"/>
            <ac:spMk id="29" creationId="{97E9F4B8-B779-4E08-9D71-AB7BC7A5C6D6}"/>
          </ac:spMkLst>
        </pc:spChg>
        <pc:spChg chg="del">
          <ac:chgData name="Syphax Ait oubelli" userId="ecf726b1934da71b" providerId="LiveId" clId="{DBF02EF2-5AE0-440D-B6AD-B5ACDEE03AC8}" dt="2021-08-25T14:26:58.755" v="2244" actId="478"/>
          <ac:spMkLst>
            <pc:docMk/>
            <pc:sldMk cId="2180877989" sldId="363"/>
            <ac:spMk id="30" creationId="{9ADCFE91-A93E-4A7A-86AB-43021A79DE97}"/>
          </ac:spMkLst>
        </pc:spChg>
        <pc:spChg chg="del">
          <ac:chgData name="Syphax Ait oubelli" userId="ecf726b1934da71b" providerId="LiveId" clId="{DBF02EF2-5AE0-440D-B6AD-B5ACDEE03AC8}" dt="2021-08-25T14:26:58.755" v="2244" actId="478"/>
          <ac:spMkLst>
            <pc:docMk/>
            <pc:sldMk cId="2180877989" sldId="363"/>
            <ac:spMk id="31" creationId="{FA2AE604-38DE-4F92-954C-34130A255440}"/>
          </ac:spMkLst>
        </pc:spChg>
        <pc:spChg chg="del">
          <ac:chgData name="Syphax Ait oubelli" userId="ecf726b1934da71b" providerId="LiveId" clId="{DBF02EF2-5AE0-440D-B6AD-B5ACDEE03AC8}" dt="2021-08-25T14:26:58.755" v="2244" actId="478"/>
          <ac:spMkLst>
            <pc:docMk/>
            <pc:sldMk cId="2180877989" sldId="363"/>
            <ac:spMk id="32" creationId="{6BFF968B-D4FE-4958-A6E1-5BC60450384A}"/>
          </ac:spMkLst>
        </pc:spChg>
        <pc:spChg chg="del">
          <ac:chgData name="Syphax Ait oubelli" userId="ecf726b1934da71b" providerId="LiveId" clId="{DBF02EF2-5AE0-440D-B6AD-B5ACDEE03AC8}" dt="2021-08-25T14:26:58.755" v="2244" actId="478"/>
          <ac:spMkLst>
            <pc:docMk/>
            <pc:sldMk cId="2180877989" sldId="363"/>
            <ac:spMk id="34" creationId="{6F7E3A56-865D-4013-8046-468B6170BEAE}"/>
          </ac:spMkLst>
        </pc:spChg>
        <pc:spChg chg="del">
          <ac:chgData name="Syphax Ait oubelli" userId="ecf726b1934da71b" providerId="LiveId" clId="{DBF02EF2-5AE0-440D-B6AD-B5ACDEE03AC8}" dt="2021-08-25T14:26:58.755" v="2244" actId="478"/>
          <ac:spMkLst>
            <pc:docMk/>
            <pc:sldMk cId="2180877989" sldId="363"/>
            <ac:spMk id="37" creationId="{583D9FAF-0020-4454-9901-F08B59AB2CD8}"/>
          </ac:spMkLst>
        </pc:spChg>
        <pc:spChg chg="del">
          <ac:chgData name="Syphax Ait oubelli" userId="ecf726b1934da71b" providerId="LiveId" clId="{DBF02EF2-5AE0-440D-B6AD-B5ACDEE03AC8}" dt="2021-08-25T14:26:58.755" v="2244" actId="478"/>
          <ac:spMkLst>
            <pc:docMk/>
            <pc:sldMk cId="2180877989" sldId="363"/>
            <ac:spMk id="39" creationId="{3F8314C3-EF89-45E0-9036-31AB62FD3853}"/>
          </ac:spMkLst>
        </pc:spChg>
        <pc:cxnChg chg="del mod">
          <ac:chgData name="Syphax Ait oubelli" userId="ecf726b1934da71b" providerId="LiveId" clId="{DBF02EF2-5AE0-440D-B6AD-B5ACDEE03AC8}" dt="2021-08-25T14:26:58.755" v="2244" actId="478"/>
          <ac:cxnSpMkLst>
            <pc:docMk/>
            <pc:sldMk cId="2180877989" sldId="363"/>
            <ac:cxnSpMk id="40" creationId="{8E1BE425-CFB1-4DB5-9C87-492F5C904764}"/>
          </ac:cxnSpMkLst>
        </pc:cxnChg>
        <pc:cxnChg chg="del mod">
          <ac:chgData name="Syphax Ait oubelli" userId="ecf726b1934da71b" providerId="LiveId" clId="{DBF02EF2-5AE0-440D-B6AD-B5ACDEE03AC8}" dt="2021-08-25T14:26:58.755" v="2244" actId="478"/>
          <ac:cxnSpMkLst>
            <pc:docMk/>
            <pc:sldMk cId="2180877989" sldId="363"/>
            <ac:cxnSpMk id="46" creationId="{77466ED3-50E2-4AC0-8646-5C0E87C12CE8}"/>
          </ac:cxnSpMkLst>
        </pc:cxnChg>
        <pc:cxnChg chg="del mod">
          <ac:chgData name="Syphax Ait oubelli" userId="ecf726b1934da71b" providerId="LiveId" clId="{DBF02EF2-5AE0-440D-B6AD-B5ACDEE03AC8}" dt="2021-08-25T14:26:58.755" v="2244" actId="478"/>
          <ac:cxnSpMkLst>
            <pc:docMk/>
            <pc:sldMk cId="2180877989" sldId="363"/>
            <ac:cxnSpMk id="49" creationId="{C5E7C092-CE86-4E62-8FFD-157E17D53539}"/>
          </ac:cxnSpMkLst>
        </pc:cxnChg>
        <pc:cxnChg chg="del mod">
          <ac:chgData name="Syphax Ait oubelli" userId="ecf726b1934da71b" providerId="LiveId" clId="{DBF02EF2-5AE0-440D-B6AD-B5ACDEE03AC8}" dt="2021-08-25T14:26:58.755" v="2244" actId="478"/>
          <ac:cxnSpMkLst>
            <pc:docMk/>
            <pc:sldMk cId="2180877989" sldId="363"/>
            <ac:cxnSpMk id="52" creationId="{50237F27-9DC6-48E7-A96D-400A7D1E3811}"/>
          </ac:cxnSpMkLst>
        </pc:cxnChg>
        <pc:cxnChg chg="del mod">
          <ac:chgData name="Syphax Ait oubelli" userId="ecf726b1934da71b" providerId="LiveId" clId="{DBF02EF2-5AE0-440D-B6AD-B5ACDEE03AC8}" dt="2021-08-25T14:26:58.755" v="2244" actId="478"/>
          <ac:cxnSpMkLst>
            <pc:docMk/>
            <pc:sldMk cId="2180877989" sldId="363"/>
            <ac:cxnSpMk id="55" creationId="{E915ABB8-71B0-4CD4-9BED-FB604A04EBBE}"/>
          </ac:cxnSpMkLst>
        </pc:cxnChg>
        <pc:cxnChg chg="del mod">
          <ac:chgData name="Syphax Ait oubelli" userId="ecf726b1934da71b" providerId="LiveId" clId="{DBF02EF2-5AE0-440D-B6AD-B5ACDEE03AC8}" dt="2021-08-25T14:26:58.755" v="2244" actId="478"/>
          <ac:cxnSpMkLst>
            <pc:docMk/>
            <pc:sldMk cId="2180877989" sldId="363"/>
            <ac:cxnSpMk id="58" creationId="{1654457F-4884-4DE9-A863-7CFB3D3B5588}"/>
          </ac:cxnSpMkLst>
        </pc:cxnChg>
        <pc:cxnChg chg="del">
          <ac:chgData name="Syphax Ait oubelli" userId="ecf726b1934da71b" providerId="LiveId" clId="{DBF02EF2-5AE0-440D-B6AD-B5ACDEE03AC8}" dt="2021-08-25T14:26:58.755" v="2244" actId="478"/>
          <ac:cxnSpMkLst>
            <pc:docMk/>
            <pc:sldMk cId="2180877989" sldId="363"/>
            <ac:cxnSpMk id="61" creationId="{5ED443CF-289D-465E-9A2B-A4F15C95E0FC}"/>
          </ac:cxnSpMkLst>
        </pc:cxnChg>
        <pc:cxnChg chg="del">
          <ac:chgData name="Syphax Ait oubelli" userId="ecf726b1934da71b" providerId="LiveId" clId="{DBF02EF2-5AE0-440D-B6AD-B5ACDEE03AC8}" dt="2021-08-25T14:26:58.755" v="2244" actId="478"/>
          <ac:cxnSpMkLst>
            <pc:docMk/>
            <pc:sldMk cId="2180877989" sldId="363"/>
            <ac:cxnSpMk id="62" creationId="{B11EE222-772D-43D7-8462-99CD564F1FBE}"/>
          </ac:cxnSpMkLst>
        </pc:cxnChg>
        <pc:cxnChg chg="del">
          <ac:chgData name="Syphax Ait oubelli" userId="ecf726b1934da71b" providerId="LiveId" clId="{DBF02EF2-5AE0-440D-B6AD-B5ACDEE03AC8}" dt="2021-08-25T14:26:58.755" v="2244" actId="478"/>
          <ac:cxnSpMkLst>
            <pc:docMk/>
            <pc:sldMk cId="2180877989" sldId="363"/>
            <ac:cxnSpMk id="63" creationId="{AC7549D2-F225-423B-B4D0-65887094276E}"/>
          </ac:cxnSpMkLst>
        </pc:cxnChg>
        <pc:cxnChg chg="del">
          <ac:chgData name="Syphax Ait oubelli" userId="ecf726b1934da71b" providerId="LiveId" clId="{DBF02EF2-5AE0-440D-B6AD-B5ACDEE03AC8}" dt="2021-08-25T14:26:58.755" v="2244" actId="478"/>
          <ac:cxnSpMkLst>
            <pc:docMk/>
            <pc:sldMk cId="2180877989" sldId="363"/>
            <ac:cxnSpMk id="64" creationId="{7D4B3943-466F-4269-B0F8-E3C46F6EA64C}"/>
          </ac:cxnSpMkLst>
        </pc:cxnChg>
        <pc:cxnChg chg="del">
          <ac:chgData name="Syphax Ait oubelli" userId="ecf726b1934da71b" providerId="LiveId" clId="{DBF02EF2-5AE0-440D-B6AD-B5ACDEE03AC8}" dt="2021-08-25T14:26:58.755" v="2244" actId="478"/>
          <ac:cxnSpMkLst>
            <pc:docMk/>
            <pc:sldMk cId="2180877989" sldId="363"/>
            <ac:cxnSpMk id="65" creationId="{F6540F59-4612-43AA-8258-476AC6F421B2}"/>
          </ac:cxnSpMkLst>
        </pc:cxnChg>
        <pc:cxnChg chg="del">
          <ac:chgData name="Syphax Ait oubelli" userId="ecf726b1934da71b" providerId="LiveId" clId="{DBF02EF2-5AE0-440D-B6AD-B5ACDEE03AC8}" dt="2021-08-25T14:26:58.755" v="2244" actId="478"/>
          <ac:cxnSpMkLst>
            <pc:docMk/>
            <pc:sldMk cId="2180877989" sldId="363"/>
            <ac:cxnSpMk id="66" creationId="{F719078E-9E8F-4A0C-88F1-83B459665D59}"/>
          </ac:cxnSpMkLst>
        </pc:cxnChg>
        <pc:cxnChg chg="del">
          <ac:chgData name="Syphax Ait oubelli" userId="ecf726b1934da71b" providerId="LiveId" clId="{DBF02EF2-5AE0-440D-B6AD-B5ACDEE03AC8}" dt="2021-08-25T14:26:58.755" v="2244" actId="478"/>
          <ac:cxnSpMkLst>
            <pc:docMk/>
            <pc:sldMk cId="2180877989" sldId="363"/>
            <ac:cxnSpMk id="67" creationId="{EEB3D52C-08D0-4740-87DD-E511B67E2508}"/>
          </ac:cxnSpMkLst>
        </pc:cxnChg>
        <pc:cxnChg chg="del">
          <ac:chgData name="Syphax Ait oubelli" userId="ecf726b1934da71b" providerId="LiveId" clId="{DBF02EF2-5AE0-440D-B6AD-B5ACDEE03AC8}" dt="2021-08-25T14:26:58.755" v="2244" actId="478"/>
          <ac:cxnSpMkLst>
            <pc:docMk/>
            <pc:sldMk cId="2180877989" sldId="363"/>
            <ac:cxnSpMk id="68" creationId="{CDD812BE-8616-4C70-8538-412AD196C42C}"/>
          </ac:cxnSpMkLst>
        </pc:cxnChg>
        <pc:cxnChg chg="del">
          <ac:chgData name="Syphax Ait oubelli" userId="ecf726b1934da71b" providerId="LiveId" clId="{DBF02EF2-5AE0-440D-B6AD-B5ACDEE03AC8}" dt="2021-08-25T14:26:58.755" v="2244" actId="478"/>
          <ac:cxnSpMkLst>
            <pc:docMk/>
            <pc:sldMk cId="2180877989" sldId="363"/>
            <ac:cxnSpMk id="69" creationId="{79F698B9-267E-4392-80CA-040D4D1CE3AB}"/>
          </ac:cxnSpMkLst>
        </pc:cxnChg>
        <pc:cxnChg chg="del">
          <ac:chgData name="Syphax Ait oubelli" userId="ecf726b1934da71b" providerId="LiveId" clId="{DBF02EF2-5AE0-440D-B6AD-B5ACDEE03AC8}" dt="2021-08-25T14:26:58.755" v="2244" actId="478"/>
          <ac:cxnSpMkLst>
            <pc:docMk/>
            <pc:sldMk cId="2180877989" sldId="363"/>
            <ac:cxnSpMk id="70" creationId="{8AE26588-3E34-4B96-835A-C68F9C18F6F9}"/>
          </ac:cxnSpMkLst>
        </pc:cxnChg>
        <pc:cxnChg chg="del">
          <ac:chgData name="Syphax Ait oubelli" userId="ecf726b1934da71b" providerId="LiveId" clId="{DBF02EF2-5AE0-440D-B6AD-B5ACDEE03AC8}" dt="2021-08-25T14:26:58.755" v="2244" actId="478"/>
          <ac:cxnSpMkLst>
            <pc:docMk/>
            <pc:sldMk cId="2180877989" sldId="363"/>
            <ac:cxnSpMk id="71" creationId="{EC9A1ECA-E784-41A3-84AC-AE001644FEB6}"/>
          </ac:cxnSpMkLst>
        </pc:cxnChg>
        <pc:cxnChg chg="del">
          <ac:chgData name="Syphax Ait oubelli" userId="ecf726b1934da71b" providerId="LiveId" clId="{DBF02EF2-5AE0-440D-B6AD-B5ACDEE03AC8}" dt="2021-08-25T14:26:58.755" v="2244" actId="478"/>
          <ac:cxnSpMkLst>
            <pc:docMk/>
            <pc:sldMk cId="2180877989" sldId="363"/>
            <ac:cxnSpMk id="72" creationId="{E4DC49D5-DF58-4BEB-8B84-EE034D31D32C}"/>
          </ac:cxnSpMkLst>
        </pc:cxnChg>
        <pc:cxnChg chg="del">
          <ac:chgData name="Syphax Ait oubelli" userId="ecf726b1934da71b" providerId="LiveId" clId="{DBF02EF2-5AE0-440D-B6AD-B5ACDEE03AC8}" dt="2021-08-25T14:26:58.755" v="2244" actId="478"/>
          <ac:cxnSpMkLst>
            <pc:docMk/>
            <pc:sldMk cId="2180877989" sldId="363"/>
            <ac:cxnSpMk id="73" creationId="{DCE4A205-07AA-42EE-B9E2-9506875A3C18}"/>
          </ac:cxnSpMkLst>
        </pc:cxnChg>
        <pc:cxnChg chg="del">
          <ac:chgData name="Syphax Ait oubelli" userId="ecf726b1934da71b" providerId="LiveId" clId="{DBF02EF2-5AE0-440D-B6AD-B5ACDEE03AC8}" dt="2021-08-25T14:26:58.755" v="2244" actId="478"/>
          <ac:cxnSpMkLst>
            <pc:docMk/>
            <pc:sldMk cId="2180877989" sldId="363"/>
            <ac:cxnSpMk id="74" creationId="{EDA297D5-D58C-47BC-A5F1-C216E7E2E73A}"/>
          </ac:cxnSpMkLst>
        </pc:cxnChg>
        <pc:cxnChg chg="del">
          <ac:chgData name="Syphax Ait oubelli" userId="ecf726b1934da71b" providerId="LiveId" clId="{DBF02EF2-5AE0-440D-B6AD-B5ACDEE03AC8}" dt="2021-08-25T14:26:58.755" v="2244" actId="478"/>
          <ac:cxnSpMkLst>
            <pc:docMk/>
            <pc:sldMk cId="2180877989" sldId="363"/>
            <ac:cxnSpMk id="76" creationId="{3F1FEA92-0EC4-4149-9326-55ADBC7BD74A}"/>
          </ac:cxnSpMkLst>
        </pc:cxnChg>
        <pc:cxnChg chg="del">
          <ac:chgData name="Syphax Ait oubelli" userId="ecf726b1934da71b" providerId="LiveId" clId="{DBF02EF2-5AE0-440D-B6AD-B5ACDEE03AC8}" dt="2021-08-25T14:26:58.755" v="2244" actId="478"/>
          <ac:cxnSpMkLst>
            <pc:docMk/>
            <pc:sldMk cId="2180877989" sldId="363"/>
            <ac:cxnSpMk id="78" creationId="{324BBE19-535F-4379-9301-AF19E2FCD2FA}"/>
          </ac:cxnSpMkLst>
        </pc:cxnChg>
        <pc:cxnChg chg="del">
          <ac:chgData name="Syphax Ait oubelli" userId="ecf726b1934da71b" providerId="LiveId" clId="{DBF02EF2-5AE0-440D-B6AD-B5ACDEE03AC8}" dt="2021-08-25T14:26:58.755" v="2244" actId="478"/>
          <ac:cxnSpMkLst>
            <pc:docMk/>
            <pc:sldMk cId="2180877989" sldId="363"/>
            <ac:cxnSpMk id="80" creationId="{3B95B65D-61D3-44D1-8632-F3FBCCFD96BA}"/>
          </ac:cxnSpMkLst>
        </pc:cxnChg>
        <pc:cxnChg chg="del mod">
          <ac:chgData name="Syphax Ait oubelli" userId="ecf726b1934da71b" providerId="LiveId" clId="{DBF02EF2-5AE0-440D-B6AD-B5ACDEE03AC8}" dt="2021-08-25T14:26:58.755" v="2244" actId="478"/>
          <ac:cxnSpMkLst>
            <pc:docMk/>
            <pc:sldMk cId="2180877989" sldId="363"/>
            <ac:cxnSpMk id="81" creationId="{34C1D08A-5F90-48AE-9C83-E271EDF67077}"/>
          </ac:cxnSpMkLst>
        </pc:cxnChg>
        <pc:cxnChg chg="del">
          <ac:chgData name="Syphax Ait oubelli" userId="ecf726b1934da71b" providerId="LiveId" clId="{DBF02EF2-5AE0-440D-B6AD-B5ACDEE03AC8}" dt="2021-08-25T14:26:58.755" v="2244" actId="478"/>
          <ac:cxnSpMkLst>
            <pc:docMk/>
            <pc:sldMk cId="2180877989" sldId="363"/>
            <ac:cxnSpMk id="82" creationId="{6500FEC8-5B81-4A68-8FB8-4B5677201D23}"/>
          </ac:cxnSpMkLst>
        </pc:cxnChg>
        <pc:cxnChg chg="del">
          <ac:chgData name="Syphax Ait oubelli" userId="ecf726b1934da71b" providerId="LiveId" clId="{DBF02EF2-5AE0-440D-B6AD-B5ACDEE03AC8}" dt="2021-08-25T14:26:58.755" v="2244" actId="478"/>
          <ac:cxnSpMkLst>
            <pc:docMk/>
            <pc:sldMk cId="2180877989" sldId="363"/>
            <ac:cxnSpMk id="84" creationId="{CF0313A0-283B-4892-9F12-B05D5BB04FC1}"/>
          </ac:cxnSpMkLst>
        </pc:cxnChg>
        <pc:cxnChg chg="del">
          <ac:chgData name="Syphax Ait oubelli" userId="ecf726b1934da71b" providerId="LiveId" clId="{DBF02EF2-5AE0-440D-B6AD-B5ACDEE03AC8}" dt="2021-08-25T14:26:58.755" v="2244" actId="478"/>
          <ac:cxnSpMkLst>
            <pc:docMk/>
            <pc:sldMk cId="2180877989" sldId="363"/>
            <ac:cxnSpMk id="85" creationId="{55CF22F9-B839-4376-92EC-BACBDFFA2E21}"/>
          </ac:cxnSpMkLst>
        </pc:cxnChg>
        <pc:cxnChg chg="del">
          <ac:chgData name="Syphax Ait oubelli" userId="ecf726b1934da71b" providerId="LiveId" clId="{DBF02EF2-5AE0-440D-B6AD-B5ACDEE03AC8}" dt="2021-08-25T14:26:58.755" v="2244" actId="478"/>
          <ac:cxnSpMkLst>
            <pc:docMk/>
            <pc:sldMk cId="2180877989" sldId="363"/>
            <ac:cxnSpMk id="86" creationId="{6615F312-6622-4837-9FC5-59ED46BBE67E}"/>
          </ac:cxnSpMkLst>
        </pc:cxnChg>
        <pc:cxnChg chg="del">
          <ac:chgData name="Syphax Ait oubelli" userId="ecf726b1934da71b" providerId="LiveId" clId="{DBF02EF2-5AE0-440D-B6AD-B5ACDEE03AC8}" dt="2021-08-25T14:26:58.755" v="2244" actId="478"/>
          <ac:cxnSpMkLst>
            <pc:docMk/>
            <pc:sldMk cId="2180877989" sldId="363"/>
            <ac:cxnSpMk id="87" creationId="{B5316A1E-419F-4FC9-91A6-7025FFE58AAE}"/>
          </ac:cxnSpMkLst>
        </pc:cxnChg>
        <pc:cxnChg chg="del">
          <ac:chgData name="Syphax Ait oubelli" userId="ecf726b1934da71b" providerId="LiveId" clId="{DBF02EF2-5AE0-440D-B6AD-B5ACDEE03AC8}" dt="2021-08-25T14:26:58.755" v="2244" actId="478"/>
          <ac:cxnSpMkLst>
            <pc:docMk/>
            <pc:sldMk cId="2180877989" sldId="363"/>
            <ac:cxnSpMk id="88" creationId="{A62F9CC7-34EC-43E6-883C-2B84FA0F371B}"/>
          </ac:cxnSpMkLst>
        </pc:cxnChg>
        <pc:cxnChg chg="del">
          <ac:chgData name="Syphax Ait oubelli" userId="ecf726b1934da71b" providerId="LiveId" clId="{DBF02EF2-5AE0-440D-B6AD-B5ACDEE03AC8}" dt="2021-08-25T14:26:58.755" v="2244" actId="478"/>
          <ac:cxnSpMkLst>
            <pc:docMk/>
            <pc:sldMk cId="2180877989" sldId="363"/>
            <ac:cxnSpMk id="89" creationId="{B90BC1F8-F51D-48A0-AA2C-0F04F109792A}"/>
          </ac:cxnSpMkLst>
        </pc:cxnChg>
      </pc:sldChg>
      <pc:sldChg chg="add del">
        <pc:chgData name="Syphax Ait oubelli" userId="ecf726b1934da71b" providerId="LiveId" clId="{DBF02EF2-5AE0-440D-B6AD-B5ACDEE03AC8}" dt="2021-08-25T14:30:32.318" v="2261" actId="47"/>
        <pc:sldMkLst>
          <pc:docMk/>
          <pc:sldMk cId="3944027936" sldId="364"/>
        </pc:sldMkLst>
      </pc:sldChg>
      <pc:sldChg chg="addSp delSp modSp add mod">
        <pc:chgData name="Syphax Ait oubelli" userId="ecf726b1934da71b" providerId="LiveId" clId="{DBF02EF2-5AE0-440D-B6AD-B5ACDEE03AC8}" dt="2021-08-25T14:33:08.736" v="2323" actId="404"/>
        <pc:sldMkLst>
          <pc:docMk/>
          <pc:sldMk cId="1379128087" sldId="365"/>
        </pc:sldMkLst>
        <pc:spChg chg="add mod">
          <ac:chgData name="Syphax Ait oubelli" userId="ecf726b1934da71b" providerId="LiveId" clId="{DBF02EF2-5AE0-440D-B6AD-B5ACDEE03AC8}" dt="2021-08-25T14:32:11.801" v="2293" actId="1076"/>
          <ac:spMkLst>
            <pc:docMk/>
            <pc:sldMk cId="1379128087" sldId="365"/>
            <ac:spMk id="5" creationId="{AB1F0B96-6475-46F8-986D-13C8925D8472}"/>
          </ac:spMkLst>
        </pc:spChg>
        <pc:spChg chg="add mod">
          <ac:chgData name="Syphax Ait oubelli" userId="ecf726b1934da71b" providerId="LiveId" clId="{DBF02EF2-5AE0-440D-B6AD-B5ACDEE03AC8}" dt="2021-08-25T14:32:37.080" v="2305" actId="1076"/>
          <ac:spMkLst>
            <pc:docMk/>
            <pc:sldMk cId="1379128087" sldId="365"/>
            <ac:spMk id="6" creationId="{E6C76B2A-3C5C-4E39-857A-6DF984393E2E}"/>
          </ac:spMkLst>
        </pc:spChg>
        <pc:spChg chg="mod topLvl">
          <ac:chgData name="Syphax Ait oubelli" userId="ecf726b1934da71b" providerId="LiveId" clId="{DBF02EF2-5AE0-440D-B6AD-B5ACDEE03AC8}" dt="2021-08-25T14:31:36.437" v="2283" actId="404"/>
          <ac:spMkLst>
            <pc:docMk/>
            <pc:sldMk cId="1379128087" sldId="365"/>
            <ac:spMk id="7" creationId="{D59E1FB0-9903-4F5E-B7EC-B11DAB940366}"/>
          </ac:spMkLst>
        </pc:spChg>
        <pc:spChg chg="mod topLvl">
          <ac:chgData name="Syphax Ait oubelli" userId="ecf726b1934da71b" providerId="LiveId" clId="{DBF02EF2-5AE0-440D-B6AD-B5ACDEE03AC8}" dt="2021-08-25T14:31:36.437" v="2283" actId="404"/>
          <ac:spMkLst>
            <pc:docMk/>
            <pc:sldMk cId="1379128087" sldId="365"/>
            <ac:spMk id="10" creationId="{64A1804D-5EE1-45AB-8787-6B8AB96A3DF6}"/>
          </ac:spMkLst>
        </pc:spChg>
        <pc:spChg chg="mod topLvl">
          <ac:chgData name="Syphax Ait oubelli" userId="ecf726b1934da71b" providerId="LiveId" clId="{DBF02EF2-5AE0-440D-B6AD-B5ACDEE03AC8}" dt="2021-08-25T14:31:36.437" v="2283" actId="404"/>
          <ac:spMkLst>
            <pc:docMk/>
            <pc:sldMk cId="1379128087" sldId="365"/>
            <ac:spMk id="13" creationId="{4D360CD4-01F2-4912-A370-7F474CDD0DAB}"/>
          </ac:spMkLst>
        </pc:spChg>
        <pc:spChg chg="mod topLvl">
          <ac:chgData name="Syphax Ait oubelli" userId="ecf726b1934da71b" providerId="LiveId" clId="{DBF02EF2-5AE0-440D-B6AD-B5ACDEE03AC8}" dt="2021-08-25T14:31:36.437" v="2283" actId="404"/>
          <ac:spMkLst>
            <pc:docMk/>
            <pc:sldMk cId="1379128087" sldId="365"/>
            <ac:spMk id="16" creationId="{73A2B211-1E76-43B8-A842-644031212CA9}"/>
          </ac:spMkLst>
        </pc:spChg>
        <pc:spChg chg="mod topLvl">
          <ac:chgData name="Syphax Ait oubelli" userId="ecf726b1934da71b" providerId="LiveId" clId="{DBF02EF2-5AE0-440D-B6AD-B5ACDEE03AC8}" dt="2021-08-25T14:31:36.437" v="2283" actId="404"/>
          <ac:spMkLst>
            <pc:docMk/>
            <pc:sldMk cId="1379128087" sldId="365"/>
            <ac:spMk id="19" creationId="{F71A63FB-07F1-4F19-B1A3-EBF27B03FDC2}"/>
          </ac:spMkLst>
        </pc:spChg>
        <pc:spChg chg="mod topLvl">
          <ac:chgData name="Syphax Ait oubelli" userId="ecf726b1934da71b" providerId="LiveId" clId="{DBF02EF2-5AE0-440D-B6AD-B5ACDEE03AC8}" dt="2021-08-25T14:31:36.437" v="2283" actId="404"/>
          <ac:spMkLst>
            <pc:docMk/>
            <pc:sldMk cId="1379128087" sldId="365"/>
            <ac:spMk id="22" creationId="{0C3FE7D5-4E79-46C7-8C4C-6552ACA027E3}"/>
          </ac:spMkLst>
        </pc:spChg>
        <pc:spChg chg="mod topLvl">
          <ac:chgData name="Syphax Ait oubelli" userId="ecf726b1934da71b" providerId="LiveId" clId="{DBF02EF2-5AE0-440D-B6AD-B5ACDEE03AC8}" dt="2021-08-25T14:31:36.437" v="2283" actId="404"/>
          <ac:spMkLst>
            <pc:docMk/>
            <pc:sldMk cId="1379128087" sldId="365"/>
            <ac:spMk id="25" creationId="{06AF10B1-CB4F-4986-B34E-193E0BD469D9}"/>
          </ac:spMkLst>
        </pc:spChg>
        <pc:spChg chg="del">
          <ac:chgData name="Syphax Ait oubelli" userId="ecf726b1934da71b" providerId="LiveId" clId="{DBF02EF2-5AE0-440D-B6AD-B5ACDEE03AC8}" dt="2021-08-25T14:30:36.767" v="2262" actId="478"/>
          <ac:spMkLst>
            <pc:docMk/>
            <pc:sldMk cId="1379128087" sldId="365"/>
            <ac:spMk id="27" creationId="{40EEE43D-A8B6-4A49-8A00-AA7162181504}"/>
          </ac:spMkLst>
        </pc:spChg>
        <pc:spChg chg="mod topLvl">
          <ac:chgData name="Syphax Ait oubelli" userId="ecf726b1934da71b" providerId="LiveId" clId="{DBF02EF2-5AE0-440D-B6AD-B5ACDEE03AC8}" dt="2021-08-25T14:31:36.437" v="2283" actId="404"/>
          <ac:spMkLst>
            <pc:docMk/>
            <pc:sldMk cId="1379128087" sldId="365"/>
            <ac:spMk id="28" creationId="{15F0DA52-9D8D-4642-9762-65BDA6AFE2FA}"/>
          </ac:spMkLst>
        </pc:spChg>
        <pc:spChg chg="del">
          <ac:chgData name="Syphax Ait oubelli" userId="ecf726b1934da71b" providerId="LiveId" clId="{DBF02EF2-5AE0-440D-B6AD-B5ACDEE03AC8}" dt="2021-08-25T14:30:36.767" v="2262" actId="478"/>
          <ac:spMkLst>
            <pc:docMk/>
            <pc:sldMk cId="1379128087" sldId="365"/>
            <ac:spMk id="30" creationId="{D711F95A-7470-47D2-8BFD-2ABBCF88A01E}"/>
          </ac:spMkLst>
        </pc:spChg>
        <pc:spChg chg="mod topLvl">
          <ac:chgData name="Syphax Ait oubelli" userId="ecf726b1934da71b" providerId="LiveId" clId="{DBF02EF2-5AE0-440D-B6AD-B5ACDEE03AC8}" dt="2021-08-25T14:31:36.437" v="2283" actId="404"/>
          <ac:spMkLst>
            <pc:docMk/>
            <pc:sldMk cId="1379128087" sldId="365"/>
            <ac:spMk id="31" creationId="{14AFC152-7112-443A-8C7A-2E80FB0E8E5A}"/>
          </ac:spMkLst>
        </pc:spChg>
        <pc:spChg chg="mod topLvl">
          <ac:chgData name="Syphax Ait oubelli" userId="ecf726b1934da71b" providerId="LiveId" clId="{DBF02EF2-5AE0-440D-B6AD-B5ACDEE03AC8}" dt="2021-08-25T14:31:36.437" v="2283" actId="404"/>
          <ac:spMkLst>
            <pc:docMk/>
            <pc:sldMk cId="1379128087" sldId="365"/>
            <ac:spMk id="34" creationId="{F09FA5DB-C5D5-4113-BDD9-00327492FEB0}"/>
          </ac:spMkLst>
        </pc:spChg>
        <pc:spChg chg="add mod topLvl">
          <ac:chgData name="Syphax Ait oubelli" userId="ecf726b1934da71b" providerId="LiveId" clId="{DBF02EF2-5AE0-440D-B6AD-B5ACDEE03AC8}" dt="2021-08-25T14:33:08.736" v="2323" actId="404"/>
          <ac:spMkLst>
            <pc:docMk/>
            <pc:sldMk cId="1379128087" sldId="365"/>
            <ac:spMk id="35" creationId="{7D5053E6-FB82-4C31-8110-8788F38011F1}"/>
          </ac:spMkLst>
        </pc:spChg>
        <pc:spChg chg="del">
          <ac:chgData name="Syphax Ait oubelli" userId="ecf726b1934da71b" providerId="LiveId" clId="{DBF02EF2-5AE0-440D-B6AD-B5ACDEE03AC8}" dt="2021-08-25T14:30:36.767" v="2262" actId="478"/>
          <ac:spMkLst>
            <pc:docMk/>
            <pc:sldMk cId="1379128087" sldId="365"/>
            <ac:spMk id="36" creationId="{3CC6F217-7166-4F93-91EF-2EB1F6A4B47A}"/>
          </ac:spMkLst>
        </pc:spChg>
        <pc:spChg chg="mod topLvl">
          <ac:chgData name="Syphax Ait oubelli" userId="ecf726b1934da71b" providerId="LiveId" clId="{DBF02EF2-5AE0-440D-B6AD-B5ACDEE03AC8}" dt="2021-08-25T14:31:36.437" v="2283" actId="404"/>
          <ac:spMkLst>
            <pc:docMk/>
            <pc:sldMk cId="1379128087" sldId="365"/>
            <ac:spMk id="37" creationId="{C81227BE-41EF-4393-AC13-08A97F741AD1}"/>
          </ac:spMkLst>
        </pc:spChg>
        <pc:spChg chg="add mod topLvl">
          <ac:chgData name="Syphax Ait oubelli" userId="ecf726b1934da71b" providerId="LiveId" clId="{DBF02EF2-5AE0-440D-B6AD-B5ACDEE03AC8}" dt="2021-08-25T14:33:08.736" v="2323" actId="404"/>
          <ac:spMkLst>
            <pc:docMk/>
            <pc:sldMk cId="1379128087" sldId="365"/>
            <ac:spMk id="38" creationId="{93EDC0BF-514A-40F2-9443-ED829CB1B89F}"/>
          </ac:spMkLst>
        </pc:spChg>
        <pc:spChg chg="add mod topLvl">
          <ac:chgData name="Syphax Ait oubelli" userId="ecf726b1934da71b" providerId="LiveId" clId="{DBF02EF2-5AE0-440D-B6AD-B5ACDEE03AC8}" dt="2021-08-25T14:33:08.736" v="2323" actId="404"/>
          <ac:spMkLst>
            <pc:docMk/>
            <pc:sldMk cId="1379128087" sldId="365"/>
            <ac:spMk id="39" creationId="{452B36F3-AC59-4893-9F11-9915693B5B7B}"/>
          </ac:spMkLst>
        </pc:spChg>
        <pc:spChg chg="mod topLvl">
          <ac:chgData name="Syphax Ait oubelli" userId="ecf726b1934da71b" providerId="LiveId" clId="{DBF02EF2-5AE0-440D-B6AD-B5ACDEE03AC8}" dt="2021-08-25T14:31:36.437" v="2283" actId="404"/>
          <ac:spMkLst>
            <pc:docMk/>
            <pc:sldMk cId="1379128087" sldId="365"/>
            <ac:spMk id="40" creationId="{EF95D963-9C20-4B6A-8864-EBC33FF866EE}"/>
          </ac:spMkLst>
        </pc:spChg>
        <pc:spChg chg="add mod topLvl">
          <ac:chgData name="Syphax Ait oubelli" userId="ecf726b1934da71b" providerId="LiveId" clId="{DBF02EF2-5AE0-440D-B6AD-B5ACDEE03AC8}" dt="2021-08-25T14:33:08.736" v="2323" actId="404"/>
          <ac:spMkLst>
            <pc:docMk/>
            <pc:sldMk cId="1379128087" sldId="365"/>
            <ac:spMk id="41" creationId="{9EF20CBA-660D-412E-ABC2-6EE8C8919D16}"/>
          </ac:spMkLst>
        </pc:spChg>
        <pc:spChg chg="add mod topLvl">
          <ac:chgData name="Syphax Ait oubelli" userId="ecf726b1934da71b" providerId="LiveId" clId="{DBF02EF2-5AE0-440D-B6AD-B5ACDEE03AC8}" dt="2021-08-25T14:33:08.736" v="2323" actId="404"/>
          <ac:spMkLst>
            <pc:docMk/>
            <pc:sldMk cId="1379128087" sldId="365"/>
            <ac:spMk id="42" creationId="{D6C7DA40-9611-4AF5-B827-3662FABF85C9}"/>
          </ac:spMkLst>
        </pc:spChg>
        <pc:spChg chg="mod topLvl">
          <ac:chgData name="Syphax Ait oubelli" userId="ecf726b1934da71b" providerId="LiveId" clId="{DBF02EF2-5AE0-440D-B6AD-B5ACDEE03AC8}" dt="2021-08-25T14:31:36.437" v="2283" actId="404"/>
          <ac:spMkLst>
            <pc:docMk/>
            <pc:sldMk cId="1379128087" sldId="365"/>
            <ac:spMk id="43" creationId="{A1622D04-8937-4436-8A83-B2DDB09AE7F2}"/>
          </ac:spMkLst>
        </pc:spChg>
        <pc:spChg chg="add mod topLvl">
          <ac:chgData name="Syphax Ait oubelli" userId="ecf726b1934da71b" providerId="LiveId" clId="{DBF02EF2-5AE0-440D-B6AD-B5ACDEE03AC8}" dt="2021-08-25T14:33:08.736" v="2323" actId="404"/>
          <ac:spMkLst>
            <pc:docMk/>
            <pc:sldMk cId="1379128087" sldId="365"/>
            <ac:spMk id="44" creationId="{57318D8F-4112-4A72-A7B8-561AF4EBC3C4}"/>
          </ac:spMkLst>
        </pc:spChg>
        <pc:spChg chg="add mod topLvl">
          <ac:chgData name="Syphax Ait oubelli" userId="ecf726b1934da71b" providerId="LiveId" clId="{DBF02EF2-5AE0-440D-B6AD-B5ACDEE03AC8}" dt="2021-08-25T14:33:08.736" v="2323" actId="404"/>
          <ac:spMkLst>
            <pc:docMk/>
            <pc:sldMk cId="1379128087" sldId="365"/>
            <ac:spMk id="45" creationId="{EC72B122-C8BB-4735-9AFE-C8B93AB91F72}"/>
          </ac:spMkLst>
        </pc:spChg>
        <pc:spChg chg="mod topLvl">
          <ac:chgData name="Syphax Ait oubelli" userId="ecf726b1934da71b" providerId="LiveId" clId="{DBF02EF2-5AE0-440D-B6AD-B5ACDEE03AC8}" dt="2021-08-25T14:31:36.437" v="2283" actId="404"/>
          <ac:spMkLst>
            <pc:docMk/>
            <pc:sldMk cId="1379128087" sldId="365"/>
            <ac:spMk id="46" creationId="{1785F098-5F9B-4E15-825A-EB70E4A37FD6}"/>
          </ac:spMkLst>
        </pc:spChg>
        <pc:spChg chg="add mod topLvl">
          <ac:chgData name="Syphax Ait oubelli" userId="ecf726b1934da71b" providerId="LiveId" clId="{DBF02EF2-5AE0-440D-B6AD-B5ACDEE03AC8}" dt="2021-08-25T14:33:08.736" v="2323" actId="404"/>
          <ac:spMkLst>
            <pc:docMk/>
            <pc:sldMk cId="1379128087" sldId="365"/>
            <ac:spMk id="47" creationId="{61525A98-7694-4721-AFD5-E5932828240A}"/>
          </ac:spMkLst>
        </pc:spChg>
        <pc:spChg chg="add mod">
          <ac:chgData name="Syphax Ait oubelli" userId="ecf726b1934da71b" providerId="LiveId" clId="{DBF02EF2-5AE0-440D-B6AD-B5ACDEE03AC8}" dt="2021-08-25T14:32:20.174" v="2297" actId="14100"/>
          <ac:spMkLst>
            <pc:docMk/>
            <pc:sldMk cId="1379128087" sldId="365"/>
            <ac:spMk id="48" creationId="{19317471-94D1-4C15-BCE6-6344A48B99E0}"/>
          </ac:spMkLst>
        </pc:spChg>
        <pc:spChg chg="mod topLvl">
          <ac:chgData name="Syphax Ait oubelli" userId="ecf726b1934da71b" providerId="LiveId" clId="{DBF02EF2-5AE0-440D-B6AD-B5ACDEE03AC8}" dt="2021-08-25T14:31:36.437" v="2283" actId="404"/>
          <ac:spMkLst>
            <pc:docMk/>
            <pc:sldMk cId="1379128087" sldId="365"/>
            <ac:spMk id="49" creationId="{8354BD48-71B1-47A2-964C-9406051523F7}"/>
          </ac:spMkLst>
        </pc:spChg>
        <pc:spChg chg="add mod">
          <ac:chgData name="Syphax Ait oubelli" userId="ecf726b1934da71b" providerId="LiveId" clId="{DBF02EF2-5AE0-440D-B6AD-B5ACDEE03AC8}" dt="2021-08-25T14:32:29.800" v="2301" actId="14100"/>
          <ac:spMkLst>
            <pc:docMk/>
            <pc:sldMk cId="1379128087" sldId="365"/>
            <ac:spMk id="50" creationId="{CB3562DC-6891-4061-B014-330C9663C953}"/>
          </ac:spMkLst>
        </pc:spChg>
        <pc:spChg chg="add mod">
          <ac:chgData name="Syphax Ait oubelli" userId="ecf726b1934da71b" providerId="LiveId" clId="{DBF02EF2-5AE0-440D-B6AD-B5ACDEE03AC8}" dt="2021-08-25T14:32:43.375" v="2308" actId="1076"/>
          <ac:spMkLst>
            <pc:docMk/>
            <pc:sldMk cId="1379128087" sldId="365"/>
            <ac:spMk id="51" creationId="{98497746-0C17-4F7C-B613-D28E870B77FC}"/>
          </ac:spMkLst>
        </pc:spChg>
        <pc:spChg chg="mod topLvl">
          <ac:chgData name="Syphax Ait oubelli" userId="ecf726b1934da71b" providerId="LiveId" clId="{DBF02EF2-5AE0-440D-B6AD-B5ACDEE03AC8}" dt="2021-08-25T14:31:36.437" v="2283" actId="404"/>
          <ac:spMkLst>
            <pc:docMk/>
            <pc:sldMk cId="1379128087" sldId="365"/>
            <ac:spMk id="52" creationId="{9737E3C9-2649-4B93-B311-C140B3A0E59E}"/>
          </ac:spMkLst>
        </pc:spChg>
        <pc:spChg chg="add mod">
          <ac:chgData name="Syphax Ait oubelli" userId="ecf726b1934da71b" providerId="LiveId" clId="{DBF02EF2-5AE0-440D-B6AD-B5ACDEE03AC8}" dt="2021-08-25T14:32:50.321" v="2314" actId="1076"/>
          <ac:spMkLst>
            <pc:docMk/>
            <pc:sldMk cId="1379128087" sldId="365"/>
            <ac:spMk id="53" creationId="{251C9AA9-154C-489C-A50A-239104C5EB1C}"/>
          </ac:spMkLst>
        </pc:spChg>
        <pc:spChg chg="mod topLvl">
          <ac:chgData name="Syphax Ait oubelli" userId="ecf726b1934da71b" providerId="LiveId" clId="{DBF02EF2-5AE0-440D-B6AD-B5ACDEE03AC8}" dt="2021-08-25T14:31:36.437" v="2283" actId="404"/>
          <ac:spMkLst>
            <pc:docMk/>
            <pc:sldMk cId="1379128087" sldId="365"/>
            <ac:spMk id="55" creationId="{643D47E5-5F64-41FE-A755-10F5635F91AC}"/>
          </ac:spMkLst>
        </pc:spChg>
        <pc:spChg chg="mod topLvl">
          <ac:chgData name="Syphax Ait oubelli" userId="ecf726b1934da71b" providerId="LiveId" clId="{DBF02EF2-5AE0-440D-B6AD-B5ACDEE03AC8}" dt="2021-08-25T14:31:36.437" v="2283" actId="404"/>
          <ac:spMkLst>
            <pc:docMk/>
            <pc:sldMk cId="1379128087" sldId="365"/>
            <ac:spMk id="58" creationId="{8EC3A824-16BD-43D7-A9F7-7315256CBBBD}"/>
          </ac:spMkLst>
        </pc:spChg>
        <pc:spChg chg="mod topLvl">
          <ac:chgData name="Syphax Ait oubelli" userId="ecf726b1934da71b" providerId="LiveId" clId="{DBF02EF2-5AE0-440D-B6AD-B5ACDEE03AC8}" dt="2021-08-25T14:31:36.437" v="2283" actId="404"/>
          <ac:spMkLst>
            <pc:docMk/>
            <pc:sldMk cId="1379128087" sldId="365"/>
            <ac:spMk id="61" creationId="{6F32346E-52DB-4C93-A3B2-14DA9B8443DA}"/>
          </ac:spMkLst>
        </pc:spChg>
        <pc:spChg chg="mod topLvl">
          <ac:chgData name="Syphax Ait oubelli" userId="ecf726b1934da71b" providerId="LiveId" clId="{DBF02EF2-5AE0-440D-B6AD-B5ACDEE03AC8}" dt="2021-08-25T14:31:36.437" v="2283" actId="404"/>
          <ac:spMkLst>
            <pc:docMk/>
            <pc:sldMk cId="1379128087" sldId="365"/>
            <ac:spMk id="64" creationId="{5D49293E-1C21-480B-A99D-89FC82FB266E}"/>
          </ac:spMkLst>
        </pc:spChg>
        <pc:grpChg chg="add del mod">
          <ac:chgData name="Syphax Ait oubelli" userId="ecf726b1934da71b" providerId="LiveId" clId="{DBF02EF2-5AE0-440D-B6AD-B5ACDEE03AC8}" dt="2021-08-25T14:30:51.384" v="2271" actId="165"/>
          <ac:grpSpMkLst>
            <pc:docMk/>
            <pc:sldMk cId="1379128087" sldId="365"/>
            <ac:grpSpMk id="2" creationId="{A4B7DC00-279D-4E8D-A4FA-50DFB18C2C8C}"/>
          </ac:grpSpMkLst>
        </pc:grpChg>
        <pc:grpChg chg="add mod">
          <ac:chgData name="Syphax Ait oubelli" userId="ecf726b1934da71b" providerId="LiveId" clId="{DBF02EF2-5AE0-440D-B6AD-B5ACDEE03AC8}" dt="2021-08-25T14:31:35.207" v="2281" actId="14100"/>
          <ac:grpSpMkLst>
            <pc:docMk/>
            <pc:sldMk cId="1379128087" sldId="365"/>
            <ac:grpSpMk id="3" creationId="{950F63B0-6244-43F5-ADCC-90B8BE956862}"/>
          </ac:grpSpMkLst>
        </pc:grpChg>
        <pc:grpChg chg="add del mod">
          <ac:chgData name="Syphax Ait oubelli" userId="ecf726b1934da71b" providerId="LiveId" clId="{DBF02EF2-5AE0-440D-B6AD-B5ACDEE03AC8}" dt="2021-08-25T14:31:47.904" v="2286" actId="165"/>
          <ac:grpSpMkLst>
            <pc:docMk/>
            <pc:sldMk cId="1379128087" sldId="365"/>
            <ac:grpSpMk id="4" creationId="{4288FA3F-6EF1-46D5-B633-1F7542484EAA}"/>
          </ac:grpSpMkLst>
        </pc:grpChg>
        <pc:picChg chg="del">
          <ac:chgData name="Syphax Ait oubelli" userId="ecf726b1934da71b" providerId="LiveId" clId="{DBF02EF2-5AE0-440D-B6AD-B5ACDEE03AC8}" dt="2021-08-25T14:30:36.767" v="2262" actId="478"/>
          <ac:picMkLst>
            <pc:docMk/>
            <pc:sldMk cId="1379128087" sldId="365"/>
            <ac:picMk id="26" creationId="{5510BF28-060B-48E7-B631-DF16AB9AC6CC}"/>
          </ac:picMkLst>
        </pc:picChg>
        <pc:picChg chg="del">
          <ac:chgData name="Syphax Ait oubelli" userId="ecf726b1934da71b" providerId="LiveId" clId="{DBF02EF2-5AE0-440D-B6AD-B5ACDEE03AC8}" dt="2021-08-25T14:30:36.767" v="2262" actId="478"/>
          <ac:picMkLst>
            <pc:docMk/>
            <pc:sldMk cId="1379128087" sldId="365"/>
            <ac:picMk id="29" creationId="{4BD16540-65B6-4662-B718-4083913FD17E}"/>
          </ac:picMkLst>
        </pc:picChg>
      </pc:sldChg>
      <pc:sldChg chg="addSp delSp modSp add mod">
        <pc:chgData name="Syphax Ait oubelli" userId="ecf726b1934da71b" providerId="LiveId" clId="{DBF02EF2-5AE0-440D-B6AD-B5ACDEE03AC8}" dt="2021-08-25T14:45:39.143" v="2780"/>
        <pc:sldMkLst>
          <pc:docMk/>
          <pc:sldMk cId="4045911566" sldId="366"/>
        </pc:sldMkLst>
        <pc:spChg chg="add mod">
          <ac:chgData name="Syphax Ait oubelli" userId="ecf726b1934da71b" providerId="LiveId" clId="{DBF02EF2-5AE0-440D-B6AD-B5ACDEE03AC8}" dt="2021-08-25T14:43:58.276" v="2734" actId="207"/>
          <ac:spMkLst>
            <pc:docMk/>
            <pc:sldMk cId="4045911566" sldId="366"/>
            <ac:spMk id="2" creationId="{7D376228-D553-432B-A9BD-77B6A21B37EF}"/>
          </ac:spMkLst>
        </pc:spChg>
        <pc:spChg chg="del">
          <ac:chgData name="Syphax Ait oubelli" userId="ecf726b1934da71b" providerId="LiveId" clId="{DBF02EF2-5AE0-440D-B6AD-B5ACDEE03AC8}" dt="2021-08-25T14:35:56.439" v="2325" actId="478"/>
          <ac:spMkLst>
            <pc:docMk/>
            <pc:sldMk cId="4045911566" sldId="366"/>
            <ac:spMk id="5" creationId="{AB1F0B96-6475-46F8-986D-13C8925D8472}"/>
          </ac:spMkLst>
        </pc:spChg>
        <pc:spChg chg="del">
          <ac:chgData name="Syphax Ait oubelli" userId="ecf726b1934da71b" providerId="LiveId" clId="{DBF02EF2-5AE0-440D-B6AD-B5ACDEE03AC8}" dt="2021-08-25T14:35:56.439" v="2325" actId="478"/>
          <ac:spMkLst>
            <pc:docMk/>
            <pc:sldMk cId="4045911566" sldId="366"/>
            <ac:spMk id="6" creationId="{E6C76B2A-3C5C-4E39-857A-6DF984393E2E}"/>
          </ac:spMkLst>
        </pc:spChg>
        <pc:spChg chg="del">
          <ac:chgData name="Syphax Ait oubelli" userId="ecf726b1934da71b" providerId="LiveId" clId="{DBF02EF2-5AE0-440D-B6AD-B5ACDEE03AC8}" dt="2021-08-25T14:35:56.439" v="2325" actId="478"/>
          <ac:spMkLst>
            <pc:docMk/>
            <pc:sldMk cId="4045911566" sldId="366"/>
            <ac:spMk id="33" creationId="{4AE8B791-6C1B-499C-88C8-7DDE46F1912D}"/>
          </ac:spMkLst>
        </pc:spChg>
        <pc:spChg chg="del">
          <ac:chgData name="Syphax Ait oubelli" userId="ecf726b1934da71b" providerId="LiveId" clId="{DBF02EF2-5AE0-440D-B6AD-B5ACDEE03AC8}" dt="2021-08-25T14:35:56.439" v="2325" actId="478"/>
          <ac:spMkLst>
            <pc:docMk/>
            <pc:sldMk cId="4045911566" sldId="366"/>
            <ac:spMk id="35" creationId="{7D5053E6-FB82-4C31-8110-8788F38011F1}"/>
          </ac:spMkLst>
        </pc:spChg>
        <pc:spChg chg="del">
          <ac:chgData name="Syphax Ait oubelli" userId="ecf726b1934da71b" providerId="LiveId" clId="{DBF02EF2-5AE0-440D-B6AD-B5ACDEE03AC8}" dt="2021-08-25T14:35:56.439" v="2325" actId="478"/>
          <ac:spMkLst>
            <pc:docMk/>
            <pc:sldMk cId="4045911566" sldId="366"/>
            <ac:spMk id="38" creationId="{93EDC0BF-514A-40F2-9443-ED829CB1B89F}"/>
          </ac:spMkLst>
        </pc:spChg>
        <pc:spChg chg="del">
          <ac:chgData name="Syphax Ait oubelli" userId="ecf726b1934da71b" providerId="LiveId" clId="{DBF02EF2-5AE0-440D-B6AD-B5ACDEE03AC8}" dt="2021-08-25T14:35:56.439" v="2325" actId="478"/>
          <ac:spMkLst>
            <pc:docMk/>
            <pc:sldMk cId="4045911566" sldId="366"/>
            <ac:spMk id="39" creationId="{452B36F3-AC59-4893-9F11-9915693B5B7B}"/>
          </ac:spMkLst>
        </pc:spChg>
        <pc:spChg chg="del">
          <ac:chgData name="Syphax Ait oubelli" userId="ecf726b1934da71b" providerId="LiveId" clId="{DBF02EF2-5AE0-440D-B6AD-B5ACDEE03AC8}" dt="2021-08-25T14:35:56.439" v="2325" actId="478"/>
          <ac:spMkLst>
            <pc:docMk/>
            <pc:sldMk cId="4045911566" sldId="366"/>
            <ac:spMk id="41" creationId="{9EF20CBA-660D-412E-ABC2-6EE8C8919D16}"/>
          </ac:spMkLst>
        </pc:spChg>
        <pc:spChg chg="del">
          <ac:chgData name="Syphax Ait oubelli" userId="ecf726b1934da71b" providerId="LiveId" clId="{DBF02EF2-5AE0-440D-B6AD-B5ACDEE03AC8}" dt="2021-08-25T14:35:56.439" v="2325" actId="478"/>
          <ac:spMkLst>
            <pc:docMk/>
            <pc:sldMk cId="4045911566" sldId="366"/>
            <ac:spMk id="42" creationId="{D6C7DA40-9611-4AF5-B827-3662FABF85C9}"/>
          </ac:spMkLst>
        </pc:spChg>
        <pc:spChg chg="del">
          <ac:chgData name="Syphax Ait oubelli" userId="ecf726b1934da71b" providerId="LiveId" clId="{DBF02EF2-5AE0-440D-B6AD-B5ACDEE03AC8}" dt="2021-08-25T14:35:56.439" v="2325" actId="478"/>
          <ac:spMkLst>
            <pc:docMk/>
            <pc:sldMk cId="4045911566" sldId="366"/>
            <ac:spMk id="44" creationId="{57318D8F-4112-4A72-A7B8-561AF4EBC3C4}"/>
          </ac:spMkLst>
        </pc:spChg>
        <pc:spChg chg="del">
          <ac:chgData name="Syphax Ait oubelli" userId="ecf726b1934da71b" providerId="LiveId" clId="{DBF02EF2-5AE0-440D-B6AD-B5ACDEE03AC8}" dt="2021-08-25T14:35:56.439" v="2325" actId="478"/>
          <ac:spMkLst>
            <pc:docMk/>
            <pc:sldMk cId="4045911566" sldId="366"/>
            <ac:spMk id="45" creationId="{EC72B122-C8BB-4735-9AFE-C8B93AB91F72}"/>
          </ac:spMkLst>
        </pc:spChg>
        <pc:spChg chg="del">
          <ac:chgData name="Syphax Ait oubelli" userId="ecf726b1934da71b" providerId="LiveId" clId="{DBF02EF2-5AE0-440D-B6AD-B5ACDEE03AC8}" dt="2021-08-25T14:35:56.439" v="2325" actId="478"/>
          <ac:spMkLst>
            <pc:docMk/>
            <pc:sldMk cId="4045911566" sldId="366"/>
            <ac:spMk id="47" creationId="{61525A98-7694-4721-AFD5-E5932828240A}"/>
          </ac:spMkLst>
        </pc:spChg>
        <pc:spChg chg="del">
          <ac:chgData name="Syphax Ait oubelli" userId="ecf726b1934da71b" providerId="LiveId" clId="{DBF02EF2-5AE0-440D-B6AD-B5ACDEE03AC8}" dt="2021-08-25T14:35:56.439" v="2325" actId="478"/>
          <ac:spMkLst>
            <pc:docMk/>
            <pc:sldMk cId="4045911566" sldId="366"/>
            <ac:spMk id="48" creationId="{19317471-94D1-4C15-BCE6-6344A48B99E0}"/>
          </ac:spMkLst>
        </pc:spChg>
        <pc:spChg chg="del">
          <ac:chgData name="Syphax Ait oubelli" userId="ecf726b1934da71b" providerId="LiveId" clId="{DBF02EF2-5AE0-440D-B6AD-B5ACDEE03AC8}" dt="2021-08-25T14:35:56.439" v="2325" actId="478"/>
          <ac:spMkLst>
            <pc:docMk/>
            <pc:sldMk cId="4045911566" sldId="366"/>
            <ac:spMk id="50" creationId="{CB3562DC-6891-4061-B014-330C9663C953}"/>
          </ac:spMkLst>
        </pc:spChg>
        <pc:spChg chg="del">
          <ac:chgData name="Syphax Ait oubelli" userId="ecf726b1934da71b" providerId="LiveId" clId="{DBF02EF2-5AE0-440D-B6AD-B5ACDEE03AC8}" dt="2021-08-25T14:35:56.439" v="2325" actId="478"/>
          <ac:spMkLst>
            <pc:docMk/>
            <pc:sldMk cId="4045911566" sldId="366"/>
            <ac:spMk id="51" creationId="{98497746-0C17-4F7C-B613-D28E870B77FC}"/>
          </ac:spMkLst>
        </pc:spChg>
        <pc:spChg chg="del">
          <ac:chgData name="Syphax Ait oubelli" userId="ecf726b1934da71b" providerId="LiveId" clId="{DBF02EF2-5AE0-440D-B6AD-B5ACDEE03AC8}" dt="2021-08-25T14:35:56.439" v="2325" actId="478"/>
          <ac:spMkLst>
            <pc:docMk/>
            <pc:sldMk cId="4045911566" sldId="366"/>
            <ac:spMk id="53" creationId="{251C9AA9-154C-489C-A50A-239104C5EB1C}"/>
          </ac:spMkLst>
        </pc:spChg>
        <pc:spChg chg="add mod">
          <ac:chgData name="Syphax Ait oubelli" userId="ecf726b1934da71b" providerId="LiveId" clId="{DBF02EF2-5AE0-440D-B6AD-B5ACDEE03AC8}" dt="2021-08-25T14:45:39.143" v="2780"/>
          <ac:spMkLst>
            <pc:docMk/>
            <pc:sldMk cId="4045911566" sldId="366"/>
            <ac:spMk id="54" creationId="{275D7447-F010-4122-9245-F3058F23F3D8}"/>
          </ac:spMkLst>
        </pc:spChg>
        <pc:grpChg chg="del">
          <ac:chgData name="Syphax Ait oubelli" userId="ecf726b1934da71b" providerId="LiveId" clId="{DBF02EF2-5AE0-440D-B6AD-B5ACDEE03AC8}" dt="2021-08-25T14:35:56.439" v="2325" actId="478"/>
          <ac:grpSpMkLst>
            <pc:docMk/>
            <pc:sldMk cId="4045911566" sldId="366"/>
            <ac:grpSpMk id="3" creationId="{950F63B0-6244-43F5-ADCC-90B8BE956862}"/>
          </ac:grpSpMkLst>
        </pc:grpChg>
        <pc:picChg chg="del">
          <ac:chgData name="Syphax Ait oubelli" userId="ecf726b1934da71b" providerId="LiveId" clId="{DBF02EF2-5AE0-440D-B6AD-B5ACDEE03AC8}" dt="2021-08-25T14:35:56.439" v="2325" actId="478"/>
          <ac:picMkLst>
            <pc:docMk/>
            <pc:sldMk cId="4045911566" sldId="366"/>
            <ac:picMk id="32" creationId="{09BFDCAC-7A1F-4DE8-B952-97E3C337BC60}"/>
          </ac:picMkLst>
        </pc:picChg>
      </pc:sldChg>
      <pc:sldChg chg="addSp modSp add">
        <pc:chgData name="Syphax Ait oubelli" userId="ecf726b1934da71b" providerId="LiveId" clId="{DBF02EF2-5AE0-440D-B6AD-B5ACDEE03AC8}" dt="2021-08-25T14:46:27.692" v="2782" actId="207"/>
        <pc:sldMkLst>
          <pc:docMk/>
          <pc:sldMk cId="615178044" sldId="367"/>
        </pc:sldMkLst>
        <pc:spChg chg="mod">
          <ac:chgData name="Syphax Ait oubelli" userId="ecf726b1934da71b" providerId="LiveId" clId="{DBF02EF2-5AE0-440D-B6AD-B5ACDEE03AC8}" dt="2021-08-25T14:46:27.692" v="2782" actId="207"/>
          <ac:spMkLst>
            <pc:docMk/>
            <pc:sldMk cId="615178044" sldId="367"/>
            <ac:spMk id="2" creationId="{7D376228-D553-432B-A9BD-77B6A21B37EF}"/>
          </ac:spMkLst>
        </pc:spChg>
        <pc:spChg chg="add mod">
          <ac:chgData name="Syphax Ait oubelli" userId="ecf726b1934da71b" providerId="LiveId" clId="{DBF02EF2-5AE0-440D-B6AD-B5ACDEE03AC8}" dt="2021-08-25T14:45:38.461" v="2779"/>
          <ac:spMkLst>
            <pc:docMk/>
            <pc:sldMk cId="615178044" sldId="367"/>
            <ac:spMk id="3" creationId="{4149BEC7-3B7D-4FA5-857E-743ED5558278}"/>
          </ac:spMkLst>
        </pc:spChg>
      </pc:sldChg>
      <pc:sldChg chg="addSp modSp add">
        <pc:chgData name="Syphax Ait oubelli" userId="ecf726b1934da71b" providerId="LiveId" clId="{DBF02EF2-5AE0-440D-B6AD-B5ACDEE03AC8}" dt="2021-08-25T14:45:37.800" v="2778"/>
        <pc:sldMkLst>
          <pc:docMk/>
          <pc:sldMk cId="2948129299" sldId="368"/>
        </pc:sldMkLst>
        <pc:spChg chg="mod">
          <ac:chgData name="Syphax Ait oubelli" userId="ecf726b1934da71b" providerId="LiveId" clId="{DBF02EF2-5AE0-440D-B6AD-B5ACDEE03AC8}" dt="2021-08-25T14:44:06.883" v="2736" actId="207"/>
          <ac:spMkLst>
            <pc:docMk/>
            <pc:sldMk cId="2948129299" sldId="368"/>
            <ac:spMk id="2" creationId="{7D376228-D553-432B-A9BD-77B6A21B37EF}"/>
          </ac:spMkLst>
        </pc:spChg>
        <pc:spChg chg="add mod">
          <ac:chgData name="Syphax Ait oubelli" userId="ecf726b1934da71b" providerId="LiveId" clId="{DBF02EF2-5AE0-440D-B6AD-B5ACDEE03AC8}" dt="2021-08-25T14:45:37.800" v="2778"/>
          <ac:spMkLst>
            <pc:docMk/>
            <pc:sldMk cId="2948129299" sldId="368"/>
            <ac:spMk id="3" creationId="{EDFE9D75-3DCC-4F4E-8DDF-AE8D548564AC}"/>
          </ac:spMkLst>
        </pc:spChg>
      </pc:sldChg>
      <pc:sldChg chg="addSp modSp add">
        <pc:chgData name="Syphax Ait oubelli" userId="ecf726b1934da71b" providerId="LiveId" clId="{DBF02EF2-5AE0-440D-B6AD-B5ACDEE03AC8}" dt="2021-08-25T14:46:34.421" v="2784" actId="207"/>
        <pc:sldMkLst>
          <pc:docMk/>
          <pc:sldMk cId="1842538034" sldId="369"/>
        </pc:sldMkLst>
        <pc:spChg chg="mod">
          <ac:chgData name="Syphax Ait oubelli" userId="ecf726b1934da71b" providerId="LiveId" clId="{DBF02EF2-5AE0-440D-B6AD-B5ACDEE03AC8}" dt="2021-08-25T14:46:34.421" v="2784" actId="207"/>
          <ac:spMkLst>
            <pc:docMk/>
            <pc:sldMk cId="1842538034" sldId="369"/>
            <ac:spMk id="2" creationId="{7D376228-D553-432B-A9BD-77B6A21B37EF}"/>
          </ac:spMkLst>
        </pc:spChg>
        <pc:spChg chg="add mod">
          <ac:chgData name="Syphax Ait oubelli" userId="ecf726b1934da71b" providerId="LiveId" clId="{DBF02EF2-5AE0-440D-B6AD-B5ACDEE03AC8}" dt="2021-08-25T14:45:34.467" v="2775"/>
          <ac:spMkLst>
            <pc:docMk/>
            <pc:sldMk cId="1842538034" sldId="369"/>
            <ac:spMk id="3" creationId="{A49EBC41-C106-46E5-BA34-CCFDDCB78323}"/>
          </ac:spMkLst>
        </pc:spChg>
      </pc:sldChg>
      <pc:sldChg chg="addSp delSp modSp add">
        <pc:chgData name="Syphax Ait oubelli" userId="ecf726b1934da71b" providerId="LiveId" clId="{DBF02EF2-5AE0-440D-B6AD-B5ACDEE03AC8}" dt="2021-08-25T14:45:36.778" v="2777"/>
        <pc:sldMkLst>
          <pc:docMk/>
          <pc:sldMk cId="3131143832" sldId="370"/>
        </pc:sldMkLst>
        <pc:spChg chg="mod">
          <ac:chgData name="Syphax Ait oubelli" userId="ecf726b1934da71b" providerId="LiveId" clId="{DBF02EF2-5AE0-440D-B6AD-B5ACDEE03AC8}" dt="2021-08-25T14:44:15.216" v="2738" actId="207"/>
          <ac:spMkLst>
            <pc:docMk/>
            <pc:sldMk cId="3131143832" sldId="370"/>
            <ac:spMk id="2" creationId="{7D376228-D553-432B-A9BD-77B6A21B37EF}"/>
          </ac:spMkLst>
        </pc:spChg>
        <pc:spChg chg="add mod">
          <ac:chgData name="Syphax Ait oubelli" userId="ecf726b1934da71b" providerId="LiveId" clId="{DBF02EF2-5AE0-440D-B6AD-B5ACDEE03AC8}" dt="2021-08-25T14:45:33.860" v="2774"/>
          <ac:spMkLst>
            <pc:docMk/>
            <pc:sldMk cId="3131143832" sldId="370"/>
            <ac:spMk id="3" creationId="{8E851A1C-0D18-45EB-9FFC-FD5265727D6F}"/>
          </ac:spMkLst>
        </pc:spChg>
        <pc:spChg chg="add del mod">
          <ac:chgData name="Syphax Ait oubelli" userId="ecf726b1934da71b" providerId="LiveId" clId="{DBF02EF2-5AE0-440D-B6AD-B5ACDEE03AC8}" dt="2021-08-25T14:45:36.778" v="2777"/>
          <ac:spMkLst>
            <pc:docMk/>
            <pc:sldMk cId="3131143832" sldId="370"/>
            <ac:spMk id="4" creationId="{4D2A20F6-875D-4DB9-8185-159280F2D0DC}"/>
          </ac:spMkLst>
        </pc:spChg>
      </pc:sldChg>
      <pc:sldChg chg="addSp modSp add">
        <pc:chgData name="Syphax Ait oubelli" userId="ecf726b1934da71b" providerId="LiveId" clId="{DBF02EF2-5AE0-440D-B6AD-B5ACDEE03AC8}" dt="2021-08-25T14:46:42.766" v="2786" actId="207"/>
        <pc:sldMkLst>
          <pc:docMk/>
          <pc:sldMk cId="3593403532" sldId="371"/>
        </pc:sldMkLst>
        <pc:spChg chg="mod">
          <ac:chgData name="Syphax Ait oubelli" userId="ecf726b1934da71b" providerId="LiveId" clId="{DBF02EF2-5AE0-440D-B6AD-B5ACDEE03AC8}" dt="2021-08-25T14:46:42.766" v="2786" actId="207"/>
          <ac:spMkLst>
            <pc:docMk/>
            <pc:sldMk cId="3593403532" sldId="371"/>
            <ac:spMk id="2" creationId="{7D376228-D553-432B-A9BD-77B6A21B37EF}"/>
          </ac:spMkLst>
        </pc:spChg>
        <pc:spChg chg="add mod">
          <ac:chgData name="Syphax Ait oubelli" userId="ecf726b1934da71b" providerId="LiveId" clId="{DBF02EF2-5AE0-440D-B6AD-B5ACDEE03AC8}" dt="2021-08-25T14:45:32.619" v="2773"/>
          <ac:spMkLst>
            <pc:docMk/>
            <pc:sldMk cId="3593403532" sldId="371"/>
            <ac:spMk id="3" creationId="{36FF386F-7403-40D5-93C0-D2C57E5FDC2A}"/>
          </ac:spMkLst>
        </pc:spChg>
      </pc:sldChg>
      <pc:sldChg chg="addSp modSp add">
        <pc:chgData name="Syphax Ait oubelli" userId="ecf726b1934da71b" providerId="LiveId" clId="{DBF02EF2-5AE0-440D-B6AD-B5ACDEE03AC8}" dt="2021-08-25T14:45:32.023" v="2772"/>
        <pc:sldMkLst>
          <pc:docMk/>
          <pc:sldMk cId="1403967107" sldId="372"/>
        </pc:sldMkLst>
        <pc:spChg chg="mod">
          <ac:chgData name="Syphax Ait oubelli" userId="ecf726b1934da71b" providerId="LiveId" clId="{DBF02EF2-5AE0-440D-B6AD-B5ACDEE03AC8}" dt="2021-08-25T14:44:23.166" v="2740" actId="207"/>
          <ac:spMkLst>
            <pc:docMk/>
            <pc:sldMk cId="1403967107" sldId="372"/>
            <ac:spMk id="2" creationId="{7D376228-D553-432B-A9BD-77B6A21B37EF}"/>
          </ac:spMkLst>
        </pc:spChg>
        <pc:spChg chg="add mod">
          <ac:chgData name="Syphax Ait oubelli" userId="ecf726b1934da71b" providerId="LiveId" clId="{DBF02EF2-5AE0-440D-B6AD-B5ACDEE03AC8}" dt="2021-08-25T14:45:32.023" v="2772"/>
          <ac:spMkLst>
            <pc:docMk/>
            <pc:sldMk cId="1403967107" sldId="372"/>
            <ac:spMk id="3" creationId="{D7DA54CE-722B-4A98-8D53-1457D16CCAB2}"/>
          </ac:spMkLst>
        </pc:spChg>
      </pc:sldChg>
      <pc:sldChg chg="addSp modSp add">
        <pc:chgData name="Syphax Ait oubelli" userId="ecf726b1934da71b" providerId="LiveId" clId="{DBF02EF2-5AE0-440D-B6AD-B5ACDEE03AC8}" dt="2021-08-25T14:46:50.008" v="2788" actId="207"/>
        <pc:sldMkLst>
          <pc:docMk/>
          <pc:sldMk cId="3664914485" sldId="373"/>
        </pc:sldMkLst>
        <pc:spChg chg="mod">
          <ac:chgData name="Syphax Ait oubelli" userId="ecf726b1934da71b" providerId="LiveId" clId="{DBF02EF2-5AE0-440D-B6AD-B5ACDEE03AC8}" dt="2021-08-25T14:46:50.008" v="2788" actId="207"/>
          <ac:spMkLst>
            <pc:docMk/>
            <pc:sldMk cId="3664914485" sldId="373"/>
            <ac:spMk id="2" creationId="{7D376228-D553-432B-A9BD-77B6A21B37EF}"/>
          </ac:spMkLst>
        </pc:spChg>
        <pc:spChg chg="add mod">
          <ac:chgData name="Syphax Ait oubelli" userId="ecf726b1934da71b" providerId="LiveId" clId="{DBF02EF2-5AE0-440D-B6AD-B5ACDEE03AC8}" dt="2021-08-25T14:45:31.382" v="2771"/>
          <ac:spMkLst>
            <pc:docMk/>
            <pc:sldMk cId="3664914485" sldId="373"/>
            <ac:spMk id="3" creationId="{E6E0B4C8-E2A1-4C6F-8AF6-919AB6764DC8}"/>
          </ac:spMkLst>
        </pc:spChg>
      </pc:sldChg>
      <pc:sldChg chg="addSp modSp add">
        <pc:chgData name="Syphax Ait oubelli" userId="ecf726b1934da71b" providerId="LiveId" clId="{DBF02EF2-5AE0-440D-B6AD-B5ACDEE03AC8}" dt="2021-08-25T14:45:30.167" v="2770"/>
        <pc:sldMkLst>
          <pc:docMk/>
          <pc:sldMk cId="4290690792" sldId="374"/>
        </pc:sldMkLst>
        <pc:spChg chg="mod">
          <ac:chgData name="Syphax Ait oubelli" userId="ecf726b1934da71b" providerId="LiveId" clId="{DBF02EF2-5AE0-440D-B6AD-B5ACDEE03AC8}" dt="2021-08-25T14:44:30.628" v="2742" actId="207"/>
          <ac:spMkLst>
            <pc:docMk/>
            <pc:sldMk cId="4290690792" sldId="374"/>
            <ac:spMk id="2" creationId="{7D376228-D553-432B-A9BD-77B6A21B37EF}"/>
          </ac:spMkLst>
        </pc:spChg>
        <pc:spChg chg="add mod">
          <ac:chgData name="Syphax Ait oubelli" userId="ecf726b1934da71b" providerId="LiveId" clId="{DBF02EF2-5AE0-440D-B6AD-B5ACDEE03AC8}" dt="2021-08-25T14:45:30.167" v="2770"/>
          <ac:spMkLst>
            <pc:docMk/>
            <pc:sldMk cId="4290690792" sldId="374"/>
            <ac:spMk id="3" creationId="{2039478D-E9D3-4178-BDA6-04087902C2DE}"/>
          </ac:spMkLst>
        </pc:spChg>
      </pc:sldChg>
      <pc:sldChg chg="addSp modSp add">
        <pc:chgData name="Syphax Ait oubelli" userId="ecf726b1934da71b" providerId="LiveId" clId="{DBF02EF2-5AE0-440D-B6AD-B5ACDEE03AC8}" dt="2021-08-25T14:45:29.479" v="2769"/>
        <pc:sldMkLst>
          <pc:docMk/>
          <pc:sldMk cId="1341363080" sldId="375"/>
        </pc:sldMkLst>
        <pc:spChg chg="mod">
          <ac:chgData name="Syphax Ait oubelli" userId="ecf726b1934da71b" providerId="LiveId" clId="{DBF02EF2-5AE0-440D-B6AD-B5ACDEE03AC8}" dt="2021-08-25T14:44:35.099" v="2743" actId="207"/>
          <ac:spMkLst>
            <pc:docMk/>
            <pc:sldMk cId="1341363080" sldId="375"/>
            <ac:spMk id="2" creationId="{7D376228-D553-432B-A9BD-77B6A21B37EF}"/>
          </ac:spMkLst>
        </pc:spChg>
        <pc:spChg chg="add mod">
          <ac:chgData name="Syphax Ait oubelli" userId="ecf726b1934da71b" providerId="LiveId" clId="{DBF02EF2-5AE0-440D-B6AD-B5ACDEE03AC8}" dt="2021-08-25T14:45:29.479" v="2769"/>
          <ac:spMkLst>
            <pc:docMk/>
            <pc:sldMk cId="1341363080" sldId="375"/>
            <ac:spMk id="3" creationId="{AE9672EA-2D76-4A6E-8CA9-5647C22E177D}"/>
          </ac:spMkLst>
        </pc:spChg>
      </pc:sldChg>
      <pc:sldChg chg="addSp modSp add">
        <pc:chgData name="Syphax Ait oubelli" userId="ecf726b1934da71b" providerId="LiveId" clId="{DBF02EF2-5AE0-440D-B6AD-B5ACDEE03AC8}" dt="2021-08-25T14:45:28.895" v="2768"/>
        <pc:sldMkLst>
          <pc:docMk/>
          <pc:sldMk cId="2360073991" sldId="376"/>
        </pc:sldMkLst>
        <pc:spChg chg="mod">
          <ac:chgData name="Syphax Ait oubelli" userId="ecf726b1934da71b" providerId="LiveId" clId="{DBF02EF2-5AE0-440D-B6AD-B5ACDEE03AC8}" dt="2021-08-25T14:44:39.262" v="2744" actId="207"/>
          <ac:spMkLst>
            <pc:docMk/>
            <pc:sldMk cId="2360073991" sldId="376"/>
            <ac:spMk id="2" creationId="{7D376228-D553-432B-A9BD-77B6A21B37EF}"/>
          </ac:spMkLst>
        </pc:spChg>
        <pc:spChg chg="add mod">
          <ac:chgData name="Syphax Ait oubelli" userId="ecf726b1934da71b" providerId="LiveId" clId="{DBF02EF2-5AE0-440D-B6AD-B5ACDEE03AC8}" dt="2021-08-25T14:45:28.895" v="2768"/>
          <ac:spMkLst>
            <pc:docMk/>
            <pc:sldMk cId="2360073991" sldId="376"/>
            <ac:spMk id="3" creationId="{A4662BFB-78EA-4759-8B34-ACD9DEC53F95}"/>
          </ac:spMkLst>
        </pc:spChg>
      </pc:sldChg>
      <pc:sldChg chg="addSp modSp add">
        <pc:chgData name="Syphax Ait oubelli" userId="ecf726b1934da71b" providerId="LiveId" clId="{DBF02EF2-5AE0-440D-B6AD-B5ACDEE03AC8}" dt="2021-08-25T14:45:28.416" v="2767"/>
        <pc:sldMkLst>
          <pc:docMk/>
          <pc:sldMk cId="1368113243" sldId="377"/>
        </pc:sldMkLst>
        <pc:spChg chg="mod">
          <ac:chgData name="Syphax Ait oubelli" userId="ecf726b1934da71b" providerId="LiveId" clId="{DBF02EF2-5AE0-440D-B6AD-B5ACDEE03AC8}" dt="2021-08-25T14:44:42.820" v="2745" actId="207"/>
          <ac:spMkLst>
            <pc:docMk/>
            <pc:sldMk cId="1368113243" sldId="377"/>
            <ac:spMk id="2" creationId="{7D376228-D553-432B-A9BD-77B6A21B37EF}"/>
          </ac:spMkLst>
        </pc:spChg>
        <pc:spChg chg="add mod">
          <ac:chgData name="Syphax Ait oubelli" userId="ecf726b1934da71b" providerId="LiveId" clId="{DBF02EF2-5AE0-440D-B6AD-B5ACDEE03AC8}" dt="2021-08-25T14:45:28.416" v="2767"/>
          <ac:spMkLst>
            <pc:docMk/>
            <pc:sldMk cId="1368113243" sldId="377"/>
            <ac:spMk id="3" creationId="{A635AB42-B15F-4B31-B473-FE8A6753F05E}"/>
          </ac:spMkLst>
        </pc:spChg>
      </pc:sldChg>
      <pc:sldChg chg="addSp modSp add mod">
        <pc:chgData name="Syphax Ait oubelli" userId="ecf726b1934da71b" providerId="LiveId" clId="{DBF02EF2-5AE0-440D-B6AD-B5ACDEE03AC8}" dt="2021-08-25T14:47:13.373" v="2798" actId="1076"/>
        <pc:sldMkLst>
          <pc:docMk/>
          <pc:sldMk cId="827770825" sldId="378"/>
        </pc:sldMkLst>
        <pc:spChg chg="mod">
          <ac:chgData name="Syphax Ait oubelli" userId="ecf726b1934da71b" providerId="LiveId" clId="{DBF02EF2-5AE0-440D-B6AD-B5ACDEE03AC8}" dt="2021-08-25T14:44:46.309" v="2746" actId="207"/>
          <ac:spMkLst>
            <pc:docMk/>
            <pc:sldMk cId="827770825" sldId="378"/>
            <ac:spMk id="2" creationId="{7D376228-D553-432B-A9BD-77B6A21B37EF}"/>
          </ac:spMkLst>
        </pc:spChg>
        <pc:spChg chg="add mod">
          <ac:chgData name="Syphax Ait oubelli" userId="ecf726b1934da71b" providerId="LiveId" clId="{DBF02EF2-5AE0-440D-B6AD-B5ACDEE03AC8}" dt="2021-08-25T14:45:27.669" v="2766"/>
          <ac:spMkLst>
            <pc:docMk/>
            <pc:sldMk cId="827770825" sldId="378"/>
            <ac:spMk id="3" creationId="{71CE3A00-B415-4A51-92EE-787494EE4A87}"/>
          </ac:spMkLst>
        </pc:spChg>
        <pc:spChg chg="add mod">
          <ac:chgData name="Syphax Ait oubelli" userId="ecf726b1934da71b" providerId="LiveId" clId="{DBF02EF2-5AE0-440D-B6AD-B5ACDEE03AC8}" dt="2021-08-25T14:47:13.373" v="2798" actId="1076"/>
          <ac:spMkLst>
            <pc:docMk/>
            <pc:sldMk cId="827770825" sldId="378"/>
            <ac:spMk id="4" creationId="{65F05A32-A850-4197-840E-E41196A31067}"/>
          </ac:spMkLst>
        </pc:spChg>
      </pc:sldChg>
      <pc:sldChg chg="addSp modSp add">
        <pc:chgData name="Syphax Ait oubelli" userId="ecf726b1934da71b" providerId="LiveId" clId="{DBF02EF2-5AE0-440D-B6AD-B5ACDEE03AC8}" dt="2021-08-25T14:47:35.076" v="2799"/>
        <pc:sldMkLst>
          <pc:docMk/>
          <pc:sldMk cId="2589190538" sldId="379"/>
        </pc:sldMkLst>
        <pc:spChg chg="mod">
          <ac:chgData name="Syphax Ait oubelli" userId="ecf726b1934da71b" providerId="LiveId" clId="{DBF02EF2-5AE0-440D-B6AD-B5ACDEE03AC8}" dt="2021-08-25T14:44:50.053" v="2747" actId="207"/>
          <ac:spMkLst>
            <pc:docMk/>
            <pc:sldMk cId="2589190538" sldId="379"/>
            <ac:spMk id="2" creationId="{7D376228-D553-432B-A9BD-77B6A21B37EF}"/>
          </ac:spMkLst>
        </pc:spChg>
        <pc:spChg chg="add mod">
          <ac:chgData name="Syphax Ait oubelli" userId="ecf726b1934da71b" providerId="LiveId" clId="{DBF02EF2-5AE0-440D-B6AD-B5ACDEE03AC8}" dt="2021-08-25T14:45:26.153" v="2765"/>
          <ac:spMkLst>
            <pc:docMk/>
            <pc:sldMk cId="2589190538" sldId="379"/>
            <ac:spMk id="3" creationId="{F2CDE1E6-7B98-483E-924D-CE36A4C87188}"/>
          </ac:spMkLst>
        </pc:spChg>
        <pc:spChg chg="add mod">
          <ac:chgData name="Syphax Ait oubelli" userId="ecf726b1934da71b" providerId="LiveId" clId="{DBF02EF2-5AE0-440D-B6AD-B5ACDEE03AC8}" dt="2021-08-25T14:47:35.076" v="2799"/>
          <ac:spMkLst>
            <pc:docMk/>
            <pc:sldMk cId="2589190538" sldId="379"/>
            <ac:spMk id="4" creationId="{5F147D82-1907-4F8C-94DF-79029F6C0156}"/>
          </ac:spMkLst>
        </pc:spChg>
      </pc:sldChg>
      <pc:sldChg chg="addSp modSp add mod">
        <pc:chgData name="Syphax Ait oubelli" userId="ecf726b1934da71b" providerId="LiveId" clId="{DBF02EF2-5AE0-440D-B6AD-B5ACDEE03AC8}" dt="2021-08-25T14:47:36.133" v="2800"/>
        <pc:sldMkLst>
          <pc:docMk/>
          <pc:sldMk cId="3705832831" sldId="380"/>
        </pc:sldMkLst>
        <pc:spChg chg="mod">
          <ac:chgData name="Syphax Ait oubelli" userId="ecf726b1934da71b" providerId="LiveId" clId="{DBF02EF2-5AE0-440D-B6AD-B5ACDEE03AC8}" dt="2021-08-25T14:45:00.423" v="2750" actId="207"/>
          <ac:spMkLst>
            <pc:docMk/>
            <pc:sldMk cId="3705832831" sldId="380"/>
            <ac:spMk id="2" creationId="{7D376228-D553-432B-A9BD-77B6A21B37EF}"/>
          </ac:spMkLst>
        </pc:spChg>
        <pc:spChg chg="add mod">
          <ac:chgData name="Syphax Ait oubelli" userId="ecf726b1934da71b" providerId="LiveId" clId="{DBF02EF2-5AE0-440D-B6AD-B5ACDEE03AC8}" dt="2021-08-25T14:45:25.244" v="2764"/>
          <ac:spMkLst>
            <pc:docMk/>
            <pc:sldMk cId="3705832831" sldId="380"/>
            <ac:spMk id="3" creationId="{4116AC17-9F74-45F2-ACE7-CFC1736C69BC}"/>
          </ac:spMkLst>
        </pc:spChg>
        <pc:spChg chg="add mod">
          <ac:chgData name="Syphax Ait oubelli" userId="ecf726b1934da71b" providerId="LiveId" clId="{DBF02EF2-5AE0-440D-B6AD-B5ACDEE03AC8}" dt="2021-08-25T14:47:36.133" v="2800"/>
          <ac:spMkLst>
            <pc:docMk/>
            <pc:sldMk cId="3705832831" sldId="380"/>
            <ac:spMk id="4" creationId="{ED17A0C8-5760-4D13-B666-DFD4F1EA9902}"/>
          </ac:spMkLst>
        </pc:spChg>
      </pc:sldChg>
      <pc:sldChg chg="addSp modSp add">
        <pc:chgData name="Syphax Ait oubelli" userId="ecf726b1934da71b" providerId="LiveId" clId="{DBF02EF2-5AE0-440D-B6AD-B5ACDEE03AC8}" dt="2021-08-25T14:47:37.368" v="2801"/>
        <pc:sldMkLst>
          <pc:docMk/>
          <pc:sldMk cId="560190473" sldId="381"/>
        </pc:sldMkLst>
        <pc:spChg chg="mod">
          <ac:chgData name="Syphax Ait oubelli" userId="ecf726b1934da71b" providerId="LiveId" clId="{DBF02EF2-5AE0-440D-B6AD-B5ACDEE03AC8}" dt="2021-08-25T14:45:03.550" v="2751" actId="207"/>
          <ac:spMkLst>
            <pc:docMk/>
            <pc:sldMk cId="560190473" sldId="381"/>
            <ac:spMk id="2" creationId="{7D376228-D553-432B-A9BD-77B6A21B37EF}"/>
          </ac:spMkLst>
        </pc:spChg>
        <pc:spChg chg="add mod">
          <ac:chgData name="Syphax Ait oubelli" userId="ecf726b1934da71b" providerId="LiveId" clId="{DBF02EF2-5AE0-440D-B6AD-B5ACDEE03AC8}" dt="2021-08-25T14:45:24.768" v="2763"/>
          <ac:spMkLst>
            <pc:docMk/>
            <pc:sldMk cId="560190473" sldId="381"/>
            <ac:spMk id="3" creationId="{3E246497-AC6B-47F5-8C5A-5D4B5A58FE77}"/>
          </ac:spMkLst>
        </pc:spChg>
        <pc:spChg chg="add mod">
          <ac:chgData name="Syphax Ait oubelli" userId="ecf726b1934da71b" providerId="LiveId" clId="{DBF02EF2-5AE0-440D-B6AD-B5ACDEE03AC8}" dt="2021-08-25T14:47:37.368" v="2801"/>
          <ac:spMkLst>
            <pc:docMk/>
            <pc:sldMk cId="560190473" sldId="381"/>
            <ac:spMk id="4" creationId="{AC73E8F6-7013-4D0B-A883-CD099E25BBAA}"/>
          </ac:spMkLst>
        </pc:spChg>
      </pc:sldChg>
      <pc:sldChg chg="addSp modSp add">
        <pc:chgData name="Syphax Ait oubelli" userId="ecf726b1934da71b" providerId="LiveId" clId="{DBF02EF2-5AE0-440D-B6AD-B5ACDEE03AC8}" dt="2021-08-25T14:47:37.886" v="2802"/>
        <pc:sldMkLst>
          <pc:docMk/>
          <pc:sldMk cId="2749185226" sldId="382"/>
        </pc:sldMkLst>
        <pc:spChg chg="mod">
          <ac:chgData name="Syphax Ait oubelli" userId="ecf726b1934da71b" providerId="LiveId" clId="{DBF02EF2-5AE0-440D-B6AD-B5ACDEE03AC8}" dt="2021-08-25T14:45:07.714" v="2752" actId="207"/>
          <ac:spMkLst>
            <pc:docMk/>
            <pc:sldMk cId="2749185226" sldId="382"/>
            <ac:spMk id="2" creationId="{7D376228-D553-432B-A9BD-77B6A21B37EF}"/>
          </ac:spMkLst>
        </pc:spChg>
        <pc:spChg chg="add mod">
          <ac:chgData name="Syphax Ait oubelli" userId="ecf726b1934da71b" providerId="LiveId" clId="{DBF02EF2-5AE0-440D-B6AD-B5ACDEE03AC8}" dt="2021-08-25T14:45:23.883" v="2762"/>
          <ac:spMkLst>
            <pc:docMk/>
            <pc:sldMk cId="2749185226" sldId="382"/>
            <ac:spMk id="3" creationId="{7069B61B-A571-429D-AE63-353062BCB375}"/>
          </ac:spMkLst>
        </pc:spChg>
        <pc:spChg chg="add mod">
          <ac:chgData name="Syphax Ait oubelli" userId="ecf726b1934da71b" providerId="LiveId" clId="{DBF02EF2-5AE0-440D-B6AD-B5ACDEE03AC8}" dt="2021-08-25T14:47:37.886" v="2802"/>
          <ac:spMkLst>
            <pc:docMk/>
            <pc:sldMk cId="2749185226" sldId="382"/>
            <ac:spMk id="4" creationId="{4EB746FE-2567-4ACC-833C-8645747964C1}"/>
          </ac:spMkLst>
        </pc:spChg>
      </pc:sldChg>
      <pc:sldChg chg="add">
        <pc:chgData name="Syphax Ait oubelli" userId="ecf726b1934da71b" providerId="LiveId" clId="{DBF02EF2-5AE0-440D-B6AD-B5ACDEE03AC8}" dt="2021-08-26T22:17:24.915" v="2804"/>
        <pc:sldMkLst>
          <pc:docMk/>
          <pc:sldMk cId="1137114282" sldId="383"/>
        </pc:sldMkLst>
      </pc:sldChg>
      <pc:sldChg chg="add del">
        <pc:chgData name="Syphax Ait oubelli" userId="ecf726b1934da71b" providerId="LiveId" clId="{DBF02EF2-5AE0-440D-B6AD-B5ACDEE03AC8}" dt="2021-08-25T14:47:42.849" v="2803" actId="47"/>
        <pc:sldMkLst>
          <pc:docMk/>
          <pc:sldMk cId="1727760954" sldId="383"/>
        </pc:sldMkLst>
      </pc:sldChg>
      <pc:sldChg chg="addSp modSp add mod">
        <pc:chgData name="Syphax Ait oubelli" userId="ecf726b1934da71b" providerId="LiveId" clId="{DBF02EF2-5AE0-440D-B6AD-B5ACDEE03AC8}" dt="2021-08-26T22:18:08.763" v="2850" actId="1076"/>
        <pc:sldMkLst>
          <pc:docMk/>
          <pc:sldMk cId="2650803277" sldId="384"/>
        </pc:sldMkLst>
        <pc:spChg chg="add mod">
          <ac:chgData name="Syphax Ait oubelli" userId="ecf726b1934da71b" providerId="LiveId" clId="{DBF02EF2-5AE0-440D-B6AD-B5ACDEE03AC8}" dt="2021-08-26T22:18:08.763" v="2850" actId="1076"/>
          <ac:spMkLst>
            <pc:docMk/>
            <pc:sldMk cId="2650803277" sldId="384"/>
            <ac:spMk id="54" creationId="{99043B0D-7E65-425F-A37F-863136A8A945}"/>
          </ac:spMkLst>
        </pc:spChg>
      </pc:sldChg>
      <pc:sldChg chg="addSp modSp add del mod">
        <pc:chgData name="Syphax Ait oubelli" userId="ecf726b1934da71b" providerId="LiveId" clId="{DBF02EF2-5AE0-440D-B6AD-B5ACDEE03AC8}" dt="2021-08-25T14:47:42.849" v="2803" actId="47"/>
        <pc:sldMkLst>
          <pc:docMk/>
          <pc:sldMk cId="3513751478" sldId="384"/>
        </pc:sldMkLst>
        <pc:spChg chg="add mod">
          <ac:chgData name="Syphax Ait oubelli" userId="ecf726b1934da71b" providerId="LiveId" clId="{DBF02EF2-5AE0-440D-B6AD-B5ACDEE03AC8}" dt="2021-08-25T14:45:19.820" v="2761" actId="1076"/>
          <ac:spMkLst>
            <pc:docMk/>
            <pc:sldMk cId="3513751478" sldId="384"/>
            <ac:spMk id="3" creationId="{E45DFE13-D460-42D9-92B5-FB4BFFB674CD}"/>
          </ac:spMkLst>
        </pc:spChg>
      </pc:sldChg>
      <pc:sldChg chg="addSp delSp modSp add mod">
        <pc:chgData name="Syphax Ait oubelli" userId="ecf726b1934da71b" providerId="LiveId" clId="{DBF02EF2-5AE0-440D-B6AD-B5ACDEE03AC8}" dt="2021-08-27T01:08:09.962" v="2889" actId="1076"/>
        <pc:sldMkLst>
          <pc:docMk/>
          <pc:sldMk cId="3258502752" sldId="385"/>
        </pc:sldMkLst>
        <pc:spChg chg="add del mod">
          <ac:chgData name="Syphax Ait oubelli" userId="ecf726b1934da71b" providerId="LiveId" clId="{DBF02EF2-5AE0-440D-B6AD-B5ACDEE03AC8}" dt="2021-08-27T01:05:33.008" v="2861" actId="478"/>
          <ac:spMkLst>
            <pc:docMk/>
            <pc:sldMk cId="3258502752" sldId="385"/>
            <ac:spMk id="2" creationId="{382F291C-4136-4F5C-B1A5-92FFAC6C4AAF}"/>
          </ac:spMkLst>
        </pc:spChg>
        <pc:spChg chg="add del mod">
          <ac:chgData name="Syphax Ait oubelli" userId="ecf726b1934da71b" providerId="LiveId" clId="{DBF02EF2-5AE0-440D-B6AD-B5ACDEE03AC8}" dt="2021-08-27T01:06:39.880" v="2869" actId="478"/>
          <ac:spMkLst>
            <pc:docMk/>
            <pc:sldMk cId="3258502752" sldId="385"/>
            <ac:spMk id="3" creationId="{F93CC7C6-DC78-4793-936C-6E2BBB7D3314}"/>
          </ac:spMkLst>
        </pc:spChg>
        <pc:spChg chg="add del mod">
          <ac:chgData name="Syphax Ait oubelli" userId="ecf726b1934da71b" providerId="LiveId" clId="{DBF02EF2-5AE0-440D-B6AD-B5ACDEE03AC8}" dt="2021-08-27T01:08:00.881" v="2884" actId="478"/>
          <ac:spMkLst>
            <pc:docMk/>
            <pc:sldMk cId="3258502752" sldId="385"/>
            <ac:spMk id="4" creationId="{DB497B95-742D-4FEA-BC03-B073F5A8A5E4}"/>
          </ac:spMkLst>
        </pc:spChg>
        <pc:spChg chg="add mod">
          <ac:chgData name="Syphax Ait oubelli" userId="ecf726b1934da71b" providerId="LiveId" clId="{DBF02EF2-5AE0-440D-B6AD-B5ACDEE03AC8}" dt="2021-08-27T01:08:09.962" v="2889" actId="1076"/>
          <ac:spMkLst>
            <pc:docMk/>
            <pc:sldMk cId="3258502752" sldId="385"/>
            <ac:spMk id="5" creationId="{8733F623-AF83-44B2-8233-F4A9224021D0}"/>
          </ac:spMkLst>
        </pc:spChg>
        <pc:spChg chg="del">
          <ac:chgData name="Syphax Ait oubelli" userId="ecf726b1934da71b" providerId="LiveId" clId="{DBF02EF2-5AE0-440D-B6AD-B5ACDEE03AC8}" dt="2021-08-27T01:05:25.129" v="2854" actId="478"/>
          <ac:spMkLst>
            <pc:docMk/>
            <pc:sldMk cId="3258502752" sldId="385"/>
            <ac:spMk id="9" creationId="{602E9D57-A6FC-4942-B844-83809AF91B49}"/>
          </ac:spMkLst>
        </pc:spChg>
        <pc:spChg chg="del">
          <ac:chgData name="Syphax Ait oubelli" userId="ecf726b1934da71b" providerId="LiveId" clId="{DBF02EF2-5AE0-440D-B6AD-B5ACDEE03AC8}" dt="2021-08-27T01:05:25.129" v="2854" actId="478"/>
          <ac:spMkLst>
            <pc:docMk/>
            <pc:sldMk cId="3258502752" sldId="385"/>
            <ac:spMk id="12" creationId="{7C964083-210C-4295-9834-A64A5EA2F3C8}"/>
          </ac:spMkLst>
        </pc:spChg>
        <pc:spChg chg="del">
          <ac:chgData name="Syphax Ait oubelli" userId="ecf726b1934da71b" providerId="LiveId" clId="{DBF02EF2-5AE0-440D-B6AD-B5ACDEE03AC8}" dt="2021-08-27T01:05:25.129" v="2854" actId="478"/>
          <ac:spMkLst>
            <pc:docMk/>
            <pc:sldMk cId="3258502752" sldId="385"/>
            <ac:spMk id="14" creationId="{A47C2F8C-A576-4C3D-9267-3DE7D7B09A14}"/>
          </ac:spMkLst>
        </pc:spChg>
        <pc:picChg chg="del">
          <ac:chgData name="Syphax Ait oubelli" userId="ecf726b1934da71b" providerId="LiveId" clId="{DBF02EF2-5AE0-440D-B6AD-B5ACDEE03AC8}" dt="2021-08-27T01:05:25.129" v="2854" actId="478"/>
          <ac:picMkLst>
            <pc:docMk/>
            <pc:sldMk cId="3258502752" sldId="385"/>
            <ac:picMk id="15" creationId="{BD0B6158-4013-4F86-B62B-6C15411C7980}"/>
          </ac:picMkLst>
        </pc:picChg>
        <pc:picChg chg="del">
          <ac:chgData name="Syphax Ait oubelli" userId="ecf726b1934da71b" providerId="LiveId" clId="{DBF02EF2-5AE0-440D-B6AD-B5ACDEE03AC8}" dt="2021-08-27T01:05:25.129" v="2854" actId="478"/>
          <ac:picMkLst>
            <pc:docMk/>
            <pc:sldMk cId="3258502752" sldId="385"/>
            <ac:picMk id="16" creationId="{F6AF689A-D75B-4758-A7CA-1FBD51E1F143}"/>
          </ac:picMkLst>
        </pc:picChg>
      </pc:sldChg>
      <pc:sldChg chg="add del">
        <pc:chgData name="Syphax Ait oubelli" userId="ecf726b1934da71b" providerId="LiveId" clId="{DBF02EF2-5AE0-440D-B6AD-B5ACDEE03AC8}" dt="2021-08-25T14:47:42.849" v="2803" actId="47"/>
        <pc:sldMkLst>
          <pc:docMk/>
          <pc:sldMk cId="4269933313" sldId="385"/>
        </pc:sldMkLst>
      </pc:sldChg>
      <pc:sldChg chg="addSp modSp add mod">
        <pc:chgData name="Syphax Ait oubelli" userId="ecf726b1934da71b" providerId="LiveId" clId="{DBF02EF2-5AE0-440D-B6AD-B5ACDEE03AC8}" dt="2021-08-27T01:10:45.544" v="3008" actId="14100"/>
        <pc:sldMkLst>
          <pc:docMk/>
          <pc:sldMk cId="3156585971" sldId="386"/>
        </pc:sldMkLst>
        <pc:spChg chg="add mod">
          <ac:chgData name="Syphax Ait oubelli" userId="ecf726b1934da71b" providerId="LiveId" clId="{DBF02EF2-5AE0-440D-B6AD-B5ACDEE03AC8}" dt="2021-08-27T01:10:32.792" v="3000" actId="1035"/>
          <ac:spMkLst>
            <pc:docMk/>
            <pc:sldMk cId="3156585971" sldId="386"/>
            <ac:spMk id="2" creationId="{AA64B34B-F290-4497-BE45-E677D87CAE90}"/>
          </ac:spMkLst>
        </pc:spChg>
        <pc:spChg chg="mod">
          <ac:chgData name="Syphax Ait oubelli" userId="ecf726b1934da71b" providerId="LiveId" clId="{DBF02EF2-5AE0-440D-B6AD-B5ACDEE03AC8}" dt="2021-08-27T01:09:01.880" v="2908" actId="1076"/>
          <ac:spMkLst>
            <pc:docMk/>
            <pc:sldMk cId="3156585971" sldId="386"/>
            <ac:spMk id="4" creationId="{DB497B95-742D-4FEA-BC03-B073F5A8A5E4}"/>
          </ac:spMkLst>
        </pc:spChg>
        <pc:spChg chg="add mod">
          <ac:chgData name="Syphax Ait oubelli" userId="ecf726b1934da71b" providerId="LiveId" clId="{DBF02EF2-5AE0-440D-B6AD-B5ACDEE03AC8}" dt="2021-08-27T01:10:45.544" v="3008" actId="14100"/>
          <ac:spMkLst>
            <pc:docMk/>
            <pc:sldMk cId="3156585971" sldId="386"/>
            <ac:spMk id="5" creationId="{76EBEA7F-F631-49CF-9175-93C212E96BE1}"/>
          </ac:spMkLst>
        </pc:spChg>
      </pc:sldChg>
      <pc:sldChg chg="addSp modSp add mod">
        <pc:chgData name="Syphax Ait oubelli" userId="ecf726b1934da71b" providerId="LiveId" clId="{DBF02EF2-5AE0-440D-B6AD-B5ACDEE03AC8}" dt="2021-08-27T01:12:23.914" v="3032"/>
        <pc:sldMkLst>
          <pc:docMk/>
          <pc:sldMk cId="1900129915" sldId="387"/>
        </pc:sldMkLst>
        <pc:spChg chg="add mod">
          <ac:chgData name="Syphax Ait oubelli" userId="ecf726b1934da71b" providerId="LiveId" clId="{DBF02EF2-5AE0-440D-B6AD-B5ACDEE03AC8}" dt="2021-08-27T01:12:23.914" v="3032"/>
          <ac:spMkLst>
            <pc:docMk/>
            <pc:sldMk cId="1900129915" sldId="387"/>
            <ac:spMk id="3" creationId="{45A5EFDA-EFE1-405B-B939-D688CE19CC30}"/>
          </ac:spMkLst>
        </pc:spChg>
        <pc:spChg chg="mod">
          <ac:chgData name="Syphax Ait oubelli" userId="ecf726b1934da71b" providerId="LiveId" clId="{DBF02EF2-5AE0-440D-B6AD-B5ACDEE03AC8}" dt="2021-08-27T01:09:32.977" v="2916" actId="1076"/>
          <ac:spMkLst>
            <pc:docMk/>
            <pc:sldMk cId="1900129915" sldId="387"/>
            <ac:spMk id="4" creationId="{DB497B95-742D-4FEA-BC03-B073F5A8A5E4}"/>
          </ac:spMkLst>
        </pc:spChg>
        <pc:spChg chg="add mod">
          <ac:chgData name="Syphax Ait oubelli" userId="ecf726b1934da71b" providerId="LiveId" clId="{DBF02EF2-5AE0-440D-B6AD-B5ACDEE03AC8}" dt="2021-08-27T01:12:23.914" v="3032"/>
          <ac:spMkLst>
            <pc:docMk/>
            <pc:sldMk cId="1900129915" sldId="387"/>
            <ac:spMk id="5" creationId="{4A3289D3-73CD-496A-A48C-84D1C29521D9}"/>
          </ac:spMkLst>
        </pc:spChg>
        <pc:spChg chg="add mod">
          <ac:chgData name="Syphax Ait oubelli" userId="ecf726b1934da71b" providerId="LiveId" clId="{DBF02EF2-5AE0-440D-B6AD-B5ACDEE03AC8}" dt="2021-08-27T01:12:23.914" v="3032"/>
          <ac:spMkLst>
            <pc:docMk/>
            <pc:sldMk cId="1900129915" sldId="387"/>
            <ac:spMk id="6" creationId="{34D8B699-D922-43C6-9B63-A79D72E81181}"/>
          </ac:spMkLst>
        </pc:spChg>
        <pc:spChg chg="add mod">
          <ac:chgData name="Syphax Ait oubelli" userId="ecf726b1934da71b" providerId="LiveId" clId="{DBF02EF2-5AE0-440D-B6AD-B5ACDEE03AC8}" dt="2021-08-27T01:12:23.914" v="3032"/>
          <ac:spMkLst>
            <pc:docMk/>
            <pc:sldMk cId="1900129915" sldId="387"/>
            <ac:spMk id="7" creationId="{C37C54A1-EFD9-4B70-8E2E-52F70B92FFFF}"/>
          </ac:spMkLst>
        </pc:spChg>
        <pc:spChg chg="add mod">
          <ac:chgData name="Syphax Ait oubelli" userId="ecf726b1934da71b" providerId="LiveId" clId="{DBF02EF2-5AE0-440D-B6AD-B5ACDEE03AC8}" dt="2021-08-27T01:12:23.914" v="3032"/>
          <ac:spMkLst>
            <pc:docMk/>
            <pc:sldMk cId="1900129915" sldId="387"/>
            <ac:spMk id="8" creationId="{C69DEC35-150F-4578-906A-625E87744C0A}"/>
          </ac:spMkLst>
        </pc:spChg>
        <pc:spChg chg="add mod">
          <ac:chgData name="Syphax Ait oubelli" userId="ecf726b1934da71b" providerId="LiveId" clId="{DBF02EF2-5AE0-440D-B6AD-B5ACDEE03AC8}" dt="2021-08-27T01:12:23.914" v="3032"/>
          <ac:spMkLst>
            <pc:docMk/>
            <pc:sldMk cId="1900129915" sldId="387"/>
            <ac:spMk id="9" creationId="{303DDEC7-38E1-4DBD-880C-D0D6736C0E2A}"/>
          </ac:spMkLst>
        </pc:spChg>
        <pc:grpChg chg="add mod">
          <ac:chgData name="Syphax Ait oubelli" userId="ecf726b1934da71b" providerId="LiveId" clId="{DBF02EF2-5AE0-440D-B6AD-B5ACDEE03AC8}" dt="2021-08-27T01:12:23.914" v="3032"/>
          <ac:grpSpMkLst>
            <pc:docMk/>
            <pc:sldMk cId="1900129915" sldId="387"/>
            <ac:grpSpMk id="2" creationId="{239210F2-11D9-491E-AA1D-8F4DEA5918F8}"/>
          </ac:grpSpMkLst>
        </pc:grpChg>
      </pc:sldChg>
      <pc:sldChg chg="add del">
        <pc:chgData name="Syphax Ait oubelli" userId="ecf726b1934da71b" providerId="LiveId" clId="{DBF02EF2-5AE0-440D-B6AD-B5ACDEE03AC8}" dt="2021-08-27T01:14:53.664" v="3033" actId="47"/>
        <pc:sldMkLst>
          <pc:docMk/>
          <pc:sldMk cId="219826873" sldId="388"/>
        </pc:sldMkLst>
      </pc:sldChg>
      <pc:sldChg chg="addSp modSp add mod">
        <pc:chgData name="Syphax Ait oubelli" userId="ecf726b1934da71b" providerId="LiveId" clId="{DBF02EF2-5AE0-440D-B6AD-B5ACDEE03AC8}" dt="2021-08-27T01:11:08.842" v="3011" actId="14100"/>
        <pc:sldMkLst>
          <pc:docMk/>
          <pc:sldMk cId="139015022" sldId="389"/>
        </pc:sldMkLst>
        <pc:spChg chg="add mod">
          <ac:chgData name="Syphax Ait oubelli" userId="ecf726b1934da71b" providerId="LiveId" clId="{DBF02EF2-5AE0-440D-B6AD-B5ACDEE03AC8}" dt="2021-08-27T01:11:08.842" v="3011" actId="14100"/>
          <ac:spMkLst>
            <pc:docMk/>
            <pc:sldMk cId="139015022" sldId="389"/>
            <ac:spMk id="3" creationId="{CECFF134-4060-46EE-8A39-3214A4EBD4E6}"/>
          </ac:spMkLst>
        </pc:spChg>
        <pc:spChg chg="mod">
          <ac:chgData name="Syphax Ait oubelli" userId="ecf726b1934da71b" providerId="LiveId" clId="{DBF02EF2-5AE0-440D-B6AD-B5ACDEE03AC8}" dt="2021-08-27T01:09:17.107" v="2915" actId="20577"/>
          <ac:spMkLst>
            <pc:docMk/>
            <pc:sldMk cId="139015022" sldId="389"/>
            <ac:spMk id="4" creationId="{DB497B95-742D-4FEA-BC03-B073F5A8A5E4}"/>
          </ac:spMkLst>
        </pc:spChg>
      </pc:sldChg>
      <pc:sldChg chg="addSp delSp modSp add mod">
        <pc:chgData name="Syphax Ait oubelli" userId="ecf726b1934da71b" providerId="LiveId" clId="{DBF02EF2-5AE0-440D-B6AD-B5ACDEE03AC8}" dt="2021-08-27T01:17:11.363" v="3130" actId="207"/>
        <pc:sldMkLst>
          <pc:docMk/>
          <pc:sldMk cId="1101252175" sldId="390"/>
        </pc:sldMkLst>
        <pc:spChg chg="del">
          <ac:chgData name="Syphax Ait oubelli" userId="ecf726b1934da71b" providerId="LiveId" clId="{DBF02EF2-5AE0-440D-B6AD-B5ACDEE03AC8}" dt="2021-08-27T01:15:21.409" v="3035" actId="478"/>
          <ac:spMkLst>
            <pc:docMk/>
            <pc:sldMk cId="1101252175" sldId="390"/>
            <ac:spMk id="2" creationId="{2EF1AD09-A787-4A29-BFDA-BBE3345A9B20}"/>
          </ac:spMkLst>
        </pc:spChg>
        <pc:spChg chg="del">
          <ac:chgData name="Syphax Ait oubelli" userId="ecf726b1934da71b" providerId="LiveId" clId="{DBF02EF2-5AE0-440D-B6AD-B5ACDEE03AC8}" dt="2021-08-27T01:15:21.409" v="3035" actId="478"/>
          <ac:spMkLst>
            <pc:docMk/>
            <pc:sldMk cId="1101252175" sldId="390"/>
            <ac:spMk id="3" creationId="{C8936033-D011-4A6A-A29D-D4DB4F926DA7}"/>
          </ac:spMkLst>
        </pc:spChg>
        <pc:spChg chg="add mod">
          <ac:chgData name="Syphax Ait oubelli" userId="ecf726b1934da71b" providerId="LiveId" clId="{DBF02EF2-5AE0-440D-B6AD-B5ACDEE03AC8}" dt="2021-08-27T01:16:49.260" v="3123" actId="1076"/>
          <ac:spMkLst>
            <pc:docMk/>
            <pc:sldMk cId="1101252175" sldId="390"/>
            <ac:spMk id="4" creationId="{EA2864F0-4CE5-4C92-BFD3-0495BC9130D3}"/>
          </ac:spMkLst>
        </pc:spChg>
        <pc:spChg chg="del">
          <ac:chgData name="Syphax Ait oubelli" userId="ecf726b1934da71b" providerId="LiveId" clId="{DBF02EF2-5AE0-440D-B6AD-B5ACDEE03AC8}" dt="2021-08-27T01:15:21.409" v="3035" actId="478"/>
          <ac:spMkLst>
            <pc:docMk/>
            <pc:sldMk cId="1101252175" sldId="390"/>
            <ac:spMk id="13" creationId="{2708DA76-CD76-4C5B-BAEF-A8E9C0306062}"/>
          </ac:spMkLst>
        </pc:spChg>
        <pc:spChg chg="del">
          <ac:chgData name="Syphax Ait oubelli" userId="ecf726b1934da71b" providerId="LiveId" clId="{DBF02EF2-5AE0-440D-B6AD-B5ACDEE03AC8}" dt="2021-08-27T01:15:21.409" v="3035" actId="478"/>
          <ac:spMkLst>
            <pc:docMk/>
            <pc:sldMk cId="1101252175" sldId="390"/>
            <ac:spMk id="18" creationId="{DE53F814-AE52-4831-BAE0-D7CD11BD15B8}"/>
          </ac:spMkLst>
        </pc:spChg>
        <pc:spChg chg="del">
          <ac:chgData name="Syphax Ait oubelli" userId="ecf726b1934da71b" providerId="LiveId" clId="{DBF02EF2-5AE0-440D-B6AD-B5ACDEE03AC8}" dt="2021-08-27T01:15:21.409" v="3035" actId="478"/>
          <ac:spMkLst>
            <pc:docMk/>
            <pc:sldMk cId="1101252175" sldId="390"/>
            <ac:spMk id="19" creationId="{8F425977-37C6-4279-B7B6-B0DF6F7402D7}"/>
          </ac:spMkLst>
        </pc:spChg>
        <pc:spChg chg="del">
          <ac:chgData name="Syphax Ait oubelli" userId="ecf726b1934da71b" providerId="LiveId" clId="{DBF02EF2-5AE0-440D-B6AD-B5ACDEE03AC8}" dt="2021-08-27T01:15:21.409" v="3035" actId="478"/>
          <ac:spMkLst>
            <pc:docMk/>
            <pc:sldMk cId="1101252175" sldId="390"/>
            <ac:spMk id="20" creationId="{44AF0FB0-33C5-4F04-851C-39FCC0F2E2AC}"/>
          </ac:spMkLst>
        </pc:spChg>
        <pc:spChg chg="del">
          <ac:chgData name="Syphax Ait oubelli" userId="ecf726b1934da71b" providerId="LiveId" clId="{DBF02EF2-5AE0-440D-B6AD-B5ACDEE03AC8}" dt="2021-08-27T01:15:21.409" v="3035" actId="478"/>
          <ac:spMkLst>
            <pc:docMk/>
            <pc:sldMk cId="1101252175" sldId="390"/>
            <ac:spMk id="21" creationId="{B51BABCF-9A49-48EA-80BE-7FDFA7EB49B1}"/>
          </ac:spMkLst>
        </pc:spChg>
        <pc:spChg chg="del">
          <ac:chgData name="Syphax Ait oubelli" userId="ecf726b1934da71b" providerId="LiveId" clId="{DBF02EF2-5AE0-440D-B6AD-B5ACDEE03AC8}" dt="2021-08-27T01:15:21.409" v="3035" actId="478"/>
          <ac:spMkLst>
            <pc:docMk/>
            <pc:sldMk cId="1101252175" sldId="390"/>
            <ac:spMk id="22" creationId="{2140FB87-6094-4589-98EC-203E1566FEBF}"/>
          </ac:spMkLst>
        </pc:spChg>
        <pc:spChg chg="del">
          <ac:chgData name="Syphax Ait oubelli" userId="ecf726b1934da71b" providerId="LiveId" clId="{DBF02EF2-5AE0-440D-B6AD-B5ACDEE03AC8}" dt="2021-08-27T01:15:21.409" v="3035" actId="478"/>
          <ac:spMkLst>
            <pc:docMk/>
            <pc:sldMk cId="1101252175" sldId="390"/>
            <ac:spMk id="23" creationId="{6A1436DC-A68F-4D4F-ACD7-AF96CA22B4FF}"/>
          </ac:spMkLst>
        </pc:spChg>
        <pc:spChg chg="del">
          <ac:chgData name="Syphax Ait oubelli" userId="ecf726b1934da71b" providerId="LiveId" clId="{DBF02EF2-5AE0-440D-B6AD-B5ACDEE03AC8}" dt="2021-08-27T01:15:21.409" v="3035" actId="478"/>
          <ac:spMkLst>
            <pc:docMk/>
            <pc:sldMk cId="1101252175" sldId="390"/>
            <ac:spMk id="24" creationId="{55F3803A-D19A-4668-85EE-D8236D6E680C}"/>
          </ac:spMkLst>
        </pc:spChg>
        <pc:spChg chg="del">
          <ac:chgData name="Syphax Ait oubelli" userId="ecf726b1934da71b" providerId="LiveId" clId="{DBF02EF2-5AE0-440D-B6AD-B5ACDEE03AC8}" dt="2021-08-27T01:15:21.409" v="3035" actId="478"/>
          <ac:spMkLst>
            <pc:docMk/>
            <pc:sldMk cId="1101252175" sldId="390"/>
            <ac:spMk id="25" creationId="{A6E1D522-F47B-406F-8548-AD21CE88F773}"/>
          </ac:spMkLst>
        </pc:spChg>
        <pc:spChg chg="del">
          <ac:chgData name="Syphax Ait oubelli" userId="ecf726b1934da71b" providerId="LiveId" clId="{DBF02EF2-5AE0-440D-B6AD-B5ACDEE03AC8}" dt="2021-08-27T01:15:21.409" v="3035" actId="478"/>
          <ac:spMkLst>
            <pc:docMk/>
            <pc:sldMk cId="1101252175" sldId="390"/>
            <ac:spMk id="26" creationId="{35F27BDE-1A01-42BC-ABF1-EF4B3CABF583}"/>
          </ac:spMkLst>
        </pc:spChg>
        <pc:spChg chg="del">
          <ac:chgData name="Syphax Ait oubelli" userId="ecf726b1934da71b" providerId="LiveId" clId="{DBF02EF2-5AE0-440D-B6AD-B5ACDEE03AC8}" dt="2021-08-27T01:15:21.409" v="3035" actId="478"/>
          <ac:spMkLst>
            <pc:docMk/>
            <pc:sldMk cId="1101252175" sldId="390"/>
            <ac:spMk id="27" creationId="{1CBCFB81-7CF5-4441-BD4A-6F097E2B16A8}"/>
          </ac:spMkLst>
        </pc:spChg>
        <pc:spChg chg="del">
          <ac:chgData name="Syphax Ait oubelli" userId="ecf726b1934da71b" providerId="LiveId" clId="{DBF02EF2-5AE0-440D-B6AD-B5ACDEE03AC8}" dt="2021-08-27T01:15:21.409" v="3035" actId="478"/>
          <ac:spMkLst>
            <pc:docMk/>
            <pc:sldMk cId="1101252175" sldId="390"/>
            <ac:spMk id="28" creationId="{ED61A7FA-EDC4-4557-AF2E-8EE08780075D}"/>
          </ac:spMkLst>
        </pc:spChg>
        <pc:spChg chg="del">
          <ac:chgData name="Syphax Ait oubelli" userId="ecf726b1934da71b" providerId="LiveId" clId="{DBF02EF2-5AE0-440D-B6AD-B5ACDEE03AC8}" dt="2021-08-27T01:15:21.409" v="3035" actId="478"/>
          <ac:spMkLst>
            <pc:docMk/>
            <pc:sldMk cId="1101252175" sldId="390"/>
            <ac:spMk id="29" creationId="{97E9F4B8-B779-4E08-9D71-AB7BC7A5C6D6}"/>
          </ac:spMkLst>
        </pc:spChg>
        <pc:spChg chg="del">
          <ac:chgData name="Syphax Ait oubelli" userId="ecf726b1934da71b" providerId="LiveId" clId="{DBF02EF2-5AE0-440D-B6AD-B5ACDEE03AC8}" dt="2021-08-27T01:15:21.409" v="3035" actId="478"/>
          <ac:spMkLst>
            <pc:docMk/>
            <pc:sldMk cId="1101252175" sldId="390"/>
            <ac:spMk id="30" creationId="{9ADCFE91-A93E-4A7A-86AB-43021A79DE97}"/>
          </ac:spMkLst>
        </pc:spChg>
        <pc:spChg chg="del">
          <ac:chgData name="Syphax Ait oubelli" userId="ecf726b1934da71b" providerId="LiveId" clId="{DBF02EF2-5AE0-440D-B6AD-B5ACDEE03AC8}" dt="2021-08-27T01:15:21.409" v="3035" actId="478"/>
          <ac:spMkLst>
            <pc:docMk/>
            <pc:sldMk cId="1101252175" sldId="390"/>
            <ac:spMk id="31" creationId="{FA2AE604-38DE-4F92-954C-34130A255440}"/>
          </ac:spMkLst>
        </pc:spChg>
        <pc:spChg chg="del">
          <ac:chgData name="Syphax Ait oubelli" userId="ecf726b1934da71b" providerId="LiveId" clId="{DBF02EF2-5AE0-440D-B6AD-B5ACDEE03AC8}" dt="2021-08-27T01:15:21.409" v="3035" actId="478"/>
          <ac:spMkLst>
            <pc:docMk/>
            <pc:sldMk cId="1101252175" sldId="390"/>
            <ac:spMk id="32" creationId="{6BFF968B-D4FE-4958-A6E1-5BC60450384A}"/>
          </ac:spMkLst>
        </pc:spChg>
        <pc:spChg chg="del">
          <ac:chgData name="Syphax Ait oubelli" userId="ecf726b1934da71b" providerId="LiveId" clId="{DBF02EF2-5AE0-440D-B6AD-B5ACDEE03AC8}" dt="2021-08-27T01:15:21.409" v="3035" actId="478"/>
          <ac:spMkLst>
            <pc:docMk/>
            <pc:sldMk cId="1101252175" sldId="390"/>
            <ac:spMk id="34" creationId="{6F7E3A56-865D-4013-8046-468B6170BEAE}"/>
          </ac:spMkLst>
        </pc:spChg>
        <pc:spChg chg="del">
          <ac:chgData name="Syphax Ait oubelli" userId="ecf726b1934da71b" providerId="LiveId" clId="{DBF02EF2-5AE0-440D-B6AD-B5ACDEE03AC8}" dt="2021-08-27T01:15:21.409" v="3035" actId="478"/>
          <ac:spMkLst>
            <pc:docMk/>
            <pc:sldMk cId="1101252175" sldId="390"/>
            <ac:spMk id="37" creationId="{583D9FAF-0020-4454-9901-F08B59AB2CD8}"/>
          </ac:spMkLst>
        </pc:spChg>
        <pc:spChg chg="del">
          <ac:chgData name="Syphax Ait oubelli" userId="ecf726b1934da71b" providerId="LiveId" clId="{DBF02EF2-5AE0-440D-B6AD-B5ACDEE03AC8}" dt="2021-08-27T01:15:21.409" v="3035" actId="478"/>
          <ac:spMkLst>
            <pc:docMk/>
            <pc:sldMk cId="1101252175" sldId="390"/>
            <ac:spMk id="39" creationId="{3F8314C3-EF89-45E0-9036-31AB62FD3853}"/>
          </ac:spMkLst>
        </pc:spChg>
        <pc:spChg chg="add mod">
          <ac:chgData name="Syphax Ait oubelli" userId="ecf726b1934da71b" providerId="LiveId" clId="{DBF02EF2-5AE0-440D-B6AD-B5ACDEE03AC8}" dt="2021-08-27T01:16:59.181" v="3126" actId="14100"/>
          <ac:spMkLst>
            <pc:docMk/>
            <pc:sldMk cId="1101252175" sldId="390"/>
            <ac:spMk id="56" creationId="{CA42FD83-1E3D-4207-B48B-08EFA11259F2}"/>
          </ac:spMkLst>
        </pc:spChg>
        <pc:spChg chg="add mod">
          <ac:chgData name="Syphax Ait oubelli" userId="ecf726b1934da71b" providerId="LiveId" clId="{DBF02EF2-5AE0-440D-B6AD-B5ACDEE03AC8}" dt="2021-08-27T01:17:11.363" v="3130" actId="207"/>
          <ac:spMkLst>
            <pc:docMk/>
            <pc:sldMk cId="1101252175" sldId="390"/>
            <ac:spMk id="57" creationId="{7A0B49DF-A4B6-4C78-85ED-C0463336E6F1}"/>
          </ac:spMkLst>
        </pc:spChg>
        <pc:cxnChg chg="del mod">
          <ac:chgData name="Syphax Ait oubelli" userId="ecf726b1934da71b" providerId="LiveId" clId="{DBF02EF2-5AE0-440D-B6AD-B5ACDEE03AC8}" dt="2021-08-27T01:15:21.409" v="3035" actId="478"/>
          <ac:cxnSpMkLst>
            <pc:docMk/>
            <pc:sldMk cId="1101252175" sldId="390"/>
            <ac:cxnSpMk id="40" creationId="{8E1BE425-CFB1-4DB5-9C87-492F5C904764}"/>
          </ac:cxnSpMkLst>
        </pc:cxnChg>
        <pc:cxnChg chg="del mod">
          <ac:chgData name="Syphax Ait oubelli" userId="ecf726b1934da71b" providerId="LiveId" clId="{DBF02EF2-5AE0-440D-B6AD-B5ACDEE03AC8}" dt="2021-08-27T01:15:21.409" v="3035" actId="478"/>
          <ac:cxnSpMkLst>
            <pc:docMk/>
            <pc:sldMk cId="1101252175" sldId="390"/>
            <ac:cxnSpMk id="46" creationId="{77466ED3-50E2-4AC0-8646-5C0E87C12CE8}"/>
          </ac:cxnSpMkLst>
        </pc:cxnChg>
        <pc:cxnChg chg="del mod">
          <ac:chgData name="Syphax Ait oubelli" userId="ecf726b1934da71b" providerId="LiveId" clId="{DBF02EF2-5AE0-440D-B6AD-B5ACDEE03AC8}" dt="2021-08-27T01:15:21.409" v="3035" actId="478"/>
          <ac:cxnSpMkLst>
            <pc:docMk/>
            <pc:sldMk cId="1101252175" sldId="390"/>
            <ac:cxnSpMk id="49" creationId="{C5E7C092-CE86-4E62-8FFD-157E17D53539}"/>
          </ac:cxnSpMkLst>
        </pc:cxnChg>
        <pc:cxnChg chg="del mod">
          <ac:chgData name="Syphax Ait oubelli" userId="ecf726b1934da71b" providerId="LiveId" clId="{DBF02EF2-5AE0-440D-B6AD-B5ACDEE03AC8}" dt="2021-08-27T01:15:21.409" v="3035" actId="478"/>
          <ac:cxnSpMkLst>
            <pc:docMk/>
            <pc:sldMk cId="1101252175" sldId="390"/>
            <ac:cxnSpMk id="52" creationId="{50237F27-9DC6-48E7-A96D-400A7D1E3811}"/>
          </ac:cxnSpMkLst>
        </pc:cxnChg>
        <pc:cxnChg chg="del mod">
          <ac:chgData name="Syphax Ait oubelli" userId="ecf726b1934da71b" providerId="LiveId" clId="{DBF02EF2-5AE0-440D-B6AD-B5ACDEE03AC8}" dt="2021-08-27T01:15:21.409" v="3035" actId="478"/>
          <ac:cxnSpMkLst>
            <pc:docMk/>
            <pc:sldMk cId="1101252175" sldId="390"/>
            <ac:cxnSpMk id="55" creationId="{E915ABB8-71B0-4CD4-9BED-FB604A04EBBE}"/>
          </ac:cxnSpMkLst>
        </pc:cxnChg>
        <pc:cxnChg chg="del mod">
          <ac:chgData name="Syphax Ait oubelli" userId="ecf726b1934da71b" providerId="LiveId" clId="{DBF02EF2-5AE0-440D-B6AD-B5ACDEE03AC8}" dt="2021-08-27T01:15:21.409" v="3035" actId="478"/>
          <ac:cxnSpMkLst>
            <pc:docMk/>
            <pc:sldMk cId="1101252175" sldId="390"/>
            <ac:cxnSpMk id="58" creationId="{1654457F-4884-4DE9-A863-7CFB3D3B5588}"/>
          </ac:cxnSpMkLst>
        </pc:cxnChg>
        <pc:cxnChg chg="del">
          <ac:chgData name="Syphax Ait oubelli" userId="ecf726b1934da71b" providerId="LiveId" clId="{DBF02EF2-5AE0-440D-B6AD-B5ACDEE03AC8}" dt="2021-08-27T01:15:21.409" v="3035" actId="478"/>
          <ac:cxnSpMkLst>
            <pc:docMk/>
            <pc:sldMk cId="1101252175" sldId="390"/>
            <ac:cxnSpMk id="61" creationId="{5ED443CF-289D-465E-9A2B-A4F15C95E0FC}"/>
          </ac:cxnSpMkLst>
        </pc:cxnChg>
        <pc:cxnChg chg="del">
          <ac:chgData name="Syphax Ait oubelli" userId="ecf726b1934da71b" providerId="LiveId" clId="{DBF02EF2-5AE0-440D-B6AD-B5ACDEE03AC8}" dt="2021-08-27T01:15:21.409" v="3035" actId="478"/>
          <ac:cxnSpMkLst>
            <pc:docMk/>
            <pc:sldMk cId="1101252175" sldId="390"/>
            <ac:cxnSpMk id="62" creationId="{B11EE222-772D-43D7-8462-99CD564F1FBE}"/>
          </ac:cxnSpMkLst>
        </pc:cxnChg>
        <pc:cxnChg chg="del">
          <ac:chgData name="Syphax Ait oubelli" userId="ecf726b1934da71b" providerId="LiveId" clId="{DBF02EF2-5AE0-440D-B6AD-B5ACDEE03AC8}" dt="2021-08-27T01:15:21.409" v="3035" actId="478"/>
          <ac:cxnSpMkLst>
            <pc:docMk/>
            <pc:sldMk cId="1101252175" sldId="390"/>
            <ac:cxnSpMk id="63" creationId="{AC7549D2-F225-423B-B4D0-65887094276E}"/>
          </ac:cxnSpMkLst>
        </pc:cxnChg>
        <pc:cxnChg chg="del">
          <ac:chgData name="Syphax Ait oubelli" userId="ecf726b1934da71b" providerId="LiveId" clId="{DBF02EF2-5AE0-440D-B6AD-B5ACDEE03AC8}" dt="2021-08-27T01:15:21.409" v="3035" actId="478"/>
          <ac:cxnSpMkLst>
            <pc:docMk/>
            <pc:sldMk cId="1101252175" sldId="390"/>
            <ac:cxnSpMk id="64" creationId="{7D4B3943-466F-4269-B0F8-E3C46F6EA64C}"/>
          </ac:cxnSpMkLst>
        </pc:cxnChg>
        <pc:cxnChg chg="del">
          <ac:chgData name="Syphax Ait oubelli" userId="ecf726b1934da71b" providerId="LiveId" clId="{DBF02EF2-5AE0-440D-B6AD-B5ACDEE03AC8}" dt="2021-08-27T01:15:21.409" v="3035" actId="478"/>
          <ac:cxnSpMkLst>
            <pc:docMk/>
            <pc:sldMk cId="1101252175" sldId="390"/>
            <ac:cxnSpMk id="65" creationId="{F6540F59-4612-43AA-8258-476AC6F421B2}"/>
          </ac:cxnSpMkLst>
        </pc:cxnChg>
        <pc:cxnChg chg="del">
          <ac:chgData name="Syphax Ait oubelli" userId="ecf726b1934da71b" providerId="LiveId" clId="{DBF02EF2-5AE0-440D-B6AD-B5ACDEE03AC8}" dt="2021-08-27T01:15:21.409" v="3035" actId="478"/>
          <ac:cxnSpMkLst>
            <pc:docMk/>
            <pc:sldMk cId="1101252175" sldId="390"/>
            <ac:cxnSpMk id="66" creationId="{F719078E-9E8F-4A0C-88F1-83B459665D59}"/>
          </ac:cxnSpMkLst>
        </pc:cxnChg>
        <pc:cxnChg chg="del">
          <ac:chgData name="Syphax Ait oubelli" userId="ecf726b1934da71b" providerId="LiveId" clId="{DBF02EF2-5AE0-440D-B6AD-B5ACDEE03AC8}" dt="2021-08-27T01:15:21.409" v="3035" actId="478"/>
          <ac:cxnSpMkLst>
            <pc:docMk/>
            <pc:sldMk cId="1101252175" sldId="390"/>
            <ac:cxnSpMk id="67" creationId="{EEB3D52C-08D0-4740-87DD-E511B67E2508}"/>
          </ac:cxnSpMkLst>
        </pc:cxnChg>
        <pc:cxnChg chg="del">
          <ac:chgData name="Syphax Ait oubelli" userId="ecf726b1934da71b" providerId="LiveId" clId="{DBF02EF2-5AE0-440D-B6AD-B5ACDEE03AC8}" dt="2021-08-27T01:15:21.409" v="3035" actId="478"/>
          <ac:cxnSpMkLst>
            <pc:docMk/>
            <pc:sldMk cId="1101252175" sldId="390"/>
            <ac:cxnSpMk id="68" creationId="{CDD812BE-8616-4C70-8538-412AD196C42C}"/>
          </ac:cxnSpMkLst>
        </pc:cxnChg>
        <pc:cxnChg chg="del">
          <ac:chgData name="Syphax Ait oubelli" userId="ecf726b1934da71b" providerId="LiveId" clId="{DBF02EF2-5AE0-440D-B6AD-B5ACDEE03AC8}" dt="2021-08-27T01:15:21.409" v="3035" actId="478"/>
          <ac:cxnSpMkLst>
            <pc:docMk/>
            <pc:sldMk cId="1101252175" sldId="390"/>
            <ac:cxnSpMk id="69" creationId="{79F698B9-267E-4392-80CA-040D4D1CE3AB}"/>
          </ac:cxnSpMkLst>
        </pc:cxnChg>
        <pc:cxnChg chg="del">
          <ac:chgData name="Syphax Ait oubelli" userId="ecf726b1934da71b" providerId="LiveId" clId="{DBF02EF2-5AE0-440D-B6AD-B5ACDEE03AC8}" dt="2021-08-27T01:15:21.409" v="3035" actId="478"/>
          <ac:cxnSpMkLst>
            <pc:docMk/>
            <pc:sldMk cId="1101252175" sldId="390"/>
            <ac:cxnSpMk id="70" creationId="{8AE26588-3E34-4B96-835A-C68F9C18F6F9}"/>
          </ac:cxnSpMkLst>
        </pc:cxnChg>
        <pc:cxnChg chg="del">
          <ac:chgData name="Syphax Ait oubelli" userId="ecf726b1934da71b" providerId="LiveId" clId="{DBF02EF2-5AE0-440D-B6AD-B5ACDEE03AC8}" dt="2021-08-27T01:15:21.409" v="3035" actId="478"/>
          <ac:cxnSpMkLst>
            <pc:docMk/>
            <pc:sldMk cId="1101252175" sldId="390"/>
            <ac:cxnSpMk id="71" creationId="{EC9A1ECA-E784-41A3-84AC-AE001644FEB6}"/>
          </ac:cxnSpMkLst>
        </pc:cxnChg>
        <pc:cxnChg chg="del">
          <ac:chgData name="Syphax Ait oubelli" userId="ecf726b1934da71b" providerId="LiveId" clId="{DBF02EF2-5AE0-440D-B6AD-B5ACDEE03AC8}" dt="2021-08-27T01:15:21.409" v="3035" actId="478"/>
          <ac:cxnSpMkLst>
            <pc:docMk/>
            <pc:sldMk cId="1101252175" sldId="390"/>
            <ac:cxnSpMk id="72" creationId="{E4DC49D5-DF58-4BEB-8B84-EE034D31D32C}"/>
          </ac:cxnSpMkLst>
        </pc:cxnChg>
        <pc:cxnChg chg="del">
          <ac:chgData name="Syphax Ait oubelli" userId="ecf726b1934da71b" providerId="LiveId" clId="{DBF02EF2-5AE0-440D-B6AD-B5ACDEE03AC8}" dt="2021-08-27T01:15:21.409" v="3035" actId="478"/>
          <ac:cxnSpMkLst>
            <pc:docMk/>
            <pc:sldMk cId="1101252175" sldId="390"/>
            <ac:cxnSpMk id="73" creationId="{DCE4A205-07AA-42EE-B9E2-9506875A3C18}"/>
          </ac:cxnSpMkLst>
        </pc:cxnChg>
        <pc:cxnChg chg="del">
          <ac:chgData name="Syphax Ait oubelli" userId="ecf726b1934da71b" providerId="LiveId" clId="{DBF02EF2-5AE0-440D-B6AD-B5ACDEE03AC8}" dt="2021-08-27T01:15:21.409" v="3035" actId="478"/>
          <ac:cxnSpMkLst>
            <pc:docMk/>
            <pc:sldMk cId="1101252175" sldId="390"/>
            <ac:cxnSpMk id="74" creationId="{EDA297D5-D58C-47BC-A5F1-C216E7E2E73A}"/>
          </ac:cxnSpMkLst>
        </pc:cxnChg>
        <pc:cxnChg chg="del">
          <ac:chgData name="Syphax Ait oubelli" userId="ecf726b1934da71b" providerId="LiveId" clId="{DBF02EF2-5AE0-440D-B6AD-B5ACDEE03AC8}" dt="2021-08-27T01:15:21.409" v="3035" actId="478"/>
          <ac:cxnSpMkLst>
            <pc:docMk/>
            <pc:sldMk cId="1101252175" sldId="390"/>
            <ac:cxnSpMk id="76" creationId="{3F1FEA92-0EC4-4149-9326-55ADBC7BD74A}"/>
          </ac:cxnSpMkLst>
        </pc:cxnChg>
        <pc:cxnChg chg="del">
          <ac:chgData name="Syphax Ait oubelli" userId="ecf726b1934da71b" providerId="LiveId" clId="{DBF02EF2-5AE0-440D-B6AD-B5ACDEE03AC8}" dt="2021-08-27T01:15:21.409" v="3035" actId="478"/>
          <ac:cxnSpMkLst>
            <pc:docMk/>
            <pc:sldMk cId="1101252175" sldId="390"/>
            <ac:cxnSpMk id="78" creationId="{324BBE19-535F-4379-9301-AF19E2FCD2FA}"/>
          </ac:cxnSpMkLst>
        </pc:cxnChg>
        <pc:cxnChg chg="del">
          <ac:chgData name="Syphax Ait oubelli" userId="ecf726b1934da71b" providerId="LiveId" clId="{DBF02EF2-5AE0-440D-B6AD-B5ACDEE03AC8}" dt="2021-08-27T01:15:21.409" v="3035" actId="478"/>
          <ac:cxnSpMkLst>
            <pc:docMk/>
            <pc:sldMk cId="1101252175" sldId="390"/>
            <ac:cxnSpMk id="80" creationId="{3B95B65D-61D3-44D1-8632-F3FBCCFD96BA}"/>
          </ac:cxnSpMkLst>
        </pc:cxnChg>
        <pc:cxnChg chg="del mod">
          <ac:chgData name="Syphax Ait oubelli" userId="ecf726b1934da71b" providerId="LiveId" clId="{DBF02EF2-5AE0-440D-B6AD-B5ACDEE03AC8}" dt="2021-08-27T01:15:21.409" v="3035" actId="478"/>
          <ac:cxnSpMkLst>
            <pc:docMk/>
            <pc:sldMk cId="1101252175" sldId="390"/>
            <ac:cxnSpMk id="81" creationId="{34C1D08A-5F90-48AE-9C83-E271EDF67077}"/>
          </ac:cxnSpMkLst>
        </pc:cxnChg>
        <pc:cxnChg chg="del">
          <ac:chgData name="Syphax Ait oubelli" userId="ecf726b1934da71b" providerId="LiveId" clId="{DBF02EF2-5AE0-440D-B6AD-B5ACDEE03AC8}" dt="2021-08-27T01:15:21.409" v="3035" actId="478"/>
          <ac:cxnSpMkLst>
            <pc:docMk/>
            <pc:sldMk cId="1101252175" sldId="390"/>
            <ac:cxnSpMk id="82" creationId="{6500FEC8-5B81-4A68-8FB8-4B5677201D23}"/>
          </ac:cxnSpMkLst>
        </pc:cxnChg>
        <pc:cxnChg chg="del">
          <ac:chgData name="Syphax Ait oubelli" userId="ecf726b1934da71b" providerId="LiveId" clId="{DBF02EF2-5AE0-440D-B6AD-B5ACDEE03AC8}" dt="2021-08-27T01:15:21.409" v="3035" actId="478"/>
          <ac:cxnSpMkLst>
            <pc:docMk/>
            <pc:sldMk cId="1101252175" sldId="390"/>
            <ac:cxnSpMk id="84" creationId="{CF0313A0-283B-4892-9F12-B05D5BB04FC1}"/>
          </ac:cxnSpMkLst>
        </pc:cxnChg>
        <pc:cxnChg chg="del">
          <ac:chgData name="Syphax Ait oubelli" userId="ecf726b1934da71b" providerId="LiveId" clId="{DBF02EF2-5AE0-440D-B6AD-B5ACDEE03AC8}" dt="2021-08-27T01:15:21.409" v="3035" actId="478"/>
          <ac:cxnSpMkLst>
            <pc:docMk/>
            <pc:sldMk cId="1101252175" sldId="390"/>
            <ac:cxnSpMk id="85" creationId="{55CF22F9-B839-4376-92EC-BACBDFFA2E21}"/>
          </ac:cxnSpMkLst>
        </pc:cxnChg>
        <pc:cxnChg chg="del">
          <ac:chgData name="Syphax Ait oubelli" userId="ecf726b1934da71b" providerId="LiveId" clId="{DBF02EF2-5AE0-440D-B6AD-B5ACDEE03AC8}" dt="2021-08-27T01:15:21.409" v="3035" actId="478"/>
          <ac:cxnSpMkLst>
            <pc:docMk/>
            <pc:sldMk cId="1101252175" sldId="390"/>
            <ac:cxnSpMk id="86" creationId="{6615F312-6622-4837-9FC5-59ED46BBE67E}"/>
          </ac:cxnSpMkLst>
        </pc:cxnChg>
        <pc:cxnChg chg="del">
          <ac:chgData name="Syphax Ait oubelli" userId="ecf726b1934da71b" providerId="LiveId" clId="{DBF02EF2-5AE0-440D-B6AD-B5ACDEE03AC8}" dt="2021-08-27T01:15:21.409" v="3035" actId="478"/>
          <ac:cxnSpMkLst>
            <pc:docMk/>
            <pc:sldMk cId="1101252175" sldId="390"/>
            <ac:cxnSpMk id="87" creationId="{B5316A1E-419F-4FC9-91A6-7025FFE58AAE}"/>
          </ac:cxnSpMkLst>
        </pc:cxnChg>
        <pc:cxnChg chg="del">
          <ac:chgData name="Syphax Ait oubelli" userId="ecf726b1934da71b" providerId="LiveId" clId="{DBF02EF2-5AE0-440D-B6AD-B5ACDEE03AC8}" dt="2021-08-27T01:15:21.409" v="3035" actId="478"/>
          <ac:cxnSpMkLst>
            <pc:docMk/>
            <pc:sldMk cId="1101252175" sldId="390"/>
            <ac:cxnSpMk id="88" creationId="{A62F9CC7-34EC-43E6-883C-2B84FA0F371B}"/>
          </ac:cxnSpMkLst>
        </pc:cxnChg>
        <pc:cxnChg chg="del">
          <ac:chgData name="Syphax Ait oubelli" userId="ecf726b1934da71b" providerId="LiveId" clId="{DBF02EF2-5AE0-440D-B6AD-B5ACDEE03AC8}" dt="2021-08-27T01:15:21.409" v="3035" actId="478"/>
          <ac:cxnSpMkLst>
            <pc:docMk/>
            <pc:sldMk cId="1101252175" sldId="390"/>
            <ac:cxnSpMk id="89" creationId="{B90BC1F8-F51D-48A0-AA2C-0F04F109792A}"/>
          </ac:cxnSpMkLst>
        </pc:cxnChg>
      </pc:sldChg>
      <pc:sldChg chg="addSp modSp add mod">
        <pc:chgData name="Syphax Ait oubelli" userId="ecf726b1934da71b" providerId="LiveId" clId="{DBF02EF2-5AE0-440D-B6AD-B5ACDEE03AC8}" dt="2021-08-27T01:17:33.895" v="3157" actId="207"/>
        <pc:sldMkLst>
          <pc:docMk/>
          <pc:sldMk cId="2717568551" sldId="391"/>
        </pc:sldMkLst>
        <pc:spChg chg="add mod">
          <ac:chgData name="Syphax Ait oubelli" userId="ecf726b1934da71b" providerId="LiveId" clId="{DBF02EF2-5AE0-440D-B6AD-B5ACDEE03AC8}" dt="2021-08-27T01:17:33.895" v="3157" actId="207"/>
          <ac:spMkLst>
            <pc:docMk/>
            <pc:sldMk cId="2717568551" sldId="391"/>
            <ac:spMk id="2" creationId="{3796E6C3-EC33-4F34-BCA1-3796A41C3C77}"/>
          </ac:spMkLst>
        </pc:spChg>
      </pc:sldChg>
      <pc:sldChg chg="addSp delSp modSp add mod">
        <pc:chgData name="Syphax Ait oubelli" userId="ecf726b1934da71b" providerId="LiveId" clId="{DBF02EF2-5AE0-440D-B6AD-B5ACDEE03AC8}" dt="2021-08-27T01:22:18.521" v="3293" actId="207"/>
        <pc:sldMkLst>
          <pc:docMk/>
          <pc:sldMk cId="2889997282" sldId="392"/>
        </pc:sldMkLst>
        <pc:spChg chg="add del mod">
          <ac:chgData name="Syphax Ait oubelli" userId="ecf726b1934da71b" providerId="LiveId" clId="{DBF02EF2-5AE0-440D-B6AD-B5ACDEE03AC8}" dt="2021-08-27T01:20:31.520" v="3183" actId="478"/>
          <ac:spMkLst>
            <pc:docMk/>
            <pc:sldMk cId="2889997282" sldId="392"/>
            <ac:spMk id="6" creationId="{14955C4B-16E6-4BFD-B783-066710E6F46E}"/>
          </ac:spMkLst>
        </pc:spChg>
        <pc:spChg chg="add mod">
          <ac:chgData name="Syphax Ait oubelli" userId="ecf726b1934da71b" providerId="LiveId" clId="{DBF02EF2-5AE0-440D-B6AD-B5ACDEE03AC8}" dt="2021-08-27T01:22:18.521" v="3293" actId="207"/>
          <ac:spMkLst>
            <pc:docMk/>
            <pc:sldMk cId="2889997282" sldId="392"/>
            <ac:spMk id="7" creationId="{C1B3E777-2B95-4188-95B8-10CF26305748}"/>
          </ac:spMkLst>
        </pc:spChg>
      </pc:sldChg>
      <pc:sldChg chg="delSp add del mod">
        <pc:chgData name="Syphax Ait oubelli" userId="ecf726b1934da71b" providerId="LiveId" clId="{DBF02EF2-5AE0-440D-B6AD-B5ACDEE03AC8}" dt="2021-08-27T13:57:01.917" v="3297" actId="47"/>
        <pc:sldMkLst>
          <pc:docMk/>
          <pc:sldMk cId="794290847" sldId="393"/>
        </pc:sldMkLst>
        <pc:spChg chg="del">
          <ac:chgData name="Syphax Ait oubelli" userId="ecf726b1934da71b" providerId="LiveId" clId="{DBF02EF2-5AE0-440D-B6AD-B5ACDEE03AC8}" dt="2021-08-27T13:56:49.573" v="3295" actId="478"/>
          <ac:spMkLst>
            <pc:docMk/>
            <pc:sldMk cId="794290847" sldId="393"/>
            <ac:spMk id="2" creationId="{3796E6C3-EC33-4F34-BCA1-3796A41C3C77}"/>
          </ac:spMkLst>
        </pc:spChg>
        <pc:spChg chg="del">
          <ac:chgData name="Syphax Ait oubelli" userId="ecf726b1934da71b" providerId="LiveId" clId="{DBF02EF2-5AE0-440D-B6AD-B5ACDEE03AC8}" dt="2021-08-27T13:56:49.573" v="3295" actId="478"/>
          <ac:spMkLst>
            <pc:docMk/>
            <pc:sldMk cId="794290847" sldId="393"/>
            <ac:spMk id="4" creationId="{EA2864F0-4CE5-4C92-BFD3-0495BC9130D3}"/>
          </ac:spMkLst>
        </pc:spChg>
        <pc:spChg chg="del">
          <ac:chgData name="Syphax Ait oubelli" userId="ecf726b1934da71b" providerId="LiveId" clId="{DBF02EF2-5AE0-440D-B6AD-B5ACDEE03AC8}" dt="2021-08-27T13:56:49.573" v="3295" actId="478"/>
          <ac:spMkLst>
            <pc:docMk/>
            <pc:sldMk cId="794290847" sldId="393"/>
            <ac:spMk id="7" creationId="{C1B3E777-2B95-4188-95B8-10CF26305748}"/>
          </ac:spMkLst>
        </pc:spChg>
        <pc:spChg chg="del">
          <ac:chgData name="Syphax Ait oubelli" userId="ecf726b1934da71b" providerId="LiveId" clId="{DBF02EF2-5AE0-440D-B6AD-B5ACDEE03AC8}" dt="2021-08-27T13:56:49.573" v="3295" actId="478"/>
          <ac:spMkLst>
            <pc:docMk/>
            <pc:sldMk cId="794290847" sldId="393"/>
            <ac:spMk id="56" creationId="{CA42FD83-1E3D-4207-B48B-08EFA11259F2}"/>
          </ac:spMkLst>
        </pc:spChg>
        <pc:spChg chg="del">
          <ac:chgData name="Syphax Ait oubelli" userId="ecf726b1934da71b" providerId="LiveId" clId="{DBF02EF2-5AE0-440D-B6AD-B5ACDEE03AC8}" dt="2021-08-27T13:56:49.573" v="3295" actId="478"/>
          <ac:spMkLst>
            <pc:docMk/>
            <pc:sldMk cId="794290847" sldId="393"/>
            <ac:spMk id="57" creationId="{7A0B49DF-A4B6-4C78-85ED-C0463336E6F1}"/>
          </ac:spMkLst>
        </pc:spChg>
      </pc:sldChg>
      <pc:sldChg chg="addSp modSp add del mod">
        <pc:chgData name="Syphax Ait oubelli" userId="ecf726b1934da71b" providerId="LiveId" clId="{DBF02EF2-5AE0-440D-B6AD-B5ACDEE03AC8}" dt="2021-08-27T14:00:53.191" v="3306" actId="47"/>
        <pc:sldMkLst>
          <pc:docMk/>
          <pc:sldMk cId="1021742693" sldId="394"/>
        </pc:sldMkLst>
        <pc:spChg chg="mod">
          <ac:chgData name="Syphax Ait oubelli" userId="ecf726b1934da71b" providerId="LiveId" clId="{DBF02EF2-5AE0-440D-B6AD-B5ACDEE03AC8}" dt="2021-08-27T13:57:09.143" v="3304" actId="404"/>
          <ac:spMkLst>
            <pc:docMk/>
            <pc:sldMk cId="1021742693" sldId="394"/>
            <ac:spMk id="7" creationId="{D59E1FB0-9903-4F5E-B7EC-B11DAB940366}"/>
          </ac:spMkLst>
        </pc:spChg>
        <pc:spChg chg="mod">
          <ac:chgData name="Syphax Ait oubelli" userId="ecf726b1934da71b" providerId="LiveId" clId="{DBF02EF2-5AE0-440D-B6AD-B5ACDEE03AC8}" dt="2021-08-27T13:57:09.143" v="3304" actId="404"/>
          <ac:spMkLst>
            <pc:docMk/>
            <pc:sldMk cId="1021742693" sldId="394"/>
            <ac:spMk id="10" creationId="{64A1804D-5EE1-45AB-8787-6B8AB96A3DF6}"/>
          </ac:spMkLst>
        </pc:spChg>
        <pc:spChg chg="mod">
          <ac:chgData name="Syphax Ait oubelli" userId="ecf726b1934da71b" providerId="LiveId" clId="{DBF02EF2-5AE0-440D-B6AD-B5ACDEE03AC8}" dt="2021-08-27T13:57:09.143" v="3304" actId="404"/>
          <ac:spMkLst>
            <pc:docMk/>
            <pc:sldMk cId="1021742693" sldId="394"/>
            <ac:spMk id="13" creationId="{4D360CD4-01F2-4912-A370-7F474CDD0DAB}"/>
          </ac:spMkLst>
        </pc:spChg>
        <pc:spChg chg="mod">
          <ac:chgData name="Syphax Ait oubelli" userId="ecf726b1934da71b" providerId="LiveId" clId="{DBF02EF2-5AE0-440D-B6AD-B5ACDEE03AC8}" dt="2021-08-27T13:57:09.143" v="3304" actId="404"/>
          <ac:spMkLst>
            <pc:docMk/>
            <pc:sldMk cId="1021742693" sldId="394"/>
            <ac:spMk id="16" creationId="{73A2B211-1E76-43B8-A842-644031212CA9}"/>
          </ac:spMkLst>
        </pc:spChg>
        <pc:spChg chg="mod">
          <ac:chgData name="Syphax Ait oubelli" userId="ecf726b1934da71b" providerId="LiveId" clId="{DBF02EF2-5AE0-440D-B6AD-B5ACDEE03AC8}" dt="2021-08-27T13:57:09.143" v="3304" actId="404"/>
          <ac:spMkLst>
            <pc:docMk/>
            <pc:sldMk cId="1021742693" sldId="394"/>
            <ac:spMk id="19" creationId="{F71A63FB-07F1-4F19-B1A3-EBF27B03FDC2}"/>
          </ac:spMkLst>
        </pc:spChg>
        <pc:spChg chg="mod">
          <ac:chgData name="Syphax Ait oubelli" userId="ecf726b1934da71b" providerId="LiveId" clId="{DBF02EF2-5AE0-440D-B6AD-B5ACDEE03AC8}" dt="2021-08-27T13:57:09.143" v="3304" actId="404"/>
          <ac:spMkLst>
            <pc:docMk/>
            <pc:sldMk cId="1021742693" sldId="394"/>
            <ac:spMk id="22" creationId="{0C3FE7D5-4E79-46C7-8C4C-6552ACA027E3}"/>
          </ac:spMkLst>
        </pc:spChg>
        <pc:spChg chg="mod">
          <ac:chgData name="Syphax Ait oubelli" userId="ecf726b1934da71b" providerId="LiveId" clId="{DBF02EF2-5AE0-440D-B6AD-B5ACDEE03AC8}" dt="2021-08-27T13:57:09.143" v="3304" actId="404"/>
          <ac:spMkLst>
            <pc:docMk/>
            <pc:sldMk cId="1021742693" sldId="394"/>
            <ac:spMk id="25" creationId="{06AF10B1-CB4F-4986-B34E-193E0BD469D9}"/>
          </ac:spMkLst>
        </pc:spChg>
        <pc:spChg chg="mod">
          <ac:chgData name="Syphax Ait oubelli" userId="ecf726b1934da71b" providerId="LiveId" clId="{DBF02EF2-5AE0-440D-B6AD-B5ACDEE03AC8}" dt="2021-08-27T13:57:09.143" v="3304" actId="404"/>
          <ac:spMkLst>
            <pc:docMk/>
            <pc:sldMk cId="1021742693" sldId="394"/>
            <ac:spMk id="28" creationId="{15F0DA52-9D8D-4642-9762-65BDA6AFE2FA}"/>
          </ac:spMkLst>
        </pc:spChg>
        <pc:spChg chg="mod">
          <ac:chgData name="Syphax Ait oubelli" userId="ecf726b1934da71b" providerId="LiveId" clId="{DBF02EF2-5AE0-440D-B6AD-B5ACDEE03AC8}" dt="2021-08-27T13:57:09.143" v="3304" actId="404"/>
          <ac:spMkLst>
            <pc:docMk/>
            <pc:sldMk cId="1021742693" sldId="394"/>
            <ac:spMk id="31" creationId="{14AFC152-7112-443A-8C7A-2E80FB0E8E5A}"/>
          </ac:spMkLst>
        </pc:spChg>
        <pc:spChg chg="mod">
          <ac:chgData name="Syphax Ait oubelli" userId="ecf726b1934da71b" providerId="LiveId" clId="{DBF02EF2-5AE0-440D-B6AD-B5ACDEE03AC8}" dt="2021-08-27T13:57:09.143" v="3304" actId="404"/>
          <ac:spMkLst>
            <pc:docMk/>
            <pc:sldMk cId="1021742693" sldId="394"/>
            <ac:spMk id="34" creationId="{F09FA5DB-C5D5-4113-BDD9-00327492FEB0}"/>
          </ac:spMkLst>
        </pc:spChg>
        <pc:spChg chg="mod">
          <ac:chgData name="Syphax Ait oubelli" userId="ecf726b1934da71b" providerId="LiveId" clId="{DBF02EF2-5AE0-440D-B6AD-B5ACDEE03AC8}" dt="2021-08-27T13:57:09.143" v="3304" actId="404"/>
          <ac:spMkLst>
            <pc:docMk/>
            <pc:sldMk cId="1021742693" sldId="394"/>
            <ac:spMk id="37" creationId="{C81227BE-41EF-4393-AC13-08A97F741AD1}"/>
          </ac:spMkLst>
        </pc:spChg>
        <pc:spChg chg="mod">
          <ac:chgData name="Syphax Ait oubelli" userId="ecf726b1934da71b" providerId="LiveId" clId="{DBF02EF2-5AE0-440D-B6AD-B5ACDEE03AC8}" dt="2021-08-27T13:57:09.143" v="3304" actId="404"/>
          <ac:spMkLst>
            <pc:docMk/>
            <pc:sldMk cId="1021742693" sldId="394"/>
            <ac:spMk id="40" creationId="{EF95D963-9C20-4B6A-8864-EBC33FF866EE}"/>
          </ac:spMkLst>
        </pc:spChg>
        <pc:spChg chg="mod">
          <ac:chgData name="Syphax Ait oubelli" userId="ecf726b1934da71b" providerId="LiveId" clId="{DBF02EF2-5AE0-440D-B6AD-B5ACDEE03AC8}" dt="2021-08-27T13:57:09.143" v="3304" actId="404"/>
          <ac:spMkLst>
            <pc:docMk/>
            <pc:sldMk cId="1021742693" sldId="394"/>
            <ac:spMk id="43" creationId="{A1622D04-8937-4436-8A83-B2DDB09AE7F2}"/>
          </ac:spMkLst>
        </pc:spChg>
        <pc:spChg chg="mod">
          <ac:chgData name="Syphax Ait oubelli" userId="ecf726b1934da71b" providerId="LiveId" clId="{DBF02EF2-5AE0-440D-B6AD-B5ACDEE03AC8}" dt="2021-08-27T13:57:09.143" v="3304" actId="404"/>
          <ac:spMkLst>
            <pc:docMk/>
            <pc:sldMk cId="1021742693" sldId="394"/>
            <ac:spMk id="46" creationId="{1785F098-5F9B-4E15-825A-EB70E4A37FD6}"/>
          </ac:spMkLst>
        </pc:spChg>
        <pc:spChg chg="mod">
          <ac:chgData name="Syphax Ait oubelli" userId="ecf726b1934da71b" providerId="LiveId" clId="{DBF02EF2-5AE0-440D-B6AD-B5ACDEE03AC8}" dt="2021-08-27T13:57:09.143" v="3304" actId="404"/>
          <ac:spMkLst>
            <pc:docMk/>
            <pc:sldMk cId="1021742693" sldId="394"/>
            <ac:spMk id="49" creationId="{8354BD48-71B1-47A2-964C-9406051523F7}"/>
          </ac:spMkLst>
        </pc:spChg>
        <pc:spChg chg="mod">
          <ac:chgData name="Syphax Ait oubelli" userId="ecf726b1934da71b" providerId="LiveId" clId="{DBF02EF2-5AE0-440D-B6AD-B5ACDEE03AC8}" dt="2021-08-27T13:57:09.143" v="3304" actId="404"/>
          <ac:spMkLst>
            <pc:docMk/>
            <pc:sldMk cId="1021742693" sldId="394"/>
            <ac:spMk id="52" creationId="{9737E3C9-2649-4B93-B311-C140B3A0E59E}"/>
          </ac:spMkLst>
        </pc:spChg>
        <pc:spChg chg="mod">
          <ac:chgData name="Syphax Ait oubelli" userId="ecf726b1934da71b" providerId="LiveId" clId="{DBF02EF2-5AE0-440D-B6AD-B5ACDEE03AC8}" dt="2021-08-27T13:57:09.143" v="3304" actId="404"/>
          <ac:spMkLst>
            <pc:docMk/>
            <pc:sldMk cId="1021742693" sldId="394"/>
            <ac:spMk id="55" creationId="{643D47E5-5F64-41FE-A755-10F5635F91AC}"/>
          </ac:spMkLst>
        </pc:spChg>
        <pc:spChg chg="mod">
          <ac:chgData name="Syphax Ait oubelli" userId="ecf726b1934da71b" providerId="LiveId" clId="{DBF02EF2-5AE0-440D-B6AD-B5ACDEE03AC8}" dt="2021-08-27T13:57:09.143" v="3304" actId="404"/>
          <ac:spMkLst>
            <pc:docMk/>
            <pc:sldMk cId="1021742693" sldId="394"/>
            <ac:spMk id="58" creationId="{8EC3A824-16BD-43D7-A9F7-7315256CBBBD}"/>
          </ac:spMkLst>
        </pc:spChg>
        <pc:spChg chg="mod">
          <ac:chgData name="Syphax Ait oubelli" userId="ecf726b1934da71b" providerId="LiveId" clId="{DBF02EF2-5AE0-440D-B6AD-B5ACDEE03AC8}" dt="2021-08-27T13:57:09.143" v="3304" actId="404"/>
          <ac:spMkLst>
            <pc:docMk/>
            <pc:sldMk cId="1021742693" sldId="394"/>
            <ac:spMk id="61" creationId="{6F32346E-52DB-4C93-A3B2-14DA9B8443DA}"/>
          </ac:spMkLst>
        </pc:spChg>
        <pc:spChg chg="mod">
          <ac:chgData name="Syphax Ait oubelli" userId="ecf726b1934da71b" providerId="LiveId" clId="{DBF02EF2-5AE0-440D-B6AD-B5ACDEE03AC8}" dt="2021-08-27T13:57:09.143" v="3304" actId="404"/>
          <ac:spMkLst>
            <pc:docMk/>
            <pc:sldMk cId="1021742693" sldId="394"/>
            <ac:spMk id="64" creationId="{5D49293E-1C21-480B-A99D-89FC82FB266E}"/>
          </ac:spMkLst>
        </pc:spChg>
        <pc:grpChg chg="add mod">
          <ac:chgData name="Syphax Ait oubelli" userId="ecf726b1934da71b" providerId="LiveId" clId="{DBF02EF2-5AE0-440D-B6AD-B5ACDEE03AC8}" dt="2021-08-27T13:57:07.167" v="3299" actId="14100"/>
          <ac:grpSpMkLst>
            <pc:docMk/>
            <pc:sldMk cId="1021742693" sldId="394"/>
            <ac:grpSpMk id="2" creationId="{9B7A25CC-54C7-4DA9-8049-825708FD7EC4}"/>
          </ac:grpSpMkLst>
        </pc:grpChg>
      </pc:sldChg>
      <pc:sldChg chg="addSp delSp modSp add mod">
        <pc:chgData name="Syphax Ait oubelli" userId="ecf726b1934da71b" providerId="LiveId" clId="{DBF02EF2-5AE0-440D-B6AD-B5ACDEE03AC8}" dt="2021-08-27T14:16:45.933" v="3561" actId="167"/>
        <pc:sldMkLst>
          <pc:docMk/>
          <pc:sldMk cId="1150384631" sldId="395"/>
        </pc:sldMkLst>
        <pc:spChg chg="add mod">
          <ac:chgData name="Syphax Ait oubelli" userId="ecf726b1934da71b" providerId="LiveId" clId="{DBF02EF2-5AE0-440D-B6AD-B5ACDEE03AC8}" dt="2021-08-27T14:03:34.166" v="3345" actId="1076"/>
          <ac:spMkLst>
            <pc:docMk/>
            <pc:sldMk cId="1150384631" sldId="395"/>
            <ac:spMk id="3" creationId="{CDF11141-7D34-471F-9116-08A32B0BFEDB}"/>
          </ac:spMkLst>
        </pc:spChg>
        <pc:spChg chg="add mod ord">
          <ac:chgData name="Syphax Ait oubelli" userId="ecf726b1934da71b" providerId="LiveId" clId="{DBF02EF2-5AE0-440D-B6AD-B5ACDEE03AC8}" dt="2021-08-27T14:15:42.819" v="3536" actId="167"/>
          <ac:spMkLst>
            <pc:docMk/>
            <pc:sldMk cId="1150384631" sldId="395"/>
            <ac:spMk id="4" creationId="{10C1B4DD-33B2-4079-ACAE-A9AFCA8787AC}"/>
          </ac:spMkLst>
        </pc:spChg>
        <pc:spChg chg="mod topLvl">
          <ac:chgData name="Syphax Ait oubelli" userId="ecf726b1934da71b" providerId="LiveId" clId="{DBF02EF2-5AE0-440D-B6AD-B5ACDEE03AC8}" dt="2021-08-27T14:06:30.161" v="3423" actId="404"/>
          <ac:spMkLst>
            <pc:docMk/>
            <pc:sldMk cId="1150384631" sldId="395"/>
            <ac:spMk id="7" creationId="{D59E1FB0-9903-4F5E-B7EC-B11DAB940366}"/>
          </ac:spMkLst>
        </pc:spChg>
        <pc:spChg chg="mod ord topLvl">
          <ac:chgData name="Syphax Ait oubelli" userId="ecf726b1934da71b" providerId="LiveId" clId="{DBF02EF2-5AE0-440D-B6AD-B5ACDEE03AC8}" dt="2021-08-27T14:16:45.933" v="3561" actId="167"/>
          <ac:spMkLst>
            <pc:docMk/>
            <pc:sldMk cId="1150384631" sldId="395"/>
            <ac:spMk id="10" creationId="{64A1804D-5EE1-45AB-8787-6B8AB96A3DF6}"/>
          </ac:spMkLst>
        </pc:spChg>
        <pc:spChg chg="mod ord topLvl">
          <ac:chgData name="Syphax Ait oubelli" userId="ecf726b1934da71b" providerId="LiveId" clId="{DBF02EF2-5AE0-440D-B6AD-B5ACDEE03AC8}" dt="2021-08-27T14:16:45.933" v="3561" actId="167"/>
          <ac:spMkLst>
            <pc:docMk/>
            <pc:sldMk cId="1150384631" sldId="395"/>
            <ac:spMk id="13" creationId="{4D360CD4-01F2-4912-A370-7F474CDD0DAB}"/>
          </ac:spMkLst>
        </pc:spChg>
        <pc:spChg chg="mod ord topLvl">
          <ac:chgData name="Syphax Ait oubelli" userId="ecf726b1934da71b" providerId="LiveId" clId="{DBF02EF2-5AE0-440D-B6AD-B5ACDEE03AC8}" dt="2021-08-27T14:16:45.933" v="3561" actId="167"/>
          <ac:spMkLst>
            <pc:docMk/>
            <pc:sldMk cId="1150384631" sldId="395"/>
            <ac:spMk id="16" creationId="{73A2B211-1E76-43B8-A842-644031212CA9}"/>
          </ac:spMkLst>
        </pc:spChg>
        <pc:spChg chg="mod topLvl">
          <ac:chgData name="Syphax Ait oubelli" userId="ecf726b1934da71b" providerId="LiveId" clId="{DBF02EF2-5AE0-440D-B6AD-B5ACDEE03AC8}" dt="2021-08-27T14:06:30.161" v="3423" actId="404"/>
          <ac:spMkLst>
            <pc:docMk/>
            <pc:sldMk cId="1150384631" sldId="395"/>
            <ac:spMk id="19" creationId="{F71A63FB-07F1-4F19-B1A3-EBF27B03FDC2}"/>
          </ac:spMkLst>
        </pc:spChg>
        <pc:spChg chg="mod ord topLvl">
          <ac:chgData name="Syphax Ait oubelli" userId="ecf726b1934da71b" providerId="LiveId" clId="{DBF02EF2-5AE0-440D-B6AD-B5ACDEE03AC8}" dt="2021-08-27T14:16:45.933" v="3561" actId="167"/>
          <ac:spMkLst>
            <pc:docMk/>
            <pc:sldMk cId="1150384631" sldId="395"/>
            <ac:spMk id="22" creationId="{0C3FE7D5-4E79-46C7-8C4C-6552ACA027E3}"/>
          </ac:spMkLst>
        </pc:spChg>
        <pc:spChg chg="add mod">
          <ac:chgData name="Syphax Ait oubelli" userId="ecf726b1934da71b" providerId="LiveId" clId="{DBF02EF2-5AE0-440D-B6AD-B5ACDEE03AC8}" dt="2021-08-27T14:02:48.263" v="3344" actId="1035"/>
          <ac:spMkLst>
            <pc:docMk/>
            <pc:sldMk cId="1150384631" sldId="395"/>
            <ac:spMk id="23" creationId="{8E040940-8EC1-4F9E-821F-B3DD0EDCC23A}"/>
          </ac:spMkLst>
        </pc:spChg>
        <pc:spChg chg="add mod">
          <ac:chgData name="Syphax Ait oubelli" userId="ecf726b1934da71b" providerId="LiveId" clId="{DBF02EF2-5AE0-440D-B6AD-B5ACDEE03AC8}" dt="2021-08-27T14:02:48.263" v="3344" actId="1035"/>
          <ac:spMkLst>
            <pc:docMk/>
            <pc:sldMk cId="1150384631" sldId="395"/>
            <ac:spMk id="24" creationId="{35BEE1DE-1C26-4195-A3D0-E4FA5C27646B}"/>
          </ac:spMkLst>
        </pc:spChg>
        <pc:spChg chg="mod ord topLvl">
          <ac:chgData name="Syphax Ait oubelli" userId="ecf726b1934da71b" providerId="LiveId" clId="{DBF02EF2-5AE0-440D-B6AD-B5ACDEE03AC8}" dt="2021-08-27T14:16:45.933" v="3561" actId="167"/>
          <ac:spMkLst>
            <pc:docMk/>
            <pc:sldMk cId="1150384631" sldId="395"/>
            <ac:spMk id="25" creationId="{06AF10B1-CB4F-4986-B34E-193E0BD469D9}"/>
          </ac:spMkLst>
        </pc:spChg>
        <pc:spChg chg="add mod">
          <ac:chgData name="Syphax Ait oubelli" userId="ecf726b1934da71b" providerId="LiveId" clId="{DBF02EF2-5AE0-440D-B6AD-B5ACDEE03AC8}" dt="2021-08-27T14:02:48.263" v="3344" actId="1035"/>
          <ac:spMkLst>
            <pc:docMk/>
            <pc:sldMk cId="1150384631" sldId="395"/>
            <ac:spMk id="26" creationId="{E96AF6FF-6495-4F7E-A930-714D1527BE37}"/>
          </ac:spMkLst>
        </pc:spChg>
        <pc:spChg chg="add mod">
          <ac:chgData name="Syphax Ait oubelli" userId="ecf726b1934da71b" providerId="LiveId" clId="{DBF02EF2-5AE0-440D-B6AD-B5ACDEE03AC8}" dt="2021-08-27T14:02:48.263" v="3344" actId="1035"/>
          <ac:spMkLst>
            <pc:docMk/>
            <pc:sldMk cId="1150384631" sldId="395"/>
            <ac:spMk id="27" creationId="{605F7C73-B51E-40C3-A03F-1E646725FB8F}"/>
          </ac:spMkLst>
        </pc:spChg>
        <pc:spChg chg="mod ord topLvl">
          <ac:chgData name="Syphax Ait oubelli" userId="ecf726b1934da71b" providerId="LiveId" clId="{DBF02EF2-5AE0-440D-B6AD-B5ACDEE03AC8}" dt="2021-08-27T14:16:45.933" v="3561" actId="167"/>
          <ac:spMkLst>
            <pc:docMk/>
            <pc:sldMk cId="1150384631" sldId="395"/>
            <ac:spMk id="28" creationId="{15F0DA52-9D8D-4642-9762-65BDA6AFE2FA}"/>
          </ac:spMkLst>
        </pc:spChg>
        <pc:spChg chg="add mod ord">
          <ac:chgData name="Syphax Ait oubelli" userId="ecf726b1934da71b" providerId="LiveId" clId="{DBF02EF2-5AE0-440D-B6AD-B5ACDEE03AC8}" dt="2021-08-27T14:15:42.819" v="3536" actId="167"/>
          <ac:spMkLst>
            <pc:docMk/>
            <pc:sldMk cId="1150384631" sldId="395"/>
            <ac:spMk id="29" creationId="{58F6974D-B5AB-4DF0-9263-144614FD5136}"/>
          </ac:spMkLst>
        </pc:spChg>
        <pc:spChg chg="add mod ord">
          <ac:chgData name="Syphax Ait oubelli" userId="ecf726b1934da71b" providerId="LiveId" clId="{DBF02EF2-5AE0-440D-B6AD-B5ACDEE03AC8}" dt="2021-08-27T14:15:42.819" v="3536" actId="167"/>
          <ac:spMkLst>
            <pc:docMk/>
            <pc:sldMk cId="1150384631" sldId="395"/>
            <ac:spMk id="30" creationId="{C82C20F5-CCED-4075-868A-C298AB81DC25}"/>
          </ac:spMkLst>
        </pc:spChg>
        <pc:spChg chg="mod ord topLvl">
          <ac:chgData name="Syphax Ait oubelli" userId="ecf726b1934da71b" providerId="LiveId" clId="{DBF02EF2-5AE0-440D-B6AD-B5ACDEE03AC8}" dt="2021-08-27T14:16:45.933" v="3561" actId="167"/>
          <ac:spMkLst>
            <pc:docMk/>
            <pc:sldMk cId="1150384631" sldId="395"/>
            <ac:spMk id="31" creationId="{14AFC152-7112-443A-8C7A-2E80FB0E8E5A}"/>
          </ac:spMkLst>
        </pc:spChg>
        <pc:spChg chg="add mod">
          <ac:chgData name="Syphax Ait oubelli" userId="ecf726b1934da71b" providerId="LiveId" clId="{DBF02EF2-5AE0-440D-B6AD-B5ACDEE03AC8}" dt="2021-08-27T14:08:08.055" v="3481" actId="1038"/>
          <ac:spMkLst>
            <pc:docMk/>
            <pc:sldMk cId="1150384631" sldId="395"/>
            <ac:spMk id="32" creationId="{CA63CF28-5876-4133-8E7B-0D507AF1E70F}"/>
          </ac:spMkLst>
        </pc:spChg>
        <pc:spChg chg="add mod ord">
          <ac:chgData name="Syphax Ait oubelli" userId="ecf726b1934da71b" providerId="LiveId" clId="{DBF02EF2-5AE0-440D-B6AD-B5ACDEE03AC8}" dt="2021-08-27T14:15:42.819" v="3536" actId="167"/>
          <ac:spMkLst>
            <pc:docMk/>
            <pc:sldMk cId="1150384631" sldId="395"/>
            <ac:spMk id="33" creationId="{3B47E5DD-49D4-4BBA-8C07-C601EF46FFF7}"/>
          </ac:spMkLst>
        </pc:spChg>
        <pc:spChg chg="mod ord topLvl">
          <ac:chgData name="Syphax Ait oubelli" userId="ecf726b1934da71b" providerId="LiveId" clId="{DBF02EF2-5AE0-440D-B6AD-B5ACDEE03AC8}" dt="2021-08-27T14:16:45.933" v="3561" actId="167"/>
          <ac:spMkLst>
            <pc:docMk/>
            <pc:sldMk cId="1150384631" sldId="395"/>
            <ac:spMk id="34" creationId="{F09FA5DB-C5D5-4113-BDD9-00327492FEB0}"/>
          </ac:spMkLst>
        </pc:spChg>
        <pc:spChg chg="mod ord topLvl">
          <ac:chgData name="Syphax Ait oubelli" userId="ecf726b1934da71b" providerId="LiveId" clId="{DBF02EF2-5AE0-440D-B6AD-B5ACDEE03AC8}" dt="2021-08-27T14:16:45.933" v="3561" actId="167"/>
          <ac:spMkLst>
            <pc:docMk/>
            <pc:sldMk cId="1150384631" sldId="395"/>
            <ac:spMk id="37" creationId="{C81227BE-41EF-4393-AC13-08A97F741AD1}"/>
          </ac:spMkLst>
        </pc:spChg>
        <pc:spChg chg="mod ord topLvl">
          <ac:chgData name="Syphax Ait oubelli" userId="ecf726b1934da71b" providerId="LiveId" clId="{DBF02EF2-5AE0-440D-B6AD-B5ACDEE03AC8}" dt="2021-08-27T14:16:45.933" v="3561" actId="167"/>
          <ac:spMkLst>
            <pc:docMk/>
            <pc:sldMk cId="1150384631" sldId="395"/>
            <ac:spMk id="40" creationId="{EF95D963-9C20-4B6A-8864-EBC33FF866EE}"/>
          </ac:spMkLst>
        </pc:spChg>
        <pc:spChg chg="mod ord topLvl">
          <ac:chgData name="Syphax Ait oubelli" userId="ecf726b1934da71b" providerId="LiveId" clId="{DBF02EF2-5AE0-440D-B6AD-B5ACDEE03AC8}" dt="2021-08-27T14:16:45.933" v="3561" actId="167"/>
          <ac:spMkLst>
            <pc:docMk/>
            <pc:sldMk cId="1150384631" sldId="395"/>
            <ac:spMk id="43" creationId="{A1622D04-8937-4436-8A83-B2DDB09AE7F2}"/>
          </ac:spMkLst>
        </pc:spChg>
        <pc:spChg chg="mod ord topLvl">
          <ac:chgData name="Syphax Ait oubelli" userId="ecf726b1934da71b" providerId="LiveId" clId="{DBF02EF2-5AE0-440D-B6AD-B5ACDEE03AC8}" dt="2021-08-27T14:16:45.933" v="3561" actId="167"/>
          <ac:spMkLst>
            <pc:docMk/>
            <pc:sldMk cId="1150384631" sldId="395"/>
            <ac:spMk id="46" creationId="{1785F098-5F9B-4E15-825A-EB70E4A37FD6}"/>
          </ac:spMkLst>
        </pc:spChg>
        <pc:spChg chg="mod ord topLvl">
          <ac:chgData name="Syphax Ait oubelli" userId="ecf726b1934da71b" providerId="LiveId" clId="{DBF02EF2-5AE0-440D-B6AD-B5ACDEE03AC8}" dt="2021-08-27T14:16:45.933" v="3561" actId="167"/>
          <ac:spMkLst>
            <pc:docMk/>
            <pc:sldMk cId="1150384631" sldId="395"/>
            <ac:spMk id="49" creationId="{8354BD48-71B1-47A2-964C-9406051523F7}"/>
          </ac:spMkLst>
        </pc:spChg>
        <pc:spChg chg="mod topLvl">
          <ac:chgData name="Syphax Ait oubelli" userId="ecf726b1934da71b" providerId="LiveId" clId="{DBF02EF2-5AE0-440D-B6AD-B5ACDEE03AC8}" dt="2021-08-27T14:06:30.161" v="3423" actId="404"/>
          <ac:spMkLst>
            <pc:docMk/>
            <pc:sldMk cId="1150384631" sldId="395"/>
            <ac:spMk id="52" creationId="{9737E3C9-2649-4B93-B311-C140B3A0E59E}"/>
          </ac:spMkLst>
        </pc:spChg>
        <pc:spChg chg="mod topLvl">
          <ac:chgData name="Syphax Ait oubelli" userId="ecf726b1934da71b" providerId="LiveId" clId="{DBF02EF2-5AE0-440D-B6AD-B5ACDEE03AC8}" dt="2021-08-27T14:15:56.217" v="3550" actId="6549"/>
          <ac:spMkLst>
            <pc:docMk/>
            <pc:sldMk cId="1150384631" sldId="395"/>
            <ac:spMk id="55" creationId="{643D47E5-5F64-41FE-A755-10F5635F91AC}"/>
          </ac:spMkLst>
        </pc:spChg>
        <pc:spChg chg="mod topLvl">
          <ac:chgData name="Syphax Ait oubelli" userId="ecf726b1934da71b" providerId="LiveId" clId="{DBF02EF2-5AE0-440D-B6AD-B5ACDEE03AC8}" dt="2021-08-27T14:16:01.208" v="3553" actId="20577"/>
          <ac:spMkLst>
            <pc:docMk/>
            <pc:sldMk cId="1150384631" sldId="395"/>
            <ac:spMk id="58" creationId="{8EC3A824-16BD-43D7-A9F7-7315256CBBBD}"/>
          </ac:spMkLst>
        </pc:spChg>
        <pc:spChg chg="mod topLvl">
          <ac:chgData name="Syphax Ait oubelli" userId="ecf726b1934da71b" providerId="LiveId" clId="{DBF02EF2-5AE0-440D-B6AD-B5ACDEE03AC8}" dt="2021-08-27T14:16:03.428" v="3556" actId="20577"/>
          <ac:spMkLst>
            <pc:docMk/>
            <pc:sldMk cId="1150384631" sldId="395"/>
            <ac:spMk id="61" creationId="{6F32346E-52DB-4C93-A3B2-14DA9B8443DA}"/>
          </ac:spMkLst>
        </pc:spChg>
        <pc:spChg chg="mod topLvl">
          <ac:chgData name="Syphax Ait oubelli" userId="ecf726b1934da71b" providerId="LiveId" clId="{DBF02EF2-5AE0-440D-B6AD-B5ACDEE03AC8}" dt="2021-08-27T14:05:50.552" v="3395" actId="404"/>
          <ac:spMkLst>
            <pc:docMk/>
            <pc:sldMk cId="1150384631" sldId="395"/>
            <ac:spMk id="64" creationId="{5D49293E-1C21-480B-A99D-89FC82FB266E}"/>
          </ac:spMkLst>
        </pc:spChg>
        <pc:grpChg chg="add del mod">
          <ac:chgData name="Syphax Ait oubelli" userId="ecf726b1934da71b" providerId="LiveId" clId="{DBF02EF2-5AE0-440D-B6AD-B5ACDEE03AC8}" dt="2021-08-27T14:01:06.951" v="3311" actId="165"/>
          <ac:grpSpMkLst>
            <pc:docMk/>
            <pc:sldMk cId="1150384631" sldId="395"/>
            <ac:grpSpMk id="2" creationId="{140643B4-0258-4B03-8D78-12FFBFB906E1}"/>
          </ac:grpSpMkLst>
        </pc:grpChg>
      </pc:sldChg>
      <pc:sldChg chg="addSp delSp modSp add mod">
        <pc:chgData name="Syphax Ait oubelli" userId="ecf726b1934da71b" providerId="LiveId" clId="{DBF02EF2-5AE0-440D-B6AD-B5ACDEE03AC8}" dt="2021-08-27T14:17:05.466" v="3567" actId="166"/>
        <pc:sldMkLst>
          <pc:docMk/>
          <pc:sldMk cId="2005433123" sldId="396"/>
        </pc:sldMkLst>
        <pc:spChg chg="add mod">
          <ac:chgData name="Syphax Ait oubelli" userId="ecf726b1934da71b" providerId="LiveId" clId="{DBF02EF2-5AE0-440D-B6AD-B5ACDEE03AC8}" dt="2021-08-27T14:13:52.075" v="3522" actId="1076"/>
          <ac:spMkLst>
            <pc:docMk/>
            <pc:sldMk cId="2005433123" sldId="396"/>
            <ac:spMk id="6" creationId="{A1FAD561-0656-4F9A-8F72-C7C29084D01F}"/>
          </ac:spMkLst>
        </pc:spChg>
        <pc:spChg chg="del">
          <ac:chgData name="Syphax Ait oubelli" userId="ecf726b1934da71b" providerId="LiveId" clId="{DBF02EF2-5AE0-440D-B6AD-B5ACDEE03AC8}" dt="2021-08-27T14:16:26.943" v="3557" actId="478"/>
          <ac:spMkLst>
            <pc:docMk/>
            <pc:sldMk cId="2005433123" sldId="396"/>
            <ac:spMk id="10" creationId="{64A1804D-5EE1-45AB-8787-6B8AB96A3DF6}"/>
          </ac:spMkLst>
        </pc:spChg>
        <pc:spChg chg="del">
          <ac:chgData name="Syphax Ait oubelli" userId="ecf726b1934da71b" providerId="LiveId" clId="{DBF02EF2-5AE0-440D-B6AD-B5ACDEE03AC8}" dt="2021-08-27T14:16:26.943" v="3557" actId="478"/>
          <ac:spMkLst>
            <pc:docMk/>
            <pc:sldMk cId="2005433123" sldId="396"/>
            <ac:spMk id="13" creationId="{4D360CD4-01F2-4912-A370-7F474CDD0DAB}"/>
          </ac:spMkLst>
        </pc:spChg>
        <pc:spChg chg="del">
          <ac:chgData name="Syphax Ait oubelli" userId="ecf726b1934da71b" providerId="LiveId" clId="{DBF02EF2-5AE0-440D-B6AD-B5ACDEE03AC8}" dt="2021-08-27T14:16:26.943" v="3557" actId="478"/>
          <ac:spMkLst>
            <pc:docMk/>
            <pc:sldMk cId="2005433123" sldId="396"/>
            <ac:spMk id="16" creationId="{73A2B211-1E76-43B8-A842-644031212CA9}"/>
          </ac:spMkLst>
        </pc:spChg>
        <pc:spChg chg="del">
          <ac:chgData name="Syphax Ait oubelli" userId="ecf726b1934da71b" providerId="LiveId" clId="{DBF02EF2-5AE0-440D-B6AD-B5ACDEE03AC8}" dt="2021-08-27T14:16:26.943" v="3557" actId="478"/>
          <ac:spMkLst>
            <pc:docMk/>
            <pc:sldMk cId="2005433123" sldId="396"/>
            <ac:spMk id="22" creationId="{0C3FE7D5-4E79-46C7-8C4C-6552ACA027E3}"/>
          </ac:spMkLst>
        </pc:spChg>
        <pc:spChg chg="del mod ord">
          <ac:chgData name="Syphax Ait oubelli" userId="ecf726b1934da71b" providerId="LiveId" clId="{DBF02EF2-5AE0-440D-B6AD-B5ACDEE03AC8}" dt="2021-08-27T14:16:31.896" v="3558" actId="478"/>
          <ac:spMkLst>
            <pc:docMk/>
            <pc:sldMk cId="2005433123" sldId="396"/>
            <ac:spMk id="25" creationId="{06AF10B1-CB4F-4986-B34E-193E0BD469D9}"/>
          </ac:spMkLst>
        </pc:spChg>
        <pc:spChg chg="del">
          <ac:chgData name="Syphax Ait oubelli" userId="ecf726b1934da71b" providerId="LiveId" clId="{DBF02EF2-5AE0-440D-B6AD-B5ACDEE03AC8}" dt="2021-08-27T14:16:26.943" v="3557" actId="478"/>
          <ac:spMkLst>
            <pc:docMk/>
            <pc:sldMk cId="2005433123" sldId="396"/>
            <ac:spMk id="28" creationId="{15F0DA52-9D8D-4642-9762-65BDA6AFE2FA}"/>
          </ac:spMkLst>
        </pc:spChg>
        <pc:spChg chg="del">
          <ac:chgData name="Syphax Ait oubelli" userId="ecf726b1934da71b" providerId="LiveId" clId="{DBF02EF2-5AE0-440D-B6AD-B5ACDEE03AC8}" dt="2021-08-27T14:16:26.943" v="3557" actId="478"/>
          <ac:spMkLst>
            <pc:docMk/>
            <pc:sldMk cId="2005433123" sldId="396"/>
            <ac:spMk id="31" creationId="{14AFC152-7112-443A-8C7A-2E80FB0E8E5A}"/>
          </ac:spMkLst>
        </pc:spChg>
        <pc:spChg chg="del">
          <ac:chgData name="Syphax Ait oubelli" userId="ecf726b1934da71b" providerId="LiveId" clId="{DBF02EF2-5AE0-440D-B6AD-B5ACDEE03AC8}" dt="2021-08-27T14:16:26.943" v="3557" actId="478"/>
          <ac:spMkLst>
            <pc:docMk/>
            <pc:sldMk cId="2005433123" sldId="396"/>
            <ac:spMk id="34" creationId="{F09FA5DB-C5D5-4113-BDD9-00327492FEB0}"/>
          </ac:spMkLst>
        </pc:spChg>
        <pc:spChg chg="add mod ord">
          <ac:chgData name="Syphax Ait oubelli" userId="ecf726b1934da71b" providerId="LiveId" clId="{DBF02EF2-5AE0-440D-B6AD-B5ACDEE03AC8}" dt="2021-08-27T14:16:33.969" v="3560" actId="167"/>
          <ac:spMkLst>
            <pc:docMk/>
            <pc:sldMk cId="2005433123" sldId="396"/>
            <ac:spMk id="35" creationId="{50AD3A85-A4F4-420C-B7E9-338394C46393}"/>
          </ac:spMkLst>
        </pc:spChg>
        <pc:spChg chg="add mod ord">
          <ac:chgData name="Syphax Ait oubelli" userId="ecf726b1934da71b" providerId="LiveId" clId="{DBF02EF2-5AE0-440D-B6AD-B5ACDEE03AC8}" dt="2021-08-27T14:16:33.969" v="3560" actId="167"/>
          <ac:spMkLst>
            <pc:docMk/>
            <pc:sldMk cId="2005433123" sldId="396"/>
            <ac:spMk id="36" creationId="{610CA5D6-3E41-4749-8C25-9FF9C89AFAFA}"/>
          </ac:spMkLst>
        </pc:spChg>
        <pc:spChg chg="del">
          <ac:chgData name="Syphax Ait oubelli" userId="ecf726b1934da71b" providerId="LiveId" clId="{DBF02EF2-5AE0-440D-B6AD-B5ACDEE03AC8}" dt="2021-08-27T14:16:26.943" v="3557" actId="478"/>
          <ac:spMkLst>
            <pc:docMk/>
            <pc:sldMk cId="2005433123" sldId="396"/>
            <ac:spMk id="37" creationId="{C81227BE-41EF-4393-AC13-08A97F741AD1}"/>
          </ac:spMkLst>
        </pc:spChg>
        <pc:spChg chg="add mod ord">
          <ac:chgData name="Syphax Ait oubelli" userId="ecf726b1934da71b" providerId="LiveId" clId="{DBF02EF2-5AE0-440D-B6AD-B5ACDEE03AC8}" dt="2021-08-27T14:16:33.969" v="3560" actId="167"/>
          <ac:spMkLst>
            <pc:docMk/>
            <pc:sldMk cId="2005433123" sldId="396"/>
            <ac:spMk id="38" creationId="{9A6BF2FE-A5A4-42E6-ABC7-EBFCEB6C7493}"/>
          </ac:spMkLst>
        </pc:spChg>
        <pc:spChg chg="add mod ord">
          <ac:chgData name="Syphax Ait oubelli" userId="ecf726b1934da71b" providerId="LiveId" clId="{DBF02EF2-5AE0-440D-B6AD-B5ACDEE03AC8}" dt="2021-08-27T14:16:33.969" v="3560" actId="167"/>
          <ac:spMkLst>
            <pc:docMk/>
            <pc:sldMk cId="2005433123" sldId="396"/>
            <ac:spMk id="39" creationId="{15352B06-CC0E-4BDF-8AA7-1A0431BAE602}"/>
          </ac:spMkLst>
        </pc:spChg>
        <pc:spChg chg="del">
          <ac:chgData name="Syphax Ait oubelli" userId="ecf726b1934da71b" providerId="LiveId" clId="{DBF02EF2-5AE0-440D-B6AD-B5ACDEE03AC8}" dt="2021-08-27T14:16:26.943" v="3557" actId="478"/>
          <ac:spMkLst>
            <pc:docMk/>
            <pc:sldMk cId="2005433123" sldId="396"/>
            <ac:spMk id="40" creationId="{EF95D963-9C20-4B6A-8864-EBC33FF866EE}"/>
          </ac:spMkLst>
        </pc:spChg>
        <pc:spChg chg="add mod ord">
          <ac:chgData name="Syphax Ait oubelli" userId="ecf726b1934da71b" providerId="LiveId" clId="{DBF02EF2-5AE0-440D-B6AD-B5ACDEE03AC8}" dt="2021-08-27T14:17:03.791" v="3566" actId="166"/>
          <ac:spMkLst>
            <pc:docMk/>
            <pc:sldMk cId="2005433123" sldId="396"/>
            <ac:spMk id="41" creationId="{57CC984D-A8E6-4D6C-88DA-A38E5A923BB4}"/>
          </ac:spMkLst>
        </pc:spChg>
        <pc:spChg chg="add mod ord">
          <ac:chgData name="Syphax Ait oubelli" userId="ecf726b1934da71b" providerId="LiveId" clId="{DBF02EF2-5AE0-440D-B6AD-B5ACDEE03AC8}" dt="2021-08-27T14:16:33.969" v="3560" actId="167"/>
          <ac:spMkLst>
            <pc:docMk/>
            <pc:sldMk cId="2005433123" sldId="396"/>
            <ac:spMk id="42" creationId="{547327FD-AEA0-4BB7-AD82-E2DA51970256}"/>
          </ac:spMkLst>
        </pc:spChg>
        <pc:spChg chg="del">
          <ac:chgData name="Syphax Ait oubelli" userId="ecf726b1934da71b" providerId="LiveId" clId="{DBF02EF2-5AE0-440D-B6AD-B5ACDEE03AC8}" dt="2021-08-27T14:16:26.943" v="3557" actId="478"/>
          <ac:spMkLst>
            <pc:docMk/>
            <pc:sldMk cId="2005433123" sldId="396"/>
            <ac:spMk id="43" creationId="{A1622D04-8937-4436-8A83-B2DDB09AE7F2}"/>
          </ac:spMkLst>
        </pc:spChg>
        <pc:spChg chg="add mod ord">
          <ac:chgData name="Syphax Ait oubelli" userId="ecf726b1934da71b" providerId="LiveId" clId="{DBF02EF2-5AE0-440D-B6AD-B5ACDEE03AC8}" dt="2021-08-27T14:16:33.969" v="3560" actId="167"/>
          <ac:spMkLst>
            <pc:docMk/>
            <pc:sldMk cId="2005433123" sldId="396"/>
            <ac:spMk id="44" creationId="{A82456F2-D1FF-49CE-9D4F-1AD3B2EA8CB3}"/>
          </ac:spMkLst>
        </pc:spChg>
        <pc:spChg chg="add mod ord">
          <ac:chgData name="Syphax Ait oubelli" userId="ecf726b1934da71b" providerId="LiveId" clId="{DBF02EF2-5AE0-440D-B6AD-B5ACDEE03AC8}" dt="2021-08-27T14:16:33.969" v="3560" actId="167"/>
          <ac:spMkLst>
            <pc:docMk/>
            <pc:sldMk cId="2005433123" sldId="396"/>
            <ac:spMk id="45" creationId="{F1B5CA6D-1EDA-4236-8BDA-E7D8437A2851}"/>
          </ac:spMkLst>
        </pc:spChg>
        <pc:spChg chg="del">
          <ac:chgData name="Syphax Ait oubelli" userId="ecf726b1934da71b" providerId="LiveId" clId="{DBF02EF2-5AE0-440D-B6AD-B5ACDEE03AC8}" dt="2021-08-27T14:16:31.896" v="3558" actId="478"/>
          <ac:spMkLst>
            <pc:docMk/>
            <pc:sldMk cId="2005433123" sldId="396"/>
            <ac:spMk id="46" creationId="{1785F098-5F9B-4E15-825A-EB70E4A37FD6}"/>
          </ac:spMkLst>
        </pc:spChg>
        <pc:spChg chg="add mod ord">
          <ac:chgData name="Syphax Ait oubelli" userId="ecf726b1934da71b" providerId="LiveId" clId="{DBF02EF2-5AE0-440D-B6AD-B5ACDEE03AC8}" dt="2021-08-27T14:16:33.969" v="3560" actId="167"/>
          <ac:spMkLst>
            <pc:docMk/>
            <pc:sldMk cId="2005433123" sldId="396"/>
            <ac:spMk id="47" creationId="{5FA6D5B7-6AA4-44D7-9CCE-CA6E7963649E}"/>
          </ac:spMkLst>
        </pc:spChg>
        <pc:spChg chg="add mod ord">
          <ac:chgData name="Syphax Ait oubelli" userId="ecf726b1934da71b" providerId="LiveId" clId="{DBF02EF2-5AE0-440D-B6AD-B5ACDEE03AC8}" dt="2021-08-27T14:16:33.969" v="3560" actId="167"/>
          <ac:spMkLst>
            <pc:docMk/>
            <pc:sldMk cId="2005433123" sldId="396"/>
            <ac:spMk id="48" creationId="{D8447072-B45E-4100-AEB6-6F121F6A74BB}"/>
          </ac:spMkLst>
        </pc:spChg>
        <pc:spChg chg="del">
          <ac:chgData name="Syphax Ait oubelli" userId="ecf726b1934da71b" providerId="LiveId" clId="{DBF02EF2-5AE0-440D-B6AD-B5ACDEE03AC8}" dt="2021-08-27T14:16:26.943" v="3557" actId="478"/>
          <ac:spMkLst>
            <pc:docMk/>
            <pc:sldMk cId="2005433123" sldId="396"/>
            <ac:spMk id="49" creationId="{8354BD48-71B1-47A2-964C-9406051523F7}"/>
          </ac:spMkLst>
        </pc:spChg>
        <pc:spChg chg="add mod ord">
          <ac:chgData name="Syphax Ait oubelli" userId="ecf726b1934da71b" providerId="LiveId" clId="{DBF02EF2-5AE0-440D-B6AD-B5ACDEE03AC8}" dt="2021-08-27T14:16:33.969" v="3560" actId="167"/>
          <ac:spMkLst>
            <pc:docMk/>
            <pc:sldMk cId="2005433123" sldId="396"/>
            <ac:spMk id="50" creationId="{6EF68C22-F195-4D59-8B8D-053C9788EC2D}"/>
          </ac:spMkLst>
        </pc:spChg>
        <pc:spChg chg="add mod ord">
          <ac:chgData name="Syphax Ait oubelli" userId="ecf726b1934da71b" providerId="LiveId" clId="{DBF02EF2-5AE0-440D-B6AD-B5ACDEE03AC8}" dt="2021-08-27T14:16:33.969" v="3560" actId="167"/>
          <ac:spMkLst>
            <pc:docMk/>
            <pc:sldMk cId="2005433123" sldId="396"/>
            <ac:spMk id="51" creationId="{A9EA1FDC-BFAB-444F-AF69-AE071A0285B4}"/>
          </ac:spMkLst>
        </pc:spChg>
        <pc:spChg chg="add mod ord">
          <ac:chgData name="Syphax Ait oubelli" userId="ecf726b1934da71b" providerId="LiveId" clId="{DBF02EF2-5AE0-440D-B6AD-B5ACDEE03AC8}" dt="2021-08-27T14:16:33.969" v="3560" actId="167"/>
          <ac:spMkLst>
            <pc:docMk/>
            <pc:sldMk cId="2005433123" sldId="396"/>
            <ac:spMk id="53" creationId="{8E4B3BC1-52BC-4949-A4C2-310AE6E37E8B}"/>
          </ac:spMkLst>
        </pc:spChg>
        <pc:spChg chg="add mod ord">
          <ac:chgData name="Syphax Ait oubelli" userId="ecf726b1934da71b" providerId="LiveId" clId="{DBF02EF2-5AE0-440D-B6AD-B5ACDEE03AC8}" dt="2021-08-27T14:16:33.969" v="3560" actId="167"/>
          <ac:spMkLst>
            <pc:docMk/>
            <pc:sldMk cId="2005433123" sldId="396"/>
            <ac:spMk id="54" creationId="{94B70CAA-9725-4DAB-BB6E-13158E506900}"/>
          </ac:spMkLst>
        </pc:spChg>
        <pc:spChg chg="del">
          <ac:chgData name="Syphax Ait oubelli" userId="ecf726b1934da71b" providerId="LiveId" clId="{DBF02EF2-5AE0-440D-B6AD-B5ACDEE03AC8}" dt="2021-08-27T14:16:26.943" v="3557" actId="478"/>
          <ac:spMkLst>
            <pc:docMk/>
            <pc:sldMk cId="2005433123" sldId="396"/>
            <ac:spMk id="55" creationId="{643D47E5-5F64-41FE-A755-10F5635F91AC}"/>
          </ac:spMkLst>
        </pc:spChg>
        <pc:spChg chg="add mod ord">
          <ac:chgData name="Syphax Ait oubelli" userId="ecf726b1934da71b" providerId="LiveId" clId="{DBF02EF2-5AE0-440D-B6AD-B5ACDEE03AC8}" dt="2021-08-27T14:16:33.969" v="3560" actId="167"/>
          <ac:spMkLst>
            <pc:docMk/>
            <pc:sldMk cId="2005433123" sldId="396"/>
            <ac:spMk id="56" creationId="{3CD57000-1DC0-4851-87CE-36C32DA5CC03}"/>
          </ac:spMkLst>
        </pc:spChg>
        <pc:spChg chg="add mod ord">
          <ac:chgData name="Syphax Ait oubelli" userId="ecf726b1934da71b" providerId="LiveId" clId="{DBF02EF2-5AE0-440D-B6AD-B5ACDEE03AC8}" dt="2021-08-27T14:16:33.969" v="3560" actId="167"/>
          <ac:spMkLst>
            <pc:docMk/>
            <pc:sldMk cId="2005433123" sldId="396"/>
            <ac:spMk id="57" creationId="{6902D9B8-7DE6-4213-99D0-0D288F7DC103}"/>
          </ac:spMkLst>
        </pc:spChg>
        <pc:spChg chg="del">
          <ac:chgData name="Syphax Ait oubelli" userId="ecf726b1934da71b" providerId="LiveId" clId="{DBF02EF2-5AE0-440D-B6AD-B5ACDEE03AC8}" dt="2021-08-27T14:16:31.896" v="3558" actId="478"/>
          <ac:spMkLst>
            <pc:docMk/>
            <pc:sldMk cId="2005433123" sldId="396"/>
            <ac:spMk id="58" creationId="{8EC3A824-16BD-43D7-A9F7-7315256CBBBD}"/>
          </ac:spMkLst>
        </pc:spChg>
        <pc:spChg chg="del">
          <ac:chgData name="Syphax Ait oubelli" userId="ecf726b1934da71b" providerId="LiveId" clId="{DBF02EF2-5AE0-440D-B6AD-B5ACDEE03AC8}" dt="2021-08-27T14:16:26.943" v="3557" actId="478"/>
          <ac:spMkLst>
            <pc:docMk/>
            <pc:sldMk cId="2005433123" sldId="396"/>
            <ac:spMk id="61" creationId="{6F32346E-52DB-4C93-A3B2-14DA9B8443DA}"/>
          </ac:spMkLst>
        </pc:spChg>
        <pc:picChg chg="add mod ord">
          <ac:chgData name="Syphax Ait oubelli" userId="ecf726b1934da71b" providerId="LiveId" clId="{DBF02EF2-5AE0-440D-B6AD-B5ACDEE03AC8}" dt="2021-08-27T14:17:05.466" v="3567" actId="166"/>
          <ac:picMkLst>
            <pc:docMk/>
            <pc:sldMk cId="2005433123" sldId="396"/>
            <ac:picMk id="5" creationId="{602565D5-868D-4454-BE5D-BD3E7699CC7D}"/>
          </ac:picMkLst>
        </pc:picChg>
      </pc:sldChg>
      <pc:sldChg chg="delSp modSp add del mod">
        <pc:chgData name="Syphax Ait oubelli" userId="ecf726b1934da71b" providerId="LiveId" clId="{DBF02EF2-5AE0-440D-B6AD-B5ACDEE03AC8}" dt="2021-08-27T14:16:55.036" v="3562" actId="47"/>
        <pc:sldMkLst>
          <pc:docMk/>
          <pc:sldMk cId="563389974" sldId="397"/>
        </pc:sldMkLst>
        <pc:spChg chg="del">
          <ac:chgData name="Syphax Ait oubelli" userId="ecf726b1934da71b" providerId="LiveId" clId="{DBF02EF2-5AE0-440D-B6AD-B5ACDEE03AC8}" dt="2021-08-27T14:15:09.416" v="3532" actId="478"/>
          <ac:spMkLst>
            <pc:docMk/>
            <pc:sldMk cId="563389974" sldId="397"/>
            <ac:spMk id="6" creationId="{A1FAD561-0656-4F9A-8F72-C7C29084D01F}"/>
          </ac:spMkLst>
        </pc:spChg>
        <pc:spChg chg="mod ord">
          <ac:chgData name="Syphax Ait oubelli" userId="ecf726b1934da71b" providerId="LiveId" clId="{DBF02EF2-5AE0-440D-B6AD-B5ACDEE03AC8}" dt="2021-08-27T14:15:07.590" v="3531" actId="167"/>
          <ac:spMkLst>
            <pc:docMk/>
            <pc:sldMk cId="563389974" sldId="397"/>
            <ac:spMk id="25" creationId="{06AF10B1-CB4F-4986-B34E-193E0BD469D9}"/>
          </ac:spMkLst>
        </pc:spChg>
        <pc:picChg chg="del">
          <ac:chgData name="Syphax Ait oubelli" userId="ecf726b1934da71b" providerId="LiveId" clId="{DBF02EF2-5AE0-440D-B6AD-B5ACDEE03AC8}" dt="2021-08-27T14:15:09.416" v="3532" actId="478"/>
          <ac:picMkLst>
            <pc:docMk/>
            <pc:sldMk cId="563389974" sldId="397"/>
            <ac:picMk id="5" creationId="{602565D5-868D-4454-BE5D-BD3E7699CC7D}"/>
          </ac:picMkLst>
        </pc:picChg>
      </pc:sldChg>
      <pc:sldChg chg="add ord modAnim">
        <pc:chgData name="Syphax Ait oubelli" userId="ecf726b1934da71b" providerId="LiveId" clId="{DBF02EF2-5AE0-440D-B6AD-B5ACDEE03AC8}" dt="2021-08-27T14:22:49.684" v="3576"/>
        <pc:sldMkLst>
          <pc:docMk/>
          <pc:sldMk cId="1435775956" sldId="397"/>
        </pc:sldMkLst>
      </pc:sldChg>
      <pc:sldChg chg="addSp modSp add mod modAnim">
        <pc:chgData name="Syphax Ait oubelli" userId="ecf726b1934da71b" providerId="LiveId" clId="{DBF02EF2-5AE0-440D-B6AD-B5ACDEE03AC8}" dt="2021-08-27T15:37:03.648" v="3616" actId="1076"/>
        <pc:sldMkLst>
          <pc:docMk/>
          <pc:sldMk cId="3044260301" sldId="398"/>
        </pc:sldMkLst>
        <pc:spChg chg="add mod">
          <ac:chgData name="Syphax Ait oubelli" userId="ecf726b1934da71b" providerId="LiveId" clId="{DBF02EF2-5AE0-440D-B6AD-B5ACDEE03AC8}" dt="2021-08-27T15:37:03.648" v="3616" actId="1076"/>
          <ac:spMkLst>
            <pc:docMk/>
            <pc:sldMk cId="3044260301" sldId="398"/>
            <ac:spMk id="36" creationId="{0BFC7959-0C48-4E10-8F34-479A8AAC4FB1}"/>
          </ac:spMkLst>
        </pc:spChg>
        <pc:picChg chg="add mod">
          <ac:chgData name="Syphax Ait oubelli" userId="ecf726b1934da71b" providerId="LiveId" clId="{DBF02EF2-5AE0-440D-B6AD-B5ACDEE03AC8}" dt="2021-08-27T15:36:36.917" v="3581" actId="1076"/>
          <ac:picMkLst>
            <pc:docMk/>
            <pc:sldMk cId="3044260301" sldId="398"/>
            <ac:picMk id="35" creationId="{83D8891B-3442-48A7-B193-952F3897DB53}"/>
          </ac:picMkLst>
        </pc:picChg>
      </pc:sldChg>
      <pc:sldChg chg="addSp modSp add mod">
        <pc:chgData name="Syphax Ait oubelli" userId="ecf726b1934da71b" providerId="LiveId" clId="{DBF02EF2-5AE0-440D-B6AD-B5ACDEE03AC8}" dt="2021-08-27T15:41:44.728" v="3632" actId="1076"/>
        <pc:sldMkLst>
          <pc:docMk/>
          <pc:sldMk cId="1590254583" sldId="399"/>
        </pc:sldMkLst>
        <pc:spChg chg="add mod">
          <ac:chgData name="Syphax Ait oubelli" userId="ecf726b1934da71b" providerId="LiveId" clId="{DBF02EF2-5AE0-440D-B6AD-B5ACDEE03AC8}" dt="2021-08-27T15:41:44.728" v="3632" actId="1076"/>
          <ac:spMkLst>
            <pc:docMk/>
            <pc:sldMk cId="1590254583" sldId="399"/>
            <ac:spMk id="39" creationId="{5C7F4633-4E44-4C0E-B586-9CCE2BB2DCAA}"/>
          </ac:spMkLst>
        </pc:spChg>
        <pc:picChg chg="add mod">
          <ac:chgData name="Syphax Ait oubelli" userId="ecf726b1934da71b" providerId="LiveId" clId="{DBF02EF2-5AE0-440D-B6AD-B5ACDEE03AC8}" dt="2021-08-27T15:38:10.726" v="3621" actId="1076"/>
          <ac:picMkLst>
            <pc:docMk/>
            <pc:sldMk cId="1590254583" sldId="399"/>
            <ac:picMk id="38" creationId="{4F2AB9CB-50FA-446E-B689-951B68981309}"/>
          </ac:picMkLst>
        </pc:picChg>
      </pc:sldChg>
      <pc:sldChg chg="addSp delSp modSp add mod">
        <pc:chgData name="Syphax Ait oubelli" userId="ecf726b1934da71b" providerId="LiveId" clId="{DBF02EF2-5AE0-440D-B6AD-B5ACDEE03AC8}" dt="2021-08-27T15:49:23.126" v="3763"/>
        <pc:sldMkLst>
          <pc:docMk/>
          <pc:sldMk cId="328427401" sldId="400"/>
        </pc:sldMkLst>
        <pc:spChg chg="mod">
          <ac:chgData name="Syphax Ait oubelli" userId="ecf726b1934da71b" providerId="LiveId" clId="{DBF02EF2-5AE0-440D-B6AD-B5ACDEE03AC8}" dt="2021-08-27T15:46:13.409" v="3725" actId="1076"/>
          <ac:spMkLst>
            <pc:docMk/>
            <pc:sldMk cId="328427401" sldId="400"/>
            <ac:spMk id="3" creationId="{CDF11141-7D34-471F-9116-08A32B0BFEDB}"/>
          </ac:spMkLst>
        </pc:spChg>
        <pc:spChg chg="mod">
          <ac:chgData name="Syphax Ait oubelli" userId="ecf726b1934da71b" providerId="LiveId" clId="{DBF02EF2-5AE0-440D-B6AD-B5ACDEE03AC8}" dt="2021-08-27T15:46:13.409" v="3725" actId="1076"/>
          <ac:spMkLst>
            <pc:docMk/>
            <pc:sldMk cId="328427401" sldId="400"/>
            <ac:spMk id="4" creationId="{10C1B4DD-33B2-4079-ACAE-A9AFCA8787AC}"/>
          </ac:spMkLst>
        </pc:spChg>
        <pc:spChg chg="mod">
          <ac:chgData name="Syphax Ait oubelli" userId="ecf726b1934da71b" providerId="LiveId" clId="{DBF02EF2-5AE0-440D-B6AD-B5ACDEE03AC8}" dt="2021-08-27T15:46:13.409" v="3725" actId="1076"/>
          <ac:spMkLst>
            <pc:docMk/>
            <pc:sldMk cId="328427401" sldId="400"/>
            <ac:spMk id="7" creationId="{D59E1FB0-9903-4F5E-B7EC-B11DAB940366}"/>
          </ac:spMkLst>
        </pc:spChg>
        <pc:spChg chg="mod">
          <ac:chgData name="Syphax Ait oubelli" userId="ecf726b1934da71b" providerId="LiveId" clId="{DBF02EF2-5AE0-440D-B6AD-B5ACDEE03AC8}" dt="2021-08-27T15:46:13.409" v="3725" actId="1076"/>
          <ac:spMkLst>
            <pc:docMk/>
            <pc:sldMk cId="328427401" sldId="400"/>
            <ac:spMk id="10" creationId="{64A1804D-5EE1-45AB-8787-6B8AB96A3DF6}"/>
          </ac:spMkLst>
        </pc:spChg>
        <pc:spChg chg="mod">
          <ac:chgData name="Syphax Ait oubelli" userId="ecf726b1934da71b" providerId="LiveId" clId="{DBF02EF2-5AE0-440D-B6AD-B5ACDEE03AC8}" dt="2021-08-27T15:46:13.409" v="3725" actId="1076"/>
          <ac:spMkLst>
            <pc:docMk/>
            <pc:sldMk cId="328427401" sldId="400"/>
            <ac:spMk id="13" creationId="{4D360CD4-01F2-4912-A370-7F474CDD0DAB}"/>
          </ac:spMkLst>
        </pc:spChg>
        <pc:spChg chg="mod">
          <ac:chgData name="Syphax Ait oubelli" userId="ecf726b1934da71b" providerId="LiveId" clId="{DBF02EF2-5AE0-440D-B6AD-B5ACDEE03AC8}" dt="2021-08-27T15:46:13.409" v="3725" actId="1076"/>
          <ac:spMkLst>
            <pc:docMk/>
            <pc:sldMk cId="328427401" sldId="400"/>
            <ac:spMk id="16" creationId="{73A2B211-1E76-43B8-A842-644031212CA9}"/>
          </ac:spMkLst>
        </pc:spChg>
        <pc:spChg chg="mod">
          <ac:chgData name="Syphax Ait oubelli" userId="ecf726b1934da71b" providerId="LiveId" clId="{DBF02EF2-5AE0-440D-B6AD-B5ACDEE03AC8}" dt="2021-08-27T15:46:13.409" v="3725" actId="1076"/>
          <ac:spMkLst>
            <pc:docMk/>
            <pc:sldMk cId="328427401" sldId="400"/>
            <ac:spMk id="19" creationId="{F71A63FB-07F1-4F19-B1A3-EBF27B03FDC2}"/>
          </ac:spMkLst>
        </pc:spChg>
        <pc:spChg chg="mod">
          <ac:chgData name="Syphax Ait oubelli" userId="ecf726b1934da71b" providerId="LiveId" clId="{DBF02EF2-5AE0-440D-B6AD-B5ACDEE03AC8}" dt="2021-08-27T15:46:13.409" v="3725" actId="1076"/>
          <ac:spMkLst>
            <pc:docMk/>
            <pc:sldMk cId="328427401" sldId="400"/>
            <ac:spMk id="22" creationId="{0C3FE7D5-4E79-46C7-8C4C-6552ACA027E3}"/>
          </ac:spMkLst>
        </pc:spChg>
        <pc:spChg chg="del mod">
          <ac:chgData name="Syphax Ait oubelli" userId="ecf726b1934da71b" providerId="LiveId" clId="{DBF02EF2-5AE0-440D-B6AD-B5ACDEE03AC8}" dt="2021-08-27T15:46:04.921" v="3723" actId="478"/>
          <ac:spMkLst>
            <pc:docMk/>
            <pc:sldMk cId="328427401" sldId="400"/>
            <ac:spMk id="23" creationId="{8E040940-8EC1-4F9E-821F-B3DD0EDCC23A}"/>
          </ac:spMkLst>
        </pc:spChg>
        <pc:spChg chg="del mod">
          <ac:chgData name="Syphax Ait oubelli" userId="ecf726b1934da71b" providerId="LiveId" clId="{DBF02EF2-5AE0-440D-B6AD-B5ACDEE03AC8}" dt="2021-08-27T15:46:04.921" v="3723" actId="478"/>
          <ac:spMkLst>
            <pc:docMk/>
            <pc:sldMk cId="328427401" sldId="400"/>
            <ac:spMk id="24" creationId="{35BEE1DE-1C26-4195-A3D0-E4FA5C27646B}"/>
          </ac:spMkLst>
        </pc:spChg>
        <pc:spChg chg="mod">
          <ac:chgData name="Syphax Ait oubelli" userId="ecf726b1934da71b" providerId="LiveId" clId="{DBF02EF2-5AE0-440D-B6AD-B5ACDEE03AC8}" dt="2021-08-27T15:46:13.409" v="3725" actId="1076"/>
          <ac:spMkLst>
            <pc:docMk/>
            <pc:sldMk cId="328427401" sldId="400"/>
            <ac:spMk id="25" creationId="{06AF10B1-CB4F-4986-B34E-193E0BD469D9}"/>
          </ac:spMkLst>
        </pc:spChg>
        <pc:spChg chg="del mod">
          <ac:chgData name="Syphax Ait oubelli" userId="ecf726b1934da71b" providerId="LiveId" clId="{DBF02EF2-5AE0-440D-B6AD-B5ACDEE03AC8}" dt="2021-08-27T15:46:04.921" v="3723" actId="478"/>
          <ac:spMkLst>
            <pc:docMk/>
            <pc:sldMk cId="328427401" sldId="400"/>
            <ac:spMk id="26" creationId="{E96AF6FF-6495-4F7E-A930-714D1527BE37}"/>
          </ac:spMkLst>
        </pc:spChg>
        <pc:spChg chg="del mod">
          <ac:chgData name="Syphax Ait oubelli" userId="ecf726b1934da71b" providerId="LiveId" clId="{DBF02EF2-5AE0-440D-B6AD-B5ACDEE03AC8}" dt="2021-08-27T15:46:04.921" v="3723" actId="478"/>
          <ac:spMkLst>
            <pc:docMk/>
            <pc:sldMk cId="328427401" sldId="400"/>
            <ac:spMk id="27" creationId="{605F7C73-B51E-40C3-A03F-1E646725FB8F}"/>
          </ac:spMkLst>
        </pc:spChg>
        <pc:spChg chg="mod">
          <ac:chgData name="Syphax Ait oubelli" userId="ecf726b1934da71b" providerId="LiveId" clId="{DBF02EF2-5AE0-440D-B6AD-B5ACDEE03AC8}" dt="2021-08-27T15:46:13.409" v="3725" actId="1076"/>
          <ac:spMkLst>
            <pc:docMk/>
            <pc:sldMk cId="328427401" sldId="400"/>
            <ac:spMk id="28" creationId="{15F0DA52-9D8D-4642-9762-65BDA6AFE2FA}"/>
          </ac:spMkLst>
        </pc:spChg>
        <pc:spChg chg="mod">
          <ac:chgData name="Syphax Ait oubelli" userId="ecf726b1934da71b" providerId="LiveId" clId="{DBF02EF2-5AE0-440D-B6AD-B5ACDEE03AC8}" dt="2021-08-27T15:46:13.409" v="3725" actId="1076"/>
          <ac:spMkLst>
            <pc:docMk/>
            <pc:sldMk cId="328427401" sldId="400"/>
            <ac:spMk id="29" creationId="{58F6974D-B5AB-4DF0-9263-144614FD5136}"/>
          </ac:spMkLst>
        </pc:spChg>
        <pc:spChg chg="mod">
          <ac:chgData name="Syphax Ait oubelli" userId="ecf726b1934da71b" providerId="LiveId" clId="{DBF02EF2-5AE0-440D-B6AD-B5ACDEE03AC8}" dt="2021-08-27T15:46:13.409" v="3725" actId="1076"/>
          <ac:spMkLst>
            <pc:docMk/>
            <pc:sldMk cId="328427401" sldId="400"/>
            <ac:spMk id="30" creationId="{C82C20F5-CCED-4075-868A-C298AB81DC25}"/>
          </ac:spMkLst>
        </pc:spChg>
        <pc:spChg chg="mod">
          <ac:chgData name="Syphax Ait oubelli" userId="ecf726b1934da71b" providerId="LiveId" clId="{DBF02EF2-5AE0-440D-B6AD-B5ACDEE03AC8}" dt="2021-08-27T15:46:13.409" v="3725" actId="1076"/>
          <ac:spMkLst>
            <pc:docMk/>
            <pc:sldMk cId="328427401" sldId="400"/>
            <ac:spMk id="31" creationId="{14AFC152-7112-443A-8C7A-2E80FB0E8E5A}"/>
          </ac:spMkLst>
        </pc:spChg>
        <pc:spChg chg="mod">
          <ac:chgData name="Syphax Ait oubelli" userId="ecf726b1934da71b" providerId="LiveId" clId="{DBF02EF2-5AE0-440D-B6AD-B5ACDEE03AC8}" dt="2021-08-27T15:46:13.409" v="3725" actId="1076"/>
          <ac:spMkLst>
            <pc:docMk/>
            <pc:sldMk cId="328427401" sldId="400"/>
            <ac:spMk id="32" creationId="{CA63CF28-5876-4133-8E7B-0D507AF1E70F}"/>
          </ac:spMkLst>
        </pc:spChg>
        <pc:spChg chg="mod">
          <ac:chgData name="Syphax Ait oubelli" userId="ecf726b1934da71b" providerId="LiveId" clId="{DBF02EF2-5AE0-440D-B6AD-B5ACDEE03AC8}" dt="2021-08-27T15:46:13.409" v="3725" actId="1076"/>
          <ac:spMkLst>
            <pc:docMk/>
            <pc:sldMk cId="328427401" sldId="400"/>
            <ac:spMk id="33" creationId="{3B47E5DD-49D4-4BBA-8C07-C601EF46FFF7}"/>
          </ac:spMkLst>
        </pc:spChg>
        <pc:spChg chg="mod">
          <ac:chgData name="Syphax Ait oubelli" userId="ecf726b1934da71b" providerId="LiveId" clId="{DBF02EF2-5AE0-440D-B6AD-B5ACDEE03AC8}" dt="2021-08-27T15:46:13.409" v="3725" actId="1076"/>
          <ac:spMkLst>
            <pc:docMk/>
            <pc:sldMk cId="328427401" sldId="400"/>
            <ac:spMk id="34" creationId="{F09FA5DB-C5D5-4113-BDD9-00327492FEB0}"/>
          </ac:spMkLst>
        </pc:spChg>
        <pc:spChg chg="del">
          <ac:chgData name="Syphax Ait oubelli" userId="ecf726b1934da71b" providerId="LiveId" clId="{DBF02EF2-5AE0-440D-B6AD-B5ACDEE03AC8}" dt="2021-08-27T15:42:39.216" v="3634" actId="478"/>
          <ac:spMkLst>
            <pc:docMk/>
            <pc:sldMk cId="328427401" sldId="400"/>
            <ac:spMk id="36" creationId="{0BFC7959-0C48-4E10-8F34-479A8AAC4FB1}"/>
          </ac:spMkLst>
        </pc:spChg>
        <pc:spChg chg="mod">
          <ac:chgData name="Syphax Ait oubelli" userId="ecf726b1934da71b" providerId="LiveId" clId="{DBF02EF2-5AE0-440D-B6AD-B5ACDEE03AC8}" dt="2021-08-27T15:46:13.409" v="3725" actId="1076"/>
          <ac:spMkLst>
            <pc:docMk/>
            <pc:sldMk cId="328427401" sldId="400"/>
            <ac:spMk id="37" creationId="{C81227BE-41EF-4393-AC13-08A97F741AD1}"/>
          </ac:spMkLst>
        </pc:spChg>
        <pc:spChg chg="del">
          <ac:chgData name="Syphax Ait oubelli" userId="ecf726b1934da71b" providerId="LiveId" clId="{DBF02EF2-5AE0-440D-B6AD-B5ACDEE03AC8}" dt="2021-08-27T15:42:39.216" v="3634" actId="478"/>
          <ac:spMkLst>
            <pc:docMk/>
            <pc:sldMk cId="328427401" sldId="400"/>
            <ac:spMk id="39" creationId="{5C7F4633-4E44-4C0E-B586-9CCE2BB2DCAA}"/>
          </ac:spMkLst>
        </pc:spChg>
        <pc:spChg chg="mod">
          <ac:chgData name="Syphax Ait oubelli" userId="ecf726b1934da71b" providerId="LiveId" clId="{DBF02EF2-5AE0-440D-B6AD-B5ACDEE03AC8}" dt="2021-08-27T15:46:13.409" v="3725" actId="1076"/>
          <ac:spMkLst>
            <pc:docMk/>
            <pc:sldMk cId="328427401" sldId="400"/>
            <ac:spMk id="40" creationId="{EF95D963-9C20-4B6A-8864-EBC33FF866EE}"/>
          </ac:spMkLst>
        </pc:spChg>
        <pc:spChg chg="add del mod">
          <ac:chgData name="Syphax Ait oubelli" userId="ecf726b1934da71b" providerId="LiveId" clId="{DBF02EF2-5AE0-440D-B6AD-B5ACDEE03AC8}" dt="2021-08-27T15:49:22.888" v="3762" actId="478"/>
          <ac:spMkLst>
            <pc:docMk/>
            <pc:sldMk cId="328427401" sldId="400"/>
            <ac:spMk id="41" creationId="{722628B9-44BA-4AAF-AFFB-4F82112CBB1B}"/>
          </ac:spMkLst>
        </pc:spChg>
        <pc:spChg chg="mod">
          <ac:chgData name="Syphax Ait oubelli" userId="ecf726b1934da71b" providerId="LiveId" clId="{DBF02EF2-5AE0-440D-B6AD-B5ACDEE03AC8}" dt="2021-08-27T15:46:13.409" v="3725" actId="1076"/>
          <ac:spMkLst>
            <pc:docMk/>
            <pc:sldMk cId="328427401" sldId="400"/>
            <ac:spMk id="43" creationId="{A1622D04-8937-4436-8A83-B2DDB09AE7F2}"/>
          </ac:spMkLst>
        </pc:spChg>
        <pc:spChg chg="add del mod">
          <ac:chgData name="Syphax Ait oubelli" userId="ecf726b1934da71b" providerId="LiveId" clId="{DBF02EF2-5AE0-440D-B6AD-B5ACDEE03AC8}" dt="2021-08-27T15:46:24.730" v="3728" actId="478"/>
          <ac:spMkLst>
            <pc:docMk/>
            <pc:sldMk cId="328427401" sldId="400"/>
            <ac:spMk id="44" creationId="{37F88F02-24C3-488C-BE79-E9FECA56B37B}"/>
          </ac:spMkLst>
        </pc:spChg>
        <pc:spChg chg="mod">
          <ac:chgData name="Syphax Ait oubelli" userId="ecf726b1934da71b" providerId="LiveId" clId="{DBF02EF2-5AE0-440D-B6AD-B5ACDEE03AC8}" dt="2021-08-27T15:46:13.409" v="3725" actId="1076"/>
          <ac:spMkLst>
            <pc:docMk/>
            <pc:sldMk cId="328427401" sldId="400"/>
            <ac:spMk id="46" creationId="{1785F098-5F9B-4E15-825A-EB70E4A37FD6}"/>
          </ac:spMkLst>
        </pc:spChg>
        <pc:spChg chg="add del mod">
          <ac:chgData name="Syphax Ait oubelli" userId="ecf726b1934da71b" providerId="LiveId" clId="{DBF02EF2-5AE0-440D-B6AD-B5ACDEE03AC8}" dt="2021-08-27T15:46:24.730" v="3728" actId="478"/>
          <ac:spMkLst>
            <pc:docMk/>
            <pc:sldMk cId="328427401" sldId="400"/>
            <ac:spMk id="47" creationId="{07425851-EC28-470B-A7D6-6E65DC25F264}"/>
          </ac:spMkLst>
        </pc:spChg>
        <pc:spChg chg="add mod">
          <ac:chgData name="Syphax Ait oubelli" userId="ecf726b1934da71b" providerId="LiveId" clId="{DBF02EF2-5AE0-440D-B6AD-B5ACDEE03AC8}" dt="2021-08-27T15:49:23.126" v="3763"/>
          <ac:spMkLst>
            <pc:docMk/>
            <pc:sldMk cId="328427401" sldId="400"/>
            <ac:spMk id="48" creationId="{C0A35A3E-0976-45E6-AF94-8588AEEFA6F1}"/>
          </ac:spMkLst>
        </pc:spChg>
        <pc:spChg chg="mod">
          <ac:chgData name="Syphax Ait oubelli" userId="ecf726b1934da71b" providerId="LiveId" clId="{DBF02EF2-5AE0-440D-B6AD-B5ACDEE03AC8}" dt="2021-08-27T15:46:13.409" v="3725" actId="1076"/>
          <ac:spMkLst>
            <pc:docMk/>
            <pc:sldMk cId="328427401" sldId="400"/>
            <ac:spMk id="49" creationId="{8354BD48-71B1-47A2-964C-9406051523F7}"/>
          </ac:spMkLst>
        </pc:spChg>
        <pc:spChg chg="add mod">
          <ac:chgData name="Syphax Ait oubelli" userId="ecf726b1934da71b" providerId="LiveId" clId="{DBF02EF2-5AE0-440D-B6AD-B5ACDEE03AC8}" dt="2021-08-27T15:49:23.126" v="3763"/>
          <ac:spMkLst>
            <pc:docMk/>
            <pc:sldMk cId="328427401" sldId="400"/>
            <ac:spMk id="50" creationId="{E2036B9F-F633-4AA3-8908-61D6932774E8}"/>
          </ac:spMkLst>
        </pc:spChg>
        <pc:spChg chg="mod">
          <ac:chgData name="Syphax Ait oubelli" userId="ecf726b1934da71b" providerId="LiveId" clId="{DBF02EF2-5AE0-440D-B6AD-B5ACDEE03AC8}" dt="2021-08-27T15:46:13.409" v="3725" actId="1076"/>
          <ac:spMkLst>
            <pc:docMk/>
            <pc:sldMk cId="328427401" sldId="400"/>
            <ac:spMk id="52" creationId="{9737E3C9-2649-4B93-B311-C140B3A0E59E}"/>
          </ac:spMkLst>
        </pc:spChg>
        <pc:spChg chg="mod">
          <ac:chgData name="Syphax Ait oubelli" userId="ecf726b1934da71b" providerId="LiveId" clId="{DBF02EF2-5AE0-440D-B6AD-B5ACDEE03AC8}" dt="2021-08-27T15:46:13.409" v="3725" actId="1076"/>
          <ac:spMkLst>
            <pc:docMk/>
            <pc:sldMk cId="328427401" sldId="400"/>
            <ac:spMk id="55" creationId="{643D47E5-5F64-41FE-A755-10F5635F91AC}"/>
          </ac:spMkLst>
        </pc:spChg>
        <pc:spChg chg="mod">
          <ac:chgData name="Syphax Ait oubelli" userId="ecf726b1934da71b" providerId="LiveId" clId="{DBF02EF2-5AE0-440D-B6AD-B5ACDEE03AC8}" dt="2021-08-27T15:46:13.409" v="3725" actId="1076"/>
          <ac:spMkLst>
            <pc:docMk/>
            <pc:sldMk cId="328427401" sldId="400"/>
            <ac:spMk id="58" creationId="{8EC3A824-16BD-43D7-A9F7-7315256CBBBD}"/>
          </ac:spMkLst>
        </pc:spChg>
        <pc:spChg chg="mod">
          <ac:chgData name="Syphax Ait oubelli" userId="ecf726b1934da71b" providerId="LiveId" clId="{DBF02EF2-5AE0-440D-B6AD-B5ACDEE03AC8}" dt="2021-08-27T15:46:13.409" v="3725" actId="1076"/>
          <ac:spMkLst>
            <pc:docMk/>
            <pc:sldMk cId="328427401" sldId="400"/>
            <ac:spMk id="61" creationId="{6F32346E-52DB-4C93-A3B2-14DA9B8443DA}"/>
          </ac:spMkLst>
        </pc:spChg>
        <pc:spChg chg="mod">
          <ac:chgData name="Syphax Ait oubelli" userId="ecf726b1934da71b" providerId="LiveId" clId="{DBF02EF2-5AE0-440D-B6AD-B5ACDEE03AC8}" dt="2021-08-27T15:46:13.409" v="3725" actId="1076"/>
          <ac:spMkLst>
            <pc:docMk/>
            <pc:sldMk cId="328427401" sldId="400"/>
            <ac:spMk id="64" creationId="{5D49293E-1C21-480B-A99D-89FC82FB266E}"/>
          </ac:spMkLst>
        </pc:spChg>
        <pc:picChg chg="del">
          <ac:chgData name="Syphax Ait oubelli" userId="ecf726b1934da71b" providerId="LiveId" clId="{DBF02EF2-5AE0-440D-B6AD-B5ACDEE03AC8}" dt="2021-08-27T15:42:39.216" v="3634" actId="478"/>
          <ac:picMkLst>
            <pc:docMk/>
            <pc:sldMk cId="328427401" sldId="400"/>
            <ac:picMk id="35" creationId="{83D8891B-3442-48A7-B193-952F3897DB53}"/>
          </ac:picMkLst>
        </pc:picChg>
        <pc:picChg chg="del">
          <ac:chgData name="Syphax Ait oubelli" userId="ecf726b1934da71b" providerId="LiveId" clId="{DBF02EF2-5AE0-440D-B6AD-B5ACDEE03AC8}" dt="2021-08-27T15:42:39.216" v="3634" actId="478"/>
          <ac:picMkLst>
            <pc:docMk/>
            <pc:sldMk cId="328427401" sldId="400"/>
            <ac:picMk id="38" creationId="{4F2AB9CB-50FA-446E-B689-951B68981309}"/>
          </ac:picMkLst>
        </pc:picChg>
        <pc:picChg chg="add del mod">
          <ac:chgData name="Syphax Ait oubelli" userId="ecf726b1934da71b" providerId="LiveId" clId="{DBF02EF2-5AE0-440D-B6AD-B5ACDEE03AC8}" dt="2021-08-27T15:46:24.730" v="3728" actId="478"/>
          <ac:picMkLst>
            <pc:docMk/>
            <pc:sldMk cId="328427401" sldId="400"/>
            <ac:picMk id="42" creationId="{FDF2CF87-52CD-4C2D-9C4E-85E65CE7B8CC}"/>
          </ac:picMkLst>
        </pc:picChg>
        <pc:picChg chg="add del mod">
          <ac:chgData name="Syphax Ait oubelli" userId="ecf726b1934da71b" providerId="LiveId" clId="{DBF02EF2-5AE0-440D-B6AD-B5ACDEE03AC8}" dt="2021-08-27T15:46:24.730" v="3728" actId="478"/>
          <ac:picMkLst>
            <pc:docMk/>
            <pc:sldMk cId="328427401" sldId="400"/>
            <ac:picMk id="45" creationId="{90CD29F2-C090-4C04-9201-1432ED5FEF28}"/>
          </ac:picMkLst>
        </pc:picChg>
      </pc:sldChg>
      <pc:sldChg chg="add del">
        <pc:chgData name="Syphax Ait oubelli" userId="ecf726b1934da71b" providerId="LiveId" clId="{DBF02EF2-5AE0-440D-B6AD-B5ACDEE03AC8}" dt="2021-08-27T15:46:48.192" v="3733" actId="47"/>
        <pc:sldMkLst>
          <pc:docMk/>
          <pc:sldMk cId="21144975" sldId="401"/>
        </pc:sldMkLst>
      </pc:sldChg>
      <pc:sldChg chg="addSp modSp add mod">
        <pc:chgData name="Syphax Ait oubelli" userId="ecf726b1934da71b" providerId="LiveId" clId="{DBF02EF2-5AE0-440D-B6AD-B5ACDEE03AC8}" dt="2021-08-27T15:49:20.273" v="3761" actId="1076"/>
        <pc:sldMkLst>
          <pc:docMk/>
          <pc:sldMk cId="1482714444" sldId="402"/>
        </pc:sldMkLst>
        <pc:spChg chg="add mod">
          <ac:chgData name="Syphax Ait oubelli" userId="ecf726b1934da71b" providerId="LiveId" clId="{DBF02EF2-5AE0-440D-B6AD-B5ACDEE03AC8}" dt="2021-08-27T15:49:02.082" v="3739" actId="1076"/>
          <ac:spMkLst>
            <pc:docMk/>
            <pc:sldMk cId="1482714444" sldId="402"/>
            <ac:spMk id="35" creationId="{6A815E45-E8CA-49CB-99BF-13FCAD6B9FDB}"/>
          </ac:spMkLst>
        </pc:spChg>
        <pc:spChg chg="add mod">
          <ac:chgData name="Syphax Ait oubelli" userId="ecf726b1934da71b" providerId="LiveId" clId="{DBF02EF2-5AE0-440D-B6AD-B5ACDEE03AC8}" dt="2021-08-27T15:49:20.273" v="3761" actId="1076"/>
          <ac:spMkLst>
            <pc:docMk/>
            <pc:sldMk cId="1482714444" sldId="402"/>
            <ac:spMk id="36" creationId="{26A93992-6A88-4C50-B80F-64CEC131F217}"/>
          </ac:spMkLst>
        </pc:spChg>
        <pc:spChg chg="mod">
          <ac:chgData name="Syphax Ait oubelli" userId="ecf726b1934da71b" providerId="LiveId" clId="{DBF02EF2-5AE0-440D-B6AD-B5ACDEE03AC8}" dt="2021-08-27T15:49:02.082" v="3739" actId="1076"/>
          <ac:spMkLst>
            <pc:docMk/>
            <pc:sldMk cId="1482714444" sldId="402"/>
            <ac:spMk id="41" creationId="{722628B9-44BA-4AAF-AFFB-4F82112CBB1B}"/>
          </ac:spMkLst>
        </pc:spChg>
      </pc:sldChg>
      <pc:sldChg chg="addSp modSp add mod">
        <pc:chgData name="Syphax Ait oubelli" userId="ecf726b1934da71b" providerId="LiveId" clId="{DBF02EF2-5AE0-440D-B6AD-B5ACDEE03AC8}" dt="2021-08-27T16:06:39.352" v="3966" actId="20577"/>
        <pc:sldMkLst>
          <pc:docMk/>
          <pc:sldMk cId="783124529" sldId="403"/>
        </pc:sldMkLst>
        <pc:spChg chg="add mod">
          <ac:chgData name="Syphax Ait oubelli" userId="ecf726b1934da71b" providerId="LiveId" clId="{DBF02EF2-5AE0-440D-B6AD-B5ACDEE03AC8}" dt="2021-08-27T16:06:39.352" v="3966" actId="20577"/>
          <ac:spMkLst>
            <pc:docMk/>
            <pc:sldMk cId="783124529" sldId="403"/>
            <ac:spMk id="38" creationId="{A75C5F5F-AD18-466D-B637-5AC16EE3F226}"/>
          </ac:spMkLst>
        </pc:spChg>
        <pc:spChg chg="add mod">
          <ac:chgData name="Syphax Ait oubelli" userId="ecf726b1934da71b" providerId="LiveId" clId="{DBF02EF2-5AE0-440D-B6AD-B5ACDEE03AC8}" dt="2021-08-27T15:50:39.019" v="3803" actId="207"/>
          <ac:spMkLst>
            <pc:docMk/>
            <pc:sldMk cId="783124529" sldId="403"/>
            <ac:spMk id="39" creationId="{F489A51C-754C-465A-8A6A-CEC15A151DC0}"/>
          </ac:spMkLst>
        </pc:spChg>
      </pc:sldChg>
      <pc:sldChg chg="addSp delSp modSp add mod ord">
        <pc:chgData name="Syphax Ait oubelli" userId="ecf726b1934da71b" providerId="LiveId" clId="{DBF02EF2-5AE0-440D-B6AD-B5ACDEE03AC8}" dt="2021-08-27T16:06:50.678" v="3969"/>
        <pc:sldMkLst>
          <pc:docMk/>
          <pc:sldMk cId="3298421712" sldId="404"/>
        </pc:sldMkLst>
        <pc:spChg chg="mod">
          <ac:chgData name="Syphax Ait oubelli" userId="ecf726b1934da71b" providerId="LiveId" clId="{DBF02EF2-5AE0-440D-B6AD-B5ACDEE03AC8}" dt="2021-08-27T15:57:40.853" v="3867" actId="1076"/>
          <ac:spMkLst>
            <pc:docMk/>
            <pc:sldMk cId="3298421712" sldId="404"/>
            <ac:spMk id="3" creationId="{CDF11141-7D34-471F-9116-08A32B0BFEDB}"/>
          </ac:spMkLst>
        </pc:spChg>
        <pc:spChg chg="mod topLvl">
          <ac:chgData name="Syphax Ait oubelli" userId="ecf726b1934da71b" providerId="LiveId" clId="{DBF02EF2-5AE0-440D-B6AD-B5ACDEE03AC8}" dt="2021-08-27T15:56:29.752" v="3841" actId="165"/>
          <ac:spMkLst>
            <pc:docMk/>
            <pc:sldMk cId="3298421712" sldId="404"/>
            <ac:spMk id="4" creationId="{10C1B4DD-33B2-4079-ACAE-A9AFCA8787AC}"/>
          </ac:spMkLst>
        </pc:spChg>
        <pc:spChg chg="mod topLvl">
          <ac:chgData name="Syphax Ait oubelli" userId="ecf726b1934da71b" providerId="LiveId" clId="{DBF02EF2-5AE0-440D-B6AD-B5ACDEE03AC8}" dt="2021-08-27T15:56:29.752" v="3841" actId="165"/>
          <ac:spMkLst>
            <pc:docMk/>
            <pc:sldMk cId="3298421712" sldId="404"/>
            <ac:spMk id="7" creationId="{D59E1FB0-9903-4F5E-B7EC-B11DAB940366}"/>
          </ac:spMkLst>
        </pc:spChg>
        <pc:spChg chg="mod topLvl">
          <ac:chgData name="Syphax Ait oubelli" userId="ecf726b1934da71b" providerId="LiveId" clId="{DBF02EF2-5AE0-440D-B6AD-B5ACDEE03AC8}" dt="2021-08-27T15:56:29.752" v="3841" actId="165"/>
          <ac:spMkLst>
            <pc:docMk/>
            <pc:sldMk cId="3298421712" sldId="404"/>
            <ac:spMk id="10" creationId="{64A1804D-5EE1-45AB-8787-6B8AB96A3DF6}"/>
          </ac:spMkLst>
        </pc:spChg>
        <pc:spChg chg="mod topLvl">
          <ac:chgData name="Syphax Ait oubelli" userId="ecf726b1934da71b" providerId="LiveId" clId="{DBF02EF2-5AE0-440D-B6AD-B5ACDEE03AC8}" dt="2021-08-27T15:56:29.752" v="3841" actId="165"/>
          <ac:spMkLst>
            <pc:docMk/>
            <pc:sldMk cId="3298421712" sldId="404"/>
            <ac:spMk id="13" creationId="{4D360CD4-01F2-4912-A370-7F474CDD0DAB}"/>
          </ac:spMkLst>
        </pc:spChg>
        <pc:spChg chg="mod topLvl">
          <ac:chgData name="Syphax Ait oubelli" userId="ecf726b1934da71b" providerId="LiveId" clId="{DBF02EF2-5AE0-440D-B6AD-B5ACDEE03AC8}" dt="2021-08-27T15:56:29.752" v="3841" actId="165"/>
          <ac:spMkLst>
            <pc:docMk/>
            <pc:sldMk cId="3298421712" sldId="404"/>
            <ac:spMk id="16" creationId="{73A2B211-1E76-43B8-A842-644031212CA9}"/>
          </ac:spMkLst>
        </pc:spChg>
        <pc:spChg chg="mod topLvl">
          <ac:chgData name="Syphax Ait oubelli" userId="ecf726b1934da71b" providerId="LiveId" clId="{DBF02EF2-5AE0-440D-B6AD-B5ACDEE03AC8}" dt="2021-08-27T15:59:49.985" v="3939" actId="404"/>
          <ac:spMkLst>
            <pc:docMk/>
            <pc:sldMk cId="3298421712" sldId="404"/>
            <ac:spMk id="19" creationId="{F71A63FB-07F1-4F19-B1A3-EBF27B03FDC2}"/>
          </ac:spMkLst>
        </pc:spChg>
        <pc:spChg chg="mod topLvl">
          <ac:chgData name="Syphax Ait oubelli" userId="ecf726b1934da71b" providerId="LiveId" clId="{DBF02EF2-5AE0-440D-B6AD-B5ACDEE03AC8}" dt="2021-08-27T15:56:29.752" v="3841" actId="165"/>
          <ac:spMkLst>
            <pc:docMk/>
            <pc:sldMk cId="3298421712" sldId="404"/>
            <ac:spMk id="22" creationId="{0C3FE7D5-4E79-46C7-8C4C-6552ACA027E3}"/>
          </ac:spMkLst>
        </pc:spChg>
        <pc:spChg chg="del">
          <ac:chgData name="Syphax Ait oubelli" userId="ecf726b1934da71b" providerId="LiveId" clId="{DBF02EF2-5AE0-440D-B6AD-B5ACDEE03AC8}" dt="2021-08-27T15:52:47.938" v="3807" actId="478"/>
          <ac:spMkLst>
            <pc:docMk/>
            <pc:sldMk cId="3298421712" sldId="404"/>
            <ac:spMk id="23" creationId="{8E040940-8EC1-4F9E-821F-B3DD0EDCC23A}"/>
          </ac:spMkLst>
        </pc:spChg>
        <pc:spChg chg="del">
          <ac:chgData name="Syphax Ait oubelli" userId="ecf726b1934da71b" providerId="LiveId" clId="{DBF02EF2-5AE0-440D-B6AD-B5ACDEE03AC8}" dt="2021-08-27T15:52:47.938" v="3807" actId="478"/>
          <ac:spMkLst>
            <pc:docMk/>
            <pc:sldMk cId="3298421712" sldId="404"/>
            <ac:spMk id="24" creationId="{35BEE1DE-1C26-4195-A3D0-E4FA5C27646B}"/>
          </ac:spMkLst>
        </pc:spChg>
        <pc:spChg chg="mod topLvl">
          <ac:chgData name="Syphax Ait oubelli" userId="ecf726b1934da71b" providerId="LiveId" clId="{DBF02EF2-5AE0-440D-B6AD-B5ACDEE03AC8}" dt="2021-08-27T15:56:29.752" v="3841" actId="165"/>
          <ac:spMkLst>
            <pc:docMk/>
            <pc:sldMk cId="3298421712" sldId="404"/>
            <ac:spMk id="25" creationId="{06AF10B1-CB4F-4986-B34E-193E0BD469D9}"/>
          </ac:spMkLst>
        </pc:spChg>
        <pc:spChg chg="del">
          <ac:chgData name="Syphax Ait oubelli" userId="ecf726b1934da71b" providerId="LiveId" clId="{DBF02EF2-5AE0-440D-B6AD-B5ACDEE03AC8}" dt="2021-08-27T15:52:47.938" v="3807" actId="478"/>
          <ac:spMkLst>
            <pc:docMk/>
            <pc:sldMk cId="3298421712" sldId="404"/>
            <ac:spMk id="26" creationId="{E96AF6FF-6495-4F7E-A930-714D1527BE37}"/>
          </ac:spMkLst>
        </pc:spChg>
        <pc:spChg chg="del">
          <ac:chgData name="Syphax Ait oubelli" userId="ecf726b1934da71b" providerId="LiveId" clId="{DBF02EF2-5AE0-440D-B6AD-B5ACDEE03AC8}" dt="2021-08-27T15:52:47.938" v="3807" actId="478"/>
          <ac:spMkLst>
            <pc:docMk/>
            <pc:sldMk cId="3298421712" sldId="404"/>
            <ac:spMk id="27" creationId="{605F7C73-B51E-40C3-A03F-1E646725FB8F}"/>
          </ac:spMkLst>
        </pc:spChg>
        <pc:spChg chg="mod topLvl">
          <ac:chgData name="Syphax Ait oubelli" userId="ecf726b1934da71b" providerId="LiveId" clId="{DBF02EF2-5AE0-440D-B6AD-B5ACDEE03AC8}" dt="2021-08-27T15:56:29.752" v="3841" actId="165"/>
          <ac:spMkLst>
            <pc:docMk/>
            <pc:sldMk cId="3298421712" sldId="404"/>
            <ac:spMk id="28" creationId="{15F0DA52-9D8D-4642-9762-65BDA6AFE2FA}"/>
          </ac:spMkLst>
        </pc:spChg>
        <pc:spChg chg="mod topLvl">
          <ac:chgData name="Syphax Ait oubelli" userId="ecf726b1934da71b" providerId="LiveId" clId="{DBF02EF2-5AE0-440D-B6AD-B5ACDEE03AC8}" dt="2021-08-27T15:56:29.752" v="3841" actId="165"/>
          <ac:spMkLst>
            <pc:docMk/>
            <pc:sldMk cId="3298421712" sldId="404"/>
            <ac:spMk id="29" creationId="{58F6974D-B5AB-4DF0-9263-144614FD5136}"/>
          </ac:spMkLst>
        </pc:spChg>
        <pc:spChg chg="mod topLvl">
          <ac:chgData name="Syphax Ait oubelli" userId="ecf726b1934da71b" providerId="LiveId" clId="{DBF02EF2-5AE0-440D-B6AD-B5ACDEE03AC8}" dt="2021-08-27T15:56:29.752" v="3841" actId="165"/>
          <ac:spMkLst>
            <pc:docMk/>
            <pc:sldMk cId="3298421712" sldId="404"/>
            <ac:spMk id="30" creationId="{C82C20F5-CCED-4075-868A-C298AB81DC25}"/>
          </ac:spMkLst>
        </pc:spChg>
        <pc:spChg chg="mod topLvl">
          <ac:chgData name="Syphax Ait oubelli" userId="ecf726b1934da71b" providerId="LiveId" clId="{DBF02EF2-5AE0-440D-B6AD-B5ACDEE03AC8}" dt="2021-08-27T15:56:29.752" v="3841" actId="165"/>
          <ac:spMkLst>
            <pc:docMk/>
            <pc:sldMk cId="3298421712" sldId="404"/>
            <ac:spMk id="31" creationId="{14AFC152-7112-443A-8C7A-2E80FB0E8E5A}"/>
          </ac:spMkLst>
        </pc:spChg>
        <pc:spChg chg="mod topLvl">
          <ac:chgData name="Syphax Ait oubelli" userId="ecf726b1934da71b" providerId="LiveId" clId="{DBF02EF2-5AE0-440D-B6AD-B5ACDEE03AC8}" dt="2021-08-27T15:56:29.752" v="3841" actId="165"/>
          <ac:spMkLst>
            <pc:docMk/>
            <pc:sldMk cId="3298421712" sldId="404"/>
            <ac:spMk id="32" creationId="{CA63CF28-5876-4133-8E7B-0D507AF1E70F}"/>
          </ac:spMkLst>
        </pc:spChg>
        <pc:spChg chg="mod topLvl">
          <ac:chgData name="Syphax Ait oubelli" userId="ecf726b1934da71b" providerId="LiveId" clId="{DBF02EF2-5AE0-440D-B6AD-B5ACDEE03AC8}" dt="2021-08-27T15:56:29.752" v="3841" actId="165"/>
          <ac:spMkLst>
            <pc:docMk/>
            <pc:sldMk cId="3298421712" sldId="404"/>
            <ac:spMk id="33" creationId="{3B47E5DD-49D4-4BBA-8C07-C601EF46FFF7}"/>
          </ac:spMkLst>
        </pc:spChg>
        <pc:spChg chg="mod topLvl">
          <ac:chgData name="Syphax Ait oubelli" userId="ecf726b1934da71b" providerId="LiveId" clId="{DBF02EF2-5AE0-440D-B6AD-B5ACDEE03AC8}" dt="2021-08-27T15:56:29.752" v="3841" actId="165"/>
          <ac:spMkLst>
            <pc:docMk/>
            <pc:sldMk cId="3298421712" sldId="404"/>
            <ac:spMk id="34" creationId="{F09FA5DB-C5D5-4113-BDD9-00327492FEB0}"/>
          </ac:spMkLst>
        </pc:spChg>
        <pc:spChg chg="mod">
          <ac:chgData name="Syphax Ait oubelli" userId="ecf726b1934da71b" providerId="LiveId" clId="{DBF02EF2-5AE0-440D-B6AD-B5ACDEE03AC8}" dt="2021-08-27T15:59:29.150" v="3936" actId="113"/>
          <ac:spMkLst>
            <pc:docMk/>
            <pc:sldMk cId="3298421712" sldId="404"/>
            <ac:spMk id="36" creationId="{0BFC7959-0C48-4E10-8F34-479A8AAC4FB1}"/>
          </ac:spMkLst>
        </pc:spChg>
        <pc:spChg chg="mod topLvl">
          <ac:chgData name="Syphax Ait oubelli" userId="ecf726b1934da71b" providerId="LiveId" clId="{DBF02EF2-5AE0-440D-B6AD-B5ACDEE03AC8}" dt="2021-08-27T15:56:29.752" v="3841" actId="165"/>
          <ac:spMkLst>
            <pc:docMk/>
            <pc:sldMk cId="3298421712" sldId="404"/>
            <ac:spMk id="37" creationId="{C81227BE-41EF-4393-AC13-08A97F741AD1}"/>
          </ac:spMkLst>
        </pc:spChg>
        <pc:spChg chg="mod">
          <ac:chgData name="Syphax Ait oubelli" userId="ecf726b1934da71b" providerId="LiveId" clId="{DBF02EF2-5AE0-440D-B6AD-B5ACDEE03AC8}" dt="2021-08-27T15:59:34.644" v="3937" actId="207"/>
          <ac:spMkLst>
            <pc:docMk/>
            <pc:sldMk cId="3298421712" sldId="404"/>
            <ac:spMk id="39" creationId="{5C7F4633-4E44-4C0E-B586-9CCE2BB2DCAA}"/>
          </ac:spMkLst>
        </pc:spChg>
        <pc:spChg chg="mod topLvl">
          <ac:chgData name="Syphax Ait oubelli" userId="ecf726b1934da71b" providerId="LiveId" clId="{DBF02EF2-5AE0-440D-B6AD-B5ACDEE03AC8}" dt="2021-08-27T15:56:29.752" v="3841" actId="165"/>
          <ac:spMkLst>
            <pc:docMk/>
            <pc:sldMk cId="3298421712" sldId="404"/>
            <ac:spMk id="40" creationId="{EF95D963-9C20-4B6A-8864-EBC33FF866EE}"/>
          </ac:spMkLst>
        </pc:spChg>
        <pc:spChg chg="add mod topLvl">
          <ac:chgData name="Syphax Ait oubelli" userId="ecf726b1934da71b" providerId="LiveId" clId="{DBF02EF2-5AE0-440D-B6AD-B5ACDEE03AC8}" dt="2021-08-27T15:56:09.203" v="3836" actId="165"/>
          <ac:spMkLst>
            <pc:docMk/>
            <pc:sldMk cId="3298421712" sldId="404"/>
            <ac:spMk id="41" creationId="{6B2E0BA1-32CD-4D2C-BE79-ED6BA7C458D6}"/>
          </ac:spMkLst>
        </pc:spChg>
        <pc:spChg chg="add mod topLvl">
          <ac:chgData name="Syphax Ait oubelli" userId="ecf726b1934da71b" providerId="LiveId" clId="{DBF02EF2-5AE0-440D-B6AD-B5ACDEE03AC8}" dt="2021-08-27T15:56:09.203" v="3836" actId="165"/>
          <ac:spMkLst>
            <pc:docMk/>
            <pc:sldMk cId="3298421712" sldId="404"/>
            <ac:spMk id="42" creationId="{DC2FBFD4-9BAF-4F0F-B0D2-37EB8CA99081}"/>
          </ac:spMkLst>
        </pc:spChg>
        <pc:spChg chg="mod topLvl">
          <ac:chgData name="Syphax Ait oubelli" userId="ecf726b1934da71b" providerId="LiveId" clId="{DBF02EF2-5AE0-440D-B6AD-B5ACDEE03AC8}" dt="2021-08-27T15:56:29.752" v="3841" actId="165"/>
          <ac:spMkLst>
            <pc:docMk/>
            <pc:sldMk cId="3298421712" sldId="404"/>
            <ac:spMk id="43" creationId="{A1622D04-8937-4436-8A83-B2DDB09AE7F2}"/>
          </ac:spMkLst>
        </pc:spChg>
        <pc:spChg chg="add mod topLvl">
          <ac:chgData name="Syphax Ait oubelli" userId="ecf726b1934da71b" providerId="LiveId" clId="{DBF02EF2-5AE0-440D-B6AD-B5ACDEE03AC8}" dt="2021-08-27T15:56:09.203" v="3836" actId="165"/>
          <ac:spMkLst>
            <pc:docMk/>
            <pc:sldMk cId="3298421712" sldId="404"/>
            <ac:spMk id="44" creationId="{18DEE543-1B9E-4872-8313-51EC599556B4}"/>
          </ac:spMkLst>
        </pc:spChg>
        <pc:spChg chg="add mod topLvl">
          <ac:chgData name="Syphax Ait oubelli" userId="ecf726b1934da71b" providerId="LiveId" clId="{DBF02EF2-5AE0-440D-B6AD-B5ACDEE03AC8}" dt="2021-08-27T15:56:09.203" v="3836" actId="165"/>
          <ac:spMkLst>
            <pc:docMk/>
            <pc:sldMk cId="3298421712" sldId="404"/>
            <ac:spMk id="45" creationId="{C802E9D9-86E1-4E44-ABE7-7D5089C479B6}"/>
          </ac:spMkLst>
        </pc:spChg>
        <pc:spChg chg="mod topLvl">
          <ac:chgData name="Syphax Ait oubelli" userId="ecf726b1934da71b" providerId="LiveId" clId="{DBF02EF2-5AE0-440D-B6AD-B5ACDEE03AC8}" dt="2021-08-27T15:56:29.752" v="3841" actId="165"/>
          <ac:spMkLst>
            <pc:docMk/>
            <pc:sldMk cId="3298421712" sldId="404"/>
            <ac:spMk id="46" creationId="{1785F098-5F9B-4E15-825A-EB70E4A37FD6}"/>
          </ac:spMkLst>
        </pc:spChg>
        <pc:spChg chg="add mod topLvl">
          <ac:chgData name="Syphax Ait oubelli" userId="ecf726b1934da71b" providerId="LiveId" clId="{DBF02EF2-5AE0-440D-B6AD-B5ACDEE03AC8}" dt="2021-08-27T15:56:09.203" v="3836" actId="165"/>
          <ac:spMkLst>
            <pc:docMk/>
            <pc:sldMk cId="3298421712" sldId="404"/>
            <ac:spMk id="47" creationId="{20DCF8CE-8007-4EFB-A07D-6F5F69BE7A90}"/>
          </ac:spMkLst>
        </pc:spChg>
        <pc:spChg chg="add mod topLvl">
          <ac:chgData name="Syphax Ait oubelli" userId="ecf726b1934da71b" providerId="LiveId" clId="{DBF02EF2-5AE0-440D-B6AD-B5ACDEE03AC8}" dt="2021-08-27T15:56:09.203" v="3836" actId="165"/>
          <ac:spMkLst>
            <pc:docMk/>
            <pc:sldMk cId="3298421712" sldId="404"/>
            <ac:spMk id="48" creationId="{E6E52269-FBD2-460C-983A-F57FD9EBF9D1}"/>
          </ac:spMkLst>
        </pc:spChg>
        <pc:spChg chg="mod topLvl">
          <ac:chgData name="Syphax Ait oubelli" userId="ecf726b1934da71b" providerId="LiveId" clId="{DBF02EF2-5AE0-440D-B6AD-B5ACDEE03AC8}" dt="2021-08-27T15:56:29.752" v="3841" actId="165"/>
          <ac:spMkLst>
            <pc:docMk/>
            <pc:sldMk cId="3298421712" sldId="404"/>
            <ac:spMk id="49" creationId="{8354BD48-71B1-47A2-964C-9406051523F7}"/>
          </ac:spMkLst>
        </pc:spChg>
        <pc:spChg chg="add mod topLvl">
          <ac:chgData name="Syphax Ait oubelli" userId="ecf726b1934da71b" providerId="LiveId" clId="{DBF02EF2-5AE0-440D-B6AD-B5ACDEE03AC8}" dt="2021-08-27T15:56:09.203" v="3836" actId="165"/>
          <ac:spMkLst>
            <pc:docMk/>
            <pc:sldMk cId="3298421712" sldId="404"/>
            <ac:spMk id="50" creationId="{74461088-93AE-44CF-8527-A452B0E61588}"/>
          </ac:spMkLst>
        </pc:spChg>
        <pc:spChg chg="add mod topLvl">
          <ac:chgData name="Syphax Ait oubelli" userId="ecf726b1934da71b" providerId="LiveId" clId="{DBF02EF2-5AE0-440D-B6AD-B5ACDEE03AC8}" dt="2021-08-27T15:56:09.203" v="3836" actId="165"/>
          <ac:spMkLst>
            <pc:docMk/>
            <pc:sldMk cId="3298421712" sldId="404"/>
            <ac:spMk id="51" creationId="{4C316A44-B2D3-4DE8-BE1F-759CADAB1A43}"/>
          </ac:spMkLst>
        </pc:spChg>
        <pc:spChg chg="mod topLvl">
          <ac:chgData name="Syphax Ait oubelli" userId="ecf726b1934da71b" providerId="LiveId" clId="{DBF02EF2-5AE0-440D-B6AD-B5ACDEE03AC8}" dt="2021-08-27T15:56:29.752" v="3841" actId="165"/>
          <ac:spMkLst>
            <pc:docMk/>
            <pc:sldMk cId="3298421712" sldId="404"/>
            <ac:spMk id="52" creationId="{9737E3C9-2649-4B93-B311-C140B3A0E59E}"/>
          </ac:spMkLst>
        </pc:spChg>
        <pc:spChg chg="add mod topLvl">
          <ac:chgData name="Syphax Ait oubelli" userId="ecf726b1934da71b" providerId="LiveId" clId="{DBF02EF2-5AE0-440D-B6AD-B5ACDEE03AC8}" dt="2021-08-27T15:56:09.203" v="3836" actId="165"/>
          <ac:spMkLst>
            <pc:docMk/>
            <pc:sldMk cId="3298421712" sldId="404"/>
            <ac:spMk id="53" creationId="{C497748A-C88E-4800-ABA9-2408F64D310E}"/>
          </ac:spMkLst>
        </pc:spChg>
        <pc:spChg chg="add mod topLvl">
          <ac:chgData name="Syphax Ait oubelli" userId="ecf726b1934da71b" providerId="LiveId" clId="{DBF02EF2-5AE0-440D-B6AD-B5ACDEE03AC8}" dt="2021-08-27T15:56:09.203" v="3836" actId="165"/>
          <ac:spMkLst>
            <pc:docMk/>
            <pc:sldMk cId="3298421712" sldId="404"/>
            <ac:spMk id="54" creationId="{AAC7EEAF-D656-47CE-8C3F-EA9EA2E249BE}"/>
          </ac:spMkLst>
        </pc:spChg>
        <pc:spChg chg="mod topLvl">
          <ac:chgData name="Syphax Ait oubelli" userId="ecf726b1934da71b" providerId="LiveId" clId="{DBF02EF2-5AE0-440D-B6AD-B5ACDEE03AC8}" dt="2021-08-27T15:56:29.752" v="3841" actId="165"/>
          <ac:spMkLst>
            <pc:docMk/>
            <pc:sldMk cId="3298421712" sldId="404"/>
            <ac:spMk id="55" creationId="{643D47E5-5F64-41FE-A755-10F5635F91AC}"/>
          </ac:spMkLst>
        </pc:spChg>
        <pc:spChg chg="add mod topLvl">
          <ac:chgData name="Syphax Ait oubelli" userId="ecf726b1934da71b" providerId="LiveId" clId="{DBF02EF2-5AE0-440D-B6AD-B5ACDEE03AC8}" dt="2021-08-27T15:56:09.203" v="3836" actId="165"/>
          <ac:spMkLst>
            <pc:docMk/>
            <pc:sldMk cId="3298421712" sldId="404"/>
            <ac:spMk id="56" creationId="{6A6353A0-C998-4A1D-AB30-BE49BF2D4900}"/>
          </ac:spMkLst>
        </pc:spChg>
        <pc:spChg chg="add mod topLvl">
          <ac:chgData name="Syphax Ait oubelli" userId="ecf726b1934da71b" providerId="LiveId" clId="{DBF02EF2-5AE0-440D-B6AD-B5ACDEE03AC8}" dt="2021-08-27T15:56:09.203" v="3836" actId="165"/>
          <ac:spMkLst>
            <pc:docMk/>
            <pc:sldMk cId="3298421712" sldId="404"/>
            <ac:spMk id="57" creationId="{12D10859-0B20-4EAD-BBEA-880230B1BE12}"/>
          </ac:spMkLst>
        </pc:spChg>
        <pc:spChg chg="mod topLvl">
          <ac:chgData name="Syphax Ait oubelli" userId="ecf726b1934da71b" providerId="LiveId" clId="{DBF02EF2-5AE0-440D-B6AD-B5ACDEE03AC8}" dt="2021-08-27T15:56:29.752" v="3841" actId="165"/>
          <ac:spMkLst>
            <pc:docMk/>
            <pc:sldMk cId="3298421712" sldId="404"/>
            <ac:spMk id="58" creationId="{8EC3A824-16BD-43D7-A9F7-7315256CBBBD}"/>
          </ac:spMkLst>
        </pc:spChg>
        <pc:spChg chg="add mod topLvl">
          <ac:chgData name="Syphax Ait oubelli" userId="ecf726b1934da71b" providerId="LiveId" clId="{DBF02EF2-5AE0-440D-B6AD-B5ACDEE03AC8}" dt="2021-08-27T15:56:09.203" v="3836" actId="165"/>
          <ac:spMkLst>
            <pc:docMk/>
            <pc:sldMk cId="3298421712" sldId="404"/>
            <ac:spMk id="59" creationId="{04CB84BB-978B-4D95-A5F1-350DDD506149}"/>
          </ac:spMkLst>
        </pc:spChg>
        <pc:spChg chg="add mod topLvl">
          <ac:chgData name="Syphax Ait oubelli" userId="ecf726b1934da71b" providerId="LiveId" clId="{DBF02EF2-5AE0-440D-B6AD-B5ACDEE03AC8}" dt="2021-08-27T15:56:09.203" v="3836" actId="165"/>
          <ac:spMkLst>
            <pc:docMk/>
            <pc:sldMk cId="3298421712" sldId="404"/>
            <ac:spMk id="60" creationId="{F860B6A2-256E-4958-984B-4CA7CFA9B2BE}"/>
          </ac:spMkLst>
        </pc:spChg>
        <pc:spChg chg="mod topLvl">
          <ac:chgData name="Syphax Ait oubelli" userId="ecf726b1934da71b" providerId="LiveId" clId="{DBF02EF2-5AE0-440D-B6AD-B5ACDEE03AC8}" dt="2021-08-27T15:56:29.752" v="3841" actId="165"/>
          <ac:spMkLst>
            <pc:docMk/>
            <pc:sldMk cId="3298421712" sldId="404"/>
            <ac:spMk id="61" creationId="{6F32346E-52DB-4C93-A3B2-14DA9B8443DA}"/>
          </ac:spMkLst>
        </pc:spChg>
        <pc:spChg chg="add mod topLvl">
          <ac:chgData name="Syphax Ait oubelli" userId="ecf726b1934da71b" providerId="LiveId" clId="{DBF02EF2-5AE0-440D-B6AD-B5ACDEE03AC8}" dt="2021-08-27T15:56:09.203" v="3836" actId="165"/>
          <ac:spMkLst>
            <pc:docMk/>
            <pc:sldMk cId="3298421712" sldId="404"/>
            <ac:spMk id="62" creationId="{4BC7F5EF-FF71-48C9-AB81-CC664F482580}"/>
          </ac:spMkLst>
        </pc:spChg>
        <pc:spChg chg="add mod topLvl">
          <ac:chgData name="Syphax Ait oubelli" userId="ecf726b1934da71b" providerId="LiveId" clId="{DBF02EF2-5AE0-440D-B6AD-B5ACDEE03AC8}" dt="2021-08-27T15:56:09.203" v="3836" actId="165"/>
          <ac:spMkLst>
            <pc:docMk/>
            <pc:sldMk cId="3298421712" sldId="404"/>
            <ac:spMk id="63" creationId="{D58C902F-7C73-40D5-BF07-FA0B0F51F345}"/>
          </ac:spMkLst>
        </pc:spChg>
        <pc:spChg chg="mod topLvl">
          <ac:chgData name="Syphax Ait oubelli" userId="ecf726b1934da71b" providerId="LiveId" clId="{DBF02EF2-5AE0-440D-B6AD-B5ACDEE03AC8}" dt="2021-08-27T15:59:49.985" v="3939" actId="404"/>
          <ac:spMkLst>
            <pc:docMk/>
            <pc:sldMk cId="3298421712" sldId="404"/>
            <ac:spMk id="64" creationId="{5D49293E-1C21-480B-A99D-89FC82FB266E}"/>
          </ac:spMkLst>
        </pc:spChg>
        <pc:spChg chg="add mod topLvl">
          <ac:chgData name="Syphax Ait oubelli" userId="ecf726b1934da71b" providerId="LiveId" clId="{DBF02EF2-5AE0-440D-B6AD-B5ACDEE03AC8}" dt="2021-08-27T15:56:09.203" v="3836" actId="165"/>
          <ac:spMkLst>
            <pc:docMk/>
            <pc:sldMk cId="3298421712" sldId="404"/>
            <ac:spMk id="65" creationId="{D073125D-930A-468C-A077-0AF96E1EA3DA}"/>
          </ac:spMkLst>
        </pc:spChg>
        <pc:spChg chg="add mod topLvl">
          <ac:chgData name="Syphax Ait oubelli" userId="ecf726b1934da71b" providerId="LiveId" clId="{DBF02EF2-5AE0-440D-B6AD-B5ACDEE03AC8}" dt="2021-08-27T15:56:09.203" v="3836" actId="165"/>
          <ac:spMkLst>
            <pc:docMk/>
            <pc:sldMk cId="3298421712" sldId="404"/>
            <ac:spMk id="66" creationId="{27F4EAC8-105D-4B47-B09A-4D389879EF31}"/>
          </ac:spMkLst>
        </pc:spChg>
        <pc:spChg chg="add mod topLvl">
          <ac:chgData name="Syphax Ait oubelli" userId="ecf726b1934da71b" providerId="LiveId" clId="{DBF02EF2-5AE0-440D-B6AD-B5ACDEE03AC8}" dt="2021-08-27T15:56:09.203" v="3836" actId="165"/>
          <ac:spMkLst>
            <pc:docMk/>
            <pc:sldMk cId="3298421712" sldId="404"/>
            <ac:spMk id="67" creationId="{10B155FB-C0BF-4C70-B11E-BF4D7973C22D}"/>
          </ac:spMkLst>
        </pc:spChg>
        <pc:spChg chg="add mod topLvl">
          <ac:chgData name="Syphax Ait oubelli" userId="ecf726b1934da71b" providerId="LiveId" clId="{DBF02EF2-5AE0-440D-B6AD-B5ACDEE03AC8}" dt="2021-08-27T15:56:09.203" v="3836" actId="165"/>
          <ac:spMkLst>
            <pc:docMk/>
            <pc:sldMk cId="3298421712" sldId="404"/>
            <ac:spMk id="68" creationId="{E4D494FE-438C-4F3C-9D84-F3E3EA5FF01B}"/>
          </ac:spMkLst>
        </pc:spChg>
        <pc:spChg chg="add mod">
          <ac:chgData name="Syphax Ait oubelli" userId="ecf726b1934da71b" providerId="LiveId" clId="{DBF02EF2-5AE0-440D-B6AD-B5ACDEE03AC8}" dt="2021-08-27T15:57:57.953" v="3874" actId="948"/>
          <ac:spMkLst>
            <pc:docMk/>
            <pc:sldMk cId="3298421712" sldId="404"/>
            <ac:spMk id="100" creationId="{7DD95F53-64BB-429E-9972-3C465EBBEC74}"/>
          </ac:spMkLst>
        </pc:spChg>
        <pc:spChg chg="add del mod">
          <ac:chgData name="Syphax Ait oubelli" userId="ecf726b1934da71b" providerId="LiveId" clId="{DBF02EF2-5AE0-440D-B6AD-B5ACDEE03AC8}" dt="2021-08-27T16:06:34.906" v="3952" actId="478"/>
          <ac:spMkLst>
            <pc:docMk/>
            <pc:sldMk cId="3298421712" sldId="404"/>
            <ac:spMk id="101" creationId="{25E645C4-75CB-4BA4-855A-7697CC2340D4}"/>
          </ac:spMkLst>
        </pc:spChg>
        <pc:spChg chg="add mod">
          <ac:chgData name="Syphax Ait oubelli" userId="ecf726b1934da71b" providerId="LiveId" clId="{DBF02EF2-5AE0-440D-B6AD-B5ACDEE03AC8}" dt="2021-08-27T15:59:34.644" v="3937" actId="207"/>
          <ac:spMkLst>
            <pc:docMk/>
            <pc:sldMk cId="3298421712" sldId="404"/>
            <ac:spMk id="103" creationId="{1E9F39FE-4FEB-4EB6-AA0E-9D24F0F2333D}"/>
          </ac:spMkLst>
        </pc:spChg>
        <pc:spChg chg="add mod">
          <ac:chgData name="Syphax Ait oubelli" userId="ecf726b1934da71b" providerId="LiveId" clId="{DBF02EF2-5AE0-440D-B6AD-B5ACDEE03AC8}" dt="2021-08-27T15:59:29.150" v="3936" actId="113"/>
          <ac:spMkLst>
            <pc:docMk/>
            <pc:sldMk cId="3298421712" sldId="404"/>
            <ac:spMk id="105" creationId="{31EBB0A9-BDCE-467F-AD85-270B3B9D10B6}"/>
          </ac:spMkLst>
        </pc:spChg>
        <pc:spChg chg="add del mod">
          <ac:chgData name="Syphax Ait oubelli" userId="ecf726b1934da71b" providerId="LiveId" clId="{DBF02EF2-5AE0-440D-B6AD-B5ACDEE03AC8}" dt="2021-08-27T16:06:50.426" v="3968" actId="478"/>
          <ac:spMkLst>
            <pc:docMk/>
            <pc:sldMk cId="3298421712" sldId="404"/>
            <ac:spMk id="106" creationId="{2C9FCBD4-BFF8-4E85-B4AB-CB815FFED2FB}"/>
          </ac:spMkLst>
        </pc:spChg>
        <pc:spChg chg="add mod">
          <ac:chgData name="Syphax Ait oubelli" userId="ecf726b1934da71b" providerId="LiveId" clId="{DBF02EF2-5AE0-440D-B6AD-B5ACDEE03AC8}" dt="2021-08-27T16:06:50.678" v="3969"/>
          <ac:spMkLst>
            <pc:docMk/>
            <pc:sldMk cId="3298421712" sldId="404"/>
            <ac:spMk id="107" creationId="{9357A617-6EA0-4F21-BC0F-B29976640097}"/>
          </ac:spMkLst>
        </pc:spChg>
        <pc:grpChg chg="add del mod">
          <ac:chgData name="Syphax Ait oubelli" userId="ecf726b1934da71b" providerId="LiveId" clId="{DBF02EF2-5AE0-440D-B6AD-B5ACDEE03AC8}" dt="2021-08-27T15:53:07.925" v="3813" actId="165"/>
          <ac:grpSpMkLst>
            <pc:docMk/>
            <pc:sldMk cId="3298421712" sldId="404"/>
            <ac:grpSpMk id="2" creationId="{1F0510D5-253A-4476-880D-160978B73CA3}"/>
          </ac:grpSpMkLst>
        </pc:grpChg>
        <pc:grpChg chg="add del mod">
          <ac:chgData name="Syphax Ait oubelli" userId="ecf726b1934da71b" providerId="LiveId" clId="{DBF02EF2-5AE0-440D-B6AD-B5ACDEE03AC8}" dt="2021-08-27T15:56:09.203" v="3836" actId="165"/>
          <ac:grpSpMkLst>
            <pc:docMk/>
            <pc:sldMk cId="3298421712" sldId="404"/>
            <ac:grpSpMk id="5" creationId="{DBCC5ED3-3588-4DF8-8080-7B27C340A802}"/>
          </ac:grpSpMkLst>
        </pc:grpChg>
        <pc:grpChg chg="add del mod">
          <ac:chgData name="Syphax Ait oubelli" userId="ecf726b1934da71b" providerId="LiveId" clId="{DBF02EF2-5AE0-440D-B6AD-B5ACDEE03AC8}" dt="2021-08-27T15:56:29.752" v="3841" actId="165"/>
          <ac:grpSpMkLst>
            <pc:docMk/>
            <pc:sldMk cId="3298421712" sldId="404"/>
            <ac:grpSpMk id="6" creationId="{F4D9BA72-58C8-496C-840A-F8914CCB8A2A}"/>
          </ac:grpSpMkLst>
        </pc:grpChg>
        <pc:picChg chg="mod">
          <ac:chgData name="Syphax Ait oubelli" userId="ecf726b1934da71b" providerId="LiveId" clId="{DBF02EF2-5AE0-440D-B6AD-B5ACDEE03AC8}" dt="2021-08-27T15:57:09.762" v="3856" actId="1076"/>
          <ac:picMkLst>
            <pc:docMk/>
            <pc:sldMk cId="3298421712" sldId="404"/>
            <ac:picMk id="35" creationId="{83D8891B-3442-48A7-B193-952F3897DB53}"/>
          </ac:picMkLst>
        </pc:picChg>
        <pc:picChg chg="mod">
          <ac:chgData name="Syphax Ait oubelli" userId="ecf726b1934da71b" providerId="LiveId" clId="{DBF02EF2-5AE0-440D-B6AD-B5ACDEE03AC8}" dt="2021-08-27T15:56:46.630" v="3845" actId="1076"/>
          <ac:picMkLst>
            <pc:docMk/>
            <pc:sldMk cId="3298421712" sldId="404"/>
            <ac:picMk id="38" creationId="{4F2AB9CB-50FA-446E-B689-951B68981309}"/>
          </ac:picMkLst>
        </pc:picChg>
        <pc:picChg chg="add mod">
          <ac:chgData name="Syphax Ait oubelli" userId="ecf726b1934da71b" providerId="LiveId" clId="{DBF02EF2-5AE0-440D-B6AD-B5ACDEE03AC8}" dt="2021-08-27T15:58:54.542" v="3897" actId="571"/>
          <ac:picMkLst>
            <pc:docMk/>
            <pc:sldMk cId="3298421712" sldId="404"/>
            <ac:picMk id="102" creationId="{4A1F1703-972A-4216-BD74-58F015469184}"/>
          </ac:picMkLst>
        </pc:picChg>
        <pc:picChg chg="add mod">
          <ac:chgData name="Syphax Ait oubelli" userId="ecf726b1934da71b" providerId="LiveId" clId="{DBF02EF2-5AE0-440D-B6AD-B5ACDEE03AC8}" dt="2021-08-27T15:58:58.274" v="3898" actId="1076"/>
          <ac:picMkLst>
            <pc:docMk/>
            <pc:sldMk cId="3298421712" sldId="404"/>
            <ac:picMk id="104" creationId="{06C1DC4F-3735-4C72-9703-C1F3BE77EFE9}"/>
          </ac:picMkLst>
        </pc:picChg>
        <pc:cxnChg chg="add mod topLvl">
          <ac:chgData name="Syphax Ait oubelli" userId="ecf726b1934da71b" providerId="LiveId" clId="{DBF02EF2-5AE0-440D-B6AD-B5ACDEE03AC8}" dt="2021-08-27T15:56:09.203" v="3836" actId="165"/>
          <ac:cxnSpMkLst>
            <pc:docMk/>
            <pc:sldMk cId="3298421712" sldId="404"/>
            <ac:cxnSpMk id="69" creationId="{AF628DBC-C03A-4EBB-9DE7-93E36683CC15}"/>
          </ac:cxnSpMkLst>
        </pc:cxnChg>
        <pc:cxnChg chg="add mod topLvl">
          <ac:chgData name="Syphax Ait oubelli" userId="ecf726b1934da71b" providerId="LiveId" clId="{DBF02EF2-5AE0-440D-B6AD-B5ACDEE03AC8}" dt="2021-08-27T15:56:09.203" v="3836" actId="165"/>
          <ac:cxnSpMkLst>
            <pc:docMk/>
            <pc:sldMk cId="3298421712" sldId="404"/>
            <ac:cxnSpMk id="70" creationId="{39A8207F-CA73-4A67-89B5-9A4C9B3666F3}"/>
          </ac:cxnSpMkLst>
        </pc:cxnChg>
        <pc:cxnChg chg="add mod topLvl">
          <ac:chgData name="Syphax Ait oubelli" userId="ecf726b1934da71b" providerId="LiveId" clId="{DBF02EF2-5AE0-440D-B6AD-B5ACDEE03AC8}" dt="2021-08-27T15:56:09.203" v="3836" actId="165"/>
          <ac:cxnSpMkLst>
            <pc:docMk/>
            <pc:sldMk cId="3298421712" sldId="404"/>
            <ac:cxnSpMk id="71" creationId="{C8C21735-D23B-4CD8-A201-1CB9D7C384DA}"/>
          </ac:cxnSpMkLst>
        </pc:cxnChg>
        <pc:cxnChg chg="add mod topLvl">
          <ac:chgData name="Syphax Ait oubelli" userId="ecf726b1934da71b" providerId="LiveId" clId="{DBF02EF2-5AE0-440D-B6AD-B5ACDEE03AC8}" dt="2021-08-27T15:56:09.203" v="3836" actId="165"/>
          <ac:cxnSpMkLst>
            <pc:docMk/>
            <pc:sldMk cId="3298421712" sldId="404"/>
            <ac:cxnSpMk id="72" creationId="{E9B5235E-9793-4EBE-A0ED-11D55CB798BA}"/>
          </ac:cxnSpMkLst>
        </pc:cxnChg>
        <pc:cxnChg chg="add mod topLvl">
          <ac:chgData name="Syphax Ait oubelli" userId="ecf726b1934da71b" providerId="LiveId" clId="{DBF02EF2-5AE0-440D-B6AD-B5ACDEE03AC8}" dt="2021-08-27T15:56:09.203" v="3836" actId="165"/>
          <ac:cxnSpMkLst>
            <pc:docMk/>
            <pc:sldMk cId="3298421712" sldId="404"/>
            <ac:cxnSpMk id="73" creationId="{4A0C956C-8FE4-4CF7-A579-C44E5DAF11C3}"/>
          </ac:cxnSpMkLst>
        </pc:cxnChg>
        <pc:cxnChg chg="add mod topLvl">
          <ac:chgData name="Syphax Ait oubelli" userId="ecf726b1934da71b" providerId="LiveId" clId="{DBF02EF2-5AE0-440D-B6AD-B5ACDEE03AC8}" dt="2021-08-27T15:56:09.203" v="3836" actId="165"/>
          <ac:cxnSpMkLst>
            <pc:docMk/>
            <pc:sldMk cId="3298421712" sldId="404"/>
            <ac:cxnSpMk id="74" creationId="{17343D4A-FD86-4AB9-AB77-1F9BEFAAD4E2}"/>
          </ac:cxnSpMkLst>
        </pc:cxnChg>
        <pc:cxnChg chg="add mod topLvl">
          <ac:chgData name="Syphax Ait oubelli" userId="ecf726b1934da71b" providerId="LiveId" clId="{DBF02EF2-5AE0-440D-B6AD-B5ACDEE03AC8}" dt="2021-08-27T15:56:09.203" v="3836" actId="165"/>
          <ac:cxnSpMkLst>
            <pc:docMk/>
            <pc:sldMk cId="3298421712" sldId="404"/>
            <ac:cxnSpMk id="75" creationId="{A53AD7CB-C5F1-4ABC-8B5A-E4225FC3DB42}"/>
          </ac:cxnSpMkLst>
        </pc:cxnChg>
        <pc:cxnChg chg="add mod topLvl">
          <ac:chgData name="Syphax Ait oubelli" userId="ecf726b1934da71b" providerId="LiveId" clId="{DBF02EF2-5AE0-440D-B6AD-B5ACDEE03AC8}" dt="2021-08-27T15:56:09.203" v="3836" actId="165"/>
          <ac:cxnSpMkLst>
            <pc:docMk/>
            <pc:sldMk cId="3298421712" sldId="404"/>
            <ac:cxnSpMk id="76" creationId="{B5261359-D171-4ED9-97DC-0C558B284CBA}"/>
          </ac:cxnSpMkLst>
        </pc:cxnChg>
        <pc:cxnChg chg="add mod topLvl">
          <ac:chgData name="Syphax Ait oubelli" userId="ecf726b1934da71b" providerId="LiveId" clId="{DBF02EF2-5AE0-440D-B6AD-B5ACDEE03AC8}" dt="2021-08-27T15:56:09.203" v="3836" actId="165"/>
          <ac:cxnSpMkLst>
            <pc:docMk/>
            <pc:sldMk cId="3298421712" sldId="404"/>
            <ac:cxnSpMk id="77" creationId="{8628B1BC-5B34-4451-878E-63011EBC15C2}"/>
          </ac:cxnSpMkLst>
        </pc:cxnChg>
        <pc:cxnChg chg="add mod topLvl">
          <ac:chgData name="Syphax Ait oubelli" userId="ecf726b1934da71b" providerId="LiveId" clId="{DBF02EF2-5AE0-440D-B6AD-B5ACDEE03AC8}" dt="2021-08-27T15:56:09.203" v="3836" actId="165"/>
          <ac:cxnSpMkLst>
            <pc:docMk/>
            <pc:sldMk cId="3298421712" sldId="404"/>
            <ac:cxnSpMk id="78" creationId="{6F67CE49-2692-4D91-AAF4-20263BC95634}"/>
          </ac:cxnSpMkLst>
        </pc:cxnChg>
        <pc:cxnChg chg="add mod topLvl">
          <ac:chgData name="Syphax Ait oubelli" userId="ecf726b1934da71b" providerId="LiveId" clId="{DBF02EF2-5AE0-440D-B6AD-B5ACDEE03AC8}" dt="2021-08-27T15:56:09.203" v="3836" actId="165"/>
          <ac:cxnSpMkLst>
            <pc:docMk/>
            <pc:sldMk cId="3298421712" sldId="404"/>
            <ac:cxnSpMk id="79" creationId="{C09C5CD6-EF7C-4717-B4C8-1E54DE459D2C}"/>
          </ac:cxnSpMkLst>
        </pc:cxnChg>
        <pc:cxnChg chg="add mod topLvl">
          <ac:chgData name="Syphax Ait oubelli" userId="ecf726b1934da71b" providerId="LiveId" clId="{DBF02EF2-5AE0-440D-B6AD-B5ACDEE03AC8}" dt="2021-08-27T15:56:09.203" v="3836" actId="165"/>
          <ac:cxnSpMkLst>
            <pc:docMk/>
            <pc:sldMk cId="3298421712" sldId="404"/>
            <ac:cxnSpMk id="80" creationId="{635681D0-593B-4008-8DD7-0F07DA91540A}"/>
          </ac:cxnSpMkLst>
        </pc:cxnChg>
        <pc:cxnChg chg="add mod topLvl">
          <ac:chgData name="Syphax Ait oubelli" userId="ecf726b1934da71b" providerId="LiveId" clId="{DBF02EF2-5AE0-440D-B6AD-B5ACDEE03AC8}" dt="2021-08-27T15:56:09.203" v="3836" actId="165"/>
          <ac:cxnSpMkLst>
            <pc:docMk/>
            <pc:sldMk cId="3298421712" sldId="404"/>
            <ac:cxnSpMk id="81" creationId="{A7EE46A4-A527-4939-B84C-F8A39A2C7F16}"/>
          </ac:cxnSpMkLst>
        </pc:cxnChg>
        <pc:cxnChg chg="add mod topLvl">
          <ac:chgData name="Syphax Ait oubelli" userId="ecf726b1934da71b" providerId="LiveId" clId="{DBF02EF2-5AE0-440D-B6AD-B5ACDEE03AC8}" dt="2021-08-27T15:56:09.203" v="3836" actId="165"/>
          <ac:cxnSpMkLst>
            <pc:docMk/>
            <pc:sldMk cId="3298421712" sldId="404"/>
            <ac:cxnSpMk id="82" creationId="{CFFCE582-5657-4A30-AD99-F5D54C0586FD}"/>
          </ac:cxnSpMkLst>
        </pc:cxnChg>
        <pc:cxnChg chg="add mod topLvl">
          <ac:chgData name="Syphax Ait oubelli" userId="ecf726b1934da71b" providerId="LiveId" clId="{DBF02EF2-5AE0-440D-B6AD-B5ACDEE03AC8}" dt="2021-08-27T15:56:09.203" v="3836" actId="165"/>
          <ac:cxnSpMkLst>
            <pc:docMk/>
            <pc:sldMk cId="3298421712" sldId="404"/>
            <ac:cxnSpMk id="83" creationId="{87DC9B58-18AC-454C-90AC-19639F12D81D}"/>
          </ac:cxnSpMkLst>
        </pc:cxnChg>
        <pc:cxnChg chg="add mod topLvl">
          <ac:chgData name="Syphax Ait oubelli" userId="ecf726b1934da71b" providerId="LiveId" clId="{DBF02EF2-5AE0-440D-B6AD-B5ACDEE03AC8}" dt="2021-08-27T15:56:09.203" v="3836" actId="165"/>
          <ac:cxnSpMkLst>
            <pc:docMk/>
            <pc:sldMk cId="3298421712" sldId="404"/>
            <ac:cxnSpMk id="84" creationId="{79F05178-73AC-4002-8A11-74DD24C76C47}"/>
          </ac:cxnSpMkLst>
        </pc:cxnChg>
        <pc:cxnChg chg="add mod topLvl">
          <ac:chgData name="Syphax Ait oubelli" userId="ecf726b1934da71b" providerId="LiveId" clId="{DBF02EF2-5AE0-440D-B6AD-B5ACDEE03AC8}" dt="2021-08-27T15:56:09.203" v="3836" actId="165"/>
          <ac:cxnSpMkLst>
            <pc:docMk/>
            <pc:sldMk cId="3298421712" sldId="404"/>
            <ac:cxnSpMk id="85" creationId="{C0BEB304-CE8F-4433-8D2E-3A6A973BAD8E}"/>
          </ac:cxnSpMkLst>
        </pc:cxnChg>
        <pc:cxnChg chg="add mod topLvl">
          <ac:chgData name="Syphax Ait oubelli" userId="ecf726b1934da71b" providerId="LiveId" clId="{DBF02EF2-5AE0-440D-B6AD-B5ACDEE03AC8}" dt="2021-08-27T15:56:09.203" v="3836" actId="165"/>
          <ac:cxnSpMkLst>
            <pc:docMk/>
            <pc:sldMk cId="3298421712" sldId="404"/>
            <ac:cxnSpMk id="86" creationId="{4FF1C5F2-2598-404D-A370-4EB575A8298F}"/>
          </ac:cxnSpMkLst>
        </pc:cxnChg>
        <pc:cxnChg chg="add mod topLvl">
          <ac:chgData name="Syphax Ait oubelli" userId="ecf726b1934da71b" providerId="LiveId" clId="{DBF02EF2-5AE0-440D-B6AD-B5ACDEE03AC8}" dt="2021-08-27T15:56:09.203" v="3836" actId="165"/>
          <ac:cxnSpMkLst>
            <pc:docMk/>
            <pc:sldMk cId="3298421712" sldId="404"/>
            <ac:cxnSpMk id="87" creationId="{7286FA24-9462-4639-B906-C0838D91248A}"/>
          </ac:cxnSpMkLst>
        </pc:cxnChg>
        <pc:cxnChg chg="add mod topLvl">
          <ac:chgData name="Syphax Ait oubelli" userId="ecf726b1934da71b" providerId="LiveId" clId="{DBF02EF2-5AE0-440D-B6AD-B5ACDEE03AC8}" dt="2021-08-27T15:56:09.203" v="3836" actId="165"/>
          <ac:cxnSpMkLst>
            <pc:docMk/>
            <pc:sldMk cId="3298421712" sldId="404"/>
            <ac:cxnSpMk id="88" creationId="{2561B730-72E5-4303-B9EF-B9620ADD699D}"/>
          </ac:cxnSpMkLst>
        </pc:cxnChg>
        <pc:cxnChg chg="add mod topLvl">
          <ac:chgData name="Syphax Ait oubelli" userId="ecf726b1934da71b" providerId="LiveId" clId="{DBF02EF2-5AE0-440D-B6AD-B5ACDEE03AC8}" dt="2021-08-27T15:56:09.203" v="3836" actId="165"/>
          <ac:cxnSpMkLst>
            <pc:docMk/>
            <pc:sldMk cId="3298421712" sldId="404"/>
            <ac:cxnSpMk id="89" creationId="{6593F95F-D66B-4BCF-BDA7-6575307BBBF5}"/>
          </ac:cxnSpMkLst>
        </pc:cxnChg>
        <pc:cxnChg chg="add mod topLvl">
          <ac:chgData name="Syphax Ait oubelli" userId="ecf726b1934da71b" providerId="LiveId" clId="{DBF02EF2-5AE0-440D-B6AD-B5ACDEE03AC8}" dt="2021-08-27T15:56:09.203" v="3836" actId="165"/>
          <ac:cxnSpMkLst>
            <pc:docMk/>
            <pc:sldMk cId="3298421712" sldId="404"/>
            <ac:cxnSpMk id="90" creationId="{351DF9ED-544C-4A1B-BA3F-D60B84B7AC70}"/>
          </ac:cxnSpMkLst>
        </pc:cxnChg>
        <pc:cxnChg chg="add mod topLvl">
          <ac:chgData name="Syphax Ait oubelli" userId="ecf726b1934da71b" providerId="LiveId" clId="{DBF02EF2-5AE0-440D-B6AD-B5ACDEE03AC8}" dt="2021-08-27T15:56:09.203" v="3836" actId="165"/>
          <ac:cxnSpMkLst>
            <pc:docMk/>
            <pc:sldMk cId="3298421712" sldId="404"/>
            <ac:cxnSpMk id="91" creationId="{B42CB3A6-E6F5-4FC0-BDEA-50F0A45427BE}"/>
          </ac:cxnSpMkLst>
        </pc:cxnChg>
        <pc:cxnChg chg="add mod topLvl">
          <ac:chgData name="Syphax Ait oubelli" userId="ecf726b1934da71b" providerId="LiveId" clId="{DBF02EF2-5AE0-440D-B6AD-B5ACDEE03AC8}" dt="2021-08-27T15:56:09.203" v="3836" actId="165"/>
          <ac:cxnSpMkLst>
            <pc:docMk/>
            <pc:sldMk cId="3298421712" sldId="404"/>
            <ac:cxnSpMk id="92" creationId="{327702C8-A8D0-4493-8A8E-94644FE10436}"/>
          </ac:cxnSpMkLst>
        </pc:cxnChg>
        <pc:cxnChg chg="add mod topLvl">
          <ac:chgData name="Syphax Ait oubelli" userId="ecf726b1934da71b" providerId="LiveId" clId="{DBF02EF2-5AE0-440D-B6AD-B5ACDEE03AC8}" dt="2021-08-27T15:56:09.203" v="3836" actId="165"/>
          <ac:cxnSpMkLst>
            <pc:docMk/>
            <pc:sldMk cId="3298421712" sldId="404"/>
            <ac:cxnSpMk id="93" creationId="{FC6E5735-BBDB-4F1D-B3F4-82093649FEC2}"/>
          </ac:cxnSpMkLst>
        </pc:cxnChg>
        <pc:cxnChg chg="add mod topLvl">
          <ac:chgData name="Syphax Ait oubelli" userId="ecf726b1934da71b" providerId="LiveId" clId="{DBF02EF2-5AE0-440D-B6AD-B5ACDEE03AC8}" dt="2021-08-27T15:56:09.203" v="3836" actId="165"/>
          <ac:cxnSpMkLst>
            <pc:docMk/>
            <pc:sldMk cId="3298421712" sldId="404"/>
            <ac:cxnSpMk id="94" creationId="{18422052-3D34-4331-AC63-54602F0F7422}"/>
          </ac:cxnSpMkLst>
        </pc:cxnChg>
        <pc:cxnChg chg="add mod topLvl">
          <ac:chgData name="Syphax Ait oubelli" userId="ecf726b1934da71b" providerId="LiveId" clId="{DBF02EF2-5AE0-440D-B6AD-B5ACDEE03AC8}" dt="2021-08-27T15:56:09.203" v="3836" actId="165"/>
          <ac:cxnSpMkLst>
            <pc:docMk/>
            <pc:sldMk cId="3298421712" sldId="404"/>
            <ac:cxnSpMk id="95" creationId="{EEC17D16-BFAC-4610-A3D2-EFD89F5CA02F}"/>
          </ac:cxnSpMkLst>
        </pc:cxnChg>
        <pc:cxnChg chg="add mod topLvl">
          <ac:chgData name="Syphax Ait oubelli" userId="ecf726b1934da71b" providerId="LiveId" clId="{DBF02EF2-5AE0-440D-B6AD-B5ACDEE03AC8}" dt="2021-08-27T15:56:09.203" v="3836" actId="165"/>
          <ac:cxnSpMkLst>
            <pc:docMk/>
            <pc:sldMk cId="3298421712" sldId="404"/>
            <ac:cxnSpMk id="96" creationId="{E1E88F50-FDE6-4EAC-A75A-3AA53B9AB12F}"/>
          </ac:cxnSpMkLst>
        </pc:cxnChg>
        <pc:cxnChg chg="add mod topLvl">
          <ac:chgData name="Syphax Ait oubelli" userId="ecf726b1934da71b" providerId="LiveId" clId="{DBF02EF2-5AE0-440D-B6AD-B5ACDEE03AC8}" dt="2021-08-27T15:56:09.203" v="3836" actId="165"/>
          <ac:cxnSpMkLst>
            <pc:docMk/>
            <pc:sldMk cId="3298421712" sldId="404"/>
            <ac:cxnSpMk id="97" creationId="{F24DB324-2A88-4F01-8E70-7500DD7EFCFD}"/>
          </ac:cxnSpMkLst>
        </pc:cxnChg>
        <pc:cxnChg chg="add mod topLvl">
          <ac:chgData name="Syphax Ait oubelli" userId="ecf726b1934da71b" providerId="LiveId" clId="{DBF02EF2-5AE0-440D-B6AD-B5ACDEE03AC8}" dt="2021-08-27T15:56:09.203" v="3836" actId="165"/>
          <ac:cxnSpMkLst>
            <pc:docMk/>
            <pc:sldMk cId="3298421712" sldId="404"/>
            <ac:cxnSpMk id="98" creationId="{916DAD9B-47D7-4C86-89D1-B6691D745960}"/>
          </ac:cxnSpMkLst>
        </pc:cxnChg>
        <pc:cxnChg chg="add mod topLvl">
          <ac:chgData name="Syphax Ait oubelli" userId="ecf726b1934da71b" providerId="LiveId" clId="{DBF02EF2-5AE0-440D-B6AD-B5ACDEE03AC8}" dt="2021-08-27T15:56:09.203" v="3836" actId="165"/>
          <ac:cxnSpMkLst>
            <pc:docMk/>
            <pc:sldMk cId="3298421712" sldId="404"/>
            <ac:cxnSpMk id="99" creationId="{6C2F74E6-9D45-457E-ADB9-F2C6BC5F5584}"/>
          </ac:cxnSpMkLst>
        </pc:cxnChg>
      </pc:sldChg>
      <pc:sldChg chg="add del">
        <pc:chgData name="Syphax Ait oubelli" userId="ecf726b1934da71b" providerId="LiveId" clId="{DBF02EF2-5AE0-440D-B6AD-B5ACDEE03AC8}" dt="2021-08-27T15:57:25.115" v="3861" actId="47"/>
        <pc:sldMkLst>
          <pc:docMk/>
          <pc:sldMk cId="1180910924" sldId="405"/>
        </pc:sldMkLst>
      </pc:sldChg>
      <pc:sldChg chg="addSp delSp modSp add mod">
        <pc:chgData name="Syphax Ait oubelli" userId="ecf726b1934da71b" providerId="LiveId" clId="{DBF02EF2-5AE0-440D-B6AD-B5ACDEE03AC8}" dt="2021-08-27T16:13:29.974" v="4063" actId="1076"/>
        <pc:sldMkLst>
          <pc:docMk/>
          <pc:sldMk cId="2290987220" sldId="405"/>
        </pc:sldMkLst>
        <pc:spChg chg="del">
          <ac:chgData name="Syphax Ait oubelli" userId="ecf726b1934da71b" providerId="LiveId" clId="{DBF02EF2-5AE0-440D-B6AD-B5ACDEE03AC8}" dt="2021-08-27T16:07:24.939" v="3980" actId="478"/>
          <ac:spMkLst>
            <pc:docMk/>
            <pc:sldMk cId="2290987220" sldId="405"/>
            <ac:spMk id="3" creationId="{CDF11141-7D34-471F-9116-08A32B0BFEDB}"/>
          </ac:spMkLst>
        </pc:spChg>
        <pc:spChg chg="del">
          <ac:chgData name="Syphax Ait oubelli" userId="ecf726b1934da71b" providerId="LiveId" clId="{DBF02EF2-5AE0-440D-B6AD-B5ACDEE03AC8}" dt="2021-08-27T16:07:24.939" v="3980" actId="478"/>
          <ac:spMkLst>
            <pc:docMk/>
            <pc:sldMk cId="2290987220" sldId="405"/>
            <ac:spMk id="4" creationId="{10C1B4DD-33B2-4079-ACAE-A9AFCA8787AC}"/>
          </ac:spMkLst>
        </pc:spChg>
        <pc:spChg chg="del">
          <ac:chgData name="Syphax Ait oubelli" userId="ecf726b1934da71b" providerId="LiveId" clId="{DBF02EF2-5AE0-440D-B6AD-B5ACDEE03AC8}" dt="2021-08-27T16:07:24.939" v="3980" actId="478"/>
          <ac:spMkLst>
            <pc:docMk/>
            <pc:sldMk cId="2290987220" sldId="405"/>
            <ac:spMk id="7" creationId="{D59E1FB0-9903-4F5E-B7EC-B11DAB940366}"/>
          </ac:spMkLst>
        </pc:spChg>
        <pc:spChg chg="del">
          <ac:chgData name="Syphax Ait oubelli" userId="ecf726b1934da71b" providerId="LiveId" clId="{DBF02EF2-5AE0-440D-B6AD-B5ACDEE03AC8}" dt="2021-08-27T16:07:24.939" v="3980" actId="478"/>
          <ac:spMkLst>
            <pc:docMk/>
            <pc:sldMk cId="2290987220" sldId="405"/>
            <ac:spMk id="10" creationId="{64A1804D-5EE1-45AB-8787-6B8AB96A3DF6}"/>
          </ac:spMkLst>
        </pc:spChg>
        <pc:spChg chg="del">
          <ac:chgData name="Syphax Ait oubelli" userId="ecf726b1934da71b" providerId="LiveId" clId="{DBF02EF2-5AE0-440D-B6AD-B5ACDEE03AC8}" dt="2021-08-27T16:07:24.939" v="3980" actId="478"/>
          <ac:spMkLst>
            <pc:docMk/>
            <pc:sldMk cId="2290987220" sldId="405"/>
            <ac:spMk id="13" creationId="{4D360CD4-01F2-4912-A370-7F474CDD0DAB}"/>
          </ac:spMkLst>
        </pc:spChg>
        <pc:spChg chg="del">
          <ac:chgData name="Syphax Ait oubelli" userId="ecf726b1934da71b" providerId="LiveId" clId="{DBF02EF2-5AE0-440D-B6AD-B5ACDEE03AC8}" dt="2021-08-27T16:07:24.939" v="3980" actId="478"/>
          <ac:spMkLst>
            <pc:docMk/>
            <pc:sldMk cId="2290987220" sldId="405"/>
            <ac:spMk id="16" creationId="{73A2B211-1E76-43B8-A842-644031212CA9}"/>
          </ac:spMkLst>
        </pc:spChg>
        <pc:spChg chg="del">
          <ac:chgData name="Syphax Ait oubelli" userId="ecf726b1934da71b" providerId="LiveId" clId="{DBF02EF2-5AE0-440D-B6AD-B5ACDEE03AC8}" dt="2021-08-27T16:07:24.939" v="3980" actId="478"/>
          <ac:spMkLst>
            <pc:docMk/>
            <pc:sldMk cId="2290987220" sldId="405"/>
            <ac:spMk id="19" creationId="{F71A63FB-07F1-4F19-B1A3-EBF27B03FDC2}"/>
          </ac:spMkLst>
        </pc:spChg>
        <pc:spChg chg="del">
          <ac:chgData name="Syphax Ait oubelli" userId="ecf726b1934da71b" providerId="LiveId" clId="{DBF02EF2-5AE0-440D-B6AD-B5ACDEE03AC8}" dt="2021-08-27T16:07:24.939" v="3980" actId="478"/>
          <ac:spMkLst>
            <pc:docMk/>
            <pc:sldMk cId="2290987220" sldId="405"/>
            <ac:spMk id="22" creationId="{0C3FE7D5-4E79-46C7-8C4C-6552ACA027E3}"/>
          </ac:spMkLst>
        </pc:spChg>
        <pc:spChg chg="del">
          <ac:chgData name="Syphax Ait oubelli" userId="ecf726b1934da71b" providerId="LiveId" clId="{DBF02EF2-5AE0-440D-B6AD-B5ACDEE03AC8}" dt="2021-08-27T16:07:24.939" v="3980" actId="478"/>
          <ac:spMkLst>
            <pc:docMk/>
            <pc:sldMk cId="2290987220" sldId="405"/>
            <ac:spMk id="25" creationId="{06AF10B1-CB4F-4986-B34E-193E0BD469D9}"/>
          </ac:spMkLst>
        </pc:spChg>
        <pc:spChg chg="del">
          <ac:chgData name="Syphax Ait oubelli" userId="ecf726b1934da71b" providerId="LiveId" clId="{DBF02EF2-5AE0-440D-B6AD-B5ACDEE03AC8}" dt="2021-08-27T16:07:24.939" v="3980" actId="478"/>
          <ac:spMkLst>
            <pc:docMk/>
            <pc:sldMk cId="2290987220" sldId="405"/>
            <ac:spMk id="28" creationId="{15F0DA52-9D8D-4642-9762-65BDA6AFE2FA}"/>
          </ac:spMkLst>
        </pc:spChg>
        <pc:spChg chg="del">
          <ac:chgData name="Syphax Ait oubelli" userId="ecf726b1934da71b" providerId="LiveId" clId="{DBF02EF2-5AE0-440D-B6AD-B5ACDEE03AC8}" dt="2021-08-27T16:07:24.939" v="3980" actId="478"/>
          <ac:spMkLst>
            <pc:docMk/>
            <pc:sldMk cId="2290987220" sldId="405"/>
            <ac:spMk id="29" creationId="{58F6974D-B5AB-4DF0-9263-144614FD5136}"/>
          </ac:spMkLst>
        </pc:spChg>
        <pc:spChg chg="del">
          <ac:chgData name="Syphax Ait oubelli" userId="ecf726b1934da71b" providerId="LiveId" clId="{DBF02EF2-5AE0-440D-B6AD-B5ACDEE03AC8}" dt="2021-08-27T16:07:24.939" v="3980" actId="478"/>
          <ac:spMkLst>
            <pc:docMk/>
            <pc:sldMk cId="2290987220" sldId="405"/>
            <ac:spMk id="30" creationId="{C82C20F5-CCED-4075-868A-C298AB81DC25}"/>
          </ac:spMkLst>
        </pc:spChg>
        <pc:spChg chg="del">
          <ac:chgData name="Syphax Ait oubelli" userId="ecf726b1934da71b" providerId="LiveId" clId="{DBF02EF2-5AE0-440D-B6AD-B5ACDEE03AC8}" dt="2021-08-27T16:07:24.939" v="3980" actId="478"/>
          <ac:spMkLst>
            <pc:docMk/>
            <pc:sldMk cId="2290987220" sldId="405"/>
            <ac:spMk id="31" creationId="{14AFC152-7112-443A-8C7A-2E80FB0E8E5A}"/>
          </ac:spMkLst>
        </pc:spChg>
        <pc:spChg chg="del">
          <ac:chgData name="Syphax Ait oubelli" userId="ecf726b1934da71b" providerId="LiveId" clId="{DBF02EF2-5AE0-440D-B6AD-B5ACDEE03AC8}" dt="2021-08-27T16:07:24.939" v="3980" actId="478"/>
          <ac:spMkLst>
            <pc:docMk/>
            <pc:sldMk cId="2290987220" sldId="405"/>
            <ac:spMk id="32" creationId="{CA63CF28-5876-4133-8E7B-0D507AF1E70F}"/>
          </ac:spMkLst>
        </pc:spChg>
        <pc:spChg chg="del">
          <ac:chgData name="Syphax Ait oubelli" userId="ecf726b1934da71b" providerId="LiveId" clId="{DBF02EF2-5AE0-440D-B6AD-B5ACDEE03AC8}" dt="2021-08-27T16:07:24.939" v="3980" actId="478"/>
          <ac:spMkLst>
            <pc:docMk/>
            <pc:sldMk cId="2290987220" sldId="405"/>
            <ac:spMk id="33" creationId="{3B47E5DD-49D4-4BBA-8C07-C601EF46FFF7}"/>
          </ac:spMkLst>
        </pc:spChg>
        <pc:spChg chg="del">
          <ac:chgData name="Syphax Ait oubelli" userId="ecf726b1934da71b" providerId="LiveId" clId="{DBF02EF2-5AE0-440D-B6AD-B5ACDEE03AC8}" dt="2021-08-27T16:07:24.939" v="3980" actId="478"/>
          <ac:spMkLst>
            <pc:docMk/>
            <pc:sldMk cId="2290987220" sldId="405"/>
            <ac:spMk id="34" creationId="{F09FA5DB-C5D5-4113-BDD9-00327492FEB0}"/>
          </ac:spMkLst>
        </pc:spChg>
        <pc:spChg chg="del">
          <ac:chgData name="Syphax Ait oubelli" userId="ecf726b1934da71b" providerId="LiveId" clId="{DBF02EF2-5AE0-440D-B6AD-B5ACDEE03AC8}" dt="2021-08-27T16:07:24.939" v="3980" actId="478"/>
          <ac:spMkLst>
            <pc:docMk/>
            <pc:sldMk cId="2290987220" sldId="405"/>
            <ac:spMk id="36" creationId="{0BFC7959-0C48-4E10-8F34-479A8AAC4FB1}"/>
          </ac:spMkLst>
        </pc:spChg>
        <pc:spChg chg="del">
          <ac:chgData name="Syphax Ait oubelli" userId="ecf726b1934da71b" providerId="LiveId" clId="{DBF02EF2-5AE0-440D-B6AD-B5ACDEE03AC8}" dt="2021-08-27T16:07:24.939" v="3980" actId="478"/>
          <ac:spMkLst>
            <pc:docMk/>
            <pc:sldMk cId="2290987220" sldId="405"/>
            <ac:spMk id="37" creationId="{C81227BE-41EF-4393-AC13-08A97F741AD1}"/>
          </ac:spMkLst>
        </pc:spChg>
        <pc:spChg chg="del">
          <ac:chgData name="Syphax Ait oubelli" userId="ecf726b1934da71b" providerId="LiveId" clId="{DBF02EF2-5AE0-440D-B6AD-B5ACDEE03AC8}" dt="2021-08-27T16:07:24.939" v="3980" actId="478"/>
          <ac:spMkLst>
            <pc:docMk/>
            <pc:sldMk cId="2290987220" sldId="405"/>
            <ac:spMk id="39" creationId="{5C7F4633-4E44-4C0E-B586-9CCE2BB2DCAA}"/>
          </ac:spMkLst>
        </pc:spChg>
        <pc:spChg chg="del">
          <ac:chgData name="Syphax Ait oubelli" userId="ecf726b1934da71b" providerId="LiveId" clId="{DBF02EF2-5AE0-440D-B6AD-B5ACDEE03AC8}" dt="2021-08-27T16:07:24.939" v="3980" actId="478"/>
          <ac:spMkLst>
            <pc:docMk/>
            <pc:sldMk cId="2290987220" sldId="405"/>
            <ac:spMk id="40" creationId="{EF95D963-9C20-4B6A-8864-EBC33FF866EE}"/>
          </ac:spMkLst>
        </pc:spChg>
        <pc:spChg chg="del">
          <ac:chgData name="Syphax Ait oubelli" userId="ecf726b1934da71b" providerId="LiveId" clId="{DBF02EF2-5AE0-440D-B6AD-B5ACDEE03AC8}" dt="2021-08-27T16:07:11.106" v="3970" actId="478"/>
          <ac:spMkLst>
            <pc:docMk/>
            <pc:sldMk cId="2290987220" sldId="405"/>
            <ac:spMk id="41" creationId="{6B2E0BA1-32CD-4D2C-BE79-ED6BA7C458D6}"/>
          </ac:spMkLst>
        </pc:spChg>
        <pc:spChg chg="del">
          <ac:chgData name="Syphax Ait oubelli" userId="ecf726b1934da71b" providerId="LiveId" clId="{DBF02EF2-5AE0-440D-B6AD-B5ACDEE03AC8}" dt="2021-08-27T16:07:11.106" v="3970" actId="478"/>
          <ac:spMkLst>
            <pc:docMk/>
            <pc:sldMk cId="2290987220" sldId="405"/>
            <ac:spMk id="42" creationId="{DC2FBFD4-9BAF-4F0F-B0D2-37EB8CA99081}"/>
          </ac:spMkLst>
        </pc:spChg>
        <pc:spChg chg="del">
          <ac:chgData name="Syphax Ait oubelli" userId="ecf726b1934da71b" providerId="LiveId" clId="{DBF02EF2-5AE0-440D-B6AD-B5ACDEE03AC8}" dt="2021-08-27T16:07:24.939" v="3980" actId="478"/>
          <ac:spMkLst>
            <pc:docMk/>
            <pc:sldMk cId="2290987220" sldId="405"/>
            <ac:spMk id="43" creationId="{A1622D04-8937-4436-8A83-B2DDB09AE7F2}"/>
          </ac:spMkLst>
        </pc:spChg>
        <pc:spChg chg="del">
          <ac:chgData name="Syphax Ait oubelli" userId="ecf726b1934da71b" providerId="LiveId" clId="{DBF02EF2-5AE0-440D-B6AD-B5ACDEE03AC8}" dt="2021-08-27T16:07:11.106" v="3970" actId="478"/>
          <ac:spMkLst>
            <pc:docMk/>
            <pc:sldMk cId="2290987220" sldId="405"/>
            <ac:spMk id="44" creationId="{18DEE543-1B9E-4872-8313-51EC599556B4}"/>
          </ac:spMkLst>
        </pc:spChg>
        <pc:spChg chg="del">
          <ac:chgData name="Syphax Ait oubelli" userId="ecf726b1934da71b" providerId="LiveId" clId="{DBF02EF2-5AE0-440D-B6AD-B5ACDEE03AC8}" dt="2021-08-27T16:07:11.106" v="3970" actId="478"/>
          <ac:spMkLst>
            <pc:docMk/>
            <pc:sldMk cId="2290987220" sldId="405"/>
            <ac:spMk id="45" creationId="{C802E9D9-86E1-4E44-ABE7-7D5089C479B6}"/>
          </ac:spMkLst>
        </pc:spChg>
        <pc:spChg chg="del">
          <ac:chgData name="Syphax Ait oubelli" userId="ecf726b1934da71b" providerId="LiveId" clId="{DBF02EF2-5AE0-440D-B6AD-B5ACDEE03AC8}" dt="2021-08-27T16:07:24.939" v="3980" actId="478"/>
          <ac:spMkLst>
            <pc:docMk/>
            <pc:sldMk cId="2290987220" sldId="405"/>
            <ac:spMk id="46" creationId="{1785F098-5F9B-4E15-825A-EB70E4A37FD6}"/>
          </ac:spMkLst>
        </pc:spChg>
        <pc:spChg chg="del">
          <ac:chgData name="Syphax Ait oubelli" userId="ecf726b1934da71b" providerId="LiveId" clId="{DBF02EF2-5AE0-440D-B6AD-B5ACDEE03AC8}" dt="2021-08-27T16:07:11.106" v="3970" actId="478"/>
          <ac:spMkLst>
            <pc:docMk/>
            <pc:sldMk cId="2290987220" sldId="405"/>
            <ac:spMk id="47" creationId="{20DCF8CE-8007-4EFB-A07D-6F5F69BE7A90}"/>
          </ac:spMkLst>
        </pc:spChg>
        <pc:spChg chg="del">
          <ac:chgData name="Syphax Ait oubelli" userId="ecf726b1934da71b" providerId="LiveId" clId="{DBF02EF2-5AE0-440D-B6AD-B5ACDEE03AC8}" dt="2021-08-27T16:07:11.106" v="3970" actId="478"/>
          <ac:spMkLst>
            <pc:docMk/>
            <pc:sldMk cId="2290987220" sldId="405"/>
            <ac:spMk id="48" creationId="{E6E52269-FBD2-460C-983A-F57FD9EBF9D1}"/>
          </ac:spMkLst>
        </pc:spChg>
        <pc:spChg chg="del">
          <ac:chgData name="Syphax Ait oubelli" userId="ecf726b1934da71b" providerId="LiveId" clId="{DBF02EF2-5AE0-440D-B6AD-B5ACDEE03AC8}" dt="2021-08-27T16:07:24.939" v="3980" actId="478"/>
          <ac:spMkLst>
            <pc:docMk/>
            <pc:sldMk cId="2290987220" sldId="405"/>
            <ac:spMk id="49" creationId="{8354BD48-71B1-47A2-964C-9406051523F7}"/>
          </ac:spMkLst>
        </pc:spChg>
        <pc:spChg chg="del">
          <ac:chgData name="Syphax Ait oubelli" userId="ecf726b1934da71b" providerId="LiveId" clId="{DBF02EF2-5AE0-440D-B6AD-B5ACDEE03AC8}" dt="2021-08-27T16:07:11.106" v="3970" actId="478"/>
          <ac:spMkLst>
            <pc:docMk/>
            <pc:sldMk cId="2290987220" sldId="405"/>
            <ac:spMk id="50" creationId="{74461088-93AE-44CF-8527-A452B0E61588}"/>
          </ac:spMkLst>
        </pc:spChg>
        <pc:spChg chg="del">
          <ac:chgData name="Syphax Ait oubelli" userId="ecf726b1934da71b" providerId="LiveId" clId="{DBF02EF2-5AE0-440D-B6AD-B5ACDEE03AC8}" dt="2021-08-27T16:07:11.106" v="3970" actId="478"/>
          <ac:spMkLst>
            <pc:docMk/>
            <pc:sldMk cId="2290987220" sldId="405"/>
            <ac:spMk id="51" creationId="{4C316A44-B2D3-4DE8-BE1F-759CADAB1A43}"/>
          </ac:spMkLst>
        </pc:spChg>
        <pc:spChg chg="del">
          <ac:chgData name="Syphax Ait oubelli" userId="ecf726b1934da71b" providerId="LiveId" clId="{DBF02EF2-5AE0-440D-B6AD-B5ACDEE03AC8}" dt="2021-08-27T16:07:24.939" v="3980" actId="478"/>
          <ac:spMkLst>
            <pc:docMk/>
            <pc:sldMk cId="2290987220" sldId="405"/>
            <ac:spMk id="52" creationId="{9737E3C9-2649-4B93-B311-C140B3A0E59E}"/>
          </ac:spMkLst>
        </pc:spChg>
        <pc:spChg chg="del">
          <ac:chgData name="Syphax Ait oubelli" userId="ecf726b1934da71b" providerId="LiveId" clId="{DBF02EF2-5AE0-440D-B6AD-B5ACDEE03AC8}" dt="2021-08-27T16:07:11.106" v="3970" actId="478"/>
          <ac:spMkLst>
            <pc:docMk/>
            <pc:sldMk cId="2290987220" sldId="405"/>
            <ac:spMk id="53" creationId="{C497748A-C88E-4800-ABA9-2408F64D310E}"/>
          </ac:spMkLst>
        </pc:spChg>
        <pc:spChg chg="del">
          <ac:chgData name="Syphax Ait oubelli" userId="ecf726b1934da71b" providerId="LiveId" clId="{DBF02EF2-5AE0-440D-B6AD-B5ACDEE03AC8}" dt="2021-08-27T16:07:11.106" v="3970" actId="478"/>
          <ac:spMkLst>
            <pc:docMk/>
            <pc:sldMk cId="2290987220" sldId="405"/>
            <ac:spMk id="54" creationId="{AAC7EEAF-D656-47CE-8C3F-EA9EA2E249BE}"/>
          </ac:spMkLst>
        </pc:spChg>
        <pc:spChg chg="del">
          <ac:chgData name="Syphax Ait oubelli" userId="ecf726b1934da71b" providerId="LiveId" clId="{DBF02EF2-5AE0-440D-B6AD-B5ACDEE03AC8}" dt="2021-08-27T16:07:24.939" v="3980" actId="478"/>
          <ac:spMkLst>
            <pc:docMk/>
            <pc:sldMk cId="2290987220" sldId="405"/>
            <ac:spMk id="55" creationId="{643D47E5-5F64-41FE-A755-10F5635F91AC}"/>
          </ac:spMkLst>
        </pc:spChg>
        <pc:spChg chg="del">
          <ac:chgData name="Syphax Ait oubelli" userId="ecf726b1934da71b" providerId="LiveId" clId="{DBF02EF2-5AE0-440D-B6AD-B5ACDEE03AC8}" dt="2021-08-27T16:07:11.106" v="3970" actId="478"/>
          <ac:spMkLst>
            <pc:docMk/>
            <pc:sldMk cId="2290987220" sldId="405"/>
            <ac:spMk id="56" creationId="{6A6353A0-C998-4A1D-AB30-BE49BF2D4900}"/>
          </ac:spMkLst>
        </pc:spChg>
        <pc:spChg chg="del">
          <ac:chgData name="Syphax Ait oubelli" userId="ecf726b1934da71b" providerId="LiveId" clId="{DBF02EF2-5AE0-440D-B6AD-B5ACDEE03AC8}" dt="2021-08-27T16:07:11.106" v="3970" actId="478"/>
          <ac:spMkLst>
            <pc:docMk/>
            <pc:sldMk cId="2290987220" sldId="405"/>
            <ac:spMk id="57" creationId="{12D10859-0B20-4EAD-BBEA-880230B1BE12}"/>
          </ac:spMkLst>
        </pc:spChg>
        <pc:spChg chg="del">
          <ac:chgData name="Syphax Ait oubelli" userId="ecf726b1934da71b" providerId="LiveId" clId="{DBF02EF2-5AE0-440D-B6AD-B5ACDEE03AC8}" dt="2021-08-27T16:07:24.939" v="3980" actId="478"/>
          <ac:spMkLst>
            <pc:docMk/>
            <pc:sldMk cId="2290987220" sldId="405"/>
            <ac:spMk id="58" creationId="{8EC3A824-16BD-43D7-A9F7-7315256CBBBD}"/>
          </ac:spMkLst>
        </pc:spChg>
        <pc:spChg chg="del">
          <ac:chgData name="Syphax Ait oubelli" userId="ecf726b1934da71b" providerId="LiveId" clId="{DBF02EF2-5AE0-440D-B6AD-B5ACDEE03AC8}" dt="2021-08-27T16:07:11.106" v="3970" actId="478"/>
          <ac:spMkLst>
            <pc:docMk/>
            <pc:sldMk cId="2290987220" sldId="405"/>
            <ac:spMk id="59" creationId="{04CB84BB-978B-4D95-A5F1-350DDD506149}"/>
          </ac:spMkLst>
        </pc:spChg>
        <pc:spChg chg="del">
          <ac:chgData name="Syphax Ait oubelli" userId="ecf726b1934da71b" providerId="LiveId" clId="{DBF02EF2-5AE0-440D-B6AD-B5ACDEE03AC8}" dt="2021-08-27T16:07:11.106" v="3970" actId="478"/>
          <ac:spMkLst>
            <pc:docMk/>
            <pc:sldMk cId="2290987220" sldId="405"/>
            <ac:spMk id="60" creationId="{F860B6A2-256E-4958-984B-4CA7CFA9B2BE}"/>
          </ac:spMkLst>
        </pc:spChg>
        <pc:spChg chg="del">
          <ac:chgData name="Syphax Ait oubelli" userId="ecf726b1934da71b" providerId="LiveId" clId="{DBF02EF2-5AE0-440D-B6AD-B5ACDEE03AC8}" dt="2021-08-27T16:07:24.939" v="3980" actId="478"/>
          <ac:spMkLst>
            <pc:docMk/>
            <pc:sldMk cId="2290987220" sldId="405"/>
            <ac:spMk id="61" creationId="{6F32346E-52DB-4C93-A3B2-14DA9B8443DA}"/>
          </ac:spMkLst>
        </pc:spChg>
        <pc:spChg chg="del">
          <ac:chgData name="Syphax Ait oubelli" userId="ecf726b1934da71b" providerId="LiveId" clId="{DBF02EF2-5AE0-440D-B6AD-B5ACDEE03AC8}" dt="2021-08-27T16:07:11.106" v="3970" actId="478"/>
          <ac:spMkLst>
            <pc:docMk/>
            <pc:sldMk cId="2290987220" sldId="405"/>
            <ac:spMk id="62" creationId="{4BC7F5EF-FF71-48C9-AB81-CC664F482580}"/>
          </ac:spMkLst>
        </pc:spChg>
        <pc:spChg chg="del">
          <ac:chgData name="Syphax Ait oubelli" userId="ecf726b1934da71b" providerId="LiveId" clId="{DBF02EF2-5AE0-440D-B6AD-B5ACDEE03AC8}" dt="2021-08-27T16:07:11.106" v="3970" actId="478"/>
          <ac:spMkLst>
            <pc:docMk/>
            <pc:sldMk cId="2290987220" sldId="405"/>
            <ac:spMk id="63" creationId="{D58C902F-7C73-40D5-BF07-FA0B0F51F345}"/>
          </ac:spMkLst>
        </pc:spChg>
        <pc:spChg chg="del">
          <ac:chgData name="Syphax Ait oubelli" userId="ecf726b1934da71b" providerId="LiveId" clId="{DBF02EF2-5AE0-440D-B6AD-B5ACDEE03AC8}" dt="2021-08-27T16:07:24.939" v="3980" actId="478"/>
          <ac:spMkLst>
            <pc:docMk/>
            <pc:sldMk cId="2290987220" sldId="405"/>
            <ac:spMk id="64" creationId="{5D49293E-1C21-480B-A99D-89FC82FB266E}"/>
          </ac:spMkLst>
        </pc:spChg>
        <pc:spChg chg="del">
          <ac:chgData name="Syphax Ait oubelli" userId="ecf726b1934da71b" providerId="LiveId" clId="{DBF02EF2-5AE0-440D-B6AD-B5ACDEE03AC8}" dt="2021-08-27T16:07:11.106" v="3970" actId="478"/>
          <ac:spMkLst>
            <pc:docMk/>
            <pc:sldMk cId="2290987220" sldId="405"/>
            <ac:spMk id="65" creationId="{D073125D-930A-468C-A077-0AF96E1EA3DA}"/>
          </ac:spMkLst>
        </pc:spChg>
        <pc:spChg chg="del">
          <ac:chgData name="Syphax Ait oubelli" userId="ecf726b1934da71b" providerId="LiveId" clId="{DBF02EF2-5AE0-440D-B6AD-B5ACDEE03AC8}" dt="2021-08-27T16:07:11.106" v="3970" actId="478"/>
          <ac:spMkLst>
            <pc:docMk/>
            <pc:sldMk cId="2290987220" sldId="405"/>
            <ac:spMk id="66" creationId="{27F4EAC8-105D-4B47-B09A-4D389879EF31}"/>
          </ac:spMkLst>
        </pc:spChg>
        <pc:spChg chg="del">
          <ac:chgData name="Syphax Ait oubelli" userId="ecf726b1934da71b" providerId="LiveId" clId="{DBF02EF2-5AE0-440D-B6AD-B5ACDEE03AC8}" dt="2021-08-27T16:07:11.106" v="3970" actId="478"/>
          <ac:spMkLst>
            <pc:docMk/>
            <pc:sldMk cId="2290987220" sldId="405"/>
            <ac:spMk id="67" creationId="{10B155FB-C0BF-4C70-B11E-BF4D7973C22D}"/>
          </ac:spMkLst>
        </pc:spChg>
        <pc:spChg chg="del">
          <ac:chgData name="Syphax Ait oubelli" userId="ecf726b1934da71b" providerId="LiveId" clId="{DBF02EF2-5AE0-440D-B6AD-B5ACDEE03AC8}" dt="2021-08-27T16:07:11.106" v="3970" actId="478"/>
          <ac:spMkLst>
            <pc:docMk/>
            <pc:sldMk cId="2290987220" sldId="405"/>
            <ac:spMk id="68" creationId="{E4D494FE-438C-4F3C-9D84-F3E3EA5FF01B}"/>
          </ac:spMkLst>
        </pc:spChg>
        <pc:spChg chg="mod">
          <ac:chgData name="Syphax Ait oubelli" userId="ecf726b1934da71b" providerId="LiveId" clId="{DBF02EF2-5AE0-440D-B6AD-B5ACDEE03AC8}" dt="2021-08-27T16:09:03.596" v="4003" actId="1076"/>
          <ac:spMkLst>
            <pc:docMk/>
            <pc:sldMk cId="2290987220" sldId="405"/>
            <ac:spMk id="100" creationId="{7DD95F53-64BB-429E-9972-3C465EBBEC74}"/>
          </ac:spMkLst>
        </pc:spChg>
        <pc:spChg chg="mod">
          <ac:chgData name="Syphax Ait oubelli" userId="ecf726b1934da71b" providerId="LiveId" clId="{DBF02EF2-5AE0-440D-B6AD-B5ACDEE03AC8}" dt="2021-08-27T16:09:03.596" v="4003" actId="1076"/>
          <ac:spMkLst>
            <pc:docMk/>
            <pc:sldMk cId="2290987220" sldId="405"/>
            <ac:spMk id="101" creationId="{25E645C4-75CB-4BA4-855A-7697CC2340D4}"/>
          </ac:spMkLst>
        </pc:spChg>
        <pc:spChg chg="del">
          <ac:chgData name="Syphax Ait oubelli" userId="ecf726b1934da71b" providerId="LiveId" clId="{DBF02EF2-5AE0-440D-B6AD-B5ACDEE03AC8}" dt="2021-08-27T16:07:11.106" v="3970" actId="478"/>
          <ac:spMkLst>
            <pc:docMk/>
            <pc:sldMk cId="2290987220" sldId="405"/>
            <ac:spMk id="103" creationId="{1E9F39FE-4FEB-4EB6-AA0E-9D24F0F2333D}"/>
          </ac:spMkLst>
        </pc:spChg>
        <pc:spChg chg="del">
          <ac:chgData name="Syphax Ait oubelli" userId="ecf726b1934da71b" providerId="LiveId" clId="{DBF02EF2-5AE0-440D-B6AD-B5ACDEE03AC8}" dt="2021-08-27T16:07:24.939" v="3980" actId="478"/>
          <ac:spMkLst>
            <pc:docMk/>
            <pc:sldMk cId="2290987220" sldId="405"/>
            <ac:spMk id="105" creationId="{31EBB0A9-BDCE-467F-AD85-270B3B9D10B6}"/>
          </ac:spMkLst>
        </pc:spChg>
        <pc:spChg chg="add mod topLvl">
          <ac:chgData name="Syphax Ait oubelli" userId="ecf726b1934da71b" providerId="LiveId" clId="{DBF02EF2-5AE0-440D-B6AD-B5ACDEE03AC8}" dt="2021-08-27T16:11:27.185" v="4033" actId="207"/>
          <ac:spMkLst>
            <pc:docMk/>
            <pc:sldMk cId="2290987220" sldId="405"/>
            <ac:spMk id="106" creationId="{5E203686-216D-4787-A415-645C8F1A9FBD}"/>
          </ac:spMkLst>
        </pc:spChg>
        <pc:spChg chg="add mod topLvl">
          <ac:chgData name="Syphax Ait oubelli" userId="ecf726b1934da71b" providerId="LiveId" clId="{DBF02EF2-5AE0-440D-B6AD-B5ACDEE03AC8}" dt="2021-08-27T16:11:27.185" v="4033" actId="207"/>
          <ac:spMkLst>
            <pc:docMk/>
            <pc:sldMk cId="2290987220" sldId="405"/>
            <ac:spMk id="107" creationId="{E7BD4A25-6008-405C-A8CB-E85E22B31439}"/>
          </ac:spMkLst>
        </pc:spChg>
        <pc:spChg chg="add mod topLvl">
          <ac:chgData name="Syphax Ait oubelli" userId="ecf726b1934da71b" providerId="LiveId" clId="{DBF02EF2-5AE0-440D-B6AD-B5ACDEE03AC8}" dt="2021-08-27T16:11:27.185" v="4033" actId="207"/>
          <ac:spMkLst>
            <pc:docMk/>
            <pc:sldMk cId="2290987220" sldId="405"/>
            <ac:spMk id="108" creationId="{E99EDFC0-CFE7-44C4-AFBA-163BA0454EE4}"/>
          </ac:spMkLst>
        </pc:spChg>
        <pc:spChg chg="add mod topLvl">
          <ac:chgData name="Syphax Ait oubelli" userId="ecf726b1934da71b" providerId="LiveId" clId="{DBF02EF2-5AE0-440D-B6AD-B5ACDEE03AC8}" dt="2021-08-27T16:11:27.185" v="4033" actId="207"/>
          <ac:spMkLst>
            <pc:docMk/>
            <pc:sldMk cId="2290987220" sldId="405"/>
            <ac:spMk id="109" creationId="{CD75B704-F324-42B4-8FC5-FAAE61CA5938}"/>
          </ac:spMkLst>
        </pc:spChg>
        <pc:spChg chg="add mod topLvl">
          <ac:chgData name="Syphax Ait oubelli" userId="ecf726b1934da71b" providerId="LiveId" clId="{DBF02EF2-5AE0-440D-B6AD-B5ACDEE03AC8}" dt="2021-08-27T16:11:27.185" v="4033" actId="207"/>
          <ac:spMkLst>
            <pc:docMk/>
            <pc:sldMk cId="2290987220" sldId="405"/>
            <ac:spMk id="110" creationId="{BC4A9913-5199-4D3A-B6E8-E776B0C49F9F}"/>
          </ac:spMkLst>
        </pc:spChg>
        <pc:spChg chg="add mod topLvl">
          <ac:chgData name="Syphax Ait oubelli" userId="ecf726b1934da71b" providerId="LiveId" clId="{DBF02EF2-5AE0-440D-B6AD-B5ACDEE03AC8}" dt="2021-08-27T16:11:27.185" v="4033" actId="207"/>
          <ac:spMkLst>
            <pc:docMk/>
            <pc:sldMk cId="2290987220" sldId="405"/>
            <ac:spMk id="111" creationId="{5FEB8D8C-6E78-47FD-8675-828A3035322B}"/>
          </ac:spMkLst>
        </pc:spChg>
        <pc:spChg chg="add mod topLvl">
          <ac:chgData name="Syphax Ait oubelli" userId="ecf726b1934da71b" providerId="LiveId" clId="{DBF02EF2-5AE0-440D-B6AD-B5ACDEE03AC8}" dt="2021-08-27T16:11:27.185" v="4033" actId="207"/>
          <ac:spMkLst>
            <pc:docMk/>
            <pc:sldMk cId="2290987220" sldId="405"/>
            <ac:spMk id="112" creationId="{99A0406E-FD6D-428A-8B5C-AA65C132D1C4}"/>
          </ac:spMkLst>
        </pc:spChg>
        <pc:spChg chg="add mod topLvl">
          <ac:chgData name="Syphax Ait oubelli" userId="ecf726b1934da71b" providerId="LiveId" clId="{DBF02EF2-5AE0-440D-B6AD-B5ACDEE03AC8}" dt="2021-08-27T16:11:27.185" v="4033" actId="207"/>
          <ac:spMkLst>
            <pc:docMk/>
            <pc:sldMk cId="2290987220" sldId="405"/>
            <ac:spMk id="113" creationId="{AC17C021-8D0F-41FE-B538-4F63CD0E1044}"/>
          </ac:spMkLst>
        </pc:spChg>
        <pc:spChg chg="add mod topLvl">
          <ac:chgData name="Syphax Ait oubelli" userId="ecf726b1934da71b" providerId="LiveId" clId="{DBF02EF2-5AE0-440D-B6AD-B5ACDEE03AC8}" dt="2021-08-27T16:09:03.596" v="4003" actId="1076"/>
          <ac:spMkLst>
            <pc:docMk/>
            <pc:sldMk cId="2290987220" sldId="405"/>
            <ac:spMk id="114" creationId="{000E85B6-C6F2-48FE-853A-71D1E0D00BEB}"/>
          </ac:spMkLst>
        </pc:spChg>
        <pc:spChg chg="add mod topLvl">
          <ac:chgData name="Syphax Ait oubelli" userId="ecf726b1934da71b" providerId="LiveId" clId="{DBF02EF2-5AE0-440D-B6AD-B5ACDEE03AC8}" dt="2021-08-27T16:11:27.185" v="4033" actId="207"/>
          <ac:spMkLst>
            <pc:docMk/>
            <pc:sldMk cId="2290987220" sldId="405"/>
            <ac:spMk id="115" creationId="{8F2BEB5E-8081-4DA9-90E8-4DD321912092}"/>
          </ac:spMkLst>
        </pc:spChg>
        <pc:spChg chg="add mod topLvl">
          <ac:chgData name="Syphax Ait oubelli" userId="ecf726b1934da71b" providerId="LiveId" clId="{DBF02EF2-5AE0-440D-B6AD-B5ACDEE03AC8}" dt="2021-08-27T16:11:27.185" v="4033" actId="207"/>
          <ac:spMkLst>
            <pc:docMk/>
            <pc:sldMk cId="2290987220" sldId="405"/>
            <ac:spMk id="116" creationId="{8A46F0B0-7E81-4DCF-95A3-AFF71C4108F8}"/>
          </ac:spMkLst>
        </pc:spChg>
        <pc:spChg chg="add mod topLvl">
          <ac:chgData name="Syphax Ait oubelli" userId="ecf726b1934da71b" providerId="LiveId" clId="{DBF02EF2-5AE0-440D-B6AD-B5ACDEE03AC8}" dt="2021-08-27T16:11:27.185" v="4033" actId="207"/>
          <ac:spMkLst>
            <pc:docMk/>
            <pc:sldMk cId="2290987220" sldId="405"/>
            <ac:spMk id="117" creationId="{1EB44EAC-CDE4-4498-AD14-0017E8A01F21}"/>
          </ac:spMkLst>
        </pc:spChg>
        <pc:spChg chg="add mod topLvl">
          <ac:chgData name="Syphax Ait oubelli" userId="ecf726b1934da71b" providerId="LiveId" clId="{DBF02EF2-5AE0-440D-B6AD-B5ACDEE03AC8}" dt="2021-08-27T16:11:27.185" v="4033" actId="207"/>
          <ac:spMkLst>
            <pc:docMk/>
            <pc:sldMk cId="2290987220" sldId="405"/>
            <ac:spMk id="118" creationId="{5A0597F9-917B-441F-B35A-39CFF95F851A}"/>
          </ac:spMkLst>
        </pc:spChg>
        <pc:spChg chg="add mod topLvl">
          <ac:chgData name="Syphax Ait oubelli" userId="ecf726b1934da71b" providerId="LiveId" clId="{DBF02EF2-5AE0-440D-B6AD-B5ACDEE03AC8}" dt="2021-08-27T16:11:27.185" v="4033" actId="207"/>
          <ac:spMkLst>
            <pc:docMk/>
            <pc:sldMk cId="2290987220" sldId="405"/>
            <ac:spMk id="119" creationId="{39D3CAE1-4D71-4B07-BCCA-7F0ECA5AD11D}"/>
          </ac:spMkLst>
        </pc:spChg>
        <pc:spChg chg="add mod topLvl">
          <ac:chgData name="Syphax Ait oubelli" userId="ecf726b1934da71b" providerId="LiveId" clId="{DBF02EF2-5AE0-440D-B6AD-B5ACDEE03AC8}" dt="2021-08-27T16:11:27.185" v="4033" actId="207"/>
          <ac:spMkLst>
            <pc:docMk/>
            <pc:sldMk cId="2290987220" sldId="405"/>
            <ac:spMk id="120" creationId="{A03A81BF-54E3-4FCC-86CA-AE34F96BD552}"/>
          </ac:spMkLst>
        </pc:spChg>
        <pc:spChg chg="add mod topLvl">
          <ac:chgData name="Syphax Ait oubelli" userId="ecf726b1934da71b" providerId="LiveId" clId="{DBF02EF2-5AE0-440D-B6AD-B5ACDEE03AC8}" dt="2021-08-27T16:11:27.185" v="4033" actId="207"/>
          <ac:spMkLst>
            <pc:docMk/>
            <pc:sldMk cId="2290987220" sldId="405"/>
            <ac:spMk id="121" creationId="{265D1137-8207-4B74-8EE7-2005B9C0CF4F}"/>
          </ac:spMkLst>
        </pc:spChg>
        <pc:spChg chg="add mod topLvl">
          <ac:chgData name="Syphax Ait oubelli" userId="ecf726b1934da71b" providerId="LiveId" clId="{DBF02EF2-5AE0-440D-B6AD-B5ACDEE03AC8}" dt="2021-08-27T16:11:27.185" v="4033" actId="207"/>
          <ac:spMkLst>
            <pc:docMk/>
            <pc:sldMk cId="2290987220" sldId="405"/>
            <ac:spMk id="122" creationId="{EE7877FF-5D1F-4C4A-B98B-C962B399AD96}"/>
          </ac:spMkLst>
        </pc:spChg>
        <pc:spChg chg="add mod topLvl">
          <ac:chgData name="Syphax Ait oubelli" userId="ecf726b1934da71b" providerId="LiveId" clId="{DBF02EF2-5AE0-440D-B6AD-B5ACDEE03AC8}" dt="2021-08-27T16:11:27.185" v="4033" actId="207"/>
          <ac:spMkLst>
            <pc:docMk/>
            <pc:sldMk cId="2290987220" sldId="405"/>
            <ac:spMk id="123" creationId="{4229AC37-EA61-414E-BE05-E0A26D91AC9C}"/>
          </ac:spMkLst>
        </pc:spChg>
        <pc:spChg chg="add mod topLvl">
          <ac:chgData name="Syphax Ait oubelli" userId="ecf726b1934da71b" providerId="LiveId" clId="{DBF02EF2-5AE0-440D-B6AD-B5ACDEE03AC8}" dt="2021-08-27T16:11:27.185" v="4033" actId="207"/>
          <ac:spMkLst>
            <pc:docMk/>
            <pc:sldMk cId="2290987220" sldId="405"/>
            <ac:spMk id="124" creationId="{E0E41B38-3D9C-420C-B4EA-D8B588114EB8}"/>
          </ac:spMkLst>
        </pc:spChg>
        <pc:spChg chg="add mod topLvl">
          <ac:chgData name="Syphax Ait oubelli" userId="ecf726b1934da71b" providerId="LiveId" clId="{DBF02EF2-5AE0-440D-B6AD-B5ACDEE03AC8}" dt="2021-08-27T16:09:03.596" v="4003" actId="1076"/>
          <ac:spMkLst>
            <pc:docMk/>
            <pc:sldMk cId="2290987220" sldId="405"/>
            <ac:spMk id="125" creationId="{27E9F3CA-41FE-4B5F-8048-7A4A9B4A2CA9}"/>
          </ac:spMkLst>
        </pc:spChg>
        <pc:spChg chg="mod topLvl">
          <ac:chgData name="Syphax Ait oubelli" userId="ecf726b1934da71b" providerId="LiveId" clId="{DBF02EF2-5AE0-440D-B6AD-B5ACDEE03AC8}" dt="2021-08-27T16:09:03.596" v="4003" actId="1076"/>
          <ac:spMkLst>
            <pc:docMk/>
            <pc:sldMk cId="2290987220" sldId="405"/>
            <ac:spMk id="127" creationId="{12678700-1650-4011-9AEB-07DF3D9318E5}"/>
          </ac:spMkLst>
        </pc:spChg>
        <pc:spChg chg="mod topLvl">
          <ac:chgData name="Syphax Ait oubelli" userId="ecf726b1934da71b" providerId="LiveId" clId="{DBF02EF2-5AE0-440D-B6AD-B5ACDEE03AC8}" dt="2021-08-27T16:11:27.185" v="4033" actId="207"/>
          <ac:spMkLst>
            <pc:docMk/>
            <pc:sldMk cId="2290987220" sldId="405"/>
            <ac:spMk id="128" creationId="{313B5CAB-A0E9-47E2-A495-8D2BC3B2FEC8}"/>
          </ac:spMkLst>
        </pc:spChg>
        <pc:spChg chg="mod topLvl">
          <ac:chgData name="Syphax Ait oubelli" userId="ecf726b1934da71b" providerId="LiveId" clId="{DBF02EF2-5AE0-440D-B6AD-B5ACDEE03AC8}" dt="2021-08-27T16:11:27.185" v="4033" actId="207"/>
          <ac:spMkLst>
            <pc:docMk/>
            <pc:sldMk cId="2290987220" sldId="405"/>
            <ac:spMk id="129" creationId="{8640F2FA-CC8E-4479-A1DD-5FAABAE6CA8A}"/>
          </ac:spMkLst>
        </pc:spChg>
        <pc:spChg chg="mod topLvl">
          <ac:chgData name="Syphax Ait oubelli" userId="ecf726b1934da71b" providerId="LiveId" clId="{DBF02EF2-5AE0-440D-B6AD-B5ACDEE03AC8}" dt="2021-08-27T16:11:27.185" v="4033" actId="207"/>
          <ac:spMkLst>
            <pc:docMk/>
            <pc:sldMk cId="2290987220" sldId="405"/>
            <ac:spMk id="130" creationId="{C4A4F98F-A79B-4FBB-A9DA-CADB686F8518}"/>
          </ac:spMkLst>
        </pc:spChg>
        <pc:spChg chg="mod topLvl">
          <ac:chgData name="Syphax Ait oubelli" userId="ecf726b1934da71b" providerId="LiveId" clId="{DBF02EF2-5AE0-440D-B6AD-B5ACDEE03AC8}" dt="2021-08-27T16:11:27.185" v="4033" actId="207"/>
          <ac:spMkLst>
            <pc:docMk/>
            <pc:sldMk cId="2290987220" sldId="405"/>
            <ac:spMk id="131" creationId="{FF1A1A3D-6803-4C77-BC98-D806FE02CCB6}"/>
          </ac:spMkLst>
        </pc:spChg>
        <pc:spChg chg="mod topLvl">
          <ac:chgData name="Syphax Ait oubelli" userId="ecf726b1934da71b" providerId="LiveId" clId="{DBF02EF2-5AE0-440D-B6AD-B5ACDEE03AC8}" dt="2021-08-27T16:11:27.185" v="4033" actId="207"/>
          <ac:spMkLst>
            <pc:docMk/>
            <pc:sldMk cId="2290987220" sldId="405"/>
            <ac:spMk id="132" creationId="{B071C7F0-F520-42A4-8F08-6DE18C4FF2C8}"/>
          </ac:spMkLst>
        </pc:spChg>
        <pc:spChg chg="mod topLvl">
          <ac:chgData name="Syphax Ait oubelli" userId="ecf726b1934da71b" providerId="LiveId" clId="{DBF02EF2-5AE0-440D-B6AD-B5ACDEE03AC8}" dt="2021-08-27T16:11:27.185" v="4033" actId="207"/>
          <ac:spMkLst>
            <pc:docMk/>
            <pc:sldMk cId="2290987220" sldId="405"/>
            <ac:spMk id="133" creationId="{2FEC2019-7836-4DE0-BCCF-ED2DB6194BD9}"/>
          </ac:spMkLst>
        </pc:spChg>
        <pc:spChg chg="mod topLvl">
          <ac:chgData name="Syphax Ait oubelli" userId="ecf726b1934da71b" providerId="LiveId" clId="{DBF02EF2-5AE0-440D-B6AD-B5ACDEE03AC8}" dt="2021-08-27T16:11:27.185" v="4033" actId="207"/>
          <ac:spMkLst>
            <pc:docMk/>
            <pc:sldMk cId="2290987220" sldId="405"/>
            <ac:spMk id="134" creationId="{0A9E58DA-BFFA-4A93-86FB-937E17D0CB8D}"/>
          </ac:spMkLst>
        </pc:spChg>
        <pc:spChg chg="mod topLvl">
          <ac:chgData name="Syphax Ait oubelli" userId="ecf726b1934da71b" providerId="LiveId" clId="{DBF02EF2-5AE0-440D-B6AD-B5ACDEE03AC8}" dt="2021-08-27T16:09:03.596" v="4003" actId="1076"/>
          <ac:spMkLst>
            <pc:docMk/>
            <pc:sldMk cId="2290987220" sldId="405"/>
            <ac:spMk id="135" creationId="{9DB1B8A8-E67A-45C3-A7E4-B8F8705D73DC}"/>
          </ac:spMkLst>
        </pc:spChg>
        <pc:spChg chg="mod topLvl">
          <ac:chgData name="Syphax Ait oubelli" userId="ecf726b1934da71b" providerId="LiveId" clId="{DBF02EF2-5AE0-440D-B6AD-B5ACDEE03AC8}" dt="2021-08-27T16:11:27.185" v="4033" actId="207"/>
          <ac:spMkLst>
            <pc:docMk/>
            <pc:sldMk cId="2290987220" sldId="405"/>
            <ac:spMk id="136" creationId="{5009A893-EFD8-433E-BC62-F1A25967CA6D}"/>
          </ac:spMkLst>
        </pc:spChg>
        <pc:spChg chg="mod topLvl">
          <ac:chgData name="Syphax Ait oubelli" userId="ecf726b1934da71b" providerId="LiveId" clId="{DBF02EF2-5AE0-440D-B6AD-B5ACDEE03AC8}" dt="2021-08-27T16:11:27.185" v="4033" actId="207"/>
          <ac:spMkLst>
            <pc:docMk/>
            <pc:sldMk cId="2290987220" sldId="405"/>
            <ac:spMk id="137" creationId="{200FC474-0BB5-4639-A16D-16FA12477DFF}"/>
          </ac:spMkLst>
        </pc:spChg>
        <pc:spChg chg="mod topLvl">
          <ac:chgData name="Syphax Ait oubelli" userId="ecf726b1934da71b" providerId="LiveId" clId="{DBF02EF2-5AE0-440D-B6AD-B5ACDEE03AC8}" dt="2021-08-27T16:11:27.185" v="4033" actId="207"/>
          <ac:spMkLst>
            <pc:docMk/>
            <pc:sldMk cId="2290987220" sldId="405"/>
            <ac:spMk id="138" creationId="{7B53C0D6-3C48-438A-958C-F9243E36B4E6}"/>
          </ac:spMkLst>
        </pc:spChg>
        <pc:spChg chg="mod topLvl">
          <ac:chgData name="Syphax Ait oubelli" userId="ecf726b1934da71b" providerId="LiveId" clId="{DBF02EF2-5AE0-440D-B6AD-B5ACDEE03AC8}" dt="2021-08-27T16:11:27.185" v="4033" actId="207"/>
          <ac:spMkLst>
            <pc:docMk/>
            <pc:sldMk cId="2290987220" sldId="405"/>
            <ac:spMk id="139" creationId="{23376568-8D1F-4399-8412-0E9AD92BDAE2}"/>
          </ac:spMkLst>
        </pc:spChg>
        <pc:spChg chg="mod topLvl">
          <ac:chgData name="Syphax Ait oubelli" userId="ecf726b1934da71b" providerId="LiveId" clId="{DBF02EF2-5AE0-440D-B6AD-B5ACDEE03AC8}" dt="2021-08-27T16:11:27.185" v="4033" actId="207"/>
          <ac:spMkLst>
            <pc:docMk/>
            <pc:sldMk cId="2290987220" sldId="405"/>
            <ac:spMk id="140" creationId="{3C0355DE-71AE-496C-BCDF-AAAC1C7FFB1B}"/>
          </ac:spMkLst>
        </pc:spChg>
        <pc:spChg chg="mod topLvl">
          <ac:chgData name="Syphax Ait oubelli" userId="ecf726b1934da71b" providerId="LiveId" clId="{DBF02EF2-5AE0-440D-B6AD-B5ACDEE03AC8}" dt="2021-08-27T16:11:27.185" v="4033" actId="207"/>
          <ac:spMkLst>
            <pc:docMk/>
            <pc:sldMk cId="2290987220" sldId="405"/>
            <ac:spMk id="141" creationId="{EB0D698A-4C8F-4721-91E8-6E2734A346AF}"/>
          </ac:spMkLst>
        </pc:spChg>
        <pc:spChg chg="mod topLvl">
          <ac:chgData name="Syphax Ait oubelli" userId="ecf726b1934da71b" providerId="LiveId" clId="{DBF02EF2-5AE0-440D-B6AD-B5ACDEE03AC8}" dt="2021-08-27T16:11:27.185" v="4033" actId="207"/>
          <ac:spMkLst>
            <pc:docMk/>
            <pc:sldMk cId="2290987220" sldId="405"/>
            <ac:spMk id="142" creationId="{E81EFC46-B32C-4A48-B028-261C47419784}"/>
          </ac:spMkLst>
        </pc:spChg>
        <pc:spChg chg="mod topLvl">
          <ac:chgData name="Syphax Ait oubelli" userId="ecf726b1934da71b" providerId="LiveId" clId="{DBF02EF2-5AE0-440D-B6AD-B5ACDEE03AC8}" dt="2021-08-27T16:11:27.185" v="4033" actId="207"/>
          <ac:spMkLst>
            <pc:docMk/>
            <pc:sldMk cId="2290987220" sldId="405"/>
            <ac:spMk id="143" creationId="{9037FF5B-AF0A-4E98-8ADA-F1A392C1A347}"/>
          </ac:spMkLst>
        </pc:spChg>
        <pc:spChg chg="mod topLvl">
          <ac:chgData name="Syphax Ait oubelli" userId="ecf726b1934da71b" providerId="LiveId" clId="{DBF02EF2-5AE0-440D-B6AD-B5ACDEE03AC8}" dt="2021-08-27T16:11:27.185" v="4033" actId="207"/>
          <ac:spMkLst>
            <pc:docMk/>
            <pc:sldMk cId="2290987220" sldId="405"/>
            <ac:spMk id="144" creationId="{59272A66-AE50-41E9-882A-1D0A41262230}"/>
          </ac:spMkLst>
        </pc:spChg>
        <pc:spChg chg="mod topLvl">
          <ac:chgData name="Syphax Ait oubelli" userId="ecf726b1934da71b" providerId="LiveId" clId="{DBF02EF2-5AE0-440D-B6AD-B5ACDEE03AC8}" dt="2021-08-27T16:11:27.185" v="4033" actId="207"/>
          <ac:spMkLst>
            <pc:docMk/>
            <pc:sldMk cId="2290987220" sldId="405"/>
            <ac:spMk id="145" creationId="{924FF617-B92A-428B-AB47-CD0862296AD5}"/>
          </ac:spMkLst>
        </pc:spChg>
        <pc:spChg chg="mod topLvl">
          <ac:chgData name="Syphax Ait oubelli" userId="ecf726b1934da71b" providerId="LiveId" clId="{DBF02EF2-5AE0-440D-B6AD-B5ACDEE03AC8}" dt="2021-08-27T16:11:27.185" v="4033" actId="207"/>
          <ac:spMkLst>
            <pc:docMk/>
            <pc:sldMk cId="2290987220" sldId="405"/>
            <ac:spMk id="146" creationId="{CF12C1B0-0F05-4188-98B5-489D3316CEEC}"/>
          </ac:spMkLst>
        </pc:spChg>
        <pc:spChg chg="add mod">
          <ac:chgData name="Syphax Ait oubelli" userId="ecf726b1934da71b" providerId="LiveId" clId="{DBF02EF2-5AE0-440D-B6AD-B5ACDEE03AC8}" dt="2021-08-27T16:09:03.596" v="4003" actId="1076"/>
          <ac:spMkLst>
            <pc:docMk/>
            <pc:sldMk cId="2290987220" sldId="405"/>
            <ac:spMk id="147" creationId="{C3F7F110-DAF4-457A-8433-5737600640B0}"/>
          </ac:spMkLst>
        </pc:spChg>
        <pc:spChg chg="add mod">
          <ac:chgData name="Syphax Ait oubelli" userId="ecf726b1934da71b" providerId="LiveId" clId="{DBF02EF2-5AE0-440D-B6AD-B5ACDEE03AC8}" dt="2021-08-27T16:09:03.596" v="4003" actId="1076"/>
          <ac:spMkLst>
            <pc:docMk/>
            <pc:sldMk cId="2290987220" sldId="405"/>
            <ac:spMk id="148" creationId="{6DA24CC2-7566-430C-898A-39592BFAA7D4}"/>
          </ac:spMkLst>
        </pc:spChg>
        <pc:spChg chg="add mod">
          <ac:chgData name="Syphax Ait oubelli" userId="ecf726b1934da71b" providerId="LiveId" clId="{DBF02EF2-5AE0-440D-B6AD-B5ACDEE03AC8}" dt="2021-08-27T16:09:49.630" v="4015" actId="1076"/>
          <ac:spMkLst>
            <pc:docMk/>
            <pc:sldMk cId="2290987220" sldId="405"/>
            <ac:spMk id="149" creationId="{EFB808D5-299E-4B65-AAEC-37871C0C9AD0}"/>
          </ac:spMkLst>
        </pc:spChg>
        <pc:spChg chg="add mod">
          <ac:chgData name="Syphax Ait oubelli" userId="ecf726b1934da71b" providerId="LiveId" clId="{DBF02EF2-5AE0-440D-B6AD-B5ACDEE03AC8}" dt="2021-08-27T16:09:53.772" v="4017" actId="1076"/>
          <ac:spMkLst>
            <pc:docMk/>
            <pc:sldMk cId="2290987220" sldId="405"/>
            <ac:spMk id="150" creationId="{5D53B32E-88B5-4333-9EA0-929DE80CE02F}"/>
          </ac:spMkLst>
        </pc:spChg>
        <pc:spChg chg="add mod">
          <ac:chgData name="Syphax Ait oubelli" userId="ecf726b1934da71b" providerId="LiveId" clId="{DBF02EF2-5AE0-440D-B6AD-B5ACDEE03AC8}" dt="2021-08-27T16:10:06.859" v="4030" actId="1076"/>
          <ac:spMkLst>
            <pc:docMk/>
            <pc:sldMk cId="2290987220" sldId="405"/>
            <ac:spMk id="151" creationId="{95B0445D-9EA3-4EEE-8373-3C1C25D72579}"/>
          </ac:spMkLst>
        </pc:spChg>
        <pc:spChg chg="add mod">
          <ac:chgData name="Syphax Ait oubelli" userId="ecf726b1934da71b" providerId="LiveId" clId="{DBF02EF2-5AE0-440D-B6AD-B5ACDEE03AC8}" dt="2021-08-27T16:10:09.141" v="4032" actId="948"/>
          <ac:spMkLst>
            <pc:docMk/>
            <pc:sldMk cId="2290987220" sldId="405"/>
            <ac:spMk id="152" creationId="{5E27209E-C202-46DB-9831-46BF73A594D0}"/>
          </ac:spMkLst>
        </pc:spChg>
        <pc:spChg chg="add del mod">
          <ac:chgData name="Syphax Ait oubelli" userId="ecf726b1934da71b" providerId="LiveId" clId="{DBF02EF2-5AE0-440D-B6AD-B5ACDEE03AC8}" dt="2021-08-27T16:12:23.067" v="4045"/>
          <ac:spMkLst>
            <pc:docMk/>
            <pc:sldMk cId="2290987220" sldId="405"/>
            <ac:spMk id="154" creationId="{B4E5FEA4-F554-444D-9F2A-36206A08E4B2}"/>
          </ac:spMkLst>
        </pc:spChg>
        <pc:spChg chg="add del mod">
          <ac:chgData name="Syphax Ait oubelli" userId="ecf726b1934da71b" providerId="LiveId" clId="{DBF02EF2-5AE0-440D-B6AD-B5ACDEE03AC8}" dt="2021-08-27T16:12:23.067" v="4045"/>
          <ac:spMkLst>
            <pc:docMk/>
            <pc:sldMk cId="2290987220" sldId="405"/>
            <ac:spMk id="155" creationId="{CD778046-9DE8-4BD6-9477-D83A924B439B}"/>
          </ac:spMkLst>
        </pc:spChg>
        <pc:spChg chg="add mod">
          <ac:chgData name="Syphax Ait oubelli" userId="ecf726b1934da71b" providerId="LiveId" clId="{DBF02EF2-5AE0-440D-B6AD-B5ACDEE03AC8}" dt="2021-08-27T16:13:23.260" v="4060" actId="1076"/>
          <ac:spMkLst>
            <pc:docMk/>
            <pc:sldMk cId="2290987220" sldId="405"/>
            <ac:spMk id="157" creationId="{15A4CCDD-7183-4D1A-8F61-9C186214FB6E}"/>
          </ac:spMkLst>
        </pc:spChg>
        <pc:spChg chg="add mod">
          <ac:chgData name="Syphax Ait oubelli" userId="ecf726b1934da71b" providerId="LiveId" clId="{DBF02EF2-5AE0-440D-B6AD-B5ACDEE03AC8}" dt="2021-08-27T16:13:29.974" v="4063" actId="1076"/>
          <ac:spMkLst>
            <pc:docMk/>
            <pc:sldMk cId="2290987220" sldId="405"/>
            <ac:spMk id="158" creationId="{EC2C34E5-536E-4171-92AB-AEA2FDE21BA8}"/>
          </ac:spMkLst>
        </pc:spChg>
        <pc:grpChg chg="add del mod">
          <ac:chgData name="Syphax Ait oubelli" userId="ecf726b1934da71b" providerId="LiveId" clId="{DBF02EF2-5AE0-440D-B6AD-B5ACDEE03AC8}" dt="2021-08-27T16:07:35.570" v="3984" actId="165"/>
          <ac:grpSpMkLst>
            <pc:docMk/>
            <pc:sldMk cId="2290987220" sldId="405"/>
            <ac:grpSpMk id="2" creationId="{EE39C094-1A5D-4B2D-A3BE-1DE08B0B98B0}"/>
          </ac:grpSpMkLst>
        </pc:grpChg>
        <pc:grpChg chg="add del mod">
          <ac:chgData name="Syphax Ait oubelli" userId="ecf726b1934da71b" providerId="LiveId" clId="{DBF02EF2-5AE0-440D-B6AD-B5ACDEE03AC8}" dt="2021-08-27T16:07:46.830" v="3987" actId="165"/>
          <ac:grpSpMkLst>
            <pc:docMk/>
            <pc:sldMk cId="2290987220" sldId="405"/>
            <ac:grpSpMk id="126" creationId="{43779A02-A3F0-4E78-9498-7D4A1DE60569}"/>
          </ac:grpSpMkLst>
        </pc:grpChg>
        <pc:picChg chg="add mod">
          <ac:chgData name="Syphax Ait oubelli" userId="ecf726b1934da71b" providerId="LiveId" clId="{DBF02EF2-5AE0-440D-B6AD-B5ACDEE03AC8}" dt="2021-08-27T16:12:38.346" v="4052" actId="1036"/>
          <ac:picMkLst>
            <pc:docMk/>
            <pc:sldMk cId="2290987220" sldId="405"/>
            <ac:picMk id="12" creationId="{CB96CE36-99F9-4EB5-AC0A-82667E293F29}"/>
          </ac:picMkLst>
        </pc:picChg>
        <pc:picChg chg="del">
          <ac:chgData name="Syphax Ait oubelli" userId="ecf726b1934da71b" providerId="LiveId" clId="{DBF02EF2-5AE0-440D-B6AD-B5ACDEE03AC8}" dt="2021-08-27T16:07:24.939" v="3980" actId="478"/>
          <ac:picMkLst>
            <pc:docMk/>
            <pc:sldMk cId="2290987220" sldId="405"/>
            <ac:picMk id="35" creationId="{83D8891B-3442-48A7-B193-952F3897DB53}"/>
          </ac:picMkLst>
        </pc:picChg>
        <pc:picChg chg="del">
          <ac:chgData name="Syphax Ait oubelli" userId="ecf726b1934da71b" providerId="LiveId" clId="{DBF02EF2-5AE0-440D-B6AD-B5ACDEE03AC8}" dt="2021-08-27T16:07:24.939" v="3980" actId="478"/>
          <ac:picMkLst>
            <pc:docMk/>
            <pc:sldMk cId="2290987220" sldId="405"/>
            <ac:picMk id="38" creationId="{4F2AB9CB-50FA-446E-B689-951B68981309}"/>
          </ac:picMkLst>
        </pc:picChg>
        <pc:picChg chg="del">
          <ac:chgData name="Syphax Ait oubelli" userId="ecf726b1934da71b" providerId="LiveId" clId="{DBF02EF2-5AE0-440D-B6AD-B5ACDEE03AC8}" dt="2021-08-27T16:07:11.106" v="3970" actId="478"/>
          <ac:picMkLst>
            <pc:docMk/>
            <pc:sldMk cId="2290987220" sldId="405"/>
            <ac:picMk id="102" creationId="{4A1F1703-972A-4216-BD74-58F015469184}"/>
          </ac:picMkLst>
        </pc:picChg>
        <pc:picChg chg="del">
          <ac:chgData name="Syphax Ait oubelli" userId="ecf726b1934da71b" providerId="LiveId" clId="{DBF02EF2-5AE0-440D-B6AD-B5ACDEE03AC8}" dt="2021-08-27T16:07:11.106" v="3970" actId="478"/>
          <ac:picMkLst>
            <pc:docMk/>
            <pc:sldMk cId="2290987220" sldId="405"/>
            <ac:picMk id="104" creationId="{06C1DC4F-3735-4C72-9703-C1F3BE77EFE9}"/>
          </ac:picMkLst>
        </pc:picChg>
        <pc:picChg chg="add mod">
          <ac:chgData name="Syphax Ait oubelli" userId="ecf726b1934da71b" providerId="LiveId" clId="{DBF02EF2-5AE0-440D-B6AD-B5ACDEE03AC8}" dt="2021-08-27T16:12:43.012" v="4054" actId="1076"/>
          <ac:picMkLst>
            <pc:docMk/>
            <pc:sldMk cId="2290987220" sldId="405"/>
            <ac:picMk id="156" creationId="{532D35E0-E77F-48F9-80D3-DFE18199A644}"/>
          </ac:picMkLst>
        </pc:picChg>
        <pc:cxnChg chg="add mod">
          <ac:chgData name="Syphax Ait oubelli" userId="ecf726b1934da71b" providerId="LiveId" clId="{DBF02EF2-5AE0-440D-B6AD-B5ACDEE03AC8}" dt="2021-08-27T16:11:48.964" v="4040" actId="1582"/>
          <ac:cxnSpMkLst>
            <pc:docMk/>
            <pc:sldMk cId="2290987220" sldId="405"/>
            <ac:cxnSpMk id="6" creationId="{2540B2D7-E518-4E89-9B60-250ACCC82779}"/>
          </ac:cxnSpMkLst>
        </pc:cxnChg>
        <pc:cxnChg chg="del mod">
          <ac:chgData name="Syphax Ait oubelli" userId="ecf726b1934da71b" providerId="LiveId" clId="{DBF02EF2-5AE0-440D-B6AD-B5ACDEE03AC8}" dt="2021-08-27T16:07:11.106" v="3970" actId="478"/>
          <ac:cxnSpMkLst>
            <pc:docMk/>
            <pc:sldMk cId="2290987220" sldId="405"/>
            <ac:cxnSpMk id="69" creationId="{AF628DBC-C03A-4EBB-9DE7-93E36683CC15}"/>
          </ac:cxnSpMkLst>
        </pc:cxnChg>
        <pc:cxnChg chg="del mod">
          <ac:chgData name="Syphax Ait oubelli" userId="ecf726b1934da71b" providerId="LiveId" clId="{DBF02EF2-5AE0-440D-B6AD-B5ACDEE03AC8}" dt="2021-08-27T16:07:11.106" v="3970" actId="478"/>
          <ac:cxnSpMkLst>
            <pc:docMk/>
            <pc:sldMk cId="2290987220" sldId="405"/>
            <ac:cxnSpMk id="70" creationId="{39A8207F-CA73-4A67-89B5-9A4C9B3666F3}"/>
          </ac:cxnSpMkLst>
        </pc:cxnChg>
        <pc:cxnChg chg="del mod">
          <ac:chgData name="Syphax Ait oubelli" userId="ecf726b1934da71b" providerId="LiveId" clId="{DBF02EF2-5AE0-440D-B6AD-B5ACDEE03AC8}" dt="2021-08-27T16:07:11.106" v="3970" actId="478"/>
          <ac:cxnSpMkLst>
            <pc:docMk/>
            <pc:sldMk cId="2290987220" sldId="405"/>
            <ac:cxnSpMk id="71" creationId="{C8C21735-D23B-4CD8-A201-1CB9D7C384DA}"/>
          </ac:cxnSpMkLst>
        </pc:cxnChg>
        <pc:cxnChg chg="del mod">
          <ac:chgData name="Syphax Ait oubelli" userId="ecf726b1934da71b" providerId="LiveId" clId="{DBF02EF2-5AE0-440D-B6AD-B5ACDEE03AC8}" dt="2021-08-27T16:07:11.106" v="3970" actId="478"/>
          <ac:cxnSpMkLst>
            <pc:docMk/>
            <pc:sldMk cId="2290987220" sldId="405"/>
            <ac:cxnSpMk id="72" creationId="{E9B5235E-9793-4EBE-A0ED-11D55CB798BA}"/>
          </ac:cxnSpMkLst>
        </pc:cxnChg>
        <pc:cxnChg chg="del mod">
          <ac:chgData name="Syphax Ait oubelli" userId="ecf726b1934da71b" providerId="LiveId" clId="{DBF02EF2-5AE0-440D-B6AD-B5ACDEE03AC8}" dt="2021-08-27T16:07:11.106" v="3970" actId="478"/>
          <ac:cxnSpMkLst>
            <pc:docMk/>
            <pc:sldMk cId="2290987220" sldId="405"/>
            <ac:cxnSpMk id="73" creationId="{4A0C956C-8FE4-4CF7-A579-C44E5DAF11C3}"/>
          </ac:cxnSpMkLst>
        </pc:cxnChg>
        <pc:cxnChg chg="del mod">
          <ac:chgData name="Syphax Ait oubelli" userId="ecf726b1934da71b" providerId="LiveId" clId="{DBF02EF2-5AE0-440D-B6AD-B5ACDEE03AC8}" dt="2021-08-27T16:07:11.106" v="3970" actId="478"/>
          <ac:cxnSpMkLst>
            <pc:docMk/>
            <pc:sldMk cId="2290987220" sldId="405"/>
            <ac:cxnSpMk id="74" creationId="{17343D4A-FD86-4AB9-AB77-1F9BEFAAD4E2}"/>
          </ac:cxnSpMkLst>
        </pc:cxnChg>
        <pc:cxnChg chg="del">
          <ac:chgData name="Syphax Ait oubelli" userId="ecf726b1934da71b" providerId="LiveId" clId="{DBF02EF2-5AE0-440D-B6AD-B5ACDEE03AC8}" dt="2021-08-27T16:07:11.106" v="3970" actId="478"/>
          <ac:cxnSpMkLst>
            <pc:docMk/>
            <pc:sldMk cId="2290987220" sldId="405"/>
            <ac:cxnSpMk id="75" creationId="{A53AD7CB-C5F1-4ABC-8B5A-E4225FC3DB42}"/>
          </ac:cxnSpMkLst>
        </pc:cxnChg>
        <pc:cxnChg chg="del">
          <ac:chgData name="Syphax Ait oubelli" userId="ecf726b1934da71b" providerId="LiveId" clId="{DBF02EF2-5AE0-440D-B6AD-B5ACDEE03AC8}" dt="2021-08-27T16:07:11.106" v="3970" actId="478"/>
          <ac:cxnSpMkLst>
            <pc:docMk/>
            <pc:sldMk cId="2290987220" sldId="405"/>
            <ac:cxnSpMk id="76" creationId="{B5261359-D171-4ED9-97DC-0C558B284CBA}"/>
          </ac:cxnSpMkLst>
        </pc:cxnChg>
        <pc:cxnChg chg="del">
          <ac:chgData name="Syphax Ait oubelli" userId="ecf726b1934da71b" providerId="LiveId" clId="{DBF02EF2-5AE0-440D-B6AD-B5ACDEE03AC8}" dt="2021-08-27T16:07:11.106" v="3970" actId="478"/>
          <ac:cxnSpMkLst>
            <pc:docMk/>
            <pc:sldMk cId="2290987220" sldId="405"/>
            <ac:cxnSpMk id="77" creationId="{8628B1BC-5B34-4451-878E-63011EBC15C2}"/>
          </ac:cxnSpMkLst>
        </pc:cxnChg>
        <pc:cxnChg chg="del">
          <ac:chgData name="Syphax Ait oubelli" userId="ecf726b1934da71b" providerId="LiveId" clId="{DBF02EF2-5AE0-440D-B6AD-B5ACDEE03AC8}" dt="2021-08-27T16:07:11.106" v="3970" actId="478"/>
          <ac:cxnSpMkLst>
            <pc:docMk/>
            <pc:sldMk cId="2290987220" sldId="405"/>
            <ac:cxnSpMk id="78" creationId="{6F67CE49-2692-4D91-AAF4-20263BC95634}"/>
          </ac:cxnSpMkLst>
        </pc:cxnChg>
        <pc:cxnChg chg="del">
          <ac:chgData name="Syphax Ait oubelli" userId="ecf726b1934da71b" providerId="LiveId" clId="{DBF02EF2-5AE0-440D-B6AD-B5ACDEE03AC8}" dt="2021-08-27T16:07:11.106" v="3970" actId="478"/>
          <ac:cxnSpMkLst>
            <pc:docMk/>
            <pc:sldMk cId="2290987220" sldId="405"/>
            <ac:cxnSpMk id="79" creationId="{C09C5CD6-EF7C-4717-B4C8-1E54DE459D2C}"/>
          </ac:cxnSpMkLst>
        </pc:cxnChg>
        <pc:cxnChg chg="del">
          <ac:chgData name="Syphax Ait oubelli" userId="ecf726b1934da71b" providerId="LiveId" clId="{DBF02EF2-5AE0-440D-B6AD-B5ACDEE03AC8}" dt="2021-08-27T16:07:11.106" v="3970" actId="478"/>
          <ac:cxnSpMkLst>
            <pc:docMk/>
            <pc:sldMk cId="2290987220" sldId="405"/>
            <ac:cxnSpMk id="80" creationId="{635681D0-593B-4008-8DD7-0F07DA91540A}"/>
          </ac:cxnSpMkLst>
        </pc:cxnChg>
        <pc:cxnChg chg="del">
          <ac:chgData name="Syphax Ait oubelli" userId="ecf726b1934da71b" providerId="LiveId" clId="{DBF02EF2-5AE0-440D-B6AD-B5ACDEE03AC8}" dt="2021-08-27T16:07:11.106" v="3970" actId="478"/>
          <ac:cxnSpMkLst>
            <pc:docMk/>
            <pc:sldMk cId="2290987220" sldId="405"/>
            <ac:cxnSpMk id="81" creationId="{A7EE46A4-A527-4939-B84C-F8A39A2C7F16}"/>
          </ac:cxnSpMkLst>
        </pc:cxnChg>
        <pc:cxnChg chg="del">
          <ac:chgData name="Syphax Ait oubelli" userId="ecf726b1934da71b" providerId="LiveId" clId="{DBF02EF2-5AE0-440D-B6AD-B5ACDEE03AC8}" dt="2021-08-27T16:07:11.106" v="3970" actId="478"/>
          <ac:cxnSpMkLst>
            <pc:docMk/>
            <pc:sldMk cId="2290987220" sldId="405"/>
            <ac:cxnSpMk id="82" creationId="{CFFCE582-5657-4A30-AD99-F5D54C0586FD}"/>
          </ac:cxnSpMkLst>
        </pc:cxnChg>
        <pc:cxnChg chg="del">
          <ac:chgData name="Syphax Ait oubelli" userId="ecf726b1934da71b" providerId="LiveId" clId="{DBF02EF2-5AE0-440D-B6AD-B5ACDEE03AC8}" dt="2021-08-27T16:07:11.106" v="3970" actId="478"/>
          <ac:cxnSpMkLst>
            <pc:docMk/>
            <pc:sldMk cId="2290987220" sldId="405"/>
            <ac:cxnSpMk id="83" creationId="{87DC9B58-18AC-454C-90AC-19639F12D81D}"/>
          </ac:cxnSpMkLst>
        </pc:cxnChg>
        <pc:cxnChg chg="del">
          <ac:chgData name="Syphax Ait oubelli" userId="ecf726b1934da71b" providerId="LiveId" clId="{DBF02EF2-5AE0-440D-B6AD-B5ACDEE03AC8}" dt="2021-08-27T16:07:11.106" v="3970" actId="478"/>
          <ac:cxnSpMkLst>
            <pc:docMk/>
            <pc:sldMk cId="2290987220" sldId="405"/>
            <ac:cxnSpMk id="84" creationId="{79F05178-73AC-4002-8A11-74DD24C76C47}"/>
          </ac:cxnSpMkLst>
        </pc:cxnChg>
        <pc:cxnChg chg="del">
          <ac:chgData name="Syphax Ait oubelli" userId="ecf726b1934da71b" providerId="LiveId" clId="{DBF02EF2-5AE0-440D-B6AD-B5ACDEE03AC8}" dt="2021-08-27T16:07:11.106" v="3970" actId="478"/>
          <ac:cxnSpMkLst>
            <pc:docMk/>
            <pc:sldMk cId="2290987220" sldId="405"/>
            <ac:cxnSpMk id="85" creationId="{C0BEB304-CE8F-4433-8D2E-3A6A973BAD8E}"/>
          </ac:cxnSpMkLst>
        </pc:cxnChg>
        <pc:cxnChg chg="del">
          <ac:chgData name="Syphax Ait oubelli" userId="ecf726b1934da71b" providerId="LiveId" clId="{DBF02EF2-5AE0-440D-B6AD-B5ACDEE03AC8}" dt="2021-08-27T16:07:11.106" v="3970" actId="478"/>
          <ac:cxnSpMkLst>
            <pc:docMk/>
            <pc:sldMk cId="2290987220" sldId="405"/>
            <ac:cxnSpMk id="86" creationId="{4FF1C5F2-2598-404D-A370-4EB575A8298F}"/>
          </ac:cxnSpMkLst>
        </pc:cxnChg>
        <pc:cxnChg chg="del">
          <ac:chgData name="Syphax Ait oubelli" userId="ecf726b1934da71b" providerId="LiveId" clId="{DBF02EF2-5AE0-440D-B6AD-B5ACDEE03AC8}" dt="2021-08-27T16:07:11.106" v="3970" actId="478"/>
          <ac:cxnSpMkLst>
            <pc:docMk/>
            <pc:sldMk cId="2290987220" sldId="405"/>
            <ac:cxnSpMk id="87" creationId="{7286FA24-9462-4639-B906-C0838D91248A}"/>
          </ac:cxnSpMkLst>
        </pc:cxnChg>
        <pc:cxnChg chg="del">
          <ac:chgData name="Syphax Ait oubelli" userId="ecf726b1934da71b" providerId="LiveId" clId="{DBF02EF2-5AE0-440D-B6AD-B5ACDEE03AC8}" dt="2021-08-27T16:07:11.106" v="3970" actId="478"/>
          <ac:cxnSpMkLst>
            <pc:docMk/>
            <pc:sldMk cId="2290987220" sldId="405"/>
            <ac:cxnSpMk id="88" creationId="{2561B730-72E5-4303-B9EF-B9620ADD699D}"/>
          </ac:cxnSpMkLst>
        </pc:cxnChg>
        <pc:cxnChg chg="del">
          <ac:chgData name="Syphax Ait oubelli" userId="ecf726b1934da71b" providerId="LiveId" clId="{DBF02EF2-5AE0-440D-B6AD-B5ACDEE03AC8}" dt="2021-08-27T16:07:11.106" v="3970" actId="478"/>
          <ac:cxnSpMkLst>
            <pc:docMk/>
            <pc:sldMk cId="2290987220" sldId="405"/>
            <ac:cxnSpMk id="89" creationId="{6593F95F-D66B-4BCF-BDA7-6575307BBBF5}"/>
          </ac:cxnSpMkLst>
        </pc:cxnChg>
        <pc:cxnChg chg="del">
          <ac:chgData name="Syphax Ait oubelli" userId="ecf726b1934da71b" providerId="LiveId" clId="{DBF02EF2-5AE0-440D-B6AD-B5ACDEE03AC8}" dt="2021-08-27T16:07:11.106" v="3970" actId="478"/>
          <ac:cxnSpMkLst>
            <pc:docMk/>
            <pc:sldMk cId="2290987220" sldId="405"/>
            <ac:cxnSpMk id="90" creationId="{351DF9ED-544C-4A1B-BA3F-D60B84B7AC70}"/>
          </ac:cxnSpMkLst>
        </pc:cxnChg>
        <pc:cxnChg chg="del">
          <ac:chgData name="Syphax Ait oubelli" userId="ecf726b1934da71b" providerId="LiveId" clId="{DBF02EF2-5AE0-440D-B6AD-B5ACDEE03AC8}" dt="2021-08-27T16:07:11.106" v="3970" actId="478"/>
          <ac:cxnSpMkLst>
            <pc:docMk/>
            <pc:sldMk cId="2290987220" sldId="405"/>
            <ac:cxnSpMk id="91" creationId="{B42CB3A6-E6F5-4FC0-BDEA-50F0A45427BE}"/>
          </ac:cxnSpMkLst>
        </pc:cxnChg>
        <pc:cxnChg chg="del mod">
          <ac:chgData name="Syphax Ait oubelli" userId="ecf726b1934da71b" providerId="LiveId" clId="{DBF02EF2-5AE0-440D-B6AD-B5ACDEE03AC8}" dt="2021-08-27T16:07:11.106" v="3970" actId="478"/>
          <ac:cxnSpMkLst>
            <pc:docMk/>
            <pc:sldMk cId="2290987220" sldId="405"/>
            <ac:cxnSpMk id="92" creationId="{327702C8-A8D0-4493-8A8E-94644FE10436}"/>
          </ac:cxnSpMkLst>
        </pc:cxnChg>
        <pc:cxnChg chg="del">
          <ac:chgData name="Syphax Ait oubelli" userId="ecf726b1934da71b" providerId="LiveId" clId="{DBF02EF2-5AE0-440D-B6AD-B5ACDEE03AC8}" dt="2021-08-27T16:07:11.106" v="3970" actId="478"/>
          <ac:cxnSpMkLst>
            <pc:docMk/>
            <pc:sldMk cId="2290987220" sldId="405"/>
            <ac:cxnSpMk id="93" creationId="{FC6E5735-BBDB-4F1D-B3F4-82093649FEC2}"/>
          </ac:cxnSpMkLst>
        </pc:cxnChg>
        <pc:cxnChg chg="del">
          <ac:chgData name="Syphax Ait oubelli" userId="ecf726b1934da71b" providerId="LiveId" clId="{DBF02EF2-5AE0-440D-B6AD-B5ACDEE03AC8}" dt="2021-08-27T16:07:11.106" v="3970" actId="478"/>
          <ac:cxnSpMkLst>
            <pc:docMk/>
            <pc:sldMk cId="2290987220" sldId="405"/>
            <ac:cxnSpMk id="94" creationId="{18422052-3D34-4331-AC63-54602F0F7422}"/>
          </ac:cxnSpMkLst>
        </pc:cxnChg>
        <pc:cxnChg chg="del">
          <ac:chgData name="Syphax Ait oubelli" userId="ecf726b1934da71b" providerId="LiveId" clId="{DBF02EF2-5AE0-440D-B6AD-B5ACDEE03AC8}" dt="2021-08-27T16:07:11.106" v="3970" actId="478"/>
          <ac:cxnSpMkLst>
            <pc:docMk/>
            <pc:sldMk cId="2290987220" sldId="405"/>
            <ac:cxnSpMk id="95" creationId="{EEC17D16-BFAC-4610-A3D2-EFD89F5CA02F}"/>
          </ac:cxnSpMkLst>
        </pc:cxnChg>
        <pc:cxnChg chg="del">
          <ac:chgData name="Syphax Ait oubelli" userId="ecf726b1934da71b" providerId="LiveId" clId="{DBF02EF2-5AE0-440D-B6AD-B5ACDEE03AC8}" dt="2021-08-27T16:07:11.106" v="3970" actId="478"/>
          <ac:cxnSpMkLst>
            <pc:docMk/>
            <pc:sldMk cId="2290987220" sldId="405"/>
            <ac:cxnSpMk id="96" creationId="{E1E88F50-FDE6-4EAC-A75A-3AA53B9AB12F}"/>
          </ac:cxnSpMkLst>
        </pc:cxnChg>
        <pc:cxnChg chg="del">
          <ac:chgData name="Syphax Ait oubelli" userId="ecf726b1934da71b" providerId="LiveId" clId="{DBF02EF2-5AE0-440D-B6AD-B5ACDEE03AC8}" dt="2021-08-27T16:07:11.106" v="3970" actId="478"/>
          <ac:cxnSpMkLst>
            <pc:docMk/>
            <pc:sldMk cId="2290987220" sldId="405"/>
            <ac:cxnSpMk id="97" creationId="{F24DB324-2A88-4F01-8E70-7500DD7EFCFD}"/>
          </ac:cxnSpMkLst>
        </pc:cxnChg>
        <pc:cxnChg chg="del">
          <ac:chgData name="Syphax Ait oubelli" userId="ecf726b1934da71b" providerId="LiveId" clId="{DBF02EF2-5AE0-440D-B6AD-B5ACDEE03AC8}" dt="2021-08-27T16:07:11.106" v="3970" actId="478"/>
          <ac:cxnSpMkLst>
            <pc:docMk/>
            <pc:sldMk cId="2290987220" sldId="405"/>
            <ac:cxnSpMk id="98" creationId="{916DAD9B-47D7-4C86-89D1-B6691D745960}"/>
          </ac:cxnSpMkLst>
        </pc:cxnChg>
        <pc:cxnChg chg="del">
          <ac:chgData name="Syphax Ait oubelli" userId="ecf726b1934da71b" providerId="LiveId" clId="{DBF02EF2-5AE0-440D-B6AD-B5ACDEE03AC8}" dt="2021-08-27T16:07:11.106" v="3970" actId="478"/>
          <ac:cxnSpMkLst>
            <pc:docMk/>
            <pc:sldMk cId="2290987220" sldId="405"/>
            <ac:cxnSpMk id="99" creationId="{6C2F74E6-9D45-457E-ADB9-F2C6BC5F5584}"/>
          </ac:cxnSpMkLst>
        </pc:cxnChg>
        <pc:cxnChg chg="add mod">
          <ac:chgData name="Syphax Ait oubelli" userId="ecf726b1934da71b" providerId="LiveId" clId="{DBF02EF2-5AE0-440D-B6AD-B5ACDEE03AC8}" dt="2021-08-27T16:11:57.831" v="4043" actId="14100"/>
          <ac:cxnSpMkLst>
            <pc:docMk/>
            <pc:sldMk cId="2290987220" sldId="405"/>
            <ac:cxnSpMk id="153" creationId="{88B7821A-BADB-41FC-8F37-F3F52C7B8C27}"/>
          </ac:cxnSpMkLst>
        </pc:cxnChg>
      </pc:sldChg>
      <pc:sldChg chg="add ord">
        <pc:chgData name="Syphax Ait oubelli" userId="ecf726b1934da71b" providerId="LiveId" clId="{DBF02EF2-5AE0-440D-B6AD-B5ACDEE03AC8}" dt="2021-08-27T16:14:13.471" v="4066"/>
        <pc:sldMkLst>
          <pc:docMk/>
          <pc:sldMk cId="3807208801" sldId="406"/>
        </pc:sldMkLst>
      </pc:sldChg>
      <pc:sldChg chg="modSp add mod">
        <pc:chgData name="Syphax Ait oubelli" userId="ecf726b1934da71b" providerId="LiveId" clId="{DBF02EF2-5AE0-440D-B6AD-B5ACDEE03AC8}" dt="2021-08-27T16:14:51.709" v="4069" actId="207"/>
        <pc:sldMkLst>
          <pc:docMk/>
          <pc:sldMk cId="2916031817" sldId="407"/>
        </pc:sldMkLst>
        <pc:spChg chg="mod">
          <ac:chgData name="Syphax Ait oubelli" userId="ecf726b1934da71b" providerId="LiveId" clId="{DBF02EF2-5AE0-440D-B6AD-B5ACDEE03AC8}" dt="2021-08-27T16:14:51.709" v="4069" actId="207"/>
          <ac:spMkLst>
            <pc:docMk/>
            <pc:sldMk cId="2916031817" sldId="407"/>
            <ac:spMk id="7" creationId="{D59E1FB0-9903-4F5E-B7EC-B11DAB940366}"/>
          </ac:spMkLst>
        </pc:spChg>
        <pc:spChg chg="mod">
          <ac:chgData name="Syphax Ait oubelli" userId="ecf726b1934da71b" providerId="LiveId" clId="{DBF02EF2-5AE0-440D-B6AD-B5ACDEE03AC8}" dt="2021-08-27T16:14:51.709" v="4069" actId="207"/>
          <ac:spMkLst>
            <pc:docMk/>
            <pc:sldMk cId="2916031817" sldId="407"/>
            <ac:spMk id="68" creationId="{E4D494FE-438C-4F3C-9D84-F3E3EA5FF01B}"/>
          </ac:spMkLst>
        </pc:spChg>
      </pc:sldChg>
      <pc:sldChg chg="modSp add mod ord">
        <pc:chgData name="Syphax Ait oubelli" userId="ecf726b1934da71b" providerId="LiveId" clId="{DBF02EF2-5AE0-440D-B6AD-B5ACDEE03AC8}" dt="2021-08-27T16:19:31.824" v="4074" actId="207"/>
        <pc:sldMkLst>
          <pc:docMk/>
          <pc:sldMk cId="3593839743" sldId="408"/>
        </pc:sldMkLst>
        <pc:spChg chg="mod">
          <ac:chgData name="Syphax Ait oubelli" userId="ecf726b1934da71b" providerId="LiveId" clId="{DBF02EF2-5AE0-440D-B6AD-B5ACDEE03AC8}" dt="2021-08-27T16:19:31.824" v="4074" actId="207"/>
          <ac:spMkLst>
            <pc:docMk/>
            <pc:sldMk cId="3593839743" sldId="408"/>
            <ac:spMk id="41" creationId="{6B2E0BA1-32CD-4D2C-BE79-ED6BA7C458D6}"/>
          </ac:spMkLst>
        </pc:spChg>
        <pc:spChg chg="mod">
          <ac:chgData name="Syphax Ait oubelli" userId="ecf726b1934da71b" providerId="LiveId" clId="{DBF02EF2-5AE0-440D-B6AD-B5ACDEE03AC8}" dt="2021-08-27T16:19:31.824" v="4074" actId="207"/>
          <ac:spMkLst>
            <pc:docMk/>
            <pc:sldMk cId="3593839743" sldId="408"/>
            <ac:spMk id="64" creationId="{5D49293E-1C21-480B-A99D-89FC82FB266E}"/>
          </ac:spMkLst>
        </pc:spChg>
      </pc:sldChg>
      <pc:sldChg chg="addSp modSp add mod ord">
        <pc:chgData name="Syphax Ait oubelli" userId="ecf726b1934da71b" providerId="LiveId" clId="{DBF02EF2-5AE0-440D-B6AD-B5ACDEE03AC8}" dt="2021-08-27T16:21:40.382" v="4094" actId="1076"/>
        <pc:sldMkLst>
          <pc:docMk/>
          <pc:sldMk cId="2877925589" sldId="409"/>
        </pc:sldMkLst>
        <pc:spChg chg="mod">
          <ac:chgData name="Syphax Ait oubelli" userId="ecf726b1934da71b" providerId="LiveId" clId="{DBF02EF2-5AE0-440D-B6AD-B5ACDEE03AC8}" dt="2021-08-27T16:20:38.969" v="4084" actId="207"/>
          <ac:spMkLst>
            <pc:docMk/>
            <pc:sldMk cId="2877925589" sldId="409"/>
            <ac:spMk id="4" creationId="{10C1B4DD-33B2-4079-ACAE-A9AFCA8787AC}"/>
          </ac:spMkLst>
        </pc:spChg>
        <pc:spChg chg="mod">
          <ac:chgData name="Syphax Ait oubelli" userId="ecf726b1934da71b" providerId="LiveId" clId="{DBF02EF2-5AE0-440D-B6AD-B5ACDEE03AC8}" dt="2021-08-27T16:20:53.556" v="4085" actId="692"/>
          <ac:spMkLst>
            <pc:docMk/>
            <pc:sldMk cId="2877925589" sldId="409"/>
            <ac:spMk id="7" creationId="{D59E1FB0-9903-4F5E-B7EC-B11DAB940366}"/>
          </ac:spMkLst>
        </pc:spChg>
        <pc:spChg chg="mod">
          <ac:chgData name="Syphax Ait oubelli" userId="ecf726b1934da71b" providerId="LiveId" clId="{DBF02EF2-5AE0-440D-B6AD-B5ACDEE03AC8}" dt="2021-08-27T16:20:53.556" v="4085" actId="692"/>
          <ac:spMkLst>
            <pc:docMk/>
            <pc:sldMk cId="2877925589" sldId="409"/>
            <ac:spMk id="10" creationId="{64A1804D-5EE1-45AB-8787-6B8AB96A3DF6}"/>
          </ac:spMkLst>
        </pc:spChg>
        <pc:spChg chg="mod">
          <ac:chgData name="Syphax Ait oubelli" userId="ecf726b1934da71b" providerId="LiveId" clId="{DBF02EF2-5AE0-440D-B6AD-B5ACDEE03AC8}" dt="2021-08-27T16:20:53.556" v="4085" actId="692"/>
          <ac:spMkLst>
            <pc:docMk/>
            <pc:sldMk cId="2877925589" sldId="409"/>
            <ac:spMk id="13" creationId="{4D360CD4-01F2-4912-A370-7F474CDD0DAB}"/>
          </ac:spMkLst>
        </pc:spChg>
        <pc:spChg chg="mod">
          <ac:chgData name="Syphax Ait oubelli" userId="ecf726b1934da71b" providerId="LiveId" clId="{DBF02EF2-5AE0-440D-B6AD-B5ACDEE03AC8}" dt="2021-08-27T16:20:53.556" v="4085" actId="692"/>
          <ac:spMkLst>
            <pc:docMk/>
            <pc:sldMk cId="2877925589" sldId="409"/>
            <ac:spMk id="16" creationId="{73A2B211-1E76-43B8-A842-644031212CA9}"/>
          </ac:spMkLst>
        </pc:spChg>
        <pc:spChg chg="mod">
          <ac:chgData name="Syphax Ait oubelli" userId="ecf726b1934da71b" providerId="LiveId" clId="{DBF02EF2-5AE0-440D-B6AD-B5ACDEE03AC8}" dt="2021-08-27T16:20:53.556" v="4085" actId="692"/>
          <ac:spMkLst>
            <pc:docMk/>
            <pc:sldMk cId="2877925589" sldId="409"/>
            <ac:spMk id="19" creationId="{F71A63FB-07F1-4F19-B1A3-EBF27B03FDC2}"/>
          </ac:spMkLst>
        </pc:spChg>
        <pc:spChg chg="mod">
          <ac:chgData name="Syphax Ait oubelli" userId="ecf726b1934da71b" providerId="LiveId" clId="{DBF02EF2-5AE0-440D-B6AD-B5ACDEE03AC8}" dt="2021-08-27T16:20:53.556" v="4085" actId="692"/>
          <ac:spMkLst>
            <pc:docMk/>
            <pc:sldMk cId="2877925589" sldId="409"/>
            <ac:spMk id="22" creationId="{0C3FE7D5-4E79-46C7-8C4C-6552ACA027E3}"/>
          </ac:spMkLst>
        </pc:spChg>
        <pc:spChg chg="mod">
          <ac:chgData name="Syphax Ait oubelli" userId="ecf726b1934da71b" providerId="LiveId" clId="{DBF02EF2-5AE0-440D-B6AD-B5ACDEE03AC8}" dt="2021-08-27T16:20:53.556" v="4085" actId="692"/>
          <ac:spMkLst>
            <pc:docMk/>
            <pc:sldMk cId="2877925589" sldId="409"/>
            <ac:spMk id="28" creationId="{15F0DA52-9D8D-4642-9762-65BDA6AFE2FA}"/>
          </ac:spMkLst>
        </pc:spChg>
        <pc:spChg chg="mod">
          <ac:chgData name="Syphax Ait oubelli" userId="ecf726b1934da71b" providerId="LiveId" clId="{DBF02EF2-5AE0-440D-B6AD-B5ACDEE03AC8}" dt="2021-08-27T16:20:38.969" v="4084" actId="207"/>
          <ac:spMkLst>
            <pc:docMk/>
            <pc:sldMk cId="2877925589" sldId="409"/>
            <ac:spMk id="29" creationId="{58F6974D-B5AB-4DF0-9263-144614FD5136}"/>
          </ac:spMkLst>
        </pc:spChg>
        <pc:spChg chg="mod">
          <ac:chgData name="Syphax Ait oubelli" userId="ecf726b1934da71b" providerId="LiveId" clId="{DBF02EF2-5AE0-440D-B6AD-B5ACDEE03AC8}" dt="2021-08-27T16:20:38.969" v="4084" actId="207"/>
          <ac:spMkLst>
            <pc:docMk/>
            <pc:sldMk cId="2877925589" sldId="409"/>
            <ac:spMk id="30" creationId="{C82C20F5-CCED-4075-868A-C298AB81DC25}"/>
          </ac:spMkLst>
        </pc:spChg>
        <pc:spChg chg="mod">
          <ac:chgData name="Syphax Ait oubelli" userId="ecf726b1934da71b" providerId="LiveId" clId="{DBF02EF2-5AE0-440D-B6AD-B5ACDEE03AC8}" dt="2021-08-27T16:20:53.556" v="4085" actId="692"/>
          <ac:spMkLst>
            <pc:docMk/>
            <pc:sldMk cId="2877925589" sldId="409"/>
            <ac:spMk id="31" creationId="{14AFC152-7112-443A-8C7A-2E80FB0E8E5A}"/>
          </ac:spMkLst>
        </pc:spChg>
        <pc:spChg chg="mod">
          <ac:chgData name="Syphax Ait oubelli" userId="ecf726b1934da71b" providerId="LiveId" clId="{DBF02EF2-5AE0-440D-B6AD-B5ACDEE03AC8}" dt="2021-08-27T16:20:38.969" v="4084" actId="207"/>
          <ac:spMkLst>
            <pc:docMk/>
            <pc:sldMk cId="2877925589" sldId="409"/>
            <ac:spMk id="32" creationId="{CA63CF28-5876-4133-8E7B-0D507AF1E70F}"/>
          </ac:spMkLst>
        </pc:spChg>
        <pc:spChg chg="mod">
          <ac:chgData name="Syphax Ait oubelli" userId="ecf726b1934da71b" providerId="LiveId" clId="{DBF02EF2-5AE0-440D-B6AD-B5ACDEE03AC8}" dt="2021-08-27T16:20:38.969" v="4084" actId="207"/>
          <ac:spMkLst>
            <pc:docMk/>
            <pc:sldMk cId="2877925589" sldId="409"/>
            <ac:spMk id="33" creationId="{3B47E5DD-49D4-4BBA-8C07-C601EF46FFF7}"/>
          </ac:spMkLst>
        </pc:spChg>
        <pc:spChg chg="mod">
          <ac:chgData name="Syphax Ait oubelli" userId="ecf726b1934da71b" providerId="LiveId" clId="{DBF02EF2-5AE0-440D-B6AD-B5ACDEE03AC8}" dt="2021-08-27T16:20:53.556" v="4085" actId="692"/>
          <ac:spMkLst>
            <pc:docMk/>
            <pc:sldMk cId="2877925589" sldId="409"/>
            <ac:spMk id="34" creationId="{F09FA5DB-C5D5-4113-BDD9-00327492FEB0}"/>
          </ac:spMkLst>
        </pc:spChg>
        <pc:spChg chg="mod">
          <ac:chgData name="Syphax Ait oubelli" userId="ecf726b1934da71b" providerId="LiveId" clId="{DBF02EF2-5AE0-440D-B6AD-B5ACDEE03AC8}" dt="2021-08-27T16:20:53.556" v="4085" actId="692"/>
          <ac:spMkLst>
            <pc:docMk/>
            <pc:sldMk cId="2877925589" sldId="409"/>
            <ac:spMk id="37" creationId="{C81227BE-41EF-4393-AC13-08A97F741AD1}"/>
          </ac:spMkLst>
        </pc:spChg>
        <pc:spChg chg="mod">
          <ac:chgData name="Syphax Ait oubelli" userId="ecf726b1934da71b" providerId="LiveId" clId="{DBF02EF2-5AE0-440D-B6AD-B5ACDEE03AC8}" dt="2021-08-27T16:20:53.556" v="4085" actId="692"/>
          <ac:spMkLst>
            <pc:docMk/>
            <pc:sldMk cId="2877925589" sldId="409"/>
            <ac:spMk id="40" creationId="{EF95D963-9C20-4B6A-8864-EBC33FF866EE}"/>
          </ac:spMkLst>
        </pc:spChg>
        <pc:spChg chg="mod">
          <ac:chgData name="Syphax Ait oubelli" userId="ecf726b1934da71b" providerId="LiveId" clId="{DBF02EF2-5AE0-440D-B6AD-B5ACDEE03AC8}" dt="2021-08-27T16:20:27.200" v="4082" actId="207"/>
          <ac:spMkLst>
            <pc:docMk/>
            <pc:sldMk cId="2877925589" sldId="409"/>
            <ac:spMk id="41" creationId="{6B2E0BA1-32CD-4D2C-BE79-ED6BA7C458D6}"/>
          </ac:spMkLst>
        </pc:spChg>
        <pc:spChg chg="mod">
          <ac:chgData name="Syphax Ait oubelli" userId="ecf726b1934da71b" providerId="LiveId" clId="{DBF02EF2-5AE0-440D-B6AD-B5ACDEE03AC8}" dt="2021-08-27T16:20:27.200" v="4082" actId="207"/>
          <ac:spMkLst>
            <pc:docMk/>
            <pc:sldMk cId="2877925589" sldId="409"/>
            <ac:spMk id="42" creationId="{DC2FBFD4-9BAF-4F0F-B0D2-37EB8CA99081}"/>
          </ac:spMkLst>
        </pc:spChg>
        <pc:spChg chg="mod">
          <ac:chgData name="Syphax Ait oubelli" userId="ecf726b1934da71b" providerId="LiveId" clId="{DBF02EF2-5AE0-440D-B6AD-B5ACDEE03AC8}" dt="2021-08-27T16:20:53.556" v="4085" actId="692"/>
          <ac:spMkLst>
            <pc:docMk/>
            <pc:sldMk cId="2877925589" sldId="409"/>
            <ac:spMk id="43" creationId="{A1622D04-8937-4436-8A83-B2DDB09AE7F2}"/>
          </ac:spMkLst>
        </pc:spChg>
        <pc:spChg chg="mod">
          <ac:chgData name="Syphax Ait oubelli" userId="ecf726b1934da71b" providerId="LiveId" clId="{DBF02EF2-5AE0-440D-B6AD-B5ACDEE03AC8}" dt="2021-08-27T16:20:27.200" v="4082" actId="207"/>
          <ac:spMkLst>
            <pc:docMk/>
            <pc:sldMk cId="2877925589" sldId="409"/>
            <ac:spMk id="44" creationId="{18DEE543-1B9E-4872-8313-51EC599556B4}"/>
          </ac:spMkLst>
        </pc:spChg>
        <pc:spChg chg="mod">
          <ac:chgData name="Syphax Ait oubelli" userId="ecf726b1934da71b" providerId="LiveId" clId="{DBF02EF2-5AE0-440D-B6AD-B5ACDEE03AC8}" dt="2021-08-27T16:20:27.200" v="4082" actId="207"/>
          <ac:spMkLst>
            <pc:docMk/>
            <pc:sldMk cId="2877925589" sldId="409"/>
            <ac:spMk id="45" creationId="{C802E9D9-86E1-4E44-ABE7-7D5089C479B6}"/>
          </ac:spMkLst>
        </pc:spChg>
        <pc:spChg chg="mod">
          <ac:chgData name="Syphax Ait oubelli" userId="ecf726b1934da71b" providerId="LiveId" clId="{DBF02EF2-5AE0-440D-B6AD-B5ACDEE03AC8}" dt="2021-08-27T16:20:53.556" v="4085" actId="692"/>
          <ac:spMkLst>
            <pc:docMk/>
            <pc:sldMk cId="2877925589" sldId="409"/>
            <ac:spMk id="46" creationId="{1785F098-5F9B-4E15-825A-EB70E4A37FD6}"/>
          </ac:spMkLst>
        </pc:spChg>
        <pc:spChg chg="mod">
          <ac:chgData name="Syphax Ait oubelli" userId="ecf726b1934da71b" providerId="LiveId" clId="{DBF02EF2-5AE0-440D-B6AD-B5ACDEE03AC8}" dt="2021-08-27T16:20:27.200" v="4082" actId="207"/>
          <ac:spMkLst>
            <pc:docMk/>
            <pc:sldMk cId="2877925589" sldId="409"/>
            <ac:spMk id="47" creationId="{20DCF8CE-8007-4EFB-A07D-6F5F69BE7A90}"/>
          </ac:spMkLst>
        </pc:spChg>
        <pc:spChg chg="mod">
          <ac:chgData name="Syphax Ait oubelli" userId="ecf726b1934da71b" providerId="LiveId" clId="{DBF02EF2-5AE0-440D-B6AD-B5ACDEE03AC8}" dt="2021-08-27T16:20:27.200" v="4082" actId="207"/>
          <ac:spMkLst>
            <pc:docMk/>
            <pc:sldMk cId="2877925589" sldId="409"/>
            <ac:spMk id="48" creationId="{E6E52269-FBD2-460C-983A-F57FD9EBF9D1}"/>
          </ac:spMkLst>
        </pc:spChg>
        <pc:spChg chg="mod">
          <ac:chgData name="Syphax Ait oubelli" userId="ecf726b1934da71b" providerId="LiveId" clId="{DBF02EF2-5AE0-440D-B6AD-B5ACDEE03AC8}" dt="2021-08-27T16:20:53.556" v="4085" actId="692"/>
          <ac:spMkLst>
            <pc:docMk/>
            <pc:sldMk cId="2877925589" sldId="409"/>
            <ac:spMk id="49" creationId="{8354BD48-71B1-47A2-964C-9406051523F7}"/>
          </ac:spMkLst>
        </pc:spChg>
        <pc:spChg chg="mod">
          <ac:chgData name="Syphax Ait oubelli" userId="ecf726b1934da71b" providerId="LiveId" clId="{DBF02EF2-5AE0-440D-B6AD-B5ACDEE03AC8}" dt="2021-08-27T16:20:27.200" v="4082" actId="207"/>
          <ac:spMkLst>
            <pc:docMk/>
            <pc:sldMk cId="2877925589" sldId="409"/>
            <ac:spMk id="50" creationId="{74461088-93AE-44CF-8527-A452B0E61588}"/>
          </ac:spMkLst>
        </pc:spChg>
        <pc:spChg chg="mod">
          <ac:chgData name="Syphax Ait oubelli" userId="ecf726b1934da71b" providerId="LiveId" clId="{DBF02EF2-5AE0-440D-B6AD-B5ACDEE03AC8}" dt="2021-08-27T16:20:27.200" v="4082" actId="207"/>
          <ac:spMkLst>
            <pc:docMk/>
            <pc:sldMk cId="2877925589" sldId="409"/>
            <ac:spMk id="51" creationId="{4C316A44-B2D3-4DE8-BE1F-759CADAB1A43}"/>
          </ac:spMkLst>
        </pc:spChg>
        <pc:spChg chg="mod">
          <ac:chgData name="Syphax Ait oubelli" userId="ecf726b1934da71b" providerId="LiveId" clId="{DBF02EF2-5AE0-440D-B6AD-B5ACDEE03AC8}" dt="2021-08-27T16:20:53.556" v="4085" actId="692"/>
          <ac:spMkLst>
            <pc:docMk/>
            <pc:sldMk cId="2877925589" sldId="409"/>
            <ac:spMk id="52" creationId="{9737E3C9-2649-4B93-B311-C140B3A0E59E}"/>
          </ac:spMkLst>
        </pc:spChg>
        <pc:spChg chg="mod">
          <ac:chgData name="Syphax Ait oubelli" userId="ecf726b1934da71b" providerId="LiveId" clId="{DBF02EF2-5AE0-440D-B6AD-B5ACDEE03AC8}" dt="2021-08-27T16:20:27.200" v="4082" actId="207"/>
          <ac:spMkLst>
            <pc:docMk/>
            <pc:sldMk cId="2877925589" sldId="409"/>
            <ac:spMk id="54" creationId="{AAC7EEAF-D656-47CE-8C3F-EA9EA2E249BE}"/>
          </ac:spMkLst>
        </pc:spChg>
        <pc:spChg chg="mod">
          <ac:chgData name="Syphax Ait oubelli" userId="ecf726b1934da71b" providerId="LiveId" clId="{DBF02EF2-5AE0-440D-B6AD-B5ACDEE03AC8}" dt="2021-08-27T16:20:53.556" v="4085" actId="692"/>
          <ac:spMkLst>
            <pc:docMk/>
            <pc:sldMk cId="2877925589" sldId="409"/>
            <ac:spMk id="55" creationId="{643D47E5-5F64-41FE-A755-10F5635F91AC}"/>
          </ac:spMkLst>
        </pc:spChg>
        <pc:spChg chg="mod">
          <ac:chgData name="Syphax Ait oubelli" userId="ecf726b1934da71b" providerId="LiveId" clId="{DBF02EF2-5AE0-440D-B6AD-B5ACDEE03AC8}" dt="2021-08-27T16:20:27.200" v="4082" actId="207"/>
          <ac:spMkLst>
            <pc:docMk/>
            <pc:sldMk cId="2877925589" sldId="409"/>
            <ac:spMk id="56" creationId="{6A6353A0-C998-4A1D-AB30-BE49BF2D4900}"/>
          </ac:spMkLst>
        </pc:spChg>
        <pc:spChg chg="mod">
          <ac:chgData name="Syphax Ait oubelli" userId="ecf726b1934da71b" providerId="LiveId" clId="{DBF02EF2-5AE0-440D-B6AD-B5ACDEE03AC8}" dt="2021-08-27T16:20:27.200" v="4082" actId="207"/>
          <ac:spMkLst>
            <pc:docMk/>
            <pc:sldMk cId="2877925589" sldId="409"/>
            <ac:spMk id="57" creationId="{12D10859-0B20-4EAD-BBEA-880230B1BE12}"/>
          </ac:spMkLst>
        </pc:spChg>
        <pc:spChg chg="mod">
          <ac:chgData name="Syphax Ait oubelli" userId="ecf726b1934da71b" providerId="LiveId" clId="{DBF02EF2-5AE0-440D-B6AD-B5ACDEE03AC8}" dt="2021-08-27T16:20:53.556" v="4085" actId="692"/>
          <ac:spMkLst>
            <pc:docMk/>
            <pc:sldMk cId="2877925589" sldId="409"/>
            <ac:spMk id="58" creationId="{8EC3A824-16BD-43D7-A9F7-7315256CBBBD}"/>
          </ac:spMkLst>
        </pc:spChg>
        <pc:spChg chg="mod">
          <ac:chgData name="Syphax Ait oubelli" userId="ecf726b1934da71b" providerId="LiveId" clId="{DBF02EF2-5AE0-440D-B6AD-B5ACDEE03AC8}" dt="2021-08-27T16:20:27.200" v="4082" actId="207"/>
          <ac:spMkLst>
            <pc:docMk/>
            <pc:sldMk cId="2877925589" sldId="409"/>
            <ac:spMk id="59" creationId="{04CB84BB-978B-4D95-A5F1-350DDD506149}"/>
          </ac:spMkLst>
        </pc:spChg>
        <pc:spChg chg="mod">
          <ac:chgData name="Syphax Ait oubelli" userId="ecf726b1934da71b" providerId="LiveId" clId="{DBF02EF2-5AE0-440D-B6AD-B5ACDEE03AC8}" dt="2021-08-27T16:20:27.200" v="4082" actId="207"/>
          <ac:spMkLst>
            <pc:docMk/>
            <pc:sldMk cId="2877925589" sldId="409"/>
            <ac:spMk id="60" creationId="{F860B6A2-256E-4958-984B-4CA7CFA9B2BE}"/>
          </ac:spMkLst>
        </pc:spChg>
        <pc:spChg chg="mod">
          <ac:chgData name="Syphax Ait oubelli" userId="ecf726b1934da71b" providerId="LiveId" clId="{DBF02EF2-5AE0-440D-B6AD-B5ACDEE03AC8}" dt="2021-08-27T16:20:53.556" v="4085" actId="692"/>
          <ac:spMkLst>
            <pc:docMk/>
            <pc:sldMk cId="2877925589" sldId="409"/>
            <ac:spMk id="61" creationId="{6F32346E-52DB-4C93-A3B2-14DA9B8443DA}"/>
          </ac:spMkLst>
        </pc:spChg>
        <pc:spChg chg="mod">
          <ac:chgData name="Syphax Ait oubelli" userId="ecf726b1934da71b" providerId="LiveId" clId="{DBF02EF2-5AE0-440D-B6AD-B5ACDEE03AC8}" dt="2021-08-27T16:20:27.200" v="4082" actId="207"/>
          <ac:spMkLst>
            <pc:docMk/>
            <pc:sldMk cId="2877925589" sldId="409"/>
            <ac:spMk id="62" creationId="{4BC7F5EF-FF71-48C9-AB81-CC664F482580}"/>
          </ac:spMkLst>
        </pc:spChg>
        <pc:spChg chg="mod">
          <ac:chgData name="Syphax Ait oubelli" userId="ecf726b1934da71b" providerId="LiveId" clId="{DBF02EF2-5AE0-440D-B6AD-B5ACDEE03AC8}" dt="2021-08-27T16:20:27.200" v="4082" actId="207"/>
          <ac:spMkLst>
            <pc:docMk/>
            <pc:sldMk cId="2877925589" sldId="409"/>
            <ac:spMk id="63" creationId="{D58C902F-7C73-40D5-BF07-FA0B0F51F345}"/>
          </ac:spMkLst>
        </pc:spChg>
        <pc:spChg chg="mod">
          <ac:chgData name="Syphax Ait oubelli" userId="ecf726b1934da71b" providerId="LiveId" clId="{DBF02EF2-5AE0-440D-B6AD-B5ACDEE03AC8}" dt="2021-08-27T16:20:53.556" v="4085" actId="692"/>
          <ac:spMkLst>
            <pc:docMk/>
            <pc:sldMk cId="2877925589" sldId="409"/>
            <ac:spMk id="64" creationId="{5D49293E-1C21-480B-A99D-89FC82FB266E}"/>
          </ac:spMkLst>
        </pc:spChg>
        <pc:spChg chg="mod">
          <ac:chgData name="Syphax Ait oubelli" userId="ecf726b1934da71b" providerId="LiveId" clId="{DBF02EF2-5AE0-440D-B6AD-B5ACDEE03AC8}" dt="2021-08-27T16:20:27.200" v="4082" actId="207"/>
          <ac:spMkLst>
            <pc:docMk/>
            <pc:sldMk cId="2877925589" sldId="409"/>
            <ac:spMk id="65" creationId="{D073125D-930A-468C-A077-0AF96E1EA3DA}"/>
          </ac:spMkLst>
        </pc:spChg>
        <pc:spChg chg="mod">
          <ac:chgData name="Syphax Ait oubelli" userId="ecf726b1934da71b" providerId="LiveId" clId="{DBF02EF2-5AE0-440D-B6AD-B5ACDEE03AC8}" dt="2021-08-27T16:20:27.200" v="4082" actId="207"/>
          <ac:spMkLst>
            <pc:docMk/>
            <pc:sldMk cId="2877925589" sldId="409"/>
            <ac:spMk id="66" creationId="{27F4EAC8-105D-4B47-B09A-4D389879EF31}"/>
          </ac:spMkLst>
        </pc:spChg>
        <pc:spChg chg="mod">
          <ac:chgData name="Syphax Ait oubelli" userId="ecf726b1934da71b" providerId="LiveId" clId="{DBF02EF2-5AE0-440D-B6AD-B5ACDEE03AC8}" dt="2021-08-27T16:20:27.200" v="4082" actId="207"/>
          <ac:spMkLst>
            <pc:docMk/>
            <pc:sldMk cId="2877925589" sldId="409"/>
            <ac:spMk id="67" creationId="{10B155FB-C0BF-4C70-B11E-BF4D7973C22D}"/>
          </ac:spMkLst>
        </pc:spChg>
        <pc:spChg chg="mod">
          <ac:chgData name="Syphax Ait oubelli" userId="ecf726b1934da71b" providerId="LiveId" clId="{DBF02EF2-5AE0-440D-B6AD-B5ACDEE03AC8}" dt="2021-08-27T16:20:27.200" v="4082" actId="207"/>
          <ac:spMkLst>
            <pc:docMk/>
            <pc:sldMk cId="2877925589" sldId="409"/>
            <ac:spMk id="68" creationId="{E4D494FE-438C-4F3C-9D84-F3E3EA5FF01B}"/>
          </ac:spMkLst>
        </pc:spChg>
        <pc:cxnChg chg="add mod">
          <ac:chgData name="Syphax Ait oubelli" userId="ecf726b1934da71b" providerId="LiveId" clId="{DBF02EF2-5AE0-440D-B6AD-B5ACDEE03AC8}" dt="2021-08-27T16:21:31.775" v="4090" actId="692"/>
          <ac:cxnSpMkLst>
            <pc:docMk/>
            <pc:sldMk cId="2877925589" sldId="409"/>
            <ac:cxnSpMk id="5" creationId="{FF557EF7-2BF3-43BF-9E03-65AF213FC1E7}"/>
          </ac:cxnSpMkLst>
        </pc:cxnChg>
        <pc:cxnChg chg="mod">
          <ac:chgData name="Syphax Ait oubelli" userId="ecf726b1934da71b" providerId="LiveId" clId="{DBF02EF2-5AE0-440D-B6AD-B5ACDEE03AC8}" dt="2021-08-27T16:20:23.949" v="4081" actId="692"/>
          <ac:cxnSpMkLst>
            <pc:docMk/>
            <pc:sldMk cId="2877925589" sldId="409"/>
            <ac:cxnSpMk id="69" creationId="{AF628DBC-C03A-4EBB-9DE7-93E36683CC15}"/>
          </ac:cxnSpMkLst>
        </pc:cxnChg>
        <pc:cxnChg chg="mod">
          <ac:chgData name="Syphax Ait oubelli" userId="ecf726b1934da71b" providerId="LiveId" clId="{DBF02EF2-5AE0-440D-B6AD-B5ACDEE03AC8}" dt="2021-08-27T16:20:23.949" v="4081" actId="692"/>
          <ac:cxnSpMkLst>
            <pc:docMk/>
            <pc:sldMk cId="2877925589" sldId="409"/>
            <ac:cxnSpMk id="70" creationId="{39A8207F-CA73-4A67-89B5-9A4C9B3666F3}"/>
          </ac:cxnSpMkLst>
        </pc:cxnChg>
        <pc:cxnChg chg="mod">
          <ac:chgData name="Syphax Ait oubelli" userId="ecf726b1934da71b" providerId="LiveId" clId="{DBF02EF2-5AE0-440D-B6AD-B5ACDEE03AC8}" dt="2021-08-27T16:20:23.949" v="4081" actId="692"/>
          <ac:cxnSpMkLst>
            <pc:docMk/>
            <pc:sldMk cId="2877925589" sldId="409"/>
            <ac:cxnSpMk id="71" creationId="{C8C21735-D23B-4CD8-A201-1CB9D7C384DA}"/>
          </ac:cxnSpMkLst>
        </pc:cxnChg>
        <pc:cxnChg chg="mod">
          <ac:chgData name="Syphax Ait oubelli" userId="ecf726b1934da71b" providerId="LiveId" clId="{DBF02EF2-5AE0-440D-B6AD-B5ACDEE03AC8}" dt="2021-08-27T16:20:23.949" v="4081" actId="692"/>
          <ac:cxnSpMkLst>
            <pc:docMk/>
            <pc:sldMk cId="2877925589" sldId="409"/>
            <ac:cxnSpMk id="72" creationId="{E9B5235E-9793-4EBE-A0ED-11D55CB798BA}"/>
          </ac:cxnSpMkLst>
        </pc:cxnChg>
        <pc:cxnChg chg="mod">
          <ac:chgData name="Syphax Ait oubelli" userId="ecf726b1934da71b" providerId="LiveId" clId="{DBF02EF2-5AE0-440D-B6AD-B5ACDEE03AC8}" dt="2021-08-27T16:20:23.949" v="4081" actId="692"/>
          <ac:cxnSpMkLst>
            <pc:docMk/>
            <pc:sldMk cId="2877925589" sldId="409"/>
            <ac:cxnSpMk id="73" creationId="{4A0C956C-8FE4-4CF7-A579-C44E5DAF11C3}"/>
          </ac:cxnSpMkLst>
        </pc:cxnChg>
        <pc:cxnChg chg="mod">
          <ac:chgData name="Syphax Ait oubelli" userId="ecf726b1934da71b" providerId="LiveId" clId="{DBF02EF2-5AE0-440D-B6AD-B5ACDEE03AC8}" dt="2021-08-27T16:20:23.949" v="4081" actId="692"/>
          <ac:cxnSpMkLst>
            <pc:docMk/>
            <pc:sldMk cId="2877925589" sldId="409"/>
            <ac:cxnSpMk id="74" creationId="{17343D4A-FD86-4AB9-AB77-1F9BEFAAD4E2}"/>
          </ac:cxnSpMkLst>
        </pc:cxnChg>
        <pc:cxnChg chg="mod">
          <ac:chgData name="Syphax Ait oubelli" userId="ecf726b1934da71b" providerId="LiveId" clId="{DBF02EF2-5AE0-440D-B6AD-B5ACDEE03AC8}" dt="2021-08-27T16:20:23.949" v="4081" actId="692"/>
          <ac:cxnSpMkLst>
            <pc:docMk/>
            <pc:sldMk cId="2877925589" sldId="409"/>
            <ac:cxnSpMk id="75" creationId="{A53AD7CB-C5F1-4ABC-8B5A-E4225FC3DB42}"/>
          </ac:cxnSpMkLst>
        </pc:cxnChg>
        <pc:cxnChg chg="mod">
          <ac:chgData name="Syphax Ait oubelli" userId="ecf726b1934da71b" providerId="LiveId" clId="{DBF02EF2-5AE0-440D-B6AD-B5ACDEE03AC8}" dt="2021-08-27T16:20:23.949" v="4081" actId="692"/>
          <ac:cxnSpMkLst>
            <pc:docMk/>
            <pc:sldMk cId="2877925589" sldId="409"/>
            <ac:cxnSpMk id="76" creationId="{B5261359-D171-4ED9-97DC-0C558B284CBA}"/>
          </ac:cxnSpMkLst>
        </pc:cxnChg>
        <pc:cxnChg chg="mod">
          <ac:chgData name="Syphax Ait oubelli" userId="ecf726b1934da71b" providerId="LiveId" clId="{DBF02EF2-5AE0-440D-B6AD-B5ACDEE03AC8}" dt="2021-08-27T16:20:23.949" v="4081" actId="692"/>
          <ac:cxnSpMkLst>
            <pc:docMk/>
            <pc:sldMk cId="2877925589" sldId="409"/>
            <ac:cxnSpMk id="77" creationId="{8628B1BC-5B34-4451-878E-63011EBC15C2}"/>
          </ac:cxnSpMkLst>
        </pc:cxnChg>
        <pc:cxnChg chg="mod">
          <ac:chgData name="Syphax Ait oubelli" userId="ecf726b1934da71b" providerId="LiveId" clId="{DBF02EF2-5AE0-440D-B6AD-B5ACDEE03AC8}" dt="2021-08-27T16:20:23.949" v="4081" actId="692"/>
          <ac:cxnSpMkLst>
            <pc:docMk/>
            <pc:sldMk cId="2877925589" sldId="409"/>
            <ac:cxnSpMk id="78" creationId="{6F67CE49-2692-4D91-AAF4-20263BC95634}"/>
          </ac:cxnSpMkLst>
        </pc:cxnChg>
        <pc:cxnChg chg="mod">
          <ac:chgData name="Syphax Ait oubelli" userId="ecf726b1934da71b" providerId="LiveId" clId="{DBF02EF2-5AE0-440D-B6AD-B5ACDEE03AC8}" dt="2021-08-27T16:20:23.949" v="4081" actId="692"/>
          <ac:cxnSpMkLst>
            <pc:docMk/>
            <pc:sldMk cId="2877925589" sldId="409"/>
            <ac:cxnSpMk id="81" creationId="{A7EE46A4-A527-4939-B84C-F8A39A2C7F16}"/>
          </ac:cxnSpMkLst>
        </pc:cxnChg>
        <pc:cxnChg chg="mod">
          <ac:chgData name="Syphax Ait oubelli" userId="ecf726b1934da71b" providerId="LiveId" clId="{DBF02EF2-5AE0-440D-B6AD-B5ACDEE03AC8}" dt="2021-08-27T16:20:23.949" v="4081" actId="692"/>
          <ac:cxnSpMkLst>
            <pc:docMk/>
            <pc:sldMk cId="2877925589" sldId="409"/>
            <ac:cxnSpMk id="82" creationId="{CFFCE582-5657-4A30-AD99-F5D54C0586FD}"/>
          </ac:cxnSpMkLst>
        </pc:cxnChg>
        <pc:cxnChg chg="mod">
          <ac:chgData name="Syphax Ait oubelli" userId="ecf726b1934da71b" providerId="LiveId" clId="{DBF02EF2-5AE0-440D-B6AD-B5ACDEE03AC8}" dt="2021-08-27T16:20:23.949" v="4081" actId="692"/>
          <ac:cxnSpMkLst>
            <pc:docMk/>
            <pc:sldMk cId="2877925589" sldId="409"/>
            <ac:cxnSpMk id="83" creationId="{87DC9B58-18AC-454C-90AC-19639F12D81D}"/>
          </ac:cxnSpMkLst>
        </pc:cxnChg>
        <pc:cxnChg chg="mod">
          <ac:chgData name="Syphax Ait oubelli" userId="ecf726b1934da71b" providerId="LiveId" clId="{DBF02EF2-5AE0-440D-B6AD-B5ACDEE03AC8}" dt="2021-08-27T16:20:23.949" v="4081" actId="692"/>
          <ac:cxnSpMkLst>
            <pc:docMk/>
            <pc:sldMk cId="2877925589" sldId="409"/>
            <ac:cxnSpMk id="84" creationId="{79F05178-73AC-4002-8A11-74DD24C76C47}"/>
          </ac:cxnSpMkLst>
        </pc:cxnChg>
        <pc:cxnChg chg="mod">
          <ac:chgData name="Syphax Ait oubelli" userId="ecf726b1934da71b" providerId="LiveId" clId="{DBF02EF2-5AE0-440D-B6AD-B5ACDEE03AC8}" dt="2021-08-27T16:20:23.949" v="4081" actId="692"/>
          <ac:cxnSpMkLst>
            <pc:docMk/>
            <pc:sldMk cId="2877925589" sldId="409"/>
            <ac:cxnSpMk id="85" creationId="{C0BEB304-CE8F-4433-8D2E-3A6A973BAD8E}"/>
          </ac:cxnSpMkLst>
        </pc:cxnChg>
        <pc:cxnChg chg="mod">
          <ac:chgData name="Syphax Ait oubelli" userId="ecf726b1934da71b" providerId="LiveId" clId="{DBF02EF2-5AE0-440D-B6AD-B5ACDEE03AC8}" dt="2021-08-27T16:20:23.949" v="4081" actId="692"/>
          <ac:cxnSpMkLst>
            <pc:docMk/>
            <pc:sldMk cId="2877925589" sldId="409"/>
            <ac:cxnSpMk id="86" creationId="{4FF1C5F2-2598-404D-A370-4EB575A8298F}"/>
          </ac:cxnSpMkLst>
        </pc:cxnChg>
        <pc:cxnChg chg="mod">
          <ac:chgData name="Syphax Ait oubelli" userId="ecf726b1934da71b" providerId="LiveId" clId="{DBF02EF2-5AE0-440D-B6AD-B5ACDEE03AC8}" dt="2021-08-27T16:20:23.949" v="4081" actId="692"/>
          <ac:cxnSpMkLst>
            <pc:docMk/>
            <pc:sldMk cId="2877925589" sldId="409"/>
            <ac:cxnSpMk id="87" creationId="{7286FA24-9462-4639-B906-C0838D91248A}"/>
          </ac:cxnSpMkLst>
        </pc:cxnChg>
        <pc:cxnChg chg="mod">
          <ac:chgData name="Syphax Ait oubelli" userId="ecf726b1934da71b" providerId="LiveId" clId="{DBF02EF2-5AE0-440D-B6AD-B5ACDEE03AC8}" dt="2021-08-27T16:20:23.949" v="4081" actId="692"/>
          <ac:cxnSpMkLst>
            <pc:docMk/>
            <pc:sldMk cId="2877925589" sldId="409"/>
            <ac:cxnSpMk id="88" creationId="{2561B730-72E5-4303-B9EF-B9620ADD699D}"/>
          </ac:cxnSpMkLst>
        </pc:cxnChg>
        <pc:cxnChg chg="mod">
          <ac:chgData name="Syphax Ait oubelli" userId="ecf726b1934da71b" providerId="LiveId" clId="{DBF02EF2-5AE0-440D-B6AD-B5ACDEE03AC8}" dt="2021-08-27T16:20:23.949" v="4081" actId="692"/>
          <ac:cxnSpMkLst>
            <pc:docMk/>
            <pc:sldMk cId="2877925589" sldId="409"/>
            <ac:cxnSpMk id="89" creationId="{6593F95F-D66B-4BCF-BDA7-6575307BBBF5}"/>
          </ac:cxnSpMkLst>
        </pc:cxnChg>
        <pc:cxnChg chg="mod">
          <ac:chgData name="Syphax Ait oubelli" userId="ecf726b1934da71b" providerId="LiveId" clId="{DBF02EF2-5AE0-440D-B6AD-B5ACDEE03AC8}" dt="2021-08-27T16:20:23.949" v="4081" actId="692"/>
          <ac:cxnSpMkLst>
            <pc:docMk/>
            <pc:sldMk cId="2877925589" sldId="409"/>
            <ac:cxnSpMk id="90" creationId="{351DF9ED-544C-4A1B-BA3F-D60B84B7AC70}"/>
          </ac:cxnSpMkLst>
        </pc:cxnChg>
        <pc:cxnChg chg="mod">
          <ac:chgData name="Syphax Ait oubelli" userId="ecf726b1934da71b" providerId="LiveId" clId="{DBF02EF2-5AE0-440D-B6AD-B5ACDEE03AC8}" dt="2021-08-27T16:20:23.949" v="4081" actId="692"/>
          <ac:cxnSpMkLst>
            <pc:docMk/>
            <pc:sldMk cId="2877925589" sldId="409"/>
            <ac:cxnSpMk id="91" creationId="{B42CB3A6-E6F5-4FC0-BDEA-50F0A45427BE}"/>
          </ac:cxnSpMkLst>
        </pc:cxnChg>
        <pc:cxnChg chg="mod">
          <ac:chgData name="Syphax Ait oubelli" userId="ecf726b1934da71b" providerId="LiveId" clId="{DBF02EF2-5AE0-440D-B6AD-B5ACDEE03AC8}" dt="2021-08-27T16:20:23.949" v="4081" actId="692"/>
          <ac:cxnSpMkLst>
            <pc:docMk/>
            <pc:sldMk cId="2877925589" sldId="409"/>
            <ac:cxnSpMk id="92" creationId="{327702C8-A8D0-4493-8A8E-94644FE10436}"/>
          </ac:cxnSpMkLst>
        </pc:cxnChg>
        <pc:cxnChg chg="mod">
          <ac:chgData name="Syphax Ait oubelli" userId="ecf726b1934da71b" providerId="LiveId" clId="{DBF02EF2-5AE0-440D-B6AD-B5ACDEE03AC8}" dt="2021-08-27T16:20:23.949" v="4081" actId="692"/>
          <ac:cxnSpMkLst>
            <pc:docMk/>
            <pc:sldMk cId="2877925589" sldId="409"/>
            <ac:cxnSpMk id="93" creationId="{FC6E5735-BBDB-4F1D-B3F4-82093649FEC2}"/>
          </ac:cxnSpMkLst>
        </pc:cxnChg>
        <pc:cxnChg chg="mod">
          <ac:chgData name="Syphax Ait oubelli" userId="ecf726b1934da71b" providerId="LiveId" clId="{DBF02EF2-5AE0-440D-B6AD-B5ACDEE03AC8}" dt="2021-08-27T16:20:23.949" v="4081" actId="692"/>
          <ac:cxnSpMkLst>
            <pc:docMk/>
            <pc:sldMk cId="2877925589" sldId="409"/>
            <ac:cxnSpMk id="94" creationId="{18422052-3D34-4331-AC63-54602F0F7422}"/>
          </ac:cxnSpMkLst>
        </pc:cxnChg>
        <pc:cxnChg chg="mod">
          <ac:chgData name="Syphax Ait oubelli" userId="ecf726b1934da71b" providerId="LiveId" clId="{DBF02EF2-5AE0-440D-B6AD-B5ACDEE03AC8}" dt="2021-08-27T16:20:23.949" v="4081" actId="692"/>
          <ac:cxnSpMkLst>
            <pc:docMk/>
            <pc:sldMk cId="2877925589" sldId="409"/>
            <ac:cxnSpMk id="95" creationId="{EEC17D16-BFAC-4610-A3D2-EFD89F5CA02F}"/>
          </ac:cxnSpMkLst>
        </pc:cxnChg>
        <pc:cxnChg chg="mod">
          <ac:chgData name="Syphax Ait oubelli" userId="ecf726b1934da71b" providerId="LiveId" clId="{DBF02EF2-5AE0-440D-B6AD-B5ACDEE03AC8}" dt="2021-08-27T16:20:23.949" v="4081" actId="692"/>
          <ac:cxnSpMkLst>
            <pc:docMk/>
            <pc:sldMk cId="2877925589" sldId="409"/>
            <ac:cxnSpMk id="96" creationId="{E1E88F50-FDE6-4EAC-A75A-3AA53B9AB12F}"/>
          </ac:cxnSpMkLst>
        </pc:cxnChg>
        <pc:cxnChg chg="mod">
          <ac:chgData name="Syphax Ait oubelli" userId="ecf726b1934da71b" providerId="LiveId" clId="{DBF02EF2-5AE0-440D-B6AD-B5ACDEE03AC8}" dt="2021-08-27T16:20:23.949" v="4081" actId="692"/>
          <ac:cxnSpMkLst>
            <pc:docMk/>
            <pc:sldMk cId="2877925589" sldId="409"/>
            <ac:cxnSpMk id="97" creationId="{F24DB324-2A88-4F01-8E70-7500DD7EFCFD}"/>
          </ac:cxnSpMkLst>
        </pc:cxnChg>
        <pc:cxnChg chg="mod">
          <ac:chgData name="Syphax Ait oubelli" userId="ecf726b1934da71b" providerId="LiveId" clId="{DBF02EF2-5AE0-440D-B6AD-B5ACDEE03AC8}" dt="2021-08-27T16:20:23.949" v="4081" actId="692"/>
          <ac:cxnSpMkLst>
            <pc:docMk/>
            <pc:sldMk cId="2877925589" sldId="409"/>
            <ac:cxnSpMk id="98" creationId="{916DAD9B-47D7-4C86-89D1-B6691D745960}"/>
          </ac:cxnSpMkLst>
        </pc:cxnChg>
        <pc:cxnChg chg="mod">
          <ac:chgData name="Syphax Ait oubelli" userId="ecf726b1934da71b" providerId="LiveId" clId="{DBF02EF2-5AE0-440D-B6AD-B5ACDEE03AC8}" dt="2021-08-27T16:20:23.949" v="4081" actId="692"/>
          <ac:cxnSpMkLst>
            <pc:docMk/>
            <pc:sldMk cId="2877925589" sldId="409"/>
            <ac:cxnSpMk id="99" creationId="{6C2F74E6-9D45-457E-ADB9-F2C6BC5F5584}"/>
          </ac:cxnSpMkLst>
        </pc:cxnChg>
        <pc:cxnChg chg="add mod">
          <ac:chgData name="Syphax Ait oubelli" userId="ecf726b1934da71b" providerId="LiveId" clId="{DBF02EF2-5AE0-440D-B6AD-B5ACDEE03AC8}" dt="2021-08-27T16:21:40.382" v="4094" actId="1076"/>
          <ac:cxnSpMkLst>
            <pc:docMk/>
            <pc:sldMk cId="2877925589" sldId="409"/>
            <ac:cxnSpMk id="101" creationId="{5C04003C-589F-4B23-894C-F733362E534F}"/>
          </ac:cxnSpMkLst>
        </pc:cxnChg>
      </pc:sldChg>
      <pc:sldChg chg="add del">
        <pc:chgData name="Syphax Ait oubelli" userId="ecf726b1934da71b" providerId="LiveId" clId="{DBF02EF2-5AE0-440D-B6AD-B5ACDEE03AC8}" dt="2021-08-27T16:19:49.809" v="4076" actId="2890"/>
        <pc:sldMkLst>
          <pc:docMk/>
          <pc:sldMk cId="4184001298" sldId="409"/>
        </pc:sldMkLst>
      </pc:sldChg>
      <pc:sldChg chg="modSp add mod ord">
        <pc:chgData name="Syphax Ait oubelli" userId="ecf726b1934da71b" providerId="LiveId" clId="{DBF02EF2-5AE0-440D-B6AD-B5ACDEE03AC8}" dt="2021-08-27T16:25:40.174" v="4105" actId="207"/>
        <pc:sldMkLst>
          <pc:docMk/>
          <pc:sldMk cId="679124062" sldId="410"/>
        </pc:sldMkLst>
        <pc:spChg chg="mod">
          <ac:chgData name="Syphax Ait oubelli" userId="ecf726b1934da71b" providerId="LiveId" clId="{DBF02EF2-5AE0-440D-B6AD-B5ACDEE03AC8}" dt="2021-08-27T16:25:40.174" v="4105" actId="207"/>
          <ac:spMkLst>
            <pc:docMk/>
            <pc:sldMk cId="679124062" sldId="410"/>
            <ac:spMk id="10" creationId="{64A1804D-5EE1-45AB-8787-6B8AB96A3DF6}"/>
          </ac:spMkLst>
        </pc:spChg>
        <pc:spChg chg="mod">
          <ac:chgData name="Syphax Ait oubelli" userId="ecf726b1934da71b" providerId="LiveId" clId="{DBF02EF2-5AE0-440D-B6AD-B5ACDEE03AC8}" dt="2021-08-27T16:25:40.174" v="4105" actId="207"/>
          <ac:spMkLst>
            <pc:docMk/>
            <pc:sldMk cId="679124062" sldId="410"/>
            <ac:spMk id="13" creationId="{4D360CD4-01F2-4912-A370-7F474CDD0DAB}"/>
          </ac:spMkLst>
        </pc:spChg>
        <pc:spChg chg="mod">
          <ac:chgData name="Syphax Ait oubelli" userId="ecf726b1934da71b" providerId="LiveId" clId="{DBF02EF2-5AE0-440D-B6AD-B5ACDEE03AC8}" dt="2021-08-27T16:25:40.174" v="4105" actId="207"/>
          <ac:spMkLst>
            <pc:docMk/>
            <pc:sldMk cId="679124062" sldId="410"/>
            <ac:spMk id="16" creationId="{73A2B211-1E76-43B8-A842-644031212CA9}"/>
          </ac:spMkLst>
        </pc:spChg>
        <pc:spChg chg="mod">
          <ac:chgData name="Syphax Ait oubelli" userId="ecf726b1934da71b" providerId="LiveId" clId="{DBF02EF2-5AE0-440D-B6AD-B5ACDEE03AC8}" dt="2021-08-27T16:25:40.174" v="4105" actId="207"/>
          <ac:spMkLst>
            <pc:docMk/>
            <pc:sldMk cId="679124062" sldId="410"/>
            <ac:spMk id="19" creationId="{F71A63FB-07F1-4F19-B1A3-EBF27B03FDC2}"/>
          </ac:spMkLst>
        </pc:spChg>
        <pc:spChg chg="mod">
          <ac:chgData name="Syphax Ait oubelli" userId="ecf726b1934da71b" providerId="LiveId" clId="{DBF02EF2-5AE0-440D-B6AD-B5ACDEE03AC8}" dt="2021-08-27T16:25:40.174" v="4105" actId="207"/>
          <ac:spMkLst>
            <pc:docMk/>
            <pc:sldMk cId="679124062" sldId="410"/>
            <ac:spMk id="22" creationId="{0C3FE7D5-4E79-46C7-8C4C-6552ACA027E3}"/>
          </ac:spMkLst>
        </pc:spChg>
        <pc:spChg chg="mod">
          <ac:chgData name="Syphax Ait oubelli" userId="ecf726b1934da71b" providerId="LiveId" clId="{DBF02EF2-5AE0-440D-B6AD-B5ACDEE03AC8}" dt="2021-08-27T16:25:40.174" v="4105" actId="207"/>
          <ac:spMkLst>
            <pc:docMk/>
            <pc:sldMk cId="679124062" sldId="410"/>
            <ac:spMk id="37" creationId="{C81227BE-41EF-4393-AC13-08A97F741AD1}"/>
          </ac:spMkLst>
        </pc:spChg>
        <pc:spChg chg="mod">
          <ac:chgData name="Syphax Ait oubelli" userId="ecf726b1934da71b" providerId="LiveId" clId="{DBF02EF2-5AE0-440D-B6AD-B5ACDEE03AC8}" dt="2021-08-27T16:25:11.780" v="4101" actId="207"/>
          <ac:spMkLst>
            <pc:docMk/>
            <pc:sldMk cId="679124062" sldId="410"/>
            <ac:spMk id="41" creationId="{6B2E0BA1-32CD-4D2C-BE79-ED6BA7C458D6}"/>
          </ac:spMkLst>
        </pc:spChg>
        <pc:spChg chg="mod">
          <ac:chgData name="Syphax Ait oubelli" userId="ecf726b1934da71b" providerId="LiveId" clId="{DBF02EF2-5AE0-440D-B6AD-B5ACDEE03AC8}" dt="2021-08-27T16:25:20.186" v="4103" actId="207"/>
          <ac:spMkLst>
            <pc:docMk/>
            <pc:sldMk cId="679124062" sldId="410"/>
            <ac:spMk id="47" creationId="{20DCF8CE-8007-4EFB-A07D-6F5F69BE7A90}"/>
          </ac:spMkLst>
        </pc:spChg>
        <pc:spChg chg="mod">
          <ac:chgData name="Syphax Ait oubelli" userId="ecf726b1934da71b" providerId="LiveId" clId="{DBF02EF2-5AE0-440D-B6AD-B5ACDEE03AC8}" dt="2021-08-27T16:25:11.780" v="4101" actId="207"/>
          <ac:spMkLst>
            <pc:docMk/>
            <pc:sldMk cId="679124062" sldId="410"/>
            <ac:spMk id="48" creationId="{E6E52269-FBD2-460C-983A-F57FD9EBF9D1}"/>
          </ac:spMkLst>
        </pc:spChg>
        <pc:spChg chg="mod">
          <ac:chgData name="Syphax Ait oubelli" userId="ecf726b1934da71b" providerId="LiveId" clId="{DBF02EF2-5AE0-440D-B6AD-B5ACDEE03AC8}" dt="2021-08-27T16:25:11.780" v="4101" actId="207"/>
          <ac:spMkLst>
            <pc:docMk/>
            <pc:sldMk cId="679124062" sldId="410"/>
            <ac:spMk id="50" creationId="{74461088-93AE-44CF-8527-A452B0E61588}"/>
          </ac:spMkLst>
        </pc:spChg>
        <pc:spChg chg="mod">
          <ac:chgData name="Syphax Ait oubelli" userId="ecf726b1934da71b" providerId="LiveId" clId="{DBF02EF2-5AE0-440D-B6AD-B5ACDEE03AC8}" dt="2021-08-27T16:25:20.186" v="4103" actId="207"/>
          <ac:spMkLst>
            <pc:docMk/>
            <pc:sldMk cId="679124062" sldId="410"/>
            <ac:spMk id="51" creationId="{4C316A44-B2D3-4DE8-BE1F-759CADAB1A43}"/>
          </ac:spMkLst>
        </pc:spChg>
        <pc:spChg chg="mod">
          <ac:chgData name="Syphax Ait oubelli" userId="ecf726b1934da71b" providerId="LiveId" clId="{DBF02EF2-5AE0-440D-B6AD-B5ACDEE03AC8}" dt="2021-08-27T16:25:40.174" v="4105" actId="207"/>
          <ac:spMkLst>
            <pc:docMk/>
            <pc:sldMk cId="679124062" sldId="410"/>
            <ac:spMk id="52" creationId="{9737E3C9-2649-4B93-B311-C140B3A0E59E}"/>
          </ac:spMkLst>
        </pc:spChg>
        <pc:spChg chg="mod">
          <ac:chgData name="Syphax Ait oubelli" userId="ecf726b1934da71b" providerId="LiveId" clId="{DBF02EF2-5AE0-440D-B6AD-B5ACDEE03AC8}" dt="2021-08-27T16:25:20.186" v="4103" actId="207"/>
          <ac:spMkLst>
            <pc:docMk/>
            <pc:sldMk cId="679124062" sldId="410"/>
            <ac:spMk id="57" creationId="{12D10859-0B20-4EAD-BBEA-880230B1BE12}"/>
          </ac:spMkLst>
        </pc:spChg>
        <pc:spChg chg="mod">
          <ac:chgData name="Syphax Ait oubelli" userId="ecf726b1934da71b" providerId="LiveId" clId="{DBF02EF2-5AE0-440D-B6AD-B5ACDEE03AC8}" dt="2021-08-27T16:25:20.186" v="4103" actId="207"/>
          <ac:spMkLst>
            <pc:docMk/>
            <pc:sldMk cId="679124062" sldId="410"/>
            <ac:spMk id="63" creationId="{D58C902F-7C73-40D5-BF07-FA0B0F51F345}"/>
          </ac:spMkLst>
        </pc:spChg>
        <pc:spChg chg="mod">
          <ac:chgData name="Syphax Ait oubelli" userId="ecf726b1934da71b" providerId="LiveId" clId="{DBF02EF2-5AE0-440D-B6AD-B5ACDEE03AC8}" dt="2021-08-27T16:25:20.186" v="4103" actId="207"/>
          <ac:spMkLst>
            <pc:docMk/>
            <pc:sldMk cId="679124062" sldId="410"/>
            <ac:spMk id="65" creationId="{D073125D-930A-468C-A077-0AF96E1EA3DA}"/>
          </ac:spMkLst>
        </pc:spChg>
        <pc:spChg chg="mod">
          <ac:chgData name="Syphax Ait oubelli" userId="ecf726b1934da71b" providerId="LiveId" clId="{DBF02EF2-5AE0-440D-B6AD-B5ACDEE03AC8}" dt="2021-08-27T16:25:20.186" v="4103" actId="207"/>
          <ac:spMkLst>
            <pc:docMk/>
            <pc:sldMk cId="679124062" sldId="410"/>
            <ac:spMk id="66" creationId="{27F4EAC8-105D-4B47-B09A-4D389879EF31}"/>
          </ac:spMkLst>
        </pc:spChg>
        <pc:spChg chg="mod">
          <ac:chgData name="Syphax Ait oubelli" userId="ecf726b1934da71b" providerId="LiveId" clId="{DBF02EF2-5AE0-440D-B6AD-B5ACDEE03AC8}" dt="2021-08-27T16:25:20.186" v="4103" actId="207"/>
          <ac:spMkLst>
            <pc:docMk/>
            <pc:sldMk cId="679124062" sldId="410"/>
            <ac:spMk id="67" creationId="{10B155FB-C0BF-4C70-B11E-BF4D7973C22D}"/>
          </ac:spMkLst>
        </pc:spChg>
      </pc:sldChg>
      <pc:sldChg chg="addSp delSp modSp add mod">
        <pc:chgData name="Syphax Ait oubelli" userId="ecf726b1934da71b" providerId="LiveId" clId="{DBF02EF2-5AE0-440D-B6AD-B5ACDEE03AC8}" dt="2021-08-27T21:14:15.923" v="5378" actId="207"/>
        <pc:sldMkLst>
          <pc:docMk/>
          <pc:sldMk cId="4071030118" sldId="411"/>
        </pc:sldMkLst>
        <pc:spChg chg="add mod">
          <ac:chgData name="Syphax Ait oubelli" userId="ecf726b1934da71b" providerId="LiveId" clId="{DBF02EF2-5AE0-440D-B6AD-B5ACDEE03AC8}" dt="2021-08-27T21:14:15.923" v="5378" actId="207"/>
          <ac:spMkLst>
            <pc:docMk/>
            <pc:sldMk cId="4071030118" sldId="411"/>
            <ac:spMk id="2" creationId="{8F7B6ECE-ECD4-4F51-9396-EF522DE1EB44}"/>
          </ac:spMkLst>
        </pc:spChg>
        <pc:spChg chg="del">
          <ac:chgData name="Syphax Ait oubelli" userId="ecf726b1934da71b" providerId="LiveId" clId="{DBF02EF2-5AE0-440D-B6AD-B5ACDEE03AC8}" dt="2021-08-27T16:37:10.059" v="4107" actId="478"/>
          <ac:spMkLst>
            <pc:docMk/>
            <pc:sldMk cId="4071030118" sldId="411"/>
            <ac:spMk id="3" creationId="{CDF11141-7D34-471F-9116-08A32B0BFEDB}"/>
          </ac:spMkLst>
        </pc:spChg>
        <pc:spChg chg="del">
          <ac:chgData name="Syphax Ait oubelli" userId="ecf726b1934da71b" providerId="LiveId" clId="{DBF02EF2-5AE0-440D-B6AD-B5ACDEE03AC8}" dt="2021-08-27T16:37:10.059" v="4107" actId="478"/>
          <ac:spMkLst>
            <pc:docMk/>
            <pc:sldMk cId="4071030118" sldId="411"/>
            <ac:spMk id="4" creationId="{10C1B4DD-33B2-4079-ACAE-A9AFCA8787AC}"/>
          </ac:spMkLst>
        </pc:spChg>
        <pc:spChg chg="add mod">
          <ac:chgData name="Syphax Ait oubelli" userId="ecf726b1934da71b" providerId="LiveId" clId="{DBF02EF2-5AE0-440D-B6AD-B5ACDEE03AC8}" dt="2021-08-27T16:37:36.518" v="4125" actId="14100"/>
          <ac:spMkLst>
            <pc:docMk/>
            <pc:sldMk cId="4071030118" sldId="411"/>
            <ac:spMk id="5" creationId="{B9EFD0E9-43C8-4978-8EDD-1CFA087137C1}"/>
          </ac:spMkLst>
        </pc:spChg>
        <pc:spChg chg="del">
          <ac:chgData name="Syphax Ait oubelli" userId="ecf726b1934da71b" providerId="LiveId" clId="{DBF02EF2-5AE0-440D-B6AD-B5ACDEE03AC8}" dt="2021-08-27T16:37:10.059" v="4107" actId="478"/>
          <ac:spMkLst>
            <pc:docMk/>
            <pc:sldMk cId="4071030118" sldId="411"/>
            <ac:spMk id="7" creationId="{D59E1FB0-9903-4F5E-B7EC-B11DAB940366}"/>
          </ac:spMkLst>
        </pc:spChg>
        <pc:spChg chg="del">
          <ac:chgData name="Syphax Ait oubelli" userId="ecf726b1934da71b" providerId="LiveId" clId="{DBF02EF2-5AE0-440D-B6AD-B5ACDEE03AC8}" dt="2021-08-27T16:37:10.059" v="4107" actId="478"/>
          <ac:spMkLst>
            <pc:docMk/>
            <pc:sldMk cId="4071030118" sldId="411"/>
            <ac:spMk id="10" creationId="{64A1804D-5EE1-45AB-8787-6B8AB96A3DF6}"/>
          </ac:spMkLst>
        </pc:spChg>
        <pc:spChg chg="del">
          <ac:chgData name="Syphax Ait oubelli" userId="ecf726b1934da71b" providerId="LiveId" clId="{DBF02EF2-5AE0-440D-B6AD-B5ACDEE03AC8}" dt="2021-08-27T16:37:10.059" v="4107" actId="478"/>
          <ac:spMkLst>
            <pc:docMk/>
            <pc:sldMk cId="4071030118" sldId="411"/>
            <ac:spMk id="13" creationId="{4D360CD4-01F2-4912-A370-7F474CDD0DAB}"/>
          </ac:spMkLst>
        </pc:spChg>
        <pc:spChg chg="del">
          <ac:chgData name="Syphax Ait oubelli" userId="ecf726b1934da71b" providerId="LiveId" clId="{DBF02EF2-5AE0-440D-B6AD-B5ACDEE03AC8}" dt="2021-08-27T16:37:10.059" v="4107" actId="478"/>
          <ac:spMkLst>
            <pc:docMk/>
            <pc:sldMk cId="4071030118" sldId="411"/>
            <ac:spMk id="16" creationId="{73A2B211-1E76-43B8-A842-644031212CA9}"/>
          </ac:spMkLst>
        </pc:spChg>
        <pc:spChg chg="del">
          <ac:chgData name="Syphax Ait oubelli" userId="ecf726b1934da71b" providerId="LiveId" clId="{DBF02EF2-5AE0-440D-B6AD-B5ACDEE03AC8}" dt="2021-08-27T16:37:10.059" v="4107" actId="478"/>
          <ac:spMkLst>
            <pc:docMk/>
            <pc:sldMk cId="4071030118" sldId="411"/>
            <ac:spMk id="19" creationId="{F71A63FB-07F1-4F19-B1A3-EBF27B03FDC2}"/>
          </ac:spMkLst>
        </pc:spChg>
        <pc:spChg chg="del">
          <ac:chgData name="Syphax Ait oubelli" userId="ecf726b1934da71b" providerId="LiveId" clId="{DBF02EF2-5AE0-440D-B6AD-B5ACDEE03AC8}" dt="2021-08-27T16:37:10.059" v="4107" actId="478"/>
          <ac:spMkLst>
            <pc:docMk/>
            <pc:sldMk cId="4071030118" sldId="411"/>
            <ac:spMk id="22" creationId="{0C3FE7D5-4E79-46C7-8C4C-6552ACA027E3}"/>
          </ac:spMkLst>
        </pc:spChg>
        <pc:spChg chg="del">
          <ac:chgData name="Syphax Ait oubelli" userId="ecf726b1934da71b" providerId="LiveId" clId="{DBF02EF2-5AE0-440D-B6AD-B5ACDEE03AC8}" dt="2021-08-27T16:37:10.059" v="4107" actId="478"/>
          <ac:spMkLst>
            <pc:docMk/>
            <pc:sldMk cId="4071030118" sldId="411"/>
            <ac:spMk id="25" creationId="{06AF10B1-CB4F-4986-B34E-193E0BD469D9}"/>
          </ac:spMkLst>
        </pc:spChg>
        <pc:spChg chg="del">
          <ac:chgData name="Syphax Ait oubelli" userId="ecf726b1934da71b" providerId="LiveId" clId="{DBF02EF2-5AE0-440D-B6AD-B5ACDEE03AC8}" dt="2021-08-27T16:37:10.059" v="4107" actId="478"/>
          <ac:spMkLst>
            <pc:docMk/>
            <pc:sldMk cId="4071030118" sldId="411"/>
            <ac:spMk id="28" creationId="{15F0DA52-9D8D-4642-9762-65BDA6AFE2FA}"/>
          </ac:spMkLst>
        </pc:spChg>
        <pc:spChg chg="del">
          <ac:chgData name="Syphax Ait oubelli" userId="ecf726b1934da71b" providerId="LiveId" clId="{DBF02EF2-5AE0-440D-B6AD-B5ACDEE03AC8}" dt="2021-08-27T16:37:10.059" v="4107" actId="478"/>
          <ac:spMkLst>
            <pc:docMk/>
            <pc:sldMk cId="4071030118" sldId="411"/>
            <ac:spMk id="29" creationId="{58F6974D-B5AB-4DF0-9263-144614FD5136}"/>
          </ac:spMkLst>
        </pc:spChg>
        <pc:spChg chg="del">
          <ac:chgData name="Syphax Ait oubelli" userId="ecf726b1934da71b" providerId="LiveId" clId="{DBF02EF2-5AE0-440D-B6AD-B5ACDEE03AC8}" dt="2021-08-27T16:37:10.059" v="4107" actId="478"/>
          <ac:spMkLst>
            <pc:docMk/>
            <pc:sldMk cId="4071030118" sldId="411"/>
            <ac:spMk id="30" creationId="{C82C20F5-CCED-4075-868A-C298AB81DC25}"/>
          </ac:spMkLst>
        </pc:spChg>
        <pc:spChg chg="del">
          <ac:chgData name="Syphax Ait oubelli" userId="ecf726b1934da71b" providerId="LiveId" clId="{DBF02EF2-5AE0-440D-B6AD-B5ACDEE03AC8}" dt="2021-08-27T16:37:10.059" v="4107" actId="478"/>
          <ac:spMkLst>
            <pc:docMk/>
            <pc:sldMk cId="4071030118" sldId="411"/>
            <ac:spMk id="31" creationId="{14AFC152-7112-443A-8C7A-2E80FB0E8E5A}"/>
          </ac:spMkLst>
        </pc:spChg>
        <pc:spChg chg="del">
          <ac:chgData name="Syphax Ait oubelli" userId="ecf726b1934da71b" providerId="LiveId" clId="{DBF02EF2-5AE0-440D-B6AD-B5ACDEE03AC8}" dt="2021-08-27T16:37:10.059" v="4107" actId="478"/>
          <ac:spMkLst>
            <pc:docMk/>
            <pc:sldMk cId="4071030118" sldId="411"/>
            <ac:spMk id="32" creationId="{CA63CF28-5876-4133-8E7B-0D507AF1E70F}"/>
          </ac:spMkLst>
        </pc:spChg>
        <pc:spChg chg="del">
          <ac:chgData name="Syphax Ait oubelli" userId="ecf726b1934da71b" providerId="LiveId" clId="{DBF02EF2-5AE0-440D-B6AD-B5ACDEE03AC8}" dt="2021-08-27T16:37:10.059" v="4107" actId="478"/>
          <ac:spMkLst>
            <pc:docMk/>
            <pc:sldMk cId="4071030118" sldId="411"/>
            <ac:spMk id="33" creationId="{3B47E5DD-49D4-4BBA-8C07-C601EF46FFF7}"/>
          </ac:spMkLst>
        </pc:spChg>
        <pc:spChg chg="del">
          <ac:chgData name="Syphax Ait oubelli" userId="ecf726b1934da71b" providerId="LiveId" clId="{DBF02EF2-5AE0-440D-B6AD-B5ACDEE03AC8}" dt="2021-08-27T16:37:10.059" v="4107" actId="478"/>
          <ac:spMkLst>
            <pc:docMk/>
            <pc:sldMk cId="4071030118" sldId="411"/>
            <ac:spMk id="34" creationId="{F09FA5DB-C5D5-4113-BDD9-00327492FEB0}"/>
          </ac:spMkLst>
        </pc:spChg>
        <pc:spChg chg="del">
          <ac:chgData name="Syphax Ait oubelli" userId="ecf726b1934da71b" providerId="LiveId" clId="{DBF02EF2-5AE0-440D-B6AD-B5ACDEE03AC8}" dt="2021-08-27T16:37:10.059" v="4107" actId="478"/>
          <ac:spMkLst>
            <pc:docMk/>
            <pc:sldMk cId="4071030118" sldId="411"/>
            <ac:spMk id="36" creationId="{0BFC7959-0C48-4E10-8F34-479A8AAC4FB1}"/>
          </ac:spMkLst>
        </pc:spChg>
        <pc:spChg chg="del">
          <ac:chgData name="Syphax Ait oubelli" userId="ecf726b1934da71b" providerId="LiveId" clId="{DBF02EF2-5AE0-440D-B6AD-B5ACDEE03AC8}" dt="2021-08-27T16:37:10.059" v="4107" actId="478"/>
          <ac:spMkLst>
            <pc:docMk/>
            <pc:sldMk cId="4071030118" sldId="411"/>
            <ac:spMk id="37" creationId="{C81227BE-41EF-4393-AC13-08A97F741AD1}"/>
          </ac:spMkLst>
        </pc:spChg>
        <pc:spChg chg="del">
          <ac:chgData name="Syphax Ait oubelli" userId="ecf726b1934da71b" providerId="LiveId" clId="{DBF02EF2-5AE0-440D-B6AD-B5ACDEE03AC8}" dt="2021-08-27T16:37:10.059" v="4107" actId="478"/>
          <ac:spMkLst>
            <pc:docMk/>
            <pc:sldMk cId="4071030118" sldId="411"/>
            <ac:spMk id="39" creationId="{5C7F4633-4E44-4C0E-B586-9CCE2BB2DCAA}"/>
          </ac:spMkLst>
        </pc:spChg>
        <pc:spChg chg="del">
          <ac:chgData name="Syphax Ait oubelli" userId="ecf726b1934da71b" providerId="LiveId" clId="{DBF02EF2-5AE0-440D-B6AD-B5ACDEE03AC8}" dt="2021-08-27T16:37:10.059" v="4107" actId="478"/>
          <ac:spMkLst>
            <pc:docMk/>
            <pc:sldMk cId="4071030118" sldId="411"/>
            <ac:spMk id="40" creationId="{EF95D963-9C20-4B6A-8864-EBC33FF866EE}"/>
          </ac:spMkLst>
        </pc:spChg>
        <pc:spChg chg="del">
          <ac:chgData name="Syphax Ait oubelli" userId="ecf726b1934da71b" providerId="LiveId" clId="{DBF02EF2-5AE0-440D-B6AD-B5ACDEE03AC8}" dt="2021-08-27T16:37:10.059" v="4107" actId="478"/>
          <ac:spMkLst>
            <pc:docMk/>
            <pc:sldMk cId="4071030118" sldId="411"/>
            <ac:spMk id="41" creationId="{6B2E0BA1-32CD-4D2C-BE79-ED6BA7C458D6}"/>
          </ac:spMkLst>
        </pc:spChg>
        <pc:spChg chg="del">
          <ac:chgData name="Syphax Ait oubelli" userId="ecf726b1934da71b" providerId="LiveId" clId="{DBF02EF2-5AE0-440D-B6AD-B5ACDEE03AC8}" dt="2021-08-27T16:37:10.059" v="4107" actId="478"/>
          <ac:spMkLst>
            <pc:docMk/>
            <pc:sldMk cId="4071030118" sldId="411"/>
            <ac:spMk id="42" creationId="{DC2FBFD4-9BAF-4F0F-B0D2-37EB8CA99081}"/>
          </ac:spMkLst>
        </pc:spChg>
        <pc:spChg chg="del">
          <ac:chgData name="Syphax Ait oubelli" userId="ecf726b1934da71b" providerId="LiveId" clId="{DBF02EF2-5AE0-440D-B6AD-B5ACDEE03AC8}" dt="2021-08-27T16:37:10.059" v="4107" actId="478"/>
          <ac:spMkLst>
            <pc:docMk/>
            <pc:sldMk cId="4071030118" sldId="411"/>
            <ac:spMk id="43" creationId="{A1622D04-8937-4436-8A83-B2DDB09AE7F2}"/>
          </ac:spMkLst>
        </pc:spChg>
        <pc:spChg chg="del">
          <ac:chgData name="Syphax Ait oubelli" userId="ecf726b1934da71b" providerId="LiveId" clId="{DBF02EF2-5AE0-440D-B6AD-B5ACDEE03AC8}" dt="2021-08-27T16:37:10.059" v="4107" actId="478"/>
          <ac:spMkLst>
            <pc:docMk/>
            <pc:sldMk cId="4071030118" sldId="411"/>
            <ac:spMk id="44" creationId="{18DEE543-1B9E-4872-8313-51EC599556B4}"/>
          </ac:spMkLst>
        </pc:spChg>
        <pc:spChg chg="del">
          <ac:chgData name="Syphax Ait oubelli" userId="ecf726b1934da71b" providerId="LiveId" clId="{DBF02EF2-5AE0-440D-B6AD-B5ACDEE03AC8}" dt="2021-08-27T16:37:10.059" v="4107" actId="478"/>
          <ac:spMkLst>
            <pc:docMk/>
            <pc:sldMk cId="4071030118" sldId="411"/>
            <ac:spMk id="45" creationId="{C802E9D9-86E1-4E44-ABE7-7D5089C479B6}"/>
          </ac:spMkLst>
        </pc:spChg>
        <pc:spChg chg="del">
          <ac:chgData name="Syphax Ait oubelli" userId="ecf726b1934da71b" providerId="LiveId" clId="{DBF02EF2-5AE0-440D-B6AD-B5ACDEE03AC8}" dt="2021-08-27T16:37:10.059" v="4107" actId="478"/>
          <ac:spMkLst>
            <pc:docMk/>
            <pc:sldMk cId="4071030118" sldId="411"/>
            <ac:spMk id="46" creationId="{1785F098-5F9B-4E15-825A-EB70E4A37FD6}"/>
          </ac:spMkLst>
        </pc:spChg>
        <pc:spChg chg="del">
          <ac:chgData name="Syphax Ait oubelli" userId="ecf726b1934da71b" providerId="LiveId" clId="{DBF02EF2-5AE0-440D-B6AD-B5ACDEE03AC8}" dt="2021-08-27T16:37:10.059" v="4107" actId="478"/>
          <ac:spMkLst>
            <pc:docMk/>
            <pc:sldMk cId="4071030118" sldId="411"/>
            <ac:spMk id="47" creationId="{20DCF8CE-8007-4EFB-A07D-6F5F69BE7A90}"/>
          </ac:spMkLst>
        </pc:spChg>
        <pc:spChg chg="del">
          <ac:chgData name="Syphax Ait oubelli" userId="ecf726b1934da71b" providerId="LiveId" clId="{DBF02EF2-5AE0-440D-B6AD-B5ACDEE03AC8}" dt="2021-08-27T16:37:10.059" v="4107" actId="478"/>
          <ac:spMkLst>
            <pc:docMk/>
            <pc:sldMk cId="4071030118" sldId="411"/>
            <ac:spMk id="48" creationId="{E6E52269-FBD2-460C-983A-F57FD9EBF9D1}"/>
          </ac:spMkLst>
        </pc:spChg>
        <pc:spChg chg="del">
          <ac:chgData name="Syphax Ait oubelli" userId="ecf726b1934da71b" providerId="LiveId" clId="{DBF02EF2-5AE0-440D-B6AD-B5ACDEE03AC8}" dt="2021-08-27T16:37:10.059" v="4107" actId="478"/>
          <ac:spMkLst>
            <pc:docMk/>
            <pc:sldMk cId="4071030118" sldId="411"/>
            <ac:spMk id="49" creationId="{8354BD48-71B1-47A2-964C-9406051523F7}"/>
          </ac:spMkLst>
        </pc:spChg>
        <pc:spChg chg="del">
          <ac:chgData name="Syphax Ait oubelli" userId="ecf726b1934da71b" providerId="LiveId" clId="{DBF02EF2-5AE0-440D-B6AD-B5ACDEE03AC8}" dt="2021-08-27T16:37:10.059" v="4107" actId="478"/>
          <ac:spMkLst>
            <pc:docMk/>
            <pc:sldMk cId="4071030118" sldId="411"/>
            <ac:spMk id="50" creationId="{74461088-93AE-44CF-8527-A452B0E61588}"/>
          </ac:spMkLst>
        </pc:spChg>
        <pc:spChg chg="del">
          <ac:chgData name="Syphax Ait oubelli" userId="ecf726b1934da71b" providerId="LiveId" clId="{DBF02EF2-5AE0-440D-B6AD-B5ACDEE03AC8}" dt="2021-08-27T16:37:10.059" v="4107" actId="478"/>
          <ac:spMkLst>
            <pc:docMk/>
            <pc:sldMk cId="4071030118" sldId="411"/>
            <ac:spMk id="51" creationId="{4C316A44-B2D3-4DE8-BE1F-759CADAB1A43}"/>
          </ac:spMkLst>
        </pc:spChg>
        <pc:spChg chg="del">
          <ac:chgData name="Syphax Ait oubelli" userId="ecf726b1934da71b" providerId="LiveId" clId="{DBF02EF2-5AE0-440D-B6AD-B5ACDEE03AC8}" dt="2021-08-27T16:37:10.059" v="4107" actId="478"/>
          <ac:spMkLst>
            <pc:docMk/>
            <pc:sldMk cId="4071030118" sldId="411"/>
            <ac:spMk id="52" creationId="{9737E3C9-2649-4B93-B311-C140B3A0E59E}"/>
          </ac:spMkLst>
        </pc:spChg>
        <pc:spChg chg="del">
          <ac:chgData name="Syphax Ait oubelli" userId="ecf726b1934da71b" providerId="LiveId" clId="{DBF02EF2-5AE0-440D-B6AD-B5ACDEE03AC8}" dt="2021-08-27T16:37:10.059" v="4107" actId="478"/>
          <ac:spMkLst>
            <pc:docMk/>
            <pc:sldMk cId="4071030118" sldId="411"/>
            <ac:spMk id="53" creationId="{C497748A-C88E-4800-ABA9-2408F64D310E}"/>
          </ac:spMkLst>
        </pc:spChg>
        <pc:spChg chg="del">
          <ac:chgData name="Syphax Ait oubelli" userId="ecf726b1934da71b" providerId="LiveId" clId="{DBF02EF2-5AE0-440D-B6AD-B5ACDEE03AC8}" dt="2021-08-27T16:37:10.059" v="4107" actId="478"/>
          <ac:spMkLst>
            <pc:docMk/>
            <pc:sldMk cId="4071030118" sldId="411"/>
            <ac:spMk id="54" creationId="{AAC7EEAF-D656-47CE-8C3F-EA9EA2E249BE}"/>
          </ac:spMkLst>
        </pc:spChg>
        <pc:spChg chg="del">
          <ac:chgData name="Syphax Ait oubelli" userId="ecf726b1934da71b" providerId="LiveId" clId="{DBF02EF2-5AE0-440D-B6AD-B5ACDEE03AC8}" dt="2021-08-27T16:37:10.059" v="4107" actId="478"/>
          <ac:spMkLst>
            <pc:docMk/>
            <pc:sldMk cId="4071030118" sldId="411"/>
            <ac:spMk id="55" creationId="{643D47E5-5F64-41FE-A755-10F5635F91AC}"/>
          </ac:spMkLst>
        </pc:spChg>
        <pc:spChg chg="del">
          <ac:chgData name="Syphax Ait oubelli" userId="ecf726b1934da71b" providerId="LiveId" clId="{DBF02EF2-5AE0-440D-B6AD-B5ACDEE03AC8}" dt="2021-08-27T16:37:10.059" v="4107" actId="478"/>
          <ac:spMkLst>
            <pc:docMk/>
            <pc:sldMk cId="4071030118" sldId="411"/>
            <ac:spMk id="56" creationId="{6A6353A0-C998-4A1D-AB30-BE49BF2D4900}"/>
          </ac:spMkLst>
        </pc:spChg>
        <pc:spChg chg="del">
          <ac:chgData name="Syphax Ait oubelli" userId="ecf726b1934da71b" providerId="LiveId" clId="{DBF02EF2-5AE0-440D-B6AD-B5ACDEE03AC8}" dt="2021-08-27T16:37:10.059" v="4107" actId="478"/>
          <ac:spMkLst>
            <pc:docMk/>
            <pc:sldMk cId="4071030118" sldId="411"/>
            <ac:spMk id="57" creationId="{12D10859-0B20-4EAD-BBEA-880230B1BE12}"/>
          </ac:spMkLst>
        </pc:spChg>
        <pc:spChg chg="del">
          <ac:chgData name="Syphax Ait oubelli" userId="ecf726b1934da71b" providerId="LiveId" clId="{DBF02EF2-5AE0-440D-B6AD-B5ACDEE03AC8}" dt="2021-08-27T16:37:10.059" v="4107" actId="478"/>
          <ac:spMkLst>
            <pc:docMk/>
            <pc:sldMk cId="4071030118" sldId="411"/>
            <ac:spMk id="58" creationId="{8EC3A824-16BD-43D7-A9F7-7315256CBBBD}"/>
          </ac:spMkLst>
        </pc:spChg>
        <pc:spChg chg="del">
          <ac:chgData name="Syphax Ait oubelli" userId="ecf726b1934da71b" providerId="LiveId" clId="{DBF02EF2-5AE0-440D-B6AD-B5ACDEE03AC8}" dt="2021-08-27T16:37:10.059" v="4107" actId="478"/>
          <ac:spMkLst>
            <pc:docMk/>
            <pc:sldMk cId="4071030118" sldId="411"/>
            <ac:spMk id="59" creationId="{04CB84BB-978B-4D95-A5F1-350DDD506149}"/>
          </ac:spMkLst>
        </pc:spChg>
        <pc:spChg chg="del">
          <ac:chgData name="Syphax Ait oubelli" userId="ecf726b1934da71b" providerId="LiveId" clId="{DBF02EF2-5AE0-440D-B6AD-B5ACDEE03AC8}" dt="2021-08-27T16:37:10.059" v="4107" actId="478"/>
          <ac:spMkLst>
            <pc:docMk/>
            <pc:sldMk cId="4071030118" sldId="411"/>
            <ac:spMk id="60" creationId="{F860B6A2-256E-4958-984B-4CA7CFA9B2BE}"/>
          </ac:spMkLst>
        </pc:spChg>
        <pc:spChg chg="del">
          <ac:chgData name="Syphax Ait oubelli" userId="ecf726b1934da71b" providerId="LiveId" clId="{DBF02EF2-5AE0-440D-B6AD-B5ACDEE03AC8}" dt="2021-08-27T16:37:10.059" v="4107" actId="478"/>
          <ac:spMkLst>
            <pc:docMk/>
            <pc:sldMk cId="4071030118" sldId="411"/>
            <ac:spMk id="61" creationId="{6F32346E-52DB-4C93-A3B2-14DA9B8443DA}"/>
          </ac:spMkLst>
        </pc:spChg>
        <pc:spChg chg="del">
          <ac:chgData name="Syphax Ait oubelli" userId="ecf726b1934da71b" providerId="LiveId" clId="{DBF02EF2-5AE0-440D-B6AD-B5ACDEE03AC8}" dt="2021-08-27T16:37:10.059" v="4107" actId="478"/>
          <ac:spMkLst>
            <pc:docMk/>
            <pc:sldMk cId="4071030118" sldId="411"/>
            <ac:spMk id="62" creationId="{4BC7F5EF-FF71-48C9-AB81-CC664F482580}"/>
          </ac:spMkLst>
        </pc:spChg>
        <pc:spChg chg="del">
          <ac:chgData name="Syphax Ait oubelli" userId="ecf726b1934da71b" providerId="LiveId" clId="{DBF02EF2-5AE0-440D-B6AD-B5ACDEE03AC8}" dt="2021-08-27T16:37:10.059" v="4107" actId="478"/>
          <ac:spMkLst>
            <pc:docMk/>
            <pc:sldMk cId="4071030118" sldId="411"/>
            <ac:spMk id="63" creationId="{D58C902F-7C73-40D5-BF07-FA0B0F51F345}"/>
          </ac:spMkLst>
        </pc:spChg>
        <pc:spChg chg="del">
          <ac:chgData name="Syphax Ait oubelli" userId="ecf726b1934da71b" providerId="LiveId" clId="{DBF02EF2-5AE0-440D-B6AD-B5ACDEE03AC8}" dt="2021-08-27T16:37:10.059" v="4107" actId="478"/>
          <ac:spMkLst>
            <pc:docMk/>
            <pc:sldMk cId="4071030118" sldId="411"/>
            <ac:spMk id="64" creationId="{5D49293E-1C21-480B-A99D-89FC82FB266E}"/>
          </ac:spMkLst>
        </pc:spChg>
        <pc:spChg chg="del">
          <ac:chgData name="Syphax Ait oubelli" userId="ecf726b1934da71b" providerId="LiveId" clId="{DBF02EF2-5AE0-440D-B6AD-B5ACDEE03AC8}" dt="2021-08-27T16:37:10.059" v="4107" actId="478"/>
          <ac:spMkLst>
            <pc:docMk/>
            <pc:sldMk cId="4071030118" sldId="411"/>
            <ac:spMk id="65" creationId="{D073125D-930A-468C-A077-0AF96E1EA3DA}"/>
          </ac:spMkLst>
        </pc:spChg>
        <pc:spChg chg="del">
          <ac:chgData name="Syphax Ait oubelli" userId="ecf726b1934da71b" providerId="LiveId" clId="{DBF02EF2-5AE0-440D-B6AD-B5ACDEE03AC8}" dt="2021-08-27T16:37:10.059" v="4107" actId="478"/>
          <ac:spMkLst>
            <pc:docMk/>
            <pc:sldMk cId="4071030118" sldId="411"/>
            <ac:spMk id="66" creationId="{27F4EAC8-105D-4B47-B09A-4D389879EF31}"/>
          </ac:spMkLst>
        </pc:spChg>
        <pc:spChg chg="del">
          <ac:chgData name="Syphax Ait oubelli" userId="ecf726b1934da71b" providerId="LiveId" clId="{DBF02EF2-5AE0-440D-B6AD-B5ACDEE03AC8}" dt="2021-08-27T16:37:10.059" v="4107" actId="478"/>
          <ac:spMkLst>
            <pc:docMk/>
            <pc:sldMk cId="4071030118" sldId="411"/>
            <ac:spMk id="67" creationId="{10B155FB-C0BF-4C70-B11E-BF4D7973C22D}"/>
          </ac:spMkLst>
        </pc:spChg>
        <pc:spChg chg="del">
          <ac:chgData name="Syphax Ait oubelli" userId="ecf726b1934da71b" providerId="LiveId" clId="{DBF02EF2-5AE0-440D-B6AD-B5ACDEE03AC8}" dt="2021-08-27T16:37:10.059" v="4107" actId="478"/>
          <ac:spMkLst>
            <pc:docMk/>
            <pc:sldMk cId="4071030118" sldId="411"/>
            <ac:spMk id="68" creationId="{E4D494FE-438C-4F3C-9D84-F3E3EA5FF01B}"/>
          </ac:spMkLst>
        </pc:spChg>
        <pc:spChg chg="del">
          <ac:chgData name="Syphax Ait oubelli" userId="ecf726b1934da71b" providerId="LiveId" clId="{DBF02EF2-5AE0-440D-B6AD-B5ACDEE03AC8}" dt="2021-08-27T16:37:10.059" v="4107" actId="478"/>
          <ac:spMkLst>
            <pc:docMk/>
            <pc:sldMk cId="4071030118" sldId="411"/>
            <ac:spMk id="100" creationId="{7DD95F53-64BB-429E-9972-3C465EBBEC74}"/>
          </ac:spMkLst>
        </pc:spChg>
        <pc:spChg chg="add mod">
          <ac:chgData name="Syphax Ait oubelli" userId="ecf726b1934da71b" providerId="LiveId" clId="{DBF02EF2-5AE0-440D-B6AD-B5ACDEE03AC8}" dt="2021-08-27T16:37:32.835" v="4124" actId="14100"/>
          <ac:spMkLst>
            <pc:docMk/>
            <pc:sldMk cId="4071030118" sldId="411"/>
            <ac:spMk id="101" creationId="{654EBDBC-21D9-4C67-9F20-8CCA94292C77}"/>
          </ac:spMkLst>
        </pc:spChg>
        <pc:spChg chg="del">
          <ac:chgData name="Syphax Ait oubelli" userId="ecf726b1934da71b" providerId="LiveId" clId="{DBF02EF2-5AE0-440D-B6AD-B5ACDEE03AC8}" dt="2021-08-27T16:37:10.059" v="4107" actId="478"/>
          <ac:spMkLst>
            <pc:docMk/>
            <pc:sldMk cId="4071030118" sldId="411"/>
            <ac:spMk id="103" creationId="{1E9F39FE-4FEB-4EB6-AA0E-9D24F0F2333D}"/>
          </ac:spMkLst>
        </pc:spChg>
        <pc:spChg chg="del">
          <ac:chgData name="Syphax Ait oubelli" userId="ecf726b1934da71b" providerId="LiveId" clId="{DBF02EF2-5AE0-440D-B6AD-B5ACDEE03AC8}" dt="2021-08-27T16:37:10.059" v="4107" actId="478"/>
          <ac:spMkLst>
            <pc:docMk/>
            <pc:sldMk cId="4071030118" sldId="411"/>
            <ac:spMk id="105" creationId="{31EBB0A9-BDCE-467F-AD85-270B3B9D10B6}"/>
          </ac:spMkLst>
        </pc:spChg>
        <pc:spChg chg="add mod topLvl">
          <ac:chgData name="Syphax Ait oubelli" userId="ecf726b1934da71b" providerId="LiveId" clId="{DBF02EF2-5AE0-440D-B6AD-B5ACDEE03AC8}" dt="2021-08-27T16:43:52.713" v="4197" actId="164"/>
          <ac:spMkLst>
            <pc:docMk/>
            <pc:sldMk cId="4071030118" sldId="411"/>
            <ac:spMk id="106" creationId="{47F88B5C-902D-43E9-863B-D7FEF58AFE10}"/>
          </ac:spMkLst>
        </pc:spChg>
        <pc:spChg chg="del">
          <ac:chgData name="Syphax Ait oubelli" userId="ecf726b1934da71b" providerId="LiveId" clId="{DBF02EF2-5AE0-440D-B6AD-B5ACDEE03AC8}" dt="2021-08-27T16:37:10.059" v="4107" actId="478"/>
          <ac:spMkLst>
            <pc:docMk/>
            <pc:sldMk cId="4071030118" sldId="411"/>
            <ac:spMk id="107" creationId="{9357A617-6EA0-4F21-BC0F-B29976640097}"/>
          </ac:spMkLst>
        </pc:spChg>
        <pc:spChg chg="add mod topLvl">
          <ac:chgData name="Syphax Ait oubelli" userId="ecf726b1934da71b" providerId="LiveId" clId="{DBF02EF2-5AE0-440D-B6AD-B5ACDEE03AC8}" dt="2021-08-27T16:43:52.713" v="4197" actId="164"/>
          <ac:spMkLst>
            <pc:docMk/>
            <pc:sldMk cId="4071030118" sldId="411"/>
            <ac:spMk id="108" creationId="{BFCCF76F-8734-43C2-A413-8B4EBD426D1F}"/>
          </ac:spMkLst>
        </pc:spChg>
        <pc:spChg chg="add mod topLvl">
          <ac:chgData name="Syphax Ait oubelli" userId="ecf726b1934da71b" providerId="LiveId" clId="{DBF02EF2-5AE0-440D-B6AD-B5ACDEE03AC8}" dt="2021-08-27T16:43:52.713" v="4197" actId="164"/>
          <ac:spMkLst>
            <pc:docMk/>
            <pc:sldMk cId="4071030118" sldId="411"/>
            <ac:spMk id="109" creationId="{78CDB6BB-74FE-41CE-AAAB-5CC89642DB71}"/>
          </ac:spMkLst>
        </pc:spChg>
        <pc:spChg chg="add mod topLvl">
          <ac:chgData name="Syphax Ait oubelli" userId="ecf726b1934da71b" providerId="LiveId" clId="{DBF02EF2-5AE0-440D-B6AD-B5ACDEE03AC8}" dt="2021-08-27T16:43:48.970" v="4196" actId="164"/>
          <ac:spMkLst>
            <pc:docMk/>
            <pc:sldMk cId="4071030118" sldId="411"/>
            <ac:spMk id="110" creationId="{05E24252-80BA-41D8-8D35-DC8DBEE0D1BB}"/>
          </ac:spMkLst>
        </pc:spChg>
        <pc:spChg chg="add mod topLvl">
          <ac:chgData name="Syphax Ait oubelli" userId="ecf726b1934da71b" providerId="LiveId" clId="{DBF02EF2-5AE0-440D-B6AD-B5ACDEE03AC8}" dt="2021-08-27T16:38:17.358" v="4134" actId="165"/>
          <ac:spMkLst>
            <pc:docMk/>
            <pc:sldMk cId="4071030118" sldId="411"/>
            <ac:spMk id="111" creationId="{A033C9FA-761D-4E19-B283-06C0532EC792}"/>
          </ac:spMkLst>
        </pc:spChg>
        <pc:spChg chg="add mod topLvl">
          <ac:chgData name="Syphax Ait oubelli" userId="ecf726b1934da71b" providerId="LiveId" clId="{DBF02EF2-5AE0-440D-B6AD-B5ACDEE03AC8}" dt="2021-08-27T16:38:17.358" v="4134" actId="165"/>
          <ac:spMkLst>
            <pc:docMk/>
            <pc:sldMk cId="4071030118" sldId="411"/>
            <ac:spMk id="112" creationId="{13FBED85-BD66-4885-B97C-12880D8D908B}"/>
          </ac:spMkLst>
        </pc:spChg>
        <pc:spChg chg="add mod topLvl">
          <ac:chgData name="Syphax Ait oubelli" userId="ecf726b1934da71b" providerId="LiveId" clId="{DBF02EF2-5AE0-440D-B6AD-B5ACDEE03AC8}" dt="2021-08-27T16:38:17.358" v="4134" actId="165"/>
          <ac:spMkLst>
            <pc:docMk/>
            <pc:sldMk cId="4071030118" sldId="411"/>
            <ac:spMk id="113" creationId="{BC695DBC-96FE-4EF8-A52E-B1DFF78846A2}"/>
          </ac:spMkLst>
        </pc:spChg>
        <pc:spChg chg="add mod topLvl">
          <ac:chgData name="Syphax Ait oubelli" userId="ecf726b1934da71b" providerId="LiveId" clId="{DBF02EF2-5AE0-440D-B6AD-B5ACDEE03AC8}" dt="2021-08-27T16:38:17.358" v="4134" actId="165"/>
          <ac:spMkLst>
            <pc:docMk/>
            <pc:sldMk cId="4071030118" sldId="411"/>
            <ac:spMk id="114" creationId="{E23BE280-0231-45F3-A904-37174D0B3C8C}"/>
          </ac:spMkLst>
        </pc:spChg>
        <pc:spChg chg="add mod topLvl">
          <ac:chgData name="Syphax Ait oubelli" userId="ecf726b1934da71b" providerId="LiveId" clId="{DBF02EF2-5AE0-440D-B6AD-B5ACDEE03AC8}" dt="2021-08-27T16:43:48.970" v="4196" actId="164"/>
          <ac:spMkLst>
            <pc:docMk/>
            <pc:sldMk cId="4071030118" sldId="411"/>
            <ac:spMk id="115" creationId="{454CD407-B297-4966-B165-8D64C6D7F0A1}"/>
          </ac:spMkLst>
        </pc:spChg>
        <pc:spChg chg="add mod topLvl">
          <ac:chgData name="Syphax Ait oubelli" userId="ecf726b1934da71b" providerId="LiveId" clId="{DBF02EF2-5AE0-440D-B6AD-B5ACDEE03AC8}" dt="2021-08-27T16:38:17.358" v="4134" actId="165"/>
          <ac:spMkLst>
            <pc:docMk/>
            <pc:sldMk cId="4071030118" sldId="411"/>
            <ac:spMk id="116" creationId="{7824F210-ADB3-4A9B-A665-CFFB1BD15242}"/>
          </ac:spMkLst>
        </pc:spChg>
        <pc:spChg chg="add mod topLvl">
          <ac:chgData name="Syphax Ait oubelli" userId="ecf726b1934da71b" providerId="LiveId" clId="{DBF02EF2-5AE0-440D-B6AD-B5ACDEE03AC8}" dt="2021-08-27T16:38:17.358" v="4134" actId="165"/>
          <ac:spMkLst>
            <pc:docMk/>
            <pc:sldMk cId="4071030118" sldId="411"/>
            <ac:spMk id="117" creationId="{7653C202-EBD6-4440-B9FA-935325BAA0AF}"/>
          </ac:spMkLst>
        </pc:spChg>
        <pc:spChg chg="add mod topLvl">
          <ac:chgData name="Syphax Ait oubelli" userId="ecf726b1934da71b" providerId="LiveId" clId="{DBF02EF2-5AE0-440D-B6AD-B5ACDEE03AC8}" dt="2021-08-27T16:38:17.358" v="4134" actId="165"/>
          <ac:spMkLst>
            <pc:docMk/>
            <pc:sldMk cId="4071030118" sldId="411"/>
            <ac:spMk id="118" creationId="{23FAD623-9F20-4C48-9B6E-BB9E74F7C4E5}"/>
          </ac:spMkLst>
        </pc:spChg>
        <pc:spChg chg="add mod topLvl">
          <ac:chgData name="Syphax Ait oubelli" userId="ecf726b1934da71b" providerId="LiveId" clId="{DBF02EF2-5AE0-440D-B6AD-B5ACDEE03AC8}" dt="2021-08-27T16:38:17.358" v="4134" actId="165"/>
          <ac:spMkLst>
            <pc:docMk/>
            <pc:sldMk cId="4071030118" sldId="411"/>
            <ac:spMk id="119" creationId="{C48F7E0B-32FF-42C1-A115-B1141595B23E}"/>
          </ac:spMkLst>
        </pc:spChg>
        <pc:spChg chg="add del mod">
          <ac:chgData name="Syphax Ait oubelli" userId="ecf726b1934da71b" providerId="LiveId" clId="{DBF02EF2-5AE0-440D-B6AD-B5ACDEE03AC8}" dt="2021-08-27T16:37:56.009" v="4128" actId="478"/>
          <ac:spMkLst>
            <pc:docMk/>
            <pc:sldMk cId="4071030118" sldId="411"/>
            <ac:spMk id="120" creationId="{8DE6533E-F746-44B9-A763-2CF5AABA4961}"/>
          </ac:spMkLst>
        </pc:spChg>
        <pc:spChg chg="add del mod">
          <ac:chgData name="Syphax Ait oubelli" userId="ecf726b1934da71b" providerId="LiveId" clId="{DBF02EF2-5AE0-440D-B6AD-B5ACDEE03AC8}" dt="2021-08-27T16:37:56.009" v="4128" actId="478"/>
          <ac:spMkLst>
            <pc:docMk/>
            <pc:sldMk cId="4071030118" sldId="411"/>
            <ac:spMk id="121" creationId="{EA0B7613-A12C-4111-94E3-D0A18028867B}"/>
          </ac:spMkLst>
        </pc:spChg>
        <pc:spChg chg="add del mod">
          <ac:chgData name="Syphax Ait oubelli" userId="ecf726b1934da71b" providerId="LiveId" clId="{DBF02EF2-5AE0-440D-B6AD-B5ACDEE03AC8}" dt="2021-08-27T16:37:56.009" v="4128" actId="478"/>
          <ac:spMkLst>
            <pc:docMk/>
            <pc:sldMk cId="4071030118" sldId="411"/>
            <ac:spMk id="122" creationId="{A8601FFE-032A-4AA7-A6A9-5BDB10C464D2}"/>
          </ac:spMkLst>
        </pc:spChg>
        <pc:spChg chg="add del mod">
          <ac:chgData name="Syphax Ait oubelli" userId="ecf726b1934da71b" providerId="LiveId" clId="{DBF02EF2-5AE0-440D-B6AD-B5ACDEE03AC8}" dt="2021-08-27T16:37:56.009" v="4128" actId="478"/>
          <ac:spMkLst>
            <pc:docMk/>
            <pc:sldMk cId="4071030118" sldId="411"/>
            <ac:spMk id="123" creationId="{9294C9C8-E212-4E5D-8296-30C6A8E86166}"/>
          </ac:spMkLst>
        </pc:spChg>
        <pc:spChg chg="add mod topLvl">
          <ac:chgData name="Syphax Ait oubelli" userId="ecf726b1934da71b" providerId="LiveId" clId="{DBF02EF2-5AE0-440D-B6AD-B5ACDEE03AC8}" dt="2021-08-27T16:38:17.358" v="4134" actId="165"/>
          <ac:spMkLst>
            <pc:docMk/>
            <pc:sldMk cId="4071030118" sldId="411"/>
            <ac:spMk id="124" creationId="{12D83CA7-5796-41C9-A8A8-58513593BCEF}"/>
          </ac:spMkLst>
        </pc:spChg>
        <pc:spChg chg="add mod topLvl">
          <ac:chgData name="Syphax Ait oubelli" userId="ecf726b1934da71b" providerId="LiveId" clId="{DBF02EF2-5AE0-440D-B6AD-B5ACDEE03AC8}" dt="2021-08-27T16:43:52.713" v="4197" actId="164"/>
          <ac:spMkLst>
            <pc:docMk/>
            <pc:sldMk cId="4071030118" sldId="411"/>
            <ac:spMk id="125" creationId="{B1A3BA64-0607-4BCD-BA5F-1AFCDD502D07}"/>
          </ac:spMkLst>
        </pc:spChg>
        <pc:spChg chg="add mod topLvl">
          <ac:chgData name="Syphax Ait oubelli" userId="ecf726b1934da71b" providerId="LiveId" clId="{DBF02EF2-5AE0-440D-B6AD-B5ACDEE03AC8}" dt="2021-08-27T16:43:48.970" v="4196" actId="164"/>
          <ac:spMkLst>
            <pc:docMk/>
            <pc:sldMk cId="4071030118" sldId="411"/>
            <ac:spMk id="126" creationId="{4D43F1E5-E23A-4C64-BA7C-0FFA3F6BA162}"/>
          </ac:spMkLst>
        </pc:spChg>
        <pc:spChg chg="add mod topLvl">
          <ac:chgData name="Syphax Ait oubelli" userId="ecf726b1934da71b" providerId="LiveId" clId="{DBF02EF2-5AE0-440D-B6AD-B5ACDEE03AC8}" dt="2021-08-27T16:38:17.358" v="4134" actId="165"/>
          <ac:spMkLst>
            <pc:docMk/>
            <pc:sldMk cId="4071030118" sldId="411"/>
            <ac:spMk id="127" creationId="{53F5A7E8-FC5F-48E2-9096-29D84CB68746}"/>
          </ac:spMkLst>
        </pc:spChg>
        <pc:spChg chg="add mod topLvl">
          <ac:chgData name="Syphax Ait oubelli" userId="ecf726b1934da71b" providerId="LiveId" clId="{DBF02EF2-5AE0-440D-B6AD-B5ACDEE03AC8}" dt="2021-08-27T16:38:17.358" v="4134" actId="165"/>
          <ac:spMkLst>
            <pc:docMk/>
            <pc:sldMk cId="4071030118" sldId="411"/>
            <ac:spMk id="128" creationId="{9FB618CA-AB57-4E03-99F6-B72798732FE2}"/>
          </ac:spMkLst>
        </pc:spChg>
        <pc:spChg chg="add mod topLvl">
          <ac:chgData name="Syphax Ait oubelli" userId="ecf726b1934da71b" providerId="LiveId" clId="{DBF02EF2-5AE0-440D-B6AD-B5ACDEE03AC8}" dt="2021-08-27T16:38:17.358" v="4134" actId="165"/>
          <ac:spMkLst>
            <pc:docMk/>
            <pc:sldMk cId="4071030118" sldId="411"/>
            <ac:spMk id="129" creationId="{CED5F08C-6E15-4A3C-A361-9CE65AAF9207}"/>
          </ac:spMkLst>
        </pc:spChg>
        <pc:spChg chg="add mod topLvl">
          <ac:chgData name="Syphax Ait oubelli" userId="ecf726b1934da71b" providerId="LiveId" clId="{DBF02EF2-5AE0-440D-B6AD-B5ACDEE03AC8}" dt="2021-08-27T16:38:17.358" v="4134" actId="165"/>
          <ac:spMkLst>
            <pc:docMk/>
            <pc:sldMk cId="4071030118" sldId="411"/>
            <ac:spMk id="130" creationId="{B490441E-ABE3-4B48-9073-47D018FA98F6}"/>
          </ac:spMkLst>
        </pc:spChg>
        <pc:spChg chg="add del mod">
          <ac:chgData name="Syphax Ait oubelli" userId="ecf726b1934da71b" providerId="LiveId" clId="{DBF02EF2-5AE0-440D-B6AD-B5ACDEE03AC8}" dt="2021-08-27T16:37:56.009" v="4128" actId="478"/>
          <ac:spMkLst>
            <pc:docMk/>
            <pc:sldMk cId="4071030118" sldId="411"/>
            <ac:spMk id="131" creationId="{E5C63438-663D-4606-9EB5-B3726C61D9DB}"/>
          </ac:spMkLst>
        </pc:spChg>
        <pc:grpChg chg="add del mod">
          <ac:chgData name="Syphax Ait oubelli" userId="ecf726b1934da71b" providerId="LiveId" clId="{DBF02EF2-5AE0-440D-B6AD-B5ACDEE03AC8}" dt="2021-08-27T16:38:17.358" v="4134" actId="165"/>
          <ac:grpSpMkLst>
            <pc:docMk/>
            <pc:sldMk cId="4071030118" sldId="411"/>
            <ac:grpSpMk id="6" creationId="{91C56238-A36B-45E6-8BD5-EEADF686E507}"/>
          </ac:grpSpMkLst>
        </pc:grpChg>
        <pc:grpChg chg="add mod">
          <ac:chgData name="Syphax Ait oubelli" userId="ecf726b1934da71b" providerId="LiveId" clId="{DBF02EF2-5AE0-440D-B6AD-B5ACDEE03AC8}" dt="2021-08-27T16:43:48.970" v="4196" actId="164"/>
          <ac:grpSpMkLst>
            <pc:docMk/>
            <pc:sldMk cId="4071030118" sldId="411"/>
            <ac:grpSpMk id="8" creationId="{805CD54A-4F54-442F-BB8B-12EF5FCE6BD1}"/>
          </ac:grpSpMkLst>
        </pc:grpChg>
        <pc:grpChg chg="add mod">
          <ac:chgData name="Syphax Ait oubelli" userId="ecf726b1934da71b" providerId="LiveId" clId="{DBF02EF2-5AE0-440D-B6AD-B5ACDEE03AC8}" dt="2021-08-27T16:43:52.713" v="4197" actId="164"/>
          <ac:grpSpMkLst>
            <pc:docMk/>
            <pc:sldMk cId="4071030118" sldId="411"/>
            <ac:grpSpMk id="9" creationId="{945F04D2-E780-4BC2-8640-7F4AC54F54E5}"/>
          </ac:grpSpMkLst>
        </pc:grpChg>
        <pc:picChg chg="del">
          <ac:chgData name="Syphax Ait oubelli" userId="ecf726b1934da71b" providerId="LiveId" clId="{DBF02EF2-5AE0-440D-B6AD-B5ACDEE03AC8}" dt="2021-08-27T16:37:10.059" v="4107" actId="478"/>
          <ac:picMkLst>
            <pc:docMk/>
            <pc:sldMk cId="4071030118" sldId="411"/>
            <ac:picMk id="35" creationId="{83D8891B-3442-48A7-B193-952F3897DB53}"/>
          </ac:picMkLst>
        </pc:picChg>
        <pc:picChg chg="del">
          <ac:chgData name="Syphax Ait oubelli" userId="ecf726b1934da71b" providerId="LiveId" clId="{DBF02EF2-5AE0-440D-B6AD-B5ACDEE03AC8}" dt="2021-08-27T16:37:10.059" v="4107" actId="478"/>
          <ac:picMkLst>
            <pc:docMk/>
            <pc:sldMk cId="4071030118" sldId="411"/>
            <ac:picMk id="38" creationId="{4F2AB9CB-50FA-446E-B689-951B68981309}"/>
          </ac:picMkLst>
        </pc:picChg>
        <pc:picChg chg="del">
          <ac:chgData name="Syphax Ait oubelli" userId="ecf726b1934da71b" providerId="LiveId" clId="{DBF02EF2-5AE0-440D-B6AD-B5ACDEE03AC8}" dt="2021-08-27T16:37:10.059" v="4107" actId="478"/>
          <ac:picMkLst>
            <pc:docMk/>
            <pc:sldMk cId="4071030118" sldId="411"/>
            <ac:picMk id="102" creationId="{4A1F1703-972A-4216-BD74-58F015469184}"/>
          </ac:picMkLst>
        </pc:picChg>
        <pc:picChg chg="del">
          <ac:chgData name="Syphax Ait oubelli" userId="ecf726b1934da71b" providerId="LiveId" clId="{DBF02EF2-5AE0-440D-B6AD-B5ACDEE03AC8}" dt="2021-08-27T16:37:10.059" v="4107" actId="478"/>
          <ac:picMkLst>
            <pc:docMk/>
            <pc:sldMk cId="4071030118" sldId="411"/>
            <ac:picMk id="104" creationId="{06C1DC4F-3735-4C72-9703-C1F3BE77EFE9}"/>
          </ac:picMkLst>
        </pc:picChg>
        <pc:cxnChg chg="del mod">
          <ac:chgData name="Syphax Ait oubelli" userId="ecf726b1934da71b" providerId="LiveId" clId="{DBF02EF2-5AE0-440D-B6AD-B5ACDEE03AC8}" dt="2021-08-27T16:37:10.059" v="4107" actId="478"/>
          <ac:cxnSpMkLst>
            <pc:docMk/>
            <pc:sldMk cId="4071030118" sldId="411"/>
            <ac:cxnSpMk id="69" creationId="{AF628DBC-C03A-4EBB-9DE7-93E36683CC15}"/>
          </ac:cxnSpMkLst>
        </pc:cxnChg>
        <pc:cxnChg chg="del mod">
          <ac:chgData name="Syphax Ait oubelli" userId="ecf726b1934da71b" providerId="LiveId" clId="{DBF02EF2-5AE0-440D-B6AD-B5ACDEE03AC8}" dt="2021-08-27T16:37:10.059" v="4107" actId="478"/>
          <ac:cxnSpMkLst>
            <pc:docMk/>
            <pc:sldMk cId="4071030118" sldId="411"/>
            <ac:cxnSpMk id="70" creationId="{39A8207F-CA73-4A67-89B5-9A4C9B3666F3}"/>
          </ac:cxnSpMkLst>
        </pc:cxnChg>
        <pc:cxnChg chg="del mod">
          <ac:chgData name="Syphax Ait oubelli" userId="ecf726b1934da71b" providerId="LiveId" clId="{DBF02EF2-5AE0-440D-B6AD-B5ACDEE03AC8}" dt="2021-08-27T16:37:10.059" v="4107" actId="478"/>
          <ac:cxnSpMkLst>
            <pc:docMk/>
            <pc:sldMk cId="4071030118" sldId="411"/>
            <ac:cxnSpMk id="71" creationId="{C8C21735-D23B-4CD8-A201-1CB9D7C384DA}"/>
          </ac:cxnSpMkLst>
        </pc:cxnChg>
        <pc:cxnChg chg="del mod">
          <ac:chgData name="Syphax Ait oubelli" userId="ecf726b1934da71b" providerId="LiveId" clId="{DBF02EF2-5AE0-440D-B6AD-B5ACDEE03AC8}" dt="2021-08-27T16:37:10.059" v="4107" actId="478"/>
          <ac:cxnSpMkLst>
            <pc:docMk/>
            <pc:sldMk cId="4071030118" sldId="411"/>
            <ac:cxnSpMk id="72" creationId="{E9B5235E-9793-4EBE-A0ED-11D55CB798BA}"/>
          </ac:cxnSpMkLst>
        </pc:cxnChg>
        <pc:cxnChg chg="del mod">
          <ac:chgData name="Syphax Ait oubelli" userId="ecf726b1934da71b" providerId="LiveId" clId="{DBF02EF2-5AE0-440D-B6AD-B5ACDEE03AC8}" dt="2021-08-27T16:37:10.059" v="4107" actId="478"/>
          <ac:cxnSpMkLst>
            <pc:docMk/>
            <pc:sldMk cId="4071030118" sldId="411"/>
            <ac:cxnSpMk id="73" creationId="{4A0C956C-8FE4-4CF7-A579-C44E5DAF11C3}"/>
          </ac:cxnSpMkLst>
        </pc:cxnChg>
        <pc:cxnChg chg="del mod">
          <ac:chgData name="Syphax Ait oubelli" userId="ecf726b1934da71b" providerId="LiveId" clId="{DBF02EF2-5AE0-440D-B6AD-B5ACDEE03AC8}" dt="2021-08-27T16:37:10.059" v="4107" actId="478"/>
          <ac:cxnSpMkLst>
            <pc:docMk/>
            <pc:sldMk cId="4071030118" sldId="411"/>
            <ac:cxnSpMk id="74" creationId="{17343D4A-FD86-4AB9-AB77-1F9BEFAAD4E2}"/>
          </ac:cxnSpMkLst>
        </pc:cxnChg>
        <pc:cxnChg chg="del">
          <ac:chgData name="Syphax Ait oubelli" userId="ecf726b1934da71b" providerId="LiveId" clId="{DBF02EF2-5AE0-440D-B6AD-B5ACDEE03AC8}" dt="2021-08-27T16:37:10.059" v="4107" actId="478"/>
          <ac:cxnSpMkLst>
            <pc:docMk/>
            <pc:sldMk cId="4071030118" sldId="411"/>
            <ac:cxnSpMk id="75" creationId="{A53AD7CB-C5F1-4ABC-8B5A-E4225FC3DB42}"/>
          </ac:cxnSpMkLst>
        </pc:cxnChg>
        <pc:cxnChg chg="del">
          <ac:chgData name="Syphax Ait oubelli" userId="ecf726b1934da71b" providerId="LiveId" clId="{DBF02EF2-5AE0-440D-B6AD-B5ACDEE03AC8}" dt="2021-08-27T16:37:10.059" v="4107" actId="478"/>
          <ac:cxnSpMkLst>
            <pc:docMk/>
            <pc:sldMk cId="4071030118" sldId="411"/>
            <ac:cxnSpMk id="76" creationId="{B5261359-D171-4ED9-97DC-0C558B284CBA}"/>
          </ac:cxnSpMkLst>
        </pc:cxnChg>
        <pc:cxnChg chg="del">
          <ac:chgData name="Syphax Ait oubelli" userId="ecf726b1934da71b" providerId="LiveId" clId="{DBF02EF2-5AE0-440D-B6AD-B5ACDEE03AC8}" dt="2021-08-27T16:37:10.059" v="4107" actId="478"/>
          <ac:cxnSpMkLst>
            <pc:docMk/>
            <pc:sldMk cId="4071030118" sldId="411"/>
            <ac:cxnSpMk id="77" creationId="{8628B1BC-5B34-4451-878E-63011EBC15C2}"/>
          </ac:cxnSpMkLst>
        </pc:cxnChg>
        <pc:cxnChg chg="del">
          <ac:chgData name="Syphax Ait oubelli" userId="ecf726b1934da71b" providerId="LiveId" clId="{DBF02EF2-5AE0-440D-B6AD-B5ACDEE03AC8}" dt="2021-08-27T16:37:10.059" v="4107" actId="478"/>
          <ac:cxnSpMkLst>
            <pc:docMk/>
            <pc:sldMk cId="4071030118" sldId="411"/>
            <ac:cxnSpMk id="78" creationId="{6F67CE49-2692-4D91-AAF4-20263BC95634}"/>
          </ac:cxnSpMkLst>
        </pc:cxnChg>
        <pc:cxnChg chg="del">
          <ac:chgData name="Syphax Ait oubelli" userId="ecf726b1934da71b" providerId="LiveId" clId="{DBF02EF2-5AE0-440D-B6AD-B5ACDEE03AC8}" dt="2021-08-27T16:37:10.059" v="4107" actId="478"/>
          <ac:cxnSpMkLst>
            <pc:docMk/>
            <pc:sldMk cId="4071030118" sldId="411"/>
            <ac:cxnSpMk id="79" creationId="{C09C5CD6-EF7C-4717-B4C8-1E54DE459D2C}"/>
          </ac:cxnSpMkLst>
        </pc:cxnChg>
        <pc:cxnChg chg="del">
          <ac:chgData name="Syphax Ait oubelli" userId="ecf726b1934da71b" providerId="LiveId" clId="{DBF02EF2-5AE0-440D-B6AD-B5ACDEE03AC8}" dt="2021-08-27T16:37:10.059" v="4107" actId="478"/>
          <ac:cxnSpMkLst>
            <pc:docMk/>
            <pc:sldMk cId="4071030118" sldId="411"/>
            <ac:cxnSpMk id="80" creationId="{635681D0-593B-4008-8DD7-0F07DA91540A}"/>
          </ac:cxnSpMkLst>
        </pc:cxnChg>
        <pc:cxnChg chg="del">
          <ac:chgData name="Syphax Ait oubelli" userId="ecf726b1934da71b" providerId="LiveId" clId="{DBF02EF2-5AE0-440D-B6AD-B5ACDEE03AC8}" dt="2021-08-27T16:37:10.059" v="4107" actId="478"/>
          <ac:cxnSpMkLst>
            <pc:docMk/>
            <pc:sldMk cId="4071030118" sldId="411"/>
            <ac:cxnSpMk id="81" creationId="{A7EE46A4-A527-4939-B84C-F8A39A2C7F16}"/>
          </ac:cxnSpMkLst>
        </pc:cxnChg>
        <pc:cxnChg chg="del">
          <ac:chgData name="Syphax Ait oubelli" userId="ecf726b1934da71b" providerId="LiveId" clId="{DBF02EF2-5AE0-440D-B6AD-B5ACDEE03AC8}" dt="2021-08-27T16:37:10.059" v="4107" actId="478"/>
          <ac:cxnSpMkLst>
            <pc:docMk/>
            <pc:sldMk cId="4071030118" sldId="411"/>
            <ac:cxnSpMk id="82" creationId="{CFFCE582-5657-4A30-AD99-F5D54C0586FD}"/>
          </ac:cxnSpMkLst>
        </pc:cxnChg>
        <pc:cxnChg chg="del">
          <ac:chgData name="Syphax Ait oubelli" userId="ecf726b1934da71b" providerId="LiveId" clId="{DBF02EF2-5AE0-440D-B6AD-B5ACDEE03AC8}" dt="2021-08-27T16:37:10.059" v="4107" actId="478"/>
          <ac:cxnSpMkLst>
            <pc:docMk/>
            <pc:sldMk cId="4071030118" sldId="411"/>
            <ac:cxnSpMk id="83" creationId="{87DC9B58-18AC-454C-90AC-19639F12D81D}"/>
          </ac:cxnSpMkLst>
        </pc:cxnChg>
        <pc:cxnChg chg="del">
          <ac:chgData name="Syphax Ait oubelli" userId="ecf726b1934da71b" providerId="LiveId" clId="{DBF02EF2-5AE0-440D-B6AD-B5ACDEE03AC8}" dt="2021-08-27T16:37:10.059" v="4107" actId="478"/>
          <ac:cxnSpMkLst>
            <pc:docMk/>
            <pc:sldMk cId="4071030118" sldId="411"/>
            <ac:cxnSpMk id="84" creationId="{79F05178-73AC-4002-8A11-74DD24C76C47}"/>
          </ac:cxnSpMkLst>
        </pc:cxnChg>
        <pc:cxnChg chg="del">
          <ac:chgData name="Syphax Ait oubelli" userId="ecf726b1934da71b" providerId="LiveId" clId="{DBF02EF2-5AE0-440D-B6AD-B5ACDEE03AC8}" dt="2021-08-27T16:37:10.059" v="4107" actId="478"/>
          <ac:cxnSpMkLst>
            <pc:docMk/>
            <pc:sldMk cId="4071030118" sldId="411"/>
            <ac:cxnSpMk id="85" creationId="{C0BEB304-CE8F-4433-8D2E-3A6A973BAD8E}"/>
          </ac:cxnSpMkLst>
        </pc:cxnChg>
        <pc:cxnChg chg="del">
          <ac:chgData name="Syphax Ait oubelli" userId="ecf726b1934da71b" providerId="LiveId" clId="{DBF02EF2-5AE0-440D-B6AD-B5ACDEE03AC8}" dt="2021-08-27T16:37:10.059" v="4107" actId="478"/>
          <ac:cxnSpMkLst>
            <pc:docMk/>
            <pc:sldMk cId="4071030118" sldId="411"/>
            <ac:cxnSpMk id="86" creationId="{4FF1C5F2-2598-404D-A370-4EB575A8298F}"/>
          </ac:cxnSpMkLst>
        </pc:cxnChg>
        <pc:cxnChg chg="del">
          <ac:chgData name="Syphax Ait oubelli" userId="ecf726b1934da71b" providerId="LiveId" clId="{DBF02EF2-5AE0-440D-B6AD-B5ACDEE03AC8}" dt="2021-08-27T16:37:10.059" v="4107" actId="478"/>
          <ac:cxnSpMkLst>
            <pc:docMk/>
            <pc:sldMk cId="4071030118" sldId="411"/>
            <ac:cxnSpMk id="87" creationId="{7286FA24-9462-4639-B906-C0838D91248A}"/>
          </ac:cxnSpMkLst>
        </pc:cxnChg>
        <pc:cxnChg chg="del">
          <ac:chgData name="Syphax Ait oubelli" userId="ecf726b1934da71b" providerId="LiveId" clId="{DBF02EF2-5AE0-440D-B6AD-B5ACDEE03AC8}" dt="2021-08-27T16:37:10.059" v="4107" actId="478"/>
          <ac:cxnSpMkLst>
            <pc:docMk/>
            <pc:sldMk cId="4071030118" sldId="411"/>
            <ac:cxnSpMk id="88" creationId="{2561B730-72E5-4303-B9EF-B9620ADD699D}"/>
          </ac:cxnSpMkLst>
        </pc:cxnChg>
        <pc:cxnChg chg="del">
          <ac:chgData name="Syphax Ait oubelli" userId="ecf726b1934da71b" providerId="LiveId" clId="{DBF02EF2-5AE0-440D-B6AD-B5ACDEE03AC8}" dt="2021-08-27T16:37:10.059" v="4107" actId="478"/>
          <ac:cxnSpMkLst>
            <pc:docMk/>
            <pc:sldMk cId="4071030118" sldId="411"/>
            <ac:cxnSpMk id="89" creationId="{6593F95F-D66B-4BCF-BDA7-6575307BBBF5}"/>
          </ac:cxnSpMkLst>
        </pc:cxnChg>
        <pc:cxnChg chg="del">
          <ac:chgData name="Syphax Ait oubelli" userId="ecf726b1934da71b" providerId="LiveId" clId="{DBF02EF2-5AE0-440D-B6AD-B5ACDEE03AC8}" dt="2021-08-27T16:37:10.059" v="4107" actId="478"/>
          <ac:cxnSpMkLst>
            <pc:docMk/>
            <pc:sldMk cId="4071030118" sldId="411"/>
            <ac:cxnSpMk id="90" creationId="{351DF9ED-544C-4A1B-BA3F-D60B84B7AC70}"/>
          </ac:cxnSpMkLst>
        </pc:cxnChg>
        <pc:cxnChg chg="del">
          <ac:chgData name="Syphax Ait oubelli" userId="ecf726b1934da71b" providerId="LiveId" clId="{DBF02EF2-5AE0-440D-B6AD-B5ACDEE03AC8}" dt="2021-08-27T16:37:10.059" v="4107" actId="478"/>
          <ac:cxnSpMkLst>
            <pc:docMk/>
            <pc:sldMk cId="4071030118" sldId="411"/>
            <ac:cxnSpMk id="91" creationId="{B42CB3A6-E6F5-4FC0-BDEA-50F0A45427BE}"/>
          </ac:cxnSpMkLst>
        </pc:cxnChg>
        <pc:cxnChg chg="del mod">
          <ac:chgData name="Syphax Ait oubelli" userId="ecf726b1934da71b" providerId="LiveId" clId="{DBF02EF2-5AE0-440D-B6AD-B5ACDEE03AC8}" dt="2021-08-27T16:37:10.059" v="4107" actId="478"/>
          <ac:cxnSpMkLst>
            <pc:docMk/>
            <pc:sldMk cId="4071030118" sldId="411"/>
            <ac:cxnSpMk id="92" creationId="{327702C8-A8D0-4493-8A8E-94644FE10436}"/>
          </ac:cxnSpMkLst>
        </pc:cxnChg>
        <pc:cxnChg chg="del">
          <ac:chgData name="Syphax Ait oubelli" userId="ecf726b1934da71b" providerId="LiveId" clId="{DBF02EF2-5AE0-440D-B6AD-B5ACDEE03AC8}" dt="2021-08-27T16:37:10.059" v="4107" actId="478"/>
          <ac:cxnSpMkLst>
            <pc:docMk/>
            <pc:sldMk cId="4071030118" sldId="411"/>
            <ac:cxnSpMk id="93" creationId="{FC6E5735-BBDB-4F1D-B3F4-82093649FEC2}"/>
          </ac:cxnSpMkLst>
        </pc:cxnChg>
        <pc:cxnChg chg="del">
          <ac:chgData name="Syphax Ait oubelli" userId="ecf726b1934da71b" providerId="LiveId" clId="{DBF02EF2-5AE0-440D-B6AD-B5ACDEE03AC8}" dt="2021-08-27T16:37:10.059" v="4107" actId="478"/>
          <ac:cxnSpMkLst>
            <pc:docMk/>
            <pc:sldMk cId="4071030118" sldId="411"/>
            <ac:cxnSpMk id="94" creationId="{18422052-3D34-4331-AC63-54602F0F7422}"/>
          </ac:cxnSpMkLst>
        </pc:cxnChg>
        <pc:cxnChg chg="del">
          <ac:chgData name="Syphax Ait oubelli" userId="ecf726b1934da71b" providerId="LiveId" clId="{DBF02EF2-5AE0-440D-B6AD-B5ACDEE03AC8}" dt="2021-08-27T16:37:10.059" v="4107" actId="478"/>
          <ac:cxnSpMkLst>
            <pc:docMk/>
            <pc:sldMk cId="4071030118" sldId="411"/>
            <ac:cxnSpMk id="95" creationId="{EEC17D16-BFAC-4610-A3D2-EFD89F5CA02F}"/>
          </ac:cxnSpMkLst>
        </pc:cxnChg>
        <pc:cxnChg chg="del">
          <ac:chgData name="Syphax Ait oubelli" userId="ecf726b1934da71b" providerId="LiveId" clId="{DBF02EF2-5AE0-440D-B6AD-B5ACDEE03AC8}" dt="2021-08-27T16:37:10.059" v="4107" actId="478"/>
          <ac:cxnSpMkLst>
            <pc:docMk/>
            <pc:sldMk cId="4071030118" sldId="411"/>
            <ac:cxnSpMk id="96" creationId="{E1E88F50-FDE6-4EAC-A75A-3AA53B9AB12F}"/>
          </ac:cxnSpMkLst>
        </pc:cxnChg>
        <pc:cxnChg chg="del">
          <ac:chgData name="Syphax Ait oubelli" userId="ecf726b1934da71b" providerId="LiveId" clId="{DBF02EF2-5AE0-440D-B6AD-B5ACDEE03AC8}" dt="2021-08-27T16:37:10.059" v="4107" actId="478"/>
          <ac:cxnSpMkLst>
            <pc:docMk/>
            <pc:sldMk cId="4071030118" sldId="411"/>
            <ac:cxnSpMk id="97" creationId="{F24DB324-2A88-4F01-8E70-7500DD7EFCFD}"/>
          </ac:cxnSpMkLst>
        </pc:cxnChg>
        <pc:cxnChg chg="del">
          <ac:chgData name="Syphax Ait oubelli" userId="ecf726b1934da71b" providerId="LiveId" clId="{DBF02EF2-5AE0-440D-B6AD-B5ACDEE03AC8}" dt="2021-08-27T16:37:10.059" v="4107" actId="478"/>
          <ac:cxnSpMkLst>
            <pc:docMk/>
            <pc:sldMk cId="4071030118" sldId="411"/>
            <ac:cxnSpMk id="98" creationId="{916DAD9B-47D7-4C86-89D1-B6691D745960}"/>
          </ac:cxnSpMkLst>
        </pc:cxnChg>
        <pc:cxnChg chg="del">
          <ac:chgData name="Syphax Ait oubelli" userId="ecf726b1934da71b" providerId="LiveId" clId="{DBF02EF2-5AE0-440D-B6AD-B5ACDEE03AC8}" dt="2021-08-27T16:37:10.059" v="4107" actId="478"/>
          <ac:cxnSpMkLst>
            <pc:docMk/>
            <pc:sldMk cId="4071030118" sldId="411"/>
            <ac:cxnSpMk id="99" creationId="{6C2F74E6-9D45-457E-ADB9-F2C6BC5F5584}"/>
          </ac:cxnSpMkLst>
        </pc:cxnChg>
      </pc:sldChg>
      <pc:sldChg chg="addSp modSp add mod">
        <pc:chgData name="Syphax Ait oubelli" userId="ecf726b1934da71b" providerId="LiveId" clId="{DBF02EF2-5AE0-440D-B6AD-B5ACDEE03AC8}" dt="2021-08-27T21:14:21.151" v="5379"/>
        <pc:sldMkLst>
          <pc:docMk/>
          <pc:sldMk cId="4197438526" sldId="412"/>
        </pc:sldMkLst>
        <pc:spChg chg="mod">
          <ac:chgData name="Syphax Ait oubelli" userId="ecf726b1934da71b" providerId="LiveId" clId="{DBF02EF2-5AE0-440D-B6AD-B5ACDEE03AC8}" dt="2021-08-27T21:14:21.151" v="5379"/>
          <ac:spMkLst>
            <pc:docMk/>
            <pc:sldMk cId="4197438526" sldId="412"/>
            <ac:spMk id="2" creationId="{8F7B6ECE-ECD4-4F51-9396-EF522DE1EB44}"/>
          </ac:spMkLst>
        </pc:spChg>
        <pc:spChg chg="mod">
          <ac:chgData name="Syphax Ait oubelli" userId="ecf726b1934da71b" providerId="LiveId" clId="{DBF02EF2-5AE0-440D-B6AD-B5ACDEE03AC8}" dt="2021-08-27T16:38:29.605" v="4136" actId="14100"/>
          <ac:spMkLst>
            <pc:docMk/>
            <pc:sldMk cId="4197438526" sldId="412"/>
            <ac:spMk id="5" creationId="{B9EFD0E9-43C8-4978-8EDD-1CFA087137C1}"/>
          </ac:spMkLst>
        </pc:spChg>
        <pc:spChg chg="mod">
          <ac:chgData name="Syphax Ait oubelli" userId="ecf726b1934da71b" providerId="LiveId" clId="{DBF02EF2-5AE0-440D-B6AD-B5ACDEE03AC8}" dt="2021-08-27T16:38:32.124" v="4137" actId="14100"/>
          <ac:spMkLst>
            <pc:docMk/>
            <pc:sldMk cId="4197438526" sldId="412"/>
            <ac:spMk id="101" creationId="{654EBDBC-21D9-4C67-9F20-8CCA94292C77}"/>
          </ac:spMkLst>
        </pc:spChg>
        <pc:spChg chg="mod">
          <ac:chgData name="Syphax Ait oubelli" userId="ecf726b1934da71b" providerId="LiveId" clId="{DBF02EF2-5AE0-440D-B6AD-B5ACDEE03AC8}" dt="2021-08-27T16:44:00.094" v="4199" actId="164"/>
          <ac:spMkLst>
            <pc:docMk/>
            <pc:sldMk cId="4197438526" sldId="412"/>
            <ac:spMk id="106" creationId="{47F88B5C-902D-43E9-863B-D7FEF58AFE10}"/>
          </ac:spMkLst>
        </pc:spChg>
        <pc:spChg chg="mod">
          <ac:chgData name="Syphax Ait oubelli" userId="ecf726b1934da71b" providerId="LiveId" clId="{DBF02EF2-5AE0-440D-B6AD-B5ACDEE03AC8}" dt="2021-08-27T16:44:00.094" v="4199" actId="164"/>
          <ac:spMkLst>
            <pc:docMk/>
            <pc:sldMk cId="4197438526" sldId="412"/>
            <ac:spMk id="108" creationId="{BFCCF76F-8734-43C2-A413-8B4EBD426D1F}"/>
          </ac:spMkLst>
        </pc:spChg>
        <pc:spChg chg="mod">
          <ac:chgData name="Syphax Ait oubelli" userId="ecf726b1934da71b" providerId="LiveId" clId="{DBF02EF2-5AE0-440D-B6AD-B5ACDEE03AC8}" dt="2021-08-27T16:44:00.094" v="4199" actId="164"/>
          <ac:spMkLst>
            <pc:docMk/>
            <pc:sldMk cId="4197438526" sldId="412"/>
            <ac:spMk id="109" creationId="{78CDB6BB-74FE-41CE-AAAB-5CC89642DB71}"/>
          </ac:spMkLst>
        </pc:spChg>
        <pc:spChg chg="mod">
          <ac:chgData name="Syphax Ait oubelli" userId="ecf726b1934da71b" providerId="LiveId" clId="{DBF02EF2-5AE0-440D-B6AD-B5ACDEE03AC8}" dt="2021-08-27T16:43:57.035" v="4198" actId="164"/>
          <ac:spMkLst>
            <pc:docMk/>
            <pc:sldMk cId="4197438526" sldId="412"/>
            <ac:spMk id="110" creationId="{05E24252-80BA-41D8-8D35-DC8DBEE0D1BB}"/>
          </ac:spMkLst>
        </pc:spChg>
        <pc:spChg chg="mod">
          <ac:chgData name="Syphax Ait oubelli" userId="ecf726b1934da71b" providerId="LiveId" clId="{DBF02EF2-5AE0-440D-B6AD-B5ACDEE03AC8}" dt="2021-08-27T16:43:57.035" v="4198" actId="164"/>
          <ac:spMkLst>
            <pc:docMk/>
            <pc:sldMk cId="4197438526" sldId="412"/>
            <ac:spMk id="115" creationId="{454CD407-B297-4966-B165-8D64C6D7F0A1}"/>
          </ac:spMkLst>
        </pc:spChg>
        <pc:spChg chg="mod">
          <ac:chgData name="Syphax Ait oubelli" userId="ecf726b1934da71b" providerId="LiveId" clId="{DBF02EF2-5AE0-440D-B6AD-B5ACDEE03AC8}" dt="2021-08-27T16:38:39.366" v="4139" actId="207"/>
          <ac:spMkLst>
            <pc:docMk/>
            <pc:sldMk cId="4197438526" sldId="412"/>
            <ac:spMk id="124" creationId="{12D83CA7-5796-41C9-A8A8-58513593BCEF}"/>
          </ac:spMkLst>
        </pc:spChg>
        <pc:spChg chg="mod">
          <ac:chgData name="Syphax Ait oubelli" userId="ecf726b1934da71b" providerId="LiveId" clId="{DBF02EF2-5AE0-440D-B6AD-B5ACDEE03AC8}" dt="2021-08-27T16:44:00.094" v="4199" actId="164"/>
          <ac:spMkLst>
            <pc:docMk/>
            <pc:sldMk cId="4197438526" sldId="412"/>
            <ac:spMk id="125" creationId="{B1A3BA64-0607-4BCD-BA5F-1AFCDD502D07}"/>
          </ac:spMkLst>
        </pc:spChg>
        <pc:spChg chg="mod">
          <ac:chgData name="Syphax Ait oubelli" userId="ecf726b1934da71b" providerId="LiveId" clId="{DBF02EF2-5AE0-440D-B6AD-B5ACDEE03AC8}" dt="2021-08-27T16:43:57.035" v="4198" actId="164"/>
          <ac:spMkLst>
            <pc:docMk/>
            <pc:sldMk cId="4197438526" sldId="412"/>
            <ac:spMk id="126" creationId="{4D43F1E5-E23A-4C64-BA7C-0FFA3F6BA162}"/>
          </ac:spMkLst>
        </pc:spChg>
        <pc:grpChg chg="add mod">
          <ac:chgData name="Syphax Ait oubelli" userId="ecf726b1934da71b" providerId="LiveId" clId="{DBF02EF2-5AE0-440D-B6AD-B5ACDEE03AC8}" dt="2021-08-27T16:43:57.035" v="4198" actId="164"/>
          <ac:grpSpMkLst>
            <pc:docMk/>
            <pc:sldMk cId="4197438526" sldId="412"/>
            <ac:grpSpMk id="3" creationId="{C9AFAE3D-6067-497F-8524-3732E4E45503}"/>
          </ac:grpSpMkLst>
        </pc:grpChg>
        <pc:grpChg chg="add mod">
          <ac:chgData name="Syphax Ait oubelli" userId="ecf726b1934da71b" providerId="LiveId" clId="{DBF02EF2-5AE0-440D-B6AD-B5ACDEE03AC8}" dt="2021-08-27T16:44:00.094" v="4199" actId="164"/>
          <ac:grpSpMkLst>
            <pc:docMk/>
            <pc:sldMk cId="4197438526" sldId="412"/>
            <ac:grpSpMk id="4" creationId="{9F6EF458-2878-40FB-AAD5-AD3E06E322FD}"/>
          </ac:grpSpMkLst>
        </pc:grpChg>
      </pc:sldChg>
      <pc:sldChg chg="addSp modSp add mod ord">
        <pc:chgData name="Syphax Ait oubelli" userId="ecf726b1934da71b" providerId="LiveId" clId="{DBF02EF2-5AE0-440D-B6AD-B5ACDEE03AC8}" dt="2021-08-27T21:14:24.790" v="5380"/>
        <pc:sldMkLst>
          <pc:docMk/>
          <pc:sldMk cId="511698399" sldId="413"/>
        </pc:sldMkLst>
        <pc:spChg chg="mod">
          <ac:chgData name="Syphax Ait oubelli" userId="ecf726b1934da71b" providerId="LiveId" clId="{DBF02EF2-5AE0-440D-B6AD-B5ACDEE03AC8}" dt="2021-08-27T21:14:24.790" v="5380"/>
          <ac:spMkLst>
            <pc:docMk/>
            <pc:sldMk cId="511698399" sldId="413"/>
            <ac:spMk id="2" creationId="{8F7B6ECE-ECD4-4F51-9396-EF522DE1EB44}"/>
          </ac:spMkLst>
        </pc:spChg>
        <pc:spChg chg="mod">
          <ac:chgData name="Syphax Ait oubelli" userId="ecf726b1934da71b" providerId="LiveId" clId="{DBF02EF2-5AE0-440D-B6AD-B5ACDEE03AC8}" dt="2021-08-27T16:38:50.449" v="4143" actId="14100"/>
          <ac:spMkLst>
            <pc:docMk/>
            <pc:sldMk cId="511698399" sldId="413"/>
            <ac:spMk id="5" creationId="{B9EFD0E9-43C8-4978-8EDD-1CFA087137C1}"/>
          </ac:spMkLst>
        </pc:spChg>
        <pc:spChg chg="mod">
          <ac:chgData name="Syphax Ait oubelli" userId="ecf726b1934da71b" providerId="LiveId" clId="{DBF02EF2-5AE0-440D-B6AD-B5ACDEE03AC8}" dt="2021-08-27T16:38:53.920" v="4144" actId="14100"/>
          <ac:spMkLst>
            <pc:docMk/>
            <pc:sldMk cId="511698399" sldId="413"/>
            <ac:spMk id="101" creationId="{654EBDBC-21D9-4C67-9F20-8CCA94292C77}"/>
          </ac:spMkLst>
        </pc:spChg>
        <pc:spChg chg="mod">
          <ac:chgData name="Syphax Ait oubelli" userId="ecf726b1934da71b" providerId="LiveId" clId="{DBF02EF2-5AE0-440D-B6AD-B5ACDEE03AC8}" dt="2021-08-27T16:44:12.210" v="4201"/>
          <ac:spMkLst>
            <pc:docMk/>
            <pc:sldMk cId="511698399" sldId="413"/>
            <ac:spMk id="106" creationId="{47F88B5C-902D-43E9-863B-D7FEF58AFE10}"/>
          </ac:spMkLst>
        </pc:spChg>
        <pc:spChg chg="mod">
          <ac:chgData name="Syphax Ait oubelli" userId="ecf726b1934da71b" providerId="LiveId" clId="{DBF02EF2-5AE0-440D-B6AD-B5ACDEE03AC8}" dt="2021-08-27T16:44:12.210" v="4201"/>
          <ac:spMkLst>
            <pc:docMk/>
            <pc:sldMk cId="511698399" sldId="413"/>
            <ac:spMk id="108" creationId="{BFCCF76F-8734-43C2-A413-8B4EBD426D1F}"/>
          </ac:spMkLst>
        </pc:spChg>
        <pc:spChg chg="mod">
          <ac:chgData name="Syphax Ait oubelli" userId="ecf726b1934da71b" providerId="LiveId" clId="{DBF02EF2-5AE0-440D-B6AD-B5ACDEE03AC8}" dt="2021-08-27T16:44:12.210" v="4201"/>
          <ac:spMkLst>
            <pc:docMk/>
            <pc:sldMk cId="511698399" sldId="413"/>
            <ac:spMk id="109" creationId="{78CDB6BB-74FE-41CE-AAAB-5CC89642DB71}"/>
          </ac:spMkLst>
        </pc:spChg>
        <pc:spChg chg="mod">
          <ac:chgData name="Syphax Ait oubelli" userId="ecf726b1934da71b" providerId="LiveId" clId="{DBF02EF2-5AE0-440D-B6AD-B5ACDEE03AC8}" dt="2021-08-27T16:44:09.509" v="4200"/>
          <ac:spMkLst>
            <pc:docMk/>
            <pc:sldMk cId="511698399" sldId="413"/>
            <ac:spMk id="110" creationId="{05E24252-80BA-41D8-8D35-DC8DBEE0D1BB}"/>
          </ac:spMkLst>
        </pc:spChg>
        <pc:spChg chg="mod">
          <ac:chgData name="Syphax Ait oubelli" userId="ecf726b1934da71b" providerId="LiveId" clId="{DBF02EF2-5AE0-440D-B6AD-B5ACDEE03AC8}" dt="2021-08-27T16:44:09.509" v="4200"/>
          <ac:spMkLst>
            <pc:docMk/>
            <pc:sldMk cId="511698399" sldId="413"/>
            <ac:spMk id="115" creationId="{454CD407-B297-4966-B165-8D64C6D7F0A1}"/>
          </ac:spMkLst>
        </pc:spChg>
        <pc:spChg chg="mod">
          <ac:chgData name="Syphax Ait oubelli" userId="ecf726b1934da71b" providerId="LiveId" clId="{DBF02EF2-5AE0-440D-B6AD-B5ACDEE03AC8}" dt="2021-08-27T16:44:12.210" v="4201"/>
          <ac:spMkLst>
            <pc:docMk/>
            <pc:sldMk cId="511698399" sldId="413"/>
            <ac:spMk id="125" creationId="{B1A3BA64-0607-4BCD-BA5F-1AFCDD502D07}"/>
          </ac:spMkLst>
        </pc:spChg>
        <pc:spChg chg="mod">
          <ac:chgData name="Syphax Ait oubelli" userId="ecf726b1934da71b" providerId="LiveId" clId="{DBF02EF2-5AE0-440D-B6AD-B5ACDEE03AC8}" dt="2021-08-27T16:44:09.509" v="4200"/>
          <ac:spMkLst>
            <pc:docMk/>
            <pc:sldMk cId="511698399" sldId="413"/>
            <ac:spMk id="126" creationId="{4D43F1E5-E23A-4C64-BA7C-0FFA3F6BA162}"/>
          </ac:spMkLst>
        </pc:spChg>
        <pc:grpChg chg="add mod">
          <ac:chgData name="Syphax Ait oubelli" userId="ecf726b1934da71b" providerId="LiveId" clId="{DBF02EF2-5AE0-440D-B6AD-B5ACDEE03AC8}" dt="2021-08-27T16:44:09.509" v="4200"/>
          <ac:grpSpMkLst>
            <pc:docMk/>
            <pc:sldMk cId="511698399" sldId="413"/>
            <ac:grpSpMk id="4" creationId="{DE568ED5-FFD1-4A7B-BB54-B54362395999}"/>
          </ac:grpSpMkLst>
        </pc:grpChg>
        <pc:grpChg chg="add mod">
          <ac:chgData name="Syphax Ait oubelli" userId="ecf726b1934da71b" providerId="LiveId" clId="{DBF02EF2-5AE0-440D-B6AD-B5ACDEE03AC8}" dt="2021-08-27T16:44:12.210" v="4201"/>
          <ac:grpSpMkLst>
            <pc:docMk/>
            <pc:sldMk cId="511698399" sldId="413"/>
            <ac:grpSpMk id="6" creationId="{95E8422F-52BF-47AD-9EA4-DA06B4B4DD82}"/>
          </ac:grpSpMkLst>
        </pc:grpChg>
        <pc:cxnChg chg="add mod">
          <ac:chgData name="Syphax Ait oubelli" userId="ecf726b1934da71b" providerId="LiveId" clId="{DBF02EF2-5AE0-440D-B6AD-B5ACDEE03AC8}" dt="2021-08-27T16:41:11.457" v="4173" actId="1076"/>
          <ac:cxnSpMkLst>
            <pc:docMk/>
            <pc:sldMk cId="511698399" sldId="413"/>
            <ac:cxnSpMk id="25" creationId="{E8CE4DA2-E76D-43B7-9C9A-1E0337C8AB45}"/>
          </ac:cxnSpMkLst>
        </pc:cxnChg>
        <pc:cxnChg chg="add mod">
          <ac:chgData name="Syphax Ait oubelli" userId="ecf726b1934da71b" providerId="LiveId" clId="{DBF02EF2-5AE0-440D-B6AD-B5ACDEE03AC8}" dt="2021-08-27T16:40:43.503" v="4170" actId="571"/>
          <ac:cxnSpMkLst>
            <pc:docMk/>
            <pc:sldMk cId="511698399" sldId="413"/>
            <ac:cxnSpMk id="27" creationId="{C74ED798-8584-4DEB-87EC-5B932B3B4499}"/>
          </ac:cxnSpMkLst>
        </pc:cxnChg>
        <pc:cxnChg chg="add mod">
          <ac:chgData name="Syphax Ait oubelli" userId="ecf726b1934da71b" providerId="LiveId" clId="{DBF02EF2-5AE0-440D-B6AD-B5ACDEE03AC8}" dt="2021-08-27T16:40:46.662" v="4171" actId="571"/>
          <ac:cxnSpMkLst>
            <pc:docMk/>
            <pc:sldMk cId="511698399" sldId="413"/>
            <ac:cxnSpMk id="28" creationId="{1AE06165-040A-4D73-9B0A-DF7C3305737E}"/>
          </ac:cxnSpMkLst>
        </pc:cxnChg>
        <pc:cxnChg chg="add mod">
          <ac:chgData name="Syphax Ait oubelli" userId="ecf726b1934da71b" providerId="LiveId" clId="{DBF02EF2-5AE0-440D-B6AD-B5ACDEE03AC8}" dt="2021-08-27T16:40:49.062" v="4172" actId="571"/>
          <ac:cxnSpMkLst>
            <pc:docMk/>
            <pc:sldMk cId="511698399" sldId="413"/>
            <ac:cxnSpMk id="29" creationId="{0EBDB261-AB15-450C-BFCF-0B184FAA0516}"/>
          </ac:cxnSpMkLst>
        </pc:cxnChg>
      </pc:sldChg>
      <pc:sldChg chg="addSp modSp add mod">
        <pc:chgData name="Syphax Ait oubelli" userId="ecf726b1934da71b" providerId="LiveId" clId="{DBF02EF2-5AE0-440D-B6AD-B5ACDEE03AC8}" dt="2021-08-27T21:14:28.523" v="5381"/>
        <pc:sldMkLst>
          <pc:docMk/>
          <pc:sldMk cId="4070211023" sldId="414"/>
        </pc:sldMkLst>
        <pc:spChg chg="mod">
          <ac:chgData name="Syphax Ait oubelli" userId="ecf726b1934da71b" providerId="LiveId" clId="{DBF02EF2-5AE0-440D-B6AD-B5ACDEE03AC8}" dt="2021-08-27T21:14:28.523" v="5381"/>
          <ac:spMkLst>
            <pc:docMk/>
            <pc:sldMk cId="4070211023" sldId="414"/>
            <ac:spMk id="2" creationId="{8F7B6ECE-ECD4-4F51-9396-EF522DE1EB44}"/>
          </ac:spMkLst>
        </pc:spChg>
        <pc:spChg chg="mod">
          <ac:chgData name="Syphax Ait oubelli" userId="ecf726b1934da71b" providerId="LiveId" clId="{DBF02EF2-5AE0-440D-B6AD-B5ACDEE03AC8}" dt="2021-08-27T16:39:00.060" v="4146" actId="14100"/>
          <ac:spMkLst>
            <pc:docMk/>
            <pc:sldMk cId="4070211023" sldId="414"/>
            <ac:spMk id="5" creationId="{B9EFD0E9-43C8-4978-8EDD-1CFA087137C1}"/>
          </ac:spMkLst>
        </pc:spChg>
        <pc:spChg chg="mod">
          <ac:chgData name="Syphax Ait oubelli" userId="ecf726b1934da71b" providerId="LiveId" clId="{DBF02EF2-5AE0-440D-B6AD-B5ACDEE03AC8}" dt="2021-08-27T16:39:02.038" v="4147" actId="14100"/>
          <ac:spMkLst>
            <pc:docMk/>
            <pc:sldMk cId="4070211023" sldId="414"/>
            <ac:spMk id="101" creationId="{654EBDBC-21D9-4C67-9F20-8CCA94292C77}"/>
          </ac:spMkLst>
        </pc:spChg>
        <pc:spChg chg="mod">
          <ac:chgData name="Syphax Ait oubelli" userId="ecf726b1934da71b" providerId="LiveId" clId="{DBF02EF2-5AE0-440D-B6AD-B5ACDEE03AC8}" dt="2021-08-27T16:44:18.125" v="4203"/>
          <ac:spMkLst>
            <pc:docMk/>
            <pc:sldMk cId="4070211023" sldId="414"/>
            <ac:spMk id="106" creationId="{47F88B5C-902D-43E9-863B-D7FEF58AFE10}"/>
          </ac:spMkLst>
        </pc:spChg>
        <pc:spChg chg="mod">
          <ac:chgData name="Syphax Ait oubelli" userId="ecf726b1934da71b" providerId="LiveId" clId="{DBF02EF2-5AE0-440D-B6AD-B5ACDEE03AC8}" dt="2021-08-27T16:44:18.125" v="4203"/>
          <ac:spMkLst>
            <pc:docMk/>
            <pc:sldMk cId="4070211023" sldId="414"/>
            <ac:spMk id="108" creationId="{BFCCF76F-8734-43C2-A413-8B4EBD426D1F}"/>
          </ac:spMkLst>
        </pc:spChg>
        <pc:spChg chg="mod">
          <ac:chgData name="Syphax Ait oubelli" userId="ecf726b1934da71b" providerId="LiveId" clId="{DBF02EF2-5AE0-440D-B6AD-B5ACDEE03AC8}" dt="2021-08-27T16:44:18.125" v="4203"/>
          <ac:spMkLst>
            <pc:docMk/>
            <pc:sldMk cId="4070211023" sldId="414"/>
            <ac:spMk id="109" creationId="{78CDB6BB-74FE-41CE-AAAB-5CC89642DB71}"/>
          </ac:spMkLst>
        </pc:spChg>
        <pc:spChg chg="mod">
          <ac:chgData name="Syphax Ait oubelli" userId="ecf726b1934da71b" providerId="LiveId" clId="{DBF02EF2-5AE0-440D-B6AD-B5ACDEE03AC8}" dt="2021-08-27T16:44:15.975" v="4202"/>
          <ac:spMkLst>
            <pc:docMk/>
            <pc:sldMk cId="4070211023" sldId="414"/>
            <ac:spMk id="110" creationId="{05E24252-80BA-41D8-8D35-DC8DBEE0D1BB}"/>
          </ac:spMkLst>
        </pc:spChg>
        <pc:spChg chg="mod">
          <ac:chgData name="Syphax Ait oubelli" userId="ecf726b1934da71b" providerId="LiveId" clId="{DBF02EF2-5AE0-440D-B6AD-B5ACDEE03AC8}" dt="2021-08-27T16:44:15.975" v="4202"/>
          <ac:spMkLst>
            <pc:docMk/>
            <pc:sldMk cId="4070211023" sldId="414"/>
            <ac:spMk id="115" creationId="{454CD407-B297-4966-B165-8D64C6D7F0A1}"/>
          </ac:spMkLst>
        </pc:spChg>
        <pc:spChg chg="mod">
          <ac:chgData name="Syphax Ait oubelli" userId="ecf726b1934da71b" providerId="LiveId" clId="{DBF02EF2-5AE0-440D-B6AD-B5ACDEE03AC8}" dt="2021-08-27T16:44:18.125" v="4203"/>
          <ac:spMkLst>
            <pc:docMk/>
            <pc:sldMk cId="4070211023" sldId="414"/>
            <ac:spMk id="125" creationId="{B1A3BA64-0607-4BCD-BA5F-1AFCDD502D07}"/>
          </ac:spMkLst>
        </pc:spChg>
        <pc:spChg chg="mod">
          <ac:chgData name="Syphax Ait oubelli" userId="ecf726b1934da71b" providerId="LiveId" clId="{DBF02EF2-5AE0-440D-B6AD-B5ACDEE03AC8}" dt="2021-08-27T16:44:15.975" v="4202"/>
          <ac:spMkLst>
            <pc:docMk/>
            <pc:sldMk cId="4070211023" sldId="414"/>
            <ac:spMk id="126" creationId="{4D43F1E5-E23A-4C64-BA7C-0FFA3F6BA162}"/>
          </ac:spMkLst>
        </pc:spChg>
        <pc:grpChg chg="add mod">
          <ac:chgData name="Syphax Ait oubelli" userId="ecf726b1934da71b" providerId="LiveId" clId="{DBF02EF2-5AE0-440D-B6AD-B5ACDEE03AC8}" dt="2021-08-27T16:43:03.907" v="4189" actId="164"/>
          <ac:grpSpMkLst>
            <pc:docMk/>
            <pc:sldMk cId="4070211023" sldId="414"/>
            <ac:grpSpMk id="3" creationId="{B8EC5B95-B926-4174-94C9-761927E2B601}"/>
          </ac:grpSpMkLst>
        </pc:grpChg>
        <pc:grpChg chg="add mod">
          <ac:chgData name="Syphax Ait oubelli" userId="ecf726b1934da71b" providerId="LiveId" clId="{DBF02EF2-5AE0-440D-B6AD-B5ACDEE03AC8}" dt="2021-08-27T16:44:15.975" v="4202"/>
          <ac:grpSpMkLst>
            <pc:docMk/>
            <pc:sldMk cId="4070211023" sldId="414"/>
            <ac:grpSpMk id="4" creationId="{C9DEB177-AAA1-416D-8DC7-385415AEA0C6}"/>
          </ac:grpSpMkLst>
        </pc:grpChg>
        <pc:grpChg chg="add mod">
          <ac:chgData name="Syphax Ait oubelli" userId="ecf726b1934da71b" providerId="LiveId" clId="{DBF02EF2-5AE0-440D-B6AD-B5ACDEE03AC8}" dt="2021-08-27T16:44:18.125" v="4203"/>
          <ac:grpSpMkLst>
            <pc:docMk/>
            <pc:sldMk cId="4070211023" sldId="414"/>
            <ac:grpSpMk id="6" creationId="{FC3CCF0E-E9E7-468C-A7A6-EE8906660098}"/>
          </ac:grpSpMkLst>
        </pc:grpChg>
        <pc:cxnChg chg="add mod">
          <ac:chgData name="Syphax Ait oubelli" userId="ecf726b1934da71b" providerId="LiveId" clId="{DBF02EF2-5AE0-440D-B6AD-B5ACDEE03AC8}" dt="2021-08-27T16:43:03.907" v="4189" actId="164"/>
          <ac:cxnSpMkLst>
            <pc:docMk/>
            <pc:sldMk cId="4070211023" sldId="414"/>
            <ac:cxnSpMk id="25" creationId="{EB306485-B543-45E4-8BE2-3E1968242042}"/>
          </ac:cxnSpMkLst>
        </pc:cxnChg>
        <pc:cxnChg chg="add mod">
          <ac:chgData name="Syphax Ait oubelli" userId="ecf726b1934da71b" providerId="LiveId" clId="{DBF02EF2-5AE0-440D-B6AD-B5ACDEE03AC8}" dt="2021-08-27T16:43:03.907" v="4189" actId="164"/>
          <ac:cxnSpMkLst>
            <pc:docMk/>
            <pc:sldMk cId="4070211023" sldId="414"/>
            <ac:cxnSpMk id="26" creationId="{D250658D-6192-44AE-A51F-02EBCC789A68}"/>
          </ac:cxnSpMkLst>
        </pc:cxnChg>
        <pc:cxnChg chg="add mod">
          <ac:chgData name="Syphax Ait oubelli" userId="ecf726b1934da71b" providerId="LiveId" clId="{DBF02EF2-5AE0-440D-B6AD-B5ACDEE03AC8}" dt="2021-08-27T16:43:03.907" v="4189" actId="164"/>
          <ac:cxnSpMkLst>
            <pc:docMk/>
            <pc:sldMk cId="4070211023" sldId="414"/>
            <ac:cxnSpMk id="27" creationId="{D16EEE79-0E48-4034-9BC3-03EED1E89637}"/>
          </ac:cxnSpMkLst>
        </pc:cxnChg>
      </pc:sldChg>
      <pc:sldChg chg="addSp modSp add mod">
        <pc:chgData name="Syphax Ait oubelli" userId="ecf726b1934da71b" providerId="LiveId" clId="{DBF02EF2-5AE0-440D-B6AD-B5ACDEE03AC8}" dt="2021-08-27T21:14:32.163" v="5382"/>
        <pc:sldMkLst>
          <pc:docMk/>
          <pc:sldMk cId="775378018" sldId="415"/>
        </pc:sldMkLst>
        <pc:spChg chg="mod">
          <ac:chgData name="Syphax Ait oubelli" userId="ecf726b1934da71b" providerId="LiveId" clId="{DBF02EF2-5AE0-440D-B6AD-B5ACDEE03AC8}" dt="2021-08-27T21:14:32.163" v="5382"/>
          <ac:spMkLst>
            <pc:docMk/>
            <pc:sldMk cId="775378018" sldId="415"/>
            <ac:spMk id="2" creationId="{8F7B6ECE-ECD4-4F51-9396-EF522DE1EB44}"/>
          </ac:spMkLst>
        </pc:spChg>
        <pc:spChg chg="mod">
          <ac:chgData name="Syphax Ait oubelli" userId="ecf726b1934da71b" providerId="LiveId" clId="{DBF02EF2-5AE0-440D-B6AD-B5ACDEE03AC8}" dt="2021-08-27T16:39:05.772" v="4149" actId="14100"/>
          <ac:spMkLst>
            <pc:docMk/>
            <pc:sldMk cId="775378018" sldId="415"/>
            <ac:spMk id="5" creationId="{B9EFD0E9-43C8-4978-8EDD-1CFA087137C1}"/>
          </ac:spMkLst>
        </pc:spChg>
        <pc:spChg chg="mod">
          <ac:chgData name="Syphax Ait oubelli" userId="ecf726b1934da71b" providerId="LiveId" clId="{DBF02EF2-5AE0-440D-B6AD-B5ACDEE03AC8}" dt="2021-08-27T16:39:08.645" v="4150" actId="14100"/>
          <ac:spMkLst>
            <pc:docMk/>
            <pc:sldMk cId="775378018" sldId="415"/>
            <ac:spMk id="101" creationId="{654EBDBC-21D9-4C67-9F20-8CCA94292C77}"/>
          </ac:spMkLst>
        </pc:spChg>
        <pc:spChg chg="mod">
          <ac:chgData name="Syphax Ait oubelli" userId="ecf726b1934da71b" providerId="LiveId" clId="{DBF02EF2-5AE0-440D-B6AD-B5ACDEE03AC8}" dt="2021-08-27T16:44:23.736" v="4205"/>
          <ac:spMkLst>
            <pc:docMk/>
            <pc:sldMk cId="775378018" sldId="415"/>
            <ac:spMk id="106" creationId="{47F88B5C-902D-43E9-863B-D7FEF58AFE10}"/>
          </ac:spMkLst>
        </pc:spChg>
        <pc:spChg chg="mod">
          <ac:chgData name="Syphax Ait oubelli" userId="ecf726b1934da71b" providerId="LiveId" clId="{DBF02EF2-5AE0-440D-B6AD-B5ACDEE03AC8}" dt="2021-08-27T16:44:23.736" v="4205"/>
          <ac:spMkLst>
            <pc:docMk/>
            <pc:sldMk cId="775378018" sldId="415"/>
            <ac:spMk id="108" creationId="{BFCCF76F-8734-43C2-A413-8B4EBD426D1F}"/>
          </ac:spMkLst>
        </pc:spChg>
        <pc:spChg chg="mod">
          <ac:chgData name="Syphax Ait oubelli" userId="ecf726b1934da71b" providerId="LiveId" clId="{DBF02EF2-5AE0-440D-B6AD-B5ACDEE03AC8}" dt="2021-08-27T16:44:23.736" v="4205"/>
          <ac:spMkLst>
            <pc:docMk/>
            <pc:sldMk cId="775378018" sldId="415"/>
            <ac:spMk id="109" creationId="{78CDB6BB-74FE-41CE-AAAB-5CC89642DB71}"/>
          </ac:spMkLst>
        </pc:spChg>
        <pc:spChg chg="mod">
          <ac:chgData name="Syphax Ait oubelli" userId="ecf726b1934da71b" providerId="LiveId" clId="{DBF02EF2-5AE0-440D-B6AD-B5ACDEE03AC8}" dt="2021-08-27T16:44:21.359" v="4204"/>
          <ac:spMkLst>
            <pc:docMk/>
            <pc:sldMk cId="775378018" sldId="415"/>
            <ac:spMk id="110" creationId="{05E24252-80BA-41D8-8D35-DC8DBEE0D1BB}"/>
          </ac:spMkLst>
        </pc:spChg>
        <pc:spChg chg="mod">
          <ac:chgData name="Syphax Ait oubelli" userId="ecf726b1934da71b" providerId="LiveId" clId="{DBF02EF2-5AE0-440D-B6AD-B5ACDEE03AC8}" dt="2021-08-27T16:40:14.362" v="4166" actId="207"/>
          <ac:spMkLst>
            <pc:docMk/>
            <pc:sldMk cId="775378018" sldId="415"/>
            <ac:spMk id="111" creationId="{A033C9FA-761D-4E19-B283-06C0532EC792}"/>
          </ac:spMkLst>
        </pc:spChg>
        <pc:spChg chg="mod">
          <ac:chgData name="Syphax Ait oubelli" userId="ecf726b1934da71b" providerId="LiveId" clId="{DBF02EF2-5AE0-440D-B6AD-B5ACDEE03AC8}" dt="2021-08-27T16:40:14.362" v="4166" actId="207"/>
          <ac:spMkLst>
            <pc:docMk/>
            <pc:sldMk cId="775378018" sldId="415"/>
            <ac:spMk id="112" creationId="{13FBED85-BD66-4885-B97C-12880D8D908B}"/>
          </ac:spMkLst>
        </pc:spChg>
        <pc:spChg chg="mod">
          <ac:chgData name="Syphax Ait oubelli" userId="ecf726b1934da71b" providerId="LiveId" clId="{DBF02EF2-5AE0-440D-B6AD-B5ACDEE03AC8}" dt="2021-08-27T16:40:14.362" v="4166" actId="207"/>
          <ac:spMkLst>
            <pc:docMk/>
            <pc:sldMk cId="775378018" sldId="415"/>
            <ac:spMk id="113" creationId="{BC695DBC-96FE-4EF8-A52E-B1DFF78846A2}"/>
          </ac:spMkLst>
        </pc:spChg>
        <pc:spChg chg="mod">
          <ac:chgData name="Syphax Ait oubelli" userId="ecf726b1934da71b" providerId="LiveId" clId="{DBF02EF2-5AE0-440D-B6AD-B5ACDEE03AC8}" dt="2021-08-27T16:40:14.362" v="4166" actId="207"/>
          <ac:spMkLst>
            <pc:docMk/>
            <pc:sldMk cId="775378018" sldId="415"/>
            <ac:spMk id="114" creationId="{E23BE280-0231-45F3-A904-37174D0B3C8C}"/>
          </ac:spMkLst>
        </pc:spChg>
        <pc:spChg chg="mod">
          <ac:chgData name="Syphax Ait oubelli" userId="ecf726b1934da71b" providerId="LiveId" clId="{DBF02EF2-5AE0-440D-B6AD-B5ACDEE03AC8}" dt="2021-08-27T16:44:21.359" v="4204"/>
          <ac:spMkLst>
            <pc:docMk/>
            <pc:sldMk cId="775378018" sldId="415"/>
            <ac:spMk id="115" creationId="{454CD407-B297-4966-B165-8D64C6D7F0A1}"/>
          </ac:spMkLst>
        </pc:spChg>
        <pc:spChg chg="mod">
          <ac:chgData name="Syphax Ait oubelli" userId="ecf726b1934da71b" providerId="LiveId" clId="{DBF02EF2-5AE0-440D-B6AD-B5ACDEE03AC8}" dt="2021-08-27T16:40:14.362" v="4166" actId="207"/>
          <ac:spMkLst>
            <pc:docMk/>
            <pc:sldMk cId="775378018" sldId="415"/>
            <ac:spMk id="116" creationId="{7824F210-ADB3-4A9B-A665-CFFB1BD15242}"/>
          </ac:spMkLst>
        </pc:spChg>
        <pc:spChg chg="mod">
          <ac:chgData name="Syphax Ait oubelli" userId="ecf726b1934da71b" providerId="LiveId" clId="{DBF02EF2-5AE0-440D-B6AD-B5ACDEE03AC8}" dt="2021-08-27T16:40:14.362" v="4166" actId="207"/>
          <ac:spMkLst>
            <pc:docMk/>
            <pc:sldMk cId="775378018" sldId="415"/>
            <ac:spMk id="117" creationId="{7653C202-EBD6-4440-B9FA-935325BAA0AF}"/>
          </ac:spMkLst>
        </pc:spChg>
        <pc:spChg chg="mod">
          <ac:chgData name="Syphax Ait oubelli" userId="ecf726b1934da71b" providerId="LiveId" clId="{DBF02EF2-5AE0-440D-B6AD-B5ACDEE03AC8}" dt="2021-08-27T16:40:14.362" v="4166" actId="207"/>
          <ac:spMkLst>
            <pc:docMk/>
            <pc:sldMk cId="775378018" sldId="415"/>
            <ac:spMk id="118" creationId="{23FAD623-9F20-4C48-9B6E-BB9E74F7C4E5}"/>
          </ac:spMkLst>
        </pc:spChg>
        <pc:spChg chg="mod">
          <ac:chgData name="Syphax Ait oubelli" userId="ecf726b1934da71b" providerId="LiveId" clId="{DBF02EF2-5AE0-440D-B6AD-B5ACDEE03AC8}" dt="2021-08-27T16:40:14.362" v="4166" actId="207"/>
          <ac:spMkLst>
            <pc:docMk/>
            <pc:sldMk cId="775378018" sldId="415"/>
            <ac:spMk id="119" creationId="{C48F7E0B-32FF-42C1-A115-B1141595B23E}"/>
          </ac:spMkLst>
        </pc:spChg>
        <pc:spChg chg="mod">
          <ac:chgData name="Syphax Ait oubelli" userId="ecf726b1934da71b" providerId="LiveId" clId="{DBF02EF2-5AE0-440D-B6AD-B5ACDEE03AC8}" dt="2021-08-27T16:44:23.736" v="4205"/>
          <ac:spMkLst>
            <pc:docMk/>
            <pc:sldMk cId="775378018" sldId="415"/>
            <ac:spMk id="125" creationId="{B1A3BA64-0607-4BCD-BA5F-1AFCDD502D07}"/>
          </ac:spMkLst>
        </pc:spChg>
        <pc:spChg chg="mod">
          <ac:chgData name="Syphax Ait oubelli" userId="ecf726b1934da71b" providerId="LiveId" clId="{DBF02EF2-5AE0-440D-B6AD-B5ACDEE03AC8}" dt="2021-08-27T16:44:21.359" v="4204"/>
          <ac:spMkLst>
            <pc:docMk/>
            <pc:sldMk cId="775378018" sldId="415"/>
            <ac:spMk id="126" creationId="{4D43F1E5-E23A-4C64-BA7C-0FFA3F6BA162}"/>
          </ac:spMkLst>
        </pc:spChg>
        <pc:spChg chg="mod">
          <ac:chgData name="Syphax Ait oubelli" userId="ecf726b1934da71b" providerId="LiveId" clId="{DBF02EF2-5AE0-440D-B6AD-B5ACDEE03AC8}" dt="2021-08-27T16:40:14.362" v="4166" actId="207"/>
          <ac:spMkLst>
            <pc:docMk/>
            <pc:sldMk cId="775378018" sldId="415"/>
            <ac:spMk id="127" creationId="{53F5A7E8-FC5F-48E2-9096-29D84CB68746}"/>
          </ac:spMkLst>
        </pc:spChg>
        <pc:spChg chg="mod">
          <ac:chgData name="Syphax Ait oubelli" userId="ecf726b1934da71b" providerId="LiveId" clId="{DBF02EF2-5AE0-440D-B6AD-B5ACDEE03AC8}" dt="2021-08-27T16:40:14.362" v="4166" actId="207"/>
          <ac:spMkLst>
            <pc:docMk/>
            <pc:sldMk cId="775378018" sldId="415"/>
            <ac:spMk id="128" creationId="{9FB618CA-AB57-4E03-99F6-B72798732FE2}"/>
          </ac:spMkLst>
        </pc:spChg>
        <pc:spChg chg="mod">
          <ac:chgData name="Syphax Ait oubelli" userId="ecf726b1934da71b" providerId="LiveId" clId="{DBF02EF2-5AE0-440D-B6AD-B5ACDEE03AC8}" dt="2021-08-27T16:40:14.362" v="4166" actId="207"/>
          <ac:spMkLst>
            <pc:docMk/>
            <pc:sldMk cId="775378018" sldId="415"/>
            <ac:spMk id="129" creationId="{CED5F08C-6E15-4A3C-A361-9CE65AAF9207}"/>
          </ac:spMkLst>
        </pc:spChg>
        <pc:spChg chg="mod">
          <ac:chgData name="Syphax Ait oubelli" userId="ecf726b1934da71b" providerId="LiveId" clId="{DBF02EF2-5AE0-440D-B6AD-B5ACDEE03AC8}" dt="2021-08-27T16:40:14.362" v="4166" actId="207"/>
          <ac:spMkLst>
            <pc:docMk/>
            <pc:sldMk cId="775378018" sldId="415"/>
            <ac:spMk id="130" creationId="{B490441E-ABE3-4B48-9073-47D018FA98F6}"/>
          </ac:spMkLst>
        </pc:spChg>
        <pc:grpChg chg="add mod">
          <ac:chgData name="Syphax Ait oubelli" userId="ecf726b1934da71b" providerId="LiveId" clId="{DBF02EF2-5AE0-440D-B6AD-B5ACDEE03AC8}" dt="2021-08-27T16:44:21.359" v="4204"/>
          <ac:grpSpMkLst>
            <pc:docMk/>
            <pc:sldMk cId="775378018" sldId="415"/>
            <ac:grpSpMk id="3" creationId="{31338C73-502A-41AE-A709-47C5BAC693B8}"/>
          </ac:grpSpMkLst>
        </pc:grpChg>
        <pc:grpChg chg="add mod">
          <ac:chgData name="Syphax Ait oubelli" userId="ecf726b1934da71b" providerId="LiveId" clId="{DBF02EF2-5AE0-440D-B6AD-B5ACDEE03AC8}" dt="2021-08-27T16:44:23.736" v="4205"/>
          <ac:grpSpMkLst>
            <pc:docMk/>
            <pc:sldMk cId="775378018" sldId="415"/>
            <ac:grpSpMk id="4" creationId="{CC908FC4-58AD-4192-8883-B093A2138425}"/>
          </ac:grpSpMkLst>
        </pc:grpChg>
        <pc:cxnChg chg="add mod">
          <ac:chgData name="Syphax Ait oubelli" userId="ecf726b1934da71b" providerId="LiveId" clId="{DBF02EF2-5AE0-440D-B6AD-B5ACDEE03AC8}" dt="2021-08-27T16:42:34.625" v="4183" actId="1076"/>
          <ac:cxnSpMkLst>
            <pc:docMk/>
            <pc:sldMk cId="775378018" sldId="415"/>
            <ac:cxnSpMk id="25" creationId="{D2295976-C3F1-4287-A8E4-4B62E2C30CF1}"/>
          </ac:cxnSpMkLst>
        </pc:cxnChg>
        <pc:cxnChg chg="add mod">
          <ac:chgData name="Syphax Ait oubelli" userId="ecf726b1934da71b" providerId="LiveId" clId="{DBF02EF2-5AE0-440D-B6AD-B5ACDEE03AC8}" dt="2021-08-27T16:42:37.664" v="4184" actId="571"/>
          <ac:cxnSpMkLst>
            <pc:docMk/>
            <pc:sldMk cId="775378018" sldId="415"/>
            <ac:cxnSpMk id="26" creationId="{AB52D8F9-8923-4C5F-BBA5-8CE16FC7808C}"/>
          </ac:cxnSpMkLst>
        </pc:cxnChg>
        <pc:cxnChg chg="add mod">
          <ac:chgData name="Syphax Ait oubelli" userId="ecf726b1934da71b" providerId="LiveId" clId="{DBF02EF2-5AE0-440D-B6AD-B5ACDEE03AC8}" dt="2021-08-27T16:42:39.967" v="4185" actId="571"/>
          <ac:cxnSpMkLst>
            <pc:docMk/>
            <pc:sldMk cId="775378018" sldId="415"/>
            <ac:cxnSpMk id="27" creationId="{1CD5A9A1-39C2-4803-9BF1-DD68D45B409B}"/>
          </ac:cxnSpMkLst>
        </pc:cxnChg>
        <pc:cxnChg chg="add mod">
          <ac:chgData name="Syphax Ait oubelli" userId="ecf726b1934da71b" providerId="LiveId" clId="{DBF02EF2-5AE0-440D-B6AD-B5ACDEE03AC8}" dt="2021-08-27T16:42:48.490" v="4186" actId="571"/>
          <ac:cxnSpMkLst>
            <pc:docMk/>
            <pc:sldMk cId="775378018" sldId="415"/>
            <ac:cxnSpMk id="28" creationId="{503CEF01-534F-4D95-979D-2373D553D56C}"/>
          </ac:cxnSpMkLst>
        </pc:cxnChg>
        <pc:cxnChg chg="add mod">
          <ac:chgData name="Syphax Ait oubelli" userId="ecf726b1934da71b" providerId="LiveId" clId="{DBF02EF2-5AE0-440D-B6AD-B5ACDEE03AC8}" dt="2021-08-27T16:42:48.490" v="4186" actId="571"/>
          <ac:cxnSpMkLst>
            <pc:docMk/>
            <pc:sldMk cId="775378018" sldId="415"/>
            <ac:cxnSpMk id="29" creationId="{A2BAC71F-801B-4DC0-B5AC-2DC2734340C2}"/>
          </ac:cxnSpMkLst>
        </pc:cxnChg>
        <pc:cxnChg chg="add mod">
          <ac:chgData name="Syphax Ait oubelli" userId="ecf726b1934da71b" providerId="LiveId" clId="{DBF02EF2-5AE0-440D-B6AD-B5ACDEE03AC8}" dt="2021-08-27T16:42:48.490" v="4186" actId="571"/>
          <ac:cxnSpMkLst>
            <pc:docMk/>
            <pc:sldMk cId="775378018" sldId="415"/>
            <ac:cxnSpMk id="30" creationId="{10019C32-3E81-4780-A783-934448DF5450}"/>
          </ac:cxnSpMkLst>
        </pc:cxnChg>
        <pc:cxnChg chg="add mod">
          <ac:chgData name="Syphax Ait oubelli" userId="ecf726b1934da71b" providerId="LiveId" clId="{DBF02EF2-5AE0-440D-B6AD-B5ACDEE03AC8}" dt="2021-08-27T16:42:50.389" v="4187" actId="571"/>
          <ac:cxnSpMkLst>
            <pc:docMk/>
            <pc:sldMk cId="775378018" sldId="415"/>
            <ac:cxnSpMk id="31" creationId="{7B3D16F7-1375-4D64-BEDB-D6426CE3B038}"/>
          </ac:cxnSpMkLst>
        </pc:cxnChg>
        <pc:cxnChg chg="add mod">
          <ac:chgData name="Syphax Ait oubelli" userId="ecf726b1934da71b" providerId="LiveId" clId="{DBF02EF2-5AE0-440D-B6AD-B5ACDEE03AC8}" dt="2021-08-27T16:42:50.389" v="4187" actId="571"/>
          <ac:cxnSpMkLst>
            <pc:docMk/>
            <pc:sldMk cId="775378018" sldId="415"/>
            <ac:cxnSpMk id="32" creationId="{4077B913-5175-4E04-B7AD-E8DFBC855E51}"/>
          </ac:cxnSpMkLst>
        </pc:cxnChg>
        <pc:cxnChg chg="add mod">
          <ac:chgData name="Syphax Ait oubelli" userId="ecf726b1934da71b" providerId="LiveId" clId="{DBF02EF2-5AE0-440D-B6AD-B5ACDEE03AC8}" dt="2021-08-27T16:42:50.389" v="4187" actId="571"/>
          <ac:cxnSpMkLst>
            <pc:docMk/>
            <pc:sldMk cId="775378018" sldId="415"/>
            <ac:cxnSpMk id="33" creationId="{4D09BD89-98F6-4DB9-8BAB-B7CD1744D3CB}"/>
          </ac:cxnSpMkLst>
        </pc:cxnChg>
        <pc:cxnChg chg="add mod">
          <ac:chgData name="Syphax Ait oubelli" userId="ecf726b1934da71b" providerId="LiveId" clId="{DBF02EF2-5AE0-440D-B6AD-B5ACDEE03AC8}" dt="2021-08-27T16:42:54.005" v="4188" actId="571"/>
          <ac:cxnSpMkLst>
            <pc:docMk/>
            <pc:sldMk cId="775378018" sldId="415"/>
            <ac:cxnSpMk id="34" creationId="{1D7AF77C-4726-4E6B-B691-86C71E3D324C}"/>
          </ac:cxnSpMkLst>
        </pc:cxnChg>
        <pc:cxnChg chg="add mod">
          <ac:chgData name="Syphax Ait oubelli" userId="ecf726b1934da71b" providerId="LiveId" clId="{DBF02EF2-5AE0-440D-B6AD-B5ACDEE03AC8}" dt="2021-08-27T16:42:54.005" v="4188" actId="571"/>
          <ac:cxnSpMkLst>
            <pc:docMk/>
            <pc:sldMk cId="775378018" sldId="415"/>
            <ac:cxnSpMk id="35" creationId="{8A560D69-18D9-4C0A-BBD2-628B42B07C18}"/>
          </ac:cxnSpMkLst>
        </pc:cxnChg>
        <pc:cxnChg chg="add mod">
          <ac:chgData name="Syphax Ait oubelli" userId="ecf726b1934da71b" providerId="LiveId" clId="{DBF02EF2-5AE0-440D-B6AD-B5ACDEE03AC8}" dt="2021-08-27T16:42:54.005" v="4188" actId="571"/>
          <ac:cxnSpMkLst>
            <pc:docMk/>
            <pc:sldMk cId="775378018" sldId="415"/>
            <ac:cxnSpMk id="36" creationId="{F8594F5A-53CE-4E0C-8AF2-A1FE47C8457D}"/>
          </ac:cxnSpMkLst>
        </pc:cxnChg>
        <pc:cxnChg chg="add mod">
          <ac:chgData name="Syphax Ait oubelli" userId="ecf726b1934da71b" providerId="LiveId" clId="{DBF02EF2-5AE0-440D-B6AD-B5ACDEE03AC8}" dt="2021-08-27T16:43:07.378" v="4191" actId="1076"/>
          <ac:cxnSpMkLst>
            <pc:docMk/>
            <pc:sldMk cId="775378018" sldId="415"/>
            <ac:cxnSpMk id="37" creationId="{A7B702E7-73D2-4B4F-8747-E1953CBE3FB8}"/>
          </ac:cxnSpMkLst>
        </pc:cxnChg>
        <pc:cxnChg chg="add mod">
          <ac:chgData name="Syphax Ait oubelli" userId="ecf726b1934da71b" providerId="LiveId" clId="{DBF02EF2-5AE0-440D-B6AD-B5ACDEE03AC8}" dt="2021-08-27T16:43:08.573" v="4192" actId="571"/>
          <ac:cxnSpMkLst>
            <pc:docMk/>
            <pc:sldMk cId="775378018" sldId="415"/>
            <ac:cxnSpMk id="38" creationId="{4E438BAB-BA76-48B0-9859-BF0674433978}"/>
          </ac:cxnSpMkLst>
        </pc:cxnChg>
        <pc:cxnChg chg="add mod">
          <ac:chgData name="Syphax Ait oubelli" userId="ecf726b1934da71b" providerId="LiveId" clId="{DBF02EF2-5AE0-440D-B6AD-B5ACDEE03AC8}" dt="2021-08-27T16:43:09.731" v="4193" actId="571"/>
          <ac:cxnSpMkLst>
            <pc:docMk/>
            <pc:sldMk cId="775378018" sldId="415"/>
            <ac:cxnSpMk id="39" creationId="{650FF109-09A5-4827-90E1-AA3850A6D6BF}"/>
          </ac:cxnSpMkLst>
        </pc:cxnChg>
        <pc:cxnChg chg="add mod">
          <ac:chgData name="Syphax Ait oubelli" userId="ecf726b1934da71b" providerId="LiveId" clId="{DBF02EF2-5AE0-440D-B6AD-B5ACDEE03AC8}" dt="2021-08-27T16:43:14.441" v="4194" actId="571"/>
          <ac:cxnSpMkLst>
            <pc:docMk/>
            <pc:sldMk cId="775378018" sldId="415"/>
            <ac:cxnSpMk id="40" creationId="{6A5BA280-65BC-4042-9BFA-8434A6C14BD4}"/>
          </ac:cxnSpMkLst>
        </pc:cxnChg>
        <pc:cxnChg chg="add mod">
          <ac:chgData name="Syphax Ait oubelli" userId="ecf726b1934da71b" providerId="LiveId" clId="{DBF02EF2-5AE0-440D-B6AD-B5ACDEE03AC8}" dt="2021-08-27T16:43:14.441" v="4194" actId="571"/>
          <ac:cxnSpMkLst>
            <pc:docMk/>
            <pc:sldMk cId="775378018" sldId="415"/>
            <ac:cxnSpMk id="41" creationId="{B924ED58-907C-4B8F-A4DA-88E765E188E5}"/>
          </ac:cxnSpMkLst>
        </pc:cxnChg>
        <pc:cxnChg chg="add mod">
          <ac:chgData name="Syphax Ait oubelli" userId="ecf726b1934da71b" providerId="LiveId" clId="{DBF02EF2-5AE0-440D-B6AD-B5ACDEE03AC8}" dt="2021-08-27T16:43:14.441" v="4194" actId="571"/>
          <ac:cxnSpMkLst>
            <pc:docMk/>
            <pc:sldMk cId="775378018" sldId="415"/>
            <ac:cxnSpMk id="42" creationId="{09B00D7F-D1E3-4D5C-ACF6-63DCD7FDF1AA}"/>
          </ac:cxnSpMkLst>
        </pc:cxnChg>
        <pc:cxnChg chg="add mod">
          <ac:chgData name="Syphax Ait oubelli" userId="ecf726b1934da71b" providerId="LiveId" clId="{DBF02EF2-5AE0-440D-B6AD-B5ACDEE03AC8}" dt="2021-08-27T16:43:18.590" v="4195" actId="571"/>
          <ac:cxnSpMkLst>
            <pc:docMk/>
            <pc:sldMk cId="775378018" sldId="415"/>
            <ac:cxnSpMk id="43" creationId="{C0625CC9-18D1-4A48-89DF-DD0057E94715}"/>
          </ac:cxnSpMkLst>
        </pc:cxnChg>
        <pc:cxnChg chg="add mod">
          <ac:chgData name="Syphax Ait oubelli" userId="ecf726b1934da71b" providerId="LiveId" clId="{DBF02EF2-5AE0-440D-B6AD-B5ACDEE03AC8}" dt="2021-08-27T16:43:18.590" v="4195" actId="571"/>
          <ac:cxnSpMkLst>
            <pc:docMk/>
            <pc:sldMk cId="775378018" sldId="415"/>
            <ac:cxnSpMk id="44" creationId="{F8ABB355-FAA9-4473-AA81-B769AB33E121}"/>
          </ac:cxnSpMkLst>
        </pc:cxnChg>
        <pc:cxnChg chg="add mod">
          <ac:chgData name="Syphax Ait oubelli" userId="ecf726b1934da71b" providerId="LiveId" clId="{DBF02EF2-5AE0-440D-B6AD-B5ACDEE03AC8}" dt="2021-08-27T16:43:18.590" v="4195" actId="571"/>
          <ac:cxnSpMkLst>
            <pc:docMk/>
            <pc:sldMk cId="775378018" sldId="415"/>
            <ac:cxnSpMk id="45" creationId="{AE0B1ECF-D188-41B3-A109-26BE05D1CD31}"/>
          </ac:cxnSpMkLst>
        </pc:cxnChg>
        <pc:cxnChg chg="add mod">
          <ac:chgData name="Syphax Ait oubelli" userId="ecf726b1934da71b" providerId="LiveId" clId="{DBF02EF2-5AE0-440D-B6AD-B5ACDEE03AC8}" dt="2021-08-27T16:43:18.590" v="4195" actId="571"/>
          <ac:cxnSpMkLst>
            <pc:docMk/>
            <pc:sldMk cId="775378018" sldId="415"/>
            <ac:cxnSpMk id="46" creationId="{B7D1BD33-36EF-40C8-A5C5-F89B5E242CE2}"/>
          </ac:cxnSpMkLst>
        </pc:cxnChg>
        <pc:cxnChg chg="add mod">
          <ac:chgData name="Syphax Ait oubelli" userId="ecf726b1934da71b" providerId="LiveId" clId="{DBF02EF2-5AE0-440D-B6AD-B5ACDEE03AC8}" dt="2021-08-27T16:43:18.590" v="4195" actId="571"/>
          <ac:cxnSpMkLst>
            <pc:docMk/>
            <pc:sldMk cId="775378018" sldId="415"/>
            <ac:cxnSpMk id="47" creationId="{7AC3BBB0-46A2-4F02-9BBF-D4400270485E}"/>
          </ac:cxnSpMkLst>
        </pc:cxnChg>
        <pc:cxnChg chg="add mod">
          <ac:chgData name="Syphax Ait oubelli" userId="ecf726b1934da71b" providerId="LiveId" clId="{DBF02EF2-5AE0-440D-B6AD-B5ACDEE03AC8}" dt="2021-08-27T16:43:18.590" v="4195" actId="571"/>
          <ac:cxnSpMkLst>
            <pc:docMk/>
            <pc:sldMk cId="775378018" sldId="415"/>
            <ac:cxnSpMk id="48" creationId="{E07125A4-2A65-42DF-98CF-25DC158ABF90}"/>
          </ac:cxnSpMkLst>
        </pc:cxnChg>
      </pc:sldChg>
      <pc:sldChg chg="addSp modSp add mod">
        <pc:chgData name="Syphax Ait oubelli" userId="ecf726b1934da71b" providerId="LiveId" clId="{DBF02EF2-5AE0-440D-B6AD-B5ACDEE03AC8}" dt="2021-08-27T21:14:35.932" v="5383"/>
        <pc:sldMkLst>
          <pc:docMk/>
          <pc:sldMk cId="3588351567" sldId="416"/>
        </pc:sldMkLst>
        <pc:spChg chg="mod">
          <ac:chgData name="Syphax Ait oubelli" userId="ecf726b1934da71b" providerId="LiveId" clId="{DBF02EF2-5AE0-440D-B6AD-B5ACDEE03AC8}" dt="2021-08-27T21:14:35.932" v="5383"/>
          <ac:spMkLst>
            <pc:docMk/>
            <pc:sldMk cId="3588351567" sldId="416"/>
            <ac:spMk id="2" creationId="{8F7B6ECE-ECD4-4F51-9396-EF522DE1EB44}"/>
          </ac:spMkLst>
        </pc:spChg>
        <pc:spChg chg="mod">
          <ac:chgData name="Syphax Ait oubelli" userId="ecf726b1934da71b" providerId="LiveId" clId="{DBF02EF2-5AE0-440D-B6AD-B5ACDEE03AC8}" dt="2021-08-27T16:39:13.506" v="4152" actId="14100"/>
          <ac:spMkLst>
            <pc:docMk/>
            <pc:sldMk cId="3588351567" sldId="416"/>
            <ac:spMk id="5" creationId="{B9EFD0E9-43C8-4978-8EDD-1CFA087137C1}"/>
          </ac:spMkLst>
        </pc:spChg>
        <pc:spChg chg="mod">
          <ac:chgData name="Syphax Ait oubelli" userId="ecf726b1934da71b" providerId="LiveId" clId="{DBF02EF2-5AE0-440D-B6AD-B5ACDEE03AC8}" dt="2021-08-27T16:39:20.833" v="4159" actId="1035"/>
          <ac:spMkLst>
            <pc:docMk/>
            <pc:sldMk cId="3588351567" sldId="416"/>
            <ac:spMk id="101" creationId="{654EBDBC-21D9-4C67-9F20-8CCA94292C77}"/>
          </ac:spMkLst>
        </pc:spChg>
        <pc:spChg chg="mod">
          <ac:chgData name="Syphax Ait oubelli" userId="ecf726b1934da71b" providerId="LiveId" clId="{DBF02EF2-5AE0-440D-B6AD-B5ACDEE03AC8}" dt="2021-08-27T16:44:42.478" v="4207"/>
          <ac:spMkLst>
            <pc:docMk/>
            <pc:sldMk cId="3588351567" sldId="416"/>
            <ac:spMk id="106" creationId="{47F88B5C-902D-43E9-863B-D7FEF58AFE10}"/>
          </ac:spMkLst>
        </pc:spChg>
        <pc:spChg chg="mod">
          <ac:chgData name="Syphax Ait oubelli" userId="ecf726b1934da71b" providerId="LiveId" clId="{DBF02EF2-5AE0-440D-B6AD-B5ACDEE03AC8}" dt="2021-08-27T16:44:42.478" v="4207"/>
          <ac:spMkLst>
            <pc:docMk/>
            <pc:sldMk cId="3588351567" sldId="416"/>
            <ac:spMk id="108" creationId="{BFCCF76F-8734-43C2-A413-8B4EBD426D1F}"/>
          </ac:spMkLst>
        </pc:spChg>
        <pc:spChg chg="mod">
          <ac:chgData name="Syphax Ait oubelli" userId="ecf726b1934da71b" providerId="LiveId" clId="{DBF02EF2-5AE0-440D-B6AD-B5ACDEE03AC8}" dt="2021-08-27T16:44:42.478" v="4207"/>
          <ac:spMkLst>
            <pc:docMk/>
            <pc:sldMk cId="3588351567" sldId="416"/>
            <ac:spMk id="109" creationId="{78CDB6BB-74FE-41CE-AAAB-5CC89642DB71}"/>
          </ac:spMkLst>
        </pc:spChg>
        <pc:spChg chg="mod">
          <ac:chgData name="Syphax Ait oubelli" userId="ecf726b1934da71b" providerId="LiveId" clId="{DBF02EF2-5AE0-440D-B6AD-B5ACDEE03AC8}" dt="2021-08-27T16:44:40.386" v="4206"/>
          <ac:spMkLst>
            <pc:docMk/>
            <pc:sldMk cId="3588351567" sldId="416"/>
            <ac:spMk id="110" creationId="{05E24252-80BA-41D8-8D35-DC8DBEE0D1BB}"/>
          </ac:spMkLst>
        </pc:spChg>
        <pc:spChg chg="mod">
          <ac:chgData name="Syphax Ait oubelli" userId="ecf726b1934da71b" providerId="LiveId" clId="{DBF02EF2-5AE0-440D-B6AD-B5ACDEE03AC8}" dt="2021-08-27T16:44:40.386" v="4206"/>
          <ac:spMkLst>
            <pc:docMk/>
            <pc:sldMk cId="3588351567" sldId="416"/>
            <ac:spMk id="115" creationId="{454CD407-B297-4966-B165-8D64C6D7F0A1}"/>
          </ac:spMkLst>
        </pc:spChg>
        <pc:spChg chg="mod">
          <ac:chgData name="Syphax Ait oubelli" userId="ecf726b1934da71b" providerId="LiveId" clId="{DBF02EF2-5AE0-440D-B6AD-B5ACDEE03AC8}" dt="2021-08-27T16:44:42.478" v="4207"/>
          <ac:spMkLst>
            <pc:docMk/>
            <pc:sldMk cId="3588351567" sldId="416"/>
            <ac:spMk id="125" creationId="{B1A3BA64-0607-4BCD-BA5F-1AFCDD502D07}"/>
          </ac:spMkLst>
        </pc:spChg>
        <pc:spChg chg="mod">
          <ac:chgData name="Syphax Ait oubelli" userId="ecf726b1934da71b" providerId="LiveId" clId="{DBF02EF2-5AE0-440D-B6AD-B5ACDEE03AC8}" dt="2021-08-27T16:44:40.386" v="4206"/>
          <ac:spMkLst>
            <pc:docMk/>
            <pc:sldMk cId="3588351567" sldId="416"/>
            <ac:spMk id="126" creationId="{4D43F1E5-E23A-4C64-BA7C-0FFA3F6BA162}"/>
          </ac:spMkLst>
        </pc:spChg>
        <pc:grpChg chg="add mod">
          <ac:chgData name="Syphax Ait oubelli" userId="ecf726b1934da71b" providerId="LiveId" clId="{DBF02EF2-5AE0-440D-B6AD-B5ACDEE03AC8}" dt="2021-08-27T16:44:40.386" v="4206"/>
          <ac:grpSpMkLst>
            <pc:docMk/>
            <pc:sldMk cId="3588351567" sldId="416"/>
            <ac:grpSpMk id="3" creationId="{278BFA21-C0BF-4831-B2A7-E02B750591D3}"/>
          </ac:grpSpMkLst>
        </pc:grpChg>
        <pc:grpChg chg="add mod">
          <ac:chgData name="Syphax Ait oubelli" userId="ecf726b1934da71b" providerId="LiveId" clId="{DBF02EF2-5AE0-440D-B6AD-B5ACDEE03AC8}" dt="2021-08-27T16:44:42.478" v="4207"/>
          <ac:grpSpMkLst>
            <pc:docMk/>
            <pc:sldMk cId="3588351567" sldId="416"/>
            <ac:grpSpMk id="4" creationId="{1E13CDCA-8F4A-4A22-B54B-DBD735F2AF3B}"/>
          </ac:grpSpMkLst>
        </pc:grpChg>
      </pc:sldChg>
      <pc:sldChg chg="addSp delSp modSp add del mod">
        <pc:chgData name="Syphax Ait oubelli" userId="ecf726b1934da71b" providerId="LiveId" clId="{DBF02EF2-5AE0-440D-B6AD-B5ACDEE03AC8}" dt="2021-08-27T20:09:44.336" v="4308" actId="47"/>
        <pc:sldMkLst>
          <pc:docMk/>
          <pc:sldMk cId="3108445319" sldId="417"/>
        </pc:sldMkLst>
        <pc:spChg chg="del">
          <ac:chgData name="Syphax Ait oubelli" userId="ecf726b1934da71b" providerId="LiveId" clId="{DBF02EF2-5AE0-440D-B6AD-B5ACDEE03AC8}" dt="2021-08-27T19:50:52.892" v="4209" actId="478"/>
          <ac:spMkLst>
            <pc:docMk/>
            <pc:sldMk cId="3108445319" sldId="417"/>
            <ac:spMk id="2" creationId="{8F7B6ECE-ECD4-4F51-9396-EF522DE1EB44}"/>
          </ac:spMkLst>
        </pc:spChg>
        <pc:spChg chg="del">
          <ac:chgData name="Syphax Ait oubelli" userId="ecf726b1934da71b" providerId="LiveId" clId="{DBF02EF2-5AE0-440D-B6AD-B5ACDEE03AC8}" dt="2021-08-27T19:50:52.892" v="4209" actId="478"/>
          <ac:spMkLst>
            <pc:docMk/>
            <pc:sldMk cId="3108445319" sldId="417"/>
            <ac:spMk id="5" creationId="{B9EFD0E9-43C8-4978-8EDD-1CFA087137C1}"/>
          </ac:spMkLst>
        </pc:spChg>
        <pc:spChg chg="add del mod">
          <ac:chgData name="Syphax Ait oubelli" userId="ecf726b1934da71b" providerId="LiveId" clId="{DBF02EF2-5AE0-440D-B6AD-B5ACDEE03AC8}" dt="2021-08-27T20:06:45.226" v="4306" actId="478"/>
          <ac:spMkLst>
            <pc:docMk/>
            <pc:sldMk cId="3108445319" sldId="417"/>
            <ac:spMk id="27" creationId="{646BD6CD-4CA2-420D-8B06-8E12929B09BF}"/>
          </ac:spMkLst>
        </pc:spChg>
        <pc:spChg chg="add del mod">
          <ac:chgData name="Syphax Ait oubelli" userId="ecf726b1934da71b" providerId="LiveId" clId="{DBF02EF2-5AE0-440D-B6AD-B5ACDEE03AC8}" dt="2021-08-27T19:53:52.803" v="4227" actId="478"/>
          <ac:spMkLst>
            <pc:docMk/>
            <pc:sldMk cId="3108445319" sldId="417"/>
            <ac:spMk id="30" creationId="{658513C8-95E7-4E2C-AB7C-103DEC6D3E22}"/>
          </ac:spMkLst>
        </pc:spChg>
        <pc:spChg chg="add del mod">
          <ac:chgData name="Syphax Ait oubelli" userId="ecf726b1934da71b" providerId="LiveId" clId="{DBF02EF2-5AE0-440D-B6AD-B5ACDEE03AC8}" dt="2021-08-27T19:53:52.803" v="4227" actId="478"/>
          <ac:spMkLst>
            <pc:docMk/>
            <pc:sldMk cId="3108445319" sldId="417"/>
            <ac:spMk id="31" creationId="{3EF0A15F-6457-4BE1-9B66-AB46C03B2DD3}"/>
          </ac:spMkLst>
        </pc:spChg>
        <pc:spChg chg="add del mod">
          <ac:chgData name="Syphax Ait oubelli" userId="ecf726b1934da71b" providerId="LiveId" clId="{DBF02EF2-5AE0-440D-B6AD-B5ACDEE03AC8}" dt="2021-08-27T19:53:52.803" v="4227" actId="478"/>
          <ac:spMkLst>
            <pc:docMk/>
            <pc:sldMk cId="3108445319" sldId="417"/>
            <ac:spMk id="32" creationId="{9451485D-3FD1-433D-B2D9-2D11ABA8D6A7}"/>
          </ac:spMkLst>
        </pc:spChg>
        <pc:spChg chg="add del mod">
          <ac:chgData name="Syphax Ait oubelli" userId="ecf726b1934da71b" providerId="LiveId" clId="{DBF02EF2-5AE0-440D-B6AD-B5ACDEE03AC8}" dt="2021-08-27T19:53:52.803" v="4227" actId="478"/>
          <ac:spMkLst>
            <pc:docMk/>
            <pc:sldMk cId="3108445319" sldId="417"/>
            <ac:spMk id="33" creationId="{CB4A38F5-4C07-421E-BADA-AF3587713BE3}"/>
          </ac:spMkLst>
        </pc:spChg>
        <pc:spChg chg="add del mod">
          <ac:chgData name="Syphax Ait oubelli" userId="ecf726b1934da71b" providerId="LiveId" clId="{DBF02EF2-5AE0-440D-B6AD-B5ACDEE03AC8}" dt="2021-08-27T19:53:52.803" v="4227" actId="478"/>
          <ac:spMkLst>
            <pc:docMk/>
            <pc:sldMk cId="3108445319" sldId="417"/>
            <ac:spMk id="34" creationId="{0403CECA-DE3A-4899-9A3C-9235A18EFC6D}"/>
          </ac:spMkLst>
        </pc:spChg>
        <pc:spChg chg="add del mod">
          <ac:chgData name="Syphax Ait oubelli" userId="ecf726b1934da71b" providerId="LiveId" clId="{DBF02EF2-5AE0-440D-B6AD-B5ACDEE03AC8}" dt="2021-08-27T19:53:52.803" v="4227" actId="478"/>
          <ac:spMkLst>
            <pc:docMk/>
            <pc:sldMk cId="3108445319" sldId="417"/>
            <ac:spMk id="35" creationId="{34AD12FE-AF2E-41D1-8D82-DB738D64F7CE}"/>
          </ac:spMkLst>
        </pc:spChg>
        <pc:spChg chg="add del mod">
          <ac:chgData name="Syphax Ait oubelli" userId="ecf726b1934da71b" providerId="LiveId" clId="{DBF02EF2-5AE0-440D-B6AD-B5ACDEE03AC8}" dt="2021-08-27T19:53:52.803" v="4227" actId="478"/>
          <ac:spMkLst>
            <pc:docMk/>
            <pc:sldMk cId="3108445319" sldId="417"/>
            <ac:spMk id="36" creationId="{0BCECB70-FFF1-41DF-A714-2EB308D5FF4A}"/>
          </ac:spMkLst>
        </pc:spChg>
        <pc:spChg chg="add del mod">
          <ac:chgData name="Syphax Ait oubelli" userId="ecf726b1934da71b" providerId="LiveId" clId="{DBF02EF2-5AE0-440D-B6AD-B5ACDEE03AC8}" dt="2021-08-27T19:53:52.803" v="4227" actId="478"/>
          <ac:spMkLst>
            <pc:docMk/>
            <pc:sldMk cId="3108445319" sldId="417"/>
            <ac:spMk id="37" creationId="{664A5A03-3942-4826-AFE4-04F412FA7ADE}"/>
          </ac:spMkLst>
        </pc:spChg>
        <pc:spChg chg="add mod">
          <ac:chgData name="Syphax Ait oubelli" userId="ecf726b1934da71b" providerId="LiveId" clId="{DBF02EF2-5AE0-440D-B6AD-B5ACDEE03AC8}" dt="2021-08-27T19:54:17.479" v="4244" actId="571"/>
          <ac:spMkLst>
            <pc:docMk/>
            <pc:sldMk cId="3108445319" sldId="417"/>
            <ac:spMk id="38" creationId="{A9DC9EDE-E787-4C49-A9B5-68DECAF6563D}"/>
          </ac:spMkLst>
        </pc:spChg>
        <pc:spChg chg="add mod">
          <ac:chgData name="Syphax Ait oubelli" userId="ecf726b1934da71b" providerId="LiveId" clId="{DBF02EF2-5AE0-440D-B6AD-B5ACDEE03AC8}" dt="2021-08-27T19:54:16.835" v="4243" actId="571"/>
          <ac:spMkLst>
            <pc:docMk/>
            <pc:sldMk cId="3108445319" sldId="417"/>
            <ac:spMk id="39" creationId="{05C774E6-174A-445B-ABAC-5A2656051DA2}"/>
          </ac:spMkLst>
        </pc:spChg>
        <pc:spChg chg="add mod">
          <ac:chgData name="Syphax Ait oubelli" userId="ecf726b1934da71b" providerId="LiveId" clId="{DBF02EF2-5AE0-440D-B6AD-B5ACDEE03AC8}" dt="2021-08-27T19:54:16.532" v="4242" actId="571"/>
          <ac:spMkLst>
            <pc:docMk/>
            <pc:sldMk cId="3108445319" sldId="417"/>
            <ac:spMk id="40" creationId="{74878BD2-3A76-4FA9-8B31-A4BC2BA582C2}"/>
          </ac:spMkLst>
        </pc:spChg>
        <pc:spChg chg="add mod">
          <ac:chgData name="Syphax Ait oubelli" userId="ecf726b1934da71b" providerId="LiveId" clId="{DBF02EF2-5AE0-440D-B6AD-B5ACDEE03AC8}" dt="2021-08-27T19:54:15.887" v="4241" actId="571"/>
          <ac:spMkLst>
            <pc:docMk/>
            <pc:sldMk cId="3108445319" sldId="417"/>
            <ac:spMk id="41" creationId="{B5DA4C4F-B041-423D-906C-73CAC9694950}"/>
          </ac:spMkLst>
        </pc:spChg>
        <pc:spChg chg="add mod">
          <ac:chgData name="Syphax Ait oubelli" userId="ecf726b1934da71b" providerId="LiveId" clId="{DBF02EF2-5AE0-440D-B6AD-B5ACDEE03AC8}" dt="2021-08-27T19:54:15.488" v="4240" actId="571"/>
          <ac:spMkLst>
            <pc:docMk/>
            <pc:sldMk cId="3108445319" sldId="417"/>
            <ac:spMk id="42" creationId="{B383D59F-AB3A-4A66-B27C-C39438D49BCD}"/>
          </ac:spMkLst>
        </pc:spChg>
        <pc:spChg chg="add mod">
          <ac:chgData name="Syphax Ait oubelli" userId="ecf726b1934da71b" providerId="LiveId" clId="{DBF02EF2-5AE0-440D-B6AD-B5ACDEE03AC8}" dt="2021-08-27T19:54:15.488" v="4240" actId="571"/>
          <ac:spMkLst>
            <pc:docMk/>
            <pc:sldMk cId="3108445319" sldId="417"/>
            <ac:spMk id="43" creationId="{97340D95-986F-44C8-903C-521DD27296AE}"/>
          </ac:spMkLst>
        </pc:spChg>
        <pc:spChg chg="add mod">
          <ac:chgData name="Syphax Ait oubelli" userId="ecf726b1934da71b" providerId="LiveId" clId="{DBF02EF2-5AE0-440D-B6AD-B5ACDEE03AC8}" dt="2021-08-27T19:54:15.488" v="4240" actId="571"/>
          <ac:spMkLst>
            <pc:docMk/>
            <pc:sldMk cId="3108445319" sldId="417"/>
            <ac:spMk id="44" creationId="{51372123-DD22-4970-81CE-922DE889BD10}"/>
          </ac:spMkLst>
        </pc:spChg>
        <pc:spChg chg="add mod">
          <ac:chgData name="Syphax Ait oubelli" userId="ecf726b1934da71b" providerId="LiveId" clId="{DBF02EF2-5AE0-440D-B6AD-B5ACDEE03AC8}" dt="2021-08-27T19:54:22.252" v="4247" actId="571"/>
          <ac:spMkLst>
            <pc:docMk/>
            <pc:sldMk cId="3108445319" sldId="417"/>
            <ac:spMk id="45" creationId="{E76E792A-76A5-4A78-B565-3A614979C89C}"/>
          </ac:spMkLst>
        </pc:spChg>
        <pc:spChg chg="add del mod">
          <ac:chgData name="Syphax Ait oubelli" userId="ecf726b1934da71b" providerId="LiveId" clId="{DBF02EF2-5AE0-440D-B6AD-B5ACDEE03AC8}" dt="2021-08-27T20:00:27.266" v="4285" actId="478"/>
          <ac:spMkLst>
            <pc:docMk/>
            <pc:sldMk cId="3108445319" sldId="417"/>
            <ac:spMk id="46" creationId="{0B0FFC9F-AA09-4085-9955-636B03590208}"/>
          </ac:spMkLst>
        </pc:spChg>
        <pc:spChg chg="add mod">
          <ac:chgData name="Syphax Ait oubelli" userId="ecf726b1934da71b" providerId="LiveId" clId="{DBF02EF2-5AE0-440D-B6AD-B5ACDEE03AC8}" dt="2021-08-27T19:54:33.428" v="4254" actId="571"/>
          <ac:spMkLst>
            <pc:docMk/>
            <pc:sldMk cId="3108445319" sldId="417"/>
            <ac:spMk id="47" creationId="{A10691C3-4DBE-4CD9-B912-2C1048CA63C4}"/>
          </ac:spMkLst>
        </pc:spChg>
        <pc:spChg chg="add mod">
          <ac:chgData name="Syphax Ait oubelli" userId="ecf726b1934da71b" providerId="LiveId" clId="{DBF02EF2-5AE0-440D-B6AD-B5ACDEE03AC8}" dt="2021-08-27T19:54:33.063" v="4253" actId="571"/>
          <ac:spMkLst>
            <pc:docMk/>
            <pc:sldMk cId="3108445319" sldId="417"/>
            <ac:spMk id="48" creationId="{23679BAD-905F-4D01-BEE7-9BC04A445F64}"/>
          </ac:spMkLst>
        </pc:spChg>
        <pc:spChg chg="add mod">
          <ac:chgData name="Syphax Ait oubelli" userId="ecf726b1934da71b" providerId="LiveId" clId="{DBF02EF2-5AE0-440D-B6AD-B5ACDEE03AC8}" dt="2021-08-27T19:54:32.445" v="4252" actId="571"/>
          <ac:spMkLst>
            <pc:docMk/>
            <pc:sldMk cId="3108445319" sldId="417"/>
            <ac:spMk id="49" creationId="{E1D39746-B945-46C8-9583-9447C57EE7DE}"/>
          </ac:spMkLst>
        </pc:spChg>
        <pc:spChg chg="add mod">
          <ac:chgData name="Syphax Ait oubelli" userId="ecf726b1934da71b" providerId="LiveId" clId="{DBF02EF2-5AE0-440D-B6AD-B5ACDEE03AC8}" dt="2021-08-27T19:54:32.445" v="4252" actId="571"/>
          <ac:spMkLst>
            <pc:docMk/>
            <pc:sldMk cId="3108445319" sldId="417"/>
            <ac:spMk id="50" creationId="{3C6FB021-9F61-471D-B2C8-AD442E8D9E08}"/>
          </ac:spMkLst>
        </pc:spChg>
        <pc:spChg chg="add mod">
          <ac:chgData name="Syphax Ait oubelli" userId="ecf726b1934da71b" providerId="LiveId" clId="{DBF02EF2-5AE0-440D-B6AD-B5ACDEE03AC8}" dt="2021-08-27T19:54:32.445" v="4252" actId="571"/>
          <ac:spMkLst>
            <pc:docMk/>
            <pc:sldMk cId="3108445319" sldId="417"/>
            <ac:spMk id="51" creationId="{51244746-E0F1-438E-BDD3-3EC7AB7EE0B8}"/>
          </ac:spMkLst>
        </pc:spChg>
        <pc:spChg chg="add mod">
          <ac:chgData name="Syphax Ait oubelli" userId="ecf726b1934da71b" providerId="LiveId" clId="{DBF02EF2-5AE0-440D-B6AD-B5ACDEE03AC8}" dt="2021-08-27T19:54:32.445" v="4252" actId="571"/>
          <ac:spMkLst>
            <pc:docMk/>
            <pc:sldMk cId="3108445319" sldId="417"/>
            <ac:spMk id="52" creationId="{1EBF23AD-EEE6-4BA3-BD7A-87A859CD3300}"/>
          </ac:spMkLst>
        </pc:spChg>
        <pc:spChg chg="add del mod">
          <ac:chgData name="Syphax Ait oubelli" userId="ecf726b1934da71b" providerId="LiveId" clId="{DBF02EF2-5AE0-440D-B6AD-B5ACDEE03AC8}" dt="2021-08-27T20:00:27.266" v="4285" actId="478"/>
          <ac:spMkLst>
            <pc:docMk/>
            <pc:sldMk cId="3108445319" sldId="417"/>
            <ac:spMk id="53" creationId="{83F0F07A-3FDC-4B79-A988-79986867AAA0}"/>
          </ac:spMkLst>
        </pc:spChg>
        <pc:spChg chg="add del mod">
          <ac:chgData name="Syphax Ait oubelli" userId="ecf726b1934da71b" providerId="LiveId" clId="{DBF02EF2-5AE0-440D-B6AD-B5ACDEE03AC8}" dt="2021-08-27T20:00:27.266" v="4285" actId="478"/>
          <ac:spMkLst>
            <pc:docMk/>
            <pc:sldMk cId="3108445319" sldId="417"/>
            <ac:spMk id="54" creationId="{1CB9159B-636F-4EAB-A918-968923482A1B}"/>
          </ac:spMkLst>
        </pc:spChg>
        <pc:spChg chg="add del mod">
          <ac:chgData name="Syphax Ait oubelli" userId="ecf726b1934da71b" providerId="LiveId" clId="{DBF02EF2-5AE0-440D-B6AD-B5ACDEE03AC8}" dt="2021-08-27T20:00:27.266" v="4285" actId="478"/>
          <ac:spMkLst>
            <pc:docMk/>
            <pc:sldMk cId="3108445319" sldId="417"/>
            <ac:spMk id="55" creationId="{8802893B-B6E3-4263-AC44-A1CF945AC7AE}"/>
          </ac:spMkLst>
        </pc:spChg>
        <pc:spChg chg="add del mod">
          <ac:chgData name="Syphax Ait oubelli" userId="ecf726b1934da71b" providerId="LiveId" clId="{DBF02EF2-5AE0-440D-B6AD-B5ACDEE03AC8}" dt="2021-08-27T20:00:27.266" v="4285" actId="478"/>
          <ac:spMkLst>
            <pc:docMk/>
            <pc:sldMk cId="3108445319" sldId="417"/>
            <ac:spMk id="56" creationId="{6983CA1F-D47E-4933-B27C-A3AD697295B5}"/>
          </ac:spMkLst>
        </pc:spChg>
        <pc:spChg chg="add del mod">
          <ac:chgData name="Syphax Ait oubelli" userId="ecf726b1934da71b" providerId="LiveId" clId="{DBF02EF2-5AE0-440D-B6AD-B5ACDEE03AC8}" dt="2021-08-27T20:00:27.266" v="4285" actId="478"/>
          <ac:spMkLst>
            <pc:docMk/>
            <pc:sldMk cId="3108445319" sldId="417"/>
            <ac:spMk id="57" creationId="{FB284474-A62F-4A9A-9C9C-F9B872311C36}"/>
          </ac:spMkLst>
        </pc:spChg>
        <pc:spChg chg="add del mod">
          <ac:chgData name="Syphax Ait oubelli" userId="ecf726b1934da71b" providerId="LiveId" clId="{DBF02EF2-5AE0-440D-B6AD-B5ACDEE03AC8}" dt="2021-08-27T20:00:27.266" v="4285" actId="478"/>
          <ac:spMkLst>
            <pc:docMk/>
            <pc:sldMk cId="3108445319" sldId="417"/>
            <ac:spMk id="58" creationId="{FEE40F91-A566-4C9A-819C-03D8474C610C}"/>
          </ac:spMkLst>
        </pc:spChg>
        <pc:spChg chg="add del mod">
          <ac:chgData name="Syphax Ait oubelli" userId="ecf726b1934da71b" providerId="LiveId" clId="{DBF02EF2-5AE0-440D-B6AD-B5ACDEE03AC8}" dt="2021-08-27T20:06:45.226" v="4306" actId="478"/>
          <ac:spMkLst>
            <pc:docMk/>
            <pc:sldMk cId="3108445319" sldId="417"/>
            <ac:spMk id="59" creationId="{417A49F1-3B3D-4309-B14E-958A173C9C67}"/>
          </ac:spMkLst>
        </pc:spChg>
        <pc:spChg chg="add del mod">
          <ac:chgData name="Syphax Ait oubelli" userId="ecf726b1934da71b" providerId="LiveId" clId="{DBF02EF2-5AE0-440D-B6AD-B5ACDEE03AC8}" dt="2021-08-27T20:06:45.226" v="4306" actId="478"/>
          <ac:spMkLst>
            <pc:docMk/>
            <pc:sldMk cId="3108445319" sldId="417"/>
            <ac:spMk id="60" creationId="{71AB7B8B-2739-4793-87E6-F52369DDEA30}"/>
          </ac:spMkLst>
        </pc:spChg>
        <pc:spChg chg="add del mod">
          <ac:chgData name="Syphax Ait oubelli" userId="ecf726b1934da71b" providerId="LiveId" clId="{DBF02EF2-5AE0-440D-B6AD-B5ACDEE03AC8}" dt="2021-08-27T20:06:45.226" v="4306" actId="478"/>
          <ac:spMkLst>
            <pc:docMk/>
            <pc:sldMk cId="3108445319" sldId="417"/>
            <ac:spMk id="61" creationId="{56CD2749-DF5A-4A11-898F-BBFF8A728282}"/>
          </ac:spMkLst>
        </pc:spChg>
        <pc:spChg chg="add del mod">
          <ac:chgData name="Syphax Ait oubelli" userId="ecf726b1934da71b" providerId="LiveId" clId="{DBF02EF2-5AE0-440D-B6AD-B5ACDEE03AC8}" dt="2021-08-27T20:06:45.226" v="4306" actId="478"/>
          <ac:spMkLst>
            <pc:docMk/>
            <pc:sldMk cId="3108445319" sldId="417"/>
            <ac:spMk id="62" creationId="{0657F94E-3187-4269-91D2-C7BA24BE263E}"/>
          </ac:spMkLst>
        </pc:spChg>
        <pc:spChg chg="add del mod">
          <ac:chgData name="Syphax Ait oubelli" userId="ecf726b1934da71b" providerId="LiveId" clId="{DBF02EF2-5AE0-440D-B6AD-B5ACDEE03AC8}" dt="2021-08-27T20:06:45.226" v="4306" actId="478"/>
          <ac:spMkLst>
            <pc:docMk/>
            <pc:sldMk cId="3108445319" sldId="417"/>
            <ac:spMk id="63" creationId="{F3CFBD2E-B828-46C9-9149-3C9EE9F243B5}"/>
          </ac:spMkLst>
        </pc:spChg>
        <pc:spChg chg="add del mod">
          <ac:chgData name="Syphax Ait oubelli" userId="ecf726b1934da71b" providerId="LiveId" clId="{DBF02EF2-5AE0-440D-B6AD-B5ACDEE03AC8}" dt="2021-08-27T20:06:45.226" v="4306" actId="478"/>
          <ac:spMkLst>
            <pc:docMk/>
            <pc:sldMk cId="3108445319" sldId="417"/>
            <ac:spMk id="64" creationId="{0C0184C9-B558-4FCE-B7B7-BBB6E48A9FE9}"/>
          </ac:spMkLst>
        </pc:spChg>
        <pc:spChg chg="add del mod">
          <ac:chgData name="Syphax Ait oubelli" userId="ecf726b1934da71b" providerId="LiveId" clId="{DBF02EF2-5AE0-440D-B6AD-B5ACDEE03AC8}" dt="2021-08-27T20:06:45.226" v="4306" actId="478"/>
          <ac:spMkLst>
            <pc:docMk/>
            <pc:sldMk cId="3108445319" sldId="417"/>
            <ac:spMk id="65" creationId="{AE3B4254-9FB9-48F4-9DBF-4B7290D1540B}"/>
          </ac:spMkLst>
        </pc:spChg>
        <pc:spChg chg="add del mod">
          <ac:chgData name="Syphax Ait oubelli" userId="ecf726b1934da71b" providerId="LiveId" clId="{DBF02EF2-5AE0-440D-B6AD-B5ACDEE03AC8}" dt="2021-08-27T20:06:45.226" v="4306" actId="478"/>
          <ac:spMkLst>
            <pc:docMk/>
            <pc:sldMk cId="3108445319" sldId="417"/>
            <ac:spMk id="66" creationId="{D890BE6F-FB7F-49E5-A28E-034F43DACA28}"/>
          </ac:spMkLst>
        </pc:spChg>
        <pc:spChg chg="add del mod">
          <ac:chgData name="Syphax Ait oubelli" userId="ecf726b1934da71b" providerId="LiveId" clId="{DBF02EF2-5AE0-440D-B6AD-B5ACDEE03AC8}" dt="2021-08-27T20:06:45.226" v="4306" actId="478"/>
          <ac:spMkLst>
            <pc:docMk/>
            <pc:sldMk cId="3108445319" sldId="417"/>
            <ac:spMk id="67" creationId="{B4DE734E-C84F-459D-81DF-01A6199EAEFB}"/>
          </ac:spMkLst>
        </pc:spChg>
        <pc:spChg chg="add del mod">
          <ac:chgData name="Syphax Ait oubelli" userId="ecf726b1934da71b" providerId="LiveId" clId="{DBF02EF2-5AE0-440D-B6AD-B5ACDEE03AC8}" dt="2021-08-27T20:06:45.226" v="4306" actId="478"/>
          <ac:spMkLst>
            <pc:docMk/>
            <pc:sldMk cId="3108445319" sldId="417"/>
            <ac:spMk id="68" creationId="{8379B372-A210-4E4A-B155-518BC2AC0D99}"/>
          </ac:spMkLst>
        </pc:spChg>
        <pc:spChg chg="add del mod">
          <ac:chgData name="Syphax Ait oubelli" userId="ecf726b1934da71b" providerId="LiveId" clId="{DBF02EF2-5AE0-440D-B6AD-B5ACDEE03AC8}" dt="2021-08-27T20:06:45.226" v="4306" actId="478"/>
          <ac:spMkLst>
            <pc:docMk/>
            <pc:sldMk cId="3108445319" sldId="417"/>
            <ac:spMk id="69" creationId="{DC0A98A3-6557-489A-A96D-D5ABBFD6206C}"/>
          </ac:spMkLst>
        </pc:spChg>
        <pc:spChg chg="add del mod">
          <ac:chgData name="Syphax Ait oubelli" userId="ecf726b1934da71b" providerId="LiveId" clId="{DBF02EF2-5AE0-440D-B6AD-B5ACDEE03AC8}" dt="2021-08-27T20:06:45.226" v="4306" actId="478"/>
          <ac:spMkLst>
            <pc:docMk/>
            <pc:sldMk cId="3108445319" sldId="417"/>
            <ac:spMk id="70" creationId="{774F7CA7-6FF3-4B1D-9A13-94D9E5124EFE}"/>
          </ac:spMkLst>
        </pc:spChg>
        <pc:spChg chg="add del mod">
          <ac:chgData name="Syphax Ait oubelli" userId="ecf726b1934da71b" providerId="LiveId" clId="{DBF02EF2-5AE0-440D-B6AD-B5ACDEE03AC8}" dt="2021-08-27T20:06:45.226" v="4306" actId="478"/>
          <ac:spMkLst>
            <pc:docMk/>
            <pc:sldMk cId="3108445319" sldId="417"/>
            <ac:spMk id="71" creationId="{E8E56EAB-9AE2-4084-920C-E5E53A8E2ED9}"/>
          </ac:spMkLst>
        </pc:spChg>
        <pc:spChg chg="add del mod">
          <ac:chgData name="Syphax Ait oubelli" userId="ecf726b1934da71b" providerId="LiveId" clId="{DBF02EF2-5AE0-440D-B6AD-B5ACDEE03AC8}" dt="2021-08-27T20:06:45.226" v="4306" actId="478"/>
          <ac:spMkLst>
            <pc:docMk/>
            <pc:sldMk cId="3108445319" sldId="417"/>
            <ac:spMk id="72" creationId="{FADEB99E-A3F9-4F89-AA9C-2AB39169581A}"/>
          </ac:spMkLst>
        </pc:spChg>
        <pc:spChg chg="add del mod">
          <ac:chgData name="Syphax Ait oubelli" userId="ecf726b1934da71b" providerId="LiveId" clId="{DBF02EF2-5AE0-440D-B6AD-B5ACDEE03AC8}" dt="2021-08-27T20:06:45.226" v="4306" actId="478"/>
          <ac:spMkLst>
            <pc:docMk/>
            <pc:sldMk cId="3108445319" sldId="417"/>
            <ac:spMk id="73" creationId="{5306CB28-189A-411F-A4C1-48B6346D0E3C}"/>
          </ac:spMkLst>
        </pc:spChg>
        <pc:spChg chg="add del mod">
          <ac:chgData name="Syphax Ait oubelli" userId="ecf726b1934da71b" providerId="LiveId" clId="{DBF02EF2-5AE0-440D-B6AD-B5ACDEE03AC8}" dt="2021-08-27T20:06:45.226" v="4306" actId="478"/>
          <ac:spMkLst>
            <pc:docMk/>
            <pc:sldMk cId="3108445319" sldId="417"/>
            <ac:spMk id="74" creationId="{E5420A87-7E7D-4F03-8759-E41345C3BAA6}"/>
          </ac:spMkLst>
        </pc:spChg>
        <pc:spChg chg="add del mod">
          <ac:chgData name="Syphax Ait oubelli" userId="ecf726b1934da71b" providerId="LiveId" clId="{DBF02EF2-5AE0-440D-B6AD-B5ACDEE03AC8}" dt="2021-08-27T20:06:45.226" v="4306" actId="478"/>
          <ac:spMkLst>
            <pc:docMk/>
            <pc:sldMk cId="3108445319" sldId="417"/>
            <ac:spMk id="75" creationId="{75E0E3E9-6996-432D-97F9-D5AAC3C26F23}"/>
          </ac:spMkLst>
        </pc:spChg>
        <pc:spChg chg="add del mod">
          <ac:chgData name="Syphax Ait oubelli" userId="ecf726b1934da71b" providerId="LiveId" clId="{DBF02EF2-5AE0-440D-B6AD-B5ACDEE03AC8}" dt="2021-08-27T20:06:45.226" v="4306" actId="478"/>
          <ac:spMkLst>
            <pc:docMk/>
            <pc:sldMk cId="3108445319" sldId="417"/>
            <ac:spMk id="76" creationId="{94593B5E-BF3C-4362-8F99-033CFE5F9049}"/>
          </ac:spMkLst>
        </pc:spChg>
        <pc:spChg chg="add del mod">
          <ac:chgData name="Syphax Ait oubelli" userId="ecf726b1934da71b" providerId="LiveId" clId="{DBF02EF2-5AE0-440D-B6AD-B5ACDEE03AC8}" dt="2021-08-27T20:06:45.226" v="4306" actId="478"/>
          <ac:spMkLst>
            <pc:docMk/>
            <pc:sldMk cId="3108445319" sldId="417"/>
            <ac:spMk id="77" creationId="{4BE39302-5666-4F92-8B64-7F470B9144B3}"/>
          </ac:spMkLst>
        </pc:spChg>
        <pc:spChg chg="add del mod">
          <ac:chgData name="Syphax Ait oubelli" userId="ecf726b1934da71b" providerId="LiveId" clId="{DBF02EF2-5AE0-440D-B6AD-B5ACDEE03AC8}" dt="2021-08-27T20:06:45.226" v="4306" actId="478"/>
          <ac:spMkLst>
            <pc:docMk/>
            <pc:sldMk cId="3108445319" sldId="417"/>
            <ac:spMk id="78" creationId="{8ED29D37-51D0-4922-A325-DFAC40DE6C8D}"/>
          </ac:spMkLst>
        </pc:spChg>
        <pc:spChg chg="add del mod">
          <ac:chgData name="Syphax Ait oubelli" userId="ecf726b1934da71b" providerId="LiveId" clId="{DBF02EF2-5AE0-440D-B6AD-B5ACDEE03AC8}" dt="2021-08-27T20:06:45.226" v="4306" actId="478"/>
          <ac:spMkLst>
            <pc:docMk/>
            <pc:sldMk cId="3108445319" sldId="417"/>
            <ac:spMk id="79" creationId="{25E83322-3AB5-40FB-B3E0-59E22B860EC6}"/>
          </ac:spMkLst>
        </pc:spChg>
        <pc:spChg chg="add del mod">
          <ac:chgData name="Syphax Ait oubelli" userId="ecf726b1934da71b" providerId="LiveId" clId="{DBF02EF2-5AE0-440D-B6AD-B5ACDEE03AC8}" dt="2021-08-27T20:06:45.226" v="4306" actId="478"/>
          <ac:spMkLst>
            <pc:docMk/>
            <pc:sldMk cId="3108445319" sldId="417"/>
            <ac:spMk id="80" creationId="{0CE6104E-5DBA-4FCE-807F-9DE22225FBAE}"/>
          </ac:spMkLst>
        </pc:spChg>
        <pc:spChg chg="add del mod">
          <ac:chgData name="Syphax Ait oubelli" userId="ecf726b1934da71b" providerId="LiveId" clId="{DBF02EF2-5AE0-440D-B6AD-B5ACDEE03AC8}" dt="2021-08-27T20:06:45.226" v="4306" actId="478"/>
          <ac:spMkLst>
            <pc:docMk/>
            <pc:sldMk cId="3108445319" sldId="417"/>
            <ac:spMk id="81" creationId="{8BF688AE-2401-4B09-AEB8-5FB03627BBAF}"/>
          </ac:spMkLst>
        </pc:spChg>
        <pc:spChg chg="del">
          <ac:chgData name="Syphax Ait oubelli" userId="ecf726b1934da71b" providerId="LiveId" clId="{DBF02EF2-5AE0-440D-B6AD-B5ACDEE03AC8}" dt="2021-08-27T19:50:52.892" v="4209" actId="478"/>
          <ac:spMkLst>
            <pc:docMk/>
            <pc:sldMk cId="3108445319" sldId="417"/>
            <ac:spMk id="101" creationId="{654EBDBC-21D9-4C67-9F20-8CCA94292C77}"/>
          </ac:spMkLst>
        </pc:spChg>
        <pc:spChg chg="del">
          <ac:chgData name="Syphax Ait oubelli" userId="ecf726b1934da71b" providerId="LiveId" clId="{DBF02EF2-5AE0-440D-B6AD-B5ACDEE03AC8}" dt="2021-08-27T19:50:52.892" v="4209" actId="478"/>
          <ac:spMkLst>
            <pc:docMk/>
            <pc:sldMk cId="3108445319" sldId="417"/>
            <ac:spMk id="111" creationId="{A033C9FA-761D-4E19-B283-06C0532EC792}"/>
          </ac:spMkLst>
        </pc:spChg>
        <pc:spChg chg="del">
          <ac:chgData name="Syphax Ait oubelli" userId="ecf726b1934da71b" providerId="LiveId" clId="{DBF02EF2-5AE0-440D-B6AD-B5ACDEE03AC8}" dt="2021-08-27T19:50:52.892" v="4209" actId="478"/>
          <ac:spMkLst>
            <pc:docMk/>
            <pc:sldMk cId="3108445319" sldId="417"/>
            <ac:spMk id="112" creationId="{13FBED85-BD66-4885-B97C-12880D8D908B}"/>
          </ac:spMkLst>
        </pc:spChg>
        <pc:spChg chg="del">
          <ac:chgData name="Syphax Ait oubelli" userId="ecf726b1934da71b" providerId="LiveId" clId="{DBF02EF2-5AE0-440D-B6AD-B5ACDEE03AC8}" dt="2021-08-27T19:50:52.892" v="4209" actId="478"/>
          <ac:spMkLst>
            <pc:docMk/>
            <pc:sldMk cId="3108445319" sldId="417"/>
            <ac:spMk id="113" creationId="{BC695DBC-96FE-4EF8-A52E-B1DFF78846A2}"/>
          </ac:spMkLst>
        </pc:spChg>
        <pc:spChg chg="del">
          <ac:chgData name="Syphax Ait oubelli" userId="ecf726b1934da71b" providerId="LiveId" clId="{DBF02EF2-5AE0-440D-B6AD-B5ACDEE03AC8}" dt="2021-08-27T19:50:52.892" v="4209" actId="478"/>
          <ac:spMkLst>
            <pc:docMk/>
            <pc:sldMk cId="3108445319" sldId="417"/>
            <ac:spMk id="114" creationId="{E23BE280-0231-45F3-A904-37174D0B3C8C}"/>
          </ac:spMkLst>
        </pc:spChg>
        <pc:spChg chg="del">
          <ac:chgData name="Syphax Ait oubelli" userId="ecf726b1934da71b" providerId="LiveId" clId="{DBF02EF2-5AE0-440D-B6AD-B5ACDEE03AC8}" dt="2021-08-27T19:50:52.892" v="4209" actId="478"/>
          <ac:spMkLst>
            <pc:docMk/>
            <pc:sldMk cId="3108445319" sldId="417"/>
            <ac:spMk id="116" creationId="{7824F210-ADB3-4A9B-A665-CFFB1BD15242}"/>
          </ac:spMkLst>
        </pc:spChg>
        <pc:spChg chg="del">
          <ac:chgData name="Syphax Ait oubelli" userId="ecf726b1934da71b" providerId="LiveId" clId="{DBF02EF2-5AE0-440D-B6AD-B5ACDEE03AC8}" dt="2021-08-27T19:50:52.892" v="4209" actId="478"/>
          <ac:spMkLst>
            <pc:docMk/>
            <pc:sldMk cId="3108445319" sldId="417"/>
            <ac:spMk id="117" creationId="{7653C202-EBD6-4440-B9FA-935325BAA0AF}"/>
          </ac:spMkLst>
        </pc:spChg>
        <pc:spChg chg="del">
          <ac:chgData name="Syphax Ait oubelli" userId="ecf726b1934da71b" providerId="LiveId" clId="{DBF02EF2-5AE0-440D-B6AD-B5ACDEE03AC8}" dt="2021-08-27T19:50:52.892" v="4209" actId="478"/>
          <ac:spMkLst>
            <pc:docMk/>
            <pc:sldMk cId="3108445319" sldId="417"/>
            <ac:spMk id="118" creationId="{23FAD623-9F20-4C48-9B6E-BB9E74F7C4E5}"/>
          </ac:spMkLst>
        </pc:spChg>
        <pc:spChg chg="del">
          <ac:chgData name="Syphax Ait oubelli" userId="ecf726b1934da71b" providerId="LiveId" clId="{DBF02EF2-5AE0-440D-B6AD-B5ACDEE03AC8}" dt="2021-08-27T19:50:52.892" v="4209" actId="478"/>
          <ac:spMkLst>
            <pc:docMk/>
            <pc:sldMk cId="3108445319" sldId="417"/>
            <ac:spMk id="119" creationId="{C48F7E0B-32FF-42C1-A115-B1141595B23E}"/>
          </ac:spMkLst>
        </pc:spChg>
        <pc:spChg chg="del">
          <ac:chgData name="Syphax Ait oubelli" userId="ecf726b1934da71b" providerId="LiveId" clId="{DBF02EF2-5AE0-440D-B6AD-B5ACDEE03AC8}" dt="2021-08-27T19:50:52.892" v="4209" actId="478"/>
          <ac:spMkLst>
            <pc:docMk/>
            <pc:sldMk cId="3108445319" sldId="417"/>
            <ac:spMk id="124" creationId="{12D83CA7-5796-41C9-A8A8-58513593BCEF}"/>
          </ac:spMkLst>
        </pc:spChg>
        <pc:spChg chg="del">
          <ac:chgData name="Syphax Ait oubelli" userId="ecf726b1934da71b" providerId="LiveId" clId="{DBF02EF2-5AE0-440D-B6AD-B5ACDEE03AC8}" dt="2021-08-27T19:50:52.892" v="4209" actId="478"/>
          <ac:spMkLst>
            <pc:docMk/>
            <pc:sldMk cId="3108445319" sldId="417"/>
            <ac:spMk id="127" creationId="{53F5A7E8-FC5F-48E2-9096-29D84CB68746}"/>
          </ac:spMkLst>
        </pc:spChg>
        <pc:spChg chg="del">
          <ac:chgData name="Syphax Ait oubelli" userId="ecf726b1934da71b" providerId="LiveId" clId="{DBF02EF2-5AE0-440D-B6AD-B5ACDEE03AC8}" dt="2021-08-27T19:50:52.892" v="4209" actId="478"/>
          <ac:spMkLst>
            <pc:docMk/>
            <pc:sldMk cId="3108445319" sldId="417"/>
            <ac:spMk id="128" creationId="{9FB618CA-AB57-4E03-99F6-B72798732FE2}"/>
          </ac:spMkLst>
        </pc:spChg>
        <pc:spChg chg="del">
          <ac:chgData name="Syphax Ait oubelli" userId="ecf726b1934da71b" providerId="LiveId" clId="{DBF02EF2-5AE0-440D-B6AD-B5ACDEE03AC8}" dt="2021-08-27T19:50:52.892" v="4209" actId="478"/>
          <ac:spMkLst>
            <pc:docMk/>
            <pc:sldMk cId="3108445319" sldId="417"/>
            <ac:spMk id="129" creationId="{CED5F08C-6E15-4A3C-A361-9CE65AAF9207}"/>
          </ac:spMkLst>
        </pc:spChg>
        <pc:spChg chg="del">
          <ac:chgData name="Syphax Ait oubelli" userId="ecf726b1934da71b" providerId="LiveId" clId="{DBF02EF2-5AE0-440D-B6AD-B5ACDEE03AC8}" dt="2021-08-27T19:50:52.892" v="4209" actId="478"/>
          <ac:spMkLst>
            <pc:docMk/>
            <pc:sldMk cId="3108445319" sldId="417"/>
            <ac:spMk id="130" creationId="{B490441E-ABE3-4B48-9073-47D018FA98F6}"/>
          </ac:spMkLst>
        </pc:spChg>
        <pc:grpChg chg="del">
          <ac:chgData name="Syphax Ait oubelli" userId="ecf726b1934da71b" providerId="LiveId" clId="{DBF02EF2-5AE0-440D-B6AD-B5ACDEE03AC8}" dt="2021-08-27T19:50:52.892" v="4209" actId="478"/>
          <ac:grpSpMkLst>
            <pc:docMk/>
            <pc:sldMk cId="3108445319" sldId="417"/>
            <ac:grpSpMk id="3" creationId="{278BFA21-C0BF-4831-B2A7-E02B750591D3}"/>
          </ac:grpSpMkLst>
        </pc:grpChg>
        <pc:grpChg chg="del">
          <ac:chgData name="Syphax Ait oubelli" userId="ecf726b1934da71b" providerId="LiveId" clId="{DBF02EF2-5AE0-440D-B6AD-B5ACDEE03AC8}" dt="2021-08-27T19:50:52.892" v="4209" actId="478"/>
          <ac:grpSpMkLst>
            <pc:docMk/>
            <pc:sldMk cId="3108445319" sldId="417"/>
            <ac:grpSpMk id="4" creationId="{1E13CDCA-8F4A-4A22-B54B-DBD735F2AF3B}"/>
          </ac:grpSpMkLst>
        </pc:grpChg>
        <pc:cxnChg chg="add mod">
          <ac:chgData name="Syphax Ait oubelli" userId="ecf726b1934da71b" providerId="LiveId" clId="{DBF02EF2-5AE0-440D-B6AD-B5ACDEE03AC8}" dt="2021-08-27T19:54:02.488" v="4233" actId="1076"/>
          <ac:cxnSpMkLst>
            <pc:docMk/>
            <pc:sldMk cId="3108445319" sldId="417"/>
            <ac:cxnSpMk id="28" creationId="{65B56B96-B005-4276-8AFA-14AF06F148BB}"/>
          </ac:cxnSpMkLst>
        </pc:cxnChg>
        <pc:cxnChg chg="add del mod">
          <ac:chgData name="Syphax Ait oubelli" userId="ecf726b1934da71b" providerId="LiveId" clId="{DBF02EF2-5AE0-440D-B6AD-B5ACDEE03AC8}" dt="2021-08-27T19:54:00.907" v="4232" actId="478"/>
          <ac:cxnSpMkLst>
            <pc:docMk/>
            <pc:sldMk cId="3108445319" sldId="417"/>
            <ac:cxnSpMk id="29" creationId="{72C1F3FC-CEA1-41D0-8D48-893C04EFBB70}"/>
          </ac:cxnSpMkLst>
        </pc:cxnChg>
      </pc:sldChg>
      <pc:sldChg chg="addSp delSp modSp add del mod ord">
        <pc:chgData name="Syphax Ait oubelli" userId="ecf726b1934da71b" providerId="LiveId" clId="{DBF02EF2-5AE0-440D-B6AD-B5ACDEE03AC8}" dt="2021-08-27T21:12:07.053" v="5357" actId="47"/>
        <pc:sldMkLst>
          <pc:docMk/>
          <pc:sldMk cId="1914817532" sldId="418"/>
        </pc:sldMkLst>
        <pc:spChg chg="del">
          <ac:chgData name="Syphax Ait oubelli" userId="ecf726b1934da71b" providerId="LiveId" clId="{DBF02EF2-5AE0-440D-B6AD-B5ACDEE03AC8}" dt="2021-08-27T20:10:02.090" v="4310" actId="478"/>
          <ac:spMkLst>
            <pc:docMk/>
            <pc:sldMk cId="1914817532" sldId="418"/>
            <ac:spMk id="3" creationId="{CDF11141-7D34-471F-9116-08A32B0BFEDB}"/>
          </ac:spMkLst>
        </pc:spChg>
        <pc:spChg chg="del">
          <ac:chgData name="Syphax Ait oubelli" userId="ecf726b1934da71b" providerId="LiveId" clId="{DBF02EF2-5AE0-440D-B6AD-B5ACDEE03AC8}" dt="2021-08-27T20:10:02.090" v="4310" actId="478"/>
          <ac:spMkLst>
            <pc:docMk/>
            <pc:sldMk cId="1914817532" sldId="418"/>
            <ac:spMk id="4" creationId="{10C1B4DD-33B2-4079-ACAE-A9AFCA8787AC}"/>
          </ac:spMkLst>
        </pc:spChg>
        <pc:spChg chg="del">
          <ac:chgData name="Syphax Ait oubelli" userId="ecf726b1934da71b" providerId="LiveId" clId="{DBF02EF2-5AE0-440D-B6AD-B5ACDEE03AC8}" dt="2021-08-27T20:10:02.090" v="4310" actId="478"/>
          <ac:spMkLst>
            <pc:docMk/>
            <pc:sldMk cId="1914817532" sldId="418"/>
            <ac:spMk id="7" creationId="{D59E1FB0-9903-4F5E-B7EC-B11DAB940366}"/>
          </ac:spMkLst>
        </pc:spChg>
        <pc:spChg chg="add mod">
          <ac:chgData name="Syphax Ait oubelli" userId="ecf726b1934da71b" providerId="LiveId" clId="{DBF02EF2-5AE0-440D-B6AD-B5ACDEE03AC8}" dt="2021-08-27T20:30:23.326" v="4547" actId="1076"/>
          <ac:spMkLst>
            <pc:docMk/>
            <pc:sldMk cId="1914817532" sldId="418"/>
            <ac:spMk id="8" creationId="{B1B6BA17-35C4-49E6-802D-89EACB255584}"/>
          </ac:spMkLst>
        </pc:spChg>
        <pc:spChg chg="del">
          <ac:chgData name="Syphax Ait oubelli" userId="ecf726b1934da71b" providerId="LiveId" clId="{DBF02EF2-5AE0-440D-B6AD-B5ACDEE03AC8}" dt="2021-08-27T20:10:02.090" v="4310" actId="478"/>
          <ac:spMkLst>
            <pc:docMk/>
            <pc:sldMk cId="1914817532" sldId="418"/>
            <ac:spMk id="10" creationId="{64A1804D-5EE1-45AB-8787-6B8AB96A3DF6}"/>
          </ac:spMkLst>
        </pc:spChg>
        <pc:spChg chg="del">
          <ac:chgData name="Syphax Ait oubelli" userId="ecf726b1934da71b" providerId="LiveId" clId="{DBF02EF2-5AE0-440D-B6AD-B5ACDEE03AC8}" dt="2021-08-27T20:10:02.090" v="4310" actId="478"/>
          <ac:spMkLst>
            <pc:docMk/>
            <pc:sldMk cId="1914817532" sldId="418"/>
            <ac:spMk id="13" creationId="{4D360CD4-01F2-4912-A370-7F474CDD0DAB}"/>
          </ac:spMkLst>
        </pc:spChg>
        <pc:spChg chg="del">
          <ac:chgData name="Syphax Ait oubelli" userId="ecf726b1934da71b" providerId="LiveId" clId="{DBF02EF2-5AE0-440D-B6AD-B5ACDEE03AC8}" dt="2021-08-27T20:10:02.090" v="4310" actId="478"/>
          <ac:spMkLst>
            <pc:docMk/>
            <pc:sldMk cId="1914817532" sldId="418"/>
            <ac:spMk id="16" creationId="{73A2B211-1E76-43B8-A842-644031212CA9}"/>
          </ac:spMkLst>
        </pc:spChg>
        <pc:spChg chg="del">
          <ac:chgData name="Syphax Ait oubelli" userId="ecf726b1934da71b" providerId="LiveId" clId="{DBF02EF2-5AE0-440D-B6AD-B5ACDEE03AC8}" dt="2021-08-27T20:10:02.090" v="4310" actId="478"/>
          <ac:spMkLst>
            <pc:docMk/>
            <pc:sldMk cId="1914817532" sldId="418"/>
            <ac:spMk id="19" creationId="{F71A63FB-07F1-4F19-B1A3-EBF27B03FDC2}"/>
          </ac:spMkLst>
        </pc:spChg>
        <pc:spChg chg="del">
          <ac:chgData name="Syphax Ait oubelli" userId="ecf726b1934da71b" providerId="LiveId" clId="{DBF02EF2-5AE0-440D-B6AD-B5ACDEE03AC8}" dt="2021-08-27T20:10:02.090" v="4310" actId="478"/>
          <ac:spMkLst>
            <pc:docMk/>
            <pc:sldMk cId="1914817532" sldId="418"/>
            <ac:spMk id="22" creationId="{0C3FE7D5-4E79-46C7-8C4C-6552ACA027E3}"/>
          </ac:spMkLst>
        </pc:spChg>
        <pc:spChg chg="del">
          <ac:chgData name="Syphax Ait oubelli" userId="ecf726b1934da71b" providerId="LiveId" clId="{DBF02EF2-5AE0-440D-B6AD-B5ACDEE03AC8}" dt="2021-08-27T20:10:02.090" v="4310" actId="478"/>
          <ac:spMkLst>
            <pc:docMk/>
            <pc:sldMk cId="1914817532" sldId="418"/>
            <ac:spMk id="25" creationId="{06AF10B1-CB4F-4986-B34E-193E0BD469D9}"/>
          </ac:spMkLst>
        </pc:spChg>
        <pc:spChg chg="del">
          <ac:chgData name="Syphax Ait oubelli" userId="ecf726b1934da71b" providerId="LiveId" clId="{DBF02EF2-5AE0-440D-B6AD-B5ACDEE03AC8}" dt="2021-08-27T20:10:02.090" v="4310" actId="478"/>
          <ac:spMkLst>
            <pc:docMk/>
            <pc:sldMk cId="1914817532" sldId="418"/>
            <ac:spMk id="28" creationId="{15F0DA52-9D8D-4642-9762-65BDA6AFE2FA}"/>
          </ac:spMkLst>
        </pc:spChg>
        <pc:spChg chg="del">
          <ac:chgData name="Syphax Ait oubelli" userId="ecf726b1934da71b" providerId="LiveId" clId="{DBF02EF2-5AE0-440D-B6AD-B5ACDEE03AC8}" dt="2021-08-27T20:10:02.090" v="4310" actId="478"/>
          <ac:spMkLst>
            <pc:docMk/>
            <pc:sldMk cId="1914817532" sldId="418"/>
            <ac:spMk id="29" creationId="{58F6974D-B5AB-4DF0-9263-144614FD5136}"/>
          </ac:spMkLst>
        </pc:spChg>
        <pc:spChg chg="del">
          <ac:chgData name="Syphax Ait oubelli" userId="ecf726b1934da71b" providerId="LiveId" clId="{DBF02EF2-5AE0-440D-B6AD-B5ACDEE03AC8}" dt="2021-08-27T20:10:02.090" v="4310" actId="478"/>
          <ac:spMkLst>
            <pc:docMk/>
            <pc:sldMk cId="1914817532" sldId="418"/>
            <ac:spMk id="30" creationId="{C82C20F5-CCED-4075-868A-C298AB81DC25}"/>
          </ac:spMkLst>
        </pc:spChg>
        <pc:spChg chg="del">
          <ac:chgData name="Syphax Ait oubelli" userId="ecf726b1934da71b" providerId="LiveId" clId="{DBF02EF2-5AE0-440D-B6AD-B5ACDEE03AC8}" dt="2021-08-27T20:10:02.090" v="4310" actId="478"/>
          <ac:spMkLst>
            <pc:docMk/>
            <pc:sldMk cId="1914817532" sldId="418"/>
            <ac:spMk id="31" creationId="{14AFC152-7112-443A-8C7A-2E80FB0E8E5A}"/>
          </ac:spMkLst>
        </pc:spChg>
        <pc:spChg chg="del">
          <ac:chgData name="Syphax Ait oubelli" userId="ecf726b1934da71b" providerId="LiveId" clId="{DBF02EF2-5AE0-440D-B6AD-B5ACDEE03AC8}" dt="2021-08-27T20:10:02.090" v="4310" actId="478"/>
          <ac:spMkLst>
            <pc:docMk/>
            <pc:sldMk cId="1914817532" sldId="418"/>
            <ac:spMk id="32" creationId="{CA63CF28-5876-4133-8E7B-0D507AF1E70F}"/>
          </ac:spMkLst>
        </pc:spChg>
        <pc:spChg chg="del">
          <ac:chgData name="Syphax Ait oubelli" userId="ecf726b1934da71b" providerId="LiveId" clId="{DBF02EF2-5AE0-440D-B6AD-B5ACDEE03AC8}" dt="2021-08-27T20:10:02.090" v="4310" actId="478"/>
          <ac:spMkLst>
            <pc:docMk/>
            <pc:sldMk cId="1914817532" sldId="418"/>
            <ac:spMk id="33" creationId="{3B47E5DD-49D4-4BBA-8C07-C601EF46FFF7}"/>
          </ac:spMkLst>
        </pc:spChg>
        <pc:spChg chg="del">
          <ac:chgData name="Syphax Ait oubelli" userId="ecf726b1934da71b" providerId="LiveId" clId="{DBF02EF2-5AE0-440D-B6AD-B5ACDEE03AC8}" dt="2021-08-27T20:10:02.090" v="4310" actId="478"/>
          <ac:spMkLst>
            <pc:docMk/>
            <pc:sldMk cId="1914817532" sldId="418"/>
            <ac:spMk id="34" creationId="{F09FA5DB-C5D5-4113-BDD9-00327492FEB0}"/>
          </ac:spMkLst>
        </pc:spChg>
        <pc:spChg chg="del">
          <ac:chgData name="Syphax Ait oubelli" userId="ecf726b1934da71b" providerId="LiveId" clId="{DBF02EF2-5AE0-440D-B6AD-B5ACDEE03AC8}" dt="2021-08-27T20:10:02.090" v="4310" actId="478"/>
          <ac:spMkLst>
            <pc:docMk/>
            <pc:sldMk cId="1914817532" sldId="418"/>
            <ac:spMk id="36" creationId="{0BFC7959-0C48-4E10-8F34-479A8AAC4FB1}"/>
          </ac:spMkLst>
        </pc:spChg>
        <pc:spChg chg="del">
          <ac:chgData name="Syphax Ait oubelli" userId="ecf726b1934da71b" providerId="LiveId" clId="{DBF02EF2-5AE0-440D-B6AD-B5ACDEE03AC8}" dt="2021-08-27T20:10:02.090" v="4310" actId="478"/>
          <ac:spMkLst>
            <pc:docMk/>
            <pc:sldMk cId="1914817532" sldId="418"/>
            <ac:spMk id="37" creationId="{C81227BE-41EF-4393-AC13-08A97F741AD1}"/>
          </ac:spMkLst>
        </pc:spChg>
        <pc:spChg chg="del">
          <ac:chgData name="Syphax Ait oubelli" userId="ecf726b1934da71b" providerId="LiveId" clId="{DBF02EF2-5AE0-440D-B6AD-B5ACDEE03AC8}" dt="2021-08-27T20:10:02.090" v="4310" actId="478"/>
          <ac:spMkLst>
            <pc:docMk/>
            <pc:sldMk cId="1914817532" sldId="418"/>
            <ac:spMk id="39" creationId="{5C7F4633-4E44-4C0E-B586-9CCE2BB2DCAA}"/>
          </ac:spMkLst>
        </pc:spChg>
        <pc:spChg chg="del">
          <ac:chgData name="Syphax Ait oubelli" userId="ecf726b1934da71b" providerId="LiveId" clId="{DBF02EF2-5AE0-440D-B6AD-B5ACDEE03AC8}" dt="2021-08-27T20:10:02.090" v="4310" actId="478"/>
          <ac:spMkLst>
            <pc:docMk/>
            <pc:sldMk cId="1914817532" sldId="418"/>
            <ac:spMk id="40" creationId="{EF95D963-9C20-4B6A-8864-EBC33FF866EE}"/>
          </ac:spMkLst>
        </pc:spChg>
        <pc:spChg chg="mod">
          <ac:chgData name="Syphax Ait oubelli" userId="ecf726b1934da71b" providerId="LiveId" clId="{DBF02EF2-5AE0-440D-B6AD-B5ACDEE03AC8}" dt="2021-08-27T20:13:10.558" v="4318" actId="1076"/>
          <ac:spMkLst>
            <pc:docMk/>
            <pc:sldMk cId="1914817532" sldId="418"/>
            <ac:spMk id="41" creationId="{6B2E0BA1-32CD-4D2C-BE79-ED6BA7C458D6}"/>
          </ac:spMkLst>
        </pc:spChg>
        <pc:spChg chg="add del mod">
          <ac:chgData name="Syphax Ait oubelli" userId="ecf726b1934da71b" providerId="LiveId" clId="{DBF02EF2-5AE0-440D-B6AD-B5ACDEE03AC8}" dt="2021-08-27T20:31:53.160" v="4562" actId="478"/>
          <ac:spMkLst>
            <pc:docMk/>
            <pc:sldMk cId="1914817532" sldId="418"/>
            <ac:spMk id="42" creationId="{DC2FBFD4-9BAF-4F0F-B0D2-37EB8CA99081}"/>
          </ac:spMkLst>
        </pc:spChg>
        <pc:spChg chg="del">
          <ac:chgData name="Syphax Ait oubelli" userId="ecf726b1934da71b" providerId="LiveId" clId="{DBF02EF2-5AE0-440D-B6AD-B5ACDEE03AC8}" dt="2021-08-27T20:10:02.090" v="4310" actId="478"/>
          <ac:spMkLst>
            <pc:docMk/>
            <pc:sldMk cId="1914817532" sldId="418"/>
            <ac:spMk id="43" creationId="{A1622D04-8937-4436-8A83-B2DDB09AE7F2}"/>
          </ac:spMkLst>
        </pc:spChg>
        <pc:spChg chg="add del mod">
          <ac:chgData name="Syphax Ait oubelli" userId="ecf726b1934da71b" providerId="LiveId" clId="{DBF02EF2-5AE0-440D-B6AD-B5ACDEE03AC8}" dt="2021-08-27T20:31:53.160" v="4562" actId="478"/>
          <ac:spMkLst>
            <pc:docMk/>
            <pc:sldMk cId="1914817532" sldId="418"/>
            <ac:spMk id="44" creationId="{18DEE543-1B9E-4872-8313-51EC599556B4}"/>
          </ac:spMkLst>
        </pc:spChg>
        <pc:spChg chg="add del mod">
          <ac:chgData name="Syphax Ait oubelli" userId="ecf726b1934da71b" providerId="LiveId" clId="{DBF02EF2-5AE0-440D-B6AD-B5ACDEE03AC8}" dt="2021-08-27T20:31:53.160" v="4562" actId="478"/>
          <ac:spMkLst>
            <pc:docMk/>
            <pc:sldMk cId="1914817532" sldId="418"/>
            <ac:spMk id="45" creationId="{C802E9D9-86E1-4E44-ABE7-7D5089C479B6}"/>
          </ac:spMkLst>
        </pc:spChg>
        <pc:spChg chg="del">
          <ac:chgData name="Syphax Ait oubelli" userId="ecf726b1934da71b" providerId="LiveId" clId="{DBF02EF2-5AE0-440D-B6AD-B5ACDEE03AC8}" dt="2021-08-27T20:10:02.090" v="4310" actId="478"/>
          <ac:spMkLst>
            <pc:docMk/>
            <pc:sldMk cId="1914817532" sldId="418"/>
            <ac:spMk id="46" creationId="{1785F098-5F9B-4E15-825A-EB70E4A37FD6}"/>
          </ac:spMkLst>
        </pc:spChg>
        <pc:spChg chg="add del mod">
          <ac:chgData name="Syphax Ait oubelli" userId="ecf726b1934da71b" providerId="LiveId" clId="{DBF02EF2-5AE0-440D-B6AD-B5ACDEE03AC8}" dt="2021-08-27T20:31:53.160" v="4562" actId="478"/>
          <ac:spMkLst>
            <pc:docMk/>
            <pc:sldMk cId="1914817532" sldId="418"/>
            <ac:spMk id="47" creationId="{20DCF8CE-8007-4EFB-A07D-6F5F69BE7A90}"/>
          </ac:spMkLst>
        </pc:spChg>
        <pc:spChg chg="add del mod">
          <ac:chgData name="Syphax Ait oubelli" userId="ecf726b1934da71b" providerId="LiveId" clId="{DBF02EF2-5AE0-440D-B6AD-B5ACDEE03AC8}" dt="2021-08-27T20:31:53.160" v="4562" actId="478"/>
          <ac:spMkLst>
            <pc:docMk/>
            <pc:sldMk cId="1914817532" sldId="418"/>
            <ac:spMk id="48" creationId="{E6E52269-FBD2-460C-983A-F57FD9EBF9D1}"/>
          </ac:spMkLst>
        </pc:spChg>
        <pc:spChg chg="del">
          <ac:chgData name="Syphax Ait oubelli" userId="ecf726b1934da71b" providerId="LiveId" clId="{DBF02EF2-5AE0-440D-B6AD-B5ACDEE03AC8}" dt="2021-08-27T20:10:02.090" v="4310" actId="478"/>
          <ac:spMkLst>
            <pc:docMk/>
            <pc:sldMk cId="1914817532" sldId="418"/>
            <ac:spMk id="49" creationId="{8354BD48-71B1-47A2-964C-9406051523F7}"/>
          </ac:spMkLst>
        </pc:spChg>
        <pc:spChg chg="add del mod">
          <ac:chgData name="Syphax Ait oubelli" userId="ecf726b1934da71b" providerId="LiveId" clId="{DBF02EF2-5AE0-440D-B6AD-B5ACDEE03AC8}" dt="2021-08-27T20:31:53.160" v="4562" actId="478"/>
          <ac:spMkLst>
            <pc:docMk/>
            <pc:sldMk cId="1914817532" sldId="418"/>
            <ac:spMk id="50" creationId="{74461088-93AE-44CF-8527-A452B0E61588}"/>
          </ac:spMkLst>
        </pc:spChg>
        <pc:spChg chg="add del mod">
          <ac:chgData name="Syphax Ait oubelli" userId="ecf726b1934da71b" providerId="LiveId" clId="{DBF02EF2-5AE0-440D-B6AD-B5ACDEE03AC8}" dt="2021-08-27T20:31:53.160" v="4562" actId="478"/>
          <ac:spMkLst>
            <pc:docMk/>
            <pc:sldMk cId="1914817532" sldId="418"/>
            <ac:spMk id="51" creationId="{4C316A44-B2D3-4DE8-BE1F-759CADAB1A43}"/>
          </ac:spMkLst>
        </pc:spChg>
        <pc:spChg chg="del">
          <ac:chgData name="Syphax Ait oubelli" userId="ecf726b1934da71b" providerId="LiveId" clId="{DBF02EF2-5AE0-440D-B6AD-B5ACDEE03AC8}" dt="2021-08-27T20:10:02.090" v="4310" actId="478"/>
          <ac:spMkLst>
            <pc:docMk/>
            <pc:sldMk cId="1914817532" sldId="418"/>
            <ac:spMk id="52" creationId="{9737E3C9-2649-4B93-B311-C140B3A0E59E}"/>
          </ac:spMkLst>
        </pc:spChg>
        <pc:spChg chg="add del mod">
          <ac:chgData name="Syphax Ait oubelli" userId="ecf726b1934da71b" providerId="LiveId" clId="{DBF02EF2-5AE0-440D-B6AD-B5ACDEE03AC8}" dt="2021-08-27T20:31:53.160" v="4562" actId="478"/>
          <ac:spMkLst>
            <pc:docMk/>
            <pc:sldMk cId="1914817532" sldId="418"/>
            <ac:spMk id="53" creationId="{C497748A-C88E-4800-ABA9-2408F64D310E}"/>
          </ac:spMkLst>
        </pc:spChg>
        <pc:spChg chg="add del mod">
          <ac:chgData name="Syphax Ait oubelli" userId="ecf726b1934da71b" providerId="LiveId" clId="{DBF02EF2-5AE0-440D-B6AD-B5ACDEE03AC8}" dt="2021-08-27T20:31:53.160" v="4562" actId="478"/>
          <ac:spMkLst>
            <pc:docMk/>
            <pc:sldMk cId="1914817532" sldId="418"/>
            <ac:spMk id="54" creationId="{AAC7EEAF-D656-47CE-8C3F-EA9EA2E249BE}"/>
          </ac:spMkLst>
        </pc:spChg>
        <pc:spChg chg="del">
          <ac:chgData name="Syphax Ait oubelli" userId="ecf726b1934da71b" providerId="LiveId" clId="{DBF02EF2-5AE0-440D-B6AD-B5ACDEE03AC8}" dt="2021-08-27T20:10:02.090" v="4310" actId="478"/>
          <ac:spMkLst>
            <pc:docMk/>
            <pc:sldMk cId="1914817532" sldId="418"/>
            <ac:spMk id="55" creationId="{643D47E5-5F64-41FE-A755-10F5635F91AC}"/>
          </ac:spMkLst>
        </pc:spChg>
        <pc:spChg chg="add del mod">
          <ac:chgData name="Syphax Ait oubelli" userId="ecf726b1934da71b" providerId="LiveId" clId="{DBF02EF2-5AE0-440D-B6AD-B5ACDEE03AC8}" dt="2021-08-27T20:31:53.160" v="4562" actId="478"/>
          <ac:spMkLst>
            <pc:docMk/>
            <pc:sldMk cId="1914817532" sldId="418"/>
            <ac:spMk id="56" creationId="{6A6353A0-C998-4A1D-AB30-BE49BF2D4900}"/>
          </ac:spMkLst>
        </pc:spChg>
        <pc:spChg chg="add del mod">
          <ac:chgData name="Syphax Ait oubelli" userId="ecf726b1934da71b" providerId="LiveId" clId="{DBF02EF2-5AE0-440D-B6AD-B5ACDEE03AC8}" dt="2021-08-27T20:31:53.160" v="4562" actId="478"/>
          <ac:spMkLst>
            <pc:docMk/>
            <pc:sldMk cId="1914817532" sldId="418"/>
            <ac:spMk id="57" creationId="{12D10859-0B20-4EAD-BBEA-880230B1BE12}"/>
          </ac:spMkLst>
        </pc:spChg>
        <pc:spChg chg="del">
          <ac:chgData name="Syphax Ait oubelli" userId="ecf726b1934da71b" providerId="LiveId" clId="{DBF02EF2-5AE0-440D-B6AD-B5ACDEE03AC8}" dt="2021-08-27T20:10:02.090" v="4310" actId="478"/>
          <ac:spMkLst>
            <pc:docMk/>
            <pc:sldMk cId="1914817532" sldId="418"/>
            <ac:spMk id="58" creationId="{8EC3A824-16BD-43D7-A9F7-7315256CBBBD}"/>
          </ac:spMkLst>
        </pc:spChg>
        <pc:spChg chg="add del mod">
          <ac:chgData name="Syphax Ait oubelli" userId="ecf726b1934da71b" providerId="LiveId" clId="{DBF02EF2-5AE0-440D-B6AD-B5ACDEE03AC8}" dt="2021-08-27T20:31:53.160" v="4562" actId="478"/>
          <ac:spMkLst>
            <pc:docMk/>
            <pc:sldMk cId="1914817532" sldId="418"/>
            <ac:spMk id="59" creationId="{04CB84BB-978B-4D95-A5F1-350DDD506149}"/>
          </ac:spMkLst>
        </pc:spChg>
        <pc:spChg chg="add del mod">
          <ac:chgData name="Syphax Ait oubelli" userId="ecf726b1934da71b" providerId="LiveId" clId="{DBF02EF2-5AE0-440D-B6AD-B5ACDEE03AC8}" dt="2021-08-27T20:31:53.160" v="4562" actId="478"/>
          <ac:spMkLst>
            <pc:docMk/>
            <pc:sldMk cId="1914817532" sldId="418"/>
            <ac:spMk id="60" creationId="{F860B6A2-256E-4958-984B-4CA7CFA9B2BE}"/>
          </ac:spMkLst>
        </pc:spChg>
        <pc:spChg chg="del">
          <ac:chgData name="Syphax Ait oubelli" userId="ecf726b1934da71b" providerId="LiveId" clId="{DBF02EF2-5AE0-440D-B6AD-B5ACDEE03AC8}" dt="2021-08-27T20:10:02.090" v="4310" actId="478"/>
          <ac:spMkLst>
            <pc:docMk/>
            <pc:sldMk cId="1914817532" sldId="418"/>
            <ac:spMk id="61" creationId="{6F32346E-52DB-4C93-A3B2-14DA9B8443DA}"/>
          </ac:spMkLst>
        </pc:spChg>
        <pc:spChg chg="add del mod">
          <ac:chgData name="Syphax Ait oubelli" userId="ecf726b1934da71b" providerId="LiveId" clId="{DBF02EF2-5AE0-440D-B6AD-B5ACDEE03AC8}" dt="2021-08-27T20:31:53.160" v="4562" actId="478"/>
          <ac:spMkLst>
            <pc:docMk/>
            <pc:sldMk cId="1914817532" sldId="418"/>
            <ac:spMk id="62" creationId="{4BC7F5EF-FF71-48C9-AB81-CC664F482580}"/>
          </ac:spMkLst>
        </pc:spChg>
        <pc:spChg chg="add del mod">
          <ac:chgData name="Syphax Ait oubelli" userId="ecf726b1934da71b" providerId="LiveId" clId="{DBF02EF2-5AE0-440D-B6AD-B5ACDEE03AC8}" dt="2021-08-27T20:31:53.160" v="4562" actId="478"/>
          <ac:spMkLst>
            <pc:docMk/>
            <pc:sldMk cId="1914817532" sldId="418"/>
            <ac:spMk id="63" creationId="{D58C902F-7C73-40D5-BF07-FA0B0F51F345}"/>
          </ac:spMkLst>
        </pc:spChg>
        <pc:spChg chg="del">
          <ac:chgData name="Syphax Ait oubelli" userId="ecf726b1934da71b" providerId="LiveId" clId="{DBF02EF2-5AE0-440D-B6AD-B5ACDEE03AC8}" dt="2021-08-27T20:10:02.090" v="4310" actId="478"/>
          <ac:spMkLst>
            <pc:docMk/>
            <pc:sldMk cId="1914817532" sldId="418"/>
            <ac:spMk id="64" creationId="{5D49293E-1C21-480B-A99D-89FC82FB266E}"/>
          </ac:spMkLst>
        </pc:spChg>
        <pc:spChg chg="add del mod">
          <ac:chgData name="Syphax Ait oubelli" userId="ecf726b1934da71b" providerId="LiveId" clId="{DBF02EF2-5AE0-440D-B6AD-B5ACDEE03AC8}" dt="2021-08-27T20:31:53.160" v="4562" actId="478"/>
          <ac:spMkLst>
            <pc:docMk/>
            <pc:sldMk cId="1914817532" sldId="418"/>
            <ac:spMk id="65" creationId="{D073125D-930A-468C-A077-0AF96E1EA3DA}"/>
          </ac:spMkLst>
        </pc:spChg>
        <pc:spChg chg="add del mod">
          <ac:chgData name="Syphax Ait oubelli" userId="ecf726b1934da71b" providerId="LiveId" clId="{DBF02EF2-5AE0-440D-B6AD-B5ACDEE03AC8}" dt="2021-08-27T20:31:53.160" v="4562" actId="478"/>
          <ac:spMkLst>
            <pc:docMk/>
            <pc:sldMk cId="1914817532" sldId="418"/>
            <ac:spMk id="66" creationId="{27F4EAC8-105D-4B47-B09A-4D389879EF31}"/>
          </ac:spMkLst>
        </pc:spChg>
        <pc:spChg chg="add del mod">
          <ac:chgData name="Syphax Ait oubelli" userId="ecf726b1934da71b" providerId="LiveId" clId="{DBF02EF2-5AE0-440D-B6AD-B5ACDEE03AC8}" dt="2021-08-27T20:31:53.160" v="4562" actId="478"/>
          <ac:spMkLst>
            <pc:docMk/>
            <pc:sldMk cId="1914817532" sldId="418"/>
            <ac:spMk id="67" creationId="{10B155FB-C0BF-4C70-B11E-BF4D7973C22D}"/>
          </ac:spMkLst>
        </pc:spChg>
        <pc:spChg chg="add del mod">
          <ac:chgData name="Syphax Ait oubelli" userId="ecf726b1934da71b" providerId="LiveId" clId="{DBF02EF2-5AE0-440D-B6AD-B5ACDEE03AC8}" dt="2021-08-27T20:31:53.160" v="4562" actId="478"/>
          <ac:spMkLst>
            <pc:docMk/>
            <pc:sldMk cId="1914817532" sldId="418"/>
            <ac:spMk id="68" creationId="{E4D494FE-438C-4F3C-9D84-F3E3EA5FF01B}"/>
          </ac:spMkLst>
        </pc:spChg>
        <pc:spChg chg="del">
          <ac:chgData name="Syphax Ait oubelli" userId="ecf726b1934da71b" providerId="LiveId" clId="{DBF02EF2-5AE0-440D-B6AD-B5ACDEE03AC8}" dt="2021-08-27T20:10:02.090" v="4310" actId="478"/>
          <ac:spMkLst>
            <pc:docMk/>
            <pc:sldMk cId="1914817532" sldId="418"/>
            <ac:spMk id="100" creationId="{7DD95F53-64BB-429E-9972-3C465EBBEC74}"/>
          </ac:spMkLst>
        </pc:spChg>
        <pc:spChg chg="del">
          <ac:chgData name="Syphax Ait oubelli" userId="ecf726b1934da71b" providerId="LiveId" clId="{DBF02EF2-5AE0-440D-B6AD-B5ACDEE03AC8}" dt="2021-08-27T20:09:54.066" v="4309" actId="478"/>
          <ac:spMkLst>
            <pc:docMk/>
            <pc:sldMk cId="1914817532" sldId="418"/>
            <ac:spMk id="103" creationId="{1E9F39FE-4FEB-4EB6-AA0E-9D24F0F2333D}"/>
          </ac:spMkLst>
        </pc:spChg>
        <pc:spChg chg="del">
          <ac:chgData name="Syphax Ait oubelli" userId="ecf726b1934da71b" providerId="LiveId" clId="{DBF02EF2-5AE0-440D-B6AD-B5ACDEE03AC8}" dt="2021-08-27T20:09:54.066" v="4309" actId="478"/>
          <ac:spMkLst>
            <pc:docMk/>
            <pc:sldMk cId="1914817532" sldId="418"/>
            <ac:spMk id="105" creationId="{31EBB0A9-BDCE-467F-AD85-270B3B9D10B6}"/>
          </ac:spMkLst>
        </pc:spChg>
        <pc:spChg chg="mod topLvl">
          <ac:chgData name="Syphax Ait oubelli" userId="ecf726b1934da71b" providerId="LiveId" clId="{DBF02EF2-5AE0-440D-B6AD-B5ACDEE03AC8}" dt="2021-08-27T20:30:28.352" v="4548" actId="1076"/>
          <ac:spMkLst>
            <pc:docMk/>
            <pc:sldMk cId="1914817532" sldId="418"/>
            <ac:spMk id="106" creationId="{83EC1FEA-A4AA-4164-8A3F-F3B46FE0C0B0}"/>
          </ac:spMkLst>
        </pc:spChg>
        <pc:spChg chg="del">
          <ac:chgData name="Syphax Ait oubelli" userId="ecf726b1934da71b" providerId="LiveId" clId="{DBF02EF2-5AE0-440D-B6AD-B5ACDEE03AC8}" dt="2021-08-27T20:09:54.066" v="4309" actId="478"/>
          <ac:spMkLst>
            <pc:docMk/>
            <pc:sldMk cId="1914817532" sldId="418"/>
            <ac:spMk id="107" creationId="{9357A617-6EA0-4F21-BC0F-B29976640097}"/>
          </ac:spMkLst>
        </pc:spChg>
        <pc:spChg chg="mod topLvl">
          <ac:chgData name="Syphax Ait oubelli" userId="ecf726b1934da71b" providerId="LiveId" clId="{DBF02EF2-5AE0-440D-B6AD-B5ACDEE03AC8}" dt="2021-08-27T20:30:28.352" v="4548" actId="1076"/>
          <ac:spMkLst>
            <pc:docMk/>
            <pc:sldMk cId="1914817532" sldId="418"/>
            <ac:spMk id="108" creationId="{60FBDB05-EB29-4790-BF6C-BC6A95838E9E}"/>
          </ac:spMkLst>
        </pc:spChg>
        <pc:spChg chg="mod topLvl">
          <ac:chgData name="Syphax Ait oubelli" userId="ecf726b1934da71b" providerId="LiveId" clId="{DBF02EF2-5AE0-440D-B6AD-B5ACDEE03AC8}" dt="2021-08-27T20:30:28.352" v="4548" actId="1076"/>
          <ac:spMkLst>
            <pc:docMk/>
            <pc:sldMk cId="1914817532" sldId="418"/>
            <ac:spMk id="109" creationId="{330AD4BE-0607-4137-B92B-EF5036A50040}"/>
          </ac:spMkLst>
        </pc:spChg>
        <pc:spChg chg="mod topLvl">
          <ac:chgData name="Syphax Ait oubelli" userId="ecf726b1934da71b" providerId="LiveId" clId="{DBF02EF2-5AE0-440D-B6AD-B5ACDEE03AC8}" dt="2021-08-27T20:30:28.352" v="4548" actId="1076"/>
          <ac:spMkLst>
            <pc:docMk/>
            <pc:sldMk cId="1914817532" sldId="418"/>
            <ac:spMk id="110" creationId="{9E11F84A-E1AD-4675-A576-37CF2DB2BE88}"/>
          </ac:spMkLst>
        </pc:spChg>
        <pc:spChg chg="mod topLvl">
          <ac:chgData name="Syphax Ait oubelli" userId="ecf726b1934da71b" providerId="LiveId" clId="{DBF02EF2-5AE0-440D-B6AD-B5ACDEE03AC8}" dt="2021-08-27T20:30:28.352" v="4548" actId="1076"/>
          <ac:spMkLst>
            <pc:docMk/>
            <pc:sldMk cId="1914817532" sldId="418"/>
            <ac:spMk id="111" creationId="{4416A485-9C82-48A9-BD9D-1D0ADB847775}"/>
          </ac:spMkLst>
        </pc:spChg>
        <pc:spChg chg="mod topLvl">
          <ac:chgData name="Syphax Ait oubelli" userId="ecf726b1934da71b" providerId="LiveId" clId="{DBF02EF2-5AE0-440D-B6AD-B5ACDEE03AC8}" dt="2021-08-27T20:30:28.352" v="4548" actId="1076"/>
          <ac:spMkLst>
            <pc:docMk/>
            <pc:sldMk cId="1914817532" sldId="418"/>
            <ac:spMk id="112" creationId="{B1D15971-5185-4C69-85A9-34473DCCA16A}"/>
          </ac:spMkLst>
        </pc:spChg>
        <pc:spChg chg="mod topLvl">
          <ac:chgData name="Syphax Ait oubelli" userId="ecf726b1934da71b" providerId="LiveId" clId="{DBF02EF2-5AE0-440D-B6AD-B5ACDEE03AC8}" dt="2021-08-27T20:30:28.352" v="4548" actId="1076"/>
          <ac:spMkLst>
            <pc:docMk/>
            <pc:sldMk cId="1914817532" sldId="418"/>
            <ac:spMk id="113" creationId="{2FECEED1-216D-48BE-AB69-6D5671E8CFF0}"/>
          </ac:spMkLst>
        </pc:spChg>
        <pc:spChg chg="mod topLvl">
          <ac:chgData name="Syphax Ait oubelli" userId="ecf726b1934da71b" providerId="LiveId" clId="{DBF02EF2-5AE0-440D-B6AD-B5ACDEE03AC8}" dt="2021-08-27T20:30:28.352" v="4548" actId="1076"/>
          <ac:spMkLst>
            <pc:docMk/>
            <pc:sldMk cId="1914817532" sldId="418"/>
            <ac:spMk id="114" creationId="{59CD2F60-4E6C-4AB7-A858-4243748BF28A}"/>
          </ac:spMkLst>
        </pc:spChg>
        <pc:spChg chg="mod topLvl">
          <ac:chgData name="Syphax Ait oubelli" userId="ecf726b1934da71b" providerId="LiveId" clId="{DBF02EF2-5AE0-440D-B6AD-B5ACDEE03AC8}" dt="2021-08-27T20:30:28.352" v="4548" actId="1076"/>
          <ac:spMkLst>
            <pc:docMk/>
            <pc:sldMk cId="1914817532" sldId="418"/>
            <ac:spMk id="115" creationId="{9B5739D4-BF66-4BCD-85BD-95EDCF00809E}"/>
          </ac:spMkLst>
        </pc:spChg>
        <pc:spChg chg="mod topLvl">
          <ac:chgData name="Syphax Ait oubelli" userId="ecf726b1934da71b" providerId="LiveId" clId="{DBF02EF2-5AE0-440D-B6AD-B5ACDEE03AC8}" dt="2021-08-27T20:30:28.352" v="4548" actId="1076"/>
          <ac:spMkLst>
            <pc:docMk/>
            <pc:sldMk cId="1914817532" sldId="418"/>
            <ac:spMk id="116" creationId="{C0339646-745E-4272-8114-C8178E2CBE8A}"/>
          </ac:spMkLst>
        </pc:spChg>
        <pc:spChg chg="mod topLvl">
          <ac:chgData name="Syphax Ait oubelli" userId="ecf726b1934da71b" providerId="LiveId" clId="{DBF02EF2-5AE0-440D-B6AD-B5ACDEE03AC8}" dt="2021-08-27T20:30:28.352" v="4548" actId="1076"/>
          <ac:spMkLst>
            <pc:docMk/>
            <pc:sldMk cId="1914817532" sldId="418"/>
            <ac:spMk id="117" creationId="{8CD5F533-F767-4951-84AF-09E141C4F907}"/>
          </ac:spMkLst>
        </pc:spChg>
        <pc:spChg chg="mod topLvl">
          <ac:chgData name="Syphax Ait oubelli" userId="ecf726b1934da71b" providerId="LiveId" clId="{DBF02EF2-5AE0-440D-B6AD-B5ACDEE03AC8}" dt="2021-08-27T20:30:28.352" v="4548" actId="1076"/>
          <ac:spMkLst>
            <pc:docMk/>
            <pc:sldMk cId="1914817532" sldId="418"/>
            <ac:spMk id="118" creationId="{B6E38175-4676-41B1-838E-46671EDA869A}"/>
          </ac:spMkLst>
        </pc:spChg>
        <pc:spChg chg="mod topLvl">
          <ac:chgData name="Syphax Ait oubelli" userId="ecf726b1934da71b" providerId="LiveId" clId="{DBF02EF2-5AE0-440D-B6AD-B5ACDEE03AC8}" dt="2021-08-27T20:30:28.352" v="4548" actId="1076"/>
          <ac:spMkLst>
            <pc:docMk/>
            <pc:sldMk cId="1914817532" sldId="418"/>
            <ac:spMk id="119" creationId="{6DA90CEE-DE75-49D1-904E-305DFB80E3DE}"/>
          </ac:spMkLst>
        </pc:spChg>
        <pc:spChg chg="mod topLvl">
          <ac:chgData name="Syphax Ait oubelli" userId="ecf726b1934da71b" providerId="LiveId" clId="{DBF02EF2-5AE0-440D-B6AD-B5ACDEE03AC8}" dt="2021-08-27T20:30:28.352" v="4548" actId="1076"/>
          <ac:spMkLst>
            <pc:docMk/>
            <pc:sldMk cId="1914817532" sldId="418"/>
            <ac:spMk id="120" creationId="{869D2E8C-0A25-4055-8879-B3C9BDD8E253}"/>
          </ac:spMkLst>
        </pc:spChg>
        <pc:spChg chg="mod topLvl">
          <ac:chgData name="Syphax Ait oubelli" userId="ecf726b1934da71b" providerId="LiveId" clId="{DBF02EF2-5AE0-440D-B6AD-B5ACDEE03AC8}" dt="2021-08-27T20:30:28.352" v="4548" actId="1076"/>
          <ac:spMkLst>
            <pc:docMk/>
            <pc:sldMk cId="1914817532" sldId="418"/>
            <ac:spMk id="121" creationId="{78F5FBB9-4649-47E2-BAB0-C3E08A71EE19}"/>
          </ac:spMkLst>
        </pc:spChg>
        <pc:spChg chg="mod topLvl">
          <ac:chgData name="Syphax Ait oubelli" userId="ecf726b1934da71b" providerId="LiveId" clId="{DBF02EF2-5AE0-440D-B6AD-B5ACDEE03AC8}" dt="2021-08-27T20:30:28.352" v="4548" actId="1076"/>
          <ac:spMkLst>
            <pc:docMk/>
            <pc:sldMk cId="1914817532" sldId="418"/>
            <ac:spMk id="122" creationId="{87932780-2698-4037-A404-95A1A307F1B6}"/>
          </ac:spMkLst>
        </pc:spChg>
        <pc:spChg chg="mod topLvl">
          <ac:chgData name="Syphax Ait oubelli" userId="ecf726b1934da71b" providerId="LiveId" clId="{DBF02EF2-5AE0-440D-B6AD-B5ACDEE03AC8}" dt="2021-08-27T20:30:28.352" v="4548" actId="1076"/>
          <ac:spMkLst>
            <pc:docMk/>
            <pc:sldMk cId="1914817532" sldId="418"/>
            <ac:spMk id="123" creationId="{6EB0550F-3A4F-42D7-9AD9-749698E73B52}"/>
          </ac:spMkLst>
        </pc:spChg>
        <pc:spChg chg="mod topLvl">
          <ac:chgData name="Syphax Ait oubelli" userId="ecf726b1934da71b" providerId="LiveId" clId="{DBF02EF2-5AE0-440D-B6AD-B5ACDEE03AC8}" dt="2021-08-27T20:30:28.352" v="4548" actId="1076"/>
          <ac:spMkLst>
            <pc:docMk/>
            <pc:sldMk cId="1914817532" sldId="418"/>
            <ac:spMk id="124" creationId="{7C552565-F814-440F-B810-69B985E86A5D}"/>
          </ac:spMkLst>
        </pc:spChg>
        <pc:spChg chg="mod topLvl">
          <ac:chgData name="Syphax Ait oubelli" userId="ecf726b1934da71b" providerId="LiveId" clId="{DBF02EF2-5AE0-440D-B6AD-B5ACDEE03AC8}" dt="2021-08-27T20:30:28.352" v="4548" actId="1076"/>
          <ac:spMkLst>
            <pc:docMk/>
            <pc:sldMk cId="1914817532" sldId="418"/>
            <ac:spMk id="125" creationId="{329B5B38-2E37-4E27-8B20-4316760C5618}"/>
          </ac:spMkLst>
        </pc:spChg>
        <pc:spChg chg="mod topLvl">
          <ac:chgData name="Syphax Ait oubelli" userId="ecf726b1934da71b" providerId="LiveId" clId="{DBF02EF2-5AE0-440D-B6AD-B5ACDEE03AC8}" dt="2021-08-27T20:30:28.352" v="4548" actId="1076"/>
          <ac:spMkLst>
            <pc:docMk/>
            <pc:sldMk cId="1914817532" sldId="418"/>
            <ac:spMk id="126" creationId="{2288AE35-5D51-4AF7-93D1-4E7E763AF388}"/>
          </ac:spMkLst>
        </pc:spChg>
        <pc:spChg chg="add mod topLvl">
          <ac:chgData name="Syphax Ait oubelli" userId="ecf726b1934da71b" providerId="LiveId" clId="{DBF02EF2-5AE0-440D-B6AD-B5ACDEE03AC8}" dt="2021-08-27T20:29:58.441" v="4531" actId="207"/>
          <ac:spMkLst>
            <pc:docMk/>
            <pc:sldMk cId="1914817532" sldId="418"/>
            <ac:spMk id="127" creationId="{F29E7C11-DAAD-43E0-B324-439CA708793D}"/>
          </ac:spMkLst>
        </pc:spChg>
        <pc:spChg chg="add mod topLvl">
          <ac:chgData name="Syphax Ait oubelli" userId="ecf726b1934da71b" providerId="LiveId" clId="{DBF02EF2-5AE0-440D-B6AD-B5ACDEE03AC8}" dt="2021-08-27T20:29:58.441" v="4531" actId="207"/>
          <ac:spMkLst>
            <pc:docMk/>
            <pc:sldMk cId="1914817532" sldId="418"/>
            <ac:spMk id="128" creationId="{C0E404C0-56D9-47F9-B610-F06512B6DB77}"/>
          </ac:spMkLst>
        </pc:spChg>
        <pc:spChg chg="add mod topLvl">
          <ac:chgData name="Syphax Ait oubelli" userId="ecf726b1934da71b" providerId="LiveId" clId="{DBF02EF2-5AE0-440D-B6AD-B5ACDEE03AC8}" dt="2021-08-27T20:29:58.441" v="4531" actId="207"/>
          <ac:spMkLst>
            <pc:docMk/>
            <pc:sldMk cId="1914817532" sldId="418"/>
            <ac:spMk id="129" creationId="{C1E5AC9B-8022-49EC-9DBE-CC528E1D9565}"/>
          </ac:spMkLst>
        </pc:spChg>
        <pc:spChg chg="add mod topLvl">
          <ac:chgData name="Syphax Ait oubelli" userId="ecf726b1934da71b" providerId="LiveId" clId="{DBF02EF2-5AE0-440D-B6AD-B5ACDEE03AC8}" dt="2021-08-27T20:29:58.441" v="4531" actId="207"/>
          <ac:spMkLst>
            <pc:docMk/>
            <pc:sldMk cId="1914817532" sldId="418"/>
            <ac:spMk id="130" creationId="{3673B0BD-24F2-474F-8136-0EF4E38C2AA4}"/>
          </ac:spMkLst>
        </pc:spChg>
        <pc:spChg chg="add mod topLvl">
          <ac:chgData name="Syphax Ait oubelli" userId="ecf726b1934da71b" providerId="LiveId" clId="{DBF02EF2-5AE0-440D-B6AD-B5ACDEE03AC8}" dt="2021-08-27T20:29:58.441" v="4531" actId="207"/>
          <ac:spMkLst>
            <pc:docMk/>
            <pc:sldMk cId="1914817532" sldId="418"/>
            <ac:spMk id="131" creationId="{D276E163-290F-49DC-B5C3-95F67705DFDC}"/>
          </ac:spMkLst>
        </pc:spChg>
        <pc:spChg chg="add mod topLvl">
          <ac:chgData name="Syphax Ait oubelli" userId="ecf726b1934da71b" providerId="LiveId" clId="{DBF02EF2-5AE0-440D-B6AD-B5ACDEE03AC8}" dt="2021-08-27T20:29:58.441" v="4531" actId="207"/>
          <ac:spMkLst>
            <pc:docMk/>
            <pc:sldMk cId="1914817532" sldId="418"/>
            <ac:spMk id="132" creationId="{9459E8C4-73F9-4A3B-B0C1-0CF87CD4195C}"/>
          </ac:spMkLst>
        </pc:spChg>
        <pc:spChg chg="add mod topLvl">
          <ac:chgData name="Syphax Ait oubelli" userId="ecf726b1934da71b" providerId="LiveId" clId="{DBF02EF2-5AE0-440D-B6AD-B5ACDEE03AC8}" dt="2021-08-27T20:29:58.441" v="4531" actId="207"/>
          <ac:spMkLst>
            <pc:docMk/>
            <pc:sldMk cId="1914817532" sldId="418"/>
            <ac:spMk id="133" creationId="{65A346DD-6C9F-4E41-B7BD-788AB3C0A727}"/>
          </ac:spMkLst>
        </pc:spChg>
        <pc:spChg chg="add mod topLvl">
          <ac:chgData name="Syphax Ait oubelli" userId="ecf726b1934da71b" providerId="LiveId" clId="{DBF02EF2-5AE0-440D-B6AD-B5ACDEE03AC8}" dt="2021-08-27T20:29:58.441" v="4531" actId="207"/>
          <ac:spMkLst>
            <pc:docMk/>
            <pc:sldMk cId="1914817532" sldId="418"/>
            <ac:spMk id="134" creationId="{632B31FE-6047-4C81-8A27-29C3E01BA1FC}"/>
          </ac:spMkLst>
        </pc:spChg>
        <pc:spChg chg="add mod topLvl">
          <ac:chgData name="Syphax Ait oubelli" userId="ecf726b1934da71b" providerId="LiveId" clId="{DBF02EF2-5AE0-440D-B6AD-B5ACDEE03AC8}" dt="2021-08-27T20:29:58.441" v="4531" actId="207"/>
          <ac:spMkLst>
            <pc:docMk/>
            <pc:sldMk cId="1914817532" sldId="418"/>
            <ac:spMk id="135" creationId="{73EE7D09-98B4-4548-949C-31F9791D8FC1}"/>
          </ac:spMkLst>
        </pc:spChg>
        <pc:spChg chg="add mod topLvl">
          <ac:chgData name="Syphax Ait oubelli" userId="ecf726b1934da71b" providerId="LiveId" clId="{DBF02EF2-5AE0-440D-B6AD-B5ACDEE03AC8}" dt="2021-08-27T20:29:58.441" v="4531" actId="207"/>
          <ac:spMkLst>
            <pc:docMk/>
            <pc:sldMk cId="1914817532" sldId="418"/>
            <ac:spMk id="136" creationId="{480A279E-5FF3-4B47-AF02-AEC3EAAD87FA}"/>
          </ac:spMkLst>
        </pc:spChg>
        <pc:spChg chg="add mod topLvl">
          <ac:chgData name="Syphax Ait oubelli" userId="ecf726b1934da71b" providerId="LiveId" clId="{DBF02EF2-5AE0-440D-B6AD-B5ACDEE03AC8}" dt="2021-08-27T20:29:58.441" v="4531" actId="207"/>
          <ac:spMkLst>
            <pc:docMk/>
            <pc:sldMk cId="1914817532" sldId="418"/>
            <ac:spMk id="137" creationId="{16F762A7-147C-4ED7-BCA0-A022BF28FEF8}"/>
          </ac:spMkLst>
        </pc:spChg>
        <pc:spChg chg="add mod topLvl">
          <ac:chgData name="Syphax Ait oubelli" userId="ecf726b1934da71b" providerId="LiveId" clId="{DBF02EF2-5AE0-440D-B6AD-B5ACDEE03AC8}" dt="2021-08-27T20:29:58.441" v="4531" actId="207"/>
          <ac:spMkLst>
            <pc:docMk/>
            <pc:sldMk cId="1914817532" sldId="418"/>
            <ac:spMk id="138" creationId="{4965AA35-40B0-4DF8-84B0-D48E019E472C}"/>
          </ac:spMkLst>
        </pc:spChg>
        <pc:spChg chg="add mod topLvl">
          <ac:chgData name="Syphax Ait oubelli" userId="ecf726b1934da71b" providerId="LiveId" clId="{DBF02EF2-5AE0-440D-B6AD-B5ACDEE03AC8}" dt="2021-08-27T20:29:58.441" v="4531" actId="207"/>
          <ac:spMkLst>
            <pc:docMk/>
            <pc:sldMk cId="1914817532" sldId="418"/>
            <ac:spMk id="139" creationId="{B36AEF54-40C4-48B2-AC83-8FFE5F8C9B2A}"/>
          </ac:spMkLst>
        </pc:spChg>
        <pc:spChg chg="add mod topLvl">
          <ac:chgData name="Syphax Ait oubelli" userId="ecf726b1934da71b" providerId="LiveId" clId="{DBF02EF2-5AE0-440D-B6AD-B5ACDEE03AC8}" dt="2021-08-27T20:29:58.441" v="4531" actId="207"/>
          <ac:spMkLst>
            <pc:docMk/>
            <pc:sldMk cId="1914817532" sldId="418"/>
            <ac:spMk id="140" creationId="{9EC33FCF-4C00-4EF1-BA0E-766BB9B5197B}"/>
          </ac:spMkLst>
        </pc:spChg>
        <pc:spChg chg="add mod topLvl">
          <ac:chgData name="Syphax Ait oubelli" userId="ecf726b1934da71b" providerId="LiveId" clId="{DBF02EF2-5AE0-440D-B6AD-B5ACDEE03AC8}" dt="2021-08-27T20:29:58.441" v="4531" actId="207"/>
          <ac:spMkLst>
            <pc:docMk/>
            <pc:sldMk cId="1914817532" sldId="418"/>
            <ac:spMk id="141" creationId="{836B83C6-5E86-476F-8386-CCBBE4E89D40}"/>
          </ac:spMkLst>
        </pc:spChg>
        <pc:spChg chg="add mod topLvl">
          <ac:chgData name="Syphax Ait oubelli" userId="ecf726b1934da71b" providerId="LiveId" clId="{DBF02EF2-5AE0-440D-B6AD-B5ACDEE03AC8}" dt="2021-08-27T20:29:58.441" v="4531" actId="207"/>
          <ac:spMkLst>
            <pc:docMk/>
            <pc:sldMk cId="1914817532" sldId="418"/>
            <ac:spMk id="142" creationId="{D411856E-8C37-4EFF-828C-CEC7BE4E5735}"/>
          </ac:spMkLst>
        </pc:spChg>
        <pc:spChg chg="add mod topLvl">
          <ac:chgData name="Syphax Ait oubelli" userId="ecf726b1934da71b" providerId="LiveId" clId="{DBF02EF2-5AE0-440D-B6AD-B5ACDEE03AC8}" dt="2021-08-27T20:29:58.441" v="4531" actId="207"/>
          <ac:spMkLst>
            <pc:docMk/>
            <pc:sldMk cId="1914817532" sldId="418"/>
            <ac:spMk id="143" creationId="{0085F201-8AD1-4EF4-8BF9-27A4AE606BD6}"/>
          </ac:spMkLst>
        </pc:spChg>
        <pc:spChg chg="add mod topLvl">
          <ac:chgData name="Syphax Ait oubelli" userId="ecf726b1934da71b" providerId="LiveId" clId="{DBF02EF2-5AE0-440D-B6AD-B5ACDEE03AC8}" dt="2021-08-27T20:29:58.441" v="4531" actId="207"/>
          <ac:spMkLst>
            <pc:docMk/>
            <pc:sldMk cId="1914817532" sldId="418"/>
            <ac:spMk id="144" creationId="{244597DC-630E-4410-9E23-D2F26E5B1E8C}"/>
          </ac:spMkLst>
        </pc:spChg>
        <pc:spChg chg="add mod topLvl">
          <ac:chgData name="Syphax Ait oubelli" userId="ecf726b1934da71b" providerId="LiveId" clId="{DBF02EF2-5AE0-440D-B6AD-B5ACDEE03AC8}" dt="2021-08-27T20:29:58.441" v="4531" actId="207"/>
          <ac:spMkLst>
            <pc:docMk/>
            <pc:sldMk cId="1914817532" sldId="418"/>
            <ac:spMk id="145" creationId="{64E966FF-70D0-41A3-B675-1F06DF02355F}"/>
          </ac:spMkLst>
        </pc:spChg>
        <pc:spChg chg="add del mod topLvl">
          <ac:chgData name="Syphax Ait oubelli" userId="ecf726b1934da71b" providerId="LiveId" clId="{DBF02EF2-5AE0-440D-B6AD-B5ACDEE03AC8}" dt="2021-08-27T20:26:33.036" v="4460" actId="478"/>
          <ac:spMkLst>
            <pc:docMk/>
            <pc:sldMk cId="1914817532" sldId="418"/>
            <ac:spMk id="146" creationId="{6E42D3E3-05F2-4361-9372-46DE2E8A3F9F}"/>
          </ac:spMkLst>
        </pc:spChg>
        <pc:spChg chg="add del">
          <ac:chgData name="Syphax Ait oubelli" userId="ecf726b1934da71b" providerId="LiveId" clId="{DBF02EF2-5AE0-440D-B6AD-B5ACDEE03AC8}" dt="2021-08-27T20:15:49.574" v="4422" actId="22"/>
          <ac:spMkLst>
            <pc:docMk/>
            <pc:sldMk cId="1914817532" sldId="418"/>
            <ac:spMk id="147" creationId="{8E4EF82F-F886-4505-909E-2FF02D8FA2C2}"/>
          </ac:spMkLst>
        </pc:spChg>
        <pc:spChg chg="add mod">
          <ac:chgData name="Syphax Ait oubelli" userId="ecf726b1934da71b" providerId="LiveId" clId="{DBF02EF2-5AE0-440D-B6AD-B5ACDEE03AC8}" dt="2021-08-27T20:16:51.853" v="4451" actId="1076"/>
          <ac:spMkLst>
            <pc:docMk/>
            <pc:sldMk cId="1914817532" sldId="418"/>
            <ac:spMk id="148" creationId="{13340A5C-C96B-42D4-8277-6B2DAFFE0680}"/>
          </ac:spMkLst>
        </pc:spChg>
        <pc:grpChg chg="add del mod">
          <ac:chgData name="Syphax Ait oubelli" userId="ecf726b1934da71b" providerId="LiveId" clId="{DBF02EF2-5AE0-440D-B6AD-B5ACDEE03AC8}" dt="2021-08-27T20:13:55.789" v="4333" actId="165"/>
          <ac:grpSpMkLst>
            <pc:docMk/>
            <pc:sldMk cId="1914817532" sldId="418"/>
            <ac:grpSpMk id="2" creationId="{0AD68DAA-4DCC-4BFF-85C7-01D3BABAE4E3}"/>
          </ac:grpSpMkLst>
        </pc:grpChg>
        <pc:grpChg chg="add del mod">
          <ac:chgData name="Syphax Ait oubelli" userId="ecf726b1934da71b" providerId="LiveId" clId="{DBF02EF2-5AE0-440D-B6AD-B5ACDEE03AC8}" dt="2021-08-27T20:26:26.471" v="4457" actId="165"/>
          <ac:grpSpMkLst>
            <pc:docMk/>
            <pc:sldMk cId="1914817532" sldId="418"/>
            <ac:grpSpMk id="6" creationId="{5D899FEE-56C3-4DF7-B9F8-8E3CFDE83DAC}"/>
          </ac:grpSpMkLst>
        </pc:grpChg>
        <pc:grpChg chg="add del mod">
          <ac:chgData name="Syphax Ait oubelli" userId="ecf726b1934da71b" providerId="LiveId" clId="{DBF02EF2-5AE0-440D-B6AD-B5ACDEE03AC8}" dt="2021-08-27T20:13:15.294" v="4320" actId="165"/>
          <ac:grpSpMkLst>
            <pc:docMk/>
            <pc:sldMk cId="1914817532" sldId="418"/>
            <ac:grpSpMk id="101" creationId="{F616DAE7-2F81-477D-BAC1-F1933F3DFB09}"/>
          </ac:grpSpMkLst>
        </pc:grpChg>
        <pc:picChg chg="del">
          <ac:chgData name="Syphax Ait oubelli" userId="ecf726b1934da71b" providerId="LiveId" clId="{DBF02EF2-5AE0-440D-B6AD-B5ACDEE03AC8}" dt="2021-08-27T20:10:02.090" v="4310" actId="478"/>
          <ac:picMkLst>
            <pc:docMk/>
            <pc:sldMk cId="1914817532" sldId="418"/>
            <ac:picMk id="35" creationId="{83D8891B-3442-48A7-B193-952F3897DB53}"/>
          </ac:picMkLst>
        </pc:picChg>
        <pc:picChg chg="del">
          <ac:chgData name="Syphax Ait oubelli" userId="ecf726b1934da71b" providerId="LiveId" clId="{DBF02EF2-5AE0-440D-B6AD-B5ACDEE03AC8}" dt="2021-08-27T20:10:02.090" v="4310" actId="478"/>
          <ac:picMkLst>
            <pc:docMk/>
            <pc:sldMk cId="1914817532" sldId="418"/>
            <ac:picMk id="38" creationId="{4F2AB9CB-50FA-446E-B689-951B68981309}"/>
          </ac:picMkLst>
        </pc:picChg>
        <pc:picChg chg="del">
          <ac:chgData name="Syphax Ait oubelli" userId="ecf726b1934da71b" providerId="LiveId" clId="{DBF02EF2-5AE0-440D-B6AD-B5ACDEE03AC8}" dt="2021-08-27T20:09:54.066" v="4309" actId="478"/>
          <ac:picMkLst>
            <pc:docMk/>
            <pc:sldMk cId="1914817532" sldId="418"/>
            <ac:picMk id="102" creationId="{4A1F1703-972A-4216-BD74-58F015469184}"/>
          </ac:picMkLst>
        </pc:picChg>
        <pc:picChg chg="del">
          <ac:chgData name="Syphax Ait oubelli" userId="ecf726b1934da71b" providerId="LiveId" clId="{DBF02EF2-5AE0-440D-B6AD-B5ACDEE03AC8}" dt="2021-08-27T20:09:54.066" v="4309" actId="478"/>
          <ac:picMkLst>
            <pc:docMk/>
            <pc:sldMk cId="1914817532" sldId="418"/>
            <ac:picMk id="104" creationId="{06C1DC4F-3735-4C72-9703-C1F3BE77EFE9}"/>
          </ac:picMkLst>
        </pc:picChg>
        <pc:cxnChg chg="add del mod">
          <ac:chgData name="Syphax Ait oubelli" userId="ecf726b1934da71b" providerId="LiveId" clId="{DBF02EF2-5AE0-440D-B6AD-B5ACDEE03AC8}" dt="2021-08-27T20:31:53.160" v="4562" actId="478"/>
          <ac:cxnSpMkLst>
            <pc:docMk/>
            <pc:sldMk cId="1914817532" sldId="418"/>
            <ac:cxnSpMk id="69" creationId="{AF628DBC-C03A-4EBB-9DE7-93E36683CC15}"/>
          </ac:cxnSpMkLst>
        </pc:cxnChg>
        <pc:cxnChg chg="add del mod">
          <ac:chgData name="Syphax Ait oubelli" userId="ecf726b1934da71b" providerId="LiveId" clId="{DBF02EF2-5AE0-440D-B6AD-B5ACDEE03AC8}" dt="2021-08-27T20:31:53.160" v="4562" actId="478"/>
          <ac:cxnSpMkLst>
            <pc:docMk/>
            <pc:sldMk cId="1914817532" sldId="418"/>
            <ac:cxnSpMk id="70" creationId="{39A8207F-CA73-4A67-89B5-9A4C9B3666F3}"/>
          </ac:cxnSpMkLst>
        </pc:cxnChg>
        <pc:cxnChg chg="add del mod">
          <ac:chgData name="Syphax Ait oubelli" userId="ecf726b1934da71b" providerId="LiveId" clId="{DBF02EF2-5AE0-440D-B6AD-B5ACDEE03AC8}" dt="2021-08-27T20:31:53.160" v="4562" actId="478"/>
          <ac:cxnSpMkLst>
            <pc:docMk/>
            <pc:sldMk cId="1914817532" sldId="418"/>
            <ac:cxnSpMk id="71" creationId="{C8C21735-D23B-4CD8-A201-1CB9D7C384DA}"/>
          </ac:cxnSpMkLst>
        </pc:cxnChg>
        <pc:cxnChg chg="add del mod">
          <ac:chgData name="Syphax Ait oubelli" userId="ecf726b1934da71b" providerId="LiveId" clId="{DBF02EF2-5AE0-440D-B6AD-B5ACDEE03AC8}" dt="2021-08-27T20:31:53.160" v="4562" actId="478"/>
          <ac:cxnSpMkLst>
            <pc:docMk/>
            <pc:sldMk cId="1914817532" sldId="418"/>
            <ac:cxnSpMk id="72" creationId="{E9B5235E-9793-4EBE-A0ED-11D55CB798BA}"/>
          </ac:cxnSpMkLst>
        </pc:cxnChg>
        <pc:cxnChg chg="add del mod">
          <ac:chgData name="Syphax Ait oubelli" userId="ecf726b1934da71b" providerId="LiveId" clId="{DBF02EF2-5AE0-440D-B6AD-B5ACDEE03AC8}" dt="2021-08-27T20:31:53.160" v="4562" actId="478"/>
          <ac:cxnSpMkLst>
            <pc:docMk/>
            <pc:sldMk cId="1914817532" sldId="418"/>
            <ac:cxnSpMk id="73" creationId="{4A0C956C-8FE4-4CF7-A579-C44E5DAF11C3}"/>
          </ac:cxnSpMkLst>
        </pc:cxnChg>
        <pc:cxnChg chg="add del mod">
          <ac:chgData name="Syphax Ait oubelli" userId="ecf726b1934da71b" providerId="LiveId" clId="{DBF02EF2-5AE0-440D-B6AD-B5ACDEE03AC8}" dt="2021-08-27T20:31:53.160" v="4562" actId="478"/>
          <ac:cxnSpMkLst>
            <pc:docMk/>
            <pc:sldMk cId="1914817532" sldId="418"/>
            <ac:cxnSpMk id="74" creationId="{17343D4A-FD86-4AB9-AB77-1F9BEFAAD4E2}"/>
          </ac:cxnSpMkLst>
        </pc:cxnChg>
        <pc:cxnChg chg="add del mod">
          <ac:chgData name="Syphax Ait oubelli" userId="ecf726b1934da71b" providerId="LiveId" clId="{DBF02EF2-5AE0-440D-B6AD-B5ACDEE03AC8}" dt="2021-08-27T20:31:53.160" v="4562" actId="478"/>
          <ac:cxnSpMkLst>
            <pc:docMk/>
            <pc:sldMk cId="1914817532" sldId="418"/>
            <ac:cxnSpMk id="75" creationId="{A53AD7CB-C5F1-4ABC-8B5A-E4225FC3DB42}"/>
          </ac:cxnSpMkLst>
        </pc:cxnChg>
        <pc:cxnChg chg="add del mod">
          <ac:chgData name="Syphax Ait oubelli" userId="ecf726b1934da71b" providerId="LiveId" clId="{DBF02EF2-5AE0-440D-B6AD-B5ACDEE03AC8}" dt="2021-08-27T20:31:53.160" v="4562" actId="478"/>
          <ac:cxnSpMkLst>
            <pc:docMk/>
            <pc:sldMk cId="1914817532" sldId="418"/>
            <ac:cxnSpMk id="76" creationId="{B5261359-D171-4ED9-97DC-0C558B284CBA}"/>
          </ac:cxnSpMkLst>
        </pc:cxnChg>
        <pc:cxnChg chg="add del mod">
          <ac:chgData name="Syphax Ait oubelli" userId="ecf726b1934da71b" providerId="LiveId" clId="{DBF02EF2-5AE0-440D-B6AD-B5ACDEE03AC8}" dt="2021-08-27T20:31:53.160" v="4562" actId="478"/>
          <ac:cxnSpMkLst>
            <pc:docMk/>
            <pc:sldMk cId="1914817532" sldId="418"/>
            <ac:cxnSpMk id="77" creationId="{8628B1BC-5B34-4451-878E-63011EBC15C2}"/>
          </ac:cxnSpMkLst>
        </pc:cxnChg>
        <pc:cxnChg chg="add del mod">
          <ac:chgData name="Syphax Ait oubelli" userId="ecf726b1934da71b" providerId="LiveId" clId="{DBF02EF2-5AE0-440D-B6AD-B5ACDEE03AC8}" dt="2021-08-27T20:31:53.160" v="4562" actId="478"/>
          <ac:cxnSpMkLst>
            <pc:docMk/>
            <pc:sldMk cId="1914817532" sldId="418"/>
            <ac:cxnSpMk id="78" creationId="{6F67CE49-2692-4D91-AAF4-20263BC95634}"/>
          </ac:cxnSpMkLst>
        </pc:cxnChg>
        <pc:cxnChg chg="add del mod">
          <ac:chgData name="Syphax Ait oubelli" userId="ecf726b1934da71b" providerId="LiveId" clId="{DBF02EF2-5AE0-440D-B6AD-B5ACDEE03AC8}" dt="2021-08-27T20:31:53.160" v="4562" actId="478"/>
          <ac:cxnSpMkLst>
            <pc:docMk/>
            <pc:sldMk cId="1914817532" sldId="418"/>
            <ac:cxnSpMk id="79" creationId="{C09C5CD6-EF7C-4717-B4C8-1E54DE459D2C}"/>
          </ac:cxnSpMkLst>
        </pc:cxnChg>
        <pc:cxnChg chg="add del mod">
          <ac:chgData name="Syphax Ait oubelli" userId="ecf726b1934da71b" providerId="LiveId" clId="{DBF02EF2-5AE0-440D-B6AD-B5ACDEE03AC8}" dt="2021-08-27T20:31:53.160" v="4562" actId="478"/>
          <ac:cxnSpMkLst>
            <pc:docMk/>
            <pc:sldMk cId="1914817532" sldId="418"/>
            <ac:cxnSpMk id="80" creationId="{635681D0-593B-4008-8DD7-0F07DA91540A}"/>
          </ac:cxnSpMkLst>
        </pc:cxnChg>
        <pc:cxnChg chg="add del mod">
          <ac:chgData name="Syphax Ait oubelli" userId="ecf726b1934da71b" providerId="LiveId" clId="{DBF02EF2-5AE0-440D-B6AD-B5ACDEE03AC8}" dt="2021-08-27T20:31:53.160" v="4562" actId="478"/>
          <ac:cxnSpMkLst>
            <pc:docMk/>
            <pc:sldMk cId="1914817532" sldId="418"/>
            <ac:cxnSpMk id="81" creationId="{A7EE46A4-A527-4939-B84C-F8A39A2C7F16}"/>
          </ac:cxnSpMkLst>
        </pc:cxnChg>
        <pc:cxnChg chg="add del mod">
          <ac:chgData name="Syphax Ait oubelli" userId="ecf726b1934da71b" providerId="LiveId" clId="{DBF02EF2-5AE0-440D-B6AD-B5ACDEE03AC8}" dt="2021-08-27T20:31:53.160" v="4562" actId="478"/>
          <ac:cxnSpMkLst>
            <pc:docMk/>
            <pc:sldMk cId="1914817532" sldId="418"/>
            <ac:cxnSpMk id="82" creationId="{CFFCE582-5657-4A30-AD99-F5D54C0586FD}"/>
          </ac:cxnSpMkLst>
        </pc:cxnChg>
        <pc:cxnChg chg="add del mod">
          <ac:chgData name="Syphax Ait oubelli" userId="ecf726b1934da71b" providerId="LiveId" clId="{DBF02EF2-5AE0-440D-B6AD-B5ACDEE03AC8}" dt="2021-08-27T20:31:53.160" v="4562" actId="478"/>
          <ac:cxnSpMkLst>
            <pc:docMk/>
            <pc:sldMk cId="1914817532" sldId="418"/>
            <ac:cxnSpMk id="83" creationId="{87DC9B58-18AC-454C-90AC-19639F12D81D}"/>
          </ac:cxnSpMkLst>
        </pc:cxnChg>
        <pc:cxnChg chg="add del mod">
          <ac:chgData name="Syphax Ait oubelli" userId="ecf726b1934da71b" providerId="LiveId" clId="{DBF02EF2-5AE0-440D-B6AD-B5ACDEE03AC8}" dt="2021-08-27T20:31:53.160" v="4562" actId="478"/>
          <ac:cxnSpMkLst>
            <pc:docMk/>
            <pc:sldMk cId="1914817532" sldId="418"/>
            <ac:cxnSpMk id="84" creationId="{79F05178-73AC-4002-8A11-74DD24C76C47}"/>
          </ac:cxnSpMkLst>
        </pc:cxnChg>
        <pc:cxnChg chg="add del mod">
          <ac:chgData name="Syphax Ait oubelli" userId="ecf726b1934da71b" providerId="LiveId" clId="{DBF02EF2-5AE0-440D-B6AD-B5ACDEE03AC8}" dt="2021-08-27T20:31:53.160" v="4562" actId="478"/>
          <ac:cxnSpMkLst>
            <pc:docMk/>
            <pc:sldMk cId="1914817532" sldId="418"/>
            <ac:cxnSpMk id="85" creationId="{C0BEB304-CE8F-4433-8D2E-3A6A973BAD8E}"/>
          </ac:cxnSpMkLst>
        </pc:cxnChg>
        <pc:cxnChg chg="add del mod">
          <ac:chgData name="Syphax Ait oubelli" userId="ecf726b1934da71b" providerId="LiveId" clId="{DBF02EF2-5AE0-440D-B6AD-B5ACDEE03AC8}" dt="2021-08-27T20:31:53.160" v="4562" actId="478"/>
          <ac:cxnSpMkLst>
            <pc:docMk/>
            <pc:sldMk cId="1914817532" sldId="418"/>
            <ac:cxnSpMk id="86" creationId="{4FF1C5F2-2598-404D-A370-4EB575A8298F}"/>
          </ac:cxnSpMkLst>
        </pc:cxnChg>
        <pc:cxnChg chg="add del mod">
          <ac:chgData name="Syphax Ait oubelli" userId="ecf726b1934da71b" providerId="LiveId" clId="{DBF02EF2-5AE0-440D-B6AD-B5ACDEE03AC8}" dt="2021-08-27T20:31:53.160" v="4562" actId="478"/>
          <ac:cxnSpMkLst>
            <pc:docMk/>
            <pc:sldMk cId="1914817532" sldId="418"/>
            <ac:cxnSpMk id="87" creationId="{7286FA24-9462-4639-B906-C0838D91248A}"/>
          </ac:cxnSpMkLst>
        </pc:cxnChg>
        <pc:cxnChg chg="add del mod">
          <ac:chgData name="Syphax Ait oubelli" userId="ecf726b1934da71b" providerId="LiveId" clId="{DBF02EF2-5AE0-440D-B6AD-B5ACDEE03AC8}" dt="2021-08-27T20:31:53.160" v="4562" actId="478"/>
          <ac:cxnSpMkLst>
            <pc:docMk/>
            <pc:sldMk cId="1914817532" sldId="418"/>
            <ac:cxnSpMk id="88" creationId="{2561B730-72E5-4303-B9EF-B9620ADD699D}"/>
          </ac:cxnSpMkLst>
        </pc:cxnChg>
        <pc:cxnChg chg="add del mod">
          <ac:chgData name="Syphax Ait oubelli" userId="ecf726b1934da71b" providerId="LiveId" clId="{DBF02EF2-5AE0-440D-B6AD-B5ACDEE03AC8}" dt="2021-08-27T20:31:53.160" v="4562" actId="478"/>
          <ac:cxnSpMkLst>
            <pc:docMk/>
            <pc:sldMk cId="1914817532" sldId="418"/>
            <ac:cxnSpMk id="89" creationId="{6593F95F-D66B-4BCF-BDA7-6575307BBBF5}"/>
          </ac:cxnSpMkLst>
        </pc:cxnChg>
        <pc:cxnChg chg="add del mod">
          <ac:chgData name="Syphax Ait oubelli" userId="ecf726b1934da71b" providerId="LiveId" clId="{DBF02EF2-5AE0-440D-B6AD-B5ACDEE03AC8}" dt="2021-08-27T20:31:53.160" v="4562" actId="478"/>
          <ac:cxnSpMkLst>
            <pc:docMk/>
            <pc:sldMk cId="1914817532" sldId="418"/>
            <ac:cxnSpMk id="90" creationId="{351DF9ED-544C-4A1B-BA3F-D60B84B7AC70}"/>
          </ac:cxnSpMkLst>
        </pc:cxnChg>
        <pc:cxnChg chg="add del mod">
          <ac:chgData name="Syphax Ait oubelli" userId="ecf726b1934da71b" providerId="LiveId" clId="{DBF02EF2-5AE0-440D-B6AD-B5ACDEE03AC8}" dt="2021-08-27T20:31:53.160" v="4562" actId="478"/>
          <ac:cxnSpMkLst>
            <pc:docMk/>
            <pc:sldMk cId="1914817532" sldId="418"/>
            <ac:cxnSpMk id="91" creationId="{B42CB3A6-E6F5-4FC0-BDEA-50F0A45427BE}"/>
          </ac:cxnSpMkLst>
        </pc:cxnChg>
        <pc:cxnChg chg="add del mod">
          <ac:chgData name="Syphax Ait oubelli" userId="ecf726b1934da71b" providerId="LiveId" clId="{DBF02EF2-5AE0-440D-B6AD-B5ACDEE03AC8}" dt="2021-08-27T20:31:53.160" v="4562" actId="478"/>
          <ac:cxnSpMkLst>
            <pc:docMk/>
            <pc:sldMk cId="1914817532" sldId="418"/>
            <ac:cxnSpMk id="92" creationId="{327702C8-A8D0-4493-8A8E-94644FE10436}"/>
          </ac:cxnSpMkLst>
        </pc:cxnChg>
        <pc:cxnChg chg="add del mod">
          <ac:chgData name="Syphax Ait oubelli" userId="ecf726b1934da71b" providerId="LiveId" clId="{DBF02EF2-5AE0-440D-B6AD-B5ACDEE03AC8}" dt="2021-08-27T20:31:53.160" v="4562" actId="478"/>
          <ac:cxnSpMkLst>
            <pc:docMk/>
            <pc:sldMk cId="1914817532" sldId="418"/>
            <ac:cxnSpMk id="93" creationId="{FC6E5735-BBDB-4F1D-B3F4-82093649FEC2}"/>
          </ac:cxnSpMkLst>
        </pc:cxnChg>
        <pc:cxnChg chg="add del mod">
          <ac:chgData name="Syphax Ait oubelli" userId="ecf726b1934da71b" providerId="LiveId" clId="{DBF02EF2-5AE0-440D-B6AD-B5ACDEE03AC8}" dt="2021-08-27T20:31:53.160" v="4562" actId="478"/>
          <ac:cxnSpMkLst>
            <pc:docMk/>
            <pc:sldMk cId="1914817532" sldId="418"/>
            <ac:cxnSpMk id="94" creationId="{18422052-3D34-4331-AC63-54602F0F7422}"/>
          </ac:cxnSpMkLst>
        </pc:cxnChg>
        <pc:cxnChg chg="add del mod">
          <ac:chgData name="Syphax Ait oubelli" userId="ecf726b1934da71b" providerId="LiveId" clId="{DBF02EF2-5AE0-440D-B6AD-B5ACDEE03AC8}" dt="2021-08-27T20:31:53.160" v="4562" actId="478"/>
          <ac:cxnSpMkLst>
            <pc:docMk/>
            <pc:sldMk cId="1914817532" sldId="418"/>
            <ac:cxnSpMk id="95" creationId="{EEC17D16-BFAC-4610-A3D2-EFD89F5CA02F}"/>
          </ac:cxnSpMkLst>
        </pc:cxnChg>
        <pc:cxnChg chg="add del mod">
          <ac:chgData name="Syphax Ait oubelli" userId="ecf726b1934da71b" providerId="LiveId" clId="{DBF02EF2-5AE0-440D-B6AD-B5ACDEE03AC8}" dt="2021-08-27T20:31:53.160" v="4562" actId="478"/>
          <ac:cxnSpMkLst>
            <pc:docMk/>
            <pc:sldMk cId="1914817532" sldId="418"/>
            <ac:cxnSpMk id="96" creationId="{E1E88F50-FDE6-4EAC-A75A-3AA53B9AB12F}"/>
          </ac:cxnSpMkLst>
        </pc:cxnChg>
        <pc:cxnChg chg="add del mod">
          <ac:chgData name="Syphax Ait oubelli" userId="ecf726b1934da71b" providerId="LiveId" clId="{DBF02EF2-5AE0-440D-B6AD-B5ACDEE03AC8}" dt="2021-08-27T20:31:53.160" v="4562" actId="478"/>
          <ac:cxnSpMkLst>
            <pc:docMk/>
            <pc:sldMk cId="1914817532" sldId="418"/>
            <ac:cxnSpMk id="97" creationId="{F24DB324-2A88-4F01-8E70-7500DD7EFCFD}"/>
          </ac:cxnSpMkLst>
        </pc:cxnChg>
        <pc:cxnChg chg="add del mod">
          <ac:chgData name="Syphax Ait oubelli" userId="ecf726b1934da71b" providerId="LiveId" clId="{DBF02EF2-5AE0-440D-B6AD-B5ACDEE03AC8}" dt="2021-08-27T20:31:53.160" v="4562" actId="478"/>
          <ac:cxnSpMkLst>
            <pc:docMk/>
            <pc:sldMk cId="1914817532" sldId="418"/>
            <ac:cxnSpMk id="98" creationId="{916DAD9B-47D7-4C86-89D1-B6691D745960}"/>
          </ac:cxnSpMkLst>
        </pc:cxnChg>
        <pc:cxnChg chg="add del mod">
          <ac:chgData name="Syphax Ait oubelli" userId="ecf726b1934da71b" providerId="LiveId" clId="{DBF02EF2-5AE0-440D-B6AD-B5ACDEE03AC8}" dt="2021-08-27T20:31:53.160" v="4562" actId="478"/>
          <ac:cxnSpMkLst>
            <pc:docMk/>
            <pc:sldMk cId="1914817532" sldId="418"/>
            <ac:cxnSpMk id="99" creationId="{6C2F74E6-9D45-457E-ADB9-F2C6BC5F5584}"/>
          </ac:cxnSpMkLst>
        </pc:cxnChg>
      </pc:sldChg>
      <pc:sldChg chg="modSp add del mod">
        <pc:chgData name="Syphax Ait oubelli" userId="ecf726b1934da71b" providerId="LiveId" clId="{DBF02EF2-5AE0-440D-B6AD-B5ACDEE03AC8}" dt="2021-08-27T20:15:33.408" v="4418" actId="47"/>
        <pc:sldMkLst>
          <pc:docMk/>
          <pc:sldMk cId="1200358981" sldId="419"/>
        </pc:sldMkLst>
        <pc:spChg chg="mod">
          <ac:chgData name="Syphax Ait oubelli" userId="ecf726b1934da71b" providerId="LiveId" clId="{DBF02EF2-5AE0-440D-B6AD-B5ACDEE03AC8}" dt="2021-08-27T20:15:20.005" v="4417" actId="207"/>
          <ac:spMkLst>
            <pc:docMk/>
            <pc:sldMk cId="1200358981" sldId="419"/>
            <ac:spMk id="127" creationId="{F29E7C11-DAAD-43E0-B324-439CA708793D}"/>
          </ac:spMkLst>
        </pc:spChg>
      </pc:sldChg>
      <pc:sldChg chg="addSp delSp modSp add mod">
        <pc:chgData name="Syphax Ait oubelli" userId="ecf726b1934da71b" providerId="LiveId" clId="{DBF02EF2-5AE0-440D-B6AD-B5ACDEE03AC8}" dt="2021-08-27T20:47:32.335" v="5007" actId="207"/>
        <pc:sldMkLst>
          <pc:docMk/>
          <pc:sldMk cId="2878249349" sldId="419"/>
        </pc:sldMkLst>
        <pc:spChg chg="del">
          <ac:chgData name="Syphax Ait oubelli" userId="ecf726b1934da71b" providerId="LiveId" clId="{DBF02EF2-5AE0-440D-B6AD-B5ACDEE03AC8}" dt="2021-08-27T20:32:00.904" v="4565" actId="478"/>
          <ac:spMkLst>
            <pc:docMk/>
            <pc:sldMk cId="2878249349" sldId="419"/>
            <ac:spMk id="42" creationId="{DC2FBFD4-9BAF-4F0F-B0D2-37EB8CA99081}"/>
          </ac:spMkLst>
        </pc:spChg>
        <pc:spChg chg="del">
          <ac:chgData name="Syphax Ait oubelli" userId="ecf726b1934da71b" providerId="LiveId" clId="{DBF02EF2-5AE0-440D-B6AD-B5ACDEE03AC8}" dt="2021-08-27T20:32:00.904" v="4565" actId="478"/>
          <ac:spMkLst>
            <pc:docMk/>
            <pc:sldMk cId="2878249349" sldId="419"/>
            <ac:spMk id="44" creationId="{18DEE543-1B9E-4872-8313-51EC599556B4}"/>
          </ac:spMkLst>
        </pc:spChg>
        <pc:spChg chg="del">
          <ac:chgData name="Syphax Ait oubelli" userId="ecf726b1934da71b" providerId="LiveId" clId="{DBF02EF2-5AE0-440D-B6AD-B5ACDEE03AC8}" dt="2021-08-27T20:32:00.904" v="4565" actId="478"/>
          <ac:spMkLst>
            <pc:docMk/>
            <pc:sldMk cId="2878249349" sldId="419"/>
            <ac:spMk id="45" creationId="{C802E9D9-86E1-4E44-ABE7-7D5089C479B6}"/>
          </ac:spMkLst>
        </pc:spChg>
        <pc:spChg chg="del">
          <ac:chgData name="Syphax Ait oubelli" userId="ecf726b1934da71b" providerId="LiveId" clId="{DBF02EF2-5AE0-440D-B6AD-B5ACDEE03AC8}" dt="2021-08-27T20:32:00.904" v="4565" actId="478"/>
          <ac:spMkLst>
            <pc:docMk/>
            <pc:sldMk cId="2878249349" sldId="419"/>
            <ac:spMk id="47" creationId="{20DCF8CE-8007-4EFB-A07D-6F5F69BE7A90}"/>
          </ac:spMkLst>
        </pc:spChg>
        <pc:spChg chg="del">
          <ac:chgData name="Syphax Ait oubelli" userId="ecf726b1934da71b" providerId="LiveId" clId="{DBF02EF2-5AE0-440D-B6AD-B5ACDEE03AC8}" dt="2021-08-27T20:32:00.904" v="4565" actId="478"/>
          <ac:spMkLst>
            <pc:docMk/>
            <pc:sldMk cId="2878249349" sldId="419"/>
            <ac:spMk id="48" creationId="{E6E52269-FBD2-460C-983A-F57FD9EBF9D1}"/>
          </ac:spMkLst>
        </pc:spChg>
        <pc:spChg chg="del">
          <ac:chgData name="Syphax Ait oubelli" userId="ecf726b1934da71b" providerId="LiveId" clId="{DBF02EF2-5AE0-440D-B6AD-B5ACDEE03AC8}" dt="2021-08-27T20:32:00.904" v="4565" actId="478"/>
          <ac:spMkLst>
            <pc:docMk/>
            <pc:sldMk cId="2878249349" sldId="419"/>
            <ac:spMk id="50" creationId="{74461088-93AE-44CF-8527-A452B0E61588}"/>
          </ac:spMkLst>
        </pc:spChg>
        <pc:spChg chg="del">
          <ac:chgData name="Syphax Ait oubelli" userId="ecf726b1934da71b" providerId="LiveId" clId="{DBF02EF2-5AE0-440D-B6AD-B5ACDEE03AC8}" dt="2021-08-27T20:32:00.904" v="4565" actId="478"/>
          <ac:spMkLst>
            <pc:docMk/>
            <pc:sldMk cId="2878249349" sldId="419"/>
            <ac:spMk id="51" creationId="{4C316A44-B2D3-4DE8-BE1F-759CADAB1A43}"/>
          </ac:spMkLst>
        </pc:spChg>
        <pc:spChg chg="del">
          <ac:chgData name="Syphax Ait oubelli" userId="ecf726b1934da71b" providerId="LiveId" clId="{DBF02EF2-5AE0-440D-B6AD-B5ACDEE03AC8}" dt="2021-08-27T20:32:00.904" v="4565" actId="478"/>
          <ac:spMkLst>
            <pc:docMk/>
            <pc:sldMk cId="2878249349" sldId="419"/>
            <ac:spMk id="53" creationId="{C497748A-C88E-4800-ABA9-2408F64D310E}"/>
          </ac:spMkLst>
        </pc:spChg>
        <pc:spChg chg="del">
          <ac:chgData name="Syphax Ait oubelli" userId="ecf726b1934da71b" providerId="LiveId" clId="{DBF02EF2-5AE0-440D-B6AD-B5ACDEE03AC8}" dt="2021-08-27T20:32:00.904" v="4565" actId="478"/>
          <ac:spMkLst>
            <pc:docMk/>
            <pc:sldMk cId="2878249349" sldId="419"/>
            <ac:spMk id="54" creationId="{AAC7EEAF-D656-47CE-8C3F-EA9EA2E249BE}"/>
          </ac:spMkLst>
        </pc:spChg>
        <pc:spChg chg="del">
          <ac:chgData name="Syphax Ait oubelli" userId="ecf726b1934da71b" providerId="LiveId" clId="{DBF02EF2-5AE0-440D-B6AD-B5ACDEE03AC8}" dt="2021-08-27T20:32:00.904" v="4565" actId="478"/>
          <ac:spMkLst>
            <pc:docMk/>
            <pc:sldMk cId="2878249349" sldId="419"/>
            <ac:spMk id="56" creationId="{6A6353A0-C998-4A1D-AB30-BE49BF2D4900}"/>
          </ac:spMkLst>
        </pc:spChg>
        <pc:spChg chg="del">
          <ac:chgData name="Syphax Ait oubelli" userId="ecf726b1934da71b" providerId="LiveId" clId="{DBF02EF2-5AE0-440D-B6AD-B5ACDEE03AC8}" dt="2021-08-27T20:32:00.904" v="4565" actId="478"/>
          <ac:spMkLst>
            <pc:docMk/>
            <pc:sldMk cId="2878249349" sldId="419"/>
            <ac:spMk id="57" creationId="{12D10859-0B20-4EAD-BBEA-880230B1BE12}"/>
          </ac:spMkLst>
        </pc:spChg>
        <pc:spChg chg="del">
          <ac:chgData name="Syphax Ait oubelli" userId="ecf726b1934da71b" providerId="LiveId" clId="{DBF02EF2-5AE0-440D-B6AD-B5ACDEE03AC8}" dt="2021-08-27T20:32:00.904" v="4565" actId="478"/>
          <ac:spMkLst>
            <pc:docMk/>
            <pc:sldMk cId="2878249349" sldId="419"/>
            <ac:spMk id="59" creationId="{04CB84BB-978B-4D95-A5F1-350DDD506149}"/>
          </ac:spMkLst>
        </pc:spChg>
        <pc:spChg chg="del">
          <ac:chgData name="Syphax Ait oubelli" userId="ecf726b1934da71b" providerId="LiveId" clId="{DBF02EF2-5AE0-440D-B6AD-B5ACDEE03AC8}" dt="2021-08-27T20:32:00.904" v="4565" actId="478"/>
          <ac:spMkLst>
            <pc:docMk/>
            <pc:sldMk cId="2878249349" sldId="419"/>
            <ac:spMk id="60" creationId="{F860B6A2-256E-4958-984B-4CA7CFA9B2BE}"/>
          </ac:spMkLst>
        </pc:spChg>
        <pc:spChg chg="del">
          <ac:chgData name="Syphax Ait oubelli" userId="ecf726b1934da71b" providerId="LiveId" clId="{DBF02EF2-5AE0-440D-B6AD-B5ACDEE03AC8}" dt="2021-08-27T20:32:00.904" v="4565" actId="478"/>
          <ac:spMkLst>
            <pc:docMk/>
            <pc:sldMk cId="2878249349" sldId="419"/>
            <ac:spMk id="62" creationId="{4BC7F5EF-FF71-48C9-AB81-CC664F482580}"/>
          </ac:spMkLst>
        </pc:spChg>
        <pc:spChg chg="del">
          <ac:chgData name="Syphax Ait oubelli" userId="ecf726b1934da71b" providerId="LiveId" clId="{DBF02EF2-5AE0-440D-B6AD-B5ACDEE03AC8}" dt="2021-08-27T20:32:00.904" v="4565" actId="478"/>
          <ac:spMkLst>
            <pc:docMk/>
            <pc:sldMk cId="2878249349" sldId="419"/>
            <ac:spMk id="63" creationId="{D58C902F-7C73-40D5-BF07-FA0B0F51F345}"/>
          </ac:spMkLst>
        </pc:spChg>
        <pc:spChg chg="del">
          <ac:chgData name="Syphax Ait oubelli" userId="ecf726b1934da71b" providerId="LiveId" clId="{DBF02EF2-5AE0-440D-B6AD-B5ACDEE03AC8}" dt="2021-08-27T20:32:00.904" v="4565" actId="478"/>
          <ac:spMkLst>
            <pc:docMk/>
            <pc:sldMk cId="2878249349" sldId="419"/>
            <ac:spMk id="65" creationId="{D073125D-930A-468C-A077-0AF96E1EA3DA}"/>
          </ac:spMkLst>
        </pc:spChg>
        <pc:spChg chg="del">
          <ac:chgData name="Syphax Ait oubelli" userId="ecf726b1934da71b" providerId="LiveId" clId="{DBF02EF2-5AE0-440D-B6AD-B5ACDEE03AC8}" dt="2021-08-27T20:32:00.904" v="4565" actId="478"/>
          <ac:spMkLst>
            <pc:docMk/>
            <pc:sldMk cId="2878249349" sldId="419"/>
            <ac:spMk id="66" creationId="{27F4EAC8-105D-4B47-B09A-4D389879EF31}"/>
          </ac:spMkLst>
        </pc:spChg>
        <pc:spChg chg="del">
          <ac:chgData name="Syphax Ait oubelli" userId="ecf726b1934da71b" providerId="LiveId" clId="{DBF02EF2-5AE0-440D-B6AD-B5ACDEE03AC8}" dt="2021-08-27T20:32:00.904" v="4565" actId="478"/>
          <ac:spMkLst>
            <pc:docMk/>
            <pc:sldMk cId="2878249349" sldId="419"/>
            <ac:spMk id="67" creationId="{10B155FB-C0BF-4C70-B11E-BF4D7973C22D}"/>
          </ac:spMkLst>
        </pc:spChg>
        <pc:spChg chg="del">
          <ac:chgData name="Syphax Ait oubelli" userId="ecf726b1934da71b" providerId="LiveId" clId="{DBF02EF2-5AE0-440D-B6AD-B5ACDEE03AC8}" dt="2021-08-27T20:32:00.904" v="4565" actId="478"/>
          <ac:spMkLst>
            <pc:docMk/>
            <pc:sldMk cId="2878249349" sldId="419"/>
            <ac:spMk id="68" creationId="{E4D494FE-438C-4F3C-9D84-F3E3EA5FF01B}"/>
          </ac:spMkLst>
        </pc:spChg>
        <pc:spChg chg="add del mod">
          <ac:chgData name="Syphax Ait oubelli" userId="ecf726b1934da71b" providerId="LiveId" clId="{DBF02EF2-5AE0-440D-B6AD-B5ACDEE03AC8}" dt="2021-08-27T20:47:23.696" v="5005" actId="21"/>
          <ac:spMkLst>
            <pc:docMk/>
            <pc:sldMk cId="2878249349" sldId="419"/>
            <ac:spMk id="100" creationId="{70CDDFDD-F475-4471-A44E-317726E72750}"/>
          </ac:spMkLst>
        </pc:spChg>
        <pc:spChg chg="mod">
          <ac:chgData name="Syphax Ait oubelli" userId="ecf726b1934da71b" providerId="LiveId" clId="{DBF02EF2-5AE0-440D-B6AD-B5ACDEE03AC8}" dt="2021-08-27T20:47:32.335" v="5007" actId="207"/>
          <ac:spMkLst>
            <pc:docMk/>
            <pc:sldMk cId="2878249349" sldId="419"/>
            <ac:spMk id="106" creationId="{83EC1FEA-A4AA-4164-8A3F-F3B46FE0C0B0}"/>
          </ac:spMkLst>
        </pc:spChg>
        <pc:spChg chg="mod">
          <ac:chgData name="Syphax Ait oubelli" userId="ecf726b1934da71b" providerId="LiveId" clId="{DBF02EF2-5AE0-440D-B6AD-B5ACDEE03AC8}" dt="2021-08-27T20:31:11.819" v="4553" actId="207"/>
          <ac:spMkLst>
            <pc:docMk/>
            <pc:sldMk cId="2878249349" sldId="419"/>
            <ac:spMk id="127" creationId="{F29E7C11-DAAD-43E0-B324-439CA708793D}"/>
          </ac:spMkLst>
        </pc:spChg>
        <pc:spChg chg="mod">
          <ac:chgData name="Syphax Ait oubelli" userId="ecf726b1934da71b" providerId="LiveId" clId="{DBF02EF2-5AE0-440D-B6AD-B5ACDEE03AC8}" dt="2021-08-27T20:31:11.819" v="4553" actId="207"/>
          <ac:spMkLst>
            <pc:docMk/>
            <pc:sldMk cId="2878249349" sldId="419"/>
            <ac:spMk id="128" creationId="{C0E404C0-56D9-47F9-B610-F06512B6DB77}"/>
          </ac:spMkLst>
        </pc:spChg>
        <pc:spChg chg="mod">
          <ac:chgData name="Syphax Ait oubelli" userId="ecf726b1934da71b" providerId="LiveId" clId="{DBF02EF2-5AE0-440D-B6AD-B5ACDEE03AC8}" dt="2021-08-27T20:31:11.819" v="4553" actId="207"/>
          <ac:spMkLst>
            <pc:docMk/>
            <pc:sldMk cId="2878249349" sldId="419"/>
            <ac:spMk id="129" creationId="{C1E5AC9B-8022-49EC-9DBE-CC528E1D9565}"/>
          </ac:spMkLst>
        </pc:spChg>
        <pc:spChg chg="mod">
          <ac:chgData name="Syphax Ait oubelli" userId="ecf726b1934da71b" providerId="LiveId" clId="{DBF02EF2-5AE0-440D-B6AD-B5ACDEE03AC8}" dt="2021-08-27T20:31:11.819" v="4553" actId="207"/>
          <ac:spMkLst>
            <pc:docMk/>
            <pc:sldMk cId="2878249349" sldId="419"/>
            <ac:spMk id="130" creationId="{3673B0BD-24F2-474F-8136-0EF4E38C2AA4}"/>
          </ac:spMkLst>
        </pc:spChg>
        <pc:spChg chg="mod">
          <ac:chgData name="Syphax Ait oubelli" userId="ecf726b1934da71b" providerId="LiveId" clId="{DBF02EF2-5AE0-440D-B6AD-B5ACDEE03AC8}" dt="2021-08-27T20:31:11.819" v="4553" actId="207"/>
          <ac:spMkLst>
            <pc:docMk/>
            <pc:sldMk cId="2878249349" sldId="419"/>
            <ac:spMk id="131" creationId="{D276E163-290F-49DC-B5C3-95F67705DFDC}"/>
          </ac:spMkLst>
        </pc:spChg>
        <pc:spChg chg="mod">
          <ac:chgData name="Syphax Ait oubelli" userId="ecf726b1934da71b" providerId="LiveId" clId="{DBF02EF2-5AE0-440D-B6AD-B5ACDEE03AC8}" dt="2021-08-27T20:31:11.819" v="4553" actId="207"/>
          <ac:spMkLst>
            <pc:docMk/>
            <pc:sldMk cId="2878249349" sldId="419"/>
            <ac:spMk id="132" creationId="{9459E8C4-73F9-4A3B-B0C1-0CF87CD4195C}"/>
          </ac:spMkLst>
        </pc:spChg>
        <pc:spChg chg="mod">
          <ac:chgData name="Syphax Ait oubelli" userId="ecf726b1934da71b" providerId="LiveId" clId="{DBF02EF2-5AE0-440D-B6AD-B5ACDEE03AC8}" dt="2021-08-27T20:31:11.819" v="4553" actId="207"/>
          <ac:spMkLst>
            <pc:docMk/>
            <pc:sldMk cId="2878249349" sldId="419"/>
            <ac:spMk id="133" creationId="{65A346DD-6C9F-4E41-B7BD-788AB3C0A727}"/>
          </ac:spMkLst>
        </pc:spChg>
        <pc:spChg chg="mod">
          <ac:chgData name="Syphax Ait oubelli" userId="ecf726b1934da71b" providerId="LiveId" clId="{DBF02EF2-5AE0-440D-B6AD-B5ACDEE03AC8}" dt="2021-08-27T20:31:11.819" v="4553" actId="207"/>
          <ac:spMkLst>
            <pc:docMk/>
            <pc:sldMk cId="2878249349" sldId="419"/>
            <ac:spMk id="134" creationId="{632B31FE-6047-4C81-8A27-29C3E01BA1FC}"/>
          </ac:spMkLst>
        </pc:spChg>
        <pc:spChg chg="mod">
          <ac:chgData name="Syphax Ait oubelli" userId="ecf726b1934da71b" providerId="LiveId" clId="{DBF02EF2-5AE0-440D-B6AD-B5ACDEE03AC8}" dt="2021-08-27T20:31:11.819" v="4553" actId="207"/>
          <ac:spMkLst>
            <pc:docMk/>
            <pc:sldMk cId="2878249349" sldId="419"/>
            <ac:spMk id="135" creationId="{73EE7D09-98B4-4548-949C-31F9791D8FC1}"/>
          </ac:spMkLst>
        </pc:spChg>
        <pc:spChg chg="mod">
          <ac:chgData name="Syphax Ait oubelli" userId="ecf726b1934da71b" providerId="LiveId" clId="{DBF02EF2-5AE0-440D-B6AD-B5ACDEE03AC8}" dt="2021-08-27T20:31:11.819" v="4553" actId="207"/>
          <ac:spMkLst>
            <pc:docMk/>
            <pc:sldMk cId="2878249349" sldId="419"/>
            <ac:spMk id="136" creationId="{480A279E-5FF3-4B47-AF02-AEC3EAAD87FA}"/>
          </ac:spMkLst>
        </pc:spChg>
        <pc:spChg chg="mod">
          <ac:chgData name="Syphax Ait oubelli" userId="ecf726b1934da71b" providerId="LiveId" clId="{DBF02EF2-5AE0-440D-B6AD-B5ACDEE03AC8}" dt="2021-08-27T20:31:11.819" v="4553" actId="207"/>
          <ac:spMkLst>
            <pc:docMk/>
            <pc:sldMk cId="2878249349" sldId="419"/>
            <ac:spMk id="137" creationId="{16F762A7-147C-4ED7-BCA0-A022BF28FEF8}"/>
          </ac:spMkLst>
        </pc:spChg>
        <pc:spChg chg="mod">
          <ac:chgData name="Syphax Ait oubelli" userId="ecf726b1934da71b" providerId="LiveId" clId="{DBF02EF2-5AE0-440D-B6AD-B5ACDEE03AC8}" dt="2021-08-27T20:31:11.819" v="4553" actId="207"/>
          <ac:spMkLst>
            <pc:docMk/>
            <pc:sldMk cId="2878249349" sldId="419"/>
            <ac:spMk id="138" creationId="{4965AA35-40B0-4DF8-84B0-D48E019E472C}"/>
          </ac:spMkLst>
        </pc:spChg>
        <pc:spChg chg="mod">
          <ac:chgData name="Syphax Ait oubelli" userId="ecf726b1934da71b" providerId="LiveId" clId="{DBF02EF2-5AE0-440D-B6AD-B5ACDEE03AC8}" dt="2021-08-27T20:31:11.819" v="4553" actId="207"/>
          <ac:spMkLst>
            <pc:docMk/>
            <pc:sldMk cId="2878249349" sldId="419"/>
            <ac:spMk id="139" creationId="{B36AEF54-40C4-48B2-AC83-8FFE5F8C9B2A}"/>
          </ac:spMkLst>
        </pc:spChg>
        <pc:spChg chg="mod">
          <ac:chgData name="Syphax Ait oubelli" userId="ecf726b1934da71b" providerId="LiveId" clId="{DBF02EF2-5AE0-440D-B6AD-B5ACDEE03AC8}" dt="2021-08-27T20:31:11.819" v="4553" actId="207"/>
          <ac:spMkLst>
            <pc:docMk/>
            <pc:sldMk cId="2878249349" sldId="419"/>
            <ac:spMk id="140" creationId="{9EC33FCF-4C00-4EF1-BA0E-766BB9B5197B}"/>
          </ac:spMkLst>
        </pc:spChg>
        <pc:spChg chg="mod">
          <ac:chgData name="Syphax Ait oubelli" userId="ecf726b1934da71b" providerId="LiveId" clId="{DBF02EF2-5AE0-440D-B6AD-B5ACDEE03AC8}" dt="2021-08-27T20:31:11.819" v="4553" actId="207"/>
          <ac:spMkLst>
            <pc:docMk/>
            <pc:sldMk cId="2878249349" sldId="419"/>
            <ac:spMk id="141" creationId="{836B83C6-5E86-476F-8386-CCBBE4E89D40}"/>
          </ac:spMkLst>
        </pc:spChg>
        <pc:spChg chg="mod">
          <ac:chgData name="Syphax Ait oubelli" userId="ecf726b1934da71b" providerId="LiveId" clId="{DBF02EF2-5AE0-440D-B6AD-B5ACDEE03AC8}" dt="2021-08-27T20:31:11.819" v="4553" actId="207"/>
          <ac:spMkLst>
            <pc:docMk/>
            <pc:sldMk cId="2878249349" sldId="419"/>
            <ac:spMk id="142" creationId="{D411856E-8C37-4EFF-828C-CEC7BE4E5735}"/>
          </ac:spMkLst>
        </pc:spChg>
        <pc:spChg chg="mod">
          <ac:chgData name="Syphax Ait oubelli" userId="ecf726b1934da71b" providerId="LiveId" clId="{DBF02EF2-5AE0-440D-B6AD-B5ACDEE03AC8}" dt="2021-08-27T20:31:11.819" v="4553" actId="207"/>
          <ac:spMkLst>
            <pc:docMk/>
            <pc:sldMk cId="2878249349" sldId="419"/>
            <ac:spMk id="143" creationId="{0085F201-8AD1-4EF4-8BF9-27A4AE606BD6}"/>
          </ac:spMkLst>
        </pc:spChg>
        <pc:spChg chg="mod">
          <ac:chgData name="Syphax Ait oubelli" userId="ecf726b1934da71b" providerId="LiveId" clId="{DBF02EF2-5AE0-440D-B6AD-B5ACDEE03AC8}" dt="2021-08-27T20:31:11.819" v="4553" actId="207"/>
          <ac:spMkLst>
            <pc:docMk/>
            <pc:sldMk cId="2878249349" sldId="419"/>
            <ac:spMk id="144" creationId="{244597DC-630E-4410-9E23-D2F26E5B1E8C}"/>
          </ac:spMkLst>
        </pc:spChg>
        <pc:spChg chg="mod">
          <ac:chgData name="Syphax Ait oubelli" userId="ecf726b1934da71b" providerId="LiveId" clId="{DBF02EF2-5AE0-440D-B6AD-B5ACDEE03AC8}" dt="2021-08-27T20:31:11.819" v="4553" actId="207"/>
          <ac:spMkLst>
            <pc:docMk/>
            <pc:sldMk cId="2878249349" sldId="419"/>
            <ac:spMk id="145" creationId="{64E966FF-70D0-41A3-B675-1F06DF02355F}"/>
          </ac:spMkLst>
        </pc:spChg>
        <pc:cxnChg chg="del mod">
          <ac:chgData name="Syphax Ait oubelli" userId="ecf726b1934da71b" providerId="LiveId" clId="{DBF02EF2-5AE0-440D-B6AD-B5ACDEE03AC8}" dt="2021-08-27T20:32:00.904" v="4565" actId="478"/>
          <ac:cxnSpMkLst>
            <pc:docMk/>
            <pc:sldMk cId="2878249349" sldId="419"/>
            <ac:cxnSpMk id="69" creationId="{AF628DBC-C03A-4EBB-9DE7-93E36683CC15}"/>
          </ac:cxnSpMkLst>
        </pc:cxnChg>
        <pc:cxnChg chg="del mod">
          <ac:chgData name="Syphax Ait oubelli" userId="ecf726b1934da71b" providerId="LiveId" clId="{DBF02EF2-5AE0-440D-B6AD-B5ACDEE03AC8}" dt="2021-08-27T20:32:00.904" v="4565" actId="478"/>
          <ac:cxnSpMkLst>
            <pc:docMk/>
            <pc:sldMk cId="2878249349" sldId="419"/>
            <ac:cxnSpMk id="70" creationId="{39A8207F-CA73-4A67-89B5-9A4C9B3666F3}"/>
          </ac:cxnSpMkLst>
        </pc:cxnChg>
        <pc:cxnChg chg="del mod">
          <ac:chgData name="Syphax Ait oubelli" userId="ecf726b1934da71b" providerId="LiveId" clId="{DBF02EF2-5AE0-440D-B6AD-B5ACDEE03AC8}" dt="2021-08-27T20:32:00.904" v="4565" actId="478"/>
          <ac:cxnSpMkLst>
            <pc:docMk/>
            <pc:sldMk cId="2878249349" sldId="419"/>
            <ac:cxnSpMk id="71" creationId="{C8C21735-D23B-4CD8-A201-1CB9D7C384DA}"/>
          </ac:cxnSpMkLst>
        </pc:cxnChg>
        <pc:cxnChg chg="del mod">
          <ac:chgData name="Syphax Ait oubelli" userId="ecf726b1934da71b" providerId="LiveId" clId="{DBF02EF2-5AE0-440D-B6AD-B5ACDEE03AC8}" dt="2021-08-27T20:32:00.904" v="4565" actId="478"/>
          <ac:cxnSpMkLst>
            <pc:docMk/>
            <pc:sldMk cId="2878249349" sldId="419"/>
            <ac:cxnSpMk id="72" creationId="{E9B5235E-9793-4EBE-A0ED-11D55CB798BA}"/>
          </ac:cxnSpMkLst>
        </pc:cxnChg>
        <pc:cxnChg chg="del mod">
          <ac:chgData name="Syphax Ait oubelli" userId="ecf726b1934da71b" providerId="LiveId" clId="{DBF02EF2-5AE0-440D-B6AD-B5ACDEE03AC8}" dt="2021-08-27T20:32:00.904" v="4565" actId="478"/>
          <ac:cxnSpMkLst>
            <pc:docMk/>
            <pc:sldMk cId="2878249349" sldId="419"/>
            <ac:cxnSpMk id="73" creationId="{4A0C956C-8FE4-4CF7-A579-C44E5DAF11C3}"/>
          </ac:cxnSpMkLst>
        </pc:cxnChg>
        <pc:cxnChg chg="del mod">
          <ac:chgData name="Syphax Ait oubelli" userId="ecf726b1934da71b" providerId="LiveId" clId="{DBF02EF2-5AE0-440D-B6AD-B5ACDEE03AC8}" dt="2021-08-27T20:32:00.904" v="4565" actId="478"/>
          <ac:cxnSpMkLst>
            <pc:docMk/>
            <pc:sldMk cId="2878249349" sldId="419"/>
            <ac:cxnSpMk id="74" creationId="{17343D4A-FD86-4AB9-AB77-1F9BEFAAD4E2}"/>
          </ac:cxnSpMkLst>
        </pc:cxnChg>
        <pc:cxnChg chg="del">
          <ac:chgData name="Syphax Ait oubelli" userId="ecf726b1934da71b" providerId="LiveId" clId="{DBF02EF2-5AE0-440D-B6AD-B5ACDEE03AC8}" dt="2021-08-27T20:32:00.904" v="4565" actId="478"/>
          <ac:cxnSpMkLst>
            <pc:docMk/>
            <pc:sldMk cId="2878249349" sldId="419"/>
            <ac:cxnSpMk id="75" creationId="{A53AD7CB-C5F1-4ABC-8B5A-E4225FC3DB42}"/>
          </ac:cxnSpMkLst>
        </pc:cxnChg>
        <pc:cxnChg chg="del">
          <ac:chgData name="Syphax Ait oubelli" userId="ecf726b1934da71b" providerId="LiveId" clId="{DBF02EF2-5AE0-440D-B6AD-B5ACDEE03AC8}" dt="2021-08-27T20:32:00.904" v="4565" actId="478"/>
          <ac:cxnSpMkLst>
            <pc:docMk/>
            <pc:sldMk cId="2878249349" sldId="419"/>
            <ac:cxnSpMk id="76" creationId="{B5261359-D171-4ED9-97DC-0C558B284CBA}"/>
          </ac:cxnSpMkLst>
        </pc:cxnChg>
        <pc:cxnChg chg="del">
          <ac:chgData name="Syphax Ait oubelli" userId="ecf726b1934da71b" providerId="LiveId" clId="{DBF02EF2-5AE0-440D-B6AD-B5ACDEE03AC8}" dt="2021-08-27T20:32:00.904" v="4565" actId="478"/>
          <ac:cxnSpMkLst>
            <pc:docMk/>
            <pc:sldMk cId="2878249349" sldId="419"/>
            <ac:cxnSpMk id="77" creationId="{8628B1BC-5B34-4451-878E-63011EBC15C2}"/>
          </ac:cxnSpMkLst>
        </pc:cxnChg>
        <pc:cxnChg chg="del">
          <ac:chgData name="Syphax Ait oubelli" userId="ecf726b1934da71b" providerId="LiveId" clId="{DBF02EF2-5AE0-440D-B6AD-B5ACDEE03AC8}" dt="2021-08-27T20:32:00.904" v="4565" actId="478"/>
          <ac:cxnSpMkLst>
            <pc:docMk/>
            <pc:sldMk cId="2878249349" sldId="419"/>
            <ac:cxnSpMk id="78" creationId="{6F67CE49-2692-4D91-AAF4-20263BC95634}"/>
          </ac:cxnSpMkLst>
        </pc:cxnChg>
        <pc:cxnChg chg="del">
          <ac:chgData name="Syphax Ait oubelli" userId="ecf726b1934da71b" providerId="LiveId" clId="{DBF02EF2-5AE0-440D-B6AD-B5ACDEE03AC8}" dt="2021-08-27T20:32:00.904" v="4565" actId="478"/>
          <ac:cxnSpMkLst>
            <pc:docMk/>
            <pc:sldMk cId="2878249349" sldId="419"/>
            <ac:cxnSpMk id="79" creationId="{C09C5CD6-EF7C-4717-B4C8-1E54DE459D2C}"/>
          </ac:cxnSpMkLst>
        </pc:cxnChg>
        <pc:cxnChg chg="del">
          <ac:chgData name="Syphax Ait oubelli" userId="ecf726b1934da71b" providerId="LiveId" clId="{DBF02EF2-5AE0-440D-B6AD-B5ACDEE03AC8}" dt="2021-08-27T20:32:00.904" v="4565" actId="478"/>
          <ac:cxnSpMkLst>
            <pc:docMk/>
            <pc:sldMk cId="2878249349" sldId="419"/>
            <ac:cxnSpMk id="80" creationId="{635681D0-593B-4008-8DD7-0F07DA91540A}"/>
          </ac:cxnSpMkLst>
        </pc:cxnChg>
        <pc:cxnChg chg="del">
          <ac:chgData name="Syphax Ait oubelli" userId="ecf726b1934da71b" providerId="LiveId" clId="{DBF02EF2-5AE0-440D-B6AD-B5ACDEE03AC8}" dt="2021-08-27T20:32:00.904" v="4565" actId="478"/>
          <ac:cxnSpMkLst>
            <pc:docMk/>
            <pc:sldMk cId="2878249349" sldId="419"/>
            <ac:cxnSpMk id="81" creationId="{A7EE46A4-A527-4939-B84C-F8A39A2C7F16}"/>
          </ac:cxnSpMkLst>
        </pc:cxnChg>
        <pc:cxnChg chg="del">
          <ac:chgData name="Syphax Ait oubelli" userId="ecf726b1934da71b" providerId="LiveId" clId="{DBF02EF2-5AE0-440D-B6AD-B5ACDEE03AC8}" dt="2021-08-27T20:32:00.904" v="4565" actId="478"/>
          <ac:cxnSpMkLst>
            <pc:docMk/>
            <pc:sldMk cId="2878249349" sldId="419"/>
            <ac:cxnSpMk id="82" creationId="{CFFCE582-5657-4A30-AD99-F5D54C0586FD}"/>
          </ac:cxnSpMkLst>
        </pc:cxnChg>
        <pc:cxnChg chg="del">
          <ac:chgData name="Syphax Ait oubelli" userId="ecf726b1934da71b" providerId="LiveId" clId="{DBF02EF2-5AE0-440D-B6AD-B5ACDEE03AC8}" dt="2021-08-27T20:32:00.904" v="4565" actId="478"/>
          <ac:cxnSpMkLst>
            <pc:docMk/>
            <pc:sldMk cId="2878249349" sldId="419"/>
            <ac:cxnSpMk id="83" creationId="{87DC9B58-18AC-454C-90AC-19639F12D81D}"/>
          </ac:cxnSpMkLst>
        </pc:cxnChg>
        <pc:cxnChg chg="del">
          <ac:chgData name="Syphax Ait oubelli" userId="ecf726b1934da71b" providerId="LiveId" clId="{DBF02EF2-5AE0-440D-B6AD-B5ACDEE03AC8}" dt="2021-08-27T20:32:00.904" v="4565" actId="478"/>
          <ac:cxnSpMkLst>
            <pc:docMk/>
            <pc:sldMk cId="2878249349" sldId="419"/>
            <ac:cxnSpMk id="84" creationId="{79F05178-73AC-4002-8A11-74DD24C76C47}"/>
          </ac:cxnSpMkLst>
        </pc:cxnChg>
        <pc:cxnChg chg="del">
          <ac:chgData name="Syphax Ait oubelli" userId="ecf726b1934da71b" providerId="LiveId" clId="{DBF02EF2-5AE0-440D-B6AD-B5ACDEE03AC8}" dt="2021-08-27T20:32:00.904" v="4565" actId="478"/>
          <ac:cxnSpMkLst>
            <pc:docMk/>
            <pc:sldMk cId="2878249349" sldId="419"/>
            <ac:cxnSpMk id="85" creationId="{C0BEB304-CE8F-4433-8D2E-3A6A973BAD8E}"/>
          </ac:cxnSpMkLst>
        </pc:cxnChg>
        <pc:cxnChg chg="del">
          <ac:chgData name="Syphax Ait oubelli" userId="ecf726b1934da71b" providerId="LiveId" clId="{DBF02EF2-5AE0-440D-B6AD-B5ACDEE03AC8}" dt="2021-08-27T20:32:00.904" v="4565" actId="478"/>
          <ac:cxnSpMkLst>
            <pc:docMk/>
            <pc:sldMk cId="2878249349" sldId="419"/>
            <ac:cxnSpMk id="86" creationId="{4FF1C5F2-2598-404D-A370-4EB575A8298F}"/>
          </ac:cxnSpMkLst>
        </pc:cxnChg>
        <pc:cxnChg chg="del">
          <ac:chgData name="Syphax Ait oubelli" userId="ecf726b1934da71b" providerId="LiveId" clId="{DBF02EF2-5AE0-440D-B6AD-B5ACDEE03AC8}" dt="2021-08-27T20:32:00.904" v="4565" actId="478"/>
          <ac:cxnSpMkLst>
            <pc:docMk/>
            <pc:sldMk cId="2878249349" sldId="419"/>
            <ac:cxnSpMk id="87" creationId="{7286FA24-9462-4639-B906-C0838D91248A}"/>
          </ac:cxnSpMkLst>
        </pc:cxnChg>
        <pc:cxnChg chg="del">
          <ac:chgData name="Syphax Ait oubelli" userId="ecf726b1934da71b" providerId="LiveId" clId="{DBF02EF2-5AE0-440D-B6AD-B5ACDEE03AC8}" dt="2021-08-27T20:32:00.904" v="4565" actId="478"/>
          <ac:cxnSpMkLst>
            <pc:docMk/>
            <pc:sldMk cId="2878249349" sldId="419"/>
            <ac:cxnSpMk id="88" creationId="{2561B730-72E5-4303-B9EF-B9620ADD699D}"/>
          </ac:cxnSpMkLst>
        </pc:cxnChg>
        <pc:cxnChg chg="del">
          <ac:chgData name="Syphax Ait oubelli" userId="ecf726b1934da71b" providerId="LiveId" clId="{DBF02EF2-5AE0-440D-B6AD-B5ACDEE03AC8}" dt="2021-08-27T20:32:00.904" v="4565" actId="478"/>
          <ac:cxnSpMkLst>
            <pc:docMk/>
            <pc:sldMk cId="2878249349" sldId="419"/>
            <ac:cxnSpMk id="89" creationId="{6593F95F-D66B-4BCF-BDA7-6575307BBBF5}"/>
          </ac:cxnSpMkLst>
        </pc:cxnChg>
        <pc:cxnChg chg="del">
          <ac:chgData name="Syphax Ait oubelli" userId="ecf726b1934da71b" providerId="LiveId" clId="{DBF02EF2-5AE0-440D-B6AD-B5ACDEE03AC8}" dt="2021-08-27T20:32:00.904" v="4565" actId="478"/>
          <ac:cxnSpMkLst>
            <pc:docMk/>
            <pc:sldMk cId="2878249349" sldId="419"/>
            <ac:cxnSpMk id="90" creationId="{351DF9ED-544C-4A1B-BA3F-D60B84B7AC70}"/>
          </ac:cxnSpMkLst>
        </pc:cxnChg>
        <pc:cxnChg chg="del">
          <ac:chgData name="Syphax Ait oubelli" userId="ecf726b1934da71b" providerId="LiveId" clId="{DBF02EF2-5AE0-440D-B6AD-B5ACDEE03AC8}" dt="2021-08-27T20:32:00.904" v="4565" actId="478"/>
          <ac:cxnSpMkLst>
            <pc:docMk/>
            <pc:sldMk cId="2878249349" sldId="419"/>
            <ac:cxnSpMk id="91" creationId="{B42CB3A6-E6F5-4FC0-BDEA-50F0A45427BE}"/>
          </ac:cxnSpMkLst>
        </pc:cxnChg>
        <pc:cxnChg chg="del mod">
          <ac:chgData name="Syphax Ait oubelli" userId="ecf726b1934da71b" providerId="LiveId" clId="{DBF02EF2-5AE0-440D-B6AD-B5ACDEE03AC8}" dt="2021-08-27T20:32:00.904" v="4565" actId="478"/>
          <ac:cxnSpMkLst>
            <pc:docMk/>
            <pc:sldMk cId="2878249349" sldId="419"/>
            <ac:cxnSpMk id="92" creationId="{327702C8-A8D0-4493-8A8E-94644FE10436}"/>
          </ac:cxnSpMkLst>
        </pc:cxnChg>
        <pc:cxnChg chg="del">
          <ac:chgData name="Syphax Ait oubelli" userId="ecf726b1934da71b" providerId="LiveId" clId="{DBF02EF2-5AE0-440D-B6AD-B5ACDEE03AC8}" dt="2021-08-27T20:32:00.904" v="4565" actId="478"/>
          <ac:cxnSpMkLst>
            <pc:docMk/>
            <pc:sldMk cId="2878249349" sldId="419"/>
            <ac:cxnSpMk id="93" creationId="{FC6E5735-BBDB-4F1D-B3F4-82093649FEC2}"/>
          </ac:cxnSpMkLst>
        </pc:cxnChg>
        <pc:cxnChg chg="del">
          <ac:chgData name="Syphax Ait oubelli" userId="ecf726b1934da71b" providerId="LiveId" clId="{DBF02EF2-5AE0-440D-B6AD-B5ACDEE03AC8}" dt="2021-08-27T20:32:00.904" v="4565" actId="478"/>
          <ac:cxnSpMkLst>
            <pc:docMk/>
            <pc:sldMk cId="2878249349" sldId="419"/>
            <ac:cxnSpMk id="94" creationId="{18422052-3D34-4331-AC63-54602F0F7422}"/>
          </ac:cxnSpMkLst>
        </pc:cxnChg>
        <pc:cxnChg chg="del">
          <ac:chgData name="Syphax Ait oubelli" userId="ecf726b1934da71b" providerId="LiveId" clId="{DBF02EF2-5AE0-440D-B6AD-B5ACDEE03AC8}" dt="2021-08-27T20:32:00.904" v="4565" actId="478"/>
          <ac:cxnSpMkLst>
            <pc:docMk/>
            <pc:sldMk cId="2878249349" sldId="419"/>
            <ac:cxnSpMk id="95" creationId="{EEC17D16-BFAC-4610-A3D2-EFD89F5CA02F}"/>
          </ac:cxnSpMkLst>
        </pc:cxnChg>
        <pc:cxnChg chg="del">
          <ac:chgData name="Syphax Ait oubelli" userId="ecf726b1934da71b" providerId="LiveId" clId="{DBF02EF2-5AE0-440D-B6AD-B5ACDEE03AC8}" dt="2021-08-27T20:32:00.904" v="4565" actId="478"/>
          <ac:cxnSpMkLst>
            <pc:docMk/>
            <pc:sldMk cId="2878249349" sldId="419"/>
            <ac:cxnSpMk id="96" creationId="{E1E88F50-FDE6-4EAC-A75A-3AA53B9AB12F}"/>
          </ac:cxnSpMkLst>
        </pc:cxnChg>
        <pc:cxnChg chg="del">
          <ac:chgData name="Syphax Ait oubelli" userId="ecf726b1934da71b" providerId="LiveId" clId="{DBF02EF2-5AE0-440D-B6AD-B5ACDEE03AC8}" dt="2021-08-27T20:32:00.904" v="4565" actId="478"/>
          <ac:cxnSpMkLst>
            <pc:docMk/>
            <pc:sldMk cId="2878249349" sldId="419"/>
            <ac:cxnSpMk id="97" creationId="{F24DB324-2A88-4F01-8E70-7500DD7EFCFD}"/>
          </ac:cxnSpMkLst>
        </pc:cxnChg>
        <pc:cxnChg chg="del">
          <ac:chgData name="Syphax Ait oubelli" userId="ecf726b1934da71b" providerId="LiveId" clId="{DBF02EF2-5AE0-440D-B6AD-B5ACDEE03AC8}" dt="2021-08-27T20:32:00.904" v="4565" actId="478"/>
          <ac:cxnSpMkLst>
            <pc:docMk/>
            <pc:sldMk cId="2878249349" sldId="419"/>
            <ac:cxnSpMk id="98" creationId="{916DAD9B-47D7-4C86-89D1-B6691D745960}"/>
          </ac:cxnSpMkLst>
        </pc:cxnChg>
        <pc:cxnChg chg="del">
          <ac:chgData name="Syphax Ait oubelli" userId="ecf726b1934da71b" providerId="LiveId" clId="{DBF02EF2-5AE0-440D-B6AD-B5ACDEE03AC8}" dt="2021-08-27T20:32:00.904" v="4565" actId="478"/>
          <ac:cxnSpMkLst>
            <pc:docMk/>
            <pc:sldMk cId="2878249349" sldId="419"/>
            <ac:cxnSpMk id="99" creationId="{6C2F74E6-9D45-457E-ADB9-F2C6BC5F5584}"/>
          </ac:cxnSpMkLst>
        </pc:cxnChg>
      </pc:sldChg>
      <pc:sldChg chg="delSp modSp add mod">
        <pc:chgData name="Syphax Ait oubelli" userId="ecf726b1934da71b" providerId="LiveId" clId="{DBF02EF2-5AE0-440D-B6AD-B5ACDEE03AC8}" dt="2021-08-27T20:47:36.909" v="5009" actId="207"/>
        <pc:sldMkLst>
          <pc:docMk/>
          <pc:sldMk cId="4101551601" sldId="420"/>
        </pc:sldMkLst>
        <pc:spChg chg="del">
          <ac:chgData name="Syphax Ait oubelli" userId="ecf726b1934da71b" providerId="LiveId" clId="{DBF02EF2-5AE0-440D-B6AD-B5ACDEE03AC8}" dt="2021-08-27T20:32:13.928" v="4566" actId="478"/>
          <ac:spMkLst>
            <pc:docMk/>
            <pc:sldMk cId="4101551601" sldId="420"/>
            <ac:spMk id="42" creationId="{DC2FBFD4-9BAF-4F0F-B0D2-37EB8CA99081}"/>
          </ac:spMkLst>
        </pc:spChg>
        <pc:spChg chg="del">
          <ac:chgData name="Syphax Ait oubelli" userId="ecf726b1934da71b" providerId="LiveId" clId="{DBF02EF2-5AE0-440D-B6AD-B5ACDEE03AC8}" dt="2021-08-27T20:32:13.928" v="4566" actId="478"/>
          <ac:spMkLst>
            <pc:docMk/>
            <pc:sldMk cId="4101551601" sldId="420"/>
            <ac:spMk id="44" creationId="{18DEE543-1B9E-4872-8313-51EC599556B4}"/>
          </ac:spMkLst>
        </pc:spChg>
        <pc:spChg chg="del">
          <ac:chgData name="Syphax Ait oubelli" userId="ecf726b1934da71b" providerId="LiveId" clId="{DBF02EF2-5AE0-440D-B6AD-B5ACDEE03AC8}" dt="2021-08-27T20:32:13.928" v="4566" actId="478"/>
          <ac:spMkLst>
            <pc:docMk/>
            <pc:sldMk cId="4101551601" sldId="420"/>
            <ac:spMk id="45" creationId="{C802E9D9-86E1-4E44-ABE7-7D5089C479B6}"/>
          </ac:spMkLst>
        </pc:spChg>
        <pc:spChg chg="del">
          <ac:chgData name="Syphax Ait oubelli" userId="ecf726b1934da71b" providerId="LiveId" clId="{DBF02EF2-5AE0-440D-B6AD-B5ACDEE03AC8}" dt="2021-08-27T20:32:13.928" v="4566" actId="478"/>
          <ac:spMkLst>
            <pc:docMk/>
            <pc:sldMk cId="4101551601" sldId="420"/>
            <ac:spMk id="47" creationId="{20DCF8CE-8007-4EFB-A07D-6F5F69BE7A90}"/>
          </ac:spMkLst>
        </pc:spChg>
        <pc:spChg chg="del">
          <ac:chgData name="Syphax Ait oubelli" userId="ecf726b1934da71b" providerId="LiveId" clId="{DBF02EF2-5AE0-440D-B6AD-B5ACDEE03AC8}" dt="2021-08-27T20:32:13.928" v="4566" actId="478"/>
          <ac:spMkLst>
            <pc:docMk/>
            <pc:sldMk cId="4101551601" sldId="420"/>
            <ac:spMk id="50" creationId="{74461088-93AE-44CF-8527-A452B0E61588}"/>
          </ac:spMkLst>
        </pc:spChg>
        <pc:spChg chg="del">
          <ac:chgData name="Syphax Ait oubelli" userId="ecf726b1934da71b" providerId="LiveId" clId="{DBF02EF2-5AE0-440D-B6AD-B5ACDEE03AC8}" dt="2021-08-27T20:32:13.928" v="4566" actId="478"/>
          <ac:spMkLst>
            <pc:docMk/>
            <pc:sldMk cId="4101551601" sldId="420"/>
            <ac:spMk id="51" creationId="{4C316A44-B2D3-4DE8-BE1F-759CADAB1A43}"/>
          </ac:spMkLst>
        </pc:spChg>
        <pc:spChg chg="del">
          <ac:chgData name="Syphax Ait oubelli" userId="ecf726b1934da71b" providerId="LiveId" clId="{DBF02EF2-5AE0-440D-B6AD-B5ACDEE03AC8}" dt="2021-08-27T20:32:13.928" v="4566" actId="478"/>
          <ac:spMkLst>
            <pc:docMk/>
            <pc:sldMk cId="4101551601" sldId="420"/>
            <ac:spMk id="53" creationId="{C497748A-C88E-4800-ABA9-2408F64D310E}"/>
          </ac:spMkLst>
        </pc:spChg>
        <pc:spChg chg="del">
          <ac:chgData name="Syphax Ait oubelli" userId="ecf726b1934da71b" providerId="LiveId" clId="{DBF02EF2-5AE0-440D-B6AD-B5ACDEE03AC8}" dt="2021-08-27T20:32:13.928" v="4566" actId="478"/>
          <ac:spMkLst>
            <pc:docMk/>
            <pc:sldMk cId="4101551601" sldId="420"/>
            <ac:spMk id="54" creationId="{AAC7EEAF-D656-47CE-8C3F-EA9EA2E249BE}"/>
          </ac:spMkLst>
        </pc:spChg>
        <pc:spChg chg="del">
          <ac:chgData name="Syphax Ait oubelli" userId="ecf726b1934da71b" providerId="LiveId" clId="{DBF02EF2-5AE0-440D-B6AD-B5ACDEE03AC8}" dt="2021-08-27T20:32:13.928" v="4566" actId="478"/>
          <ac:spMkLst>
            <pc:docMk/>
            <pc:sldMk cId="4101551601" sldId="420"/>
            <ac:spMk id="56" creationId="{6A6353A0-C998-4A1D-AB30-BE49BF2D4900}"/>
          </ac:spMkLst>
        </pc:spChg>
        <pc:spChg chg="del">
          <ac:chgData name="Syphax Ait oubelli" userId="ecf726b1934da71b" providerId="LiveId" clId="{DBF02EF2-5AE0-440D-B6AD-B5ACDEE03AC8}" dt="2021-08-27T20:32:13.928" v="4566" actId="478"/>
          <ac:spMkLst>
            <pc:docMk/>
            <pc:sldMk cId="4101551601" sldId="420"/>
            <ac:spMk id="57" creationId="{12D10859-0B20-4EAD-BBEA-880230B1BE12}"/>
          </ac:spMkLst>
        </pc:spChg>
        <pc:spChg chg="del">
          <ac:chgData name="Syphax Ait oubelli" userId="ecf726b1934da71b" providerId="LiveId" clId="{DBF02EF2-5AE0-440D-B6AD-B5ACDEE03AC8}" dt="2021-08-27T20:32:13.928" v="4566" actId="478"/>
          <ac:spMkLst>
            <pc:docMk/>
            <pc:sldMk cId="4101551601" sldId="420"/>
            <ac:spMk id="59" creationId="{04CB84BB-978B-4D95-A5F1-350DDD506149}"/>
          </ac:spMkLst>
        </pc:spChg>
        <pc:spChg chg="del">
          <ac:chgData name="Syphax Ait oubelli" userId="ecf726b1934da71b" providerId="LiveId" clId="{DBF02EF2-5AE0-440D-B6AD-B5ACDEE03AC8}" dt="2021-08-27T20:32:13.928" v="4566" actId="478"/>
          <ac:spMkLst>
            <pc:docMk/>
            <pc:sldMk cId="4101551601" sldId="420"/>
            <ac:spMk id="60" creationId="{F860B6A2-256E-4958-984B-4CA7CFA9B2BE}"/>
          </ac:spMkLst>
        </pc:spChg>
        <pc:spChg chg="del">
          <ac:chgData name="Syphax Ait oubelli" userId="ecf726b1934da71b" providerId="LiveId" clId="{DBF02EF2-5AE0-440D-B6AD-B5ACDEE03AC8}" dt="2021-08-27T20:32:13.928" v="4566" actId="478"/>
          <ac:spMkLst>
            <pc:docMk/>
            <pc:sldMk cId="4101551601" sldId="420"/>
            <ac:spMk id="62" creationId="{4BC7F5EF-FF71-48C9-AB81-CC664F482580}"/>
          </ac:spMkLst>
        </pc:spChg>
        <pc:spChg chg="del">
          <ac:chgData name="Syphax Ait oubelli" userId="ecf726b1934da71b" providerId="LiveId" clId="{DBF02EF2-5AE0-440D-B6AD-B5ACDEE03AC8}" dt="2021-08-27T20:32:13.928" v="4566" actId="478"/>
          <ac:spMkLst>
            <pc:docMk/>
            <pc:sldMk cId="4101551601" sldId="420"/>
            <ac:spMk id="63" creationId="{D58C902F-7C73-40D5-BF07-FA0B0F51F345}"/>
          </ac:spMkLst>
        </pc:spChg>
        <pc:spChg chg="del">
          <ac:chgData name="Syphax Ait oubelli" userId="ecf726b1934da71b" providerId="LiveId" clId="{DBF02EF2-5AE0-440D-B6AD-B5ACDEE03AC8}" dt="2021-08-27T20:32:13.928" v="4566" actId="478"/>
          <ac:spMkLst>
            <pc:docMk/>
            <pc:sldMk cId="4101551601" sldId="420"/>
            <ac:spMk id="65" creationId="{D073125D-930A-468C-A077-0AF96E1EA3DA}"/>
          </ac:spMkLst>
        </pc:spChg>
        <pc:spChg chg="del">
          <ac:chgData name="Syphax Ait oubelli" userId="ecf726b1934da71b" providerId="LiveId" clId="{DBF02EF2-5AE0-440D-B6AD-B5ACDEE03AC8}" dt="2021-08-27T20:32:13.928" v="4566" actId="478"/>
          <ac:spMkLst>
            <pc:docMk/>
            <pc:sldMk cId="4101551601" sldId="420"/>
            <ac:spMk id="66" creationId="{27F4EAC8-105D-4B47-B09A-4D389879EF31}"/>
          </ac:spMkLst>
        </pc:spChg>
        <pc:spChg chg="del">
          <ac:chgData name="Syphax Ait oubelli" userId="ecf726b1934da71b" providerId="LiveId" clId="{DBF02EF2-5AE0-440D-B6AD-B5ACDEE03AC8}" dt="2021-08-27T20:32:13.928" v="4566" actId="478"/>
          <ac:spMkLst>
            <pc:docMk/>
            <pc:sldMk cId="4101551601" sldId="420"/>
            <ac:spMk id="67" creationId="{10B155FB-C0BF-4C70-B11E-BF4D7973C22D}"/>
          </ac:spMkLst>
        </pc:spChg>
        <pc:spChg chg="del">
          <ac:chgData name="Syphax Ait oubelli" userId="ecf726b1934da71b" providerId="LiveId" clId="{DBF02EF2-5AE0-440D-B6AD-B5ACDEE03AC8}" dt="2021-08-27T20:32:13.928" v="4566" actId="478"/>
          <ac:spMkLst>
            <pc:docMk/>
            <pc:sldMk cId="4101551601" sldId="420"/>
            <ac:spMk id="68" creationId="{E4D494FE-438C-4F3C-9D84-F3E3EA5FF01B}"/>
          </ac:spMkLst>
        </pc:spChg>
        <pc:spChg chg="mod">
          <ac:chgData name="Syphax Ait oubelli" userId="ecf726b1934da71b" providerId="LiveId" clId="{DBF02EF2-5AE0-440D-B6AD-B5ACDEE03AC8}" dt="2021-08-27T20:47:36.909" v="5009" actId="207"/>
          <ac:spMkLst>
            <pc:docMk/>
            <pc:sldMk cId="4101551601" sldId="420"/>
            <ac:spMk id="112" creationId="{B1D15971-5185-4C69-85A9-34473DCCA16A}"/>
          </ac:spMkLst>
        </pc:spChg>
        <pc:cxnChg chg="del mod">
          <ac:chgData name="Syphax Ait oubelli" userId="ecf726b1934da71b" providerId="LiveId" clId="{DBF02EF2-5AE0-440D-B6AD-B5ACDEE03AC8}" dt="2021-08-27T20:32:13.928" v="4566" actId="478"/>
          <ac:cxnSpMkLst>
            <pc:docMk/>
            <pc:sldMk cId="4101551601" sldId="420"/>
            <ac:cxnSpMk id="69" creationId="{AF628DBC-C03A-4EBB-9DE7-93E36683CC15}"/>
          </ac:cxnSpMkLst>
        </pc:cxnChg>
        <pc:cxnChg chg="del mod">
          <ac:chgData name="Syphax Ait oubelli" userId="ecf726b1934da71b" providerId="LiveId" clId="{DBF02EF2-5AE0-440D-B6AD-B5ACDEE03AC8}" dt="2021-08-27T20:32:13.928" v="4566" actId="478"/>
          <ac:cxnSpMkLst>
            <pc:docMk/>
            <pc:sldMk cId="4101551601" sldId="420"/>
            <ac:cxnSpMk id="71" creationId="{C8C21735-D23B-4CD8-A201-1CB9D7C384DA}"/>
          </ac:cxnSpMkLst>
        </pc:cxnChg>
        <pc:cxnChg chg="del mod">
          <ac:chgData name="Syphax Ait oubelli" userId="ecf726b1934da71b" providerId="LiveId" clId="{DBF02EF2-5AE0-440D-B6AD-B5ACDEE03AC8}" dt="2021-08-27T20:32:13.928" v="4566" actId="478"/>
          <ac:cxnSpMkLst>
            <pc:docMk/>
            <pc:sldMk cId="4101551601" sldId="420"/>
            <ac:cxnSpMk id="72" creationId="{E9B5235E-9793-4EBE-A0ED-11D55CB798BA}"/>
          </ac:cxnSpMkLst>
        </pc:cxnChg>
        <pc:cxnChg chg="del mod">
          <ac:chgData name="Syphax Ait oubelli" userId="ecf726b1934da71b" providerId="LiveId" clId="{DBF02EF2-5AE0-440D-B6AD-B5ACDEE03AC8}" dt="2021-08-27T20:32:13.928" v="4566" actId="478"/>
          <ac:cxnSpMkLst>
            <pc:docMk/>
            <pc:sldMk cId="4101551601" sldId="420"/>
            <ac:cxnSpMk id="73" creationId="{4A0C956C-8FE4-4CF7-A579-C44E5DAF11C3}"/>
          </ac:cxnSpMkLst>
        </pc:cxnChg>
        <pc:cxnChg chg="del mod">
          <ac:chgData name="Syphax Ait oubelli" userId="ecf726b1934da71b" providerId="LiveId" clId="{DBF02EF2-5AE0-440D-B6AD-B5ACDEE03AC8}" dt="2021-08-27T20:32:13.928" v="4566" actId="478"/>
          <ac:cxnSpMkLst>
            <pc:docMk/>
            <pc:sldMk cId="4101551601" sldId="420"/>
            <ac:cxnSpMk id="74" creationId="{17343D4A-FD86-4AB9-AB77-1F9BEFAAD4E2}"/>
          </ac:cxnSpMkLst>
        </pc:cxnChg>
        <pc:cxnChg chg="del">
          <ac:chgData name="Syphax Ait oubelli" userId="ecf726b1934da71b" providerId="LiveId" clId="{DBF02EF2-5AE0-440D-B6AD-B5ACDEE03AC8}" dt="2021-08-27T20:32:13.928" v="4566" actId="478"/>
          <ac:cxnSpMkLst>
            <pc:docMk/>
            <pc:sldMk cId="4101551601" sldId="420"/>
            <ac:cxnSpMk id="75" creationId="{A53AD7CB-C5F1-4ABC-8B5A-E4225FC3DB42}"/>
          </ac:cxnSpMkLst>
        </pc:cxnChg>
        <pc:cxnChg chg="del">
          <ac:chgData name="Syphax Ait oubelli" userId="ecf726b1934da71b" providerId="LiveId" clId="{DBF02EF2-5AE0-440D-B6AD-B5ACDEE03AC8}" dt="2021-08-27T20:32:13.928" v="4566" actId="478"/>
          <ac:cxnSpMkLst>
            <pc:docMk/>
            <pc:sldMk cId="4101551601" sldId="420"/>
            <ac:cxnSpMk id="76" creationId="{B5261359-D171-4ED9-97DC-0C558B284CBA}"/>
          </ac:cxnSpMkLst>
        </pc:cxnChg>
        <pc:cxnChg chg="del">
          <ac:chgData name="Syphax Ait oubelli" userId="ecf726b1934da71b" providerId="LiveId" clId="{DBF02EF2-5AE0-440D-B6AD-B5ACDEE03AC8}" dt="2021-08-27T20:32:13.928" v="4566" actId="478"/>
          <ac:cxnSpMkLst>
            <pc:docMk/>
            <pc:sldMk cId="4101551601" sldId="420"/>
            <ac:cxnSpMk id="77" creationId="{8628B1BC-5B34-4451-878E-63011EBC15C2}"/>
          </ac:cxnSpMkLst>
        </pc:cxnChg>
        <pc:cxnChg chg="del">
          <ac:chgData name="Syphax Ait oubelli" userId="ecf726b1934da71b" providerId="LiveId" clId="{DBF02EF2-5AE0-440D-B6AD-B5ACDEE03AC8}" dt="2021-08-27T20:32:13.928" v="4566" actId="478"/>
          <ac:cxnSpMkLst>
            <pc:docMk/>
            <pc:sldMk cId="4101551601" sldId="420"/>
            <ac:cxnSpMk id="78" creationId="{6F67CE49-2692-4D91-AAF4-20263BC95634}"/>
          </ac:cxnSpMkLst>
        </pc:cxnChg>
        <pc:cxnChg chg="del">
          <ac:chgData name="Syphax Ait oubelli" userId="ecf726b1934da71b" providerId="LiveId" clId="{DBF02EF2-5AE0-440D-B6AD-B5ACDEE03AC8}" dt="2021-08-27T20:32:13.928" v="4566" actId="478"/>
          <ac:cxnSpMkLst>
            <pc:docMk/>
            <pc:sldMk cId="4101551601" sldId="420"/>
            <ac:cxnSpMk id="79" creationId="{C09C5CD6-EF7C-4717-B4C8-1E54DE459D2C}"/>
          </ac:cxnSpMkLst>
        </pc:cxnChg>
        <pc:cxnChg chg="del">
          <ac:chgData name="Syphax Ait oubelli" userId="ecf726b1934da71b" providerId="LiveId" clId="{DBF02EF2-5AE0-440D-B6AD-B5ACDEE03AC8}" dt="2021-08-27T20:32:13.928" v="4566" actId="478"/>
          <ac:cxnSpMkLst>
            <pc:docMk/>
            <pc:sldMk cId="4101551601" sldId="420"/>
            <ac:cxnSpMk id="80" creationId="{635681D0-593B-4008-8DD7-0F07DA91540A}"/>
          </ac:cxnSpMkLst>
        </pc:cxnChg>
        <pc:cxnChg chg="del">
          <ac:chgData name="Syphax Ait oubelli" userId="ecf726b1934da71b" providerId="LiveId" clId="{DBF02EF2-5AE0-440D-B6AD-B5ACDEE03AC8}" dt="2021-08-27T20:32:13.928" v="4566" actId="478"/>
          <ac:cxnSpMkLst>
            <pc:docMk/>
            <pc:sldMk cId="4101551601" sldId="420"/>
            <ac:cxnSpMk id="81" creationId="{A7EE46A4-A527-4939-B84C-F8A39A2C7F16}"/>
          </ac:cxnSpMkLst>
        </pc:cxnChg>
        <pc:cxnChg chg="del">
          <ac:chgData name="Syphax Ait oubelli" userId="ecf726b1934da71b" providerId="LiveId" clId="{DBF02EF2-5AE0-440D-B6AD-B5ACDEE03AC8}" dt="2021-08-27T20:32:13.928" v="4566" actId="478"/>
          <ac:cxnSpMkLst>
            <pc:docMk/>
            <pc:sldMk cId="4101551601" sldId="420"/>
            <ac:cxnSpMk id="82" creationId="{CFFCE582-5657-4A30-AD99-F5D54C0586FD}"/>
          </ac:cxnSpMkLst>
        </pc:cxnChg>
        <pc:cxnChg chg="del">
          <ac:chgData name="Syphax Ait oubelli" userId="ecf726b1934da71b" providerId="LiveId" clId="{DBF02EF2-5AE0-440D-B6AD-B5ACDEE03AC8}" dt="2021-08-27T20:32:13.928" v="4566" actId="478"/>
          <ac:cxnSpMkLst>
            <pc:docMk/>
            <pc:sldMk cId="4101551601" sldId="420"/>
            <ac:cxnSpMk id="83" creationId="{87DC9B58-18AC-454C-90AC-19639F12D81D}"/>
          </ac:cxnSpMkLst>
        </pc:cxnChg>
        <pc:cxnChg chg="del">
          <ac:chgData name="Syphax Ait oubelli" userId="ecf726b1934da71b" providerId="LiveId" clId="{DBF02EF2-5AE0-440D-B6AD-B5ACDEE03AC8}" dt="2021-08-27T20:32:13.928" v="4566" actId="478"/>
          <ac:cxnSpMkLst>
            <pc:docMk/>
            <pc:sldMk cId="4101551601" sldId="420"/>
            <ac:cxnSpMk id="84" creationId="{79F05178-73AC-4002-8A11-74DD24C76C47}"/>
          </ac:cxnSpMkLst>
        </pc:cxnChg>
        <pc:cxnChg chg="del">
          <ac:chgData name="Syphax Ait oubelli" userId="ecf726b1934da71b" providerId="LiveId" clId="{DBF02EF2-5AE0-440D-B6AD-B5ACDEE03AC8}" dt="2021-08-27T20:32:13.928" v="4566" actId="478"/>
          <ac:cxnSpMkLst>
            <pc:docMk/>
            <pc:sldMk cId="4101551601" sldId="420"/>
            <ac:cxnSpMk id="85" creationId="{C0BEB304-CE8F-4433-8D2E-3A6A973BAD8E}"/>
          </ac:cxnSpMkLst>
        </pc:cxnChg>
        <pc:cxnChg chg="del">
          <ac:chgData name="Syphax Ait oubelli" userId="ecf726b1934da71b" providerId="LiveId" clId="{DBF02EF2-5AE0-440D-B6AD-B5ACDEE03AC8}" dt="2021-08-27T20:32:13.928" v="4566" actId="478"/>
          <ac:cxnSpMkLst>
            <pc:docMk/>
            <pc:sldMk cId="4101551601" sldId="420"/>
            <ac:cxnSpMk id="86" creationId="{4FF1C5F2-2598-404D-A370-4EB575A8298F}"/>
          </ac:cxnSpMkLst>
        </pc:cxnChg>
        <pc:cxnChg chg="del">
          <ac:chgData name="Syphax Ait oubelli" userId="ecf726b1934da71b" providerId="LiveId" clId="{DBF02EF2-5AE0-440D-B6AD-B5ACDEE03AC8}" dt="2021-08-27T20:32:13.928" v="4566" actId="478"/>
          <ac:cxnSpMkLst>
            <pc:docMk/>
            <pc:sldMk cId="4101551601" sldId="420"/>
            <ac:cxnSpMk id="87" creationId="{7286FA24-9462-4639-B906-C0838D91248A}"/>
          </ac:cxnSpMkLst>
        </pc:cxnChg>
        <pc:cxnChg chg="del">
          <ac:chgData name="Syphax Ait oubelli" userId="ecf726b1934da71b" providerId="LiveId" clId="{DBF02EF2-5AE0-440D-B6AD-B5ACDEE03AC8}" dt="2021-08-27T20:32:13.928" v="4566" actId="478"/>
          <ac:cxnSpMkLst>
            <pc:docMk/>
            <pc:sldMk cId="4101551601" sldId="420"/>
            <ac:cxnSpMk id="88" creationId="{2561B730-72E5-4303-B9EF-B9620ADD699D}"/>
          </ac:cxnSpMkLst>
        </pc:cxnChg>
        <pc:cxnChg chg="del">
          <ac:chgData name="Syphax Ait oubelli" userId="ecf726b1934da71b" providerId="LiveId" clId="{DBF02EF2-5AE0-440D-B6AD-B5ACDEE03AC8}" dt="2021-08-27T20:32:13.928" v="4566" actId="478"/>
          <ac:cxnSpMkLst>
            <pc:docMk/>
            <pc:sldMk cId="4101551601" sldId="420"/>
            <ac:cxnSpMk id="89" creationId="{6593F95F-D66B-4BCF-BDA7-6575307BBBF5}"/>
          </ac:cxnSpMkLst>
        </pc:cxnChg>
        <pc:cxnChg chg="del">
          <ac:chgData name="Syphax Ait oubelli" userId="ecf726b1934da71b" providerId="LiveId" clId="{DBF02EF2-5AE0-440D-B6AD-B5ACDEE03AC8}" dt="2021-08-27T20:32:13.928" v="4566" actId="478"/>
          <ac:cxnSpMkLst>
            <pc:docMk/>
            <pc:sldMk cId="4101551601" sldId="420"/>
            <ac:cxnSpMk id="90" creationId="{351DF9ED-544C-4A1B-BA3F-D60B84B7AC70}"/>
          </ac:cxnSpMkLst>
        </pc:cxnChg>
        <pc:cxnChg chg="del">
          <ac:chgData name="Syphax Ait oubelli" userId="ecf726b1934da71b" providerId="LiveId" clId="{DBF02EF2-5AE0-440D-B6AD-B5ACDEE03AC8}" dt="2021-08-27T20:32:13.928" v="4566" actId="478"/>
          <ac:cxnSpMkLst>
            <pc:docMk/>
            <pc:sldMk cId="4101551601" sldId="420"/>
            <ac:cxnSpMk id="91" creationId="{B42CB3A6-E6F5-4FC0-BDEA-50F0A45427BE}"/>
          </ac:cxnSpMkLst>
        </pc:cxnChg>
        <pc:cxnChg chg="del mod">
          <ac:chgData name="Syphax Ait oubelli" userId="ecf726b1934da71b" providerId="LiveId" clId="{DBF02EF2-5AE0-440D-B6AD-B5ACDEE03AC8}" dt="2021-08-27T20:32:13.928" v="4566" actId="478"/>
          <ac:cxnSpMkLst>
            <pc:docMk/>
            <pc:sldMk cId="4101551601" sldId="420"/>
            <ac:cxnSpMk id="92" creationId="{327702C8-A8D0-4493-8A8E-94644FE10436}"/>
          </ac:cxnSpMkLst>
        </pc:cxnChg>
        <pc:cxnChg chg="del">
          <ac:chgData name="Syphax Ait oubelli" userId="ecf726b1934da71b" providerId="LiveId" clId="{DBF02EF2-5AE0-440D-B6AD-B5ACDEE03AC8}" dt="2021-08-27T20:32:13.928" v="4566" actId="478"/>
          <ac:cxnSpMkLst>
            <pc:docMk/>
            <pc:sldMk cId="4101551601" sldId="420"/>
            <ac:cxnSpMk id="93" creationId="{FC6E5735-BBDB-4F1D-B3F4-82093649FEC2}"/>
          </ac:cxnSpMkLst>
        </pc:cxnChg>
        <pc:cxnChg chg="del">
          <ac:chgData name="Syphax Ait oubelli" userId="ecf726b1934da71b" providerId="LiveId" clId="{DBF02EF2-5AE0-440D-B6AD-B5ACDEE03AC8}" dt="2021-08-27T20:32:13.928" v="4566" actId="478"/>
          <ac:cxnSpMkLst>
            <pc:docMk/>
            <pc:sldMk cId="4101551601" sldId="420"/>
            <ac:cxnSpMk id="94" creationId="{18422052-3D34-4331-AC63-54602F0F7422}"/>
          </ac:cxnSpMkLst>
        </pc:cxnChg>
        <pc:cxnChg chg="del">
          <ac:chgData name="Syphax Ait oubelli" userId="ecf726b1934da71b" providerId="LiveId" clId="{DBF02EF2-5AE0-440D-B6AD-B5ACDEE03AC8}" dt="2021-08-27T20:32:13.928" v="4566" actId="478"/>
          <ac:cxnSpMkLst>
            <pc:docMk/>
            <pc:sldMk cId="4101551601" sldId="420"/>
            <ac:cxnSpMk id="95" creationId="{EEC17D16-BFAC-4610-A3D2-EFD89F5CA02F}"/>
          </ac:cxnSpMkLst>
        </pc:cxnChg>
        <pc:cxnChg chg="del">
          <ac:chgData name="Syphax Ait oubelli" userId="ecf726b1934da71b" providerId="LiveId" clId="{DBF02EF2-5AE0-440D-B6AD-B5ACDEE03AC8}" dt="2021-08-27T20:32:13.928" v="4566" actId="478"/>
          <ac:cxnSpMkLst>
            <pc:docMk/>
            <pc:sldMk cId="4101551601" sldId="420"/>
            <ac:cxnSpMk id="96" creationId="{E1E88F50-FDE6-4EAC-A75A-3AA53B9AB12F}"/>
          </ac:cxnSpMkLst>
        </pc:cxnChg>
        <pc:cxnChg chg="del">
          <ac:chgData name="Syphax Ait oubelli" userId="ecf726b1934da71b" providerId="LiveId" clId="{DBF02EF2-5AE0-440D-B6AD-B5ACDEE03AC8}" dt="2021-08-27T20:32:13.928" v="4566" actId="478"/>
          <ac:cxnSpMkLst>
            <pc:docMk/>
            <pc:sldMk cId="4101551601" sldId="420"/>
            <ac:cxnSpMk id="97" creationId="{F24DB324-2A88-4F01-8E70-7500DD7EFCFD}"/>
          </ac:cxnSpMkLst>
        </pc:cxnChg>
        <pc:cxnChg chg="del">
          <ac:chgData name="Syphax Ait oubelli" userId="ecf726b1934da71b" providerId="LiveId" clId="{DBF02EF2-5AE0-440D-B6AD-B5ACDEE03AC8}" dt="2021-08-27T20:32:13.928" v="4566" actId="478"/>
          <ac:cxnSpMkLst>
            <pc:docMk/>
            <pc:sldMk cId="4101551601" sldId="420"/>
            <ac:cxnSpMk id="98" creationId="{916DAD9B-47D7-4C86-89D1-B6691D745960}"/>
          </ac:cxnSpMkLst>
        </pc:cxnChg>
        <pc:cxnChg chg="del">
          <ac:chgData name="Syphax Ait oubelli" userId="ecf726b1934da71b" providerId="LiveId" clId="{DBF02EF2-5AE0-440D-B6AD-B5ACDEE03AC8}" dt="2021-08-27T20:32:13.928" v="4566" actId="478"/>
          <ac:cxnSpMkLst>
            <pc:docMk/>
            <pc:sldMk cId="4101551601" sldId="420"/>
            <ac:cxnSpMk id="99" creationId="{6C2F74E6-9D45-457E-ADB9-F2C6BC5F5584}"/>
          </ac:cxnSpMkLst>
        </pc:cxnChg>
      </pc:sldChg>
      <pc:sldChg chg="delSp modSp add mod">
        <pc:chgData name="Syphax Ait oubelli" userId="ecf726b1934da71b" providerId="LiveId" clId="{DBF02EF2-5AE0-440D-B6AD-B5ACDEE03AC8}" dt="2021-08-27T20:47:41.902" v="5011" actId="207"/>
        <pc:sldMkLst>
          <pc:docMk/>
          <pc:sldMk cId="2824720882" sldId="421"/>
        </pc:sldMkLst>
        <pc:spChg chg="del">
          <ac:chgData name="Syphax Ait oubelli" userId="ecf726b1934da71b" providerId="LiveId" clId="{DBF02EF2-5AE0-440D-B6AD-B5ACDEE03AC8}" dt="2021-08-27T20:32:19.012" v="4567" actId="478"/>
          <ac:spMkLst>
            <pc:docMk/>
            <pc:sldMk cId="2824720882" sldId="421"/>
            <ac:spMk id="42" creationId="{DC2FBFD4-9BAF-4F0F-B0D2-37EB8CA99081}"/>
          </ac:spMkLst>
        </pc:spChg>
        <pc:spChg chg="del">
          <ac:chgData name="Syphax Ait oubelli" userId="ecf726b1934da71b" providerId="LiveId" clId="{DBF02EF2-5AE0-440D-B6AD-B5ACDEE03AC8}" dt="2021-08-27T20:32:19.012" v="4567" actId="478"/>
          <ac:spMkLst>
            <pc:docMk/>
            <pc:sldMk cId="2824720882" sldId="421"/>
            <ac:spMk id="44" creationId="{18DEE543-1B9E-4872-8313-51EC599556B4}"/>
          </ac:spMkLst>
        </pc:spChg>
        <pc:spChg chg="del">
          <ac:chgData name="Syphax Ait oubelli" userId="ecf726b1934da71b" providerId="LiveId" clId="{DBF02EF2-5AE0-440D-B6AD-B5ACDEE03AC8}" dt="2021-08-27T20:32:19.012" v="4567" actId="478"/>
          <ac:spMkLst>
            <pc:docMk/>
            <pc:sldMk cId="2824720882" sldId="421"/>
            <ac:spMk id="45" creationId="{C802E9D9-86E1-4E44-ABE7-7D5089C479B6}"/>
          </ac:spMkLst>
        </pc:spChg>
        <pc:spChg chg="del">
          <ac:chgData name="Syphax Ait oubelli" userId="ecf726b1934da71b" providerId="LiveId" clId="{DBF02EF2-5AE0-440D-B6AD-B5ACDEE03AC8}" dt="2021-08-27T20:32:19.012" v="4567" actId="478"/>
          <ac:spMkLst>
            <pc:docMk/>
            <pc:sldMk cId="2824720882" sldId="421"/>
            <ac:spMk id="47" creationId="{20DCF8CE-8007-4EFB-A07D-6F5F69BE7A90}"/>
          </ac:spMkLst>
        </pc:spChg>
        <pc:spChg chg="del">
          <ac:chgData name="Syphax Ait oubelli" userId="ecf726b1934da71b" providerId="LiveId" clId="{DBF02EF2-5AE0-440D-B6AD-B5ACDEE03AC8}" dt="2021-08-27T20:32:19.012" v="4567" actId="478"/>
          <ac:spMkLst>
            <pc:docMk/>
            <pc:sldMk cId="2824720882" sldId="421"/>
            <ac:spMk id="51" creationId="{4C316A44-B2D3-4DE8-BE1F-759CADAB1A43}"/>
          </ac:spMkLst>
        </pc:spChg>
        <pc:spChg chg="del">
          <ac:chgData name="Syphax Ait oubelli" userId="ecf726b1934da71b" providerId="LiveId" clId="{DBF02EF2-5AE0-440D-B6AD-B5ACDEE03AC8}" dt="2021-08-27T20:32:19.012" v="4567" actId="478"/>
          <ac:spMkLst>
            <pc:docMk/>
            <pc:sldMk cId="2824720882" sldId="421"/>
            <ac:spMk id="53" creationId="{C497748A-C88E-4800-ABA9-2408F64D310E}"/>
          </ac:spMkLst>
        </pc:spChg>
        <pc:spChg chg="del">
          <ac:chgData name="Syphax Ait oubelli" userId="ecf726b1934da71b" providerId="LiveId" clId="{DBF02EF2-5AE0-440D-B6AD-B5ACDEE03AC8}" dt="2021-08-27T20:32:19.012" v="4567" actId="478"/>
          <ac:spMkLst>
            <pc:docMk/>
            <pc:sldMk cId="2824720882" sldId="421"/>
            <ac:spMk id="54" creationId="{AAC7EEAF-D656-47CE-8C3F-EA9EA2E249BE}"/>
          </ac:spMkLst>
        </pc:spChg>
        <pc:spChg chg="del">
          <ac:chgData name="Syphax Ait oubelli" userId="ecf726b1934da71b" providerId="LiveId" clId="{DBF02EF2-5AE0-440D-B6AD-B5ACDEE03AC8}" dt="2021-08-27T20:32:19.012" v="4567" actId="478"/>
          <ac:spMkLst>
            <pc:docMk/>
            <pc:sldMk cId="2824720882" sldId="421"/>
            <ac:spMk id="56" creationId="{6A6353A0-C998-4A1D-AB30-BE49BF2D4900}"/>
          </ac:spMkLst>
        </pc:spChg>
        <pc:spChg chg="del">
          <ac:chgData name="Syphax Ait oubelli" userId="ecf726b1934da71b" providerId="LiveId" clId="{DBF02EF2-5AE0-440D-B6AD-B5ACDEE03AC8}" dt="2021-08-27T20:32:19.012" v="4567" actId="478"/>
          <ac:spMkLst>
            <pc:docMk/>
            <pc:sldMk cId="2824720882" sldId="421"/>
            <ac:spMk id="57" creationId="{12D10859-0B20-4EAD-BBEA-880230B1BE12}"/>
          </ac:spMkLst>
        </pc:spChg>
        <pc:spChg chg="del">
          <ac:chgData name="Syphax Ait oubelli" userId="ecf726b1934da71b" providerId="LiveId" clId="{DBF02EF2-5AE0-440D-B6AD-B5ACDEE03AC8}" dt="2021-08-27T20:32:19.012" v="4567" actId="478"/>
          <ac:spMkLst>
            <pc:docMk/>
            <pc:sldMk cId="2824720882" sldId="421"/>
            <ac:spMk id="59" creationId="{04CB84BB-978B-4D95-A5F1-350DDD506149}"/>
          </ac:spMkLst>
        </pc:spChg>
        <pc:spChg chg="del">
          <ac:chgData name="Syphax Ait oubelli" userId="ecf726b1934da71b" providerId="LiveId" clId="{DBF02EF2-5AE0-440D-B6AD-B5ACDEE03AC8}" dt="2021-08-27T20:32:19.012" v="4567" actId="478"/>
          <ac:spMkLst>
            <pc:docMk/>
            <pc:sldMk cId="2824720882" sldId="421"/>
            <ac:spMk id="60" creationId="{F860B6A2-256E-4958-984B-4CA7CFA9B2BE}"/>
          </ac:spMkLst>
        </pc:spChg>
        <pc:spChg chg="del">
          <ac:chgData name="Syphax Ait oubelli" userId="ecf726b1934da71b" providerId="LiveId" clId="{DBF02EF2-5AE0-440D-B6AD-B5ACDEE03AC8}" dt="2021-08-27T20:32:19.012" v="4567" actId="478"/>
          <ac:spMkLst>
            <pc:docMk/>
            <pc:sldMk cId="2824720882" sldId="421"/>
            <ac:spMk id="62" creationId="{4BC7F5EF-FF71-48C9-AB81-CC664F482580}"/>
          </ac:spMkLst>
        </pc:spChg>
        <pc:spChg chg="del">
          <ac:chgData name="Syphax Ait oubelli" userId="ecf726b1934da71b" providerId="LiveId" clId="{DBF02EF2-5AE0-440D-B6AD-B5ACDEE03AC8}" dt="2021-08-27T20:32:19.012" v="4567" actId="478"/>
          <ac:spMkLst>
            <pc:docMk/>
            <pc:sldMk cId="2824720882" sldId="421"/>
            <ac:spMk id="63" creationId="{D58C902F-7C73-40D5-BF07-FA0B0F51F345}"/>
          </ac:spMkLst>
        </pc:spChg>
        <pc:spChg chg="del">
          <ac:chgData name="Syphax Ait oubelli" userId="ecf726b1934da71b" providerId="LiveId" clId="{DBF02EF2-5AE0-440D-B6AD-B5ACDEE03AC8}" dt="2021-08-27T20:32:19.012" v="4567" actId="478"/>
          <ac:spMkLst>
            <pc:docMk/>
            <pc:sldMk cId="2824720882" sldId="421"/>
            <ac:spMk id="65" creationId="{D073125D-930A-468C-A077-0AF96E1EA3DA}"/>
          </ac:spMkLst>
        </pc:spChg>
        <pc:spChg chg="del">
          <ac:chgData name="Syphax Ait oubelli" userId="ecf726b1934da71b" providerId="LiveId" clId="{DBF02EF2-5AE0-440D-B6AD-B5ACDEE03AC8}" dt="2021-08-27T20:32:19.012" v="4567" actId="478"/>
          <ac:spMkLst>
            <pc:docMk/>
            <pc:sldMk cId="2824720882" sldId="421"/>
            <ac:spMk id="66" creationId="{27F4EAC8-105D-4B47-B09A-4D389879EF31}"/>
          </ac:spMkLst>
        </pc:spChg>
        <pc:spChg chg="del">
          <ac:chgData name="Syphax Ait oubelli" userId="ecf726b1934da71b" providerId="LiveId" clId="{DBF02EF2-5AE0-440D-B6AD-B5ACDEE03AC8}" dt="2021-08-27T20:32:19.012" v="4567" actId="478"/>
          <ac:spMkLst>
            <pc:docMk/>
            <pc:sldMk cId="2824720882" sldId="421"/>
            <ac:spMk id="67" creationId="{10B155FB-C0BF-4C70-B11E-BF4D7973C22D}"/>
          </ac:spMkLst>
        </pc:spChg>
        <pc:spChg chg="del">
          <ac:chgData name="Syphax Ait oubelli" userId="ecf726b1934da71b" providerId="LiveId" clId="{DBF02EF2-5AE0-440D-B6AD-B5ACDEE03AC8}" dt="2021-08-27T20:32:19.012" v="4567" actId="478"/>
          <ac:spMkLst>
            <pc:docMk/>
            <pc:sldMk cId="2824720882" sldId="421"/>
            <ac:spMk id="68" creationId="{E4D494FE-438C-4F3C-9D84-F3E3EA5FF01B}"/>
          </ac:spMkLst>
        </pc:spChg>
        <pc:spChg chg="mod">
          <ac:chgData name="Syphax Ait oubelli" userId="ecf726b1934da71b" providerId="LiveId" clId="{DBF02EF2-5AE0-440D-B6AD-B5ACDEE03AC8}" dt="2021-08-27T20:47:41.902" v="5011" actId="207"/>
          <ac:spMkLst>
            <pc:docMk/>
            <pc:sldMk cId="2824720882" sldId="421"/>
            <ac:spMk id="117" creationId="{8CD5F533-F767-4951-84AF-09E141C4F907}"/>
          </ac:spMkLst>
        </pc:spChg>
        <pc:cxnChg chg="del mod">
          <ac:chgData name="Syphax Ait oubelli" userId="ecf726b1934da71b" providerId="LiveId" clId="{DBF02EF2-5AE0-440D-B6AD-B5ACDEE03AC8}" dt="2021-08-27T20:32:19.012" v="4567" actId="478"/>
          <ac:cxnSpMkLst>
            <pc:docMk/>
            <pc:sldMk cId="2824720882" sldId="421"/>
            <ac:cxnSpMk id="69" creationId="{AF628DBC-C03A-4EBB-9DE7-93E36683CC15}"/>
          </ac:cxnSpMkLst>
        </pc:cxnChg>
        <pc:cxnChg chg="del mod">
          <ac:chgData name="Syphax Ait oubelli" userId="ecf726b1934da71b" providerId="LiveId" clId="{DBF02EF2-5AE0-440D-B6AD-B5ACDEE03AC8}" dt="2021-08-27T20:32:19.012" v="4567" actId="478"/>
          <ac:cxnSpMkLst>
            <pc:docMk/>
            <pc:sldMk cId="2824720882" sldId="421"/>
            <ac:cxnSpMk id="71" creationId="{C8C21735-D23B-4CD8-A201-1CB9D7C384DA}"/>
          </ac:cxnSpMkLst>
        </pc:cxnChg>
        <pc:cxnChg chg="del mod">
          <ac:chgData name="Syphax Ait oubelli" userId="ecf726b1934da71b" providerId="LiveId" clId="{DBF02EF2-5AE0-440D-B6AD-B5ACDEE03AC8}" dt="2021-08-27T20:32:19.012" v="4567" actId="478"/>
          <ac:cxnSpMkLst>
            <pc:docMk/>
            <pc:sldMk cId="2824720882" sldId="421"/>
            <ac:cxnSpMk id="72" creationId="{E9B5235E-9793-4EBE-A0ED-11D55CB798BA}"/>
          </ac:cxnSpMkLst>
        </pc:cxnChg>
        <pc:cxnChg chg="del mod">
          <ac:chgData name="Syphax Ait oubelli" userId="ecf726b1934da71b" providerId="LiveId" clId="{DBF02EF2-5AE0-440D-B6AD-B5ACDEE03AC8}" dt="2021-08-27T20:32:19.012" v="4567" actId="478"/>
          <ac:cxnSpMkLst>
            <pc:docMk/>
            <pc:sldMk cId="2824720882" sldId="421"/>
            <ac:cxnSpMk id="74" creationId="{17343D4A-FD86-4AB9-AB77-1F9BEFAAD4E2}"/>
          </ac:cxnSpMkLst>
        </pc:cxnChg>
        <pc:cxnChg chg="del">
          <ac:chgData name="Syphax Ait oubelli" userId="ecf726b1934da71b" providerId="LiveId" clId="{DBF02EF2-5AE0-440D-B6AD-B5ACDEE03AC8}" dt="2021-08-27T20:32:19.012" v="4567" actId="478"/>
          <ac:cxnSpMkLst>
            <pc:docMk/>
            <pc:sldMk cId="2824720882" sldId="421"/>
            <ac:cxnSpMk id="75" creationId="{A53AD7CB-C5F1-4ABC-8B5A-E4225FC3DB42}"/>
          </ac:cxnSpMkLst>
        </pc:cxnChg>
        <pc:cxnChg chg="del">
          <ac:chgData name="Syphax Ait oubelli" userId="ecf726b1934da71b" providerId="LiveId" clId="{DBF02EF2-5AE0-440D-B6AD-B5ACDEE03AC8}" dt="2021-08-27T20:32:19.012" v="4567" actId="478"/>
          <ac:cxnSpMkLst>
            <pc:docMk/>
            <pc:sldMk cId="2824720882" sldId="421"/>
            <ac:cxnSpMk id="76" creationId="{B5261359-D171-4ED9-97DC-0C558B284CBA}"/>
          </ac:cxnSpMkLst>
        </pc:cxnChg>
        <pc:cxnChg chg="del">
          <ac:chgData name="Syphax Ait oubelli" userId="ecf726b1934da71b" providerId="LiveId" clId="{DBF02EF2-5AE0-440D-B6AD-B5ACDEE03AC8}" dt="2021-08-27T20:32:19.012" v="4567" actId="478"/>
          <ac:cxnSpMkLst>
            <pc:docMk/>
            <pc:sldMk cId="2824720882" sldId="421"/>
            <ac:cxnSpMk id="77" creationId="{8628B1BC-5B34-4451-878E-63011EBC15C2}"/>
          </ac:cxnSpMkLst>
        </pc:cxnChg>
        <pc:cxnChg chg="del">
          <ac:chgData name="Syphax Ait oubelli" userId="ecf726b1934da71b" providerId="LiveId" clId="{DBF02EF2-5AE0-440D-B6AD-B5ACDEE03AC8}" dt="2021-08-27T20:32:19.012" v="4567" actId="478"/>
          <ac:cxnSpMkLst>
            <pc:docMk/>
            <pc:sldMk cId="2824720882" sldId="421"/>
            <ac:cxnSpMk id="78" creationId="{6F67CE49-2692-4D91-AAF4-20263BC95634}"/>
          </ac:cxnSpMkLst>
        </pc:cxnChg>
        <pc:cxnChg chg="del">
          <ac:chgData name="Syphax Ait oubelli" userId="ecf726b1934da71b" providerId="LiveId" clId="{DBF02EF2-5AE0-440D-B6AD-B5ACDEE03AC8}" dt="2021-08-27T20:32:19.012" v="4567" actId="478"/>
          <ac:cxnSpMkLst>
            <pc:docMk/>
            <pc:sldMk cId="2824720882" sldId="421"/>
            <ac:cxnSpMk id="79" creationId="{C09C5CD6-EF7C-4717-B4C8-1E54DE459D2C}"/>
          </ac:cxnSpMkLst>
        </pc:cxnChg>
        <pc:cxnChg chg="del">
          <ac:chgData name="Syphax Ait oubelli" userId="ecf726b1934da71b" providerId="LiveId" clId="{DBF02EF2-5AE0-440D-B6AD-B5ACDEE03AC8}" dt="2021-08-27T20:32:19.012" v="4567" actId="478"/>
          <ac:cxnSpMkLst>
            <pc:docMk/>
            <pc:sldMk cId="2824720882" sldId="421"/>
            <ac:cxnSpMk id="80" creationId="{635681D0-593B-4008-8DD7-0F07DA91540A}"/>
          </ac:cxnSpMkLst>
        </pc:cxnChg>
        <pc:cxnChg chg="del">
          <ac:chgData name="Syphax Ait oubelli" userId="ecf726b1934da71b" providerId="LiveId" clId="{DBF02EF2-5AE0-440D-B6AD-B5ACDEE03AC8}" dt="2021-08-27T20:32:19.012" v="4567" actId="478"/>
          <ac:cxnSpMkLst>
            <pc:docMk/>
            <pc:sldMk cId="2824720882" sldId="421"/>
            <ac:cxnSpMk id="81" creationId="{A7EE46A4-A527-4939-B84C-F8A39A2C7F16}"/>
          </ac:cxnSpMkLst>
        </pc:cxnChg>
        <pc:cxnChg chg="del">
          <ac:chgData name="Syphax Ait oubelli" userId="ecf726b1934da71b" providerId="LiveId" clId="{DBF02EF2-5AE0-440D-B6AD-B5ACDEE03AC8}" dt="2021-08-27T20:32:19.012" v="4567" actId="478"/>
          <ac:cxnSpMkLst>
            <pc:docMk/>
            <pc:sldMk cId="2824720882" sldId="421"/>
            <ac:cxnSpMk id="82" creationId="{CFFCE582-5657-4A30-AD99-F5D54C0586FD}"/>
          </ac:cxnSpMkLst>
        </pc:cxnChg>
        <pc:cxnChg chg="del">
          <ac:chgData name="Syphax Ait oubelli" userId="ecf726b1934da71b" providerId="LiveId" clId="{DBF02EF2-5AE0-440D-B6AD-B5ACDEE03AC8}" dt="2021-08-27T20:32:19.012" v="4567" actId="478"/>
          <ac:cxnSpMkLst>
            <pc:docMk/>
            <pc:sldMk cId="2824720882" sldId="421"/>
            <ac:cxnSpMk id="83" creationId="{87DC9B58-18AC-454C-90AC-19639F12D81D}"/>
          </ac:cxnSpMkLst>
        </pc:cxnChg>
        <pc:cxnChg chg="del">
          <ac:chgData name="Syphax Ait oubelli" userId="ecf726b1934da71b" providerId="LiveId" clId="{DBF02EF2-5AE0-440D-B6AD-B5ACDEE03AC8}" dt="2021-08-27T20:32:19.012" v="4567" actId="478"/>
          <ac:cxnSpMkLst>
            <pc:docMk/>
            <pc:sldMk cId="2824720882" sldId="421"/>
            <ac:cxnSpMk id="84" creationId="{79F05178-73AC-4002-8A11-74DD24C76C47}"/>
          </ac:cxnSpMkLst>
        </pc:cxnChg>
        <pc:cxnChg chg="del">
          <ac:chgData name="Syphax Ait oubelli" userId="ecf726b1934da71b" providerId="LiveId" clId="{DBF02EF2-5AE0-440D-B6AD-B5ACDEE03AC8}" dt="2021-08-27T20:32:19.012" v="4567" actId="478"/>
          <ac:cxnSpMkLst>
            <pc:docMk/>
            <pc:sldMk cId="2824720882" sldId="421"/>
            <ac:cxnSpMk id="85" creationId="{C0BEB304-CE8F-4433-8D2E-3A6A973BAD8E}"/>
          </ac:cxnSpMkLst>
        </pc:cxnChg>
        <pc:cxnChg chg="del">
          <ac:chgData name="Syphax Ait oubelli" userId="ecf726b1934da71b" providerId="LiveId" clId="{DBF02EF2-5AE0-440D-B6AD-B5ACDEE03AC8}" dt="2021-08-27T20:32:19.012" v="4567" actId="478"/>
          <ac:cxnSpMkLst>
            <pc:docMk/>
            <pc:sldMk cId="2824720882" sldId="421"/>
            <ac:cxnSpMk id="86" creationId="{4FF1C5F2-2598-404D-A370-4EB575A8298F}"/>
          </ac:cxnSpMkLst>
        </pc:cxnChg>
        <pc:cxnChg chg="del">
          <ac:chgData name="Syphax Ait oubelli" userId="ecf726b1934da71b" providerId="LiveId" clId="{DBF02EF2-5AE0-440D-B6AD-B5ACDEE03AC8}" dt="2021-08-27T20:32:19.012" v="4567" actId="478"/>
          <ac:cxnSpMkLst>
            <pc:docMk/>
            <pc:sldMk cId="2824720882" sldId="421"/>
            <ac:cxnSpMk id="87" creationId="{7286FA24-9462-4639-B906-C0838D91248A}"/>
          </ac:cxnSpMkLst>
        </pc:cxnChg>
        <pc:cxnChg chg="del">
          <ac:chgData name="Syphax Ait oubelli" userId="ecf726b1934da71b" providerId="LiveId" clId="{DBF02EF2-5AE0-440D-B6AD-B5ACDEE03AC8}" dt="2021-08-27T20:32:19.012" v="4567" actId="478"/>
          <ac:cxnSpMkLst>
            <pc:docMk/>
            <pc:sldMk cId="2824720882" sldId="421"/>
            <ac:cxnSpMk id="88" creationId="{2561B730-72E5-4303-B9EF-B9620ADD699D}"/>
          </ac:cxnSpMkLst>
        </pc:cxnChg>
        <pc:cxnChg chg="del">
          <ac:chgData name="Syphax Ait oubelli" userId="ecf726b1934da71b" providerId="LiveId" clId="{DBF02EF2-5AE0-440D-B6AD-B5ACDEE03AC8}" dt="2021-08-27T20:32:19.012" v="4567" actId="478"/>
          <ac:cxnSpMkLst>
            <pc:docMk/>
            <pc:sldMk cId="2824720882" sldId="421"/>
            <ac:cxnSpMk id="89" creationId="{6593F95F-D66B-4BCF-BDA7-6575307BBBF5}"/>
          </ac:cxnSpMkLst>
        </pc:cxnChg>
        <pc:cxnChg chg="del">
          <ac:chgData name="Syphax Ait oubelli" userId="ecf726b1934da71b" providerId="LiveId" clId="{DBF02EF2-5AE0-440D-B6AD-B5ACDEE03AC8}" dt="2021-08-27T20:32:19.012" v="4567" actId="478"/>
          <ac:cxnSpMkLst>
            <pc:docMk/>
            <pc:sldMk cId="2824720882" sldId="421"/>
            <ac:cxnSpMk id="90" creationId="{351DF9ED-544C-4A1B-BA3F-D60B84B7AC70}"/>
          </ac:cxnSpMkLst>
        </pc:cxnChg>
        <pc:cxnChg chg="del">
          <ac:chgData name="Syphax Ait oubelli" userId="ecf726b1934da71b" providerId="LiveId" clId="{DBF02EF2-5AE0-440D-B6AD-B5ACDEE03AC8}" dt="2021-08-27T20:32:19.012" v="4567" actId="478"/>
          <ac:cxnSpMkLst>
            <pc:docMk/>
            <pc:sldMk cId="2824720882" sldId="421"/>
            <ac:cxnSpMk id="91" creationId="{B42CB3A6-E6F5-4FC0-BDEA-50F0A45427BE}"/>
          </ac:cxnSpMkLst>
        </pc:cxnChg>
        <pc:cxnChg chg="del mod">
          <ac:chgData name="Syphax Ait oubelli" userId="ecf726b1934da71b" providerId="LiveId" clId="{DBF02EF2-5AE0-440D-B6AD-B5ACDEE03AC8}" dt="2021-08-27T20:32:19.012" v="4567" actId="478"/>
          <ac:cxnSpMkLst>
            <pc:docMk/>
            <pc:sldMk cId="2824720882" sldId="421"/>
            <ac:cxnSpMk id="92" creationId="{327702C8-A8D0-4493-8A8E-94644FE10436}"/>
          </ac:cxnSpMkLst>
        </pc:cxnChg>
        <pc:cxnChg chg="del">
          <ac:chgData name="Syphax Ait oubelli" userId="ecf726b1934da71b" providerId="LiveId" clId="{DBF02EF2-5AE0-440D-B6AD-B5ACDEE03AC8}" dt="2021-08-27T20:32:19.012" v="4567" actId="478"/>
          <ac:cxnSpMkLst>
            <pc:docMk/>
            <pc:sldMk cId="2824720882" sldId="421"/>
            <ac:cxnSpMk id="93" creationId="{FC6E5735-BBDB-4F1D-B3F4-82093649FEC2}"/>
          </ac:cxnSpMkLst>
        </pc:cxnChg>
        <pc:cxnChg chg="del">
          <ac:chgData name="Syphax Ait oubelli" userId="ecf726b1934da71b" providerId="LiveId" clId="{DBF02EF2-5AE0-440D-B6AD-B5ACDEE03AC8}" dt="2021-08-27T20:32:19.012" v="4567" actId="478"/>
          <ac:cxnSpMkLst>
            <pc:docMk/>
            <pc:sldMk cId="2824720882" sldId="421"/>
            <ac:cxnSpMk id="94" creationId="{18422052-3D34-4331-AC63-54602F0F7422}"/>
          </ac:cxnSpMkLst>
        </pc:cxnChg>
        <pc:cxnChg chg="del">
          <ac:chgData name="Syphax Ait oubelli" userId="ecf726b1934da71b" providerId="LiveId" clId="{DBF02EF2-5AE0-440D-B6AD-B5ACDEE03AC8}" dt="2021-08-27T20:32:19.012" v="4567" actId="478"/>
          <ac:cxnSpMkLst>
            <pc:docMk/>
            <pc:sldMk cId="2824720882" sldId="421"/>
            <ac:cxnSpMk id="95" creationId="{EEC17D16-BFAC-4610-A3D2-EFD89F5CA02F}"/>
          </ac:cxnSpMkLst>
        </pc:cxnChg>
        <pc:cxnChg chg="del">
          <ac:chgData name="Syphax Ait oubelli" userId="ecf726b1934da71b" providerId="LiveId" clId="{DBF02EF2-5AE0-440D-B6AD-B5ACDEE03AC8}" dt="2021-08-27T20:32:19.012" v="4567" actId="478"/>
          <ac:cxnSpMkLst>
            <pc:docMk/>
            <pc:sldMk cId="2824720882" sldId="421"/>
            <ac:cxnSpMk id="96" creationId="{E1E88F50-FDE6-4EAC-A75A-3AA53B9AB12F}"/>
          </ac:cxnSpMkLst>
        </pc:cxnChg>
        <pc:cxnChg chg="del">
          <ac:chgData name="Syphax Ait oubelli" userId="ecf726b1934da71b" providerId="LiveId" clId="{DBF02EF2-5AE0-440D-B6AD-B5ACDEE03AC8}" dt="2021-08-27T20:32:19.012" v="4567" actId="478"/>
          <ac:cxnSpMkLst>
            <pc:docMk/>
            <pc:sldMk cId="2824720882" sldId="421"/>
            <ac:cxnSpMk id="97" creationId="{F24DB324-2A88-4F01-8E70-7500DD7EFCFD}"/>
          </ac:cxnSpMkLst>
        </pc:cxnChg>
        <pc:cxnChg chg="del">
          <ac:chgData name="Syphax Ait oubelli" userId="ecf726b1934da71b" providerId="LiveId" clId="{DBF02EF2-5AE0-440D-B6AD-B5ACDEE03AC8}" dt="2021-08-27T20:32:19.012" v="4567" actId="478"/>
          <ac:cxnSpMkLst>
            <pc:docMk/>
            <pc:sldMk cId="2824720882" sldId="421"/>
            <ac:cxnSpMk id="98" creationId="{916DAD9B-47D7-4C86-89D1-B6691D745960}"/>
          </ac:cxnSpMkLst>
        </pc:cxnChg>
        <pc:cxnChg chg="del">
          <ac:chgData name="Syphax Ait oubelli" userId="ecf726b1934da71b" providerId="LiveId" clId="{DBF02EF2-5AE0-440D-B6AD-B5ACDEE03AC8}" dt="2021-08-27T20:32:19.012" v="4567" actId="478"/>
          <ac:cxnSpMkLst>
            <pc:docMk/>
            <pc:sldMk cId="2824720882" sldId="421"/>
            <ac:cxnSpMk id="99" creationId="{6C2F74E6-9D45-457E-ADB9-F2C6BC5F5584}"/>
          </ac:cxnSpMkLst>
        </pc:cxnChg>
      </pc:sldChg>
      <pc:sldChg chg="delSp modSp add mod">
        <pc:chgData name="Syphax Ait oubelli" userId="ecf726b1934da71b" providerId="LiveId" clId="{DBF02EF2-5AE0-440D-B6AD-B5ACDEE03AC8}" dt="2021-08-27T20:47:45.989" v="5013" actId="207"/>
        <pc:sldMkLst>
          <pc:docMk/>
          <pc:sldMk cId="3858684139" sldId="422"/>
        </pc:sldMkLst>
        <pc:spChg chg="del">
          <ac:chgData name="Syphax Ait oubelli" userId="ecf726b1934da71b" providerId="LiveId" clId="{DBF02EF2-5AE0-440D-B6AD-B5ACDEE03AC8}" dt="2021-08-27T20:32:24.175" v="4568" actId="478"/>
          <ac:spMkLst>
            <pc:docMk/>
            <pc:sldMk cId="3858684139" sldId="422"/>
            <ac:spMk id="42" creationId="{DC2FBFD4-9BAF-4F0F-B0D2-37EB8CA99081}"/>
          </ac:spMkLst>
        </pc:spChg>
        <pc:spChg chg="del">
          <ac:chgData name="Syphax Ait oubelli" userId="ecf726b1934da71b" providerId="LiveId" clId="{DBF02EF2-5AE0-440D-B6AD-B5ACDEE03AC8}" dt="2021-08-27T20:32:24.175" v="4568" actId="478"/>
          <ac:spMkLst>
            <pc:docMk/>
            <pc:sldMk cId="3858684139" sldId="422"/>
            <ac:spMk id="44" creationId="{18DEE543-1B9E-4872-8313-51EC599556B4}"/>
          </ac:spMkLst>
        </pc:spChg>
        <pc:spChg chg="del">
          <ac:chgData name="Syphax Ait oubelli" userId="ecf726b1934da71b" providerId="LiveId" clId="{DBF02EF2-5AE0-440D-B6AD-B5ACDEE03AC8}" dt="2021-08-27T20:32:24.175" v="4568" actId="478"/>
          <ac:spMkLst>
            <pc:docMk/>
            <pc:sldMk cId="3858684139" sldId="422"/>
            <ac:spMk id="45" creationId="{C802E9D9-86E1-4E44-ABE7-7D5089C479B6}"/>
          </ac:spMkLst>
        </pc:spChg>
        <pc:spChg chg="del">
          <ac:chgData name="Syphax Ait oubelli" userId="ecf726b1934da71b" providerId="LiveId" clId="{DBF02EF2-5AE0-440D-B6AD-B5ACDEE03AC8}" dt="2021-08-27T20:32:24.175" v="4568" actId="478"/>
          <ac:spMkLst>
            <pc:docMk/>
            <pc:sldMk cId="3858684139" sldId="422"/>
            <ac:spMk id="47" creationId="{20DCF8CE-8007-4EFB-A07D-6F5F69BE7A90}"/>
          </ac:spMkLst>
        </pc:spChg>
        <pc:spChg chg="del">
          <ac:chgData name="Syphax Ait oubelli" userId="ecf726b1934da71b" providerId="LiveId" clId="{DBF02EF2-5AE0-440D-B6AD-B5ACDEE03AC8}" dt="2021-08-27T20:32:24.175" v="4568" actId="478"/>
          <ac:spMkLst>
            <pc:docMk/>
            <pc:sldMk cId="3858684139" sldId="422"/>
            <ac:spMk id="53" creationId="{C497748A-C88E-4800-ABA9-2408F64D310E}"/>
          </ac:spMkLst>
        </pc:spChg>
        <pc:spChg chg="del">
          <ac:chgData name="Syphax Ait oubelli" userId="ecf726b1934da71b" providerId="LiveId" clId="{DBF02EF2-5AE0-440D-B6AD-B5ACDEE03AC8}" dt="2021-08-27T20:32:24.175" v="4568" actId="478"/>
          <ac:spMkLst>
            <pc:docMk/>
            <pc:sldMk cId="3858684139" sldId="422"/>
            <ac:spMk id="54" creationId="{AAC7EEAF-D656-47CE-8C3F-EA9EA2E249BE}"/>
          </ac:spMkLst>
        </pc:spChg>
        <pc:spChg chg="del">
          <ac:chgData name="Syphax Ait oubelli" userId="ecf726b1934da71b" providerId="LiveId" clId="{DBF02EF2-5AE0-440D-B6AD-B5ACDEE03AC8}" dt="2021-08-27T20:32:24.175" v="4568" actId="478"/>
          <ac:spMkLst>
            <pc:docMk/>
            <pc:sldMk cId="3858684139" sldId="422"/>
            <ac:spMk id="56" creationId="{6A6353A0-C998-4A1D-AB30-BE49BF2D4900}"/>
          </ac:spMkLst>
        </pc:spChg>
        <pc:spChg chg="del">
          <ac:chgData name="Syphax Ait oubelli" userId="ecf726b1934da71b" providerId="LiveId" clId="{DBF02EF2-5AE0-440D-B6AD-B5ACDEE03AC8}" dt="2021-08-27T20:32:24.175" v="4568" actId="478"/>
          <ac:spMkLst>
            <pc:docMk/>
            <pc:sldMk cId="3858684139" sldId="422"/>
            <ac:spMk id="57" creationId="{12D10859-0B20-4EAD-BBEA-880230B1BE12}"/>
          </ac:spMkLst>
        </pc:spChg>
        <pc:spChg chg="del">
          <ac:chgData name="Syphax Ait oubelli" userId="ecf726b1934da71b" providerId="LiveId" clId="{DBF02EF2-5AE0-440D-B6AD-B5ACDEE03AC8}" dt="2021-08-27T20:32:24.175" v="4568" actId="478"/>
          <ac:spMkLst>
            <pc:docMk/>
            <pc:sldMk cId="3858684139" sldId="422"/>
            <ac:spMk id="59" creationId="{04CB84BB-978B-4D95-A5F1-350DDD506149}"/>
          </ac:spMkLst>
        </pc:spChg>
        <pc:spChg chg="del">
          <ac:chgData name="Syphax Ait oubelli" userId="ecf726b1934da71b" providerId="LiveId" clId="{DBF02EF2-5AE0-440D-B6AD-B5ACDEE03AC8}" dt="2021-08-27T20:32:24.175" v="4568" actId="478"/>
          <ac:spMkLst>
            <pc:docMk/>
            <pc:sldMk cId="3858684139" sldId="422"/>
            <ac:spMk id="60" creationId="{F860B6A2-256E-4958-984B-4CA7CFA9B2BE}"/>
          </ac:spMkLst>
        </pc:spChg>
        <pc:spChg chg="del">
          <ac:chgData name="Syphax Ait oubelli" userId="ecf726b1934da71b" providerId="LiveId" clId="{DBF02EF2-5AE0-440D-B6AD-B5ACDEE03AC8}" dt="2021-08-27T20:32:24.175" v="4568" actId="478"/>
          <ac:spMkLst>
            <pc:docMk/>
            <pc:sldMk cId="3858684139" sldId="422"/>
            <ac:spMk id="62" creationId="{4BC7F5EF-FF71-48C9-AB81-CC664F482580}"/>
          </ac:spMkLst>
        </pc:spChg>
        <pc:spChg chg="del">
          <ac:chgData name="Syphax Ait oubelli" userId="ecf726b1934da71b" providerId="LiveId" clId="{DBF02EF2-5AE0-440D-B6AD-B5ACDEE03AC8}" dt="2021-08-27T20:32:24.175" v="4568" actId="478"/>
          <ac:spMkLst>
            <pc:docMk/>
            <pc:sldMk cId="3858684139" sldId="422"/>
            <ac:spMk id="63" creationId="{D58C902F-7C73-40D5-BF07-FA0B0F51F345}"/>
          </ac:spMkLst>
        </pc:spChg>
        <pc:spChg chg="del">
          <ac:chgData name="Syphax Ait oubelli" userId="ecf726b1934da71b" providerId="LiveId" clId="{DBF02EF2-5AE0-440D-B6AD-B5ACDEE03AC8}" dt="2021-08-27T20:32:24.175" v="4568" actId="478"/>
          <ac:spMkLst>
            <pc:docMk/>
            <pc:sldMk cId="3858684139" sldId="422"/>
            <ac:spMk id="65" creationId="{D073125D-930A-468C-A077-0AF96E1EA3DA}"/>
          </ac:spMkLst>
        </pc:spChg>
        <pc:spChg chg="del">
          <ac:chgData name="Syphax Ait oubelli" userId="ecf726b1934da71b" providerId="LiveId" clId="{DBF02EF2-5AE0-440D-B6AD-B5ACDEE03AC8}" dt="2021-08-27T20:32:24.175" v="4568" actId="478"/>
          <ac:spMkLst>
            <pc:docMk/>
            <pc:sldMk cId="3858684139" sldId="422"/>
            <ac:spMk id="66" creationId="{27F4EAC8-105D-4B47-B09A-4D389879EF31}"/>
          </ac:spMkLst>
        </pc:spChg>
        <pc:spChg chg="del">
          <ac:chgData name="Syphax Ait oubelli" userId="ecf726b1934da71b" providerId="LiveId" clId="{DBF02EF2-5AE0-440D-B6AD-B5ACDEE03AC8}" dt="2021-08-27T20:32:24.175" v="4568" actId="478"/>
          <ac:spMkLst>
            <pc:docMk/>
            <pc:sldMk cId="3858684139" sldId="422"/>
            <ac:spMk id="67" creationId="{10B155FB-C0BF-4C70-B11E-BF4D7973C22D}"/>
          </ac:spMkLst>
        </pc:spChg>
        <pc:spChg chg="del">
          <ac:chgData name="Syphax Ait oubelli" userId="ecf726b1934da71b" providerId="LiveId" clId="{DBF02EF2-5AE0-440D-B6AD-B5ACDEE03AC8}" dt="2021-08-27T20:32:24.175" v="4568" actId="478"/>
          <ac:spMkLst>
            <pc:docMk/>
            <pc:sldMk cId="3858684139" sldId="422"/>
            <ac:spMk id="68" creationId="{E4D494FE-438C-4F3C-9D84-F3E3EA5FF01B}"/>
          </ac:spMkLst>
        </pc:spChg>
        <pc:spChg chg="mod">
          <ac:chgData name="Syphax Ait oubelli" userId="ecf726b1934da71b" providerId="LiveId" clId="{DBF02EF2-5AE0-440D-B6AD-B5ACDEE03AC8}" dt="2021-08-27T20:47:45.989" v="5013" actId="207"/>
          <ac:spMkLst>
            <pc:docMk/>
            <pc:sldMk cId="3858684139" sldId="422"/>
            <ac:spMk id="122" creationId="{87932780-2698-4037-A404-95A1A307F1B6}"/>
          </ac:spMkLst>
        </pc:spChg>
        <pc:cxnChg chg="del mod">
          <ac:chgData name="Syphax Ait oubelli" userId="ecf726b1934da71b" providerId="LiveId" clId="{DBF02EF2-5AE0-440D-B6AD-B5ACDEE03AC8}" dt="2021-08-27T20:32:24.175" v="4568" actId="478"/>
          <ac:cxnSpMkLst>
            <pc:docMk/>
            <pc:sldMk cId="3858684139" sldId="422"/>
            <ac:cxnSpMk id="69" creationId="{AF628DBC-C03A-4EBB-9DE7-93E36683CC15}"/>
          </ac:cxnSpMkLst>
        </pc:cxnChg>
        <pc:cxnChg chg="del mod">
          <ac:chgData name="Syphax Ait oubelli" userId="ecf726b1934da71b" providerId="LiveId" clId="{DBF02EF2-5AE0-440D-B6AD-B5ACDEE03AC8}" dt="2021-08-27T20:32:24.175" v="4568" actId="478"/>
          <ac:cxnSpMkLst>
            <pc:docMk/>
            <pc:sldMk cId="3858684139" sldId="422"/>
            <ac:cxnSpMk id="71" creationId="{C8C21735-D23B-4CD8-A201-1CB9D7C384DA}"/>
          </ac:cxnSpMkLst>
        </pc:cxnChg>
        <pc:cxnChg chg="del mod">
          <ac:chgData name="Syphax Ait oubelli" userId="ecf726b1934da71b" providerId="LiveId" clId="{DBF02EF2-5AE0-440D-B6AD-B5ACDEE03AC8}" dt="2021-08-27T20:32:24.175" v="4568" actId="478"/>
          <ac:cxnSpMkLst>
            <pc:docMk/>
            <pc:sldMk cId="3858684139" sldId="422"/>
            <ac:cxnSpMk id="72" creationId="{E9B5235E-9793-4EBE-A0ED-11D55CB798BA}"/>
          </ac:cxnSpMkLst>
        </pc:cxnChg>
        <pc:cxnChg chg="del mod">
          <ac:chgData name="Syphax Ait oubelli" userId="ecf726b1934da71b" providerId="LiveId" clId="{DBF02EF2-5AE0-440D-B6AD-B5ACDEE03AC8}" dt="2021-08-27T20:32:24.175" v="4568" actId="478"/>
          <ac:cxnSpMkLst>
            <pc:docMk/>
            <pc:sldMk cId="3858684139" sldId="422"/>
            <ac:cxnSpMk id="74" creationId="{17343D4A-FD86-4AB9-AB77-1F9BEFAAD4E2}"/>
          </ac:cxnSpMkLst>
        </pc:cxnChg>
        <pc:cxnChg chg="del">
          <ac:chgData name="Syphax Ait oubelli" userId="ecf726b1934da71b" providerId="LiveId" clId="{DBF02EF2-5AE0-440D-B6AD-B5ACDEE03AC8}" dt="2021-08-27T20:32:24.175" v="4568" actId="478"/>
          <ac:cxnSpMkLst>
            <pc:docMk/>
            <pc:sldMk cId="3858684139" sldId="422"/>
            <ac:cxnSpMk id="75" creationId="{A53AD7CB-C5F1-4ABC-8B5A-E4225FC3DB42}"/>
          </ac:cxnSpMkLst>
        </pc:cxnChg>
        <pc:cxnChg chg="del">
          <ac:chgData name="Syphax Ait oubelli" userId="ecf726b1934da71b" providerId="LiveId" clId="{DBF02EF2-5AE0-440D-B6AD-B5ACDEE03AC8}" dt="2021-08-27T20:32:24.175" v="4568" actId="478"/>
          <ac:cxnSpMkLst>
            <pc:docMk/>
            <pc:sldMk cId="3858684139" sldId="422"/>
            <ac:cxnSpMk id="76" creationId="{B5261359-D171-4ED9-97DC-0C558B284CBA}"/>
          </ac:cxnSpMkLst>
        </pc:cxnChg>
        <pc:cxnChg chg="del">
          <ac:chgData name="Syphax Ait oubelli" userId="ecf726b1934da71b" providerId="LiveId" clId="{DBF02EF2-5AE0-440D-B6AD-B5ACDEE03AC8}" dt="2021-08-27T20:32:24.175" v="4568" actId="478"/>
          <ac:cxnSpMkLst>
            <pc:docMk/>
            <pc:sldMk cId="3858684139" sldId="422"/>
            <ac:cxnSpMk id="77" creationId="{8628B1BC-5B34-4451-878E-63011EBC15C2}"/>
          </ac:cxnSpMkLst>
        </pc:cxnChg>
        <pc:cxnChg chg="del">
          <ac:chgData name="Syphax Ait oubelli" userId="ecf726b1934da71b" providerId="LiveId" clId="{DBF02EF2-5AE0-440D-B6AD-B5ACDEE03AC8}" dt="2021-08-27T20:32:24.175" v="4568" actId="478"/>
          <ac:cxnSpMkLst>
            <pc:docMk/>
            <pc:sldMk cId="3858684139" sldId="422"/>
            <ac:cxnSpMk id="78" creationId="{6F67CE49-2692-4D91-AAF4-20263BC95634}"/>
          </ac:cxnSpMkLst>
        </pc:cxnChg>
        <pc:cxnChg chg="del">
          <ac:chgData name="Syphax Ait oubelli" userId="ecf726b1934da71b" providerId="LiveId" clId="{DBF02EF2-5AE0-440D-B6AD-B5ACDEE03AC8}" dt="2021-08-27T20:32:24.175" v="4568" actId="478"/>
          <ac:cxnSpMkLst>
            <pc:docMk/>
            <pc:sldMk cId="3858684139" sldId="422"/>
            <ac:cxnSpMk id="79" creationId="{C09C5CD6-EF7C-4717-B4C8-1E54DE459D2C}"/>
          </ac:cxnSpMkLst>
        </pc:cxnChg>
        <pc:cxnChg chg="del">
          <ac:chgData name="Syphax Ait oubelli" userId="ecf726b1934da71b" providerId="LiveId" clId="{DBF02EF2-5AE0-440D-B6AD-B5ACDEE03AC8}" dt="2021-08-27T20:32:24.175" v="4568" actId="478"/>
          <ac:cxnSpMkLst>
            <pc:docMk/>
            <pc:sldMk cId="3858684139" sldId="422"/>
            <ac:cxnSpMk id="80" creationId="{635681D0-593B-4008-8DD7-0F07DA91540A}"/>
          </ac:cxnSpMkLst>
        </pc:cxnChg>
        <pc:cxnChg chg="del">
          <ac:chgData name="Syphax Ait oubelli" userId="ecf726b1934da71b" providerId="LiveId" clId="{DBF02EF2-5AE0-440D-B6AD-B5ACDEE03AC8}" dt="2021-08-27T20:32:24.175" v="4568" actId="478"/>
          <ac:cxnSpMkLst>
            <pc:docMk/>
            <pc:sldMk cId="3858684139" sldId="422"/>
            <ac:cxnSpMk id="81" creationId="{A7EE46A4-A527-4939-B84C-F8A39A2C7F16}"/>
          </ac:cxnSpMkLst>
        </pc:cxnChg>
        <pc:cxnChg chg="del">
          <ac:chgData name="Syphax Ait oubelli" userId="ecf726b1934da71b" providerId="LiveId" clId="{DBF02EF2-5AE0-440D-B6AD-B5ACDEE03AC8}" dt="2021-08-27T20:32:24.175" v="4568" actId="478"/>
          <ac:cxnSpMkLst>
            <pc:docMk/>
            <pc:sldMk cId="3858684139" sldId="422"/>
            <ac:cxnSpMk id="82" creationId="{CFFCE582-5657-4A30-AD99-F5D54C0586FD}"/>
          </ac:cxnSpMkLst>
        </pc:cxnChg>
        <pc:cxnChg chg="del">
          <ac:chgData name="Syphax Ait oubelli" userId="ecf726b1934da71b" providerId="LiveId" clId="{DBF02EF2-5AE0-440D-B6AD-B5ACDEE03AC8}" dt="2021-08-27T20:32:24.175" v="4568" actId="478"/>
          <ac:cxnSpMkLst>
            <pc:docMk/>
            <pc:sldMk cId="3858684139" sldId="422"/>
            <ac:cxnSpMk id="83" creationId="{87DC9B58-18AC-454C-90AC-19639F12D81D}"/>
          </ac:cxnSpMkLst>
        </pc:cxnChg>
        <pc:cxnChg chg="del">
          <ac:chgData name="Syphax Ait oubelli" userId="ecf726b1934da71b" providerId="LiveId" clId="{DBF02EF2-5AE0-440D-B6AD-B5ACDEE03AC8}" dt="2021-08-27T20:32:24.175" v="4568" actId="478"/>
          <ac:cxnSpMkLst>
            <pc:docMk/>
            <pc:sldMk cId="3858684139" sldId="422"/>
            <ac:cxnSpMk id="84" creationId="{79F05178-73AC-4002-8A11-74DD24C76C47}"/>
          </ac:cxnSpMkLst>
        </pc:cxnChg>
        <pc:cxnChg chg="del">
          <ac:chgData name="Syphax Ait oubelli" userId="ecf726b1934da71b" providerId="LiveId" clId="{DBF02EF2-5AE0-440D-B6AD-B5ACDEE03AC8}" dt="2021-08-27T20:32:24.175" v="4568" actId="478"/>
          <ac:cxnSpMkLst>
            <pc:docMk/>
            <pc:sldMk cId="3858684139" sldId="422"/>
            <ac:cxnSpMk id="85" creationId="{C0BEB304-CE8F-4433-8D2E-3A6A973BAD8E}"/>
          </ac:cxnSpMkLst>
        </pc:cxnChg>
        <pc:cxnChg chg="del">
          <ac:chgData name="Syphax Ait oubelli" userId="ecf726b1934da71b" providerId="LiveId" clId="{DBF02EF2-5AE0-440D-B6AD-B5ACDEE03AC8}" dt="2021-08-27T20:32:24.175" v="4568" actId="478"/>
          <ac:cxnSpMkLst>
            <pc:docMk/>
            <pc:sldMk cId="3858684139" sldId="422"/>
            <ac:cxnSpMk id="86" creationId="{4FF1C5F2-2598-404D-A370-4EB575A8298F}"/>
          </ac:cxnSpMkLst>
        </pc:cxnChg>
        <pc:cxnChg chg="del">
          <ac:chgData name="Syphax Ait oubelli" userId="ecf726b1934da71b" providerId="LiveId" clId="{DBF02EF2-5AE0-440D-B6AD-B5ACDEE03AC8}" dt="2021-08-27T20:32:24.175" v="4568" actId="478"/>
          <ac:cxnSpMkLst>
            <pc:docMk/>
            <pc:sldMk cId="3858684139" sldId="422"/>
            <ac:cxnSpMk id="87" creationId="{7286FA24-9462-4639-B906-C0838D91248A}"/>
          </ac:cxnSpMkLst>
        </pc:cxnChg>
        <pc:cxnChg chg="del">
          <ac:chgData name="Syphax Ait oubelli" userId="ecf726b1934da71b" providerId="LiveId" clId="{DBF02EF2-5AE0-440D-B6AD-B5ACDEE03AC8}" dt="2021-08-27T20:32:24.175" v="4568" actId="478"/>
          <ac:cxnSpMkLst>
            <pc:docMk/>
            <pc:sldMk cId="3858684139" sldId="422"/>
            <ac:cxnSpMk id="88" creationId="{2561B730-72E5-4303-B9EF-B9620ADD699D}"/>
          </ac:cxnSpMkLst>
        </pc:cxnChg>
        <pc:cxnChg chg="del">
          <ac:chgData name="Syphax Ait oubelli" userId="ecf726b1934da71b" providerId="LiveId" clId="{DBF02EF2-5AE0-440D-B6AD-B5ACDEE03AC8}" dt="2021-08-27T20:32:24.175" v="4568" actId="478"/>
          <ac:cxnSpMkLst>
            <pc:docMk/>
            <pc:sldMk cId="3858684139" sldId="422"/>
            <ac:cxnSpMk id="89" creationId="{6593F95F-D66B-4BCF-BDA7-6575307BBBF5}"/>
          </ac:cxnSpMkLst>
        </pc:cxnChg>
        <pc:cxnChg chg="del">
          <ac:chgData name="Syphax Ait oubelli" userId="ecf726b1934da71b" providerId="LiveId" clId="{DBF02EF2-5AE0-440D-B6AD-B5ACDEE03AC8}" dt="2021-08-27T20:32:24.175" v="4568" actId="478"/>
          <ac:cxnSpMkLst>
            <pc:docMk/>
            <pc:sldMk cId="3858684139" sldId="422"/>
            <ac:cxnSpMk id="90" creationId="{351DF9ED-544C-4A1B-BA3F-D60B84B7AC70}"/>
          </ac:cxnSpMkLst>
        </pc:cxnChg>
        <pc:cxnChg chg="del">
          <ac:chgData name="Syphax Ait oubelli" userId="ecf726b1934da71b" providerId="LiveId" clId="{DBF02EF2-5AE0-440D-B6AD-B5ACDEE03AC8}" dt="2021-08-27T20:32:24.175" v="4568" actId="478"/>
          <ac:cxnSpMkLst>
            <pc:docMk/>
            <pc:sldMk cId="3858684139" sldId="422"/>
            <ac:cxnSpMk id="91" creationId="{B42CB3A6-E6F5-4FC0-BDEA-50F0A45427BE}"/>
          </ac:cxnSpMkLst>
        </pc:cxnChg>
        <pc:cxnChg chg="del mod">
          <ac:chgData name="Syphax Ait oubelli" userId="ecf726b1934da71b" providerId="LiveId" clId="{DBF02EF2-5AE0-440D-B6AD-B5ACDEE03AC8}" dt="2021-08-27T20:32:24.175" v="4568" actId="478"/>
          <ac:cxnSpMkLst>
            <pc:docMk/>
            <pc:sldMk cId="3858684139" sldId="422"/>
            <ac:cxnSpMk id="92" creationId="{327702C8-A8D0-4493-8A8E-94644FE10436}"/>
          </ac:cxnSpMkLst>
        </pc:cxnChg>
        <pc:cxnChg chg="del">
          <ac:chgData name="Syphax Ait oubelli" userId="ecf726b1934da71b" providerId="LiveId" clId="{DBF02EF2-5AE0-440D-B6AD-B5ACDEE03AC8}" dt="2021-08-27T20:32:24.175" v="4568" actId="478"/>
          <ac:cxnSpMkLst>
            <pc:docMk/>
            <pc:sldMk cId="3858684139" sldId="422"/>
            <ac:cxnSpMk id="93" creationId="{FC6E5735-BBDB-4F1D-B3F4-82093649FEC2}"/>
          </ac:cxnSpMkLst>
        </pc:cxnChg>
        <pc:cxnChg chg="del">
          <ac:chgData name="Syphax Ait oubelli" userId="ecf726b1934da71b" providerId="LiveId" clId="{DBF02EF2-5AE0-440D-B6AD-B5ACDEE03AC8}" dt="2021-08-27T20:32:24.175" v="4568" actId="478"/>
          <ac:cxnSpMkLst>
            <pc:docMk/>
            <pc:sldMk cId="3858684139" sldId="422"/>
            <ac:cxnSpMk id="94" creationId="{18422052-3D34-4331-AC63-54602F0F7422}"/>
          </ac:cxnSpMkLst>
        </pc:cxnChg>
        <pc:cxnChg chg="del">
          <ac:chgData name="Syphax Ait oubelli" userId="ecf726b1934da71b" providerId="LiveId" clId="{DBF02EF2-5AE0-440D-B6AD-B5ACDEE03AC8}" dt="2021-08-27T20:32:24.175" v="4568" actId="478"/>
          <ac:cxnSpMkLst>
            <pc:docMk/>
            <pc:sldMk cId="3858684139" sldId="422"/>
            <ac:cxnSpMk id="95" creationId="{EEC17D16-BFAC-4610-A3D2-EFD89F5CA02F}"/>
          </ac:cxnSpMkLst>
        </pc:cxnChg>
        <pc:cxnChg chg="del">
          <ac:chgData name="Syphax Ait oubelli" userId="ecf726b1934da71b" providerId="LiveId" clId="{DBF02EF2-5AE0-440D-B6AD-B5ACDEE03AC8}" dt="2021-08-27T20:32:24.175" v="4568" actId="478"/>
          <ac:cxnSpMkLst>
            <pc:docMk/>
            <pc:sldMk cId="3858684139" sldId="422"/>
            <ac:cxnSpMk id="96" creationId="{E1E88F50-FDE6-4EAC-A75A-3AA53B9AB12F}"/>
          </ac:cxnSpMkLst>
        </pc:cxnChg>
        <pc:cxnChg chg="del">
          <ac:chgData name="Syphax Ait oubelli" userId="ecf726b1934da71b" providerId="LiveId" clId="{DBF02EF2-5AE0-440D-B6AD-B5ACDEE03AC8}" dt="2021-08-27T20:32:24.175" v="4568" actId="478"/>
          <ac:cxnSpMkLst>
            <pc:docMk/>
            <pc:sldMk cId="3858684139" sldId="422"/>
            <ac:cxnSpMk id="97" creationId="{F24DB324-2A88-4F01-8E70-7500DD7EFCFD}"/>
          </ac:cxnSpMkLst>
        </pc:cxnChg>
        <pc:cxnChg chg="del">
          <ac:chgData name="Syphax Ait oubelli" userId="ecf726b1934da71b" providerId="LiveId" clId="{DBF02EF2-5AE0-440D-B6AD-B5ACDEE03AC8}" dt="2021-08-27T20:32:24.175" v="4568" actId="478"/>
          <ac:cxnSpMkLst>
            <pc:docMk/>
            <pc:sldMk cId="3858684139" sldId="422"/>
            <ac:cxnSpMk id="99" creationId="{6C2F74E6-9D45-457E-ADB9-F2C6BC5F5584}"/>
          </ac:cxnSpMkLst>
        </pc:cxnChg>
      </pc:sldChg>
      <pc:sldChg chg="delSp modSp add mod">
        <pc:chgData name="Syphax Ait oubelli" userId="ecf726b1934da71b" providerId="LiveId" clId="{DBF02EF2-5AE0-440D-B6AD-B5ACDEE03AC8}" dt="2021-08-27T20:47:51.276" v="5015" actId="207"/>
        <pc:sldMkLst>
          <pc:docMk/>
          <pc:sldMk cId="3546985266" sldId="423"/>
        </pc:sldMkLst>
        <pc:spChg chg="del">
          <ac:chgData name="Syphax Ait oubelli" userId="ecf726b1934da71b" providerId="LiveId" clId="{DBF02EF2-5AE0-440D-B6AD-B5ACDEE03AC8}" dt="2021-08-27T20:32:34.858" v="4569" actId="478"/>
          <ac:spMkLst>
            <pc:docMk/>
            <pc:sldMk cId="3546985266" sldId="423"/>
            <ac:spMk id="42" creationId="{DC2FBFD4-9BAF-4F0F-B0D2-37EB8CA99081}"/>
          </ac:spMkLst>
        </pc:spChg>
        <pc:spChg chg="del">
          <ac:chgData name="Syphax Ait oubelli" userId="ecf726b1934da71b" providerId="LiveId" clId="{DBF02EF2-5AE0-440D-B6AD-B5ACDEE03AC8}" dt="2021-08-27T20:32:34.858" v="4569" actId="478"/>
          <ac:spMkLst>
            <pc:docMk/>
            <pc:sldMk cId="3546985266" sldId="423"/>
            <ac:spMk id="44" creationId="{18DEE543-1B9E-4872-8313-51EC599556B4}"/>
          </ac:spMkLst>
        </pc:spChg>
        <pc:spChg chg="del">
          <ac:chgData name="Syphax Ait oubelli" userId="ecf726b1934da71b" providerId="LiveId" clId="{DBF02EF2-5AE0-440D-B6AD-B5ACDEE03AC8}" dt="2021-08-27T20:32:34.858" v="4569" actId="478"/>
          <ac:spMkLst>
            <pc:docMk/>
            <pc:sldMk cId="3546985266" sldId="423"/>
            <ac:spMk id="45" creationId="{C802E9D9-86E1-4E44-ABE7-7D5089C479B6}"/>
          </ac:spMkLst>
        </pc:spChg>
        <pc:spChg chg="del">
          <ac:chgData name="Syphax Ait oubelli" userId="ecf726b1934da71b" providerId="LiveId" clId="{DBF02EF2-5AE0-440D-B6AD-B5ACDEE03AC8}" dt="2021-08-27T20:32:34.858" v="4569" actId="478"/>
          <ac:spMkLst>
            <pc:docMk/>
            <pc:sldMk cId="3546985266" sldId="423"/>
            <ac:spMk id="47" creationId="{20DCF8CE-8007-4EFB-A07D-6F5F69BE7A90}"/>
          </ac:spMkLst>
        </pc:spChg>
        <pc:spChg chg="del">
          <ac:chgData name="Syphax Ait oubelli" userId="ecf726b1934da71b" providerId="LiveId" clId="{DBF02EF2-5AE0-440D-B6AD-B5ACDEE03AC8}" dt="2021-08-27T20:32:34.858" v="4569" actId="478"/>
          <ac:spMkLst>
            <pc:docMk/>
            <pc:sldMk cId="3546985266" sldId="423"/>
            <ac:spMk id="53" creationId="{C497748A-C88E-4800-ABA9-2408F64D310E}"/>
          </ac:spMkLst>
        </pc:spChg>
        <pc:spChg chg="del">
          <ac:chgData name="Syphax Ait oubelli" userId="ecf726b1934da71b" providerId="LiveId" clId="{DBF02EF2-5AE0-440D-B6AD-B5ACDEE03AC8}" dt="2021-08-27T20:32:34.858" v="4569" actId="478"/>
          <ac:spMkLst>
            <pc:docMk/>
            <pc:sldMk cId="3546985266" sldId="423"/>
            <ac:spMk id="54" creationId="{AAC7EEAF-D656-47CE-8C3F-EA9EA2E249BE}"/>
          </ac:spMkLst>
        </pc:spChg>
        <pc:spChg chg="del">
          <ac:chgData name="Syphax Ait oubelli" userId="ecf726b1934da71b" providerId="LiveId" clId="{DBF02EF2-5AE0-440D-B6AD-B5ACDEE03AC8}" dt="2021-08-27T20:32:34.858" v="4569" actId="478"/>
          <ac:spMkLst>
            <pc:docMk/>
            <pc:sldMk cId="3546985266" sldId="423"/>
            <ac:spMk id="56" creationId="{6A6353A0-C998-4A1D-AB30-BE49BF2D4900}"/>
          </ac:spMkLst>
        </pc:spChg>
        <pc:spChg chg="del">
          <ac:chgData name="Syphax Ait oubelli" userId="ecf726b1934da71b" providerId="LiveId" clId="{DBF02EF2-5AE0-440D-B6AD-B5ACDEE03AC8}" dt="2021-08-27T20:32:34.858" v="4569" actId="478"/>
          <ac:spMkLst>
            <pc:docMk/>
            <pc:sldMk cId="3546985266" sldId="423"/>
            <ac:spMk id="57" creationId="{12D10859-0B20-4EAD-BBEA-880230B1BE12}"/>
          </ac:spMkLst>
        </pc:spChg>
        <pc:spChg chg="del">
          <ac:chgData name="Syphax Ait oubelli" userId="ecf726b1934da71b" providerId="LiveId" clId="{DBF02EF2-5AE0-440D-B6AD-B5ACDEE03AC8}" dt="2021-08-27T20:32:34.858" v="4569" actId="478"/>
          <ac:spMkLst>
            <pc:docMk/>
            <pc:sldMk cId="3546985266" sldId="423"/>
            <ac:spMk id="59" creationId="{04CB84BB-978B-4D95-A5F1-350DDD506149}"/>
          </ac:spMkLst>
        </pc:spChg>
        <pc:spChg chg="del">
          <ac:chgData name="Syphax Ait oubelli" userId="ecf726b1934da71b" providerId="LiveId" clId="{DBF02EF2-5AE0-440D-B6AD-B5ACDEE03AC8}" dt="2021-08-27T20:32:34.858" v="4569" actId="478"/>
          <ac:spMkLst>
            <pc:docMk/>
            <pc:sldMk cId="3546985266" sldId="423"/>
            <ac:spMk id="60" creationId="{F860B6A2-256E-4958-984B-4CA7CFA9B2BE}"/>
          </ac:spMkLst>
        </pc:spChg>
        <pc:spChg chg="del">
          <ac:chgData name="Syphax Ait oubelli" userId="ecf726b1934da71b" providerId="LiveId" clId="{DBF02EF2-5AE0-440D-B6AD-B5ACDEE03AC8}" dt="2021-08-27T20:32:34.858" v="4569" actId="478"/>
          <ac:spMkLst>
            <pc:docMk/>
            <pc:sldMk cId="3546985266" sldId="423"/>
            <ac:spMk id="62" creationId="{4BC7F5EF-FF71-48C9-AB81-CC664F482580}"/>
          </ac:spMkLst>
        </pc:spChg>
        <pc:spChg chg="del">
          <ac:chgData name="Syphax Ait oubelli" userId="ecf726b1934da71b" providerId="LiveId" clId="{DBF02EF2-5AE0-440D-B6AD-B5ACDEE03AC8}" dt="2021-08-27T20:32:34.858" v="4569" actId="478"/>
          <ac:spMkLst>
            <pc:docMk/>
            <pc:sldMk cId="3546985266" sldId="423"/>
            <ac:spMk id="63" creationId="{D58C902F-7C73-40D5-BF07-FA0B0F51F345}"/>
          </ac:spMkLst>
        </pc:spChg>
        <pc:spChg chg="del">
          <ac:chgData name="Syphax Ait oubelli" userId="ecf726b1934da71b" providerId="LiveId" clId="{DBF02EF2-5AE0-440D-B6AD-B5ACDEE03AC8}" dt="2021-08-27T20:32:34.858" v="4569" actId="478"/>
          <ac:spMkLst>
            <pc:docMk/>
            <pc:sldMk cId="3546985266" sldId="423"/>
            <ac:spMk id="66" creationId="{27F4EAC8-105D-4B47-B09A-4D389879EF31}"/>
          </ac:spMkLst>
        </pc:spChg>
        <pc:spChg chg="del">
          <ac:chgData name="Syphax Ait oubelli" userId="ecf726b1934da71b" providerId="LiveId" clId="{DBF02EF2-5AE0-440D-B6AD-B5ACDEE03AC8}" dt="2021-08-27T20:32:34.858" v="4569" actId="478"/>
          <ac:spMkLst>
            <pc:docMk/>
            <pc:sldMk cId="3546985266" sldId="423"/>
            <ac:spMk id="67" creationId="{10B155FB-C0BF-4C70-B11E-BF4D7973C22D}"/>
          </ac:spMkLst>
        </pc:spChg>
        <pc:spChg chg="del">
          <ac:chgData name="Syphax Ait oubelli" userId="ecf726b1934da71b" providerId="LiveId" clId="{DBF02EF2-5AE0-440D-B6AD-B5ACDEE03AC8}" dt="2021-08-27T20:32:34.858" v="4569" actId="478"/>
          <ac:spMkLst>
            <pc:docMk/>
            <pc:sldMk cId="3546985266" sldId="423"/>
            <ac:spMk id="68" creationId="{E4D494FE-438C-4F3C-9D84-F3E3EA5FF01B}"/>
          </ac:spMkLst>
        </pc:spChg>
        <pc:spChg chg="mod">
          <ac:chgData name="Syphax Ait oubelli" userId="ecf726b1934da71b" providerId="LiveId" clId="{DBF02EF2-5AE0-440D-B6AD-B5ACDEE03AC8}" dt="2021-08-27T20:47:51.276" v="5015" actId="207"/>
          <ac:spMkLst>
            <pc:docMk/>
            <pc:sldMk cId="3546985266" sldId="423"/>
            <ac:spMk id="123" creationId="{6EB0550F-3A4F-42D7-9AD9-749698E73B52}"/>
          </ac:spMkLst>
        </pc:spChg>
        <pc:cxnChg chg="del mod">
          <ac:chgData name="Syphax Ait oubelli" userId="ecf726b1934da71b" providerId="LiveId" clId="{DBF02EF2-5AE0-440D-B6AD-B5ACDEE03AC8}" dt="2021-08-27T20:32:34.858" v="4569" actId="478"/>
          <ac:cxnSpMkLst>
            <pc:docMk/>
            <pc:sldMk cId="3546985266" sldId="423"/>
            <ac:cxnSpMk id="69" creationId="{AF628DBC-C03A-4EBB-9DE7-93E36683CC15}"/>
          </ac:cxnSpMkLst>
        </pc:cxnChg>
        <pc:cxnChg chg="del mod">
          <ac:chgData name="Syphax Ait oubelli" userId="ecf726b1934da71b" providerId="LiveId" clId="{DBF02EF2-5AE0-440D-B6AD-B5ACDEE03AC8}" dt="2021-08-27T20:32:34.858" v="4569" actId="478"/>
          <ac:cxnSpMkLst>
            <pc:docMk/>
            <pc:sldMk cId="3546985266" sldId="423"/>
            <ac:cxnSpMk id="71" creationId="{C8C21735-D23B-4CD8-A201-1CB9D7C384DA}"/>
          </ac:cxnSpMkLst>
        </pc:cxnChg>
        <pc:cxnChg chg="del mod">
          <ac:chgData name="Syphax Ait oubelli" userId="ecf726b1934da71b" providerId="LiveId" clId="{DBF02EF2-5AE0-440D-B6AD-B5ACDEE03AC8}" dt="2021-08-27T20:32:34.858" v="4569" actId="478"/>
          <ac:cxnSpMkLst>
            <pc:docMk/>
            <pc:sldMk cId="3546985266" sldId="423"/>
            <ac:cxnSpMk id="72" creationId="{E9B5235E-9793-4EBE-A0ED-11D55CB798BA}"/>
          </ac:cxnSpMkLst>
        </pc:cxnChg>
        <pc:cxnChg chg="del mod">
          <ac:chgData name="Syphax Ait oubelli" userId="ecf726b1934da71b" providerId="LiveId" clId="{DBF02EF2-5AE0-440D-B6AD-B5ACDEE03AC8}" dt="2021-08-27T20:32:34.858" v="4569" actId="478"/>
          <ac:cxnSpMkLst>
            <pc:docMk/>
            <pc:sldMk cId="3546985266" sldId="423"/>
            <ac:cxnSpMk id="74" creationId="{17343D4A-FD86-4AB9-AB77-1F9BEFAAD4E2}"/>
          </ac:cxnSpMkLst>
        </pc:cxnChg>
        <pc:cxnChg chg="del">
          <ac:chgData name="Syphax Ait oubelli" userId="ecf726b1934da71b" providerId="LiveId" clId="{DBF02EF2-5AE0-440D-B6AD-B5ACDEE03AC8}" dt="2021-08-27T20:32:34.858" v="4569" actId="478"/>
          <ac:cxnSpMkLst>
            <pc:docMk/>
            <pc:sldMk cId="3546985266" sldId="423"/>
            <ac:cxnSpMk id="75" creationId="{A53AD7CB-C5F1-4ABC-8B5A-E4225FC3DB42}"/>
          </ac:cxnSpMkLst>
        </pc:cxnChg>
        <pc:cxnChg chg="del">
          <ac:chgData name="Syphax Ait oubelli" userId="ecf726b1934da71b" providerId="LiveId" clId="{DBF02EF2-5AE0-440D-B6AD-B5ACDEE03AC8}" dt="2021-08-27T20:32:34.858" v="4569" actId="478"/>
          <ac:cxnSpMkLst>
            <pc:docMk/>
            <pc:sldMk cId="3546985266" sldId="423"/>
            <ac:cxnSpMk id="76" creationId="{B5261359-D171-4ED9-97DC-0C558B284CBA}"/>
          </ac:cxnSpMkLst>
        </pc:cxnChg>
        <pc:cxnChg chg="del">
          <ac:chgData name="Syphax Ait oubelli" userId="ecf726b1934da71b" providerId="LiveId" clId="{DBF02EF2-5AE0-440D-B6AD-B5ACDEE03AC8}" dt="2021-08-27T20:32:34.858" v="4569" actId="478"/>
          <ac:cxnSpMkLst>
            <pc:docMk/>
            <pc:sldMk cId="3546985266" sldId="423"/>
            <ac:cxnSpMk id="77" creationId="{8628B1BC-5B34-4451-878E-63011EBC15C2}"/>
          </ac:cxnSpMkLst>
        </pc:cxnChg>
        <pc:cxnChg chg="del">
          <ac:chgData name="Syphax Ait oubelli" userId="ecf726b1934da71b" providerId="LiveId" clId="{DBF02EF2-5AE0-440D-B6AD-B5ACDEE03AC8}" dt="2021-08-27T20:32:34.858" v="4569" actId="478"/>
          <ac:cxnSpMkLst>
            <pc:docMk/>
            <pc:sldMk cId="3546985266" sldId="423"/>
            <ac:cxnSpMk id="78" creationId="{6F67CE49-2692-4D91-AAF4-20263BC95634}"/>
          </ac:cxnSpMkLst>
        </pc:cxnChg>
        <pc:cxnChg chg="del">
          <ac:chgData name="Syphax Ait oubelli" userId="ecf726b1934da71b" providerId="LiveId" clId="{DBF02EF2-5AE0-440D-B6AD-B5ACDEE03AC8}" dt="2021-08-27T20:32:34.858" v="4569" actId="478"/>
          <ac:cxnSpMkLst>
            <pc:docMk/>
            <pc:sldMk cId="3546985266" sldId="423"/>
            <ac:cxnSpMk id="79" creationId="{C09C5CD6-EF7C-4717-B4C8-1E54DE459D2C}"/>
          </ac:cxnSpMkLst>
        </pc:cxnChg>
        <pc:cxnChg chg="del">
          <ac:chgData name="Syphax Ait oubelli" userId="ecf726b1934da71b" providerId="LiveId" clId="{DBF02EF2-5AE0-440D-B6AD-B5ACDEE03AC8}" dt="2021-08-27T20:32:34.858" v="4569" actId="478"/>
          <ac:cxnSpMkLst>
            <pc:docMk/>
            <pc:sldMk cId="3546985266" sldId="423"/>
            <ac:cxnSpMk id="80" creationId="{635681D0-593B-4008-8DD7-0F07DA91540A}"/>
          </ac:cxnSpMkLst>
        </pc:cxnChg>
        <pc:cxnChg chg="del">
          <ac:chgData name="Syphax Ait oubelli" userId="ecf726b1934da71b" providerId="LiveId" clId="{DBF02EF2-5AE0-440D-B6AD-B5ACDEE03AC8}" dt="2021-08-27T20:32:34.858" v="4569" actId="478"/>
          <ac:cxnSpMkLst>
            <pc:docMk/>
            <pc:sldMk cId="3546985266" sldId="423"/>
            <ac:cxnSpMk id="81" creationId="{A7EE46A4-A527-4939-B84C-F8A39A2C7F16}"/>
          </ac:cxnSpMkLst>
        </pc:cxnChg>
        <pc:cxnChg chg="del">
          <ac:chgData name="Syphax Ait oubelli" userId="ecf726b1934da71b" providerId="LiveId" clId="{DBF02EF2-5AE0-440D-B6AD-B5ACDEE03AC8}" dt="2021-08-27T20:32:34.858" v="4569" actId="478"/>
          <ac:cxnSpMkLst>
            <pc:docMk/>
            <pc:sldMk cId="3546985266" sldId="423"/>
            <ac:cxnSpMk id="82" creationId="{CFFCE582-5657-4A30-AD99-F5D54C0586FD}"/>
          </ac:cxnSpMkLst>
        </pc:cxnChg>
        <pc:cxnChg chg="del">
          <ac:chgData name="Syphax Ait oubelli" userId="ecf726b1934da71b" providerId="LiveId" clId="{DBF02EF2-5AE0-440D-B6AD-B5ACDEE03AC8}" dt="2021-08-27T20:32:34.858" v="4569" actId="478"/>
          <ac:cxnSpMkLst>
            <pc:docMk/>
            <pc:sldMk cId="3546985266" sldId="423"/>
            <ac:cxnSpMk id="83" creationId="{87DC9B58-18AC-454C-90AC-19639F12D81D}"/>
          </ac:cxnSpMkLst>
        </pc:cxnChg>
        <pc:cxnChg chg="del">
          <ac:chgData name="Syphax Ait oubelli" userId="ecf726b1934da71b" providerId="LiveId" clId="{DBF02EF2-5AE0-440D-B6AD-B5ACDEE03AC8}" dt="2021-08-27T20:32:34.858" v="4569" actId="478"/>
          <ac:cxnSpMkLst>
            <pc:docMk/>
            <pc:sldMk cId="3546985266" sldId="423"/>
            <ac:cxnSpMk id="84" creationId="{79F05178-73AC-4002-8A11-74DD24C76C47}"/>
          </ac:cxnSpMkLst>
        </pc:cxnChg>
        <pc:cxnChg chg="del">
          <ac:chgData name="Syphax Ait oubelli" userId="ecf726b1934da71b" providerId="LiveId" clId="{DBF02EF2-5AE0-440D-B6AD-B5ACDEE03AC8}" dt="2021-08-27T20:32:34.858" v="4569" actId="478"/>
          <ac:cxnSpMkLst>
            <pc:docMk/>
            <pc:sldMk cId="3546985266" sldId="423"/>
            <ac:cxnSpMk id="85" creationId="{C0BEB304-CE8F-4433-8D2E-3A6A973BAD8E}"/>
          </ac:cxnSpMkLst>
        </pc:cxnChg>
        <pc:cxnChg chg="del">
          <ac:chgData name="Syphax Ait oubelli" userId="ecf726b1934da71b" providerId="LiveId" clId="{DBF02EF2-5AE0-440D-B6AD-B5ACDEE03AC8}" dt="2021-08-27T20:32:34.858" v="4569" actId="478"/>
          <ac:cxnSpMkLst>
            <pc:docMk/>
            <pc:sldMk cId="3546985266" sldId="423"/>
            <ac:cxnSpMk id="86" creationId="{4FF1C5F2-2598-404D-A370-4EB575A8298F}"/>
          </ac:cxnSpMkLst>
        </pc:cxnChg>
        <pc:cxnChg chg="del">
          <ac:chgData name="Syphax Ait oubelli" userId="ecf726b1934da71b" providerId="LiveId" clId="{DBF02EF2-5AE0-440D-B6AD-B5ACDEE03AC8}" dt="2021-08-27T20:32:34.858" v="4569" actId="478"/>
          <ac:cxnSpMkLst>
            <pc:docMk/>
            <pc:sldMk cId="3546985266" sldId="423"/>
            <ac:cxnSpMk id="87" creationId="{7286FA24-9462-4639-B906-C0838D91248A}"/>
          </ac:cxnSpMkLst>
        </pc:cxnChg>
        <pc:cxnChg chg="del">
          <ac:chgData name="Syphax Ait oubelli" userId="ecf726b1934da71b" providerId="LiveId" clId="{DBF02EF2-5AE0-440D-B6AD-B5ACDEE03AC8}" dt="2021-08-27T20:32:34.858" v="4569" actId="478"/>
          <ac:cxnSpMkLst>
            <pc:docMk/>
            <pc:sldMk cId="3546985266" sldId="423"/>
            <ac:cxnSpMk id="88" creationId="{2561B730-72E5-4303-B9EF-B9620ADD699D}"/>
          </ac:cxnSpMkLst>
        </pc:cxnChg>
        <pc:cxnChg chg="del">
          <ac:chgData name="Syphax Ait oubelli" userId="ecf726b1934da71b" providerId="LiveId" clId="{DBF02EF2-5AE0-440D-B6AD-B5ACDEE03AC8}" dt="2021-08-27T20:32:34.858" v="4569" actId="478"/>
          <ac:cxnSpMkLst>
            <pc:docMk/>
            <pc:sldMk cId="3546985266" sldId="423"/>
            <ac:cxnSpMk id="89" creationId="{6593F95F-D66B-4BCF-BDA7-6575307BBBF5}"/>
          </ac:cxnSpMkLst>
        </pc:cxnChg>
        <pc:cxnChg chg="del">
          <ac:chgData name="Syphax Ait oubelli" userId="ecf726b1934da71b" providerId="LiveId" clId="{DBF02EF2-5AE0-440D-B6AD-B5ACDEE03AC8}" dt="2021-08-27T20:32:34.858" v="4569" actId="478"/>
          <ac:cxnSpMkLst>
            <pc:docMk/>
            <pc:sldMk cId="3546985266" sldId="423"/>
            <ac:cxnSpMk id="90" creationId="{351DF9ED-544C-4A1B-BA3F-D60B84B7AC70}"/>
          </ac:cxnSpMkLst>
        </pc:cxnChg>
        <pc:cxnChg chg="del">
          <ac:chgData name="Syphax Ait oubelli" userId="ecf726b1934da71b" providerId="LiveId" clId="{DBF02EF2-5AE0-440D-B6AD-B5ACDEE03AC8}" dt="2021-08-27T20:32:34.858" v="4569" actId="478"/>
          <ac:cxnSpMkLst>
            <pc:docMk/>
            <pc:sldMk cId="3546985266" sldId="423"/>
            <ac:cxnSpMk id="91" creationId="{B42CB3A6-E6F5-4FC0-BDEA-50F0A45427BE}"/>
          </ac:cxnSpMkLst>
        </pc:cxnChg>
        <pc:cxnChg chg="del mod">
          <ac:chgData name="Syphax Ait oubelli" userId="ecf726b1934da71b" providerId="LiveId" clId="{DBF02EF2-5AE0-440D-B6AD-B5ACDEE03AC8}" dt="2021-08-27T20:32:34.858" v="4569" actId="478"/>
          <ac:cxnSpMkLst>
            <pc:docMk/>
            <pc:sldMk cId="3546985266" sldId="423"/>
            <ac:cxnSpMk id="92" creationId="{327702C8-A8D0-4493-8A8E-94644FE10436}"/>
          </ac:cxnSpMkLst>
        </pc:cxnChg>
        <pc:cxnChg chg="del">
          <ac:chgData name="Syphax Ait oubelli" userId="ecf726b1934da71b" providerId="LiveId" clId="{DBF02EF2-5AE0-440D-B6AD-B5ACDEE03AC8}" dt="2021-08-27T20:32:34.858" v="4569" actId="478"/>
          <ac:cxnSpMkLst>
            <pc:docMk/>
            <pc:sldMk cId="3546985266" sldId="423"/>
            <ac:cxnSpMk id="93" creationId="{FC6E5735-BBDB-4F1D-B3F4-82093649FEC2}"/>
          </ac:cxnSpMkLst>
        </pc:cxnChg>
        <pc:cxnChg chg="del">
          <ac:chgData name="Syphax Ait oubelli" userId="ecf726b1934da71b" providerId="LiveId" clId="{DBF02EF2-5AE0-440D-B6AD-B5ACDEE03AC8}" dt="2021-08-27T20:32:34.858" v="4569" actId="478"/>
          <ac:cxnSpMkLst>
            <pc:docMk/>
            <pc:sldMk cId="3546985266" sldId="423"/>
            <ac:cxnSpMk id="94" creationId="{18422052-3D34-4331-AC63-54602F0F7422}"/>
          </ac:cxnSpMkLst>
        </pc:cxnChg>
        <pc:cxnChg chg="del">
          <ac:chgData name="Syphax Ait oubelli" userId="ecf726b1934da71b" providerId="LiveId" clId="{DBF02EF2-5AE0-440D-B6AD-B5ACDEE03AC8}" dt="2021-08-27T20:32:34.858" v="4569" actId="478"/>
          <ac:cxnSpMkLst>
            <pc:docMk/>
            <pc:sldMk cId="3546985266" sldId="423"/>
            <ac:cxnSpMk id="95" creationId="{EEC17D16-BFAC-4610-A3D2-EFD89F5CA02F}"/>
          </ac:cxnSpMkLst>
        </pc:cxnChg>
        <pc:cxnChg chg="del">
          <ac:chgData name="Syphax Ait oubelli" userId="ecf726b1934da71b" providerId="LiveId" clId="{DBF02EF2-5AE0-440D-B6AD-B5ACDEE03AC8}" dt="2021-08-27T20:32:34.858" v="4569" actId="478"/>
          <ac:cxnSpMkLst>
            <pc:docMk/>
            <pc:sldMk cId="3546985266" sldId="423"/>
            <ac:cxnSpMk id="96" creationId="{E1E88F50-FDE6-4EAC-A75A-3AA53B9AB12F}"/>
          </ac:cxnSpMkLst>
        </pc:cxnChg>
        <pc:cxnChg chg="del">
          <ac:chgData name="Syphax Ait oubelli" userId="ecf726b1934da71b" providerId="LiveId" clId="{DBF02EF2-5AE0-440D-B6AD-B5ACDEE03AC8}" dt="2021-08-27T20:32:34.858" v="4569" actId="478"/>
          <ac:cxnSpMkLst>
            <pc:docMk/>
            <pc:sldMk cId="3546985266" sldId="423"/>
            <ac:cxnSpMk id="97" creationId="{F24DB324-2A88-4F01-8E70-7500DD7EFCFD}"/>
          </ac:cxnSpMkLst>
        </pc:cxnChg>
      </pc:sldChg>
      <pc:sldChg chg="delSp modSp add mod">
        <pc:chgData name="Syphax Ait oubelli" userId="ecf726b1934da71b" providerId="LiveId" clId="{DBF02EF2-5AE0-440D-B6AD-B5ACDEE03AC8}" dt="2021-08-27T20:47:56.449" v="5017" actId="207"/>
        <pc:sldMkLst>
          <pc:docMk/>
          <pc:sldMk cId="367472268" sldId="424"/>
        </pc:sldMkLst>
        <pc:spChg chg="del">
          <ac:chgData name="Syphax Ait oubelli" userId="ecf726b1934da71b" providerId="LiveId" clId="{DBF02EF2-5AE0-440D-B6AD-B5ACDEE03AC8}" dt="2021-08-27T20:32:50.647" v="4570" actId="478"/>
          <ac:spMkLst>
            <pc:docMk/>
            <pc:sldMk cId="367472268" sldId="424"/>
            <ac:spMk id="42" creationId="{DC2FBFD4-9BAF-4F0F-B0D2-37EB8CA99081}"/>
          </ac:spMkLst>
        </pc:spChg>
        <pc:spChg chg="del">
          <ac:chgData name="Syphax Ait oubelli" userId="ecf726b1934da71b" providerId="LiveId" clId="{DBF02EF2-5AE0-440D-B6AD-B5ACDEE03AC8}" dt="2021-08-27T20:32:50.647" v="4570" actId="478"/>
          <ac:spMkLst>
            <pc:docMk/>
            <pc:sldMk cId="367472268" sldId="424"/>
            <ac:spMk id="44" creationId="{18DEE543-1B9E-4872-8313-51EC599556B4}"/>
          </ac:spMkLst>
        </pc:spChg>
        <pc:spChg chg="del">
          <ac:chgData name="Syphax Ait oubelli" userId="ecf726b1934da71b" providerId="LiveId" clId="{DBF02EF2-5AE0-440D-B6AD-B5ACDEE03AC8}" dt="2021-08-27T20:32:50.647" v="4570" actId="478"/>
          <ac:spMkLst>
            <pc:docMk/>
            <pc:sldMk cId="367472268" sldId="424"/>
            <ac:spMk id="45" creationId="{C802E9D9-86E1-4E44-ABE7-7D5089C479B6}"/>
          </ac:spMkLst>
        </pc:spChg>
        <pc:spChg chg="del">
          <ac:chgData name="Syphax Ait oubelli" userId="ecf726b1934da71b" providerId="LiveId" clId="{DBF02EF2-5AE0-440D-B6AD-B5ACDEE03AC8}" dt="2021-08-27T20:32:50.647" v="4570" actId="478"/>
          <ac:spMkLst>
            <pc:docMk/>
            <pc:sldMk cId="367472268" sldId="424"/>
            <ac:spMk id="47" creationId="{20DCF8CE-8007-4EFB-A07D-6F5F69BE7A90}"/>
          </ac:spMkLst>
        </pc:spChg>
        <pc:spChg chg="del">
          <ac:chgData name="Syphax Ait oubelli" userId="ecf726b1934da71b" providerId="LiveId" clId="{DBF02EF2-5AE0-440D-B6AD-B5ACDEE03AC8}" dt="2021-08-27T20:32:50.647" v="4570" actId="478"/>
          <ac:spMkLst>
            <pc:docMk/>
            <pc:sldMk cId="367472268" sldId="424"/>
            <ac:spMk id="53" creationId="{C497748A-C88E-4800-ABA9-2408F64D310E}"/>
          </ac:spMkLst>
        </pc:spChg>
        <pc:spChg chg="del">
          <ac:chgData name="Syphax Ait oubelli" userId="ecf726b1934da71b" providerId="LiveId" clId="{DBF02EF2-5AE0-440D-B6AD-B5ACDEE03AC8}" dt="2021-08-27T20:32:50.647" v="4570" actId="478"/>
          <ac:spMkLst>
            <pc:docMk/>
            <pc:sldMk cId="367472268" sldId="424"/>
            <ac:spMk id="54" creationId="{AAC7EEAF-D656-47CE-8C3F-EA9EA2E249BE}"/>
          </ac:spMkLst>
        </pc:spChg>
        <pc:spChg chg="del">
          <ac:chgData name="Syphax Ait oubelli" userId="ecf726b1934da71b" providerId="LiveId" clId="{DBF02EF2-5AE0-440D-B6AD-B5ACDEE03AC8}" dt="2021-08-27T20:32:50.647" v="4570" actId="478"/>
          <ac:spMkLst>
            <pc:docMk/>
            <pc:sldMk cId="367472268" sldId="424"/>
            <ac:spMk id="56" creationId="{6A6353A0-C998-4A1D-AB30-BE49BF2D4900}"/>
          </ac:spMkLst>
        </pc:spChg>
        <pc:spChg chg="del">
          <ac:chgData name="Syphax Ait oubelli" userId="ecf726b1934da71b" providerId="LiveId" clId="{DBF02EF2-5AE0-440D-B6AD-B5ACDEE03AC8}" dt="2021-08-27T20:32:50.647" v="4570" actId="478"/>
          <ac:spMkLst>
            <pc:docMk/>
            <pc:sldMk cId="367472268" sldId="424"/>
            <ac:spMk id="57" creationId="{12D10859-0B20-4EAD-BBEA-880230B1BE12}"/>
          </ac:spMkLst>
        </pc:spChg>
        <pc:spChg chg="del">
          <ac:chgData name="Syphax Ait oubelli" userId="ecf726b1934da71b" providerId="LiveId" clId="{DBF02EF2-5AE0-440D-B6AD-B5ACDEE03AC8}" dt="2021-08-27T20:32:50.647" v="4570" actId="478"/>
          <ac:spMkLst>
            <pc:docMk/>
            <pc:sldMk cId="367472268" sldId="424"/>
            <ac:spMk id="59" creationId="{04CB84BB-978B-4D95-A5F1-350DDD506149}"/>
          </ac:spMkLst>
        </pc:spChg>
        <pc:spChg chg="del">
          <ac:chgData name="Syphax Ait oubelli" userId="ecf726b1934da71b" providerId="LiveId" clId="{DBF02EF2-5AE0-440D-B6AD-B5ACDEE03AC8}" dt="2021-08-27T20:32:50.647" v="4570" actId="478"/>
          <ac:spMkLst>
            <pc:docMk/>
            <pc:sldMk cId="367472268" sldId="424"/>
            <ac:spMk id="60" creationId="{F860B6A2-256E-4958-984B-4CA7CFA9B2BE}"/>
          </ac:spMkLst>
        </pc:spChg>
        <pc:spChg chg="del">
          <ac:chgData name="Syphax Ait oubelli" userId="ecf726b1934da71b" providerId="LiveId" clId="{DBF02EF2-5AE0-440D-B6AD-B5ACDEE03AC8}" dt="2021-08-27T20:32:50.647" v="4570" actId="478"/>
          <ac:spMkLst>
            <pc:docMk/>
            <pc:sldMk cId="367472268" sldId="424"/>
            <ac:spMk id="62" creationId="{4BC7F5EF-FF71-48C9-AB81-CC664F482580}"/>
          </ac:spMkLst>
        </pc:spChg>
        <pc:spChg chg="del">
          <ac:chgData name="Syphax Ait oubelli" userId="ecf726b1934da71b" providerId="LiveId" clId="{DBF02EF2-5AE0-440D-B6AD-B5ACDEE03AC8}" dt="2021-08-27T20:32:50.647" v="4570" actId="478"/>
          <ac:spMkLst>
            <pc:docMk/>
            <pc:sldMk cId="367472268" sldId="424"/>
            <ac:spMk id="63" creationId="{D58C902F-7C73-40D5-BF07-FA0B0F51F345}"/>
          </ac:spMkLst>
        </pc:spChg>
        <pc:spChg chg="del">
          <ac:chgData name="Syphax Ait oubelli" userId="ecf726b1934da71b" providerId="LiveId" clId="{DBF02EF2-5AE0-440D-B6AD-B5ACDEE03AC8}" dt="2021-08-27T20:32:50.647" v="4570" actId="478"/>
          <ac:spMkLst>
            <pc:docMk/>
            <pc:sldMk cId="367472268" sldId="424"/>
            <ac:spMk id="67" creationId="{10B155FB-C0BF-4C70-B11E-BF4D7973C22D}"/>
          </ac:spMkLst>
        </pc:spChg>
        <pc:spChg chg="del">
          <ac:chgData name="Syphax Ait oubelli" userId="ecf726b1934da71b" providerId="LiveId" clId="{DBF02EF2-5AE0-440D-B6AD-B5ACDEE03AC8}" dt="2021-08-27T20:32:50.647" v="4570" actId="478"/>
          <ac:spMkLst>
            <pc:docMk/>
            <pc:sldMk cId="367472268" sldId="424"/>
            <ac:spMk id="68" creationId="{E4D494FE-438C-4F3C-9D84-F3E3EA5FF01B}"/>
          </ac:spMkLst>
        </pc:spChg>
        <pc:spChg chg="mod">
          <ac:chgData name="Syphax Ait oubelli" userId="ecf726b1934da71b" providerId="LiveId" clId="{DBF02EF2-5AE0-440D-B6AD-B5ACDEE03AC8}" dt="2021-08-27T20:47:56.449" v="5017" actId="207"/>
          <ac:spMkLst>
            <pc:docMk/>
            <pc:sldMk cId="367472268" sldId="424"/>
            <ac:spMk id="124" creationId="{7C552565-F814-440F-B810-69B985E86A5D}"/>
          </ac:spMkLst>
        </pc:spChg>
        <pc:cxnChg chg="del mod">
          <ac:chgData name="Syphax Ait oubelli" userId="ecf726b1934da71b" providerId="LiveId" clId="{DBF02EF2-5AE0-440D-B6AD-B5ACDEE03AC8}" dt="2021-08-27T20:32:50.647" v="4570" actId="478"/>
          <ac:cxnSpMkLst>
            <pc:docMk/>
            <pc:sldMk cId="367472268" sldId="424"/>
            <ac:cxnSpMk id="69" creationId="{AF628DBC-C03A-4EBB-9DE7-93E36683CC15}"/>
          </ac:cxnSpMkLst>
        </pc:cxnChg>
        <pc:cxnChg chg="del mod">
          <ac:chgData name="Syphax Ait oubelli" userId="ecf726b1934da71b" providerId="LiveId" clId="{DBF02EF2-5AE0-440D-B6AD-B5ACDEE03AC8}" dt="2021-08-27T20:32:50.647" v="4570" actId="478"/>
          <ac:cxnSpMkLst>
            <pc:docMk/>
            <pc:sldMk cId="367472268" sldId="424"/>
            <ac:cxnSpMk id="71" creationId="{C8C21735-D23B-4CD8-A201-1CB9D7C384DA}"/>
          </ac:cxnSpMkLst>
        </pc:cxnChg>
        <pc:cxnChg chg="del mod">
          <ac:chgData name="Syphax Ait oubelli" userId="ecf726b1934da71b" providerId="LiveId" clId="{DBF02EF2-5AE0-440D-B6AD-B5ACDEE03AC8}" dt="2021-08-27T20:32:50.647" v="4570" actId="478"/>
          <ac:cxnSpMkLst>
            <pc:docMk/>
            <pc:sldMk cId="367472268" sldId="424"/>
            <ac:cxnSpMk id="72" creationId="{E9B5235E-9793-4EBE-A0ED-11D55CB798BA}"/>
          </ac:cxnSpMkLst>
        </pc:cxnChg>
        <pc:cxnChg chg="del mod">
          <ac:chgData name="Syphax Ait oubelli" userId="ecf726b1934da71b" providerId="LiveId" clId="{DBF02EF2-5AE0-440D-B6AD-B5ACDEE03AC8}" dt="2021-08-27T20:32:50.647" v="4570" actId="478"/>
          <ac:cxnSpMkLst>
            <pc:docMk/>
            <pc:sldMk cId="367472268" sldId="424"/>
            <ac:cxnSpMk id="74" creationId="{17343D4A-FD86-4AB9-AB77-1F9BEFAAD4E2}"/>
          </ac:cxnSpMkLst>
        </pc:cxnChg>
        <pc:cxnChg chg="del">
          <ac:chgData name="Syphax Ait oubelli" userId="ecf726b1934da71b" providerId="LiveId" clId="{DBF02EF2-5AE0-440D-B6AD-B5ACDEE03AC8}" dt="2021-08-27T20:32:50.647" v="4570" actId="478"/>
          <ac:cxnSpMkLst>
            <pc:docMk/>
            <pc:sldMk cId="367472268" sldId="424"/>
            <ac:cxnSpMk id="75" creationId="{A53AD7CB-C5F1-4ABC-8B5A-E4225FC3DB42}"/>
          </ac:cxnSpMkLst>
        </pc:cxnChg>
        <pc:cxnChg chg="del">
          <ac:chgData name="Syphax Ait oubelli" userId="ecf726b1934da71b" providerId="LiveId" clId="{DBF02EF2-5AE0-440D-B6AD-B5ACDEE03AC8}" dt="2021-08-27T20:32:50.647" v="4570" actId="478"/>
          <ac:cxnSpMkLst>
            <pc:docMk/>
            <pc:sldMk cId="367472268" sldId="424"/>
            <ac:cxnSpMk id="76" creationId="{B5261359-D171-4ED9-97DC-0C558B284CBA}"/>
          </ac:cxnSpMkLst>
        </pc:cxnChg>
        <pc:cxnChg chg="del">
          <ac:chgData name="Syphax Ait oubelli" userId="ecf726b1934da71b" providerId="LiveId" clId="{DBF02EF2-5AE0-440D-B6AD-B5ACDEE03AC8}" dt="2021-08-27T20:32:50.647" v="4570" actId="478"/>
          <ac:cxnSpMkLst>
            <pc:docMk/>
            <pc:sldMk cId="367472268" sldId="424"/>
            <ac:cxnSpMk id="77" creationId="{8628B1BC-5B34-4451-878E-63011EBC15C2}"/>
          </ac:cxnSpMkLst>
        </pc:cxnChg>
        <pc:cxnChg chg="del">
          <ac:chgData name="Syphax Ait oubelli" userId="ecf726b1934da71b" providerId="LiveId" clId="{DBF02EF2-5AE0-440D-B6AD-B5ACDEE03AC8}" dt="2021-08-27T20:32:50.647" v="4570" actId="478"/>
          <ac:cxnSpMkLst>
            <pc:docMk/>
            <pc:sldMk cId="367472268" sldId="424"/>
            <ac:cxnSpMk id="78" creationId="{6F67CE49-2692-4D91-AAF4-20263BC95634}"/>
          </ac:cxnSpMkLst>
        </pc:cxnChg>
        <pc:cxnChg chg="del">
          <ac:chgData name="Syphax Ait oubelli" userId="ecf726b1934da71b" providerId="LiveId" clId="{DBF02EF2-5AE0-440D-B6AD-B5ACDEE03AC8}" dt="2021-08-27T20:32:50.647" v="4570" actId="478"/>
          <ac:cxnSpMkLst>
            <pc:docMk/>
            <pc:sldMk cId="367472268" sldId="424"/>
            <ac:cxnSpMk id="79" creationId="{C09C5CD6-EF7C-4717-B4C8-1E54DE459D2C}"/>
          </ac:cxnSpMkLst>
        </pc:cxnChg>
        <pc:cxnChg chg="del">
          <ac:chgData name="Syphax Ait oubelli" userId="ecf726b1934da71b" providerId="LiveId" clId="{DBF02EF2-5AE0-440D-B6AD-B5ACDEE03AC8}" dt="2021-08-27T20:32:50.647" v="4570" actId="478"/>
          <ac:cxnSpMkLst>
            <pc:docMk/>
            <pc:sldMk cId="367472268" sldId="424"/>
            <ac:cxnSpMk id="80" creationId="{635681D0-593B-4008-8DD7-0F07DA91540A}"/>
          </ac:cxnSpMkLst>
        </pc:cxnChg>
        <pc:cxnChg chg="del">
          <ac:chgData name="Syphax Ait oubelli" userId="ecf726b1934da71b" providerId="LiveId" clId="{DBF02EF2-5AE0-440D-B6AD-B5ACDEE03AC8}" dt="2021-08-27T20:32:50.647" v="4570" actId="478"/>
          <ac:cxnSpMkLst>
            <pc:docMk/>
            <pc:sldMk cId="367472268" sldId="424"/>
            <ac:cxnSpMk id="81" creationId="{A7EE46A4-A527-4939-B84C-F8A39A2C7F16}"/>
          </ac:cxnSpMkLst>
        </pc:cxnChg>
        <pc:cxnChg chg="del">
          <ac:chgData name="Syphax Ait oubelli" userId="ecf726b1934da71b" providerId="LiveId" clId="{DBF02EF2-5AE0-440D-B6AD-B5ACDEE03AC8}" dt="2021-08-27T20:32:50.647" v="4570" actId="478"/>
          <ac:cxnSpMkLst>
            <pc:docMk/>
            <pc:sldMk cId="367472268" sldId="424"/>
            <ac:cxnSpMk id="82" creationId="{CFFCE582-5657-4A30-AD99-F5D54C0586FD}"/>
          </ac:cxnSpMkLst>
        </pc:cxnChg>
        <pc:cxnChg chg="del">
          <ac:chgData name="Syphax Ait oubelli" userId="ecf726b1934da71b" providerId="LiveId" clId="{DBF02EF2-5AE0-440D-B6AD-B5ACDEE03AC8}" dt="2021-08-27T20:32:50.647" v="4570" actId="478"/>
          <ac:cxnSpMkLst>
            <pc:docMk/>
            <pc:sldMk cId="367472268" sldId="424"/>
            <ac:cxnSpMk id="83" creationId="{87DC9B58-18AC-454C-90AC-19639F12D81D}"/>
          </ac:cxnSpMkLst>
        </pc:cxnChg>
        <pc:cxnChg chg="del">
          <ac:chgData name="Syphax Ait oubelli" userId="ecf726b1934da71b" providerId="LiveId" clId="{DBF02EF2-5AE0-440D-B6AD-B5ACDEE03AC8}" dt="2021-08-27T20:32:50.647" v="4570" actId="478"/>
          <ac:cxnSpMkLst>
            <pc:docMk/>
            <pc:sldMk cId="367472268" sldId="424"/>
            <ac:cxnSpMk id="84" creationId="{79F05178-73AC-4002-8A11-74DD24C76C47}"/>
          </ac:cxnSpMkLst>
        </pc:cxnChg>
        <pc:cxnChg chg="del">
          <ac:chgData name="Syphax Ait oubelli" userId="ecf726b1934da71b" providerId="LiveId" clId="{DBF02EF2-5AE0-440D-B6AD-B5ACDEE03AC8}" dt="2021-08-27T20:32:50.647" v="4570" actId="478"/>
          <ac:cxnSpMkLst>
            <pc:docMk/>
            <pc:sldMk cId="367472268" sldId="424"/>
            <ac:cxnSpMk id="85" creationId="{C0BEB304-CE8F-4433-8D2E-3A6A973BAD8E}"/>
          </ac:cxnSpMkLst>
        </pc:cxnChg>
        <pc:cxnChg chg="del">
          <ac:chgData name="Syphax Ait oubelli" userId="ecf726b1934da71b" providerId="LiveId" clId="{DBF02EF2-5AE0-440D-B6AD-B5ACDEE03AC8}" dt="2021-08-27T20:32:50.647" v="4570" actId="478"/>
          <ac:cxnSpMkLst>
            <pc:docMk/>
            <pc:sldMk cId="367472268" sldId="424"/>
            <ac:cxnSpMk id="86" creationId="{4FF1C5F2-2598-404D-A370-4EB575A8298F}"/>
          </ac:cxnSpMkLst>
        </pc:cxnChg>
        <pc:cxnChg chg="del">
          <ac:chgData name="Syphax Ait oubelli" userId="ecf726b1934da71b" providerId="LiveId" clId="{DBF02EF2-5AE0-440D-B6AD-B5ACDEE03AC8}" dt="2021-08-27T20:32:50.647" v="4570" actId="478"/>
          <ac:cxnSpMkLst>
            <pc:docMk/>
            <pc:sldMk cId="367472268" sldId="424"/>
            <ac:cxnSpMk id="87" creationId="{7286FA24-9462-4639-B906-C0838D91248A}"/>
          </ac:cxnSpMkLst>
        </pc:cxnChg>
        <pc:cxnChg chg="del">
          <ac:chgData name="Syphax Ait oubelli" userId="ecf726b1934da71b" providerId="LiveId" clId="{DBF02EF2-5AE0-440D-B6AD-B5ACDEE03AC8}" dt="2021-08-27T20:32:50.647" v="4570" actId="478"/>
          <ac:cxnSpMkLst>
            <pc:docMk/>
            <pc:sldMk cId="367472268" sldId="424"/>
            <ac:cxnSpMk id="88" creationId="{2561B730-72E5-4303-B9EF-B9620ADD699D}"/>
          </ac:cxnSpMkLst>
        </pc:cxnChg>
        <pc:cxnChg chg="del">
          <ac:chgData name="Syphax Ait oubelli" userId="ecf726b1934da71b" providerId="LiveId" clId="{DBF02EF2-5AE0-440D-B6AD-B5ACDEE03AC8}" dt="2021-08-27T20:32:50.647" v="4570" actId="478"/>
          <ac:cxnSpMkLst>
            <pc:docMk/>
            <pc:sldMk cId="367472268" sldId="424"/>
            <ac:cxnSpMk id="90" creationId="{351DF9ED-544C-4A1B-BA3F-D60B84B7AC70}"/>
          </ac:cxnSpMkLst>
        </pc:cxnChg>
        <pc:cxnChg chg="del">
          <ac:chgData name="Syphax Ait oubelli" userId="ecf726b1934da71b" providerId="LiveId" clId="{DBF02EF2-5AE0-440D-B6AD-B5ACDEE03AC8}" dt="2021-08-27T20:32:50.647" v="4570" actId="478"/>
          <ac:cxnSpMkLst>
            <pc:docMk/>
            <pc:sldMk cId="367472268" sldId="424"/>
            <ac:cxnSpMk id="91" creationId="{B42CB3A6-E6F5-4FC0-BDEA-50F0A45427BE}"/>
          </ac:cxnSpMkLst>
        </pc:cxnChg>
        <pc:cxnChg chg="del mod">
          <ac:chgData name="Syphax Ait oubelli" userId="ecf726b1934da71b" providerId="LiveId" clId="{DBF02EF2-5AE0-440D-B6AD-B5ACDEE03AC8}" dt="2021-08-27T20:32:50.647" v="4570" actId="478"/>
          <ac:cxnSpMkLst>
            <pc:docMk/>
            <pc:sldMk cId="367472268" sldId="424"/>
            <ac:cxnSpMk id="92" creationId="{327702C8-A8D0-4493-8A8E-94644FE10436}"/>
          </ac:cxnSpMkLst>
        </pc:cxnChg>
        <pc:cxnChg chg="del">
          <ac:chgData name="Syphax Ait oubelli" userId="ecf726b1934da71b" providerId="LiveId" clId="{DBF02EF2-5AE0-440D-B6AD-B5ACDEE03AC8}" dt="2021-08-27T20:32:50.647" v="4570" actId="478"/>
          <ac:cxnSpMkLst>
            <pc:docMk/>
            <pc:sldMk cId="367472268" sldId="424"/>
            <ac:cxnSpMk id="93" creationId="{FC6E5735-BBDB-4F1D-B3F4-82093649FEC2}"/>
          </ac:cxnSpMkLst>
        </pc:cxnChg>
        <pc:cxnChg chg="del">
          <ac:chgData name="Syphax Ait oubelli" userId="ecf726b1934da71b" providerId="LiveId" clId="{DBF02EF2-5AE0-440D-B6AD-B5ACDEE03AC8}" dt="2021-08-27T20:32:50.647" v="4570" actId="478"/>
          <ac:cxnSpMkLst>
            <pc:docMk/>
            <pc:sldMk cId="367472268" sldId="424"/>
            <ac:cxnSpMk id="94" creationId="{18422052-3D34-4331-AC63-54602F0F7422}"/>
          </ac:cxnSpMkLst>
        </pc:cxnChg>
        <pc:cxnChg chg="del">
          <ac:chgData name="Syphax Ait oubelli" userId="ecf726b1934da71b" providerId="LiveId" clId="{DBF02EF2-5AE0-440D-B6AD-B5ACDEE03AC8}" dt="2021-08-27T20:32:50.647" v="4570" actId="478"/>
          <ac:cxnSpMkLst>
            <pc:docMk/>
            <pc:sldMk cId="367472268" sldId="424"/>
            <ac:cxnSpMk id="95" creationId="{EEC17D16-BFAC-4610-A3D2-EFD89F5CA02F}"/>
          </ac:cxnSpMkLst>
        </pc:cxnChg>
        <pc:cxnChg chg="del">
          <ac:chgData name="Syphax Ait oubelli" userId="ecf726b1934da71b" providerId="LiveId" clId="{DBF02EF2-5AE0-440D-B6AD-B5ACDEE03AC8}" dt="2021-08-27T20:32:52.425" v="4571" actId="478"/>
          <ac:cxnSpMkLst>
            <pc:docMk/>
            <pc:sldMk cId="367472268" sldId="424"/>
            <ac:cxnSpMk id="96" creationId="{E1E88F50-FDE6-4EAC-A75A-3AA53B9AB12F}"/>
          </ac:cxnSpMkLst>
        </pc:cxnChg>
        <pc:cxnChg chg="del">
          <ac:chgData name="Syphax Ait oubelli" userId="ecf726b1934da71b" providerId="LiveId" clId="{DBF02EF2-5AE0-440D-B6AD-B5ACDEE03AC8}" dt="2021-08-27T20:32:50.647" v="4570" actId="478"/>
          <ac:cxnSpMkLst>
            <pc:docMk/>
            <pc:sldMk cId="367472268" sldId="424"/>
            <ac:cxnSpMk id="97" creationId="{F24DB324-2A88-4F01-8E70-7500DD7EFCFD}"/>
          </ac:cxnSpMkLst>
        </pc:cxnChg>
      </pc:sldChg>
      <pc:sldChg chg="delSp modSp add mod">
        <pc:chgData name="Syphax Ait oubelli" userId="ecf726b1934da71b" providerId="LiveId" clId="{DBF02EF2-5AE0-440D-B6AD-B5ACDEE03AC8}" dt="2021-08-27T20:48:07.057" v="5019" actId="207"/>
        <pc:sldMkLst>
          <pc:docMk/>
          <pc:sldMk cId="1677558685" sldId="425"/>
        </pc:sldMkLst>
        <pc:spChg chg="del">
          <ac:chgData name="Syphax Ait oubelli" userId="ecf726b1934da71b" providerId="LiveId" clId="{DBF02EF2-5AE0-440D-B6AD-B5ACDEE03AC8}" dt="2021-08-27T20:33:12.028" v="4577" actId="478"/>
          <ac:spMkLst>
            <pc:docMk/>
            <pc:sldMk cId="1677558685" sldId="425"/>
            <ac:spMk id="42" creationId="{DC2FBFD4-9BAF-4F0F-B0D2-37EB8CA99081}"/>
          </ac:spMkLst>
        </pc:spChg>
        <pc:spChg chg="del">
          <ac:chgData name="Syphax Ait oubelli" userId="ecf726b1934da71b" providerId="LiveId" clId="{DBF02EF2-5AE0-440D-B6AD-B5ACDEE03AC8}" dt="2021-08-27T20:33:12.028" v="4577" actId="478"/>
          <ac:spMkLst>
            <pc:docMk/>
            <pc:sldMk cId="1677558685" sldId="425"/>
            <ac:spMk id="44" creationId="{18DEE543-1B9E-4872-8313-51EC599556B4}"/>
          </ac:spMkLst>
        </pc:spChg>
        <pc:spChg chg="del">
          <ac:chgData name="Syphax Ait oubelli" userId="ecf726b1934da71b" providerId="LiveId" clId="{DBF02EF2-5AE0-440D-B6AD-B5ACDEE03AC8}" dt="2021-08-27T20:33:12.028" v="4577" actId="478"/>
          <ac:spMkLst>
            <pc:docMk/>
            <pc:sldMk cId="1677558685" sldId="425"/>
            <ac:spMk id="45" creationId="{C802E9D9-86E1-4E44-ABE7-7D5089C479B6}"/>
          </ac:spMkLst>
        </pc:spChg>
        <pc:spChg chg="del">
          <ac:chgData name="Syphax Ait oubelli" userId="ecf726b1934da71b" providerId="LiveId" clId="{DBF02EF2-5AE0-440D-B6AD-B5ACDEE03AC8}" dt="2021-08-27T20:33:12.028" v="4577" actId="478"/>
          <ac:spMkLst>
            <pc:docMk/>
            <pc:sldMk cId="1677558685" sldId="425"/>
            <ac:spMk id="47" creationId="{20DCF8CE-8007-4EFB-A07D-6F5F69BE7A90}"/>
          </ac:spMkLst>
        </pc:spChg>
        <pc:spChg chg="del">
          <ac:chgData name="Syphax Ait oubelli" userId="ecf726b1934da71b" providerId="LiveId" clId="{DBF02EF2-5AE0-440D-B6AD-B5ACDEE03AC8}" dt="2021-08-27T20:33:12.028" v="4577" actId="478"/>
          <ac:spMkLst>
            <pc:docMk/>
            <pc:sldMk cId="1677558685" sldId="425"/>
            <ac:spMk id="53" creationId="{C497748A-C88E-4800-ABA9-2408F64D310E}"/>
          </ac:spMkLst>
        </pc:spChg>
        <pc:spChg chg="del">
          <ac:chgData name="Syphax Ait oubelli" userId="ecf726b1934da71b" providerId="LiveId" clId="{DBF02EF2-5AE0-440D-B6AD-B5ACDEE03AC8}" dt="2021-08-27T20:33:12.028" v="4577" actId="478"/>
          <ac:spMkLst>
            <pc:docMk/>
            <pc:sldMk cId="1677558685" sldId="425"/>
            <ac:spMk id="54" creationId="{AAC7EEAF-D656-47CE-8C3F-EA9EA2E249BE}"/>
          </ac:spMkLst>
        </pc:spChg>
        <pc:spChg chg="del">
          <ac:chgData name="Syphax Ait oubelli" userId="ecf726b1934da71b" providerId="LiveId" clId="{DBF02EF2-5AE0-440D-B6AD-B5ACDEE03AC8}" dt="2021-08-27T20:33:12.028" v="4577" actId="478"/>
          <ac:spMkLst>
            <pc:docMk/>
            <pc:sldMk cId="1677558685" sldId="425"/>
            <ac:spMk id="56" creationId="{6A6353A0-C998-4A1D-AB30-BE49BF2D4900}"/>
          </ac:spMkLst>
        </pc:spChg>
        <pc:spChg chg="del">
          <ac:chgData name="Syphax Ait oubelli" userId="ecf726b1934da71b" providerId="LiveId" clId="{DBF02EF2-5AE0-440D-B6AD-B5ACDEE03AC8}" dt="2021-08-27T20:33:12.028" v="4577" actId="478"/>
          <ac:spMkLst>
            <pc:docMk/>
            <pc:sldMk cId="1677558685" sldId="425"/>
            <ac:spMk id="57" creationId="{12D10859-0B20-4EAD-BBEA-880230B1BE12}"/>
          </ac:spMkLst>
        </pc:spChg>
        <pc:spChg chg="del">
          <ac:chgData name="Syphax Ait oubelli" userId="ecf726b1934da71b" providerId="LiveId" clId="{DBF02EF2-5AE0-440D-B6AD-B5ACDEE03AC8}" dt="2021-08-27T20:33:12.028" v="4577" actId="478"/>
          <ac:spMkLst>
            <pc:docMk/>
            <pc:sldMk cId="1677558685" sldId="425"/>
            <ac:spMk id="59" creationId="{04CB84BB-978B-4D95-A5F1-350DDD506149}"/>
          </ac:spMkLst>
        </pc:spChg>
        <pc:spChg chg="del">
          <ac:chgData name="Syphax Ait oubelli" userId="ecf726b1934da71b" providerId="LiveId" clId="{DBF02EF2-5AE0-440D-B6AD-B5ACDEE03AC8}" dt="2021-08-27T20:33:12.028" v="4577" actId="478"/>
          <ac:spMkLst>
            <pc:docMk/>
            <pc:sldMk cId="1677558685" sldId="425"/>
            <ac:spMk id="60" creationId="{F860B6A2-256E-4958-984B-4CA7CFA9B2BE}"/>
          </ac:spMkLst>
        </pc:spChg>
        <pc:spChg chg="del">
          <ac:chgData name="Syphax Ait oubelli" userId="ecf726b1934da71b" providerId="LiveId" clId="{DBF02EF2-5AE0-440D-B6AD-B5ACDEE03AC8}" dt="2021-08-27T20:33:12.028" v="4577" actId="478"/>
          <ac:spMkLst>
            <pc:docMk/>
            <pc:sldMk cId="1677558685" sldId="425"/>
            <ac:spMk id="62" creationId="{4BC7F5EF-FF71-48C9-AB81-CC664F482580}"/>
          </ac:spMkLst>
        </pc:spChg>
        <pc:spChg chg="del">
          <ac:chgData name="Syphax Ait oubelli" userId="ecf726b1934da71b" providerId="LiveId" clId="{DBF02EF2-5AE0-440D-B6AD-B5ACDEE03AC8}" dt="2021-08-27T20:33:12.028" v="4577" actId="478"/>
          <ac:spMkLst>
            <pc:docMk/>
            <pc:sldMk cId="1677558685" sldId="425"/>
            <ac:spMk id="63" creationId="{D58C902F-7C73-40D5-BF07-FA0B0F51F345}"/>
          </ac:spMkLst>
        </pc:spChg>
        <pc:spChg chg="del">
          <ac:chgData name="Syphax Ait oubelli" userId="ecf726b1934da71b" providerId="LiveId" clId="{DBF02EF2-5AE0-440D-B6AD-B5ACDEE03AC8}" dt="2021-08-27T20:33:12.028" v="4577" actId="478"/>
          <ac:spMkLst>
            <pc:docMk/>
            <pc:sldMk cId="1677558685" sldId="425"/>
            <ac:spMk id="68" creationId="{E4D494FE-438C-4F3C-9D84-F3E3EA5FF01B}"/>
          </ac:spMkLst>
        </pc:spChg>
        <pc:spChg chg="mod">
          <ac:chgData name="Syphax Ait oubelli" userId="ecf726b1934da71b" providerId="LiveId" clId="{DBF02EF2-5AE0-440D-B6AD-B5ACDEE03AC8}" dt="2021-08-27T20:48:07.057" v="5019" actId="207"/>
          <ac:spMkLst>
            <pc:docMk/>
            <pc:sldMk cId="1677558685" sldId="425"/>
            <ac:spMk id="125" creationId="{329B5B38-2E37-4E27-8B20-4316760C5618}"/>
          </ac:spMkLst>
        </pc:spChg>
        <pc:cxnChg chg="del mod">
          <ac:chgData name="Syphax Ait oubelli" userId="ecf726b1934da71b" providerId="LiveId" clId="{DBF02EF2-5AE0-440D-B6AD-B5ACDEE03AC8}" dt="2021-08-27T20:33:15.072" v="4578" actId="478"/>
          <ac:cxnSpMkLst>
            <pc:docMk/>
            <pc:sldMk cId="1677558685" sldId="425"/>
            <ac:cxnSpMk id="69" creationId="{AF628DBC-C03A-4EBB-9DE7-93E36683CC15}"/>
          </ac:cxnSpMkLst>
        </pc:cxnChg>
        <pc:cxnChg chg="del mod">
          <ac:chgData name="Syphax Ait oubelli" userId="ecf726b1934da71b" providerId="LiveId" clId="{DBF02EF2-5AE0-440D-B6AD-B5ACDEE03AC8}" dt="2021-08-27T20:33:12.028" v="4577" actId="478"/>
          <ac:cxnSpMkLst>
            <pc:docMk/>
            <pc:sldMk cId="1677558685" sldId="425"/>
            <ac:cxnSpMk id="71" creationId="{C8C21735-D23B-4CD8-A201-1CB9D7C384DA}"/>
          </ac:cxnSpMkLst>
        </pc:cxnChg>
        <pc:cxnChg chg="del mod">
          <ac:chgData name="Syphax Ait oubelli" userId="ecf726b1934da71b" providerId="LiveId" clId="{DBF02EF2-5AE0-440D-B6AD-B5ACDEE03AC8}" dt="2021-08-27T20:33:15.072" v="4578" actId="478"/>
          <ac:cxnSpMkLst>
            <pc:docMk/>
            <pc:sldMk cId="1677558685" sldId="425"/>
            <ac:cxnSpMk id="72" creationId="{E9B5235E-9793-4EBE-A0ED-11D55CB798BA}"/>
          </ac:cxnSpMkLst>
        </pc:cxnChg>
        <pc:cxnChg chg="del mod">
          <ac:chgData name="Syphax Ait oubelli" userId="ecf726b1934da71b" providerId="LiveId" clId="{DBF02EF2-5AE0-440D-B6AD-B5ACDEE03AC8}" dt="2021-08-27T20:33:12.028" v="4577" actId="478"/>
          <ac:cxnSpMkLst>
            <pc:docMk/>
            <pc:sldMk cId="1677558685" sldId="425"/>
            <ac:cxnSpMk id="74" creationId="{17343D4A-FD86-4AB9-AB77-1F9BEFAAD4E2}"/>
          </ac:cxnSpMkLst>
        </pc:cxnChg>
        <pc:cxnChg chg="del">
          <ac:chgData name="Syphax Ait oubelli" userId="ecf726b1934da71b" providerId="LiveId" clId="{DBF02EF2-5AE0-440D-B6AD-B5ACDEE03AC8}" dt="2021-08-27T20:33:12.028" v="4577" actId="478"/>
          <ac:cxnSpMkLst>
            <pc:docMk/>
            <pc:sldMk cId="1677558685" sldId="425"/>
            <ac:cxnSpMk id="75" creationId="{A53AD7CB-C5F1-4ABC-8B5A-E4225FC3DB42}"/>
          </ac:cxnSpMkLst>
        </pc:cxnChg>
        <pc:cxnChg chg="del">
          <ac:chgData name="Syphax Ait oubelli" userId="ecf726b1934da71b" providerId="LiveId" clId="{DBF02EF2-5AE0-440D-B6AD-B5ACDEE03AC8}" dt="2021-08-27T20:33:12.028" v="4577" actId="478"/>
          <ac:cxnSpMkLst>
            <pc:docMk/>
            <pc:sldMk cId="1677558685" sldId="425"/>
            <ac:cxnSpMk id="76" creationId="{B5261359-D171-4ED9-97DC-0C558B284CBA}"/>
          </ac:cxnSpMkLst>
        </pc:cxnChg>
        <pc:cxnChg chg="del">
          <ac:chgData name="Syphax Ait oubelli" userId="ecf726b1934da71b" providerId="LiveId" clId="{DBF02EF2-5AE0-440D-B6AD-B5ACDEE03AC8}" dt="2021-08-27T20:33:12.028" v="4577" actId="478"/>
          <ac:cxnSpMkLst>
            <pc:docMk/>
            <pc:sldMk cId="1677558685" sldId="425"/>
            <ac:cxnSpMk id="77" creationId="{8628B1BC-5B34-4451-878E-63011EBC15C2}"/>
          </ac:cxnSpMkLst>
        </pc:cxnChg>
        <pc:cxnChg chg="del">
          <ac:chgData name="Syphax Ait oubelli" userId="ecf726b1934da71b" providerId="LiveId" clId="{DBF02EF2-5AE0-440D-B6AD-B5ACDEE03AC8}" dt="2021-08-27T20:33:12.028" v="4577" actId="478"/>
          <ac:cxnSpMkLst>
            <pc:docMk/>
            <pc:sldMk cId="1677558685" sldId="425"/>
            <ac:cxnSpMk id="78" creationId="{6F67CE49-2692-4D91-AAF4-20263BC95634}"/>
          </ac:cxnSpMkLst>
        </pc:cxnChg>
        <pc:cxnChg chg="del">
          <ac:chgData name="Syphax Ait oubelli" userId="ecf726b1934da71b" providerId="LiveId" clId="{DBF02EF2-5AE0-440D-B6AD-B5ACDEE03AC8}" dt="2021-08-27T20:33:12.028" v="4577" actId="478"/>
          <ac:cxnSpMkLst>
            <pc:docMk/>
            <pc:sldMk cId="1677558685" sldId="425"/>
            <ac:cxnSpMk id="79" creationId="{C09C5CD6-EF7C-4717-B4C8-1E54DE459D2C}"/>
          </ac:cxnSpMkLst>
        </pc:cxnChg>
        <pc:cxnChg chg="del">
          <ac:chgData name="Syphax Ait oubelli" userId="ecf726b1934da71b" providerId="LiveId" clId="{DBF02EF2-5AE0-440D-B6AD-B5ACDEE03AC8}" dt="2021-08-27T20:33:12.028" v="4577" actId="478"/>
          <ac:cxnSpMkLst>
            <pc:docMk/>
            <pc:sldMk cId="1677558685" sldId="425"/>
            <ac:cxnSpMk id="80" creationId="{635681D0-593B-4008-8DD7-0F07DA91540A}"/>
          </ac:cxnSpMkLst>
        </pc:cxnChg>
        <pc:cxnChg chg="del">
          <ac:chgData name="Syphax Ait oubelli" userId="ecf726b1934da71b" providerId="LiveId" clId="{DBF02EF2-5AE0-440D-B6AD-B5ACDEE03AC8}" dt="2021-08-27T20:33:12.028" v="4577" actId="478"/>
          <ac:cxnSpMkLst>
            <pc:docMk/>
            <pc:sldMk cId="1677558685" sldId="425"/>
            <ac:cxnSpMk id="81" creationId="{A7EE46A4-A527-4939-B84C-F8A39A2C7F16}"/>
          </ac:cxnSpMkLst>
        </pc:cxnChg>
        <pc:cxnChg chg="del">
          <ac:chgData name="Syphax Ait oubelli" userId="ecf726b1934da71b" providerId="LiveId" clId="{DBF02EF2-5AE0-440D-B6AD-B5ACDEE03AC8}" dt="2021-08-27T20:33:12.028" v="4577" actId="478"/>
          <ac:cxnSpMkLst>
            <pc:docMk/>
            <pc:sldMk cId="1677558685" sldId="425"/>
            <ac:cxnSpMk id="82" creationId="{CFFCE582-5657-4A30-AD99-F5D54C0586FD}"/>
          </ac:cxnSpMkLst>
        </pc:cxnChg>
        <pc:cxnChg chg="del">
          <ac:chgData name="Syphax Ait oubelli" userId="ecf726b1934da71b" providerId="LiveId" clId="{DBF02EF2-5AE0-440D-B6AD-B5ACDEE03AC8}" dt="2021-08-27T20:33:12.028" v="4577" actId="478"/>
          <ac:cxnSpMkLst>
            <pc:docMk/>
            <pc:sldMk cId="1677558685" sldId="425"/>
            <ac:cxnSpMk id="83" creationId="{87DC9B58-18AC-454C-90AC-19639F12D81D}"/>
          </ac:cxnSpMkLst>
        </pc:cxnChg>
        <pc:cxnChg chg="del">
          <ac:chgData name="Syphax Ait oubelli" userId="ecf726b1934da71b" providerId="LiveId" clId="{DBF02EF2-5AE0-440D-B6AD-B5ACDEE03AC8}" dt="2021-08-27T20:33:12.028" v="4577" actId="478"/>
          <ac:cxnSpMkLst>
            <pc:docMk/>
            <pc:sldMk cId="1677558685" sldId="425"/>
            <ac:cxnSpMk id="84" creationId="{79F05178-73AC-4002-8A11-74DD24C76C47}"/>
          </ac:cxnSpMkLst>
        </pc:cxnChg>
        <pc:cxnChg chg="del">
          <ac:chgData name="Syphax Ait oubelli" userId="ecf726b1934da71b" providerId="LiveId" clId="{DBF02EF2-5AE0-440D-B6AD-B5ACDEE03AC8}" dt="2021-08-27T20:33:12.028" v="4577" actId="478"/>
          <ac:cxnSpMkLst>
            <pc:docMk/>
            <pc:sldMk cId="1677558685" sldId="425"/>
            <ac:cxnSpMk id="85" creationId="{C0BEB304-CE8F-4433-8D2E-3A6A973BAD8E}"/>
          </ac:cxnSpMkLst>
        </pc:cxnChg>
        <pc:cxnChg chg="del">
          <ac:chgData name="Syphax Ait oubelli" userId="ecf726b1934da71b" providerId="LiveId" clId="{DBF02EF2-5AE0-440D-B6AD-B5ACDEE03AC8}" dt="2021-08-27T20:33:12.028" v="4577" actId="478"/>
          <ac:cxnSpMkLst>
            <pc:docMk/>
            <pc:sldMk cId="1677558685" sldId="425"/>
            <ac:cxnSpMk id="86" creationId="{4FF1C5F2-2598-404D-A370-4EB575A8298F}"/>
          </ac:cxnSpMkLst>
        </pc:cxnChg>
        <pc:cxnChg chg="del">
          <ac:chgData name="Syphax Ait oubelli" userId="ecf726b1934da71b" providerId="LiveId" clId="{DBF02EF2-5AE0-440D-B6AD-B5ACDEE03AC8}" dt="2021-08-27T20:33:12.028" v="4577" actId="478"/>
          <ac:cxnSpMkLst>
            <pc:docMk/>
            <pc:sldMk cId="1677558685" sldId="425"/>
            <ac:cxnSpMk id="87" creationId="{7286FA24-9462-4639-B906-C0838D91248A}"/>
          </ac:cxnSpMkLst>
        </pc:cxnChg>
        <pc:cxnChg chg="del">
          <ac:chgData name="Syphax Ait oubelli" userId="ecf726b1934da71b" providerId="LiveId" clId="{DBF02EF2-5AE0-440D-B6AD-B5ACDEE03AC8}" dt="2021-08-27T20:33:12.028" v="4577" actId="478"/>
          <ac:cxnSpMkLst>
            <pc:docMk/>
            <pc:sldMk cId="1677558685" sldId="425"/>
            <ac:cxnSpMk id="88" creationId="{2561B730-72E5-4303-B9EF-B9620ADD699D}"/>
          </ac:cxnSpMkLst>
        </pc:cxnChg>
        <pc:cxnChg chg="del">
          <ac:chgData name="Syphax Ait oubelli" userId="ecf726b1934da71b" providerId="LiveId" clId="{DBF02EF2-5AE0-440D-B6AD-B5ACDEE03AC8}" dt="2021-08-27T20:33:12.028" v="4577" actId="478"/>
          <ac:cxnSpMkLst>
            <pc:docMk/>
            <pc:sldMk cId="1677558685" sldId="425"/>
            <ac:cxnSpMk id="91" creationId="{B42CB3A6-E6F5-4FC0-BDEA-50F0A45427BE}"/>
          </ac:cxnSpMkLst>
        </pc:cxnChg>
        <pc:cxnChg chg="del mod">
          <ac:chgData name="Syphax Ait oubelli" userId="ecf726b1934da71b" providerId="LiveId" clId="{DBF02EF2-5AE0-440D-B6AD-B5ACDEE03AC8}" dt="2021-08-27T20:33:12.028" v="4577" actId="478"/>
          <ac:cxnSpMkLst>
            <pc:docMk/>
            <pc:sldMk cId="1677558685" sldId="425"/>
            <ac:cxnSpMk id="92" creationId="{327702C8-A8D0-4493-8A8E-94644FE10436}"/>
          </ac:cxnSpMkLst>
        </pc:cxnChg>
        <pc:cxnChg chg="del">
          <ac:chgData name="Syphax Ait oubelli" userId="ecf726b1934da71b" providerId="LiveId" clId="{DBF02EF2-5AE0-440D-B6AD-B5ACDEE03AC8}" dt="2021-08-27T20:33:12.028" v="4577" actId="478"/>
          <ac:cxnSpMkLst>
            <pc:docMk/>
            <pc:sldMk cId="1677558685" sldId="425"/>
            <ac:cxnSpMk id="93" creationId="{FC6E5735-BBDB-4F1D-B3F4-82093649FEC2}"/>
          </ac:cxnSpMkLst>
        </pc:cxnChg>
        <pc:cxnChg chg="del">
          <ac:chgData name="Syphax Ait oubelli" userId="ecf726b1934da71b" providerId="LiveId" clId="{DBF02EF2-5AE0-440D-B6AD-B5ACDEE03AC8}" dt="2021-08-27T20:33:12.028" v="4577" actId="478"/>
          <ac:cxnSpMkLst>
            <pc:docMk/>
            <pc:sldMk cId="1677558685" sldId="425"/>
            <ac:cxnSpMk id="94" creationId="{18422052-3D34-4331-AC63-54602F0F7422}"/>
          </ac:cxnSpMkLst>
        </pc:cxnChg>
        <pc:cxnChg chg="del">
          <ac:chgData name="Syphax Ait oubelli" userId="ecf726b1934da71b" providerId="LiveId" clId="{DBF02EF2-5AE0-440D-B6AD-B5ACDEE03AC8}" dt="2021-08-27T20:33:12.028" v="4577" actId="478"/>
          <ac:cxnSpMkLst>
            <pc:docMk/>
            <pc:sldMk cId="1677558685" sldId="425"/>
            <ac:cxnSpMk id="95" creationId="{EEC17D16-BFAC-4610-A3D2-EFD89F5CA02F}"/>
          </ac:cxnSpMkLst>
        </pc:cxnChg>
        <pc:cxnChg chg="del">
          <ac:chgData name="Syphax Ait oubelli" userId="ecf726b1934da71b" providerId="LiveId" clId="{DBF02EF2-5AE0-440D-B6AD-B5ACDEE03AC8}" dt="2021-08-27T20:33:12.028" v="4577" actId="478"/>
          <ac:cxnSpMkLst>
            <pc:docMk/>
            <pc:sldMk cId="1677558685" sldId="425"/>
            <ac:cxnSpMk id="96" creationId="{E1E88F50-FDE6-4EAC-A75A-3AA53B9AB12F}"/>
          </ac:cxnSpMkLst>
        </pc:cxnChg>
        <pc:cxnChg chg="del">
          <ac:chgData name="Syphax Ait oubelli" userId="ecf726b1934da71b" providerId="LiveId" clId="{DBF02EF2-5AE0-440D-B6AD-B5ACDEE03AC8}" dt="2021-08-27T20:33:15.072" v="4578" actId="478"/>
          <ac:cxnSpMkLst>
            <pc:docMk/>
            <pc:sldMk cId="1677558685" sldId="425"/>
            <ac:cxnSpMk id="97" creationId="{F24DB324-2A88-4F01-8E70-7500DD7EFCFD}"/>
          </ac:cxnSpMkLst>
        </pc:cxnChg>
      </pc:sldChg>
      <pc:sldChg chg="add del">
        <pc:chgData name="Syphax Ait oubelli" userId="ecf726b1934da71b" providerId="LiveId" clId="{DBF02EF2-5AE0-440D-B6AD-B5ACDEE03AC8}" dt="2021-08-27T21:12:07.053" v="5357" actId="47"/>
        <pc:sldMkLst>
          <pc:docMk/>
          <pc:sldMk cId="3592019599" sldId="426"/>
        </pc:sldMkLst>
      </pc:sldChg>
      <pc:sldChg chg="delSp modSp add mod">
        <pc:chgData name="Syphax Ait oubelli" userId="ecf726b1934da71b" providerId="LiveId" clId="{DBF02EF2-5AE0-440D-B6AD-B5ACDEE03AC8}" dt="2021-08-27T20:48:11.295" v="5021" actId="207"/>
        <pc:sldMkLst>
          <pc:docMk/>
          <pc:sldMk cId="456451536" sldId="427"/>
        </pc:sldMkLst>
        <pc:spChg chg="del">
          <ac:chgData name="Syphax Ait oubelli" userId="ecf726b1934da71b" providerId="LiveId" clId="{DBF02EF2-5AE0-440D-B6AD-B5ACDEE03AC8}" dt="2021-08-27T20:33:22.407" v="4579" actId="478"/>
          <ac:spMkLst>
            <pc:docMk/>
            <pc:sldMk cId="456451536" sldId="427"/>
            <ac:spMk id="42" creationId="{DC2FBFD4-9BAF-4F0F-B0D2-37EB8CA99081}"/>
          </ac:spMkLst>
        </pc:spChg>
        <pc:spChg chg="del">
          <ac:chgData name="Syphax Ait oubelli" userId="ecf726b1934da71b" providerId="LiveId" clId="{DBF02EF2-5AE0-440D-B6AD-B5ACDEE03AC8}" dt="2021-08-27T20:33:22.407" v="4579" actId="478"/>
          <ac:spMkLst>
            <pc:docMk/>
            <pc:sldMk cId="456451536" sldId="427"/>
            <ac:spMk id="44" creationId="{18DEE543-1B9E-4872-8313-51EC599556B4}"/>
          </ac:spMkLst>
        </pc:spChg>
        <pc:spChg chg="del">
          <ac:chgData name="Syphax Ait oubelli" userId="ecf726b1934da71b" providerId="LiveId" clId="{DBF02EF2-5AE0-440D-B6AD-B5ACDEE03AC8}" dt="2021-08-27T20:33:22.407" v="4579" actId="478"/>
          <ac:spMkLst>
            <pc:docMk/>
            <pc:sldMk cId="456451536" sldId="427"/>
            <ac:spMk id="45" creationId="{C802E9D9-86E1-4E44-ABE7-7D5089C479B6}"/>
          </ac:spMkLst>
        </pc:spChg>
        <pc:spChg chg="del">
          <ac:chgData name="Syphax Ait oubelli" userId="ecf726b1934da71b" providerId="LiveId" clId="{DBF02EF2-5AE0-440D-B6AD-B5ACDEE03AC8}" dt="2021-08-27T20:33:22.407" v="4579" actId="478"/>
          <ac:spMkLst>
            <pc:docMk/>
            <pc:sldMk cId="456451536" sldId="427"/>
            <ac:spMk id="47" creationId="{20DCF8CE-8007-4EFB-A07D-6F5F69BE7A90}"/>
          </ac:spMkLst>
        </pc:spChg>
        <pc:spChg chg="del">
          <ac:chgData name="Syphax Ait oubelli" userId="ecf726b1934da71b" providerId="LiveId" clId="{DBF02EF2-5AE0-440D-B6AD-B5ACDEE03AC8}" dt="2021-08-27T20:33:22.407" v="4579" actId="478"/>
          <ac:spMkLst>
            <pc:docMk/>
            <pc:sldMk cId="456451536" sldId="427"/>
            <ac:spMk id="53" creationId="{C497748A-C88E-4800-ABA9-2408F64D310E}"/>
          </ac:spMkLst>
        </pc:spChg>
        <pc:spChg chg="del">
          <ac:chgData name="Syphax Ait oubelli" userId="ecf726b1934da71b" providerId="LiveId" clId="{DBF02EF2-5AE0-440D-B6AD-B5ACDEE03AC8}" dt="2021-08-27T20:33:22.407" v="4579" actId="478"/>
          <ac:spMkLst>
            <pc:docMk/>
            <pc:sldMk cId="456451536" sldId="427"/>
            <ac:spMk id="54" creationId="{AAC7EEAF-D656-47CE-8C3F-EA9EA2E249BE}"/>
          </ac:spMkLst>
        </pc:spChg>
        <pc:spChg chg="del">
          <ac:chgData name="Syphax Ait oubelli" userId="ecf726b1934da71b" providerId="LiveId" clId="{DBF02EF2-5AE0-440D-B6AD-B5ACDEE03AC8}" dt="2021-08-27T20:33:22.407" v="4579" actId="478"/>
          <ac:spMkLst>
            <pc:docMk/>
            <pc:sldMk cId="456451536" sldId="427"/>
            <ac:spMk id="56" creationId="{6A6353A0-C998-4A1D-AB30-BE49BF2D4900}"/>
          </ac:spMkLst>
        </pc:spChg>
        <pc:spChg chg="del">
          <ac:chgData name="Syphax Ait oubelli" userId="ecf726b1934da71b" providerId="LiveId" clId="{DBF02EF2-5AE0-440D-B6AD-B5ACDEE03AC8}" dt="2021-08-27T20:33:22.407" v="4579" actId="478"/>
          <ac:spMkLst>
            <pc:docMk/>
            <pc:sldMk cId="456451536" sldId="427"/>
            <ac:spMk id="57" creationId="{12D10859-0B20-4EAD-BBEA-880230B1BE12}"/>
          </ac:spMkLst>
        </pc:spChg>
        <pc:spChg chg="del">
          <ac:chgData name="Syphax Ait oubelli" userId="ecf726b1934da71b" providerId="LiveId" clId="{DBF02EF2-5AE0-440D-B6AD-B5ACDEE03AC8}" dt="2021-08-27T20:33:22.407" v="4579" actId="478"/>
          <ac:spMkLst>
            <pc:docMk/>
            <pc:sldMk cId="456451536" sldId="427"/>
            <ac:spMk id="59" creationId="{04CB84BB-978B-4D95-A5F1-350DDD506149}"/>
          </ac:spMkLst>
        </pc:spChg>
        <pc:spChg chg="del">
          <ac:chgData name="Syphax Ait oubelli" userId="ecf726b1934da71b" providerId="LiveId" clId="{DBF02EF2-5AE0-440D-B6AD-B5ACDEE03AC8}" dt="2021-08-27T20:33:22.407" v="4579" actId="478"/>
          <ac:spMkLst>
            <pc:docMk/>
            <pc:sldMk cId="456451536" sldId="427"/>
            <ac:spMk id="60" creationId="{F860B6A2-256E-4958-984B-4CA7CFA9B2BE}"/>
          </ac:spMkLst>
        </pc:spChg>
        <pc:spChg chg="del">
          <ac:chgData name="Syphax Ait oubelli" userId="ecf726b1934da71b" providerId="LiveId" clId="{DBF02EF2-5AE0-440D-B6AD-B5ACDEE03AC8}" dt="2021-08-27T20:33:22.407" v="4579" actId="478"/>
          <ac:spMkLst>
            <pc:docMk/>
            <pc:sldMk cId="456451536" sldId="427"/>
            <ac:spMk id="62" creationId="{4BC7F5EF-FF71-48C9-AB81-CC664F482580}"/>
          </ac:spMkLst>
        </pc:spChg>
        <pc:spChg chg="del">
          <ac:chgData name="Syphax Ait oubelli" userId="ecf726b1934da71b" providerId="LiveId" clId="{DBF02EF2-5AE0-440D-B6AD-B5ACDEE03AC8}" dt="2021-08-27T20:33:22.407" v="4579" actId="478"/>
          <ac:spMkLst>
            <pc:docMk/>
            <pc:sldMk cId="456451536" sldId="427"/>
            <ac:spMk id="63" creationId="{D58C902F-7C73-40D5-BF07-FA0B0F51F345}"/>
          </ac:spMkLst>
        </pc:spChg>
        <pc:spChg chg="mod">
          <ac:chgData name="Syphax Ait oubelli" userId="ecf726b1934da71b" providerId="LiveId" clId="{DBF02EF2-5AE0-440D-B6AD-B5ACDEE03AC8}" dt="2021-08-27T20:48:11.295" v="5021" actId="207"/>
          <ac:spMkLst>
            <pc:docMk/>
            <pc:sldMk cId="456451536" sldId="427"/>
            <ac:spMk id="126" creationId="{2288AE35-5D51-4AF7-93D1-4E7E763AF388}"/>
          </ac:spMkLst>
        </pc:spChg>
        <pc:cxnChg chg="del mod">
          <ac:chgData name="Syphax Ait oubelli" userId="ecf726b1934da71b" providerId="LiveId" clId="{DBF02EF2-5AE0-440D-B6AD-B5ACDEE03AC8}" dt="2021-08-27T20:33:22.407" v="4579" actId="478"/>
          <ac:cxnSpMkLst>
            <pc:docMk/>
            <pc:sldMk cId="456451536" sldId="427"/>
            <ac:cxnSpMk id="69" creationId="{AF628DBC-C03A-4EBB-9DE7-93E36683CC15}"/>
          </ac:cxnSpMkLst>
        </pc:cxnChg>
        <pc:cxnChg chg="del mod">
          <ac:chgData name="Syphax Ait oubelli" userId="ecf726b1934da71b" providerId="LiveId" clId="{DBF02EF2-5AE0-440D-B6AD-B5ACDEE03AC8}" dt="2021-08-27T20:33:22.407" v="4579" actId="478"/>
          <ac:cxnSpMkLst>
            <pc:docMk/>
            <pc:sldMk cId="456451536" sldId="427"/>
            <ac:cxnSpMk id="71" creationId="{C8C21735-D23B-4CD8-A201-1CB9D7C384DA}"/>
          </ac:cxnSpMkLst>
        </pc:cxnChg>
        <pc:cxnChg chg="del mod">
          <ac:chgData name="Syphax Ait oubelli" userId="ecf726b1934da71b" providerId="LiveId" clId="{DBF02EF2-5AE0-440D-B6AD-B5ACDEE03AC8}" dt="2021-08-27T20:33:22.407" v="4579" actId="478"/>
          <ac:cxnSpMkLst>
            <pc:docMk/>
            <pc:sldMk cId="456451536" sldId="427"/>
            <ac:cxnSpMk id="72" creationId="{E9B5235E-9793-4EBE-A0ED-11D55CB798BA}"/>
          </ac:cxnSpMkLst>
        </pc:cxnChg>
        <pc:cxnChg chg="del mod">
          <ac:chgData name="Syphax Ait oubelli" userId="ecf726b1934da71b" providerId="LiveId" clId="{DBF02EF2-5AE0-440D-B6AD-B5ACDEE03AC8}" dt="2021-08-27T20:33:22.407" v="4579" actId="478"/>
          <ac:cxnSpMkLst>
            <pc:docMk/>
            <pc:sldMk cId="456451536" sldId="427"/>
            <ac:cxnSpMk id="74" creationId="{17343D4A-FD86-4AB9-AB77-1F9BEFAAD4E2}"/>
          </ac:cxnSpMkLst>
        </pc:cxnChg>
        <pc:cxnChg chg="del">
          <ac:chgData name="Syphax Ait oubelli" userId="ecf726b1934da71b" providerId="LiveId" clId="{DBF02EF2-5AE0-440D-B6AD-B5ACDEE03AC8}" dt="2021-08-27T20:33:22.407" v="4579" actId="478"/>
          <ac:cxnSpMkLst>
            <pc:docMk/>
            <pc:sldMk cId="456451536" sldId="427"/>
            <ac:cxnSpMk id="75" creationId="{A53AD7CB-C5F1-4ABC-8B5A-E4225FC3DB42}"/>
          </ac:cxnSpMkLst>
        </pc:cxnChg>
        <pc:cxnChg chg="del">
          <ac:chgData name="Syphax Ait oubelli" userId="ecf726b1934da71b" providerId="LiveId" clId="{DBF02EF2-5AE0-440D-B6AD-B5ACDEE03AC8}" dt="2021-08-27T20:33:22.407" v="4579" actId="478"/>
          <ac:cxnSpMkLst>
            <pc:docMk/>
            <pc:sldMk cId="456451536" sldId="427"/>
            <ac:cxnSpMk id="76" creationId="{B5261359-D171-4ED9-97DC-0C558B284CBA}"/>
          </ac:cxnSpMkLst>
        </pc:cxnChg>
        <pc:cxnChg chg="del">
          <ac:chgData name="Syphax Ait oubelli" userId="ecf726b1934da71b" providerId="LiveId" clId="{DBF02EF2-5AE0-440D-B6AD-B5ACDEE03AC8}" dt="2021-08-27T20:33:22.407" v="4579" actId="478"/>
          <ac:cxnSpMkLst>
            <pc:docMk/>
            <pc:sldMk cId="456451536" sldId="427"/>
            <ac:cxnSpMk id="77" creationId="{8628B1BC-5B34-4451-878E-63011EBC15C2}"/>
          </ac:cxnSpMkLst>
        </pc:cxnChg>
        <pc:cxnChg chg="del">
          <ac:chgData name="Syphax Ait oubelli" userId="ecf726b1934da71b" providerId="LiveId" clId="{DBF02EF2-5AE0-440D-B6AD-B5ACDEE03AC8}" dt="2021-08-27T20:33:22.407" v="4579" actId="478"/>
          <ac:cxnSpMkLst>
            <pc:docMk/>
            <pc:sldMk cId="456451536" sldId="427"/>
            <ac:cxnSpMk id="78" creationId="{6F67CE49-2692-4D91-AAF4-20263BC95634}"/>
          </ac:cxnSpMkLst>
        </pc:cxnChg>
        <pc:cxnChg chg="del">
          <ac:chgData name="Syphax Ait oubelli" userId="ecf726b1934da71b" providerId="LiveId" clId="{DBF02EF2-5AE0-440D-B6AD-B5ACDEE03AC8}" dt="2021-08-27T20:33:22.407" v="4579" actId="478"/>
          <ac:cxnSpMkLst>
            <pc:docMk/>
            <pc:sldMk cId="456451536" sldId="427"/>
            <ac:cxnSpMk id="79" creationId="{C09C5CD6-EF7C-4717-B4C8-1E54DE459D2C}"/>
          </ac:cxnSpMkLst>
        </pc:cxnChg>
        <pc:cxnChg chg="del">
          <ac:chgData name="Syphax Ait oubelli" userId="ecf726b1934da71b" providerId="LiveId" clId="{DBF02EF2-5AE0-440D-B6AD-B5ACDEE03AC8}" dt="2021-08-27T20:33:22.407" v="4579" actId="478"/>
          <ac:cxnSpMkLst>
            <pc:docMk/>
            <pc:sldMk cId="456451536" sldId="427"/>
            <ac:cxnSpMk id="80" creationId="{635681D0-593B-4008-8DD7-0F07DA91540A}"/>
          </ac:cxnSpMkLst>
        </pc:cxnChg>
        <pc:cxnChg chg="del">
          <ac:chgData name="Syphax Ait oubelli" userId="ecf726b1934da71b" providerId="LiveId" clId="{DBF02EF2-5AE0-440D-B6AD-B5ACDEE03AC8}" dt="2021-08-27T20:33:22.407" v="4579" actId="478"/>
          <ac:cxnSpMkLst>
            <pc:docMk/>
            <pc:sldMk cId="456451536" sldId="427"/>
            <ac:cxnSpMk id="81" creationId="{A7EE46A4-A527-4939-B84C-F8A39A2C7F16}"/>
          </ac:cxnSpMkLst>
        </pc:cxnChg>
        <pc:cxnChg chg="del">
          <ac:chgData name="Syphax Ait oubelli" userId="ecf726b1934da71b" providerId="LiveId" clId="{DBF02EF2-5AE0-440D-B6AD-B5ACDEE03AC8}" dt="2021-08-27T20:33:22.407" v="4579" actId="478"/>
          <ac:cxnSpMkLst>
            <pc:docMk/>
            <pc:sldMk cId="456451536" sldId="427"/>
            <ac:cxnSpMk id="82" creationId="{CFFCE582-5657-4A30-AD99-F5D54C0586FD}"/>
          </ac:cxnSpMkLst>
        </pc:cxnChg>
        <pc:cxnChg chg="del">
          <ac:chgData name="Syphax Ait oubelli" userId="ecf726b1934da71b" providerId="LiveId" clId="{DBF02EF2-5AE0-440D-B6AD-B5ACDEE03AC8}" dt="2021-08-27T20:33:22.407" v="4579" actId="478"/>
          <ac:cxnSpMkLst>
            <pc:docMk/>
            <pc:sldMk cId="456451536" sldId="427"/>
            <ac:cxnSpMk id="83" creationId="{87DC9B58-18AC-454C-90AC-19639F12D81D}"/>
          </ac:cxnSpMkLst>
        </pc:cxnChg>
        <pc:cxnChg chg="del">
          <ac:chgData name="Syphax Ait oubelli" userId="ecf726b1934da71b" providerId="LiveId" clId="{DBF02EF2-5AE0-440D-B6AD-B5ACDEE03AC8}" dt="2021-08-27T20:33:22.407" v="4579" actId="478"/>
          <ac:cxnSpMkLst>
            <pc:docMk/>
            <pc:sldMk cId="456451536" sldId="427"/>
            <ac:cxnSpMk id="84" creationId="{79F05178-73AC-4002-8A11-74DD24C76C47}"/>
          </ac:cxnSpMkLst>
        </pc:cxnChg>
        <pc:cxnChg chg="del">
          <ac:chgData name="Syphax Ait oubelli" userId="ecf726b1934da71b" providerId="LiveId" clId="{DBF02EF2-5AE0-440D-B6AD-B5ACDEE03AC8}" dt="2021-08-27T20:33:22.407" v="4579" actId="478"/>
          <ac:cxnSpMkLst>
            <pc:docMk/>
            <pc:sldMk cId="456451536" sldId="427"/>
            <ac:cxnSpMk id="85" creationId="{C0BEB304-CE8F-4433-8D2E-3A6A973BAD8E}"/>
          </ac:cxnSpMkLst>
        </pc:cxnChg>
        <pc:cxnChg chg="del">
          <ac:chgData name="Syphax Ait oubelli" userId="ecf726b1934da71b" providerId="LiveId" clId="{DBF02EF2-5AE0-440D-B6AD-B5ACDEE03AC8}" dt="2021-08-27T20:33:22.407" v="4579" actId="478"/>
          <ac:cxnSpMkLst>
            <pc:docMk/>
            <pc:sldMk cId="456451536" sldId="427"/>
            <ac:cxnSpMk id="86" creationId="{4FF1C5F2-2598-404D-A370-4EB575A8298F}"/>
          </ac:cxnSpMkLst>
        </pc:cxnChg>
        <pc:cxnChg chg="del">
          <ac:chgData name="Syphax Ait oubelli" userId="ecf726b1934da71b" providerId="LiveId" clId="{DBF02EF2-5AE0-440D-B6AD-B5ACDEE03AC8}" dt="2021-08-27T20:33:22.407" v="4579" actId="478"/>
          <ac:cxnSpMkLst>
            <pc:docMk/>
            <pc:sldMk cId="456451536" sldId="427"/>
            <ac:cxnSpMk id="87" creationId="{7286FA24-9462-4639-B906-C0838D91248A}"/>
          </ac:cxnSpMkLst>
        </pc:cxnChg>
        <pc:cxnChg chg="del">
          <ac:chgData name="Syphax Ait oubelli" userId="ecf726b1934da71b" providerId="LiveId" clId="{DBF02EF2-5AE0-440D-B6AD-B5ACDEE03AC8}" dt="2021-08-27T20:33:22.407" v="4579" actId="478"/>
          <ac:cxnSpMkLst>
            <pc:docMk/>
            <pc:sldMk cId="456451536" sldId="427"/>
            <ac:cxnSpMk id="88" creationId="{2561B730-72E5-4303-B9EF-B9620ADD699D}"/>
          </ac:cxnSpMkLst>
        </pc:cxnChg>
        <pc:cxnChg chg="del mod">
          <ac:chgData name="Syphax Ait oubelli" userId="ecf726b1934da71b" providerId="LiveId" clId="{DBF02EF2-5AE0-440D-B6AD-B5ACDEE03AC8}" dt="2021-08-27T20:33:22.407" v="4579" actId="478"/>
          <ac:cxnSpMkLst>
            <pc:docMk/>
            <pc:sldMk cId="456451536" sldId="427"/>
            <ac:cxnSpMk id="92" creationId="{327702C8-A8D0-4493-8A8E-94644FE10436}"/>
          </ac:cxnSpMkLst>
        </pc:cxnChg>
        <pc:cxnChg chg="del">
          <ac:chgData name="Syphax Ait oubelli" userId="ecf726b1934da71b" providerId="LiveId" clId="{DBF02EF2-5AE0-440D-B6AD-B5ACDEE03AC8}" dt="2021-08-27T20:33:22.407" v="4579" actId="478"/>
          <ac:cxnSpMkLst>
            <pc:docMk/>
            <pc:sldMk cId="456451536" sldId="427"/>
            <ac:cxnSpMk id="93" creationId="{FC6E5735-BBDB-4F1D-B3F4-82093649FEC2}"/>
          </ac:cxnSpMkLst>
        </pc:cxnChg>
        <pc:cxnChg chg="del">
          <ac:chgData name="Syphax Ait oubelli" userId="ecf726b1934da71b" providerId="LiveId" clId="{DBF02EF2-5AE0-440D-B6AD-B5ACDEE03AC8}" dt="2021-08-27T20:33:22.407" v="4579" actId="478"/>
          <ac:cxnSpMkLst>
            <pc:docMk/>
            <pc:sldMk cId="456451536" sldId="427"/>
            <ac:cxnSpMk id="94" creationId="{18422052-3D34-4331-AC63-54602F0F7422}"/>
          </ac:cxnSpMkLst>
        </pc:cxnChg>
        <pc:cxnChg chg="del">
          <ac:chgData name="Syphax Ait oubelli" userId="ecf726b1934da71b" providerId="LiveId" clId="{DBF02EF2-5AE0-440D-B6AD-B5ACDEE03AC8}" dt="2021-08-27T20:33:22.407" v="4579" actId="478"/>
          <ac:cxnSpMkLst>
            <pc:docMk/>
            <pc:sldMk cId="456451536" sldId="427"/>
            <ac:cxnSpMk id="95" creationId="{EEC17D16-BFAC-4610-A3D2-EFD89F5CA02F}"/>
          </ac:cxnSpMkLst>
        </pc:cxnChg>
        <pc:cxnChg chg="del">
          <ac:chgData name="Syphax Ait oubelli" userId="ecf726b1934da71b" providerId="LiveId" clId="{DBF02EF2-5AE0-440D-B6AD-B5ACDEE03AC8}" dt="2021-08-27T20:33:22.407" v="4579" actId="478"/>
          <ac:cxnSpMkLst>
            <pc:docMk/>
            <pc:sldMk cId="456451536" sldId="427"/>
            <ac:cxnSpMk id="96" creationId="{E1E88F50-FDE6-4EAC-A75A-3AA53B9AB12F}"/>
          </ac:cxnSpMkLst>
        </pc:cxnChg>
        <pc:cxnChg chg="del">
          <ac:chgData name="Syphax Ait oubelli" userId="ecf726b1934da71b" providerId="LiveId" clId="{DBF02EF2-5AE0-440D-B6AD-B5ACDEE03AC8}" dt="2021-08-27T20:33:22.407" v="4579" actId="478"/>
          <ac:cxnSpMkLst>
            <pc:docMk/>
            <pc:sldMk cId="456451536" sldId="427"/>
            <ac:cxnSpMk id="97" creationId="{F24DB324-2A88-4F01-8E70-7500DD7EFCFD}"/>
          </ac:cxnSpMkLst>
        </pc:cxnChg>
      </pc:sldChg>
      <pc:sldChg chg="addSp delSp modSp add mod">
        <pc:chgData name="Syphax Ait oubelli" userId="ecf726b1934da71b" providerId="LiveId" clId="{DBF02EF2-5AE0-440D-B6AD-B5ACDEE03AC8}" dt="2021-08-27T20:59:28.584" v="5266" actId="207"/>
        <pc:sldMkLst>
          <pc:docMk/>
          <pc:sldMk cId="2820146900" sldId="428"/>
        </pc:sldMkLst>
        <pc:spChg chg="del">
          <ac:chgData name="Syphax Ait oubelli" userId="ecf726b1934da71b" providerId="LiveId" clId="{DBF02EF2-5AE0-440D-B6AD-B5ACDEE03AC8}" dt="2021-08-27T20:35:51.310" v="4659" actId="478"/>
          <ac:spMkLst>
            <pc:docMk/>
            <pc:sldMk cId="2820146900" sldId="428"/>
            <ac:spMk id="42" creationId="{DC2FBFD4-9BAF-4F0F-B0D2-37EB8CA99081}"/>
          </ac:spMkLst>
        </pc:spChg>
        <pc:spChg chg="del">
          <ac:chgData name="Syphax Ait oubelli" userId="ecf726b1934da71b" providerId="LiveId" clId="{DBF02EF2-5AE0-440D-B6AD-B5ACDEE03AC8}" dt="2021-08-27T20:35:51.310" v="4659" actId="478"/>
          <ac:spMkLst>
            <pc:docMk/>
            <pc:sldMk cId="2820146900" sldId="428"/>
            <ac:spMk id="44" creationId="{18DEE543-1B9E-4872-8313-51EC599556B4}"/>
          </ac:spMkLst>
        </pc:spChg>
        <pc:spChg chg="del">
          <ac:chgData name="Syphax Ait oubelli" userId="ecf726b1934da71b" providerId="LiveId" clId="{DBF02EF2-5AE0-440D-B6AD-B5ACDEE03AC8}" dt="2021-08-27T20:35:51.310" v="4659" actId="478"/>
          <ac:spMkLst>
            <pc:docMk/>
            <pc:sldMk cId="2820146900" sldId="428"/>
            <ac:spMk id="45" creationId="{C802E9D9-86E1-4E44-ABE7-7D5089C479B6}"/>
          </ac:spMkLst>
        </pc:spChg>
        <pc:spChg chg="del">
          <ac:chgData name="Syphax Ait oubelli" userId="ecf726b1934da71b" providerId="LiveId" clId="{DBF02EF2-5AE0-440D-B6AD-B5ACDEE03AC8}" dt="2021-08-27T20:35:51.310" v="4659" actId="478"/>
          <ac:spMkLst>
            <pc:docMk/>
            <pc:sldMk cId="2820146900" sldId="428"/>
            <ac:spMk id="47" creationId="{20DCF8CE-8007-4EFB-A07D-6F5F69BE7A90}"/>
          </ac:spMkLst>
        </pc:spChg>
        <pc:spChg chg="del">
          <ac:chgData name="Syphax Ait oubelli" userId="ecf726b1934da71b" providerId="LiveId" clId="{DBF02EF2-5AE0-440D-B6AD-B5ACDEE03AC8}" dt="2021-08-27T20:35:51.310" v="4659" actId="478"/>
          <ac:spMkLst>
            <pc:docMk/>
            <pc:sldMk cId="2820146900" sldId="428"/>
            <ac:spMk id="51" creationId="{4C316A44-B2D3-4DE8-BE1F-759CADAB1A43}"/>
          </ac:spMkLst>
        </pc:spChg>
        <pc:spChg chg="del">
          <ac:chgData name="Syphax Ait oubelli" userId="ecf726b1934da71b" providerId="LiveId" clId="{DBF02EF2-5AE0-440D-B6AD-B5ACDEE03AC8}" dt="2021-08-27T20:35:51.310" v="4659" actId="478"/>
          <ac:spMkLst>
            <pc:docMk/>
            <pc:sldMk cId="2820146900" sldId="428"/>
            <ac:spMk id="53" creationId="{C497748A-C88E-4800-ABA9-2408F64D310E}"/>
          </ac:spMkLst>
        </pc:spChg>
        <pc:spChg chg="del">
          <ac:chgData name="Syphax Ait oubelli" userId="ecf726b1934da71b" providerId="LiveId" clId="{DBF02EF2-5AE0-440D-B6AD-B5ACDEE03AC8}" dt="2021-08-27T20:35:51.310" v="4659" actId="478"/>
          <ac:spMkLst>
            <pc:docMk/>
            <pc:sldMk cId="2820146900" sldId="428"/>
            <ac:spMk id="54" creationId="{AAC7EEAF-D656-47CE-8C3F-EA9EA2E249BE}"/>
          </ac:spMkLst>
        </pc:spChg>
        <pc:spChg chg="del">
          <ac:chgData name="Syphax Ait oubelli" userId="ecf726b1934da71b" providerId="LiveId" clId="{DBF02EF2-5AE0-440D-B6AD-B5ACDEE03AC8}" dt="2021-08-27T20:35:51.310" v="4659" actId="478"/>
          <ac:spMkLst>
            <pc:docMk/>
            <pc:sldMk cId="2820146900" sldId="428"/>
            <ac:spMk id="56" creationId="{6A6353A0-C998-4A1D-AB30-BE49BF2D4900}"/>
          </ac:spMkLst>
        </pc:spChg>
        <pc:spChg chg="del">
          <ac:chgData name="Syphax Ait oubelli" userId="ecf726b1934da71b" providerId="LiveId" clId="{DBF02EF2-5AE0-440D-B6AD-B5ACDEE03AC8}" dt="2021-08-27T20:35:51.310" v="4659" actId="478"/>
          <ac:spMkLst>
            <pc:docMk/>
            <pc:sldMk cId="2820146900" sldId="428"/>
            <ac:spMk id="57" creationId="{12D10859-0B20-4EAD-BBEA-880230B1BE12}"/>
          </ac:spMkLst>
        </pc:spChg>
        <pc:spChg chg="del">
          <ac:chgData name="Syphax Ait oubelli" userId="ecf726b1934da71b" providerId="LiveId" clId="{DBF02EF2-5AE0-440D-B6AD-B5ACDEE03AC8}" dt="2021-08-27T20:35:51.310" v="4659" actId="478"/>
          <ac:spMkLst>
            <pc:docMk/>
            <pc:sldMk cId="2820146900" sldId="428"/>
            <ac:spMk id="60" creationId="{F860B6A2-256E-4958-984B-4CA7CFA9B2BE}"/>
          </ac:spMkLst>
        </pc:spChg>
        <pc:spChg chg="del">
          <ac:chgData name="Syphax Ait oubelli" userId="ecf726b1934da71b" providerId="LiveId" clId="{DBF02EF2-5AE0-440D-B6AD-B5ACDEE03AC8}" dt="2021-08-27T20:35:51.310" v="4659" actId="478"/>
          <ac:spMkLst>
            <pc:docMk/>
            <pc:sldMk cId="2820146900" sldId="428"/>
            <ac:spMk id="62" creationId="{4BC7F5EF-FF71-48C9-AB81-CC664F482580}"/>
          </ac:spMkLst>
        </pc:spChg>
        <pc:spChg chg="del">
          <ac:chgData name="Syphax Ait oubelli" userId="ecf726b1934da71b" providerId="LiveId" clId="{DBF02EF2-5AE0-440D-B6AD-B5ACDEE03AC8}" dt="2021-08-27T20:35:51.310" v="4659" actId="478"/>
          <ac:spMkLst>
            <pc:docMk/>
            <pc:sldMk cId="2820146900" sldId="428"/>
            <ac:spMk id="63" creationId="{D58C902F-7C73-40D5-BF07-FA0B0F51F345}"/>
          </ac:spMkLst>
        </pc:spChg>
        <pc:spChg chg="del">
          <ac:chgData name="Syphax Ait oubelli" userId="ecf726b1934da71b" providerId="LiveId" clId="{DBF02EF2-5AE0-440D-B6AD-B5ACDEE03AC8}" dt="2021-08-27T20:35:51.310" v="4659" actId="478"/>
          <ac:spMkLst>
            <pc:docMk/>
            <pc:sldMk cId="2820146900" sldId="428"/>
            <ac:spMk id="65" creationId="{D073125D-930A-468C-A077-0AF96E1EA3DA}"/>
          </ac:spMkLst>
        </pc:spChg>
        <pc:spChg chg="del">
          <ac:chgData name="Syphax Ait oubelli" userId="ecf726b1934da71b" providerId="LiveId" clId="{DBF02EF2-5AE0-440D-B6AD-B5ACDEE03AC8}" dt="2021-08-27T20:35:51.310" v="4659" actId="478"/>
          <ac:spMkLst>
            <pc:docMk/>
            <pc:sldMk cId="2820146900" sldId="428"/>
            <ac:spMk id="66" creationId="{27F4EAC8-105D-4B47-B09A-4D389879EF31}"/>
          </ac:spMkLst>
        </pc:spChg>
        <pc:spChg chg="del">
          <ac:chgData name="Syphax Ait oubelli" userId="ecf726b1934da71b" providerId="LiveId" clId="{DBF02EF2-5AE0-440D-B6AD-B5ACDEE03AC8}" dt="2021-08-27T20:35:51.310" v="4659" actId="478"/>
          <ac:spMkLst>
            <pc:docMk/>
            <pc:sldMk cId="2820146900" sldId="428"/>
            <ac:spMk id="67" creationId="{10B155FB-C0BF-4C70-B11E-BF4D7973C22D}"/>
          </ac:spMkLst>
        </pc:spChg>
        <pc:spChg chg="del">
          <ac:chgData name="Syphax Ait oubelli" userId="ecf726b1934da71b" providerId="LiveId" clId="{DBF02EF2-5AE0-440D-B6AD-B5ACDEE03AC8}" dt="2021-08-27T20:35:51.310" v="4659" actId="478"/>
          <ac:spMkLst>
            <pc:docMk/>
            <pc:sldMk cId="2820146900" sldId="428"/>
            <ac:spMk id="68" creationId="{E4D494FE-438C-4F3C-9D84-F3E3EA5FF01B}"/>
          </ac:spMkLst>
        </pc:spChg>
        <pc:spChg chg="add mod">
          <ac:chgData name="Syphax Ait oubelli" userId="ecf726b1934da71b" providerId="LiveId" clId="{DBF02EF2-5AE0-440D-B6AD-B5ACDEE03AC8}" dt="2021-08-27T20:49:19.357" v="5046"/>
          <ac:spMkLst>
            <pc:docMk/>
            <pc:sldMk cId="2820146900" sldId="428"/>
            <ac:spMk id="100" creationId="{5A94BD5E-0491-444F-8CB7-A775D168E8C8}"/>
          </ac:spMkLst>
        </pc:spChg>
        <pc:spChg chg="mod">
          <ac:chgData name="Syphax Ait oubelli" userId="ecf726b1934da71b" providerId="LiveId" clId="{DBF02EF2-5AE0-440D-B6AD-B5ACDEE03AC8}" dt="2021-08-27T20:59:28.584" v="5266" actId="207"/>
          <ac:spMkLst>
            <pc:docMk/>
            <pc:sldMk cId="2820146900" sldId="428"/>
            <ac:spMk id="118" creationId="{B6E38175-4676-41B1-838E-46671EDA869A}"/>
          </ac:spMkLst>
        </pc:spChg>
        <pc:spChg chg="mod">
          <ac:chgData name="Syphax Ait oubelli" userId="ecf726b1934da71b" providerId="LiveId" clId="{DBF02EF2-5AE0-440D-B6AD-B5ACDEE03AC8}" dt="2021-08-27T20:35:28.702" v="4651" actId="207"/>
          <ac:spMkLst>
            <pc:docMk/>
            <pc:sldMk cId="2820146900" sldId="428"/>
            <ac:spMk id="142" creationId="{D411856E-8C37-4EFF-828C-CEC7BE4E5735}"/>
          </ac:spMkLst>
        </pc:spChg>
        <pc:spChg chg="mod">
          <ac:chgData name="Syphax Ait oubelli" userId="ecf726b1934da71b" providerId="LiveId" clId="{DBF02EF2-5AE0-440D-B6AD-B5ACDEE03AC8}" dt="2021-08-27T20:35:28.702" v="4651" actId="207"/>
          <ac:spMkLst>
            <pc:docMk/>
            <pc:sldMk cId="2820146900" sldId="428"/>
            <ac:spMk id="143" creationId="{0085F201-8AD1-4EF4-8BF9-27A4AE606BD6}"/>
          </ac:spMkLst>
        </pc:spChg>
        <pc:spChg chg="mod">
          <ac:chgData name="Syphax Ait oubelli" userId="ecf726b1934da71b" providerId="LiveId" clId="{DBF02EF2-5AE0-440D-B6AD-B5ACDEE03AC8}" dt="2021-08-27T20:35:28.702" v="4651" actId="207"/>
          <ac:spMkLst>
            <pc:docMk/>
            <pc:sldMk cId="2820146900" sldId="428"/>
            <ac:spMk id="144" creationId="{244597DC-630E-4410-9E23-D2F26E5B1E8C}"/>
          </ac:spMkLst>
        </pc:spChg>
        <pc:spChg chg="mod">
          <ac:chgData name="Syphax Ait oubelli" userId="ecf726b1934da71b" providerId="LiveId" clId="{DBF02EF2-5AE0-440D-B6AD-B5ACDEE03AC8}" dt="2021-08-27T20:35:28.702" v="4651" actId="207"/>
          <ac:spMkLst>
            <pc:docMk/>
            <pc:sldMk cId="2820146900" sldId="428"/>
            <ac:spMk id="145" creationId="{64E966FF-70D0-41A3-B675-1F06DF02355F}"/>
          </ac:spMkLst>
        </pc:spChg>
        <pc:cxnChg chg="del mod">
          <ac:chgData name="Syphax Ait oubelli" userId="ecf726b1934da71b" providerId="LiveId" clId="{DBF02EF2-5AE0-440D-B6AD-B5ACDEE03AC8}" dt="2021-08-27T20:35:51.310" v="4659" actId="478"/>
          <ac:cxnSpMkLst>
            <pc:docMk/>
            <pc:sldMk cId="2820146900" sldId="428"/>
            <ac:cxnSpMk id="69" creationId="{AF628DBC-C03A-4EBB-9DE7-93E36683CC15}"/>
          </ac:cxnSpMkLst>
        </pc:cxnChg>
        <pc:cxnChg chg="del mod">
          <ac:chgData name="Syphax Ait oubelli" userId="ecf726b1934da71b" providerId="LiveId" clId="{DBF02EF2-5AE0-440D-B6AD-B5ACDEE03AC8}" dt="2021-08-27T20:35:51.310" v="4659" actId="478"/>
          <ac:cxnSpMkLst>
            <pc:docMk/>
            <pc:sldMk cId="2820146900" sldId="428"/>
            <ac:cxnSpMk id="71" creationId="{C8C21735-D23B-4CD8-A201-1CB9D7C384DA}"/>
          </ac:cxnSpMkLst>
        </pc:cxnChg>
        <pc:cxnChg chg="del mod">
          <ac:chgData name="Syphax Ait oubelli" userId="ecf726b1934da71b" providerId="LiveId" clId="{DBF02EF2-5AE0-440D-B6AD-B5ACDEE03AC8}" dt="2021-08-27T20:35:51.310" v="4659" actId="478"/>
          <ac:cxnSpMkLst>
            <pc:docMk/>
            <pc:sldMk cId="2820146900" sldId="428"/>
            <ac:cxnSpMk id="72" creationId="{E9B5235E-9793-4EBE-A0ED-11D55CB798BA}"/>
          </ac:cxnSpMkLst>
        </pc:cxnChg>
        <pc:cxnChg chg="del mod">
          <ac:chgData name="Syphax Ait oubelli" userId="ecf726b1934da71b" providerId="LiveId" clId="{DBF02EF2-5AE0-440D-B6AD-B5ACDEE03AC8}" dt="2021-08-27T20:35:51.310" v="4659" actId="478"/>
          <ac:cxnSpMkLst>
            <pc:docMk/>
            <pc:sldMk cId="2820146900" sldId="428"/>
            <ac:cxnSpMk id="74" creationId="{17343D4A-FD86-4AB9-AB77-1F9BEFAAD4E2}"/>
          </ac:cxnSpMkLst>
        </pc:cxnChg>
        <pc:cxnChg chg="del">
          <ac:chgData name="Syphax Ait oubelli" userId="ecf726b1934da71b" providerId="LiveId" clId="{DBF02EF2-5AE0-440D-B6AD-B5ACDEE03AC8}" dt="2021-08-27T20:35:51.310" v="4659" actId="478"/>
          <ac:cxnSpMkLst>
            <pc:docMk/>
            <pc:sldMk cId="2820146900" sldId="428"/>
            <ac:cxnSpMk id="75" creationId="{A53AD7CB-C5F1-4ABC-8B5A-E4225FC3DB42}"/>
          </ac:cxnSpMkLst>
        </pc:cxnChg>
        <pc:cxnChg chg="del">
          <ac:chgData name="Syphax Ait oubelli" userId="ecf726b1934da71b" providerId="LiveId" clId="{DBF02EF2-5AE0-440D-B6AD-B5ACDEE03AC8}" dt="2021-08-27T20:35:51.310" v="4659" actId="478"/>
          <ac:cxnSpMkLst>
            <pc:docMk/>
            <pc:sldMk cId="2820146900" sldId="428"/>
            <ac:cxnSpMk id="76" creationId="{B5261359-D171-4ED9-97DC-0C558B284CBA}"/>
          </ac:cxnSpMkLst>
        </pc:cxnChg>
        <pc:cxnChg chg="del">
          <ac:chgData name="Syphax Ait oubelli" userId="ecf726b1934da71b" providerId="LiveId" clId="{DBF02EF2-5AE0-440D-B6AD-B5ACDEE03AC8}" dt="2021-08-27T20:35:51.310" v="4659" actId="478"/>
          <ac:cxnSpMkLst>
            <pc:docMk/>
            <pc:sldMk cId="2820146900" sldId="428"/>
            <ac:cxnSpMk id="77" creationId="{8628B1BC-5B34-4451-878E-63011EBC15C2}"/>
          </ac:cxnSpMkLst>
        </pc:cxnChg>
        <pc:cxnChg chg="del">
          <ac:chgData name="Syphax Ait oubelli" userId="ecf726b1934da71b" providerId="LiveId" clId="{DBF02EF2-5AE0-440D-B6AD-B5ACDEE03AC8}" dt="2021-08-27T20:35:51.310" v="4659" actId="478"/>
          <ac:cxnSpMkLst>
            <pc:docMk/>
            <pc:sldMk cId="2820146900" sldId="428"/>
            <ac:cxnSpMk id="78" creationId="{6F67CE49-2692-4D91-AAF4-20263BC95634}"/>
          </ac:cxnSpMkLst>
        </pc:cxnChg>
        <pc:cxnChg chg="del">
          <ac:chgData name="Syphax Ait oubelli" userId="ecf726b1934da71b" providerId="LiveId" clId="{DBF02EF2-5AE0-440D-B6AD-B5ACDEE03AC8}" dt="2021-08-27T20:35:51.310" v="4659" actId="478"/>
          <ac:cxnSpMkLst>
            <pc:docMk/>
            <pc:sldMk cId="2820146900" sldId="428"/>
            <ac:cxnSpMk id="79" creationId="{C09C5CD6-EF7C-4717-B4C8-1E54DE459D2C}"/>
          </ac:cxnSpMkLst>
        </pc:cxnChg>
        <pc:cxnChg chg="del">
          <ac:chgData name="Syphax Ait oubelli" userId="ecf726b1934da71b" providerId="LiveId" clId="{DBF02EF2-5AE0-440D-B6AD-B5ACDEE03AC8}" dt="2021-08-27T20:35:51.310" v="4659" actId="478"/>
          <ac:cxnSpMkLst>
            <pc:docMk/>
            <pc:sldMk cId="2820146900" sldId="428"/>
            <ac:cxnSpMk id="80" creationId="{635681D0-593B-4008-8DD7-0F07DA91540A}"/>
          </ac:cxnSpMkLst>
        </pc:cxnChg>
        <pc:cxnChg chg="del">
          <ac:chgData name="Syphax Ait oubelli" userId="ecf726b1934da71b" providerId="LiveId" clId="{DBF02EF2-5AE0-440D-B6AD-B5ACDEE03AC8}" dt="2021-08-27T20:35:51.310" v="4659" actId="478"/>
          <ac:cxnSpMkLst>
            <pc:docMk/>
            <pc:sldMk cId="2820146900" sldId="428"/>
            <ac:cxnSpMk id="81" creationId="{A7EE46A4-A527-4939-B84C-F8A39A2C7F16}"/>
          </ac:cxnSpMkLst>
        </pc:cxnChg>
        <pc:cxnChg chg="del">
          <ac:chgData name="Syphax Ait oubelli" userId="ecf726b1934da71b" providerId="LiveId" clId="{DBF02EF2-5AE0-440D-B6AD-B5ACDEE03AC8}" dt="2021-08-27T20:35:51.310" v="4659" actId="478"/>
          <ac:cxnSpMkLst>
            <pc:docMk/>
            <pc:sldMk cId="2820146900" sldId="428"/>
            <ac:cxnSpMk id="82" creationId="{CFFCE582-5657-4A30-AD99-F5D54C0586FD}"/>
          </ac:cxnSpMkLst>
        </pc:cxnChg>
        <pc:cxnChg chg="del">
          <ac:chgData name="Syphax Ait oubelli" userId="ecf726b1934da71b" providerId="LiveId" clId="{DBF02EF2-5AE0-440D-B6AD-B5ACDEE03AC8}" dt="2021-08-27T20:35:51.310" v="4659" actId="478"/>
          <ac:cxnSpMkLst>
            <pc:docMk/>
            <pc:sldMk cId="2820146900" sldId="428"/>
            <ac:cxnSpMk id="83" creationId="{87DC9B58-18AC-454C-90AC-19639F12D81D}"/>
          </ac:cxnSpMkLst>
        </pc:cxnChg>
        <pc:cxnChg chg="del">
          <ac:chgData name="Syphax Ait oubelli" userId="ecf726b1934da71b" providerId="LiveId" clId="{DBF02EF2-5AE0-440D-B6AD-B5ACDEE03AC8}" dt="2021-08-27T20:35:51.310" v="4659" actId="478"/>
          <ac:cxnSpMkLst>
            <pc:docMk/>
            <pc:sldMk cId="2820146900" sldId="428"/>
            <ac:cxnSpMk id="84" creationId="{79F05178-73AC-4002-8A11-74DD24C76C47}"/>
          </ac:cxnSpMkLst>
        </pc:cxnChg>
        <pc:cxnChg chg="del">
          <ac:chgData name="Syphax Ait oubelli" userId="ecf726b1934da71b" providerId="LiveId" clId="{DBF02EF2-5AE0-440D-B6AD-B5ACDEE03AC8}" dt="2021-08-27T20:35:51.310" v="4659" actId="478"/>
          <ac:cxnSpMkLst>
            <pc:docMk/>
            <pc:sldMk cId="2820146900" sldId="428"/>
            <ac:cxnSpMk id="85" creationId="{C0BEB304-CE8F-4433-8D2E-3A6A973BAD8E}"/>
          </ac:cxnSpMkLst>
        </pc:cxnChg>
        <pc:cxnChg chg="del">
          <ac:chgData name="Syphax Ait oubelli" userId="ecf726b1934da71b" providerId="LiveId" clId="{DBF02EF2-5AE0-440D-B6AD-B5ACDEE03AC8}" dt="2021-08-27T20:35:51.310" v="4659" actId="478"/>
          <ac:cxnSpMkLst>
            <pc:docMk/>
            <pc:sldMk cId="2820146900" sldId="428"/>
            <ac:cxnSpMk id="86" creationId="{4FF1C5F2-2598-404D-A370-4EB575A8298F}"/>
          </ac:cxnSpMkLst>
        </pc:cxnChg>
        <pc:cxnChg chg="del">
          <ac:chgData name="Syphax Ait oubelli" userId="ecf726b1934da71b" providerId="LiveId" clId="{DBF02EF2-5AE0-440D-B6AD-B5ACDEE03AC8}" dt="2021-08-27T20:35:51.310" v="4659" actId="478"/>
          <ac:cxnSpMkLst>
            <pc:docMk/>
            <pc:sldMk cId="2820146900" sldId="428"/>
            <ac:cxnSpMk id="87" creationId="{7286FA24-9462-4639-B906-C0838D91248A}"/>
          </ac:cxnSpMkLst>
        </pc:cxnChg>
        <pc:cxnChg chg="del">
          <ac:chgData name="Syphax Ait oubelli" userId="ecf726b1934da71b" providerId="LiveId" clId="{DBF02EF2-5AE0-440D-B6AD-B5ACDEE03AC8}" dt="2021-08-27T20:35:51.310" v="4659" actId="478"/>
          <ac:cxnSpMkLst>
            <pc:docMk/>
            <pc:sldMk cId="2820146900" sldId="428"/>
            <ac:cxnSpMk id="88" creationId="{2561B730-72E5-4303-B9EF-B9620ADD699D}"/>
          </ac:cxnSpMkLst>
        </pc:cxnChg>
        <pc:cxnChg chg="del">
          <ac:chgData name="Syphax Ait oubelli" userId="ecf726b1934da71b" providerId="LiveId" clId="{DBF02EF2-5AE0-440D-B6AD-B5ACDEE03AC8}" dt="2021-08-27T20:35:51.310" v="4659" actId="478"/>
          <ac:cxnSpMkLst>
            <pc:docMk/>
            <pc:sldMk cId="2820146900" sldId="428"/>
            <ac:cxnSpMk id="89" creationId="{6593F95F-D66B-4BCF-BDA7-6575307BBBF5}"/>
          </ac:cxnSpMkLst>
        </pc:cxnChg>
        <pc:cxnChg chg="del">
          <ac:chgData name="Syphax Ait oubelli" userId="ecf726b1934da71b" providerId="LiveId" clId="{DBF02EF2-5AE0-440D-B6AD-B5ACDEE03AC8}" dt="2021-08-27T20:35:51.310" v="4659" actId="478"/>
          <ac:cxnSpMkLst>
            <pc:docMk/>
            <pc:sldMk cId="2820146900" sldId="428"/>
            <ac:cxnSpMk id="90" creationId="{351DF9ED-544C-4A1B-BA3F-D60B84B7AC70}"/>
          </ac:cxnSpMkLst>
        </pc:cxnChg>
        <pc:cxnChg chg="del">
          <ac:chgData name="Syphax Ait oubelli" userId="ecf726b1934da71b" providerId="LiveId" clId="{DBF02EF2-5AE0-440D-B6AD-B5ACDEE03AC8}" dt="2021-08-27T20:35:51.310" v="4659" actId="478"/>
          <ac:cxnSpMkLst>
            <pc:docMk/>
            <pc:sldMk cId="2820146900" sldId="428"/>
            <ac:cxnSpMk id="91" creationId="{B42CB3A6-E6F5-4FC0-BDEA-50F0A45427BE}"/>
          </ac:cxnSpMkLst>
        </pc:cxnChg>
        <pc:cxnChg chg="del mod">
          <ac:chgData name="Syphax Ait oubelli" userId="ecf726b1934da71b" providerId="LiveId" clId="{DBF02EF2-5AE0-440D-B6AD-B5ACDEE03AC8}" dt="2021-08-27T20:35:51.310" v="4659" actId="478"/>
          <ac:cxnSpMkLst>
            <pc:docMk/>
            <pc:sldMk cId="2820146900" sldId="428"/>
            <ac:cxnSpMk id="92" creationId="{327702C8-A8D0-4493-8A8E-94644FE10436}"/>
          </ac:cxnSpMkLst>
        </pc:cxnChg>
        <pc:cxnChg chg="del">
          <ac:chgData name="Syphax Ait oubelli" userId="ecf726b1934da71b" providerId="LiveId" clId="{DBF02EF2-5AE0-440D-B6AD-B5ACDEE03AC8}" dt="2021-08-27T20:35:51.310" v="4659" actId="478"/>
          <ac:cxnSpMkLst>
            <pc:docMk/>
            <pc:sldMk cId="2820146900" sldId="428"/>
            <ac:cxnSpMk id="93" creationId="{FC6E5735-BBDB-4F1D-B3F4-82093649FEC2}"/>
          </ac:cxnSpMkLst>
        </pc:cxnChg>
        <pc:cxnChg chg="del">
          <ac:chgData name="Syphax Ait oubelli" userId="ecf726b1934da71b" providerId="LiveId" clId="{DBF02EF2-5AE0-440D-B6AD-B5ACDEE03AC8}" dt="2021-08-27T20:35:51.310" v="4659" actId="478"/>
          <ac:cxnSpMkLst>
            <pc:docMk/>
            <pc:sldMk cId="2820146900" sldId="428"/>
            <ac:cxnSpMk id="94" creationId="{18422052-3D34-4331-AC63-54602F0F7422}"/>
          </ac:cxnSpMkLst>
        </pc:cxnChg>
        <pc:cxnChg chg="del">
          <ac:chgData name="Syphax Ait oubelli" userId="ecf726b1934da71b" providerId="LiveId" clId="{DBF02EF2-5AE0-440D-B6AD-B5ACDEE03AC8}" dt="2021-08-27T20:35:51.310" v="4659" actId="478"/>
          <ac:cxnSpMkLst>
            <pc:docMk/>
            <pc:sldMk cId="2820146900" sldId="428"/>
            <ac:cxnSpMk id="95" creationId="{EEC17D16-BFAC-4610-A3D2-EFD89F5CA02F}"/>
          </ac:cxnSpMkLst>
        </pc:cxnChg>
        <pc:cxnChg chg="del">
          <ac:chgData name="Syphax Ait oubelli" userId="ecf726b1934da71b" providerId="LiveId" clId="{DBF02EF2-5AE0-440D-B6AD-B5ACDEE03AC8}" dt="2021-08-27T20:35:51.310" v="4659" actId="478"/>
          <ac:cxnSpMkLst>
            <pc:docMk/>
            <pc:sldMk cId="2820146900" sldId="428"/>
            <ac:cxnSpMk id="96" creationId="{E1E88F50-FDE6-4EAC-A75A-3AA53B9AB12F}"/>
          </ac:cxnSpMkLst>
        </pc:cxnChg>
        <pc:cxnChg chg="del">
          <ac:chgData name="Syphax Ait oubelli" userId="ecf726b1934da71b" providerId="LiveId" clId="{DBF02EF2-5AE0-440D-B6AD-B5ACDEE03AC8}" dt="2021-08-27T20:35:51.310" v="4659" actId="478"/>
          <ac:cxnSpMkLst>
            <pc:docMk/>
            <pc:sldMk cId="2820146900" sldId="428"/>
            <ac:cxnSpMk id="98" creationId="{916DAD9B-47D7-4C86-89D1-B6691D745960}"/>
          </ac:cxnSpMkLst>
        </pc:cxnChg>
        <pc:cxnChg chg="del">
          <ac:chgData name="Syphax Ait oubelli" userId="ecf726b1934da71b" providerId="LiveId" clId="{DBF02EF2-5AE0-440D-B6AD-B5ACDEE03AC8}" dt="2021-08-27T20:35:51.310" v="4659" actId="478"/>
          <ac:cxnSpMkLst>
            <pc:docMk/>
            <pc:sldMk cId="2820146900" sldId="428"/>
            <ac:cxnSpMk id="99" creationId="{6C2F74E6-9D45-457E-ADB9-F2C6BC5F5584}"/>
          </ac:cxnSpMkLst>
        </pc:cxnChg>
      </pc:sldChg>
      <pc:sldChg chg="add del">
        <pc:chgData name="Syphax Ait oubelli" userId="ecf726b1934da71b" providerId="LiveId" clId="{DBF02EF2-5AE0-440D-B6AD-B5ACDEE03AC8}" dt="2021-08-27T21:12:07.053" v="5357" actId="47"/>
        <pc:sldMkLst>
          <pc:docMk/>
          <pc:sldMk cId="2225102494" sldId="429"/>
        </pc:sldMkLst>
      </pc:sldChg>
      <pc:sldChg chg="add del">
        <pc:chgData name="Syphax Ait oubelli" userId="ecf726b1934da71b" providerId="LiveId" clId="{DBF02EF2-5AE0-440D-B6AD-B5ACDEE03AC8}" dt="2021-08-27T21:12:07.053" v="5357" actId="47"/>
        <pc:sldMkLst>
          <pc:docMk/>
          <pc:sldMk cId="583318032" sldId="430"/>
        </pc:sldMkLst>
      </pc:sldChg>
      <pc:sldChg chg="add del">
        <pc:chgData name="Syphax Ait oubelli" userId="ecf726b1934da71b" providerId="LiveId" clId="{DBF02EF2-5AE0-440D-B6AD-B5ACDEE03AC8}" dt="2021-08-27T21:12:07.053" v="5357" actId="47"/>
        <pc:sldMkLst>
          <pc:docMk/>
          <pc:sldMk cId="1300325087" sldId="431"/>
        </pc:sldMkLst>
      </pc:sldChg>
      <pc:sldChg chg="addSp modSp add mod ord">
        <pc:chgData name="Syphax Ait oubelli" userId="ecf726b1934da71b" providerId="LiveId" clId="{DBF02EF2-5AE0-440D-B6AD-B5ACDEE03AC8}" dt="2021-08-27T20:48:28.636" v="5028" actId="1076"/>
        <pc:sldMkLst>
          <pc:docMk/>
          <pc:sldMk cId="1151650685" sldId="432"/>
        </pc:sldMkLst>
        <pc:spChg chg="add mod">
          <ac:chgData name="Syphax Ait oubelli" userId="ecf726b1934da71b" providerId="LiveId" clId="{DBF02EF2-5AE0-440D-B6AD-B5ACDEE03AC8}" dt="2021-08-27T20:48:28.636" v="5028" actId="1076"/>
          <ac:spMkLst>
            <pc:docMk/>
            <pc:sldMk cId="1151650685" sldId="432"/>
            <ac:spMk id="56" creationId="{27743327-8AB7-4F89-BF3C-EBFC51D2FD56}"/>
          </ac:spMkLst>
        </pc:spChg>
        <pc:spChg chg="mod">
          <ac:chgData name="Syphax Ait oubelli" userId="ecf726b1934da71b" providerId="LiveId" clId="{DBF02EF2-5AE0-440D-B6AD-B5ACDEE03AC8}" dt="2021-08-27T20:48:15.987" v="5023" actId="207"/>
          <ac:spMkLst>
            <pc:docMk/>
            <pc:sldMk cId="1151650685" sldId="432"/>
            <ac:spMk id="125" creationId="{329B5B38-2E37-4E27-8B20-4316760C5618}"/>
          </ac:spMkLst>
        </pc:spChg>
      </pc:sldChg>
      <pc:sldChg chg="addSp delSp modSp add mod">
        <pc:chgData name="Syphax Ait oubelli" userId="ecf726b1934da71b" providerId="LiveId" clId="{DBF02EF2-5AE0-440D-B6AD-B5ACDEE03AC8}" dt="2021-08-27T20:59:11.037" v="5258" actId="207"/>
        <pc:sldMkLst>
          <pc:docMk/>
          <pc:sldMk cId="265777374" sldId="433"/>
        </pc:sldMkLst>
        <pc:spChg chg="add mod">
          <ac:chgData name="Syphax Ait oubelli" userId="ecf726b1934da71b" providerId="LiveId" clId="{DBF02EF2-5AE0-440D-B6AD-B5ACDEE03AC8}" dt="2021-08-27T20:48:50.341" v="5033" actId="1076"/>
          <ac:spMkLst>
            <pc:docMk/>
            <pc:sldMk cId="265777374" sldId="433"/>
            <ac:spMk id="56" creationId="{EE6B9030-4EC4-4618-972F-623B23A91FD2}"/>
          </ac:spMkLst>
        </pc:spChg>
        <pc:spChg chg="del">
          <ac:chgData name="Syphax Ait oubelli" userId="ecf726b1934da71b" providerId="LiveId" clId="{DBF02EF2-5AE0-440D-B6AD-B5ACDEE03AC8}" dt="2021-08-27T20:34:08.586" v="4584" actId="478"/>
          <ac:spMkLst>
            <pc:docMk/>
            <pc:sldMk cId="265777374" sldId="433"/>
            <ac:spMk id="67" creationId="{10B155FB-C0BF-4C70-B11E-BF4D7973C22D}"/>
          </ac:spMkLst>
        </pc:spChg>
        <pc:spChg chg="mod">
          <ac:chgData name="Syphax Ait oubelli" userId="ecf726b1934da71b" providerId="LiveId" clId="{DBF02EF2-5AE0-440D-B6AD-B5ACDEE03AC8}" dt="2021-08-27T20:59:11.037" v="5258" actId="207"/>
          <ac:spMkLst>
            <pc:docMk/>
            <pc:sldMk cId="265777374" sldId="433"/>
            <ac:spMk id="124" creationId="{7C552565-F814-440F-B810-69B985E86A5D}"/>
          </ac:spMkLst>
        </pc:spChg>
        <pc:spChg chg="mod">
          <ac:chgData name="Syphax Ait oubelli" userId="ecf726b1934da71b" providerId="LiveId" clId="{DBF02EF2-5AE0-440D-B6AD-B5ACDEE03AC8}" dt="2021-08-27T20:34:16.168" v="4609" actId="207"/>
          <ac:spMkLst>
            <pc:docMk/>
            <pc:sldMk cId="265777374" sldId="433"/>
            <ac:spMk id="145" creationId="{64E966FF-70D0-41A3-B675-1F06DF02355F}"/>
          </ac:spMkLst>
        </pc:spChg>
        <pc:cxnChg chg="del">
          <ac:chgData name="Syphax Ait oubelli" userId="ecf726b1934da71b" providerId="LiveId" clId="{DBF02EF2-5AE0-440D-B6AD-B5ACDEE03AC8}" dt="2021-08-27T20:34:08.586" v="4584" actId="478"/>
          <ac:cxnSpMkLst>
            <pc:docMk/>
            <pc:sldMk cId="265777374" sldId="433"/>
            <ac:cxnSpMk id="90" creationId="{351DF9ED-544C-4A1B-BA3F-D60B84B7AC70}"/>
          </ac:cxnSpMkLst>
        </pc:cxnChg>
      </pc:sldChg>
      <pc:sldChg chg="addSp delSp modSp add mod">
        <pc:chgData name="Syphax Ait oubelli" userId="ecf726b1934da71b" providerId="LiveId" clId="{DBF02EF2-5AE0-440D-B6AD-B5ACDEE03AC8}" dt="2021-08-27T20:59:14.244" v="5260" actId="207"/>
        <pc:sldMkLst>
          <pc:docMk/>
          <pc:sldMk cId="2245304141" sldId="434"/>
        </pc:sldMkLst>
        <pc:spChg chg="add mod">
          <ac:chgData name="Syphax Ait oubelli" userId="ecf726b1934da71b" providerId="LiveId" clId="{DBF02EF2-5AE0-440D-B6AD-B5ACDEE03AC8}" dt="2021-08-27T20:48:57.757" v="5037" actId="20577"/>
          <ac:spMkLst>
            <pc:docMk/>
            <pc:sldMk cId="2245304141" sldId="434"/>
            <ac:spMk id="54" creationId="{37C35AC6-3F3C-44AA-800C-B07679E867D3}"/>
          </ac:spMkLst>
        </pc:spChg>
        <pc:spChg chg="del">
          <ac:chgData name="Syphax Ait oubelli" userId="ecf726b1934da71b" providerId="LiveId" clId="{DBF02EF2-5AE0-440D-B6AD-B5ACDEE03AC8}" dt="2021-08-27T20:34:34.445" v="4611" actId="478"/>
          <ac:spMkLst>
            <pc:docMk/>
            <pc:sldMk cId="2245304141" sldId="434"/>
            <ac:spMk id="66" creationId="{27F4EAC8-105D-4B47-B09A-4D389879EF31}"/>
          </ac:spMkLst>
        </pc:spChg>
        <pc:spChg chg="mod">
          <ac:chgData name="Syphax Ait oubelli" userId="ecf726b1934da71b" providerId="LiveId" clId="{DBF02EF2-5AE0-440D-B6AD-B5ACDEE03AC8}" dt="2021-08-27T20:59:14.244" v="5260" actId="207"/>
          <ac:spMkLst>
            <pc:docMk/>
            <pc:sldMk cId="2245304141" sldId="434"/>
            <ac:spMk id="123" creationId="{6EB0550F-3A4F-42D7-9AD9-749698E73B52}"/>
          </ac:spMkLst>
        </pc:spChg>
        <pc:spChg chg="mod">
          <ac:chgData name="Syphax Ait oubelli" userId="ecf726b1934da71b" providerId="LiveId" clId="{DBF02EF2-5AE0-440D-B6AD-B5ACDEE03AC8}" dt="2021-08-27T20:34:38.256" v="4620" actId="207"/>
          <ac:spMkLst>
            <pc:docMk/>
            <pc:sldMk cId="2245304141" sldId="434"/>
            <ac:spMk id="144" creationId="{244597DC-630E-4410-9E23-D2F26E5B1E8C}"/>
          </ac:spMkLst>
        </pc:spChg>
        <pc:cxnChg chg="del">
          <ac:chgData name="Syphax Ait oubelli" userId="ecf726b1934da71b" providerId="LiveId" clId="{DBF02EF2-5AE0-440D-B6AD-B5ACDEE03AC8}" dt="2021-08-27T20:34:34.445" v="4611" actId="478"/>
          <ac:cxnSpMkLst>
            <pc:docMk/>
            <pc:sldMk cId="2245304141" sldId="434"/>
            <ac:cxnSpMk id="89" creationId="{6593F95F-D66B-4BCF-BDA7-6575307BBBF5}"/>
          </ac:cxnSpMkLst>
        </pc:cxnChg>
      </pc:sldChg>
      <pc:sldChg chg="addSp delSp modSp add mod">
        <pc:chgData name="Syphax Ait oubelli" userId="ecf726b1934da71b" providerId="LiveId" clId="{DBF02EF2-5AE0-440D-B6AD-B5ACDEE03AC8}" dt="2021-08-27T20:59:17.552" v="5262" actId="207"/>
        <pc:sldMkLst>
          <pc:docMk/>
          <pc:sldMk cId="3177161216" sldId="435"/>
        </pc:sldMkLst>
        <pc:spChg chg="add mod">
          <ac:chgData name="Syphax Ait oubelli" userId="ecf726b1934da71b" providerId="LiveId" clId="{DBF02EF2-5AE0-440D-B6AD-B5ACDEE03AC8}" dt="2021-08-27T20:49:06.019" v="5041" actId="20577"/>
          <ac:spMkLst>
            <pc:docMk/>
            <pc:sldMk cId="3177161216" sldId="435"/>
            <ac:spMk id="52" creationId="{F95B239D-583E-4656-B7B2-3A5D8D499918}"/>
          </ac:spMkLst>
        </pc:spChg>
        <pc:spChg chg="del">
          <ac:chgData name="Syphax Ait oubelli" userId="ecf726b1934da71b" providerId="LiveId" clId="{DBF02EF2-5AE0-440D-B6AD-B5ACDEE03AC8}" dt="2021-08-27T20:34:44.437" v="4622" actId="478"/>
          <ac:spMkLst>
            <pc:docMk/>
            <pc:sldMk cId="3177161216" sldId="435"/>
            <ac:spMk id="65" creationId="{D073125D-930A-468C-A077-0AF96E1EA3DA}"/>
          </ac:spMkLst>
        </pc:spChg>
        <pc:spChg chg="mod">
          <ac:chgData name="Syphax Ait oubelli" userId="ecf726b1934da71b" providerId="LiveId" clId="{DBF02EF2-5AE0-440D-B6AD-B5ACDEE03AC8}" dt="2021-08-27T20:59:17.552" v="5262" actId="207"/>
          <ac:spMkLst>
            <pc:docMk/>
            <pc:sldMk cId="3177161216" sldId="435"/>
            <ac:spMk id="122" creationId="{87932780-2698-4037-A404-95A1A307F1B6}"/>
          </ac:spMkLst>
        </pc:spChg>
        <pc:spChg chg="mod">
          <ac:chgData name="Syphax Ait oubelli" userId="ecf726b1934da71b" providerId="LiveId" clId="{DBF02EF2-5AE0-440D-B6AD-B5ACDEE03AC8}" dt="2021-08-27T20:34:48.257" v="4631" actId="207"/>
          <ac:spMkLst>
            <pc:docMk/>
            <pc:sldMk cId="3177161216" sldId="435"/>
            <ac:spMk id="143" creationId="{0085F201-8AD1-4EF4-8BF9-27A4AE606BD6}"/>
          </ac:spMkLst>
        </pc:spChg>
        <pc:cxnChg chg="del">
          <ac:chgData name="Syphax Ait oubelli" userId="ecf726b1934da71b" providerId="LiveId" clId="{DBF02EF2-5AE0-440D-B6AD-B5ACDEE03AC8}" dt="2021-08-27T20:34:44.437" v="4622" actId="478"/>
          <ac:cxnSpMkLst>
            <pc:docMk/>
            <pc:sldMk cId="3177161216" sldId="435"/>
            <ac:cxnSpMk id="99" creationId="{6C2F74E6-9D45-457E-ADB9-F2C6BC5F5584}"/>
          </ac:cxnSpMkLst>
        </pc:cxnChg>
      </pc:sldChg>
      <pc:sldChg chg="addSp delSp modSp add mod">
        <pc:chgData name="Syphax Ait oubelli" userId="ecf726b1934da71b" providerId="LiveId" clId="{DBF02EF2-5AE0-440D-B6AD-B5ACDEE03AC8}" dt="2021-08-27T20:59:21.638" v="5264" actId="207"/>
        <pc:sldMkLst>
          <pc:docMk/>
          <pc:sldMk cId="2676420147" sldId="436"/>
        </pc:sldMkLst>
        <pc:spChg chg="del">
          <ac:chgData name="Syphax Ait oubelli" userId="ecf726b1934da71b" providerId="LiveId" clId="{DBF02EF2-5AE0-440D-B6AD-B5ACDEE03AC8}" dt="2021-08-27T20:34:54.931" v="4633" actId="478"/>
          <ac:spMkLst>
            <pc:docMk/>
            <pc:sldMk cId="2676420147" sldId="436"/>
            <ac:spMk id="51" creationId="{4C316A44-B2D3-4DE8-BE1F-759CADAB1A43}"/>
          </ac:spMkLst>
        </pc:spChg>
        <pc:spChg chg="add mod">
          <ac:chgData name="Syphax Ait oubelli" userId="ecf726b1934da71b" providerId="LiveId" clId="{DBF02EF2-5AE0-440D-B6AD-B5ACDEE03AC8}" dt="2021-08-27T20:49:12.740" v="5045" actId="20577"/>
          <ac:spMkLst>
            <pc:docMk/>
            <pc:sldMk cId="2676420147" sldId="436"/>
            <ac:spMk id="52" creationId="{492E0DCA-6975-4985-8B3F-D5F79E890A4E}"/>
          </ac:spMkLst>
        </pc:spChg>
        <pc:spChg chg="mod">
          <ac:chgData name="Syphax Ait oubelli" userId="ecf726b1934da71b" providerId="LiveId" clId="{DBF02EF2-5AE0-440D-B6AD-B5ACDEE03AC8}" dt="2021-08-27T20:59:21.638" v="5264" actId="207"/>
          <ac:spMkLst>
            <pc:docMk/>
            <pc:sldMk cId="2676420147" sldId="436"/>
            <ac:spMk id="117" creationId="{8CD5F533-F767-4951-84AF-09E141C4F907}"/>
          </ac:spMkLst>
        </pc:spChg>
        <pc:spChg chg="mod">
          <ac:chgData name="Syphax Ait oubelli" userId="ecf726b1934da71b" providerId="LiveId" clId="{DBF02EF2-5AE0-440D-B6AD-B5ACDEE03AC8}" dt="2021-08-27T20:35:01.468" v="4640" actId="207"/>
          <ac:spMkLst>
            <pc:docMk/>
            <pc:sldMk cId="2676420147" sldId="436"/>
            <ac:spMk id="142" creationId="{D411856E-8C37-4EFF-828C-CEC7BE4E5735}"/>
          </ac:spMkLst>
        </pc:spChg>
        <pc:cxnChg chg="del">
          <ac:chgData name="Syphax Ait oubelli" userId="ecf726b1934da71b" providerId="LiveId" clId="{DBF02EF2-5AE0-440D-B6AD-B5ACDEE03AC8}" dt="2021-08-27T20:34:54.931" v="4633" actId="478"/>
          <ac:cxnSpMkLst>
            <pc:docMk/>
            <pc:sldMk cId="2676420147" sldId="436"/>
            <ac:cxnSpMk id="98" creationId="{916DAD9B-47D7-4C86-89D1-B6691D745960}"/>
          </ac:cxnSpMkLst>
        </pc:cxnChg>
      </pc:sldChg>
      <pc:sldChg chg="addSp delSp modSp add mod">
        <pc:chgData name="Syphax Ait oubelli" userId="ecf726b1934da71b" providerId="LiveId" clId="{DBF02EF2-5AE0-440D-B6AD-B5ACDEE03AC8}" dt="2021-08-27T20:59:40.052" v="5268" actId="207"/>
        <pc:sldMkLst>
          <pc:docMk/>
          <pc:sldMk cId="2152072125" sldId="437"/>
        </pc:sldMkLst>
        <pc:spChg chg="del">
          <ac:chgData name="Syphax Ait oubelli" userId="ecf726b1934da71b" providerId="LiveId" clId="{DBF02EF2-5AE0-440D-B6AD-B5ACDEE03AC8}" dt="2021-08-27T20:36:14.617" v="4660" actId="478"/>
          <ac:spMkLst>
            <pc:docMk/>
            <pc:sldMk cId="2152072125" sldId="437"/>
            <ac:spMk id="42" creationId="{DC2FBFD4-9BAF-4F0F-B0D2-37EB8CA99081}"/>
          </ac:spMkLst>
        </pc:spChg>
        <pc:spChg chg="del">
          <ac:chgData name="Syphax Ait oubelli" userId="ecf726b1934da71b" providerId="LiveId" clId="{DBF02EF2-5AE0-440D-B6AD-B5ACDEE03AC8}" dt="2021-08-27T20:36:14.617" v="4660" actId="478"/>
          <ac:spMkLst>
            <pc:docMk/>
            <pc:sldMk cId="2152072125" sldId="437"/>
            <ac:spMk id="44" creationId="{18DEE543-1B9E-4872-8313-51EC599556B4}"/>
          </ac:spMkLst>
        </pc:spChg>
        <pc:spChg chg="del">
          <ac:chgData name="Syphax Ait oubelli" userId="ecf726b1934da71b" providerId="LiveId" clId="{DBF02EF2-5AE0-440D-B6AD-B5ACDEE03AC8}" dt="2021-08-27T20:36:14.617" v="4660" actId="478"/>
          <ac:spMkLst>
            <pc:docMk/>
            <pc:sldMk cId="2152072125" sldId="437"/>
            <ac:spMk id="45" creationId="{C802E9D9-86E1-4E44-ABE7-7D5089C479B6}"/>
          </ac:spMkLst>
        </pc:spChg>
        <pc:spChg chg="del">
          <ac:chgData name="Syphax Ait oubelli" userId="ecf726b1934da71b" providerId="LiveId" clId="{DBF02EF2-5AE0-440D-B6AD-B5ACDEE03AC8}" dt="2021-08-27T20:36:14.617" v="4660" actId="478"/>
          <ac:spMkLst>
            <pc:docMk/>
            <pc:sldMk cId="2152072125" sldId="437"/>
            <ac:spMk id="47" creationId="{20DCF8CE-8007-4EFB-A07D-6F5F69BE7A90}"/>
          </ac:spMkLst>
        </pc:spChg>
        <pc:spChg chg="del">
          <ac:chgData name="Syphax Ait oubelli" userId="ecf726b1934da71b" providerId="LiveId" clId="{DBF02EF2-5AE0-440D-B6AD-B5ACDEE03AC8}" dt="2021-08-27T20:36:14.617" v="4660" actId="478"/>
          <ac:spMkLst>
            <pc:docMk/>
            <pc:sldMk cId="2152072125" sldId="437"/>
            <ac:spMk id="51" creationId="{4C316A44-B2D3-4DE8-BE1F-759CADAB1A43}"/>
          </ac:spMkLst>
        </pc:spChg>
        <pc:spChg chg="del">
          <ac:chgData name="Syphax Ait oubelli" userId="ecf726b1934da71b" providerId="LiveId" clId="{DBF02EF2-5AE0-440D-B6AD-B5ACDEE03AC8}" dt="2021-08-27T20:36:14.617" v="4660" actId="478"/>
          <ac:spMkLst>
            <pc:docMk/>
            <pc:sldMk cId="2152072125" sldId="437"/>
            <ac:spMk id="53" creationId="{C497748A-C88E-4800-ABA9-2408F64D310E}"/>
          </ac:spMkLst>
        </pc:spChg>
        <pc:spChg chg="del">
          <ac:chgData name="Syphax Ait oubelli" userId="ecf726b1934da71b" providerId="LiveId" clId="{DBF02EF2-5AE0-440D-B6AD-B5ACDEE03AC8}" dt="2021-08-27T20:36:14.617" v="4660" actId="478"/>
          <ac:spMkLst>
            <pc:docMk/>
            <pc:sldMk cId="2152072125" sldId="437"/>
            <ac:spMk id="54" creationId="{AAC7EEAF-D656-47CE-8C3F-EA9EA2E249BE}"/>
          </ac:spMkLst>
        </pc:spChg>
        <pc:spChg chg="del">
          <ac:chgData name="Syphax Ait oubelli" userId="ecf726b1934da71b" providerId="LiveId" clId="{DBF02EF2-5AE0-440D-B6AD-B5ACDEE03AC8}" dt="2021-08-27T20:36:14.617" v="4660" actId="478"/>
          <ac:spMkLst>
            <pc:docMk/>
            <pc:sldMk cId="2152072125" sldId="437"/>
            <ac:spMk id="56" creationId="{6A6353A0-C998-4A1D-AB30-BE49BF2D4900}"/>
          </ac:spMkLst>
        </pc:spChg>
        <pc:spChg chg="del">
          <ac:chgData name="Syphax Ait oubelli" userId="ecf726b1934da71b" providerId="LiveId" clId="{DBF02EF2-5AE0-440D-B6AD-B5ACDEE03AC8}" dt="2021-08-27T20:36:14.617" v="4660" actId="478"/>
          <ac:spMkLst>
            <pc:docMk/>
            <pc:sldMk cId="2152072125" sldId="437"/>
            <ac:spMk id="57" creationId="{12D10859-0B20-4EAD-BBEA-880230B1BE12}"/>
          </ac:spMkLst>
        </pc:spChg>
        <pc:spChg chg="del">
          <ac:chgData name="Syphax Ait oubelli" userId="ecf726b1934da71b" providerId="LiveId" clId="{DBF02EF2-5AE0-440D-B6AD-B5ACDEE03AC8}" dt="2021-08-27T20:36:14.617" v="4660" actId="478"/>
          <ac:spMkLst>
            <pc:docMk/>
            <pc:sldMk cId="2152072125" sldId="437"/>
            <ac:spMk id="60" creationId="{F860B6A2-256E-4958-984B-4CA7CFA9B2BE}"/>
          </ac:spMkLst>
        </pc:spChg>
        <pc:spChg chg="del">
          <ac:chgData name="Syphax Ait oubelli" userId="ecf726b1934da71b" providerId="LiveId" clId="{DBF02EF2-5AE0-440D-B6AD-B5ACDEE03AC8}" dt="2021-08-27T20:36:14.617" v="4660" actId="478"/>
          <ac:spMkLst>
            <pc:docMk/>
            <pc:sldMk cId="2152072125" sldId="437"/>
            <ac:spMk id="62" creationId="{4BC7F5EF-FF71-48C9-AB81-CC664F482580}"/>
          </ac:spMkLst>
        </pc:spChg>
        <pc:spChg chg="del">
          <ac:chgData name="Syphax Ait oubelli" userId="ecf726b1934da71b" providerId="LiveId" clId="{DBF02EF2-5AE0-440D-B6AD-B5ACDEE03AC8}" dt="2021-08-27T20:36:14.617" v="4660" actId="478"/>
          <ac:spMkLst>
            <pc:docMk/>
            <pc:sldMk cId="2152072125" sldId="437"/>
            <ac:spMk id="63" creationId="{D58C902F-7C73-40D5-BF07-FA0B0F51F345}"/>
          </ac:spMkLst>
        </pc:spChg>
        <pc:spChg chg="del">
          <ac:chgData name="Syphax Ait oubelli" userId="ecf726b1934da71b" providerId="LiveId" clId="{DBF02EF2-5AE0-440D-B6AD-B5ACDEE03AC8}" dt="2021-08-27T20:36:14.617" v="4660" actId="478"/>
          <ac:spMkLst>
            <pc:docMk/>
            <pc:sldMk cId="2152072125" sldId="437"/>
            <ac:spMk id="66" creationId="{27F4EAC8-105D-4B47-B09A-4D389879EF31}"/>
          </ac:spMkLst>
        </pc:spChg>
        <pc:spChg chg="del">
          <ac:chgData name="Syphax Ait oubelli" userId="ecf726b1934da71b" providerId="LiveId" clId="{DBF02EF2-5AE0-440D-B6AD-B5ACDEE03AC8}" dt="2021-08-27T20:36:14.617" v="4660" actId="478"/>
          <ac:spMkLst>
            <pc:docMk/>
            <pc:sldMk cId="2152072125" sldId="437"/>
            <ac:spMk id="67" creationId="{10B155FB-C0BF-4C70-B11E-BF4D7973C22D}"/>
          </ac:spMkLst>
        </pc:spChg>
        <pc:spChg chg="del">
          <ac:chgData name="Syphax Ait oubelli" userId="ecf726b1934da71b" providerId="LiveId" clId="{DBF02EF2-5AE0-440D-B6AD-B5ACDEE03AC8}" dt="2021-08-27T20:36:14.617" v="4660" actId="478"/>
          <ac:spMkLst>
            <pc:docMk/>
            <pc:sldMk cId="2152072125" sldId="437"/>
            <ac:spMk id="68" creationId="{E4D494FE-438C-4F3C-9D84-F3E3EA5FF01B}"/>
          </ac:spMkLst>
        </pc:spChg>
        <pc:spChg chg="add mod">
          <ac:chgData name="Syphax Ait oubelli" userId="ecf726b1934da71b" providerId="LiveId" clId="{DBF02EF2-5AE0-440D-B6AD-B5ACDEE03AC8}" dt="2021-08-27T20:49:23.921" v="5047"/>
          <ac:spMkLst>
            <pc:docMk/>
            <pc:sldMk cId="2152072125" sldId="437"/>
            <ac:spMk id="100" creationId="{5214C57C-990E-46FF-8B37-B40EEE7FC769}"/>
          </ac:spMkLst>
        </pc:spChg>
        <pc:spChg chg="mod">
          <ac:chgData name="Syphax Ait oubelli" userId="ecf726b1934da71b" providerId="LiveId" clId="{DBF02EF2-5AE0-440D-B6AD-B5ACDEE03AC8}" dt="2021-08-27T20:59:40.052" v="5268" actId="207"/>
          <ac:spMkLst>
            <pc:docMk/>
            <pc:sldMk cId="2152072125" sldId="437"/>
            <ac:spMk id="123" creationId="{6EB0550F-3A4F-42D7-9AD9-749698E73B52}"/>
          </ac:spMkLst>
        </pc:spChg>
        <pc:spChg chg="mod">
          <ac:chgData name="Syphax Ait oubelli" userId="ecf726b1934da71b" providerId="LiveId" clId="{DBF02EF2-5AE0-440D-B6AD-B5ACDEE03AC8}" dt="2021-08-27T20:49:33.408" v="5049" actId="207"/>
          <ac:spMkLst>
            <pc:docMk/>
            <pc:sldMk cId="2152072125" sldId="437"/>
            <ac:spMk id="143" creationId="{0085F201-8AD1-4EF4-8BF9-27A4AE606BD6}"/>
          </ac:spMkLst>
        </pc:spChg>
        <pc:cxnChg chg="del mod">
          <ac:chgData name="Syphax Ait oubelli" userId="ecf726b1934da71b" providerId="LiveId" clId="{DBF02EF2-5AE0-440D-B6AD-B5ACDEE03AC8}" dt="2021-08-27T20:36:14.617" v="4660" actId="478"/>
          <ac:cxnSpMkLst>
            <pc:docMk/>
            <pc:sldMk cId="2152072125" sldId="437"/>
            <ac:cxnSpMk id="69" creationId="{AF628DBC-C03A-4EBB-9DE7-93E36683CC15}"/>
          </ac:cxnSpMkLst>
        </pc:cxnChg>
        <pc:cxnChg chg="del mod">
          <ac:chgData name="Syphax Ait oubelli" userId="ecf726b1934da71b" providerId="LiveId" clId="{DBF02EF2-5AE0-440D-B6AD-B5ACDEE03AC8}" dt="2021-08-27T20:36:14.617" v="4660" actId="478"/>
          <ac:cxnSpMkLst>
            <pc:docMk/>
            <pc:sldMk cId="2152072125" sldId="437"/>
            <ac:cxnSpMk id="71" creationId="{C8C21735-D23B-4CD8-A201-1CB9D7C384DA}"/>
          </ac:cxnSpMkLst>
        </pc:cxnChg>
        <pc:cxnChg chg="del mod">
          <ac:chgData name="Syphax Ait oubelli" userId="ecf726b1934da71b" providerId="LiveId" clId="{DBF02EF2-5AE0-440D-B6AD-B5ACDEE03AC8}" dt="2021-08-27T20:36:14.617" v="4660" actId="478"/>
          <ac:cxnSpMkLst>
            <pc:docMk/>
            <pc:sldMk cId="2152072125" sldId="437"/>
            <ac:cxnSpMk id="72" creationId="{E9B5235E-9793-4EBE-A0ED-11D55CB798BA}"/>
          </ac:cxnSpMkLst>
        </pc:cxnChg>
        <pc:cxnChg chg="del mod">
          <ac:chgData name="Syphax Ait oubelli" userId="ecf726b1934da71b" providerId="LiveId" clId="{DBF02EF2-5AE0-440D-B6AD-B5ACDEE03AC8}" dt="2021-08-27T20:36:14.617" v="4660" actId="478"/>
          <ac:cxnSpMkLst>
            <pc:docMk/>
            <pc:sldMk cId="2152072125" sldId="437"/>
            <ac:cxnSpMk id="74" creationId="{17343D4A-FD86-4AB9-AB77-1F9BEFAAD4E2}"/>
          </ac:cxnSpMkLst>
        </pc:cxnChg>
        <pc:cxnChg chg="del">
          <ac:chgData name="Syphax Ait oubelli" userId="ecf726b1934da71b" providerId="LiveId" clId="{DBF02EF2-5AE0-440D-B6AD-B5ACDEE03AC8}" dt="2021-08-27T20:36:14.617" v="4660" actId="478"/>
          <ac:cxnSpMkLst>
            <pc:docMk/>
            <pc:sldMk cId="2152072125" sldId="437"/>
            <ac:cxnSpMk id="75" creationId="{A53AD7CB-C5F1-4ABC-8B5A-E4225FC3DB42}"/>
          </ac:cxnSpMkLst>
        </pc:cxnChg>
        <pc:cxnChg chg="del">
          <ac:chgData name="Syphax Ait oubelli" userId="ecf726b1934da71b" providerId="LiveId" clId="{DBF02EF2-5AE0-440D-B6AD-B5ACDEE03AC8}" dt="2021-08-27T20:36:14.617" v="4660" actId="478"/>
          <ac:cxnSpMkLst>
            <pc:docMk/>
            <pc:sldMk cId="2152072125" sldId="437"/>
            <ac:cxnSpMk id="76" creationId="{B5261359-D171-4ED9-97DC-0C558B284CBA}"/>
          </ac:cxnSpMkLst>
        </pc:cxnChg>
        <pc:cxnChg chg="del">
          <ac:chgData name="Syphax Ait oubelli" userId="ecf726b1934da71b" providerId="LiveId" clId="{DBF02EF2-5AE0-440D-B6AD-B5ACDEE03AC8}" dt="2021-08-27T20:36:14.617" v="4660" actId="478"/>
          <ac:cxnSpMkLst>
            <pc:docMk/>
            <pc:sldMk cId="2152072125" sldId="437"/>
            <ac:cxnSpMk id="77" creationId="{8628B1BC-5B34-4451-878E-63011EBC15C2}"/>
          </ac:cxnSpMkLst>
        </pc:cxnChg>
        <pc:cxnChg chg="del">
          <ac:chgData name="Syphax Ait oubelli" userId="ecf726b1934da71b" providerId="LiveId" clId="{DBF02EF2-5AE0-440D-B6AD-B5ACDEE03AC8}" dt="2021-08-27T20:36:14.617" v="4660" actId="478"/>
          <ac:cxnSpMkLst>
            <pc:docMk/>
            <pc:sldMk cId="2152072125" sldId="437"/>
            <ac:cxnSpMk id="78" creationId="{6F67CE49-2692-4D91-AAF4-20263BC95634}"/>
          </ac:cxnSpMkLst>
        </pc:cxnChg>
        <pc:cxnChg chg="del">
          <ac:chgData name="Syphax Ait oubelli" userId="ecf726b1934da71b" providerId="LiveId" clId="{DBF02EF2-5AE0-440D-B6AD-B5ACDEE03AC8}" dt="2021-08-27T20:36:14.617" v="4660" actId="478"/>
          <ac:cxnSpMkLst>
            <pc:docMk/>
            <pc:sldMk cId="2152072125" sldId="437"/>
            <ac:cxnSpMk id="79" creationId="{C09C5CD6-EF7C-4717-B4C8-1E54DE459D2C}"/>
          </ac:cxnSpMkLst>
        </pc:cxnChg>
        <pc:cxnChg chg="del">
          <ac:chgData name="Syphax Ait oubelli" userId="ecf726b1934da71b" providerId="LiveId" clId="{DBF02EF2-5AE0-440D-B6AD-B5ACDEE03AC8}" dt="2021-08-27T20:36:14.617" v="4660" actId="478"/>
          <ac:cxnSpMkLst>
            <pc:docMk/>
            <pc:sldMk cId="2152072125" sldId="437"/>
            <ac:cxnSpMk id="80" creationId="{635681D0-593B-4008-8DD7-0F07DA91540A}"/>
          </ac:cxnSpMkLst>
        </pc:cxnChg>
        <pc:cxnChg chg="del">
          <ac:chgData name="Syphax Ait oubelli" userId="ecf726b1934da71b" providerId="LiveId" clId="{DBF02EF2-5AE0-440D-B6AD-B5ACDEE03AC8}" dt="2021-08-27T20:36:14.617" v="4660" actId="478"/>
          <ac:cxnSpMkLst>
            <pc:docMk/>
            <pc:sldMk cId="2152072125" sldId="437"/>
            <ac:cxnSpMk id="81" creationId="{A7EE46A4-A527-4939-B84C-F8A39A2C7F16}"/>
          </ac:cxnSpMkLst>
        </pc:cxnChg>
        <pc:cxnChg chg="del">
          <ac:chgData name="Syphax Ait oubelli" userId="ecf726b1934da71b" providerId="LiveId" clId="{DBF02EF2-5AE0-440D-B6AD-B5ACDEE03AC8}" dt="2021-08-27T20:36:14.617" v="4660" actId="478"/>
          <ac:cxnSpMkLst>
            <pc:docMk/>
            <pc:sldMk cId="2152072125" sldId="437"/>
            <ac:cxnSpMk id="82" creationId="{CFFCE582-5657-4A30-AD99-F5D54C0586FD}"/>
          </ac:cxnSpMkLst>
        </pc:cxnChg>
        <pc:cxnChg chg="del">
          <ac:chgData name="Syphax Ait oubelli" userId="ecf726b1934da71b" providerId="LiveId" clId="{DBF02EF2-5AE0-440D-B6AD-B5ACDEE03AC8}" dt="2021-08-27T20:36:14.617" v="4660" actId="478"/>
          <ac:cxnSpMkLst>
            <pc:docMk/>
            <pc:sldMk cId="2152072125" sldId="437"/>
            <ac:cxnSpMk id="83" creationId="{87DC9B58-18AC-454C-90AC-19639F12D81D}"/>
          </ac:cxnSpMkLst>
        </pc:cxnChg>
        <pc:cxnChg chg="del">
          <ac:chgData name="Syphax Ait oubelli" userId="ecf726b1934da71b" providerId="LiveId" clId="{DBF02EF2-5AE0-440D-B6AD-B5ACDEE03AC8}" dt="2021-08-27T20:36:14.617" v="4660" actId="478"/>
          <ac:cxnSpMkLst>
            <pc:docMk/>
            <pc:sldMk cId="2152072125" sldId="437"/>
            <ac:cxnSpMk id="84" creationId="{79F05178-73AC-4002-8A11-74DD24C76C47}"/>
          </ac:cxnSpMkLst>
        </pc:cxnChg>
        <pc:cxnChg chg="del">
          <ac:chgData name="Syphax Ait oubelli" userId="ecf726b1934da71b" providerId="LiveId" clId="{DBF02EF2-5AE0-440D-B6AD-B5ACDEE03AC8}" dt="2021-08-27T20:36:14.617" v="4660" actId="478"/>
          <ac:cxnSpMkLst>
            <pc:docMk/>
            <pc:sldMk cId="2152072125" sldId="437"/>
            <ac:cxnSpMk id="86" creationId="{4FF1C5F2-2598-404D-A370-4EB575A8298F}"/>
          </ac:cxnSpMkLst>
        </pc:cxnChg>
        <pc:cxnChg chg="del">
          <ac:chgData name="Syphax Ait oubelli" userId="ecf726b1934da71b" providerId="LiveId" clId="{DBF02EF2-5AE0-440D-B6AD-B5ACDEE03AC8}" dt="2021-08-27T20:36:14.617" v="4660" actId="478"/>
          <ac:cxnSpMkLst>
            <pc:docMk/>
            <pc:sldMk cId="2152072125" sldId="437"/>
            <ac:cxnSpMk id="87" creationId="{7286FA24-9462-4639-B906-C0838D91248A}"/>
          </ac:cxnSpMkLst>
        </pc:cxnChg>
        <pc:cxnChg chg="del">
          <ac:chgData name="Syphax Ait oubelli" userId="ecf726b1934da71b" providerId="LiveId" clId="{DBF02EF2-5AE0-440D-B6AD-B5ACDEE03AC8}" dt="2021-08-27T20:36:14.617" v="4660" actId="478"/>
          <ac:cxnSpMkLst>
            <pc:docMk/>
            <pc:sldMk cId="2152072125" sldId="437"/>
            <ac:cxnSpMk id="88" creationId="{2561B730-72E5-4303-B9EF-B9620ADD699D}"/>
          </ac:cxnSpMkLst>
        </pc:cxnChg>
        <pc:cxnChg chg="del">
          <ac:chgData name="Syphax Ait oubelli" userId="ecf726b1934da71b" providerId="LiveId" clId="{DBF02EF2-5AE0-440D-B6AD-B5ACDEE03AC8}" dt="2021-08-27T20:36:14.617" v="4660" actId="478"/>
          <ac:cxnSpMkLst>
            <pc:docMk/>
            <pc:sldMk cId="2152072125" sldId="437"/>
            <ac:cxnSpMk id="89" creationId="{6593F95F-D66B-4BCF-BDA7-6575307BBBF5}"/>
          </ac:cxnSpMkLst>
        </pc:cxnChg>
        <pc:cxnChg chg="del">
          <ac:chgData name="Syphax Ait oubelli" userId="ecf726b1934da71b" providerId="LiveId" clId="{DBF02EF2-5AE0-440D-B6AD-B5ACDEE03AC8}" dt="2021-08-27T20:36:14.617" v="4660" actId="478"/>
          <ac:cxnSpMkLst>
            <pc:docMk/>
            <pc:sldMk cId="2152072125" sldId="437"/>
            <ac:cxnSpMk id="90" creationId="{351DF9ED-544C-4A1B-BA3F-D60B84B7AC70}"/>
          </ac:cxnSpMkLst>
        </pc:cxnChg>
        <pc:cxnChg chg="del">
          <ac:chgData name="Syphax Ait oubelli" userId="ecf726b1934da71b" providerId="LiveId" clId="{DBF02EF2-5AE0-440D-B6AD-B5ACDEE03AC8}" dt="2021-08-27T20:36:14.617" v="4660" actId="478"/>
          <ac:cxnSpMkLst>
            <pc:docMk/>
            <pc:sldMk cId="2152072125" sldId="437"/>
            <ac:cxnSpMk id="91" creationId="{B42CB3A6-E6F5-4FC0-BDEA-50F0A45427BE}"/>
          </ac:cxnSpMkLst>
        </pc:cxnChg>
        <pc:cxnChg chg="del mod">
          <ac:chgData name="Syphax Ait oubelli" userId="ecf726b1934da71b" providerId="LiveId" clId="{DBF02EF2-5AE0-440D-B6AD-B5ACDEE03AC8}" dt="2021-08-27T20:36:14.617" v="4660" actId="478"/>
          <ac:cxnSpMkLst>
            <pc:docMk/>
            <pc:sldMk cId="2152072125" sldId="437"/>
            <ac:cxnSpMk id="92" creationId="{327702C8-A8D0-4493-8A8E-94644FE10436}"/>
          </ac:cxnSpMkLst>
        </pc:cxnChg>
        <pc:cxnChg chg="del">
          <ac:chgData name="Syphax Ait oubelli" userId="ecf726b1934da71b" providerId="LiveId" clId="{DBF02EF2-5AE0-440D-B6AD-B5ACDEE03AC8}" dt="2021-08-27T20:36:14.617" v="4660" actId="478"/>
          <ac:cxnSpMkLst>
            <pc:docMk/>
            <pc:sldMk cId="2152072125" sldId="437"/>
            <ac:cxnSpMk id="93" creationId="{FC6E5735-BBDB-4F1D-B3F4-82093649FEC2}"/>
          </ac:cxnSpMkLst>
        </pc:cxnChg>
        <pc:cxnChg chg="del">
          <ac:chgData name="Syphax Ait oubelli" userId="ecf726b1934da71b" providerId="LiveId" clId="{DBF02EF2-5AE0-440D-B6AD-B5ACDEE03AC8}" dt="2021-08-27T20:36:14.617" v="4660" actId="478"/>
          <ac:cxnSpMkLst>
            <pc:docMk/>
            <pc:sldMk cId="2152072125" sldId="437"/>
            <ac:cxnSpMk id="94" creationId="{18422052-3D34-4331-AC63-54602F0F7422}"/>
          </ac:cxnSpMkLst>
        </pc:cxnChg>
        <pc:cxnChg chg="del">
          <ac:chgData name="Syphax Ait oubelli" userId="ecf726b1934da71b" providerId="LiveId" clId="{DBF02EF2-5AE0-440D-B6AD-B5ACDEE03AC8}" dt="2021-08-27T20:36:14.617" v="4660" actId="478"/>
          <ac:cxnSpMkLst>
            <pc:docMk/>
            <pc:sldMk cId="2152072125" sldId="437"/>
            <ac:cxnSpMk id="95" creationId="{EEC17D16-BFAC-4610-A3D2-EFD89F5CA02F}"/>
          </ac:cxnSpMkLst>
        </pc:cxnChg>
        <pc:cxnChg chg="del">
          <ac:chgData name="Syphax Ait oubelli" userId="ecf726b1934da71b" providerId="LiveId" clId="{DBF02EF2-5AE0-440D-B6AD-B5ACDEE03AC8}" dt="2021-08-27T20:36:14.617" v="4660" actId="478"/>
          <ac:cxnSpMkLst>
            <pc:docMk/>
            <pc:sldMk cId="2152072125" sldId="437"/>
            <ac:cxnSpMk id="96" creationId="{E1E88F50-FDE6-4EAC-A75A-3AA53B9AB12F}"/>
          </ac:cxnSpMkLst>
        </pc:cxnChg>
        <pc:cxnChg chg="del">
          <ac:chgData name="Syphax Ait oubelli" userId="ecf726b1934da71b" providerId="LiveId" clId="{DBF02EF2-5AE0-440D-B6AD-B5ACDEE03AC8}" dt="2021-08-27T20:36:14.617" v="4660" actId="478"/>
          <ac:cxnSpMkLst>
            <pc:docMk/>
            <pc:sldMk cId="2152072125" sldId="437"/>
            <ac:cxnSpMk id="98" creationId="{916DAD9B-47D7-4C86-89D1-B6691D745960}"/>
          </ac:cxnSpMkLst>
        </pc:cxnChg>
        <pc:cxnChg chg="del">
          <ac:chgData name="Syphax Ait oubelli" userId="ecf726b1934da71b" providerId="LiveId" clId="{DBF02EF2-5AE0-440D-B6AD-B5ACDEE03AC8}" dt="2021-08-27T20:36:14.617" v="4660" actId="478"/>
          <ac:cxnSpMkLst>
            <pc:docMk/>
            <pc:sldMk cId="2152072125" sldId="437"/>
            <ac:cxnSpMk id="99" creationId="{6C2F74E6-9D45-457E-ADB9-F2C6BC5F5584}"/>
          </ac:cxnSpMkLst>
        </pc:cxnChg>
      </pc:sldChg>
      <pc:sldChg chg="addSp delSp modSp add mod">
        <pc:chgData name="Syphax Ait oubelli" userId="ecf726b1934da71b" providerId="LiveId" clId="{DBF02EF2-5AE0-440D-B6AD-B5ACDEE03AC8}" dt="2021-08-27T20:59:46.472" v="5272" actId="207"/>
        <pc:sldMkLst>
          <pc:docMk/>
          <pc:sldMk cId="3505652904" sldId="438"/>
        </pc:sldMkLst>
        <pc:spChg chg="del">
          <ac:chgData name="Syphax Ait oubelli" userId="ecf726b1934da71b" providerId="LiveId" clId="{DBF02EF2-5AE0-440D-B6AD-B5ACDEE03AC8}" dt="2021-08-27T20:36:37.637" v="4664" actId="478"/>
          <ac:spMkLst>
            <pc:docMk/>
            <pc:sldMk cId="3505652904" sldId="438"/>
            <ac:spMk id="42" creationId="{DC2FBFD4-9BAF-4F0F-B0D2-37EB8CA99081}"/>
          </ac:spMkLst>
        </pc:spChg>
        <pc:spChg chg="del">
          <ac:chgData name="Syphax Ait oubelli" userId="ecf726b1934da71b" providerId="LiveId" clId="{DBF02EF2-5AE0-440D-B6AD-B5ACDEE03AC8}" dt="2021-08-27T20:36:37.637" v="4664" actId="478"/>
          <ac:spMkLst>
            <pc:docMk/>
            <pc:sldMk cId="3505652904" sldId="438"/>
            <ac:spMk id="44" creationId="{18DEE543-1B9E-4872-8313-51EC599556B4}"/>
          </ac:spMkLst>
        </pc:spChg>
        <pc:spChg chg="del">
          <ac:chgData name="Syphax Ait oubelli" userId="ecf726b1934da71b" providerId="LiveId" clId="{DBF02EF2-5AE0-440D-B6AD-B5ACDEE03AC8}" dt="2021-08-27T20:36:37.637" v="4664" actId="478"/>
          <ac:spMkLst>
            <pc:docMk/>
            <pc:sldMk cId="3505652904" sldId="438"/>
            <ac:spMk id="45" creationId="{C802E9D9-86E1-4E44-ABE7-7D5089C479B6}"/>
          </ac:spMkLst>
        </pc:spChg>
        <pc:spChg chg="del">
          <ac:chgData name="Syphax Ait oubelli" userId="ecf726b1934da71b" providerId="LiveId" clId="{DBF02EF2-5AE0-440D-B6AD-B5ACDEE03AC8}" dt="2021-08-27T20:36:37.637" v="4664" actId="478"/>
          <ac:spMkLst>
            <pc:docMk/>
            <pc:sldMk cId="3505652904" sldId="438"/>
            <ac:spMk id="47" creationId="{20DCF8CE-8007-4EFB-A07D-6F5F69BE7A90}"/>
          </ac:spMkLst>
        </pc:spChg>
        <pc:spChg chg="del">
          <ac:chgData name="Syphax Ait oubelli" userId="ecf726b1934da71b" providerId="LiveId" clId="{DBF02EF2-5AE0-440D-B6AD-B5ACDEE03AC8}" dt="2021-08-27T20:36:37.637" v="4664" actId="478"/>
          <ac:spMkLst>
            <pc:docMk/>
            <pc:sldMk cId="3505652904" sldId="438"/>
            <ac:spMk id="51" creationId="{4C316A44-B2D3-4DE8-BE1F-759CADAB1A43}"/>
          </ac:spMkLst>
        </pc:spChg>
        <pc:spChg chg="del">
          <ac:chgData name="Syphax Ait oubelli" userId="ecf726b1934da71b" providerId="LiveId" clId="{DBF02EF2-5AE0-440D-B6AD-B5ACDEE03AC8}" dt="2021-08-27T20:36:37.637" v="4664" actId="478"/>
          <ac:spMkLst>
            <pc:docMk/>
            <pc:sldMk cId="3505652904" sldId="438"/>
            <ac:spMk id="53" creationId="{C497748A-C88E-4800-ABA9-2408F64D310E}"/>
          </ac:spMkLst>
        </pc:spChg>
        <pc:spChg chg="del">
          <ac:chgData name="Syphax Ait oubelli" userId="ecf726b1934da71b" providerId="LiveId" clId="{DBF02EF2-5AE0-440D-B6AD-B5ACDEE03AC8}" dt="2021-08-27T20:36:37.637" v="4664" actId="478"/>
          <ac:spMkLst>
            <pc:docMk/>
            <pc:sldMk cId="3505652904" sldId="438"/>
            <ac:spMk id="54" creationId="{AAC7EEAF-D656-47CE-8C3F-EA9EA2E249BE}"/>
          </ac:spMkLst>
        </pc:spChg>
        <pc:spChg chg="del">
          <ac:chgData name="Syphax Ait oubelli" userId="ecf726b1934da71b" providerId="LiveId" clId="{DBF02EF2-5AE0-440D-B6AD-B5ACDEE03AC8}" dt="2021-08-27T20:36:37.637" v="4664" actId="478"/>
          <ac:spMkLst>
            <pc:docMk/>
            <pc:sldMk cId="3505652904" sldId="438"/>
            <ac:spMk id="56" creationId="{6A6353A0-C998-4A1D-AB30-BE49BF2D4900}"/>
          </ac:spMkLst>
        </pc:spChg>
        <pc:spChg chg="del">
          <ac:chgData name="Syphax Ait oubelli" userId="ecf726b1934da71b" providerId="LiveId" clId="{DBF02EF2-5AE0-440D-B6AD-B5ACDEE03AC8}" dt="2021-08-27T20:36:37.637" v="4664" actId="478"/>
          <ac:spMkLst>
            <pc:docMk/>
            <pc:sldMk cId="3505652904" sldId="438"/>
            <ac:spMk id="57" creationId="{12D10859-0B20-4EAD-BBEA-880230B1BE12}"/>
          </ac:spMkLst>
        </pc:spChg>
        <pc:spChg chg="del">
          <ac:chgData name="Syphax Ait oubelli" userId="ecf726b1934da71b" providerId="LiveId" clId="{DBF02EF2-5AE0-440D-B6AD-B5ACDEE03AC8}" dt="2021-08-27T20:36:37.637" v="4664" actId="478"/>
          <ac:spMkLst>
            <pc:docMk/>
            <pc:sldMk cId="3505652904" sldId="438"/>
            <ac:spMk id="62" creationId="{4BC7F5EF-FF71-48C9-AB81-CC664F482580}"/>
          </ac:spMkLst>
        </pc:spChg>
        <pc:spChg chg="del">
          <ac:chgData name="Syphax Ait oubelli" userId="ecf726b1934da71b" providerId="LiveId" clId="{DBF02EF2-5AE0-440D-B6AD-B5ACDEE03AC8}" dt="2021-08-27T20:36:37.637" v="4664" actId="478"/>
          <ac:spMkLst>
            <pc:docMk/>
            <pc:sldMk cId="3505652904" sldId="438"/>
            <ac:spMk id="63" creationId="{D58C902F-7C73-40D5-BF07-FA0B0F51F345}"/>
          </ac:spMkLst>
        </pc:spChg>
        <pc:spChg chg="del">
          <ac:chgData name="Syphax Ait oubelli" userId="ecf726b1934da71b" providerId="LiveId" clId="{DBF02EF2-5AE0-440D-B6AD-B5ACDEE03AC8}" dt="2021-08-27T20:36:37.637" v="4664" actId="478"/>
          <ac:spMkLst>
            <pc:docMk/>
            <pc:sldMk cId="3505652904" sldId="438"/>
            <ac:spMk id="65" creationId="{D073125D-930A-468C-A077-0AF96E1EA3DA}"/>
          </ac:spMkLst>
        </pc:spChg>
        <pc:spChg chg="del">
          <ac:chgData name="Syphax Ait oubelli" userId="ecf726b1934da71b" providerId="LiveId" clId="{DBF02EF2-5AE0-440D-B6AD-B5ACDEE03AC8}" dt="2021-08-27T20:36:37.637" v="4664" actId="478"/>
          <ac:spMkLst>
            <pc:docMk/>
            <pc:sldMk cId="3505652904" sldId="438"/>
            <ac:spMk id="66" creationId="{27F4EAC8-105D-4B47-B09A-4D389879EF31}"/>
          </ac:spMkLst>
        </pc:spChg>
        <pc:spChg chg="del">
          <ac:chgData name="Syphax Ait oubelli" userId="ecf726b1934da71b" providerId="LiveId" clId="{DBF02EF2-5AE0-440D-B6AD-B5ACDEE03AC8}" dt="2021-08-27T20:36:37.637" v="4664" actId="478"/>
          <ac:spMkLst>
            <pc:docMk/>
            <pc:sldMk cId="3505652904" sldId="438"/>
            <ac:spMk id="67" creationId="{10B155FB-C0BF-4C70-B11E-BF4D7973C22D}"/>
          </ac:spMkLst>
        </pc:spChg>
        <pc:spChg chg="del">
          <ac:chgData name="Syphax Ait oubelli" userId="ecf726b1934da71b" providerId="LiveId" clId="{DBF02EF2-5AE0-440D-B6AD-B5ACDEE03AC8}" dt="2021-08-27T20:36:37.637" v="4664" actId="478"/>
          <ac:spMkLst>
            <pc:docMk/>
            <pc:sldMk cId="3505652904" sldId="438"/>
            <ac:spMk id="68" creationId="{E4D494FE-438C-4F3C-9D84-F3E3EA5FF01B}"/>
          </ac:spMkLst>
        </pc:spChg>
        <pc:spChg chg="add mod">
          <ac:chgData name="Syphax Ait oubelli" userId="ecf726b1934da71b" providerId="LiveId" clId="{DBF02EF2-5AE0-440D-B6AD-B5ACDEE03AC8}" dt="2021-08-27T20:49:51.416" v="5056"/>
          <ac:spMkLst>
            <pc:docMk/>
            <pc:sldMk cId="3505652904" sldId="438"/>
            <ac:spMk id="100" creationId="{976C1AA0-9BCC-4BEA-8E20-A03A566E33F7}"/>
          </ac:spMkLst>
        </pc:spChg>
        <pc:spChg chg="add mod">
          <ac:chgData name="Syphax Ait oubelli" userId="ecf726b1934da71b" providerId="LiveId" clId="{DBF02EF2-5AE0-440D-B6AD-B5ACDEE03AC8}" dt="2021-08-27T20:49:51.416" v="5056"/>
          <ac:spMkLst>
            <pc:docMk/>
            <pc:sldMk cId="3505652904" sldId="438"/>
            <ac:spMk id="101" creationId="{0D95B7E8-F81E-412A-901A-D23CD17C23A9}"/>
          </ac:spMkLst>
        </pc:spChg>
        <pc:spChg chg="mod">
          <ac:chgData name="Syphax Ait oubelli" userId="ecf726b1934da71b" providerId="LiveId" clId="{DBF02EF2-5AE0-440D-B6AD-B5ACDEE03AC8}" dt="2021-08-27T20:59:46.472" v="5272" actId="207"/>
          <ac:spMkLst>
            <pc:docMk/>
            <pc:sldMk cId="3505652904" sldId="438"/>
            <ac:spMk id="119" creationId="{6DA90CEE-DE75-49D1-904E-305DFB80E3DE}"/>
          </ac:spMkLst>
        </pc:spChg>
        <pc:cxnChg chg="del mod">
          <ac:chgData name="Syphax Ait oubelli" userId="ecf726b1934da71b" providerId="LiveId" clId="{DBF02EF2-5AE0-440D-B6AD-B5ACDEE03AC8}" dt="2021-08-27T20:36:37.637" v="4664" actId="478"/>
          <ac:cxnSpMkLst>
            <pc:docMk/>
            <pc:sldMk cId="3505652904" sldId="438"/>
            <ac:cxnSpMk id="69" creationId="{AF628DBC-C03A-4EBB-9DE7-93E36683CC15}"/>
          </ac:cxnSpMkLst>
        </pc:cxnChg>
        <pc:cxnChg chg="del mod">
          <ac:chgData name="Syphax Ait oubelli" userId="ecf726b1934da71b" providerId="LiveId" clId="{DBF02EF2-5AE0-440D-B6AD-B5ACDEE03AC8}" dt="2021-08-27T20:36:37.637" v="4664" actId="478"/>
          <ac:cxnSpMkLst>
            <pc:docMk/>
            <pc:sldMk cId="3505652904" sldId="438"/>
            <ac:cxnSpMk id="71" creationId="{C8C21735-D23B-4CD8-A201-1CB9D7C384DA}"/>
          </ac:cxnSpMkLst>
        </pc:cxnChg>
        <pc:cxnChg chg="del mod">
          <ac:chgData name="Syphax Ait oubelli" userId="ecf726b1934da71b" providerId="LiveId" clId="{DBF02EF2-5AE0-440D-B6AD-B5ACDEE03AC8}" dt="2021-08-27T20:36:37.637" v="4664" actId="478"/>
          <ac:cxnSpMkLst>
            <pc:docMk/>
            <pc:sldMk cId="3505652904" sldId="438"/>
            <ac:cxnSpMk id="72" creationId="{E9B5235E-9793-4EBE-A0ED-11D55CB798BA}"/>
          </ac:cxnSpMkLst>
        </pc:cxnChg>
        <pc:cxnChg chg="del mod">
          <ac:chgData name="Syphax Ait oubelli" userId="ecf726b1934da71b" providerId="LiveId" clId="{DBF02EF2-5AE0-440D-B6AD-B5ACDEE03AC8}" dt="2021-08-27T20:36:37.637" v="4664" actId="478"/>
          <ac:cxnSpMkLst>
            <pc:docMk/>
            <pc:sldMk cId="3505652904" sldId="438"/>
            <ac:cxnSpMk id="74" creationId="{17343D4A-FD86-4AB9-AB77-1F9BEFAAD4E2}"/>
          </ac:cxnSpMkLst>
        </pc:cxnChg>
        <pc:cxnChg chg="del">
          <ac:chgData name="Syphax Ait oubelli" userId="ecf726b1934da71b" providerId="LiveId" clId="{DBF02EF2-5AE0-440D-B6AD-B5ACDEE03AC8}" dt="2021-08-27T20:36:37.637" v="4664" actId="478"/>
          <ac:cxnSpMkLst>
            <pc:docMk/>
            <pc:sldMk cId="3505652904" sldId="438"/>
            <ac:cxnSpMk id="75" creationId="{A53AD7CB-C5F1-4ABC-8B5A-E4225FC3DB42}"/>
          </ac:cxnSpMkLst>
        </pc:cxnChg>
        <pc:cxnChg chg="del">
          <ac:chgData name="Syphax Ait oubelli" userId="ecf726b1934da71b" providerId="LiveId" clId="{DBF02EF2-5AE0-440D-B6AD-B5ACDEE03AC8}" dt="2021-08-27T20:36:37.637" v="4664" actId="478"/>
          <ac:cxnSpMkLst>
            <pc:docMk/>
            <pc:sldMk cId="3505652904" sldId="438"/>
            <ac:cxnSpMk id="76" creationId="{B5261359-D171-4ED9-97DC-0C558B284CBA}"/>
          </ac:cxnSpMkLst>
        </pc:cxnChg>
        <pc:cxnChg chg="del">
          <ac:chgData name="Syphax Ait oubelli" userId="ecf726b1934da71b" providerId="LiveId" clId="{DBF02EF2-5AE0-440D-B6AD-B5ACDEE03AC8}" dt="2021-08-27T20:36:37.637" v="4664" actId="478"/>
          <ac:cxnSpMkLst>
            <pc:docMk/>
            <pc:sldMk cId="3505652904" sldId="438"/>
            <ac:cxnSpMk id="77" creationId="{8628B1BC-5B34-4451-878E-63011EBC15C2}"/>
          </ac:cxnSpMkLst>
        </pc:cxnChg>
        <pc:cxnChg chg="del">
          <ac:chgData name="Syphax Ait oubelli" userId="ecf726b1934da71b" providerId="LiveId" clId="{DBF02EF2-5AE0-440D-B6AD-B5ACDEE03AC8}" dt="2021-08-27T20:36:37.637" v="4664" actId="478"/>
          <ac:cxnSpMkLst>
            <pc:docMk/>
            <pc:sldMk cId="3505652904" sldId="438"/>
            <ac:cxnSpMk id="78" creationId="{6F67CE49-2692-4D91-AAF4-20263BC95634}"/>
          </ac:cxnSpMkLst>
        </pc:cxnChg>
        <pc:cxnChg chg="del">
          <ac:chgData name="Syphax Ait oubelli" userId="ecf726b1934da71b" providerId="LiveId" clId="{DBF02EF2-5AE0-440D-B6AD-B5ACDEE03AC8}" dt="2021-08-27T20:36:37.637" v="4664" actId="478"/>
          <ac:cxnSpMkLst>
            <pc:docMk/>
            <pc:sldMk cId="3505652904" sldId="438"/>
            <ac:cxnSpMk id="79" creationId="{C09C5CD6-EF7C-4717-B4C8-1E54DE459D2C}"/>
          </ac:cxnSpMkLst>
        </pc:cxnChg>
        <pc:cxnChg chg="del">
          <ac:chgData name="Syphax Ait oubelli" userId="ecf726b1934da71b" providerId="LiveId" clId="{DBF02EF2-5AE0-440D-B6AD-B5ACDEE03AC8}" dt="2021-08-27T20:36:37.637" v="4664" actId="478"/>
          <ac:cxnSpMkLst>
            <pc:docMk/>
            <pc:sldMk cId="3505652904" sldId="438"/>
            <ac:cxnSpMk id="80" creationId="{635681D0-593B-4008-8DD7-0F07DA91540A}"/>
          </ac:cxnSpMkLst>
        </pc:cxnChg>
        <pc:cxnChg chg="del">
          <ac:chgData name="Syphax Ait oubelli" userId="ecf726b1934da71b" providerId="LiveId" clId="{DBF02EF2-5AE0-440D-B6AD-B5ACDEE03AC8}" dt="2021-08-27T20:36:37.637" v="4664" actId="478"/>
          <ac:cxnSpMkLst>
            <pc:docMk/>
            <pc:sldMk cId="3505652904" sldId="438"/>
            <ac:cxnSpMk id="81" creationId="{A7EE46A4-A527-4939-B84C-F8A39A2C7F16}"/>
          </ac:cxnSpMkLst>
        </pc:cxnChg>
        <pc:cxnChg chg="del">
          <ac:chgData name="Syphax Ait oubelli" userId="ecf726b1934da71b" providerId="LiveId" clId="{DBF02EF2-5AE0-440D-B6AD-B5ACDEE03AC8}" dt="2021-08-27T20:36:37.637" v="4664" actId="478"/>
          <ac:cxnSpMkLst>
            <pc:docMk/>
            <pc:sldMk cId="3505652904" sldId="438"/>
            <ac:cxnSpMk id="82" creationId="{CFFCE582-5657-4A30-AD99-F5D54C0586FD}"/>
          </ac:cxnSpMkLst>
        </pc:cxnChg>
        <pc:cxnChg chg="del">
          <ac:chgData name="Syphax Ait oubelli" userId="ecf726b1934da71b" providerId="LiveId" clId="{DBF02EF2-5AE0-440D-B6AD-B5ACDEE03AC8}" dt="2021-08-27T20:36:37.637" v="4664" actId="478"/>
          <ac:cxnSpMkLst>
            <pc:docMk/>
            <pc:sldMk cId="3505652904" sldId="438"/>
            <ac:cxnSpMk id="83" creationId="{87DC9B58-18AC-454C-90AC-19639F12D81D}"/>
          </ac:cxnSpMkLst>
        </pc:cxnChg>
        <pc:cxnChg chg="del">
          <ac:chgData name="Syphax Ait oubelli" userId="ecf726b1934da71b" providerId="LiveId" clId="{DBF02EF2-5AE0-440D-B6AD-B5ACDEE03AC8}" dt="2021-08-27T20:36:37.637" v="4664" actId="478"/>
          <ac:cxnSpMkLst>
            <pc:docMk/>
            <pc:sldMk cId="3505652904" sldId="438"/>
            <ac:cxnSpMk id="84" creationId="{79F05178-73AC-4002-8A11-74DD24C76C47}"/>
          </ac:cxnSpMkLst>
        </pc:cxnChg>
        <pc:cxnChg chg="del">
          <ac:chgData name="Syphax Ait oubelli" userId="ecf726b1934da71b" providerId="LiveId" clId="{DBF02EF2-5AE0-440D-B6AD-B5ACDEE03AC8}" dt="2021-08-27T20:36:37.637" v="4664" actId="478"/>
          <ac:cxnSpMkLst>
            <pc:docMk/>
            <pc:sldMk cId="3505652904" sldId="438"/>
            <ac:cxnSpMk id="85" creationId="{C0BEB304-CE8F-4433-8D2E-3A6A973BAD8E}"/>
          </ac:cxnSpMkLst>
        </pc:cxnChg>
        <pc:cxnChg chg="del">
          <ac:chgData name="Syphax Ait oubelli" userId="ecf726b1934da71b" providerId="LiveId" clId="{DBF02EF2-5AE0-440D-B6AD-B5ACDEE03AC8}" dt="2021-08-27T20:36:37.637" v="4664" actId="478"/>
          <ac:cxnSpMkLst>
            <pc:docMk/>
            <pc:sldMk cId="3505652904" sldId="438"/>
            <ac:cxnSpMk id="87" creationId="{7286FA24-9462-4639-B906-C0838D91248A}"/>
          </ac:cxnSpMkLst>
        </pc:cxnChg>
        <pc:cxnChg chg="del">
          <ac:chgData name="Syphax Ait oubelli" userId="ecf726b1934da71b" providerId="LiveId" clId="{DBF02EF2-5AE0-440D-B6AD-B5ACDEE03AC8}" dt="2021-08-27T20:36:37.637" v="4664" actId="478"/>
          <ac:cxnSpMkLst>
            <pc:docMk/>
            <pc:sldMk cId="3505652904" sldId="438"/>
            <ac:cxnSpMk id="88" creationId="{2561B730-72E5-4303-B9EF-B9620ADD699D}"/>
          </ac:cxnSpMkLst>
        </pc:cxnChg>
        <pc:cxnChg chg="del">
          <ac:chgData name="Syphax Ait oubelli" userId="ecf726b1934da71b" providerId="LiveId" clId="{DBF02EF2-5AE0-440D-B6AD-B5ACDEE03AC8}" dt="2021-08-27T20:36:37.637" v="4664" actId="478"/>
          <ac:cxnSpMkLst>
            <pc:docMk/>
            <pc:sldMk cId="3505652904" sldId="438"/>
            <ac:cxnSpMk id="89" creationId="{6593F95F-D66B-4BCF-BDA7-6575307BBBF5}"/>
          </ac:cxnSpMkLst>
        </pc:cxnChg>
        <pc:cxnChg chg="del">
          <ac:chgData name="Syphax Ait oubelli" userId="ecf726b1934da71b" providerId="LiveId" clId="{DBF02EF2-5AE0-440D-B6AD-B5ACDEE03AC8}" dt="2021-08-27T20:36:37.637" v="4664" actId="478"/>
          <ac:cxnSpMkLst>
            <pc:docMk/>
            <pc:sldMk cId="3505652904" sldId="438"/>
            <ac:cxnSpMk id="90" creationId="{351DF9ED-544C-4A1B-BA3F-D60B84B7AC70}"/>
          </ac:cxnSpMkLst>
        </pc:cxnChg>
        <pc:cxnChg chg="del">
          <ac:chgData name="Syphax Ait oubelli" userId="ecf726b1934da71b" providerId="LiveId" clId="{DBF02EF2-5AE0-440D-B6AD-B5ACDEE03AC8}" dt="2021-08-27T20:36:37.637" v="4664" actId="478"/>
          <ac:cxnSpMkLst>
            <pc:docMk/>
            <pc:sldMk cId="3505652904" sldId="438"/>
            <ac:cxnSpMk id="91" creationId="{B42CB3A6-E6F5-4FC0-BDEA-50F0A45427BE}"/>
          </ac:cxnSpMkLst>
        </pc:cxnChg>
        <pc:cxnChg chg="del mod">
          <ac:chgData name="Syphax Ait oubelli" userId="ecf726b1934da71b" providerId="LiveId" clId="{DBF02EF2-5AE0-440D-B6AD-B5ACDEE03AC8}" dt="2021-08-27T20:36:37.637" v="4664" actId="478"/>
          <ac:cxnSpMkLst>
            <pc:docMk/>
            <pc:sldMk cId="3505652904" sldId="438"/>
            <ac:cxnSpMk id="92" creationId="{327702C8-A8D0-4493-8A8E-94644FE10436}"/>
          </ac:cxnSpMkLst>
        </pc:cxnChg>
        <pc:cxnChg chg="del">
          <ac:chgData name="Syphax Ait oubelli" userId="ecf726b1934da71b" providerId="LiveId" clId="{DBF02EF2-5AE0-440D-B6AD-B5ACDEE03AC8}" dt="2021-08-27T20:36:37.637" v="4664" actId="478"/>
          <ac:cxnSpMkLst>
            <pc:docMk/>
            <pc:sldMk cId="3505652904" sldId="438"/>
            <ac:cxnSpMk id="93" creationId="{FC6E5735-BBDB-4F1D-B3F4-82093649FEC2}"/>
          </ac:cxnSpMkLst>
        </pc:cxnChg>
        <pc:cxnChg chg="del">
          <ac:chgData name="Syphax Ait oubelli" userId="ecf726b1934da71b" providerId="LiveId" clId="{DBF02EF2-5AE0-440D-B6AD-B5ACDEE03AC8}" dt="2021-08-27T20:36:37.637" v="4664" actId="478"/>
          <ac:cxnSpMkLst>
            <pc:docMk/>
            <pc:sldMk cId="3505652904" sldId="438"/>
            <ac:cxnSpMk id="94" creationId="{18422052-3D34-4331-AC63-54602F0F7422}"/>
          </ac:cxnSpMkLst>
        </pc:cxnChg>
        <pc:cxnChg chg="del">
          <ac:chgData name="Syphax Ait oubelli" userId="ecf726b1934da71b" providerId="LiveId" clId="{DBF02EF2-5AE0-440D-B6AD-B5ACDEE03AC8}" dt="2021-08-27T20:36:37.637" v="4664" actId="478"/>
          <ac:cxnSpMkLst>
            <pc:docMk/>
            <pc:sldMk cId="3505652904" sldId="438"/>
            <ac:cxnSpMk id="95" creationId="{EEC17D16-BFAC-4610-A3D2-EFD89F5CA02F}"/>
          </ac:cxnSpMkLst>
        </pc:cxnChg>
        <pc:cxnChg chg="del">
          <ac:chgData name="Syphax Ait oubelli" userId="ecf726b1934da71b" providerId="LiveId" clId="{DBF02EF2-5AE0-440D-B6AD-B5ACDEE03AC8}" dt="2021-08-27T20:36:37.637" v="4664" actId="478"/>
          <ac:cxnSpMkLst>
            <pc:docMk/>
            <pc:sldMk cId="3505652904" sldId="438"/>
            <ac:cxnSpMk id="96" creationId="{E1E88F50-FDE6-4EAC-A75A-3AA53B9AB12F}"/>
          </ac:cxnSpMkLst>
        </pc:cxnChg>
        <pc:cxnChg chg="del">
          <ac:chgData name="Syphax Ait oubelli" userId="ecf726b1934da71b" providerId="LiveId" clId="{DBF02EF2-5AE0-440D-B6AD-B5ACDEE03AC8}" dt="2021-08-27T20:36:37.637" v="4664" actId="478"/>
          <ac:cxnSpMkLst>
            <pc:docMk/>
            <pc:sldMk cId="3505652904" sldId="438"/>
            <ac:cxnSpMk id="98" creationId="{916DAD9B-47D7-4C86-89D1-B6691D745960}"/>
          </ac:cxnSpMkLst>
        </pc:cxnChg>
        <pc:cxnChg chg="del">
          <ac:chgData name="Syphax Ait oubelli" userId="ecf726b1934da71b" providerId="LiveId" clId="{DBF02EF2-5AE0-440D-B6AD-B5ACDEE03AC8}" dt="2021-08-27T20:36:37.637" v="4664" actId="478"/>
          <ac:cxnSpMkLst>
            <pc:docMk/>
            <pc:sldMk cId="3505652904" sldId="438"/>
            <ac:cxnSpMk id="99" creationId="{6C2F74E6-9D45-457E-ADB9-F2C6BC5F5584}"/>
          </ac:cxnSpMkLst>
        </pc:cxnChg>
      </pc:sldChg>
      <pc:sldChg chg="add del">
        <pc:chgData name="Syphax Ait oubelli" userId="ecf726b1934da71b" providerId="LiveId" clId="{DBF02EF2-5AE0-440D-B6AD-B5ACDEE03AC8}" dt="2021-08-27T21:12:07.053" v="5357" actId="47"/>
        <pc:sldMkLst>
          <pc:docMk/>
          <pc:sldMk cId="3045820945" sldId="439"/>
        </pc:sldMkLst>
      </pc:sldChg>
      <pc:sldChg chg="add del">
        <pc:chgData name="Syphax Ait oubelli" userId="ecf726b1934da71b" providerId="LiveId" clId="{DBF02EF2-5AE0-440D-B6AD-B5ACDEE03AC8}" dt="2021-08-27T21:12:07.053" v="5357" actId="47"/>
        <pc:sldMkLst>
          <pc:docMk/>
          <pc:sldMk cId="1300576695" sldId="440"/>
        </pc:sldMkLst>
      </pc:sldChg>
      <pc:sldChg chg="add del">
        <pc:chgData name="Syphax Ait oubelli" userId="ecf726b1934da71b" providerId="LiveId" clId="{DBF02EF2-5AE0-440D-B6AD-B5ACDEE03AC8}" dt="2021-08-27T21:12:07.053" v="5357" actId="47"/>
        <pc:sldMkLst>
          <pc:docMk/>
          <pc:sldMk cId="1616438074" sldId="441"/>
        </pc:sldMkLst>
      </pc:sldChg>
      <pc:sldChg chg="add del">
        <pc:chgData name="Syphax Ait oubelli" userId="ecf726b1934da71b" providerId="LiveId" clId="{DBF02EF2-5AE0-440D-B6AD-B5ACDEE03AC8}" dt="2021-08-27T21:12:07.053" v="5357" actId="47"/>
        <pc:sldMkLst>
          <pc:docMk/>
          <pc:sldMk cId="1161322449" sldId="442"/>
        </pc:sldMkLst>
      </pc:sldChg>
      <pc:sldChg chg="add del">
        <pc:chgData name="Syphax Ait oubelli" userId="ecf726b1934da71b" providerId="LiveId" clId="{DBF02EF2-5AE0-440D-B6AD-B5ACDEE03AC8}" dt="2021-08-27T21:12:07.053" v="5357" actId="47"/>
        <pc:sldMkLst>
          <pc:docMk/>
          <pc:sldMk cId="3436365235" sldId="443"/>
        </pc:sldMkLst>
      </pc:sldChg>
      <pc:sldChg chg="addSp modSp add mod ord">
        <pc:chgData name="Syphax Ait oubelli" userId="ecf726b1934da71b" providerId="LiveId" clId="{DBF02EF2-5AE0-440D-B6AD-B5ACDEE03AC8}" dt="2021-08-27T20:59:43.541" v="5270" actId="207"/>
        <pc:sldMkLst>
          <pc:docMk/>
          <pc:sldMk cId="2233329118" sldId="444"/>
        </pc:sldMkLst>
        <pc:spChg chg="add mod">
          <ac:chgData name="Syphax Ait oubelli" userId="ecf726b1934da71b" providerId="LiveId" clId="{DBF02EF2-5AE0-440D-B6AD-B5ACDEE03AC8}" dt="2021-08-27T20:49:39.266" v="5050"/>
          <ac:spMkLst>
            <pc:docMk/>
            <pc:sldMk cId="2233329118" sldId="444"/>
            <ac:spMk id="51" creationId="{A1BC3EAD-D009-4101-B62B-C3EA50655FD8}"/>
          </ac:spMkLst>
        </pc:spChg>
        <pc:spChg chg="add mod">
          <ac:chgData name="Syphax Ait oubelli" userId="ecf726b1934da71b" providerId="LiveId" clId="{DBF02EF2-5AE0-440D-B6AD-B5ACDEE03AC8}" dt="2021-08-27T20:49:45.813" v="5055" actId="20577"/>
          <ac:spMkLst>
            <pc:docMk/>
            <pc:sldMk cId="2233329118" sldId="444"/>
            <ac:spMk id="52" creationId="{C3FC39E0-1CB4-4C07-9B05-30A5CD949267}"/>
          </ac:spMkLst>
        </pc:spChg>
        <pc:spChg chg="mod">
          <ac:chgData name="Syphax Ait oubelli" userId="ecf726b1934da71b" providerId="LiveId" clId="{DBF02EF2-5AE0-440D-B6AD-B5ACDEE03AC8}" dt="2021-08-27T20:59:43.541" v="5270" actId="207"/>
          <ac:spMkLst>
            <pc:docMk/>
            <pc:sldMk cId="2233329118" sldId="444"/>
            <ac:spMk id="118" creationId="{B6E38175-4676-41B1-838E-46671EDA869A}"/>
          </ac:spMkLst>
        </pc:spChg>
      </pc:sldChg>
      <pc:sldChg chg="addSp modSp add mod">
        <pc:chgData name="Syphax Ait oubelli" userId="ecf726b1934da71b" providerId="LiveId" clId="{DBF02EF2-5AE0-440D-B6AD-B5ACDEE03AC8}" dt="2021-08-27T20:59:52.217" v="5274" actId="207"/>
        <pc:sldMkLst>
          <pc:docMk/>
          <pc:sldMk cId="2849905305" sldId="445"/>
        </pc:sldMkLst>
        <pc:spChg chg="add mod">
          <ac:chgData name="Syphax Ait oubelli" userId="ecf726b1934da71b" providerId="LiveId" clId="{DBF02EF2-5AE0-440D-B6AD-B5ACDEE03AC8}" dt="2021-08-27T20:37:52.344" v="4666"/>
          <ac:spMkLst>
            <pc:docMk/>
            <pc:sldMk cId="2849905305" sldId="445"/>
            <ac:spMk id="52" creationId="{7DB5FBB7-F1FB-4CA5-B8EE-83AF0606ED82}"/>
          </ac:spMkLst>
        </pc:spChg>
        <pc:spChg chg="add mod">
          <ac:chgData name="Syphax Ait oubelli" userId="ecf726b1934da71b" providerId="LiveId" clId="{DBF02EF2-5AE0-440D-B6AD-B5ACDEE03AC8}" dt="2021-08-27T20:49:55.011" v="5057"/>
          <ac:spMkLst>
            <pc:docMk/>
            <pc:sldMk cId="2849905305" sldId="445"/>
            <ac:spMk id="54" creationId="{812709DA-4B74-4E11-B312-D47249BDF34E}"/>
          </ac:spMkLst>
        </pc:spChg>
        <pc:spChg chg="add mod">
          <ac:chgData name="Syphax Ait oubelli" userId="ecf726b1934da71b" providerId="LiveId" clId="{DBF02EF2-5AE0-440D-B6AD-B5ACDEE03AC8}" dt="2021-08-27T20:49:55.011" v="5057"/>
          <ac:spMkLst>
            <pc:docMk/>
            <pc:sldMk cId="2849905305" sldId="445"/>
            <ac:spMk id="55" creationId="{9C92A786-4D34-48AF-A321-CEA4DC301EB5}"/>
          </ac:spMkLst>
        </pc:spChg>
        <pc:spChg chg="mod">
          <ac:chgData name="Syphax Ait oubelli" userId="ecf726b1934da71b" providerId="LiveId" clId="{DBF02EF2-5AE0-440D-B6AD-B5ACDEE03AC8}" dt="2021-08-27T20:59:52.217" v="5274" actId="207"/>
          <ac:spMkLst>
            <pc:docMk/>
            <pc:sldMk cId="2849905305" sldId="445"/>
            <ac:spMk id="124" creationId="{7C552565-F814-440F-B810-69B985E86A5D}"/>
          </ac:spMkLst>
        </pc:spChg>
        <pc:spChg chg="mod">
          <ac:chgData name="Syphax Ait oubelli" userId="ecf726b1934da71b" providerId="LiveId" clId="{DBF02EF2-5AE0-440D-B6AD-B5ACDEE03AC8}" dt="2021-08-27T20:49:58.485" v="5059" actId="207"/>
          <ac:spMkLst>
            <pc:docMk/>
            <pc:sldMk cId="2849905305" sldId="445"/>
            <ac:spMk id="144" creationId="{244597DC-630E-4410-9E23-D2F26E5B1E8C}"/>
          </ac:spMkLst>
        </pc:spChg>
        <pc:cxnChg chg="add mod">
          <ac:chgData name="Syphax Ait oubelli" userId="ecf726b1934da71b" providerId="LiveId" clId="{DBF02EF2-5AE0-440D-B6AD-B5ACDEE03AC8}" dt="2021-08-27T20:37:52.344" v="4666"/>
          <ac:cxnSpMkLst>
            <pc:docMk/>
            <pc:sldMk cId="2849905305" sldId="445"/>
            <ac:cxnSpMk id="53" creationId="{B5B493A5-B8DD-4E75-899D-1B403B2BFA01}"/>
          </ac:cxnSpMkLst>
        </pc:cxnChg>
      </pc:sldChg>
      <pc:sldChg chg="addSp delSp modSp add mod">
        <pc:chgData name="Syphax Ait oubelli" userId="ecf726b1934da71b" providerId="LiveId" clId="{DBF02EF2-5AE0-440D-B6AD-B5ACDEE03AC8}" dt="2021-08-27T20:59:55.507" v="5276" actId="207"/>
        <pc:sldMkLst>
          <pc:docMk/>
          <pc:sldMk cId="2298673419" sldId="446"/>
        </pc:sldMkLst>
        <pc:spChg chg="del">
          <ac:chgData name="Syphax Ait oubelli" userId="ecf726b1934da71b" providerId="LiveId" clId="{DBF02EF2-5AE0-440D-B6AD-B5ACDEE03AC8}" dt="2021-08-27T20:37:58.203" v="4668" actId="478"/>
          <ac:spMkLst>
            <pc:docMk/>
            <pc:sldMk cId="2298673419" sldId="446"/>
            <ac:spMk id="52" creationId="{7DB5FBB7-F1FB-4CA5-B8EE-83AF0606ED82}"/>
          </ac:spMkLst>
        </pc:spChg>
        <pc:spChg chg="add mod">
          <ac:chgData name="Syphax Ait oubelli" userId="ecf726b1934da71b" providerId="LiveId" clId="{DBF02EF2-5AE0-440D-B6AD-B5ACDEE03AC8}" dt="2021-08-27T20:50:01.946" v="5060"/>
          <ac:spMkLst>
            <pc:docMk/>
            <pc:sldMk cId="2298673419" sldId="446"/>
            <ac:spMk id="54" creationId="{F37FAEC5-7B8A-4A39-9E1C-8650635633C6}"/>
          </ac:spMkLst>
        </pc:spChg>
        <pc:spChg chg="add mod">
          <ac:chgData name="Syphax Ait oubelli" userId="ecf726b1934da71b" providerId="LiveId" clId="{DBF02EF2-5AE0-440D-B6AD-B5ACDEE03AC8}" dt="2021-08-27T20:50:01.946" v="5060"/>
          <ac:spMkLst>
            <pc:docMk/>
            <pc:sldMk cId="2298673419" sldId="446"/>
            <ac:spMk id="55" creationId="{9CD57BD3-BCBA-4236-BBC4-D21EDA33CD2C}"/>
          </ac:spMkLst>
        </pc:spChg>
        <pc:spChg chg="add mod">
          <ac:chgData name="Syphax Ait oubelli" userId="ecf726b1934da71b" providerId="LiveId" clId="{DBF02EF2-5AE0-440D-B6AD-B5ACDEE03AC8}" dt="2021-08-27T20:50:09.445" v="5063" actId="20577"/>
          <ac:spMkLst>
            <pc:docMk/>
            <pc:sldMk cId="2298673419" sldId="446"/>
            <ac:spMk id="56" creationId="{47F60E8F-41DD-4236-9398-F2C5AAE2550D}"/>
          </ac:spMkLst>
        </pc:spChg>
        <pc:spChg chg="mod">
          <ac:chgData name="Syphax Ait oubelli" userId="ecf726b1934da71b" providerId="LiveId" clId="{DBF02EF2-5AE0-440D-B6AD-B5ACDEE03AC8}" dt="2021-08-27T20:59:55.507" v="5276" actId="207"/>
          <ac:spMkLst>
            <pc:docMk/>
            <pc:sldMk cId="2298673419" sldId="446"/>
            <ac:spMk id="119" creationId="{6DA90CEE-DE75-49D1-904E-305DFB80E3DE}"/>
          </ac:spMkLst>
        </pc:spChg>
        <pc:cxnChg chg="del">
          <ac:chgData name="Syphax Ait oubelli" userId="ecf726b1934da71b" providerId="LiveId" clId="{DBF02EF2-5AE0-440D-B6AD-B5ACDEE03AC8}" dt="2021-08-27T20:37:58.203" v="4668" actId="478"/>
          <ac:cxnSpMkLst>
            <pc:docMk/>
            <pc:sldMk cId="2298673419" sldId="446"/>
            <ac:cxnSpMk id="53" creationId="{B5B493A5-B8DD-4E75-899D-1B403B2BFA01}"/>
          </ac:cxnSpMkLst>
        </pc:cxnChg>
      </pc:sldChg>
      <pc:sldChg chg="addSp modSp add mod">
        <pc:chgData name="Syphax Ait oubelli" userId="ecf726b1934da71b" providerId="LiveId" clId="{DBF02EF2-5AE0-440D-B6AD-B5ACDEE03AC8}" dt="2021-08-27T20:59:59.187" v="5278" actId="207"/>
        <pc:sldMkLst>
          <pc:docMk/>
          <pc:sldMk cId="2858318130" sldId="447"/>
        </pc:sldMkLst>
        <pc:spChg chg="add mod">
          <ac:chgData name="Syphax Ait oubelli" userId="ecf726b1934da71b" providerId="LiveId" clId="{DBF02EF2-5AE0-440D-B6AD-B5ACDEE03AC8}" dt="2021-08-27T20:38:03.066" v="4670"/>
          <ac:spMkLst>
            <pc:docMk/>
            <pc:sldMk cId="2858318130" sldId="447"/>
            <ac:spMk id="52" creationId="{DF31C922-54E7-4C34-9BCB-452C1F5D46E0}"/>
          </ac:spMkLst>
        </pc:spChg>
        <pc:spChg chg="add mod">
          <ac:chgData name="Syphax Ait oubelli" userId="ecf726b1934da71b" providerId="LiveId" clId="{DBF02EF2-5AE0-440D-B6AD-B5ACDEE03AC8}" dt="2021-08-27T20:50:19.674" v="5064"/>
          <ac:spMkLst>
            <pc:docMk/>
            <pc:sldMk cId="2858318130" sldId="447"/>
            <ac:spMk id="54" creationId="{C40E132A-9965-4259-946D-C3CBEA2F1834}"/>
          </ac:spMkLst>
        </pc:spChg>
        <pc:spChg chg="add mod">
          <ac:chgData name="Syphax Ait oubelli" userId="ecf726b1934da71b" providerId="LiveId" clId="{DBF02EF2-5AE0-440D-B6AD-B5ACDEE03AC8}" dt="2021-08-27T20:50:19.674" v="5064"/>
          <ac:spMkLst>
            <pc:docMk/>
            <pc:sldMk cId="2858318130" sldId="447"/>
            <ac:spMk id="55" creationId="{854C172C-ACE1-471E-B2AD-FE9620F25449}"/>
          </ac:spMkLst>
        </pc:spChg>
        <pc:spChg chg="add mod">
          <ac:chgData name="Syphax Ait oubelli" userId="ecf726b1934da71b" providerId="LiveId" clId="{DBF02EF2-5AE0-440D-B6AD-B5ACDEE03AC8}" dt="2021-08-27T20:50:19.674" v="5064"/>
          <ac:spMkLst>
            <pc:docMk/>
            <pc:sldMk cId="2858318130" sldId="447"/>
            <ac:spMk id="56" creationId="{ACD3F654-BD4D-4D26-80FE-3A33AFABFA4A}"/>
          </ac:spMkLst>
        </pc:spChg>
        <pc:spChg chg="mod">
          <ac:chgData name="Syphax Ait oubelli" userId="ecf726b1934da71b" providerId="LiveId" clId="{DBF02EF2-5AE0-440D-B6AD-B5ACDEE03AC8}" dt="2021-08-27T20:59:59.187" v="5278" actId="207"/>
          <ac:spMkLst>
            <pc:docMk/>
            <pc:sldMk cId="2858318130" sldId="447"/>
            <ac:spMk id="120" creationId="{869D2E8C-0A25-4055-8879-B3C9BDD8E253}"/>
          </ac:spMkLst>
        </pc:spChg>
        <pc:cxnChg chg="add mod">
          <ac:chgData name="Syphax Ait oubelli" userId="ecf726b1934da71b" providerId="LiveId" clId="{DBF02EF2-5AE0-440D-B6AD-B5ACDEE03AC8}" dt="2021-08-27T20:38:03.066" v="4670"/>
          <ac:cxnSpMkLst>
            <pc:docMk/>
            <pc:sldMk cId="2858318130" sldId="447"/>
            <ac:cxnSpMk id="53" creationId="{4275AB4A-F401-44C6-853F-B2DF46CABF5F}"/>
          </ac:cxnSpMkLst>
        </pc:cxnChg>
      </pc:sldChg>
      <pc:sldChg chg="addSp modSp add mod">
        <pc:chgData name="Syphax Ait oubelli" userId="ecf726b1934da71b" providerId="LiveId" clId="{DBF02EF2-5AE0-440D-B6AD-B5ACDEE03AC8}" dt="2021-08-27T21:00:02.723" v="5280" actId="207"/>
        <pc:sldMkLst>
          <pc:docMk/>
          <pc:sldMk cId="2760935619" sldId="448"/>
        </pc:sldMkLst>
        <pc:spChg chg="add mod">
          <ac:chgData name="Syphax Ait oubelli" userId="ecf726b1934da71b" providerId="LiveId" clId="{DBF02EF2-5AE0-440D-B6AD-B5ACDEE03AC8}" dt="2021-08-27T20:38:12.986" v="4672"/>
          <ac:spMkLst>
            <pc:docMk/>
            <pc:sldMk cId="2760935619" sldId="448"/>
            <ac:spMk id="54" creationId="{355B108D-9A84-4A8B-B899-37C79BC1D0C2}"/>
          </ac:spMkLst>
        </pc:spChg>
        <pc:spChg chg="add mod">
          <ac:chgData name="Syphax Ait oubelli" userId="ecf726b1934da71b" providerId="LiveId" clId="{DBF02EF2-5AE0-440D-B6AD-B5ACDEE03AC8}" dt="2021-08-27T20:50:21.716" v="5065"/>
          <ac:spMkLst>
            <pc:docMk/>
            <pc:sldMk cId="2760935619" sldId="448"/>
            <ac:spMk id="56" creationId="{EC1F0A24-D54B-4AF0-805C-97325708DD6C}"/>
          </ac:spMkLst>
        </pc:spChg>
        <pc:spChg chg="add mod">
          <ac:chgData name="Syphax Ait oubelli" userId="ecf726b1934da71b" providerId="LiveId" clId="{DBF02EF2-5AE0-440D-B6AD-B5ACDEE03AC8}" dt="2021-08-27T20:50:21.716" v="5065"/>
          <ac:spMkLst>
            <pc:docMk/>
            <pc:sldMk cId="2760935619" sldId="448"/>
            <ac:spMk id="57" creationId="{63AFF368-5D30-4254-82AE-058BDEBF5E67}"/>
          </ac:spMkLst>
        </pc:spChg>
        <pc:spChg chg="add mod">
          <ac:chgData name="Syphax Ait oubelli" userId="ecf726b1934da71b" providerId="LiveId" clId="{DBF02EF2-5AE0-440D-B6AD-B5ACDEE03AC8}" dt="2021-08-27T20:50:21.716" v="5065"/>
          <ac:spMkLst>
            <pc:docMk/>
            <pc:sldMk cId="2760935619" sldId="448"/>
            <ac:spMk id="58" creationId="{9E66EC4A-ED0C-472D-A868-D5F377CDC9F5}"/>
          </ac:spMkLst>
        </pc:spChg>
        <pc:spChg chg="mod">
          <ac:chgData name="Syphax Ait oubelli" userId="ecf726b1934da71b" providerId="LiveId" clId="{DBF02EF2-5AE0-440D-B6AD-B5ACDEE03AC8}" dt="2021-08-27T21:00:02.723" v="5280" actId="207"/>
          <ac:spMkLst>
            <pc:docMk/>
            <pc:sldMk cId="2760935619" sldId="448"/>
            <ac:spMk id="125" creationId="{329B5B38-2E37-4E27-8B20-4316760C5618}"/>
          </ac:spMkLst>
        </pc:spChg>
        <pc:spChg chg="mod">
          <ac:chgData name="Syphax Ait oubelli" userId="ecf726b1934da71b" providerId="LiveId" clId="{DBF02EF2-5AE0-440D-B6AD-B5ACDEE03AC8}" dt="2021-08-27T20:50:25.507" v="5067" actId="207"/>
          <ac:spMkLst>
            <pc:docMk/>
            <pc:sldMk cId="2760935619" sldId="448"/>
            <ac:spMk id="145" creationId="{64E966FF-70D0-41A3-B675-1F06DF02355F}"/>
          </ac:spMkLst>
        </pc:spChg>
        <pc:cxnChg chg="add mod">
          <ac:chgData name="Syphax Ait oubelli" userId="ecf726b1934da71b" providerId="LiveId" clId="{DBF02EF2-5AE0-440D-B6AD-B5ACDEE03AC8}" dt="2021-08-27T20:38:12.986" v="4672"/>
          <ac:cxnSpMkLst>
            <pc:docMk/>
            <pc:sldMk cId="2760935619" sldId="448"/>
            <ac:cxnSpMk id="55" creationId="{131B1924-EC34-412B-9972-61BD8EAFD7EA}"/>
          </ac:cxnSpMkLst>
        </pc:cxnChg>
      </pc:sldChg>
      <pc:sldChg chg="addSp delSp modSp add mod">
        <pc:chgData name="Syphax Ait oubelli" userId="ecf726b1934da71b" providerId="LiveId" clId="{DBF02EF2-5AE0-440D-B6AD-B5ACDEE03AC8}" dt="2021-08-27T21:00:06.224" v="5282" actId="207"/>
        <pc:sldMkLst>
          <pc:docMk/>
          <pc:sldMk cId="3864569548" sldId="449"/>
        </pc:sldMkLst>
        <pc:spChg chg="del">
          <ac:chgData name="Syphax Ait oubelli" userId="ecf726b1934da71b" providerId="LiveId" clId="{DBF02EF2-5AE0-440D-B6AD-B5ACDEE03AC8}" dt="2021-08-27T20:38:16.371" v="4674" actId="478"/>
          <ac:spMkLst>
            <pc:docMk/>
            <pc:sldMk cId="3864569548" sldId="449"/>
            <ac:spMk id="54" creationId="{355B108D-9A84-4A8B-B899-37C79BC1D0C2}"/>
          </ac:spMkLst>
        </pc:spChg>
        <pc:spChg chg="add mod">
          <ac:chgData name="Syphax Ait oubelli" userId="ecf726b1934da71b" providerId="LiveId" clId="{DBF02EF2-5AE0-440D-B6AD-B5ACDEE03AC8}" dt="2021-08-27T20:50:28.842" v="5068"/>
          <ac:spMkLst>
            <pc:docMk/>
            <pc:sldMk cId="3864569548" sldId="449"/>
            <ac:spMk id="56" creationId="{4F5534BE-8EFA-4505-8124-F380C1A53899}"/>
          </ac:spMkLst>
        </pc:spChg>
        <pc:spChg chg="add mod">
          <ac:chgData name="Syphax Ait oubelli" userId="ecf726b1934da71b" providerId="LiveId" clId="{DBF02EF2-5AE0-440D-B6AD-B5ACDEE03AC8}" dt="2021-08-27T20:50:28.842" v="5068"/>
          <ac:spMkLst>
            <pc:docMk/>
            <pc:sldMk cId="3864569548" sldId="449"/>
            <ac:spMk id="57" creationId="{9284F6DE-C3CD-42F9-8FDC-F979650B275C}"/>
          </ac:spMkLst>
        </pc:spChg>
        <pc:spChg chg="add mod">
          <ac:chgData name="Syphax Ait oubelli" userId="ecf726b1934da71b" providerId="LiveId" clId="{DBF02EF2-5AE0-440D-B6AD-B5ACDEE03AC8}" dt="2021-08-27T20:50:28.842" v="5068"/>
          <ac:spMkLst>
            <pc:docMk/>
            <pc:sldMk cId="3864569548" sldId="449"/>
            <ac:spMk id="58" creationId="{A7C15CC2-D278-4F78-9755-100F49F81D0D}"/>
          </ac:spMkLst>
        </pc:spChg>
        <pc:spChg chg="add mod">
          <ac:chgData name="Syphax Ait oubelli" userId="ecf726b1934da71b" providerId="LiveId" clId="{DBF02EF2-5AE0-440D-B6AD-B5ACDEE03AC8}" dt="2021-08-27T20:50:33.196" v="5072" actId="20577"/>
          <ac:spMkLst>
            <pc:docMk/>
            <pc:sldMk cId="3864569548" sldId="449"/>
            <ac:spMk id="61" creationId="{5F89F950-F2C3-4192-917C-ACD47164B2B9}"/>
          </ac:spMkLst>
        </pc:spChg>
        <pc:spChg chg="mod">
          <ac:chgData name="Syphax Ait oubelli" userId="ecf726b1934da71b" providerId="LiveId" clId="{DBF02EF2-5AE0-440D-B6AD-B5ACDEE03AC8}" dt="2021-08-27T21:00:06.224" v="5282" actId="207"/>
          <ac:spMkLst>
            <pc:docMk/>
            <pc:sldMk cId="3864569548" sldId="449"/>
            <ac:spMk id="120" creationId="{869D2E8C-0A25-4055-8879-B3C9BDD8E253}"/>
          </ac:spMkLst>
        </pc:spChg>
        <pc:cxnChg chg="del">
          <ac:chgData name="Syphax Ait oubelli" userId="ecf726b1934da71b" providerId="LiveId" clId="{DBF02EF2-5AE0-440D-B6AD-B5ACDEE03AC8}" dt="2021-08-27T20:38:16.371" v="4674" actId="478"/>
          <ac:cxnSpMkLst>
            <pc:docMk/>
            <pc:sldMk cId="3864569548" sldId="449"/>
            <ac:cxnSpMk id="55" creationId="{131B1924-EC34-412B-9972-61BD8EAFD7EA}"/>
          </ac:cxnSpMkLst>
        </pc:cxnChg>
      </pc:sldChg>
      <pc:sldChg chg="addSp modSp add mod">
        <pc:chgData name="Syphax Ait oubelli" userId="ecf726b1934da71b" providerId="LiveId" clId="{DBF02EF2-5AE0-440D-B6AD-B5ACDEE03AC8}" dt="2021-08-27T21:00:10.223" v="5284" actId="207"/>
        <pc:sldMkLst>
          <pc:docMk/>
          <pc:sldMk cId="4247431825" sldId="450"/>
        </pc:sldMkLst>
        <pc:spChg chg="add mod">
          <ac:chgData name="Syphax Ait oubelli" userId="ecf726b1934da71b" providerId="LiveId" clId="{DBF02EF2-5AE0-440D-B6AD-B5ACDEE03AC8}" dt="2021-08-27T20:38:22.895" v="4676"/>
          <ac:spMkLst>
            <pc:docMk/>
            <pc:sldMk cId="4247431825" sldId="450"/>
            <ac:spMk id="54" creationId="{3BB2F27E-805D-4523-AD6B-D4DD26A4BD2D}"/>
          </ac:spMkLst>
        </pc:spChg>
        <pc:spChg chg="add mod">
          <ac:chgData name="Syphax Ait oubelli" userId="ecf726b1934da71b" providerId="LiveId" clId="{DBF02EF2-5AE0-440D-B6AD-B5ACDEE03AC8}" dt="2021-08-27T20:50:38.578" v="5073"/>
          <ac:spMkLst>
            <pc:docMk/>
            <pc:sldMk cId="4247431825" sldId="450"/>
            <ac:spMk id="56" creationId="{0E4F7639-648A-451E-AA2D-704233E3D46A}"/>
          </ac:spMkLst>
        </pc:spChg>
        <pc:spChg chg="add mod">
          <ac:chgData name="Syphax Ait oubelli" userId="ecf726b1934da71b" providerId="LiveId" clId="{DBF02EF2-5AE0-440D-B6AD-B5ACDEE03AC8}" dt="2021-08-27T20:50:38.578" v="5073"/>
          <ac:spMkLst>
            <pc:docMk/>
            <pc:sldMk cId="4247431825" sldId="450"/>
            <ac:spMk id="57" creationId="{5D8AFEBF-5433-43F0-87F5-F3F52B5387A4}"/>
          </ac:spMkLst>
        </pc:spChg>
        <pc:spChg chg="add mod">
          <ac:chgData name="Syphax Ait oubelli" userId="ecf726b1934da71b" providerId="LiveId" clId="{DBF02EF2-5AE0-440D-B6AD-B5ACDEE03AC8}" dt="2021-08-27T20:50:38.578" v="5073"/>
          <ac:spMkLst>
            <pc:docMk/>
            <pc:sldMk cId="4247431825" sldId="450"/>
            <ac:spMk id="58" creationId="{3350C7CD-18CB-467A-B31B-91037EF82C11}"/>
          </ac:spMkLst>
        </pc:spChg>
        <pc:spChg chg="add mod">
          <ac:chgData name="Syphax Ait oubelli" userId="ecf726b1934da71b" providerId="LiveId" clId="{DBF02EF2-5AE0-440D-B6AD-B5ACDEE03AC8}" dt="2021-08-27T20:50:38.578" v="5073"/>
          <ac:spMkLst>
            <pc:docMk/>
            <pc:sldMk cId="4247431825" sldId="450"/>
            <ac:spMk id="61" creationId="{0B37AE2A-A188-487D-8F20-16D2F5468319}"/>
          </ac:spMkLst>
        </pc:spChg>
        <pc:spChg chg="mod">
          <ac:chgData name="Syphax Ait oubelli" userId="ecf726b1934da71b" providerId="LiveId" clId="{DBF02EF2-5AE0-440D-B6AD-B5ACDEE03AC8}" dt="2021-08-27T21:00:10.223" v="5284" actId="207"/>
          <ac:spMkLst>
            <pc:docMk/>
            <pc:sldMk cId="4247431825" sldId="450"/>
            <ac:spMk id="121" creationId="{78F5FBB9-4649-47E2-BAB0-C3E08A71EE19}"/>
          </ac:spMkLst>
        </pc:spChg>
        <pc:cxnChg chg="add mod">
          <ac:chgData name="Syphax Ait oubelli" userId="ecf726b1934da71b" providerId="LiveId" clId="{DBF02EF2-5AE0-440D-B6AD-B5ACDEE03AC8}" dt="2021-08-27T20:38:22.895" v="4676"/>
          <ac:cxnSpMkLst>
            <pc:docMk/>
            <pc:sldMk cId="4247431825" sldId="450"/>
            <ac:cxnSpMk id="55" creationId="{F15C5F09-B584-4399-B3D0-C5735FA005C3}"/>
          </ac:cxnSpMkLst>
        </pc:cxnChg>
      </pc:sldChg>
      <pc:sldChg chg="addSp modSp add mod">
        <pc:chgData name="Syphax Ait oubelli" userId="ecf726b1934da71b" providerId="LiveId" clId="{DBF02EF2-5AE0-440D-B6AD-B5ACDEE03AC8}" dt="2021-08-27T21:00:14.297" v="5286" actId="207"/>
        <pc:sldMkLst>
          <pc:docMk/>
          <pc:sldMk cId="780795528" sldId="451"/>
        </pc:sldMkLst>
        <pc:spChg chg="add mod">
          <ac:chgData name="Syphax Ait oubelli" userId="ecf726b1934da71b" providerId="LiveId" clId="{DBF02EF2-5AE0-440D-B6AD-B5ACDEE03AC8}" dt="2021-08-27T20:38:35.570" v="4678"/>
          <ac:spMkLst>
            <pc:docMk/>
            <pc:sldMk cId="780795528" sldId="451"/>
            <ac:spMk id="56" creationId="{AAB876BB-FDA6-4C8F-A3A7-454A85949FA6}"/>
          </ac:spMkLst>
        </pc:spChg>
        <pc:spChg chg="add mod">
          <ac:chgData name="Syphax Ait oubelli" userId="ecf726b1934da71b" providerId="LiveId" clId="{DBF02EF2-5AE0-440D-B6AD-B5ACDEE03AC8}" dt="2021-08-27T20:50:40.667" v="5074"/>
          <ac:spMkLst>
            <pc:docMk/>
            <pc:sldMk cId="780795528" sldId="451"/>
            <ac:spMk id="58" creationId="{377EE422-3831-49C6-B571-DC8E546932C2}"/>
          </ac:spMkLst>
        </pc:spChg>
        <pc:spChg chg="add mod">
          <ac:chgData name="Syphax Ait oubelli" userId="ecf726b1934da71b" providerId="LiveId" clId="{DBF02EF2-5AE0-440D-B6AD-B5ACDEE03AC8}" dt="2021-08-27T20:50:40.667" v="5074"/>
          <ac:spMkLst>
            <pc:docMk/>
            <pc:sldMk cId="780795528" sldId="451"/>
            <ac:spMk id="61" creationId="{03819044-DCA1-4ED4-85F3-0900A5F24CAB}"/>
          </ac:spMkLst>
        </pc:spChg>
        <pc:spChg chg="add mod">
          <ac:chgData name="Syphax Ait oubelli" userId="ecf726b1934da71b" providerId="LiveId" clId="{DBF02EF2-5AE0-440D-B6AD-B5ACDEE03AC8}" dt="2021-08-27T20:50:40.667" v="5074"/>
          <ac:spMkLst>
            <pc:docMk/>
            <pc:sldMk cId="780795528" sldId="451"/>
            <ac:spMk id="62" creationId="{FD1FE9C0-1E0E-46F0-9F7F-5B40225DE2ED}"/>
          </ac:spMkLst>
        </pc:spChg>
        <pc:spChg chg="add mod">
          <ac:chgData name="Syphax Ait oubelli" userId="ecf726b1934da71b" providerId="LiveId" clId="{DBF02EF2-5AE0-440D-B6AD-B5ACDEE03AC8}" dt="2021-08-27T20:50:40.667" v="5074"/>
          <ac:spMkLst>
            <pc:docMk/>
            <pc:sldMk cId="780795528" sldId="451"/>
            <ac:spMk id="63" creationId="{82CBA482-6E2A-4AE5-A6E4-16C74B298837}"/>
          </ac:spMkLst>
        </pc:spChg>
        <pc:spChg chg="mod">
          <ac:chgData name="Syphax Ait oubelli" userId="ecf726b1934da71b" providerId="LiveId" clId="{DBF02EF2-5AE0-440D-B6AD-B5ACDEE03AC8}" dt="2021-08-27T21:00:14.297" v="5286" actId="207"/>
          <ac:spMkLst>
            <pc:docMk/>
            <pc:sldMk cId="780795528" sldId="451"/>
            <ac:spMk id="126" creationId="{2288AE35-5D51-4AF7-93D1-4E7E763AF388}"/>
          </ac:spMkLst>
        </pc:spChg>
        <pc:cxnChg chg="add mod">
          <ac:chgData name="Syphax Ait oubelli" userId="ecf726b1934da71b" providerId="LiveId" clId="{DBF02EF2-5AE0-440D-B6AD-B5ACDEE03AC8}" dt="2021-08-27T20:38:35.570" v="4678"/>
          <ac:cxnSpMkLst>
            <pc:docMk/>
            <pc:sldMk cId="780795528" sldId="451"/>
            <ac:cxnSpMk id="57" creationId="{9E757613-215A-42BF-BB81-82542CC4FB43}"/>
          </ac:cxnSpMkLst>
        </pc:cxnChg>
      </pc:sldChg>
      <pc:sldChg chg="addSp modSp add mod ord">
        <pc:chgData name="Syphax Ait oubelli" userId="ecf726b1934da71b" providerId="LiveId" clId="{DBF02EF2-5AE0-440D-B6AD-B5ACDEE03AC8}" dt="2021-08-27T21:00:18.473" v="5288" actId="207"/>
        <pc:sldMkLst>
          <pc:docMk/>
          <pc:sldMk cId="2937512863" sldId="452"/>
        </pc:sldMkLst>
        <pc:spChg chg="add mod">
          <ac:chgData name="Syphax Ait oubelli" userId="ecf726b1934da71b" providerId="LiveId" clId="{DBF02EF2-5AE0-440D-B6AD-B5ACDEE03AC8}" dt="2021-08-27T20:50:48.802" v="5075"/>
          <ac:spMkLst>
            <pc:docMk/>
            <pc:sldMk cId="2937512863" sldId="452"/>
            <ac:spMk id="56" creationId="{B00D7E11-BA12-4954-8442-2E527BD25DC5}"/>
          </ac:spMkLst>
        </pc:spChg>
        <pc:spChg chg="add mod">
          <ac:chgData name="Syphax Ait oubelli" userId="ecf726b1934da71b" providerId="LiveId" clId="{DBF02EF2-5AE0-440D-B6AD-B5ACDEE03AC8}" dt="2021-08-27T20:50:48.802" v="5075"/>
          <ac:spMkLst>
            <pc:docMk/>
            <pc:sldMk cId="2937512863" sldId="452"/>
            <ac:spMk id="57" creationId="{37CC6AF6-2CD9-4A97-882B-53F17E55CFA0}"/>
          </ac:spMkLst>
        </pc:spChg>
        <pc:spChg chg="add mod">
          <ac:chgData name="Syphax Ait oubelli" userId="ecf726b1934da71b" providerId="LiveId" clId="{DBF02EF2-5AE0-440D-B6AD-B5ACDEE03AC8}" dt="2021-08-27T20:50:48.802" v="5075"/>
          <ac:spMkLst>
            <pc:docMk/>
            <pc:sldMk cId="2937512863" sldId="452"/>
            <ac:spMk id="58" creationId="{D47190E3-4C3E-44A6-BC0A-D15988A4B3BE}"/>
          </ac:spMkLst>
        </pc:spChg>
        <pc:spChg chg="add mod">
          <ac:chgData name="Syphax Ait oubelli" userId="ecf726b1934da71b" providerId="LiveId" clId="{DBF02EF2-5AE0-440D-B6AD-B5ACDEE03AC8}" dt="2021-08-27T20:50:48.802" v="5075"/>
          <ac:spMkLst>
            <pc:docMk/>
            <pc:sldMk cId="2937512863" sldId="452"/>
            <ac:spMk id="61" creationId="{C0EECFEB-FB23-4AF9-9A33-2928A4296108}"/>
          </ac:spMkLst>
        </pc:spChg>
        <pc:spChg chg="add mod">
          <ac:chgData name="Syphax Ait oubelli" userId="ecf726b1934da71b" providerId="LiveId" clId="{DBF02EF2-5AE0-440D-B6AD-B5ACDEE03AC8}" dt="2021-08-27T20:50:55.127" v="5077" actId="20577"/>
          <ac:spMkLst>
            <pc:docMk/>
            <pc:sldMk cId="2937512863" sldId="452"/>
            <ac:spMk id="62" creationId="{8CAABFB8-D407-4152-B350-46FF0D33F568}"/>
          </ac:spMkLst>
        </pc:spChg>
        <pc:spChg chg="mod">
          <ac:chgData name="Syphax Ait oubelli" userId="ecf726b1934da71b" providerId="LiveId" clId="{DBF02EF2-5AE0-440D-B6AD-B5ACDEE03AC8}" dt="2021-08-27T21:00:18.473" v="5288" actId="207"/>
          <ac:spMkLst>
            <pc:docMk/>
            <pc:sldMk cId="2937512863" sldId="452"/>
            <ac:spMk id="121" creationId="{78F5FBB9-4649-47E2-BAB0-C3E08A71EE19}"/>
          </ac:spMkLst>
        </pc:spChg>
      </pc:sldChg>
      <pc:sldChg chg="addSp delSp modSp add mod">
        <pc:chgData name="Syphax Ait oubelli" userId="ecf726b1934da71b" providerId="LiveId" clId="{DBF02EF2-5AE0-440D-B6AD-B5ACDEE03AC8}" dt="2021-08-27T21:00:23.976" v="5290" actId="207"/>
        <pc:sldMkLst>
          <pc:docMk/>
          <pc:sldMk cId="3443445064" sldId="453"/>
        </pc:sldMkLst>
        <pc:spChg chg="del">
          <ac:chgData name="Syphax Ait oubelli" userId="ecf726b1934da71b" providerId="LiveId" clId="{DBF02EF2-5AE0-440D-B6AD-B5ACDEE03AC8}" dt="2021-08-27T20:39:04.475" v="4683" actId="478"/>
          <ac:spMkLst>
            <pc:docMk/>
            <pc:sldMk cId="3443445064" sldId="453"/>
            <ac:spMk id="54" creationId="{3BB2F27E-805D-4523-AD6B-D4DD26A4BD2D}"/>
          </ac:spMkLst>
        </pc:spChg>
        <pc:spChg chg="add mod">
          <ac:chgData name="Syphax Ait oubelli" userId="ecf726b1934da71b" providerId="LiveId" clId="{DBF02EF2-5AE0-440D-B6AD-B5ACDEE03AC8}" dt="2021-08-27T20:51:02.751" v="5078"/>
          <ac:spMkLst>
            <pc:docMk/>
            <pc:sldMk cId="3443445064" sldId="453"/>
            <ac:spMk id="56" creationId="{ABF0C690-059B-42DC-925B-AF0FEB1ED2F2}"/>
          </ac:spMkLst>
        </pc:spChg>
        <pc:spChg chg="add mod">
          <ac:chgData name="Syphax Ait oubelli" userId="ecf726b1934da71b" providerId="LiveId" clId="{DBF02EF2-5AE0-440D-B6AD-B5ACDEE03AC8}" dt="2021-08-27T20:51:02.751" v="5078"/>
          <ac:spMkLst>
            <pc:docMk/>
            <pc:sldMk cId="3443445064" sldId="453"/>
            <ac:spMk id="57" creationId="{0B19D9B8-036C-4161-BF33-70AEBF0CB4DF}"/>
          </ac:spMkLst>
        </pc:spChg>
        <pc:spChg chg="add mod">
          <ac:chgData name="Syphax Ait oubelli" userId="ecf726b1934da71b" providerId="LiveId" clId="{DBF02EF2-5AE0-440D-B6AD-B5ACDEE03AC8}" dt="2021-08-27T20:51:02.751" v="5078"/>
          <ac:spMkLst>
            <pc:docMk/>
            <pc:sldMk cId="3443445064" sldId="453"/>
            <ac:spMk id="58" creationId="{1D937BF4-9CF1-49A3-AC71-117AA369F2CE}"/>
          </ac:spMkLst>
        </pc:spChg>
        <pc:spChg chg="add mod">
          <ac:chgData name="Syphax Ait oubelli" userId="ecf726b1934da71b" providerId="LiveId" clId="{DBF02EF2-5AE0-440D-B6AD-B5ACDEE03AC8}" dt="2021-08-27T20:51:02.751" v="5078"/>
          <ac:spMkLst>
            <pc:docMk/>
            <pc:sldMk cId="3443445064" sldId="453"/>
            <ac:spMk id="61" creationId="{16FF575F-054C-487E-BD35-11D5E53C9D91}"/>
          </ac:spMkLst>
        </pc:spChg>
        <pc:spChg chg="add mod">
          <ac:chgData name="Syphax Ait oubelli" userId="ecf726b1934da71b" providerId="LiveId" clId="{DBF02EF2-5AE0-440D-B6AD-B5ACDEE03AC8}" dt="2021-08-27T20:51:08.355" v="5081" actId="20577"/>
          <ac:spMkLst>
            <pc:docMk/>
            <pc:sldMk cId="3443445064" sldId="453"/>
            <ac:spMk id="62" creationId="{B6550F12-D39A-4264-A0B6-6A7A05A9B48E}"/>
          </ac:spMkLst>
        </pc:spChg>
        <pc:spChg chg="mod">
          <ac:chgData name="Syphax Ait oubelli" userId="ecf726b1934da71b" providerId="LiveId" clId="{DBF02EF2-5AE0-440D-B6AD-B5ACDEE03AC8}" dt="2021-08-27T21:00:23.976" v="5290" actId="207"/>
          <ac:spMkLst>
            <pc:docMk/>
            <pc:sldMk cId="3443445064" sldId="453"/>
            <ac:spMk id="120" creationId="{869D2E8C-0A25-4055-8879-B3C9BDD8E253}"/>
          </ac:spMkLst>
        </pc:spChg>
        <pc:spChg chg="mod">
          <ac:chgData name="Syphax Ait oubelli" userId="ecf726b1934da71b" providerId="LiveId" clId="{DBF02EF2-5AE0-440D-B6AD-B5ACDEE03AC8}" dt="2021-08-27T20:39:09.243" v="4702" actId="207"/>
          <ac:spMkLst>
            <pc:docMk/>
            <pc:sldMk cId="3443445064" sldId="453"/>
            <ac:spMk id="141" creationId="{836B83C6-5E86-476F-8386-CCBBE4E89D40}"/>
          </ac:spMkLst>
        </pc:spChg>
        <pc:cxnChg chg="del">
          <ac:chgData name="Syphax Ait oubelli" userId="ecf726b1934da71b" providerId="LiveId" clId="{DBF02EF2-5AE0-440D-B6AD-B5ACDEE03AC8}" dt="2021-08-27T20:39:04.475" v="4683" actId="478"/>
          <ac:cxnSpMkLst>
            <pc:docMk/>
            <pc:sldMk cId="3443445064" sldId="453"/>
            <ac:cxnSpMk id="55" creationId="{F15C5F09-B584-4399-B3D0-C5735FA005C3}"/>
          </ac:cxnSpMkLst>
        </pc:cxnChg>
      </pc:sldChg>
      <pc:sldChg chg="addSp delSp modSp add mod">
        <pc:chgData name="Syphax Ait oubelli" userId="ecf726b1934da71b" providerId="LiveId" clId="{DBF02EF2-5AE0-440D-B6AD-B5ACDEE03AC8}" dt="2021-08-27T21:00:28.239" v="5292" actId="207"/>
        <pc:sldMkLst>
          <pc:docMk/>
          <pc:sldMk cId="2372664818" sldId="454"/>
        </pc:sldMkLst>
        <pc:spChg chg="del">
          <ac:chgData name="Syphax Ait oubelli" userId="ecf726b1934da71b" providerId="LiveId" clId="{DBF02EF2-5AE0-440D-B6AD-B5ACDEE03AC8}" dt="2021-08-27T20:39:20.483" v="4704" actId="478"/>
          <ac:spMkLst>
            <pc:docMk/>
            <pc:sldMk cId="2372664818" sldId="454"/>
            <ac:spMk id="52" creationId="{DF31C922-54E7-4C34-9BCB-452C1F5D46E0}"/>
          </ac:spMkLst>
        </pc:spChg>
        <pc:spChg chg="add mod">
          <ac:chgData name="Syphax Ait oubelli" userId="ecf726b1934da71b" providerId="LiveId" clId="{DBF02EF2-5AE0-440D-B6AD-B5ACDEE03AC8}" dt="2021-08-27T20:51:20.098" v="5082"/>
          <ac:spMkLst>
            <pc:docMk/>
            <pc:sldMk cId="2372664818" sldId="454"/>
            <ac:spMk id="54" creationId="{6D3EC803-95F6-45AC-9B80-14A750AEDCB1}"/>
          </ac:spMkLst>
        </pc:spChg>
        <pc:spChg chg="add mod">
          <ac:chgData name="Syphax Ait oubelli" userId="ecf726b1934da71b" providerId="LiveId" clId="{DBF02EF2-5AE0-440D-B6AD-B5ACDEE03AC8}" dt="2021-08-27T20:51:20.098" v="5082"/>
          <ac:spMkLst>
            <pc:docMk/>
            <pc:sldMk cId="2372664818" sldId="454"/>
            <ac:spMk id="55" creationId="{EEF1DEEF-7A74-46BC-8E7B-D0396E1D66C1}"/>
          </ac:spMkLst>
        </pc:spChg>
        <pc:spChg chg="add mod">
          <ac:chgData name="Syphax Ait oubelli" userId="ecf726b1934da71b" providerId="LiveId" clId="{DBF02EF2-5AE0-440D-B6AD-B5ACDEE03AC8}" dt="2021-08-27T20:51:20.098" v="5082"/>
          <ac:spMkLst>
            <pc:docMk/>
            <pc:sldMk cId="2372664818" sldId="454"/>
            <ac:spMk id="56" creationId="{DFEAF539-5E71-4525-B945-ABAE75C3736C}"/>
          </ac:spMkLst>
        </pc:spChg>
        <pc:spChg chg="add mod">
          <ac:chgData name="Syphax Ait oubelli" userId="ecf726b1934da71b" providerId="LiveId" clId="{DBF02EF2-5AE0-440D-B6AD-B5ACDEE03AC8}" dt="2021-08-27T20:51:32.156" v="5086" actId="14100"/>
          <ac:spMkLst>
            <pc:docMk/>
            <pc:sldMk cId="2372664818" sldId="454"/>
            <ac:spMk id="57" creationId="{6854DA14-AC40-40B4-A96B-1185BFCBFC6B}"/>
          </ac:spMkLst>
        </pc:spChg>
        <pc:spChg chg="mod">
          <ac:chgData name="Syphax Ait oubelli" userId="ecf726b1934da71b" providerId="LiveId" clId="{DBF02EF2-5AE0-440D-B6AD-B5ACDEE03AC8}" dt="2021-08-27T21:00:28.239" v="5292" actId="207"/>
          <ac:spMkLst>
            <pc:docMk/>
            <pc:sldMk cId="2372664818" sldId="454"/>
            <ac:spMk id="119" creationId="{6DA90CEE-DE75-49D1-904E-305DFB80E3DE}"/>
          </ac:spMkLst>
        </pc:spChg>
        <pc:spChg chg="mod">
          <ac:chgData name="Syphax Ait oubelli" userId="ecf726b1934da71b" providerId="LiveId" clId="{DBF02EF2-5AE0-440D-B6AD-B5ACDEE03AC8}" dt="2021-08-27T20:39:25.222" v="4736" actId="207"/>
          <ac:spMkLst>
            <pc:docMk/>
            <pc:sldMk cId="2372664818" sldId="454"/>
            <ac:spMk id="140" creationId="{9EC33FCF-4C00-4EF1-BA0E-766BB9B5197B}"/>
          </ac:spMkLst>
        </pc:spChg>
        <pc:cxnChg chg="del">
          <ac:chgData name="Syphax Ait oubelli" userId="ecf726b1934da71b" providerId="LiveId" clId="{DBF02EF2-5AE0-440D-B6AD-B5ACDEE03AC8}" dt="2021-08-27T20:39:20.483" v="4704" actId="478"/>
          <ac:cxnSpMkLst>
            <pc:docMk/>
            <pc:sldMk cId="2372664818" sldId="454"/>
            <ac:cxnSpMk id="53" creationId="{4275AB4A-F401-44C6-853F-B2DF46CABF5F}"/>
          </ac:cxnSpMkLst>
        </pc:cxnChg>
      </pc:sldChg>
      <pc:sldChg chg="addSp delSp modSp add mod">
        <pc:chgData name="Syphax Ait oubelli" userId="ecf726b1934da71b" providerId="LiveId" clId="{DBF02EF2-5AE0-440D-B6AD-B5ACDEE03AC8}" dt="2021-08-27T21:00:31.859" v="5294" actId="207"/>
        <pc:sldMkLst>
          <pc:docMk/>
          <pc:sldMk cId="1985676319" sldId="455"/>
        </pc:sldMkLst>
        <pc:spChg chg="add mod">
          <ac:chgData name="Syphax Ait oubelli" userId="ecf726b1934da71b" providerId="LiveId" clId="{DBF02EF2-5AE0-440D-B6AD-B5ACDEE03AC8}" dt="2021-08-27T20:51:49.367" v="5087"/>
          <ac:spMkLst>
            <pc:docMk/>
            <pc:sldMk cId="1985676319" sldId="455"/>
            <ac:spMk id="52" creationId="{00032F6C-4A7F-40DB-B5A2-15CB96022AC5}"/>
          </ac:spMkLst>
        </pc:spChg>
        <pc:spChg chg="add mod">
          <ac:chgData name="Syphax Ait oubelli" userId="ecf726b1934da71b" providerId="LiveId" clId="{DBF02EF2-5AE0-440D-B6AD-B5ACDEE03AC8}" dt="2021-08-27T20:51:49.367" v="5087"/>
          <ac:spMkLst>
            <pc:docMk/>
            <pc:sldMk cId="1985676319" sldId="455"/>
            <ac:spMk id="53" creationId="{C4DF02E6-BF10-41E2-B47D-368782538870}"/>
          </ac:spMkLst>
        </pc:spChg>
        <pc:spChg chg="add mod">
          <ac:chgData name="Syphax Ait oubelli" userId="ecf726b1934da71b" providerId="LiveId" clId="{DBF02EF2-5AE0-440D-B6AD-B5ACDEE03AC8}" dt="2021-08-27T20:51:59.198" v="5096" actId="1038"/>
          <ac:spMkLst>
            <pc:docMk/>
            <pc:sldMk cId="1985676319" sldId="455"/>
            <ac:spMk id="54" creationId="{6EA91DBD-0DF4-4ADF-8D07-A404BEDB0BD5}"/>
          </ac:spMkLst>
        </pc:spChg>
        <pc:spChg chg="del">
          <ac:chgData name="Syphax Ait oubelli" userId="ecf726b1934da71b" providerId="LiveId" clId="{DBF02EF2-5AE0-440D-B6AD-B5ACDEE03AC8}" dt="2021-08-27T20:39:29.035" v="4738" actId="478"/>
          <ac:spMkLst>
            <pc:docMk/>
            <pc:sldMk cId="1985676319" sldId="455"/>
            <ac:spMk id="60" creationId="{F860B6A2-256E-4958-984B-4CA7CFA9B2BE}"/>
          </ac:spMkLst>
        </pc:spChg>
        <pc:spChg chg="mod">
          <ac:chgData name="Syphax Ait oubelli" userId="ecf726b1934da71b" providerId="LiveId" clId="{DBF02EF2-5AE0-440D-B6AD-B5ACDEE03AC8}" dt="2021-08-27T21:00:31.859" v="5294" actId="207"/>
          <ac:spMkLst>
            <pc:docMk/>
            <pc:sldMk cId="1985676319" sldId="455"/>
            <ac:spMk id="118" creationId="{B6E38175-4676-41B1-838E-46671EDA869A}"/>
          </ac:spMkLst>
        </pc:spChg>
        <pc:spChg chg="mod">
          <ac:chgData name="Syphax Ait oubelli" userId="ecf726b1934da71b" providerId="LiveId" clId="{DBF02EF2-5AE0-440D-B6AD-B5ACDEE03AC8}" dt="2021-08-27T20:39:33.149" v="4742" actId="207"/>
          <ac:spMkLst>
            <pc:docMk/>
            <pc:sldMk cId="1985676319" sldId="455"/>
            <ac:spMk id="139" creationId="{B36AEF54-40C4-48B2-AC83-8FFE5F8C9B2A}"/>
          </ac:spMkLst>
        </pc:spChg>
        <pc:cxnChg chg="del">
          <ac:chgData name="Syphax Ait oubelli" userId="ecf726b1934da71b" providerId="LiveId" clId="{DBF02EF2-5AE0-440D-B6AD-B5ACDEE03AC8}" dt="2021-08-27T20:39:29.035" v="4738" actId="478"/>
          <ac:cxnSpMkLst>
            <pc:docMk/>
            <pc:sldMk cId="1985676319" sldId="455"/>
            <ac:cxnSpMk id="86" creationId="{4FF1C5F2-2598-404D-A370-4EB575A8298F}"/>
          </ac:cxnSpMkLst>
        </pc:cxnChg>
      </pc:sldChg>
      <pc:sldChg chg="addSp delSp modSp add mod">
        <pc:chgData name="Syphax Ait oubelli" userId="ecf726b1934da71b" providerId="LiveId" clId="{DBF02EF2-5AE0-440D-B6AD-B5ACDEE03AC8}" dt="2021-08-27T21:00:35.721" v="5296" actId="207"/>
        <pc:sldMkLst>
          <pc:docMk/>
          <pc:sldMk cId="2777726496" sldId="456"/>
        </pc:sldMkLst>
        <pc:spChg chg="add mod">
          <ac:chgData name="Syphax Ait oubelli" userId="ecf726b1934da71b" providerId="LiveId" clId="{DBF02EF2-5AE0-440D-B6AD-B5ACDEE03AC8}" dt="2021-08-27T20:52:03.053" v="5097"/>
          <ac:spMkLst>
            <pc:docMk/>
            <pc:sldMk cId="2777726496" sldId="456"/>
            <ac:spMk id="51" creationId="{4CFCC3BB-24D7-436A-807B-068ABC82D016}"/>
          </ac:spMkLst>
        </pc:spChg>
        <pc:spChg chg="add mod">
          <ac:chgData name="Syphax Ait oubelli" userId="ecf726b1934da71b" providerId="LiveId" clId="{DBF02EF2-5AE0-440D-B6AD-B5ACDEE03AC8}" dt="2021-08-27T20:52:09.853" v="5100" actId="20577"/>
          <ac:spMkLst>
            <pc:docMk/>
            <pc:sldMk cId="2777726496" sldId="456"/>
            <ac:spMk id="52" creationId="{F2C98F0C-8C2E-4E0F-8A0D-1111286E5805}"/>
          </ac:spMkLst>
        </pc:spChg>
        <pc:spChg chg="del">
          <ac:chgData name="Syphax Ait oubelli" userId="ecf726b1934da71b" providerId="LiveId" clId="{DBF02EF2-5AE0-440D-B6AD-B5ACDEE03AC8}" dt="2021-08-27T20:39:42.515" v="4744" actId="478"/>
          <ac:spMkLst>
            <pc:docMk/>
            <pc:sldMk cId="2777726496" sldId="456"/>
            <ac:spMk id="59" creationId="{04CB84BB-978B-4D95-A5F1-350DDD506149}"/>
          </ac:spMkLst>
        </pc:spChg>
        <pc:spChg chg="mod">
          <ac:chgData name="Syphax Ait oubelli" userId="ecf726b1934da71b" providerId="LiveId" clId="{DBF02EF2-5AE0-440D-B6AD-B5ACDEE03AC8}" dt="2021-08-27T21:00:35.721" v="5296" actId="207"/>
          <ac:spMkLst>
            <pc:docMk/>
            <pc:sldMk cId="2777726496" sldId="456"/>
            <ac:spMk id="117" creationId="{8CD5F533-F767-4951-84AF-09E141C4F907}"/>
          </ac:spMkLst>
        </pc:spChg>
        <pc:spChg chg="mod">
          <ac:chgData name="Syphax Ait oubelli" userId="ecf726b1934da71b" providerId="LiveId" clId="{DBF02EF2-5AE0-440D-B6AD-B5ACDEE03AC8}" dt="2021-08-27T20:39:46.489" v="4754" actId="207"/>
          <ac:spMkLst>
            <pc:docMk/>
            <pc:sldMk cId="2777726496" sldId="456"/>
            <ac:spMk id="138" creationId="{4965AA35-40B0-4DF8-84B0-D48E019E472C}"/>
          </ac:spMkLst>
        </pc:spChg>
        <pc:cxnChg chg="del">
          <ac:chgData name="Syphax Ait oubelli" userId="ecf726b1934da71b" providerId="LiveId" clId="{DBF02EF2-5AE0-440D-B6AD-B5ACDEE03AC8}" dt="2021-08-27T20:39:42.515" v="4744" actId="478"/>
          <ac:cxnSpMkLst>
            <pc:docMk/>
            <pc:sldMk cId="2777726496" sldId="456"/>
            <ac:cxnSpMk id="97" creationId="{F24DB324-2A88-4F01-8E70-7500DD7EFCFD}"/>
          </ac:cxnSpMkLst>
        </pc:cxnChg>
      </pc:sldChg>
      <pc:sldChg chg="addSp delSp modSp add mod">
        <pc:chgData name="Syphax Ait oubelli" userId="ecf726b1934da71b" providerId="LiveId" clId="{DBF02EF2-5AE0-440D-B6AD-B5ACDEE03AC8}" dt="2021-08-27T21:00:39.580" v="5298" actId="207"/>
        <pc:sldMkLst>
          <pc:docMk/>
          <pc:sldMk cId="290290597" sldId="457"/>
        </pc:sldMkLst>
        <pc:spChg chg="add mod">
          <ac:chgData name="Syphax Ait oubelli" userId="ecf726b1934da71b" providerId="LiveId" clId="{DBF02EF2-5AE0-440D-B6AD-B5ACDEE03AC8}" dt="2021-08-27T20:52:33.226" v="5113" actId="1035"/>
          <ac:spMkLst>
            <pc:docMk/>
            <pc:sldMk cId="290290597" sldId="457"/>
            <ac:spMk id="49" creationId="{D6176993-4547-4FAA-A473-F04D31ECBD7C}"/>
          </ac:spMkLst>
        </pc:spChg>
        <pc:spChg chg="del">
          <ac:chgData name="Syphax Ait oubelli" userId="ecf726b1934da71b" providerId="LiveId" clId="{DBF02EF2-5AE0-440D-B6AD-B5ACDEE03AC8}" dt="2021-08-27T20:41:15.051" v="4756" actId="478"/>
          <ac:spMkLst>
            <pc:docMk/>
            <pc:sldMk cId="290290597" sldId="457"/>
            <ac:spMk id="50" creationId="{74461088-93AE-44CF-8527-A452B0E61588}"/>
          </ac:spMkLst>
        </pc:spChg>
        <pc:spChg chg="mod">
          <ac:chgData name="Syphax Ait oubelli" userId="ecf726b1934da71b" providerId="LiveId" clId="{DBF02EF2-5AE0-440D-B6AD-B5ACDEE03AC8}" dt="2021-08-27T21:00:39.580" v="5298" actId="207"/>
          <ac:spMkLst>
            <pc:docMk/>
            <pc:sldMk cId="290290597" sldId="457"/>
            <ac:spMk id="112" creationId="{B1D15971-5185-4C69-85A9-34473DCCA16A}"/>
          </ac:spMkLst>
        </pc:spChg>
        <pc:spChg chg="mod">
          <ac:chgData name="Syphax Ait oubelli" userId="ecf726b1934da71b" providerId="LiveId" clId="{DBF02EF2-5AE0-440D-B6AD-B5ACDEE03AC8}" dt="2021-08-27T20:41:19.146" v="4778" actId="207"/>
          <ac:spMkLst>
            <pc:docMk/>
            <pc:sldMk cId="290290597" sldId="457"/>
            <ac:spMk id="137" creationId="{16F762A7-147C-4ED7-BCA0-A022BF28FEF8}"/>
          </ac:spMkLst>
        </pc:spChg>
        <pc:cxnChg chg="del mod">
          <ac:chgData name="Syphax Ait oubelli" userId="ecf726b1934da71b" providerId="LiveId" clId="{DBF02EF2-5AE0-440D-B6AD-B5ACDEE03AC8}" dt="2021-08-27T20:41:15.051" v="4756" actId="478"/>
          <ac:cxnSpMkLst>
            <pc:docMk/>
            <pc:sldMk cId="290290597" sldId="457"/>
            <ac:cxnSpMk id="73" creationId="{4A0C956C-8FE4-4CF7-A579-C44E5DAF11C3}"/>
          </ac:cxnSpMkLst>
        </pc:cxnChg>
      </pc:sldChg>
      <pc:sldChg chg="addSp modSp add mod">
        <pc:chgData name="Syphax Ait oubelli" userId="ecf726b1934da71b" providerId="LiveId" clId="{DBF02EF2-5AE0-440D-B6AD-B5ACDEE03AC8}" dt="2021-08-27T21:00:42.961" v="5300" actId="207"/>
        <pc:sldMkLst>
          <pc:docMk/>
          <pc:sldMk cId="189263254" sldId="458"/>
        </pc:sldMkLst>
        <pc:spChg chg="add mod">
          <ac:chgData name="Syphax Ait oubelli" userId="ecf726b1934da71b" providerId="LiveId" clId="{DBF02EF2-5AE0-440D-B6AD-B5ACDEE03AC8}" dt="2021-08-27T20:41:42.450" v="4780"/>
          <ac:spMkLst>
            <pc:docMk/>
            <pc:sldMk cId="189263254" sldId="458"/>
            <ac:spMk id="46" creationId="{7BFE523E-83A1-44E7-A0BC-33E48B5C5E3F}"/>
          </ac:spMkLst>
        </pc:spChg>
        <pc:spChg chg="add mod">
          <ac:chgData name="Syphax Ait oubelli" userId="ecf726b1934da71b" providerId="LiveId" clId="{DBF02EF2-5AE0-440D-B6AD-B5ACDEE03AC8}" dt="2021-08-27T20:52:36.228" v="5114"/>
          <ac:spMkLst>
            <pc:docMk/>
            <pc:sldMk cId="189263254" sldId="458"/>
            <ac:spMk id="49" creationId="{E7087A86-1382-4E20-999E-C748DFC8ACBA}"/>
          </ac:spMkLst>
        </pc:spChg>
        <pc:spChg chg="mod">
          <ac:chgData name="Syphax Ait oubelli" userId="ecf726b1934da71b" providerId="LiveId" clId="{DBF02EF2-5AE0-440D-B6AD-B5ACDEE03AC8}" dt="2021-08-27T21:00:42.961" v="5300" actId="207"/>
          <ac:spMkLst>
            <pc:docMk/>
            <pc:sldMk cId="189263254" sldId="458"/>
            <ac:spMk id="113" creationId="{2FECEED1-216D-48BE-AB69-6D5671E8CFF0}"/>
          </ac:spMkLst>
        </pc:spChg>
        <pc:cxnChg chg="add mod">
          <ac:chgData name="Syphax Ait oubelli" userId="ecf726b1934da71b" providerId="LiveId" clId="{DBF02EF2-5AE0-440D-B6AD-B5ACDEE03AC8}" dt="2021-08-27T20:41:42.450" v="4780"/>
          <ac:cxnSpMkLst>
            <pc:docMk/>
            <pc:sldMk cId="189263254" sldId="458"/>
            <ac:cxnSpMk id="47" creationId="{06A9DC30-0030-4566-AACF-BA3311091CB6}"/>
          </ac:cxnSpMkLst>
        </pc:cxnChg>
      </pc:sldChg>
      <pc:sldChg chg="addSp modSp add mod">
        <pc:chgData name="Syphax Ait oubelli" userId="ecf726b1934da71b" providerId="LiveId" clId="{DBF02EF2-5AE0-440D-B6AD-B5ACDEE03AC8}" dt="2021-08-27T21:00:50.617" v="5304" actId="207"/>
        <pc:sldMkLst>
          <pc:docMk/>
          <pc:sldMk cId="3237065478" sldId="459"/>
        </pc:sldMkLst>
        <pc:spChg chg="add mod">
          <ac:chgData name="Syphax Ait oubelli" userId="ecf726b1934da71b" providerId="LiveId" clId="{DBF02EF2-5AE0-440D-B6AD-B5ACDEE03AC8}" dt="2021-08-27T20:52:45.136" v="5118"/>
          <ac:spMkLst>
            <pc:docMk/>
            <pc:sldMk cId="3237065478" sldId="459"/>
            <ac:spMk id="49" creationId="{47F4C65A-3CA5-4AEE-B955-CA3BCA79C80F}"/>
          </ac:spMkLst>
        </pc:spChg>
        <pc:spChg chg="add mod">
          <ac:chgData name="Syphax Ait oubelli" userId="ecf726b1934da71b" providerId="LiveId" clId="{DBF02EF2-5AE0-440D-B6AD-B5ACDEE03AC8}" dt="2021-08-27T20:52:50.755" v="5121" actId="20577"/>
          <ac:spMkLst>
            <pc:docMk/>
            <pc:sldMk cId="3237065478" sldId="459"/>
            <ac:spMk id="50" creationId="{5EE8A478-12BC-4445-9F3A-5687524E7AA0}"/>
          </ac:spMkLst>
        </pc:spChg>
        <pc:spChg chg="mod">
          <ac:chgData name="Syphax Ait oubelli" userId="ecf726b1934da71b" providerId="LiveId" clId="{DBF02EF2-5AE0-440D-B6AD-B5ACDEE03AC8}" dt="2021-08-27T21:00:50.617" v="5304" actId="207"/>
          <ac:spMkLst>
            <pc:docMk/>
            <pc:sldMk cId="3237065478" sldId="459"/>
            <ac:spMk id="113" creationId="{2FECEED1-216D-48BE-AB69-6D5671E8CFF0}"/>
          </ac:spMkLst>
        </pc:spChg>
      </pc:sldChg>
      <pc:sldChg chg="addSp modSp add mod">
        <pc:chgData name="Syphax Ait oubelli" userId="ecf726b1934da71b" providerId="LiveId" clId="{DBF02EF2-5AE0-440D-B6AD-B5ACDEE03AC8}" dt="2021-08-27T21:00:46.950" v="5302" actId="207"/>
        <pc:sldMkLst>
          <pc:docMk/>
          <pc:sldMk cId="1642836035" sldId="460"/>
        </pc:sldMkLst>
        <pc:spChg chg="add mod">
          <ac:chgData name="Syphax Ait oubelli" userId="ecf726b1934da71b" providerId="LiveId" clId="{DBF02EF2-5AE0-440D-B6AD-B5ACDEE03AC8}" dt="2021-08-27T20:41:54.728" v="4783"/>
          <ac:spMkLst>
            <pc:docMk/>
            <pc:sldMk cId="1642836035" sldId="460"/>
            <ac:spMk id="49" creationId="{6546BBD5-2D26-479F-B6CF-F84ACF8972D4}"/>
          </ac:spMkLst>
        </pc:spChg>
        <pc:spChg chg="add mod">
          <ac:chgData name="Syphax Ait oubelli" userId="ecf726b1934da71b" providerId="LiveId" clId="{DBF02EF2-5AE0-440D-B6AD-B5ACDEE03AC8}" dt="2021-08-27T20:52:39.448" v="5115"/>
          <ac:spMkLst>
            <pc:docMk/>
            <pc:sldMk cId="1642836035" sldId="460"/>
            <ac:spMk id="51" creationId="{D5418766-EE0F-4789-B8EA-C1F2AD2DA02B}"/>
          </ac:spMkLst>
        </pc:spChg>
        <pc:spChg chg="mod">
          <ac:chgData name="Syphax Ait oubelli" userId="ecf726b1934da71b" providerId="LiveId" clId="{DBF02EF2-5AE0-440D-B6AD-B5ACDEE03AC8}" dt="2021-08-27T21:00:46.950" v="5302" actId="207"/>
          <ac:spMkLst>
            <pc:docMk/>
            <pc:sldMk cId="1642836035" sldId="460"/>
            <ac:spMk id="118" creationId="{B6E38175-4676-41B1-838E-46671EDA869A}"/>
          </ac:spMkLst>
        </pc:spChg>
        <pc:spChg chg="mod">
          <ac:chgData name="Syphax Ait oubelli" userId="ecf726b1934da71b" providerId="LiveId" clId="{DBF02EF2-5AE0-440D-B6AD-B5ACDEE03AC8}" dt="2021-08-27T20:52:42.959" v="5117" actId="207"/>
          <ac:spMkLst>
            <pc:docMk/>
            <pc:sldMk cId="1642836035" sldId="460"/>
            <ac:spMk id="138" creationId="{4965AA35-40B0-4DF8-84B0-D48E019E472C}"/>
          </ac:spMkLst>
        </pc:spChg>
        <pc:cxnChg chg="add mod">
          <ac:chgData name="Syphax Ait oubelli" userId="ecf726b1934da71b" providerId="LiveId" clId="{DBF02EF2-5AE0-440D-B6AD-B5ACDEE03AC8}" dt="2021-08-27T20:41:54.728" v="4783"/>
          <ac:cxnSpMkLst>
            <pc:docMk/>
            <pc:sldMk cId="1642836035" sldId="460"/>
            <ac:cxnSpMk id="50" creationId="{A7E19E5A-8939-4816-A5D0-41D9646B71AE}"/>
          </ac:cxnSpMkLst>
        </pc:cxnChg>
      </pc:sldChg>
      <pc:sldChg chg="addSp modSp add mod">
        <pc:chgData name="Syphax Ait oubelli" userId="ecf726b1934da71b" providerId="LiveId" clId="{DBF02EF2-5AE0-440D-B6AD-B5ACDEE03AC8}" dt="2021-08-27T21:00:54.645" v="5306" actId="207"/>
        <pc:sldMkLst>
          <pc:docMk/>
          <pc:sldMk cId="215007575" sldId="461"/>
        </pc:sldMkLst>
        <pc:spChg chg="add mod">
          <ac:chgData name="Syphax Ait oubelli" userId="ecf726b1934da71b" providerId="LiveId" clId="{DBF02EF2-5AE0-440D-B6AD-B5ACDEE03AC8}" dt="2021-08-27T20:42:03.712" v="4785"/>
          <ac:spMkLst>
            <pc:docMk/>
            <pc:sldMk cId="215007575" sldId="461"/>
            <ac:spMk id="49" creationId="{F23F2B4A-6682-48C9-9585-286F58531FD0}"/>
          </ac:spMkLst>
        </pc:spChg>
        <pc:spChg chg="add mod">
          <ac:chgData name="Syphax Ait oubelli" userId="ecf726b1934da71b" providerId="LiveId" clId="{DBF02EF2-5AE0-440D-B6AD-B5ACDEE03AC8}" dt="2021-08-27T20:52:53.857" v="5122"/>
          <ac:spMkLst>
            <pc:docMk/>
            <pc:sldMk cId="215007575" sldId="461"/>
            <ac:spMk id="51" creationId="{E3DAF1CB-2C0B-421E-A599-31E0E38BD1EA}"/>
          </ac:spMkLst>
        </pc:spChg>
        <pc:spChg chg="add mod">
          <ac:chgData name="Syphax Ait oubelli" userId="ecf726b1934da71b" providerId="LiveId" clId="{DBF02EF2-5AE0-440D-B6AD-B5ACDEE03AC8}" dt="2021-08-27T20:52:53.857" v="5122"/>
          <ac:spMkLst>
            <pc:docMk/>
            <pc:sldMk cId="215007575" sldId="461"/>
            <ac:spMk id="52" creationId="{A225835E-FA5C-403B-9A70-C442831B509D}"/>
          </ac:spMkLst>
        </pc:spChg>
        <pc:spChg chg="mod">
          <ac:chgData name="Syphax Ait oubelli" userId="ecf726b1934da71b" providerId="LiveId" clId="{DBF02EF2-5AE0-440D-B6AD-B5ACDEE03AC8}" dt="2021-08-27T21:00:54.645" v="5306" actId="207"/>
          <ac:spMkLst>
            <pc:docMk/>
            <pc:sldMk cId="215007575" sldId="461"/>
            <ac:spMk id="114" creationId="{59CD2F60-4E6C-4AB7-A858-4243748BF28A}"/>
          </ac:spMkLst>
        </pc:spChg>
        <pc:cxnChg chg="add mod">
          <ac:chgData name="Syphax Ait oubelli" userId="ecf726b1934da71b" providerId="LiveId" clId="{DBF02EF2-5AE0-440D-B6AD-B5ACDEE03AC8}" dt="2021-08-27T20:42:03.712" v="4785"/>
          <ac:cxnSpMkLst>
            <pc:docMk/>
            <pc:sldMk cId="215007575" sldId="461"/>
            <ac:cxnSpMk id="50" creationId="{C61CE7A3-AC0E-4391-B105-7F34E614F2F0}"/>
          </ac:cxnSpMkLst>
        </pc:cxnChg>
      </pc:sldChg>
      <pc:sldChg chg="addSp modSp add mod">
        <pc:chgData name="Syphax Ait oubelli" userId="ecf726b1934da71b" providerId="LiveId" clId="{DBF02EF2-5AE0-440D-B6AD-B5ACDEE03AC8}" dt="2021-08-27T21:00:58.978" v="5308" actId="207"/>
        <pc:sldMkLst>
          <pc:docMk/>
          <pc:sldMk cId="918485457" sldId="462"/>
        </pc:sldMkLst>
        <pc:spChg chg="add mod">
          <ac:chgData name="Syphax Ait oubelli" userId="ecf726b1934da71b" providerId="LiveId" clId="{DBF02EF2-5AE0-440D-B6AD-B5ACDEE03AC8}" dt="2021-08-27T20:42:23.424" v="4788"/>
          <ac:spMkLst>
            <pc:docMk/>
            <pc:sldMk cId="918485457" sldId="462"/>
            <ac:spMk id="51" creationId="{4FC80E23-2DDA-4AE7-A758-82CFDA07CB86}"/>
          </ac:spMkLst>
        </pc:spChg>
        <pc:spChg chg="add mod">
          <ac:chgData name="Syphax Ait oubelli" userId="ecf726b1934da71b" providerId="LiveId" clId="{DBF02EF2-5AE0-440D-B6AD-B5ACDEE03AC8}" dt="2021-08-27T20:52:55.477" v="5123"/>
          <ac:spMkLst>
            <pc:docMk/>
            <pc:sldMk cId="918485457" sldId="462"/>
            <ac:spMk id="53" creationId="{7A4D52E9-4CE1-49B9-AF23-07F8EC9A7BC3}"/>
          </ac:spMkLst>
        </pc:spChg>
        <pc:spChg chg="add mod">
          <ac:chgData name="Syphax Ait oubelli" userId="ecf726b1934da71b" providerId="LiveId" clId="{DBF02EF2-5AE0-440D-B6AD-B5ACDEE03AC8}" dt="2021-08-27T20:52:55.477" v="5123"/>
          <ac:spMkLst>
            <pc:docMk/>
            <pc:sldMk cId="918485457" sldId="462"/>
            <ac:spMk id="54" creationId="{82C62FED-490F-4478-98D8-46C4E7F8AD3F}"/>
          </ac:spMkLst>
        </pc:spChg>
        <pc:spChg chg="mod">
          <ac:chgData name="Syphax Ait oubelli" userId="ecf726b1934da71b" providerId="LiveId" clId="{DBF02EF2-5AE0-440D-B6AD-B5ACDEE03AC8}" dt="2021-08-27T21:00:58.978" v="5308" actId="207"/>
          <ac:spMkLst>
            <pc:docMk/>
            <pc:sldMk cId="918485457" sldId="462"/>
            <ac:spMk id="119" creationId="{6DA90CEE-DE75-49D1-904E-305DFB80E3DE}"/>
          </ac:spMkLst>
        </pc:spChg>
        <pc:spChg chg="mod">
          <ac:chgData name="Syphax Ait oubelli" userId="ecf726b1934da71b" providerId="LiveId" clId="{DBF02EF2-5AE0-440D-B6AD-B5ACDEE03AC8}" dt="2021-08-27T20:52:59.432" v="5125" actId="207"/>
          <ac:spMkLst>
            <pc:docMk/>
            <pc:sldMk cId="918485457" sldId="462"/>
            <ac:spMk id="139" creationId="{B36AEF54-40C4-48B2-AC83-8FFE5F8C9B2A}"/>
          </ac:spMkLst>
        </pc:spChg>
        <pc:cxnChg chg="add mod">
          <ac:chgData name="Syphax Ait oubelli" userId="ecf726b1934da71b" providerId="LiveId" clId="{DBF02EF2-5AE0-440D-B6AD-B5ACDEE03AC8}" dt="2021-08-27T20:42:23.424" v="4788"/>
          <ac:cxnSpMkLst>
            <pc:docMk/>
            <pc:sldMk cId="918485457" sldId="462"/>
            <ac:cxnSpMk id="52" creationId="{12CFE787-2BC0-4B78-A530-4703F644AADA}"/>
          </ac:cxnSpMkLst>
        </pc:cxnChg>
      </pc:sldChg>
      <pc:sldChg chg="addSp modSp add mod">
        <pc:chgData name="Syphax Ait oubelli" userId="ecf726b1934da71b" providerId="LiveId" clId="{DBF02EF2-5AE0-440D-B6AD-B5ACDEE03AC8}" dt="2021-08-27T21:01:02.668" v="5310" actId="207"/>
        <pc:sldMkLst>
          <pc:docMk/>
          <pc:sldMk cId="2407467057" sldId="463"/>
        </pc:sldMkLst>
        <pc:spChg chg="add mod">
          <ac:chgData name="Syphax Ait oubelli" userId="ecf726b1934da71b" providerId="LiveId" clId="{DBF02EF2-5AE0-440D-B6AD-B5ACDEE03AC8}" dt="2021-08-27T20:53:03.576" v="5126"/>
          <ac:spMkLst>
            <pc:docMk/>
            <pc:sldMk cId="2407467057" sldId="463"/>
            <ac:spMk id="51" creationId="{DA9CD0E5-99E3-4D7E-88EF-ED9EE47428A4}"/>
          </ac:spMkLst>
        </pc:spChg>
        <pc:spChg chg="add mod">
          <ac:chgData name="Syphax Ait oubelli" userId="ecf726b1934da71b" providerId="LiveId" clId="{DBF02EF2-5AE0-440D-B6AD-B5ACDEE03AC8}" dt="2021-08-27T20:53:03.576" v="5126"/>
          <ac:spMkLst>
            <pc:docMk/>
            <pc:sldMk cId="2407467057" sldId="463"/>
            <ac:spMk id="52" creationId="{B4728E88-37BD-42DF-B8E0-508B67CFC780}"/>
          </ac:spMkLst>
        </pc:spChg>
        <pc:spChg chg="add mod">
          <ac:chgData name="Syphax Ait oubelli" userId="ecf726b1934da71b" providerId="LiveId" clId="{DBF02EF2-5AE0-440D-B6AD-B5ACDEE03AC8}" dt="2021-08-27T20:53:08.382" v="5129" actId="20577"/>
          <ac:spMkLst>
            <pc:docMk/>
            <pc:sldMk cId="2407467057" sldId="463"/>
            <ac:spMk id="53" creationId="{4CF08115-F0B5-4653-AD7A-FB73B8462925}"/>
          </ac:spMkLst>
        </pc:spChg>
        <pc:spChg chg="mod">
          <ac:chgData name="Syphax Ait oubelli" userId="ecf726b1934da71b" providerId="LiveId" clId="{DBF02EF2-5AE0-440D-B6AD-B5ACDEE03AC8}" dt="2021-08-27T21:01:02.668" v="5310" actId="207"/>
          <ac:spMkLst>
            <pc:docMk/>
            <pc:sldMk cId="2407467057" sldId="463"/>
            <ac:spMk id="114" creationId="{59CD2F60-4E6C-4AB7-A858-4243748BF28A}"/>
          </ac:spMkLst>
        </pc:spChg>
      </pc:sldChg>
      <pc:sldChg chg="addSp modSp add mod">
        <pc:chgData name="Syphax Ait oubelli" userId="ecf726b1934da71b" providerId="LiveId" clId="{DBF02EF2-5AE0-440D-B6AD-B5ACDEE03AC8}" dt="2021-08-27T21:01:06.220" v="5312" actId="207"/>
        <pc:sldMkLst>
          <pc:docMk/>
          <pc:sldMk cId="3964695668" sldId="464"/>
        </pc:sldMkLst>
        <pc:spChg chg="add mod">
          <ac:chgData name="Syphax Ait oubelli" userId="ecf726b1934da71b" providerId="LiveId" clId="{DBF02EF2-5AE0-440D-B6AD-B5ACDEE03AC8}" dt="2021-08-27T20:42:29.385" v="4790"/>
          <ac:spMkLst>
            <pc:docMk/>
            <pc:sldMk cId="3964695668" sldId="464"/>
            <ac:spMk id="51" creationId="{AECAD39F-41CE-4307-8779-393D7929E2FF}"/>
          </ac:spMkLst>
        </pc:spChg>
        <pc:spChg chg="add mod">
          <ac:chgData name="Syphax Ait oubelli" userId="ecf726b1934da71b" providerId="LiveId" clId="{DBF02EF2-5AE0-440D-B6AD-B5ACDEE03AC8}" dt="2021-08-27T20:53:11.545" v="5130"/>
          <ac:spMkLst>
            <pc:docMk/>
            <pc:sldMk cId="3964695668" sldId="464"/>
            <ac:spMk id="53" creationId="{85C61E5C-0EF2-418A-89DE-DA95C35EC0BA}"/>
          </ac:spMkLst>
        </pc:spChg>
        <pc:spChg chg="add mod">
          <ac:chgData name="Syphax Ait oubelli" userId="ecf726b1934da71b" providerId="LiveId" clId="{DBF02EF2-5AE0-440D-B6AD-B5ACDEE03AC8}" dt="2021-08-27T20:53:11.545" v="5130"/>
          <ac:spMkLst>
            <pc:docMk/>
            <pc:sldMk cId="3964695668" sldId="464"/>
            <ac:spMk id="54" creationId="{BBBCB984-F09F-4A98-B518-6E7238FDF3FE}"/>
          </ac:spMkLst>
        </pc:spChg>
        <pc:spChg chg="add mod">
          <ac:chgData name="Syphax Ait oubelli" userId="ecf726b1934da71b" providerId="LiveId" clId="{DBF02EF2-5AE0-440D-B6AD-B5ACDEE03AC8}" dt="2021-08-27T20:53:11.545" v="5130"/>
          <ac:spMkLst>
            <pc:docMk/>
            <pc:sldMk cId="3964695668" sldId="464"/>
            <ac:spMk id="55" creationId="{CDA95D90-EF66-4304-B562-9D40794776A0}"/>
          </ac:spMkLst>
        </pc:spChg>
        <pc:spChg chg="mod">
          <ac:chgData name="Syphax Ait oubelli" userId="ecf726b1934da71b" providerId="LiveId" clId="{DBF02EF2-5AE0-440D-B6AD-B5ACDEE03AC8}" dt="2021-08-27T21:01:06.220" v="5312" actId="207"/>
          <ac:spMkLst>
            <pc:docMk/>
            <pc:sldMk cId="3964695668" sldId="464"/>
            <ac:spMk id="115" creationId="{9B5739D4-BF66-4BCD-85BD-95EDCF00809E}"/>
          </ac:spMkLst>
        </pc:spChg>
        <pc:cxnChg chg="add mod">
          <ac:chgData name="Syphax Ait oubelli" userId="ecf726b1934da71b" providerId="LiveId" clId="{DBF02EF2-5AE0-440D-B6AD-B5ACDEE03AC8}" dt="2021-08-27T20:42:29.385" v="4790"/>
          <ac:cxnSpMkLst>
            <pc:docMk/>
            <pc:sldMk cId="3964695668" sldId="464"/>
            <ac:cxnSpMk id="52" creationId="{664BD9BB-2DFC-4B16-AE5B-9BE344255DE8}"/>
          </ac:cxnSpMkLst>
        </pc:cxnChg>
      </pc:sldChg>
      <pc:sldChg chg="addSp modSp add mod">
        <pc:chgData name="Syphax Ait oubelli" userId="ecf726b1934da71b" providerId="LiveId" clId="{DBF02EF2-5AE0-440D-B6AD-B5ACDEE03AC8}" dt="2021-08-27T21:01:10.430" v="5314" actId="207"/>
        <pc:sldMkLst>
          <pc:docMk/>
          <pc:sldMk cId="2323986225" sldId="465"/>
        </pc:sldMkLst>
        <pc:spChg chg="add mod">
          <ac:chgData name="Syphax Ait oubelli" userId="ecf726b1934da71b" providerId="LiveId" clId="{DBF02EF2-5AE0-440D-B6AD-B5ACDEE03AC8}" dt="2021-08-27T20:42:35.570" v="4793"/>
          <ac:spMkLst>
            <pc:docMk/>
            <pc:sldMk cId="2323986225" sldId="465"/>
            <ac:spMk id="53" creationId="{AFC8C59A-AD96-4615-BC5B-D125E48821AA}"/>
          </ac:spMkLst>
        </pc:spChg>
        <pc:spChg chg="add mod">
          <ac:chgData name="Syphax Ait oubelli" userId="ecf726b1934da71b" providerId="LiveId" clId="{DBF02EF2-5AE0-440D-B6AD-B5ACDEE03AC8}" dt="2021-08-27T20:53:12.826" v="5131"/>
          <ac:spMkLst>
            <pc:docMk/>
            <pc:sldMk cId="2323986225" sldId="465"/>
            <ac:spMk id="55" creationId="{86B2BA86-93BC-4A2E-A21B-A3DA32A80F63}"/>
          </ac:spMkLst>
        </pc:spChg>
        <pc:spChg chg="add mod">
          <ac:chgData name="Syphax Ait oubelli" userId="ecf726b1934da71b" providerId="LiveId" clId="{DBF02EF2-5AE0-440D-B6AD-B5ACDEE03AC8}" dt="2021-08-27T20:53:12.826" v="5131"/>
          <ac:spMkLst>
            <pc:docMk/>
            <pc:sldMk cId="2323986225" sldId="465"/>
            <ac:spMk id="56" creationId="{9C8E1E6A-5B34-435F-8B12-869D2B039318}"/>
          </ac:spMkLst>
        </pc:spChg>
        <pc:spChg chg="add mod">
          <ac:chgData name="Syphax Ait oubelli" userId="ecf726b1934da71b" providerId="LiveId" clId="{DBF02EF2-5AE0-440D-B6AD-B5ACDEE03AC8}" dt="2021-08-27T20:53:12.826" v="5131"/>
          <ac:spMkLst>
            <pc:docMk/>
            <pc:sldMk cId="2323986225" sldId="465"/>
            <ac:spMk id="57" creationId="{FEE87865-1ABF-4E16-8937-575E0683D64E}"/>
          </ac:spMkLst>
        </pc:spChg>
        <pc:spChg chg="mod">
          <ac:chgData name="Syphax Ait oubelli" userId="ecf726b1934da71b" providerId="LiveId" clId="{DBF02EF2-5AE0-440D-B6AD-B5ACDEE03AC8}" dt="2021-08-27T21:01:10.430" v="5314" actId="207"/>
          <ac:spMkLst>
            <pc:docMk/>
            <pc:sldMk cId="2323986225" sldId="465"/>
            <ac:spMk id="120" creationId="{869D2E8C-0A25-4055-8879-B3C9BDD8E253}"/>
          </ac:spMkLst>
        </pc:spChg>
        <pc:spChg chg="mod">
          <ac:chgData name="Syphax Ait oubelli" userId="ecf726b1934da71b" providerId="LiveId" clId="{DBF02EF2-5AE0-440D-B6AD-B5ACDEE03AC8}" dt="2021-08-27T20:53:16.845" v="5133" actId="207"/>
          <ac:spMkLst>
            <pc:docMk/>
            <pc:sldMk cId="2323986225" sldId="465"/>
            <ac:spMk id="140" creationId="{9EC33FCF-4C00-4EF1-BA0E-766BB9B5197B}"/>
          </ac:spMkLst>
        </pc:spChg>
        <pc:cxnChg chg="add mod">
          <ac:chgData name="Syphax Ait oubelli" userId="ecf726b1934da71b" providerId="LiveId" clId="{DBF02EF2-5AE0-440D-B6AD-B5ACDEE03AC8}" dt="2021-08-27T20:42:35.570" v="4793"/>
          <ac:cxnSpMkLst>
            <pc:docMk/>
            <pc:sldMk cId="2323986225" sldId="465"/>
            <ac:cxnSpMk id="54" creationId="{B49CCF7C-682C-4918-91F7-36B3E7F72AA2}"/>
          </ac:cxnSpMkLst>
        </pc:cxnChg>
      </pc:sldChg>
      <pc:sldChg chg="addSp modSp add mod">
        <pc:chgData name="Syphax Ait oubelli" userId="ecf726b1934da71b" providerId="LiveId" clId="{DBF02EF2-5AE0-440D-B6AD-B5ACDEE03AC8}" dt="2021-08-27T21:01:13.785" v="5316" actId="207"/>
        <pc:sldMkLst>
          <pc:docMk/>
          <pc:sldMk cId="2242146674" sldId="466"/>
        </pc:sldMkLst>
        <pc:spChg chg="add mod">
          <ac:chgData name="Syphax Ait oubelli" userId="ecf726b1934da71b" providerId="LiveId" clId="{DBF02EF2-5AE0-440D-B6AD-B5ACDEE03AC8}" dt="2021-08-27T20:53:19.290" v="5134"/>
          <ac:spMkLst>
            <pc:docMk/>
            <pc:sldMk cId="2242146674" sldId="466"/>
            <ac:spMk id="53" creationId="{CA4A972B-963A-43A5-87D5-8790A9FAF473}"/>
          </ac:spMkLst>
        </pc:spChg>
        <pc:spChg chg="add mod">
          <ac:chgData name="Syphax Ait oubelli" userId="ecf726b1934da71b" providerId="LiveId" clId="{DBF02EF2-5AE0-440D-B6AD-B5ACDEE03AC8}" dt="2021-08-27T20:53:19.290" v="5134"/>
          <ac:spMkLst>
            <pc:docMk/>
            <pc:sldMk cId="2242146674" sldId="466"/>
            <ac:spMk id="54" creationId="{9EA596E8-17EC-472C-AE87-F079469F5DD3}"/>
          </ac:spMkLst>
        </pc:spChg>
        <pc:spChg chg="add mod">
          <ac:chgData name="Syphax Ait oubelli" userId="ecf726b1934da71b" providerId="LiveId" clId="{DBF02EF2-5AE0-440D-B6AD-B5ACDEE03AC8}" dt="2021-08-27T20:53:19.290" v="5134"/>
          <ac:spMkLst>
            <pc:docMk/>
            <pc:sldMk cId="2242146674" sldId="466"/>
            <ac:spMk id="55" creationId="{420C6D7B-25B4-4AD6-B9FD-7ED5499D72F2}"/>
          </ac:spMkLst>
        </pc:spChg>
        <pc:spChg chg="add mod">
          <ac:chgData name="Syphax Ait oubelli" userId="ecf726b1934da71b" providerId="LiveId" clId="{DBF02EF2-5AE0-440D-B6AD-B5ACDEE03AC8}" dt="2021-08-27T20:53:23.600" v="5138" actId="20577"/>
          <ac:spMkLst>
            <pc:docMk/>
            <pc:sldMk cId="2242146674" sldId="466"/>
            <ac:spMk id="56" creationId="{F7B95063-FCBE-47C9-BC26-30CDA6FE4E7D}"/>
          </ac:spMkLst>
        </pc:spChg>
        <pc:spChg chg="mod">
          <ac:chgData name="Syphax Ait oubelli" userId="ecf726b1934da71b" providerId="LiveId" clId="{DBF02EF2-5AE0-440D-B6AD-B5ACDEE03AC8}" dt="2021-08-27T21:01:13.785" v="5316" actId="207"/>
          <ac:spMkLst>
            <pc:docMk/>
            <pc:sldMk cId="2242146674" sldId="466"/>
            <ac:spMk id="115" creationId="{9B5739D4-BF66-4BCD-85BD-95EDCF00809E}"/>
          </ac:spMkLst>
        </pc:spChg>
      </pc:sldChg>
      <pc:sldChg chg="addSp modSp add mod">
        <pc:chgData name="Syphax Ait oubelli" userId="ecf726b1934da71b" providerId="LiveId" clId="{DBF02EF2-5AE0-440D-B6AD-B5ACDEE03AC8}" dt="2021-08-27T21:01:18.447" v="5318" actId="207"/>
        <pc:sldMkLst>
          <pc:docMk/>
          <pc:sldMk cId="1654899363" sldId="467"/>
        </pc:sldMkLst>
        <pc:spChg chg="add mod">
          <ac:chgData name="Syphax Ait oubelli" userId="ecf726b1934da71b" providerId="LiveId" clId="{DBF02EF2-5AE0-440D-B6AD-B5ACDEE03AC8}" dt="2021-08-27T20:42:42.320" v="4795"/>
          <ac:spMkLst>
            <pc:docMk/>
            <pc:sldMk cId="1654899363" sldId="467"/>
            <ac:spMk id="53" creationId="{C4EE1EA2-E894-403E-A59F-2747B0FEC396}"/>
          </ac:spMkLst>
        </pc:spChg>
        <pc:spChg chg="add mod">
          <ac:chgData name="Syphax Ait oubelli" userId="ecf726b1934da71b" providerId="LiveId" clId="{DBF02EF2-5AE0-440D-B6AD-B5ACDEE03AC8}" dt="2021-08-27T20:53:28.705" v="5139"/>
          <ac:spMkLst>
            <pc:docMk/>
            <pc:sldMk cId="1654899363" sldId="467"/>
            <ac:spMk id="55" creationId="{A872EC9C-7446-48F2-9ACF-13DEC557B9E7}"/>
          </ac:spMkLst>
        </pc:spChg>
        <pc:spChg chg="add mod">
          <ac:chgData name="Syphax Ait oubelli" userId="ecf726b1934da71b" providerId="LiveId" clId="{DBF02EF2-5AE0-440D-B6AD-B5ACDEE03AC8}" dt="2021-08-27T20:53:28.705" v="5139"/>
          <ac:spMkLst>
            <pc:docMk/>
            <pc:sldMk cId="1654899363" sldId="467"/>
            <ac:spMk id="56" creationId="{B4249ED4-F6C3-4223-8634-D13D501812FC}"/>
          </ac:spMkLst>
        </pc:spChg>
        <pc:spChg chg="add mod">
          <ac:chgData name="Syphax Ait oubelli" userId="ecf726b1934da71b" providerId="LiveId" clId="{DBF02EF2-5AE0-440D-B6AD-B5ACDEE03AC8}" dt="2021-08-27T20:53:28.705" v="5139"/>
          <ac:spMkLst>
            <pc:docMk/>
            <pc:sldMk cId="1654899363" sldId="467"/>
            <ac:spMk id="57" creationId="{0BFAB24D-AA00-4D69-81C4-337B4871C47C}"/>
          </ac:spMkLst>
        </pc:spChg>
        <pc:spChg chg="add mod">
          <ac:chgData name="Syphax Ait oubelli" userId="ecf726b1934da71b" providerId="LiveId" clId="{DBF02EF2-5AE0-440D-B6AD-B5ACDEE03AC8}" dt="2021-08-27T20:53:28.705" v="5139"/>
          <ac:spMkLst>
            <pc:docMk/>
            <pc:sldMk cId="1654899363" sldId="467"/>
            <ac:spMk id="58" creationId="{D8F469A5-54FF-47EE-A78E-2DD72E081360}"/>
          </ac:spMkLst>
        </pc:spChg>
        <pc:spChg chg="mod">
          <ac:chgData name="Syphax Ait oubelli" userId="ecf726b1934da71b" providerId="LiveId" clId="{DBF02EF2-5AE0-440D-B6AD-B5ACDEE03AC8}" dt="2021-08-27T21:01:18.447" v="5318" actId="207"/>
          <ac:spMkLst>
            <pc:docMk/>
            <pc:sldMk cId="1654899363" sldId="467"/>
            <ac:spMk id="116" creationId="{C0339646-745E-4272-8114-C8178E2CBE8A}"/>
          </ac:spMkLst>
        </pc:spChg>
        <pc:cxnChg chg="add mod">
          <ac:chgData name="Syphax Ait oubelli" userId="ecf726b1934da71b" providerId="LiveId" clId="{DBF02EF2-5AE0-440D-B6AD-B5ACDEE03AC8}" dt="2021-08-27T20:42:42.320" v="4795"/>
          <ac:cxnSpMkLst>
            <pc:docMk/>
            <pc:sldMk cId="1654899363" sldId="467"/>
            <ac:cxnSpMk id="54" creationId="{8C36035C-E6E2-4FF1-93DA-0ADC91B37A32}"/>
          </ac:cxnSpMkLst>
        </pc:cxnChg>
      </pc:sldChg>
      <pc:sldChg chg="addSp modSp add mod">
        <pc:chgData name="Syphax Ait oubelli" userId="ecf726b1934da71b" providerId="LiveId" clId="{DBF02EF2-5AE0-440D-B6AD-B5ACDEE03AC8}" dt="2021-08-27T21:01:22.050" v="5320" actId="207"/>
        <pc:sldMkLst>
          <pc:docMk/>
          <pc:sldMk cId="3755551650" sldId="468"/>
        </pc:sldMkLst>
        <pc:spChg chg="add mod">
          <ac:chgData name="Syphax Ait oubelli" userId="ecf726b1934da71b" providerId="LiveId" clId="{DBF02EF2-5AE0-440D-B6AD-B5ACDEE03AC8}" dt="2021-08-27T20:42:47.120" v="4797"/>
          <ac:spMkLst>
            <pc:docMk/>
            <pc:sldMk cId="3755551650" sldId="468"/>
            <ac:spMk id="55" creationId="{ACDF28FD-EF88-4BB4-A2E8-99AE1F9C7714}"/>
          </ac:spMkLst>
        </pc:spChg>
        <pc:spChg chg="add mod">
          <ac:chgData name="Syphax Ait oubelli" userId="ecf726b1934da71b" providerId="LiveId" clId="{DBF02EF2-5AE0-440D-B6AD-B5ACDEE03AC8}" dt="2021-08-27T20:53:31.434" v="5140"/>
          <ac:spMkLst>
            <pc:docMk/>
            <pc:sldMk cId="3755551650" sldId="468"/>
            <ac:spMk id="57" creationId="{92A01D48-EAFD-4534-B691-DE6C37AB1323}"/>
          </ac:spMkLst>
        </pc:spChg>
        <pc:spChg chg="add mod">
          <ac:chgData name="Syphax Ait oubelli" userId="ecf726b1934da71b" providerId="LiveId" clId="{DBF02EF2-5AE0-440D-B6AD-B5ACDEE03AC8}" dt="2021-08-27T20:53:31.434" v="5140"/>
          <ac:spMkLst>
            <pc:docMk/>
            <pc:sldMk cId="3755551650" sldId="468"/>
            <ac:spMk id="58" creationId="{48B43480-A63A-473E-A4C3-5A97ABA75EEE}"/>
          </ac:spMkLst>
        </pc:spChg>
        <pc:spChg chg="add mod">
          <ac:chgData name="Syphax Ait oubelli" userId="ecf726b1934da71b" providerId="LiveId" clId="{DBF02EF2-5AE0-440D-B6AD-B5ACDEE03AC8}" dt="2021-08-27T20:53:31.434" v="5140"/>
          <ac:spMkLst>
            <pc:docMk/>
            <pc:sldMk cId="3755551650" sldId="468"/>
            <ac:spMk id="59" creationId="{6DB6B265-C7FC-4EB7-961A-9BBF9C6E5FDB}"/>
          </ac:spMkLst>
        </pc:spChg>
        <pc:spChg chg="add mod">
          <ac:chgData name="Syphax Ait oubelli" userId="ecf726b1934da71b" providerId="LiveId" clId="{DBF02EF2-5AE0-440D-B6AD-B5ACDEE03AC8}" dt="2021-08-27T20:53:31.434" v="5140"/>
          <ac:spMkLst>
            <pc:docMk/>
            <pc:sldMk cId="3755551650" sldId="468"/>
            <ac:spMk id="60" creationId="{6BB665CD-1D34-46A2-A351-795EB9A17053}"/>
          </ac:spMkLst>
        </pc:spChg>
        <pc:spChg chg="mod">
          <ac:chgData name="Syphax Ait oubelli" userId="ecf726b1934da71b" providerId="LiveId" clId="{DBF02EF2-5AE0-440D-B6AD-B5ACDEE03AC8}" dt="2021-08-27T21:01:22.050" v="5320" actId="207"/>
          <ac:spMkLst>
            <pc:docMk/>
            <pc:sldMk cId="3755551650" sldId="468"/>
            <ac:spMk id="121" creationId="{78F5FBB9-4649-47E2-BAB0-C3E08A71EE19}"/>
          </ac:spMkLst>
        </pc:spChg>
        <pc:spChg chg="mod">
          <ac:chgData name="Syphax Ait oubelli" userId="ecf726b1934da71b" providerId="LiveId" clId="{DBF02EF2-5AE0-440D-B6AD-B5ACDEE03AC8}" dt="2021-08-27T20:53:34.951" v="5142" actId="207"/>
          <ac:spMkLst>
            <pc:docMk/>
            <pc:sldMk cId="3755551650" sldId="468"/>
            <ac:spMk id="141" creationId="{836B83C6-5E86-476F-8386-CCBBE4E89D40}"/>
          </ac:spMkLst>
        </pc:spChg>
        <pc:cxnChg chg="add mod">
          <ac:chgData name="Syphax Ait oubelli" userId="ecf726b1934da71b" providerId="LiveId" clId="{DBF02EF2-5AE0-440D-B6AD-B5ACDEE03AC8}" dt="2021-08-27T20:42:47.120" v="4797"/>
          <ac:cxnSpMkLst>
            <pc:docMk/>
            <pc:sldMk cId="3755551650" sldId="468"/>
            <ac:cxnSpMk id="56" creationId="{067244A8-0780-4676-84A7-D91836E3D110}"/>
          </ac:cxnSpMkLst>
        </pc:cxnChg>
      </pc:sldChg>
      <pc:sldChg chg="addSp delSp modSp add mod">
        <pc:chgData name="Syphax Ait oubelli" userId="ecf726b1934da71b" providerId="LiveId" clId="{DBF02EF2-5AE0-440D-B6AD-B5ACDEE03AC8}" dt="2021-08-27T21:01:26.705" v="5322" actId="207"/>
        <pc:sldMkLst>
          <pc:docMk/>
          <pc:sldMk cId="2333666181" sldId="469"/>
        </pc:sldMkLst>
        <pc:spChg chg="del">
          <ac:chgData name="Syphax Ait oubelli" userId="ecf726b1934da71b" providerId="LiveId" clId="{DBF02EF2-5AE0-440D-B6AD-B5ACDEE03AC8}" dt="2021-08-27T20:42:51.515" v="4799" actId="478"/>
          <ac:spMkLst>
            <pc:docMk/>
            <pc:sldMk cId="2333666181" sldId="469"/>
            <ac:spMk id="55" creationId="{ACDF28FD-EF88-4BB4-A2E8-99AE1F9C7714}"/>
          </ac:spMkLst>
        </pc:spChg>
        <pc:spChg chg="add mod">
          <ac:chgData name="Syphax Ait oubelli" userId="ecf726b1934da71b" providerId="LiveId" clId="{DBF02EF2-5AE0-440D-B6AD-B5ACDEE03AC8}" dt="2021-08-27T20:53:36.881" v="5143"/>
          <ac:spMkLst>
            <pc:docMk/>
            <pc:sldMk cId="2333666181" sldId="469"/>
            <ac:spMk id="57" creationId="{3563CAA2-17D3-400D-80A1-D696B10C09B0}"/>
          </ac:spMkLst>
        </pc:spChg>
        <pc:spChg chg="add mod">
          <ac:chgData name="Syphax Ait oubelli" userId="ecf726b1934da71b" providerId="LiveId" clId="{DBF02EF2-5AE0-440D-B6AD-B5ACDEE03AC8}" dt="2021-08-27T20:53:36.881" v="5143"/>
          <ac:spMkLst>
            <pc:docMk/>
            <pc:sldMk cId="2333666181" sldId="469"/>
            <ac:spMk id="58" creationId="{0BE3E2F6-8708-4F42-A5AA-027BEFB6058B}"/>
          </ac:spMkLst>
        </pc:spChg>
        <pc:spChg chg="add mod">
          <ac:chgData name="Syphax Ait oubelli" userId="ecf726b1934da71b" providerId="LiveId" clId="{DBF02EF2-5AE0-440D-B6AD-B5ACDEE03AC8}" dt="2021-08-27T20:53:36.881" v="5143"/>
          <ac:spMkLst>
            <pc:docMk/>
            <pc:sldMk cId="2333666181" sldId="469"/>
            <ac:spMk id="59" creationId="{DEA32D2B-9AE4-427E-8681-FDB567124ED0}"/>
          </ac:spMkLst>
        </pc:spChg>
        <pc:spChg chg="add mod">
          <ac:chgData name="Syphax Ait oubelli" userId="ecf726b1934da71b" providerId="LiveId" clId="{DBF02EF2-5AE0-440D-B6AD-B5ACDEE03AC8}" dt="2021-08-27T20:53:36.881" v="5143"/>
          <ac:spMkLst>
            <pc:docMk/>
            <pc:sldMk cId="2333666181" sldId="469"/>
            <ac:spMk id="60" creationId="{0ABF4EB2-604C-42AD-8F94-E150B8A2000F}"/>
          </ac:spMkLst>
        </pc:spChg>
        <pc:spChg chg="add mod">
          <ac:chgData name="Syphax Ait oubelli" userId="ecf726b1934da71b" providerId="LiveId" clId="{DBF02EF2-5AE0-440D-B6AD-B5ACDEE03AC8}" dt="2021-08-27T20:53:40.899" v="5146" actId="20577"/>
          <ac:spMkLst>
            <pc:docMk/>
            <pc:sldMk cId="2333666181" sldId="469"/>
            <ac:spMk id="61" creationId="{1EC73B28-E507-45D7-9A9B-1B79A60DD8DB}"/>
          </ac:spMkLst>
        </pc:spChg>
        <pc:spChg chg="mod">
          <ac:chgData name="Syphax Ait oubelli" userId="ecf726b1934da71b" providerId="LiveId" clId="{DBF02EF2-5AE0-440D-B6AD-B5ACDEE03AC8}" dt="2021-08-27T21:01:26.705" v="5322" actId="207"/>
          <ac:spMkLst>
            <pc:docMk/>
            <pc:sldMk cId="2333666181" sldId="469"/>
            <ac:spMk id="116" creationId="{C0339646-745E-4272-8114-C8178E2CBE8A}"/>
          </ac:spMkLst>
        </pc:spChg>
        <pc:cxnChg chg="del">
          <ac:chgData name="Syphax Ait oubelli" userId="ecf726b1934da71b" providerId="LiveId" clId="{DBF02EF2-5AE0-440D-B6AD-B5ACDEE03AC8}" dt="2021-08-27T20:42:51.515" v="4799" actId="478"/>
          <ac:cxnSpMkLst>
            <pc:docMk/>
            <pc:sldMk cId="2333666181" sldId="469"/>
            <ac:cxnSpMk id="56" creationId="{067244A8-0780-4676-84A7-D91836E3D110}"/>
          </ac:cxnSpMkLst>
        </pc:cxnChg>
      </pc:sldChg>
      <pc:sldChg chg="addSp delSp modSp add mod">
        <pc:chgData name="Syphax Ait oubelli" userId="ecf726b1934da71b" providerId="LiveId" clId="{DBF02EF2-5AE0-440D-B6AD-B5ACDEE03AC8}" dt="2021-08-27T21:01:30.434" v="5324" actId="207"/>
        <pc:sldMkLst>
          <pc:docMk/>
          <pc:sldMk cId="1408587858" sldId="470"/>
        </pc:sldMkLst>
        <pc:spChg chg="del">
          <ac:chgData name="Syphax Ait oubelli" userId="ecf726b1934da71b" providerId="LiveId" clId="{DBF02EF2-5AE0-440D-B6AD-B5ACDEE03AC8}" dt="2021-08-27T20:42:56.419" v="4801" actId="478"/>
          <ac:spMkLst>
            <pc:docMk/>
            <pc:sldMk cId="1408587858" sldId="470"/>
            <ac:spMk id="53" creationId="{C4EE1EA2-E894-403E-A59F-2747B0FEC396}"/>
          </ac:spMkLst>
        </pc:spChg>
        <pc:spChg chg="add mod">
          <ac:chgData name="Syphax Ait oubelli" userId="ecf726b1934da71b" providerId="LiveId" clId="{DBF02EF2-5AE0-440D-B6AD-B5ACDEE03AC8}" dt="2021-08-27T20:53:49.311" v="5147"/>
          <ac:spMkLst>
            <pc:docMk/>
            <pc:sldMk cId="1408587858" sldId="470"/>
            <ac:spMk id="55" creationId="{53B2DF2D-5892-4C4E-A203-1E1B64CD8587}"/>
          </ac:spMkLst>
        </pc:spChg>
        <pc:spChg chg="add mod">
          <ac:chgData name="Syphax Ait oubelli" userId="ecf726b1934da71b" providerId="LiveId" clId="{DBF02EF2-5AE0-440D-B6AD-B5ACDEE03AC8}" dt="2021-08-27T20:53:49.311" v="5147"/>
          <ac:spMkLst>
            <pc:docMk/>
            <pc:sldMk cId="1408587858" sldId="470"/>
            <ac:spMk id="56" creationId="{246A0424-D973-454C-A128-98F075C27851}"/>
          </ac:spMkLst>
        </pc:spChg>
        <pc:spChg chg="add mod">
          <ac:chgData name="Syphax Ait oubelli" userId="ecf726b1934da71b" providerId="LiveId" clId="{DBF02EF2-5AE0-440D-B6AD-B5ACDEE03AC8}" dt="2021-08-27T20:53:49.311" v="5147"/>
          <ac:spMkLst>
            <pc:docMk/>
            <pc:sldMk cId="1408587858" sldId="470"/>
            <ac:spMk id="57" creationId="{20EE535D-B703-4D46-8F77-6FBECE89F051}"/>
          </ac:spMkLst>
        </pc:spChg>
        <pc:spChg chg="add mod">
          <ac:chgData name="Syphax Ait oubelli" userId="ecf726b1934da71b" providerId="LiveId" clId="{DBF02EF2-5AE0-440D-B6AD-B5ACDEE03AC8}" dt="2021-08-27T20:53:49.311" v="5147"/>
          <ac:spMkLst>
            <pc:docMk/>
            <pc:sldMk cId="1408587858" sldId="470"/>
            <ac:spMk id="58" creationId="{18598744-7FF8-4236-8B5D-47A282BA9299}"/>
          </ac:spMkLst>
        </pc:spChg>
        <pc:spChg chg="add mod">
          <ac:chgData name="Syphax Ait oubelli" userId="ecf726b1934da71b" providerId="LiveId" clId="{DBF02EF2-5AE0-440D-B6AD-B5ACDEE03AC8}" dt="2021-08-27T20:53:54.226" v="5150" actId="20577"/>
          <ac:spMkLst>
            <pc:docMk/>
            <pc:sldMk cId="1408587858" sldId="470"/>
            <ac:spMk id="59" creationId="{8C43FC04-CB48-4720-AA6F-87E083E43932}"/>
          </ac:spMkLst>
        </pc:spChg>
        <pc:spChg chg="mod">
          <ac:chgData name="Syphax Ait oubelli" userId="ecf726b1934da71b" providerId="LiveId" clId="{DBF02EF2-5AE0-440D-B6AD-B5ACDEE03AC8}" dt="2021-08-27T21:01:30.434" v="5324" actId="207"/>
          <ac:spMkLst>
            <pc:docMk/>
            <pc:sldMk cId="1408587858" sldId="470"/>
            <ac:spMk id="115" creationId="{9B5739D4-BF66-4BCD-85BD-95EDCF00809E}"/>
          </ac:spMkLst>
        </pc:spChg>
        <pc:spChg chg="mod">
          <ac:chgData name="Syphax Ait oubelli" userId="ecf726b1934da71b" providerId="LiveId" clId="{DBF02EF2-5AE0-440D-B6AD-B5ACDEE03AC8}" dt="2021-08-27T20:43:02.344" v="4820" actId="207"/>
          <ac:spMkLst>
            <pc:docMk/>
            <pc:sldMk cId="1408587858" sldId="470"/>
            <ac:spMk id="136" creationId="{480A279E-5FF3-4B47-AF02-AEC3EAAD87FA}"/>
          </ac:spMkLst>
        </pc:spChg>
        <pc:cxnChg chg="del">
          <ac:chgData name="Syphax Ait oubelli" userId="ecf726b1934da71b" providerId="LiveId" clId="{DBF02EF2-5AE0-440D-B6AD-B5ACDEE03AC8}" dt="2021-08-27T20:42:56.419" v="4801" actId="478"/>
          <ac:cxnSpMkLst>
            <pc:docMk/>
            <pc:sldMk cId="1408587858" sldId="470"/>
            <ac:cxnSpMk id="54" creationId="{8C36035C-E6E2-4FF1-93DA-0ADC91B37A32}"/>
          </ac:cxnSpMkLst>
        </pc:cxnChg>
      </pc:sldChg>
      <pc:sldChg chg="addSp delSp modSp add mod">
        <pc:chgData name="Syphax Ait oubelli" userId="ecf726b1934da71b" providerId="LiveId" clId="{DBF02EF2-5AE0-440D-B6AD-B5ACDEE03AC8}" dt="2021-08-27T21:01:33.746" v="5326" actId="207"/>
        <pc:sldMkLst>
          <pc:docMk/>
          <pc:sldMk cId="935740927" sldId="471"/>
        </pc:sldMkLst>
        <pc:spChg chg="del">
          <ac:chgData name="Syphax Ait oubelli" userId="ecf726b1934da71b" providerId="LiveId" clId="{DBF02EF2-5AE0-440D-B6AD-B5ACDEE03AC8}" dt="2021-08-27T20:43:16.451" v="4822" actId="478"/>
          <ac:spMkLst>
            <pc:docMk/>
            <pc:sldMk cId="935740927" sldId="471"/>
            <ac:spMk id="51" creationId="{AECAD39F-41CE-4307-8779-393D7929E2FF}"/>
          </ac:spMkLst>
        </pc:spChg>
        <pc:spChg chg="add mod">
          <ac:chgData name="Syphax Ait oubelli" userId="ecf726b1934da71b" providerId="LiveId" clId="{DBF02EF2-5AE0-440D-B6AD-B5ACDEE03AC8}" dt="2021-08-27T20:53:58.081" v="5151"/>
          <ac:spMkLst>
            <pc:docMk/>
            <pc:sldMk cId="935740927" sldId="471"/>
            <ac:spMk id="53" creationId="{1262FA97-D049-4956-B925-F79A7E8FCB57}"/>
          </ac:spMkLst>
        </pc:spChg>
        <pc:spChg chg="add mod">
          <ac:chgData name="Syphax Ait oubelli" userId="ecf726b1934da71b" providerId="LiveId" clId="{DBF02EF2-5AE0-440D-B6AD-B5ACDEE03AC8}" dt="2021-08-27T20:53:58.081" v="5151"/>
          <ac:spMkLst>
            <pc:docMk/>
            <pc:sldMk cId="935740927" sldId="471"/>
            <ac:spMk id="54" creationId="{405DC537-A641-4FF5-B33B-F180721DF8F5}"/>
          </ac:spMkLst>
        </pc:spChg>
        <pc:spChg chg="add mod">
          <ac:chgData name="Syphax Ait oubelli" userId="ecf726b1934da71b" providerId="LiveId" clId="{DBF02EF2-5AE0-440D-B6AD-B5ACDEE03AC8}" dt="2021-08-27T20:53:58.081" v="5151"/>
          <ac:spMkLst>
            <pc:docMk/>
            <pc:sldMk cId="935740927" sldId="471"/>
            <ac:spMk id="55" creationId="{9552C09B-86CC-4A80-8814-AFDB90B198FC}"/>
          </ac:spMkLst>
        </pc:spChg>
        <pc:spChg chg="add mod">
          <ac:chgData name="Syphax Ait oubelli" userId="ecf726b1934da71b" providerId="LiveId" clId="{DBF02EF2-5AE0-440D-B6AD-B5ACDEE03AC8}" dt="2021-08-27T20:54:06.470" v="5156" actId="1037"/>
          <ac:spMkLst>
            <pc:docMk/>
            <pc:sldMk cId="935740927" sldId="471"/>
            <ac:spMk id="56" creationId="{B53CEED7-B80B-4551-92A6-E7087CEAA36C}"/>
          </ac:spMkLst>
        </pc:spChg>
        <pc:spChg chg="mod">
          <ac:chgData name="Syphax Ait oubelli" userId="ecf726b1934da71b" providerId="LiveId" clId="{DBF02EF2-5AE0-440D-B6AD-B5ACDEE03AC8}" dt="2021-08-27T21:01:33.746" v="5326" actId="207"/>
          <ac:spMkLst>
            <pc:docMk/>
            <pc:sldMk cId="935740927" sldId="471"/>
            <ac:spMk id="114" creationId="{59CD2F60-4E6C-4AB7-A858-4243748BF28A}"/>
          </ac:spMkLst>
        </pc:spChg>
        <pc:spChg chg="mod">
          <ac:chgData name="Syphax Ait oubelli" userId="ecf726b1934da71b" providerId="LiveId" clId="{DBF02EF2-5AE0-440D-B6AD-B5ACDEE03AC8}" dt="2021-08-27T20:43:20.963" v="4838" actId="207"/>
          <ac:spMkLst>
            <pc:docMk/>
            <pc:sldMk cId="935740927" sldId="471"/>
            <ac:spMk id="135" creationId="{73EE7D09-98B4-4548-949C-31F9791D8FC1}"/>
          </ac:spMkLst>
        </pc:spChg>
        <pc:cxnChg chg="del">
          <ac:chgData name="Syphax Ait oubelli" userId="ecf726b1934da71b" providerId="LiveId" clId="{DBF02EF2-5AE0-440D-B6AD-B5ACDEE03AC8}" dt="2021-08-27T20:43:16.451" v="4822" actId="478"/>
          <ac:cxnSpMkLst>
            <pc:docMk/>
            <pc:sldMk cId="935740927" sldId="471"/>
            <ac:cxnSpMk id="52" creationId="{664BD9BB-2DFC-4B16-AE5B-9BE344255DE8}"/>
          </ac:cxnSpMkLst>
        </pc:cxnChg>
      </pc:sldChg>
      <pc:sldChg chg="addSp delSp modSp add mod">
        <pc:chgData name="Syphax Ait oubelli" userId="ecf726b1934da71b" providerId="LiveId" clId="{DBF02EF2-5AE0-440D-B6AD-B5ACDEE03AC8}" dt="2021-08-27T21:01:37.354" v="5328" actId="207"/>
        <pc:sldMkLst>
          <pc:docMk/>
          <pc:sldMk cId="1023113248" sldId="472"/>
        </pc:sldMkLst>
        <pc:spChg chg="del">
          <ac:chgData name="Syphax Ait oubelli" userId="ecf726b1934da71b" providerId="LiveId" clId="{DBF02EF2-5AE0-440D-B6AD-B5ACDEE03AC8}" dt="2021-08-27T20:43:24.731" v="4840" actId="478"/>
          <ac:spMkLst>
            <pc:docMk/>
            <pc:sldMk cId="1023113248" sldId="472"/>
            <ac:spMk id="49" creationId="{F23F2B4A-6682-48C9-9585-286F58531FD0}"/>
          </ac:spMkLst>
        </pc:spChg>
        <pc:spChg chg="add mod">
          <ac:chgData name="Syphax Ait oubelli" userId="ecf726b1934da71b" providerId="LiveId" clId="{DBF02EF2-5AE0-440D-B6AD-B5ACDEE03AC8}" dt="2021-08-27T20:54:11.650" v="5157"/>
          <ac:spMkLst>
            <pc:docMk/>
            <pc:sldMk cId="1023113248" sldId="472"/>
            <ac:spMk id="51" creationId="{3E72E950-26ED-47FF-BDD3-D3A0A8FC0292}"/>
          </ac:spMkLst>
        </pc:spChg>
        <pc:spChg chg="add mod">
          <ac:chgData name="Syphax Ait oubelli" userId="ecf726b1934da71b" providerId="LiveId" clId="{DBF02EF2-5AE0-440D-B6AD-B5ACDEE03AC8}" dt="2021-08-27T20:54:11.650" v="5157"/>
          <ac:spMkLst>
            <pc:docMk/>
            <pc:sldMk cId="1023113248" sldId="472"/>
            <ac:spMk id="52" creationId="{72028A75-7D54-4FF6-A9AD-C65C82579BC5}"/>
          </ac:spMkLst>
        </pc:spChg>
        <pc:spChg chg="add mod">
          <ac:chgData name="Syphax Ait oubelli" userId="ecf726b1934da71b" providerId="LiveId" clId="{DBF02EF2-5AE0-440D-B6AD-B5ACDEE03AC8}" dt="2021-08-27T20:54:16.699" v="5160" actId="20577"/>
          <ac:spMkLst>
            <pc:docMk/>
            <pc:sldMk cId="1023113248" sldId="472"/>
            <ac:spMk id="53" creationId="{56313A33-4DE9-403D-9020-85EF10D5DEA0}"/>
          </ac:spMkLst>
        </pc:spChg>
        <pc:spChg chg="mod">
          <ac:chgData name="Syphax Ait oubelli" userId="ecf726b1934da71b" providerId="LiveId" clId="{DBF02EF2-5AE0-440D-B6AD-B5ACDEE03AC8}" dt="2021-08-27T21:01:37.354" v="5328" actId="207"/>
          <ac:spMkLst>
            <pc:docMk/>
            <pc:sldMk cId="1023113248" sldId="472"/>
            <ac:spMk id="113" creationId="{2FECEED1-216D-48BE-AB69-6D5671E8CFF0}"/>
          </ac:spMkLst>
        </pc:spChg>
        <pc:spChg chg="mod">
          <ac:chgData name="Syphax Ait oubelli" userId="ecf726b1934da71b" providerId="LiveId" clId="{DBF02EF2-5AE0-440D-B6AD-B5ACDEE03AC8}" dt="2021-08-27T20:43:28.659" v="4847" actId="207"/>
          <ac:spMkLst>
            <pc:docMk/>
            <pc:sldMk cId="1023113248" sldId="472"/>
            <ac:spMk id="134" creationId="{632B31FE-6047-4C81-8A27-29C3E01BA1FC}"/>
          </ac:spMkLst>
        </pc:spChg>
        <pc:cxnChg chg="del">
          <ac:chgData name="Syphax Ait oubelli" userId="ecf726b1934da71b" providerId="LiveId" clId="{DBF02EF2-5AE0-440D-B6AD-B5ACDEE03AC8}" dt="2021-08-27T20:43:24.731" v="4840" actId="478"/>
          <ac:cxnSpMkLst>
            <pc:docMk/>
            <pc:sldMk cId="1023113248" sldId="472"/>
            <ac:cxnSpMk id="50" creationId="{C61CE7A3-AC0E-4391-B105-7F34E614F2F0}"/>
          </ac:cxnSpMkLst>
        </pc:cxnChg>
      </pc:sldChg>
      <pc:sldChg chg="addSp delSp modSp add mod">
        <pc:chgData name="Syphax Ait oubelli" userId="ecf726b1934da71b" providerId="LiveId" clId="{DBF02EF2-5AE0-440D-B6AD-B5ACDEE03AC8}" dt="2021-08-27T21:01:41.298" v="5330" actId="207"/>
        <pc:sldMkLst>
          <pc:docMk/>
          <pc:sldMk cId="2177949183" sldId="473"/>
        </pc:sldMkLst>
        <pc:spChg chg="del">
          <ac:chgData name="Syphax Ait oubelli" userId="ecf726b1934da71b" providerId="LiveId" clId="{DBF02EF2-5AE0-440D-B6AD-B5ACDEE03AC8}" dt="2021-08-27T20:43:35.835" v="4849" actId="478"/>
          <ac:spMkLst>
            <pc:docMk/>
            <pc:sldMk cId="2177949183" sldId="473"/>
            <ac:spMk id="46" creationId="{7BFE523E-83A1-44E7-A0BC-33E48B5C5E3F}"/>
          </ac:spMkLst>
        </pc:spChg>
        <pc:spChg chg="add mod">
          <ac:chgData name="Syphax Ait oubelli" userId="ecf726b1934da71b" providerId="LiveId" clId="{DBF02EF2-5AE0-440D-B6AD-B5ACDEE03AC8}" dt="2021-08-27T20:54:19.826" v="5161"/>
          <ac:spMkLst>
            <pc:docMk/>
            <pc:sldMk cId="2177949183" sldId="473"/>
            <ac:spMk id="49" creationId="{E3D2D817-6578-452D-A1A2-0D015817E4C5}"/>
          </ac:spMkLst>
        </pc:spChg>
        <pc:spChg chg="add del mod">
          <ac:chgData name="Syphax Ait oubelli" userId="ecf726b1934da71b" providerId="LiveId" clId="{DBF02EF2-5AE0-440D-B6AD-B5ACDEE03AC8}" dt="2021-08-27T20:54:32.972" v="5167" actId="1076"/>
          <ac:spMkLst>
            <pc:docMk/>
            <pc:sldMk cId="2177949183" sldId="473"/>
            <ac:spMk id="50" creationId="{95B0FDAF-AF2B-4BD6-96EB-00011D880385}"/>
          </ac:spMkLst>
        </pc:spChg>
        <pc:spChg chg="mod">
          <ac:chgData name="Syphax Ait oubelli" userId="ecf726b1934da71b" providerId="LiveId" clId="{DBF02EF2-5AE0-440D-B6AD-B5ACDEE03AC8}" dt="2021-08-27T21:01:41.298" v="5330" actId="207"/>
          <ac:spMkLst>
            <pc:docMk/>
            <pc:sldMk cId="2177949183" sldId="473"/>
            <ac:spMk id="112" creationId="{B1D15971-5185-4C69-85A9-34473DCCA16A}"/>
          </ac:spMkLst>
        </pc:spChg>
        <pc:spChg chg="mod">
          <ac:chgData name="Syphax Ait oubelli" userId="ecf726b1934da71b" providerId="LiveId" clId="{DBF02EF2-5AE0-440D-B6AD-B5ACDEE03AC8}" dt="2021-08-27T20:43:40.063" v="4866" actId="207"/>
          <ac:spMkLst>
            <pc:docMk/>
            <pc:sldMk cId="2177949183" sldId="473"/>
            <ac:spMk id="133" creationId="{65A346DD-6C9F-4E41-B7BD-788AB3C0A727}"/>
          </ac:spMkLst>
        </pc:spChg>
        <pc:cxnChg chg="del mod">
          <ac:chgData name="Syphax Ait oubelli" userId="ecf726b1934da71b" providerId="LiveId" clId="{DBF02EF2-5AE0-440D-B6AD-B5ACDEE03AC8}" dt="2021-08-27T20:43:35.835" v="4849" actId="478"/>
          <ac:cxnSpMkLst>
            <pc:docMk/>
            <pc:sldMk cId="2177949183" sldId="473"/>
            <ac:cxnSpMk id="47" creationId="{06A9DC30-0030-4566-AACF-BA3311091CB6}"/>
          </ac:cxnSpMkLst>
        </pc:cxnChg>
      </pc:sldChg>
      <pc:sldChg chg="addSp delSp modSp add mod">
        <pc:chgData name="Syphax Ait oubelli" userId="ecf726b1934da71b" providerId="LiveId" clId="{DBF02EF2-5AE0-440D-B6AD-B5ACDEE03AC8}" dt="2021-08-27T21:01:45.434" v="5332" actId="207"/>
        <pc:sldMkLst>
          <pc:docMk/>
          <pc:sldMk cId="1528530544" sldId="474"/>
        </pc:sldMkLst>
        <pc:spChg chg="add mod">
          <ac:chgData name="Syphax Ait oubelli" userId="ecf726b1934da71b" providerId="LiveId" clId="{DBF02EF2-5AE0-440D-B6AD-B5ACDEE03AC8}" dt="2021-08-27T20:54:45.813" v="5180" actId="1035"/>
          <ac:spMkLst>
            <pc:docMk/>
            <pc:sldMk cId="1528530544" sldId="474"/>
            <ac:spMk id="46" creationId="{4522898D-D7B5-47FE-9048-95D54BFAAABD}"/>
          </ac:spMkLst>
        </pc:spChg>
        <pc:spChg chg="add del mod">
          <ac:chgData name="Syphax Ait oubelli" userId="ecf726b1934da71b" providerId="LiveId" clId="{DBF02EF2-5AE0-440D-B6AD-B5ACDEE03AC8}" dt="2021-08-27T20:54:42.995" v="5178" actId="478"/>
          <ac:spMkLst>
            <pc:docMk/>
            <pc:sldMk cId="1528530544" sldId="474"/>
            <ac:spMk id="47" creationId="{37F39F46-A20C-4CEE-9F81-A2B75FD15764}"/>
          </ac:spMkLst>
        </pc:spChg>
        <pc:spChg chg="del">
          <ac:chgData name="Syphax Ait oubelli" userId="ecf726b1934da71b" providerId="LiveId" clId="{DBF02EF2-5AE0-440D-B6AD-B5ACDEE03AC8}" dt="2021-08-27T20:43:45.211" v="4868" actId="478"/>
          <ac:spMkLst>
            <pc:docMk/>
            <pc:sldMk cId="1528530544" sldId="474"/>
            <ac:spMk id="48" creationId="{E6E52269-FBD2-460C-983A-F57FD9EBF9D1}"/>
          </ac:spMkLst>
        </pc:spChg>
        <pc:spChg chg="mod">
          <ac:chgData name="Syphax Ait oubelli" userId="ecf726b1934da71b" providerId="LiveId" clId="{DBF02EF2-5AE0-440D-B6AD-B5ACDEE03AC8}" dt="2021-08-27T21:01:45.434" v="5332" actId="207"/>
          <ac:spMkLst>
            <pc:docMk/>
            <pc:sldMk cId="1528530544" sldId="474"/>
            <ac:spMk id="106" creationId="{83EC1FEA-A4AA-4164-8A3F-F3B46FE0C0B0}"/>
          </ac:spMkLst>
        </pc:spChg>
        <pc:spChg chg="mod">
          <ac:chgData name="Syphax Ait oubelli" userId="ecf726b1934da71b" providerId="LiveId" clId="{DBF02EF2-5AE0-440D-B6AD-B5ACDEE03AC8}" dt="2021-08-27T20:43:48.986" v="4886" actId="207"/>
          <ac:spMkLst>
            <pc:docMk/>
            <pc:sldMk cId="1528530544" sldId="474"/>
            <ac:spMk id="132" creationId="{9459E8C4-73F9-4A3B-B0C1-0CF87CD4195C}"/>
          </ac:spMkLst>
        </pc:spChg>
        <pc:cxnChg chg="del mod">
          <ac:chgData name="Syphax Ait oubelli" userId="ecf726b1934da71b" providerId="LiveId" clId="{DBF02EF2-5AE0-440D-B6AD-B5ACDEE03AC8}" dt="2021-08-27T20:43:45.211" v="4868" actId="478"/>
          <ac:cxnSpMkLst>
            <pc:docMk/>
            <pc:sldMk cId="1528530544" sldId="474"/>
            <ac:cxnSpMk id="70" creationId="{39A8207F-CA73-4A67-89B5-9A4C9B3666F3}"/>
          </ac:cxnSpMkLst>
        </pc:cxnChg>
      </pc:sldChg>
      <pc:sldChg chg="addSp modSp add mod">
        <pc:chgData name="Syphax Ait oubelli" userId="ecf726b1934da71b" providerId="LiveId" clId="{DBF02EF2-5AE0-440D-B6AD-B5ACDEE03AC8}" dt="2021-08-27T21:01:49.912" v="5334" actId="207"/>
        <pc:sldMkLst>
          <pc:docMk/>
          <pc:sldMk cId="668055001" sldId="475"/>
        </pc:sldMkLst>
        <pc:spChg chg="add mod">
          <ac:chgData name="Syphax Ait oubelli" userId="ecf726b1934da71b" providerId="LiveId" clId="{DBF02EF2-5AE0-440D-B6AD-B5ACDEE03AC8}" dt="2021-08-27T20:44:40.809" v="4888"/>
          <ac:spMkLst>
            <pc:docMk/>
            <pc:sldMk cId="668055001" sldId="475"/>
            <ac:spMk id="44" creationId="{5360CF08-D981-411E-9079-868156A26B27}"/>
          </ac:spMkLst>
        </pc:spChg>
        <pc:spChg chg="add mod">
          <ac:chgData name="Syphax Ait oubelli" userId="ecf726b1934da71b" providerId="LiveId" clId="{DBF02EF2-5AE0-440D-B6AD-B5ACDEE03AC8}" dt="2021-08-27T20:54:48.104" v="5181"/>
          <ac:spMkLst>
            <pc:docMk/>
            <pc:sldMk cId="668055001" sldId="475"/>
            <ac:spMk id="46" creationId="{F3112259-BA08-4C07-A5FB-0A7E3F6D7741}"/>
          </ac:spMkLst>
        </pc:spChg>
        <pc:spChg chg="mod">
          <ac:chgData name="Syphax Ait oubelli" userId="ecf726b1934da71b" providerId="LiveId" clId="{DBF02EF2-5AE0-440D-B6AD-B5ACDEE03AC8}" dt="2021-08-27T21:01:49.912" v="5334" actId="207"/>
          <ac:spMkLst>
            <pc:docMk/>
            <pc:sldMk cId="668055001" sldId="475"/>
            <ac:spMk id="108" creationId="{60FBDB05-EB29-4790-BF6C-BC6A95838E9E}"/>
          </ac:spMkLst>
        </pc:spChg>
        <pc:cxnChg chg="add mod">
          <ac:chgData name="Syphax Ait oubelli" userId="ecf726b1934da71b" providerId="LiveId" clId="{DBF02EF2-5AE0-440D-B6AD-B5ACDEE03AC8}" dt="2021-08-27T20:44:40.809" v="4888"/>
          <ac:cxnSpMkLst>
            <pc:docMk/>
            <pc:sldMk cId="668055001" sldId="475"/>
            <ac:cxnSpMk id="45" creationId="{836E30F8-332A-473C-98DB-82B24C33E15A}"/>
          </ac:cxnSpMkLst>
        </pc:cxnChg>
      </pc:sldChg>
      <pc:sldChg chg="addSp modSp add mod">
        <pc:chgData name="Syphax Ait oubelli" userId="ecf726b1934da71b" providerId="LiveId" clId="{DBF02EF2-5AE0-440D-B6AD-B5ACDEE03AC8}" dt="2021-08-27T21:01:53.765" v="5336" actId="207"/>
        <pc:sldMkLst>
          <pc:docMk/>
          <pc:sldMk cId="3656705018" sldId="476"/>
        </pc:sldMkLst>
        <pc:spChg chg="add mod">
          <ac:chgData name="Syphax Ait oubelli" userId="ecf726b1934da71b" providerId="LiveId" clId="{DBF02EF2-5AE0-440D-B6AD-B5ACDEE03AC8}" dt="2021-08-27T20:44:47.377" v="4891"/>
          <ac:spMkLst>
            <pc:docMk/>
            <pc:sldMk cId="3656705018" sldId="476"/>
            <ac:spMk id="46" creationId="{6366E5A0-D994-4A74-AFEE-CE3C140C7AC0}"/>
          </ac:spMkLst>
        </pc:spChg>
        <pc:spChg chg="add mod">
          <ac:chgData name="Syphax Ait oubelli" userId="ecf726b1934da71b" providerId="LiveId" clId="{DBF02EF2-5AE0-440D-B6AD-B5ACDEE03AC8}" dt="2021-08-27T20:54:50.321" v="5182"/>
          <ac:spMkLst>
            <pc:docMk/>
            <pc:sldMk cId="3656705018" sldId="476"/>
            <ac:spMk id="48" creationId="{CAD9EEC9-3C61-44DD-A68A-B45385A16C8C}"/>
          </ac:spMkLst>
        </pc:spChg>
        <pc:spChg chg="mod">
          <ac:chgData name="Syphax Ait oubelli" userId="ecf726b1934da71b" providerId="LiveId" clId="{DBF02EF2-5AE0-440D-B6AD-B5ACDEE03AC8}" dt="2021-08-27T21:01:53.765" v="5336" actId="207"/>
          <ac:spMkLst>
            <pc:docMk/>
            <pc:sldMk cId="3656705018" sldId="476"/>
            <ac:spMk id="113" creationId="{2FECEED1-216D-48BE-AB69-6D5671E8CFF0}"/>
          </ac:spMkLst>
        </pc:spChg>
        <pc:spChg chg="mod">
          <ac:chgData name="Syphax Ait oubelli" userId="ecf726b1934da71b" providerId="LiveId" clId="{DBF02EF2-5AE0-440D-B6AD-B5ACDEE03AC8}" dt="2021-08-27T20:54:55.048" v="5184" actId="207"/>
          <ac:spMkLst>
            <pc:docMk/>
            <pc:sldMk cId="3656705018" sldId="476"/>
            <ac:spMk id="133" creationId="{65A346DD-6C9F-4E41-B7BD-788AB3C0A727}"/>
          </ac:spMkLst>
        </pc:spChg>
        <pc:cxnChg chg="add mod">
          <ac:chgData name="Syphax Ait oubelli" userId="ecf726b1934da71b" providerId="LiveId" clId="{DBF02EF2-5AE0-440D-B6AD-B5ACDEE03AC8}" dt="2021-08-27T20:44:47.377" v="4891"/>
          <ac:cxnSpMkLst>
            <pc:docMk/>
            <pc:sldMk cId="3656705018" sldId="476"/>
            <ac:cxnSpMk id="47" creationId="{93BF0B1F-3E1F-4359-B0A9-6099DA65848C}"/>
          </ac:cxnSpMkLst>
        </pc:cxnChg>
      </pc:sldChg>
      <pc:sldChg chg="addSp modSp add mod">
        <pc:chgData name="Syphax Ait oubelli" userId="ecf726b1934da71b" providerId="LiveId" clId="{DBF02EF2-5AE0-440D-B6AD-B5ACDEE03AC8}" dt="2021-08-27T21:01:59.096" v="5338" actId="207"/>
        <pc:sldMkLst>
          <pc:docMk/>
          <pc:sldMk cId="2214372179" sldId="477"/>
        </pc:sldMkLst>
        <pc:spChg chg="add mod">
          <ac:chgData name="Syphax Ait oubelli" userId="ecf726b1934da71b" providerId="LiveId" clId="{DBF02EF2-5AE0-440D-B6AD-B5ACDEE03AC8}" dt="2021-08-27T20:54:57.537" v="5185"/>
          <ac:spMkLst>
            <pc:docMk/>
            <pc:sldMk cId="2214372179" sldId="477"/>
            <ac:spMk id="46" creationId="{CF7556AB-0F80-474F-A419-99F3CD161A30}"/>
          </ac:spMkLst>
        </pc:spChg>
        <pc:spChg chg="add mod">
          <ac:chgData name="Syphax Ait oubelli" userId="ecf726b1934da71b" providerId="LiveId" clId="{DBF02EF2-5AE0-440D-B6AD-B5ACDEE03AC8}" dt="2021-08-27T20:55:01.975" v="5189" actId="20577"/>
          <ac:spMkLst>
            <pc:docMk/>
            <pc:sldMk cId="2214372179" sldId="477"/>
            <ac:spMk id="47" creationId="{5132D129-C946-42D8-AC59-D7E071A481A9}"/>
          </ac:spMkLst>
        </pc:spChg>
        <pc:spChg chg="mod">
          <ac:chgData name="Syphax Ait oubelli" userId="ecf726b1934da71b" providerId="LiveId" clId="{DBF02EF2-5AE0-440D-B6AD-B5ACDEE03AC8}" dt="2021-08-27T21:01:59.096" v="5338" actId="207"/>
          <ac:spMkLst>
            <pc:docMk/>
            <pc:sldMk cId="2214372179" sldId="477"/>
            <ac:spMk id="108" creationId="{60FBDB05-EB29-4790-BF6C-BC6A95838E9E}"/>
          </ac:spMkLst>
        </pc:spChg>
      </pc:sldChg>
      <pc:sldChg chg="addSp modSp add mod">
        <pc:chgData name="Syphax Ait oubelli" userId="ecf726b1934da71b" providerId="LiveId" clId="{DBF02EF2-5AE0-440D-B6AD-B5ACDEE03AC8}" dt="2021-08-27T21:02:03.290" v="5340" actId="207"/>
        <pc:sldMkLst>
          <pc:docMk/>
          <pc:sldMk cId="2877960037" sldId="478"/>
        </pc:sldMkLst>
        <pc:spChg chg="add mod">
          <ac:chgData name="Syphax Ait oubelli" userId="ecf726b1934da71b" providerId="LiveId" clId="{DBF02EF2-5AE0-440D-B6AD-B5ACDEE03AC8}" dt="2021-08-27T20:44:53.510" v="4893"/>
          <ac:spMkLst>
            <pc:docMk/>
            <pc:sldMk cId="2877960037" sldId="478"/>
            <ac:spMk id="46" creationId="{6E535418-E919-4BC3-878B-8776835396C7}"/>
          </ac:spMkLst>
        </pc:spChg>
        <pc:spChg chg="add mod">
          <ac:chgData name="Syphax Ait oubelli" userId="ecf726b1934da71b" providerId="LiveId" clId="{DBF02EF2-5AE0-440D-B6AD-B5ACDEE03AC8}" dt="2021-08-27T20:55:05.811" v="5190"/>
          <ac:spMkLst>
            <pc:docMk/>
            <pc:sldMk cId="2877960037" sldId="478"/>
            <ac:spMk id="48" creationId="{478F655A-3F51-4A3D-9C34-6F811E23AE87}"/>
          </ac:spMkLst>
        </pc:spChg>
        <pc:spChg chg="add mod">
          <ac:chgData name="Syphax Ait oubelli" userId="ecf726b1934da71b" providerId="LiveId" clId="{DBF02EF2-5AE0-440D-B6AD-B5ACDEE03AC8}" dt="2021-08-27T20:55:05.811" v="5190"/>
          <ac:spMkLst>
            <pc:docMk/>
            <pc:sldMk cId="2877960037" sldId="478"/>
            <ac:spMk id="49" creationId="{C8B908E0-FF5F-4FC4-9C2D-CC2D7F23980A}"/>
          </ac:spMkLst>
        </pc:spChg>
        <pc:spChg chg="mod">
          <ac:chgData name="Syphax Ait oubelli" userId="ecf726b1934da71b" providerId="LiveId" clId="{DBF02EF2-5AE0-440D-B6AD-B5ACDEE03AC8}" dt="2021-08-27T21:02:03.290" v="5340" actId="207"/>
          <ac:spMkLst>
            <pc:docMk/>
            <pc:sldMk cId="2877960037" sldId="478"/>
            <ac:spMk id="109" creationId="{330AD4BE-0607-4137-B92B-EF5036A50040}"/>
          </ac:spMkLst>
        </pc:spChg>
        <pc:cxnChg chg="add mod">
          <ac:chgData name="Syphax Ait oubelli" userId="ecf726b1934da71b" providerId="LiveId" clId="{DBF02EF2-5AE0-440D-B6AD-B5ACDEE03AC8}" dt="2021-08-27T20:44:53.510" v="4893"/>
          <ac:cxnSpMkLst>
            <pc:docMk/>
            <pc:sldMk cId="2877960037" sldId="478"/>
            <ac:cxnSpMk id="47" creationId="{66630316-1A37-4B0E-A5F1-AA4E9E35CCAE}"/>
          </ac:cxnSpMkLst>
        </pc:cxnChg>
      </pc:sldChg>
      <pc:sldChg chg="addSp modSp add mod">
        <pc:chgData name="Syphax Ait oubelli" userId="ecf726b1934da71b" providerId="LiveId" clId="{DBF02EF2-5AE0-440D-B6AD-B5ACDEE03AC8}" dt="2021-08-27T21:02:09.299" v="5342" actId="207"/>
        <pc:sldMkLst>
          <pc:docMk/>
          <pc:sldMk cId="4238883457" sldId="479"/>
        </pc:sldMkLst>
        <pc:spChg chg="add mod">
          <ac:chgData name="Syphax Ait oubelli" userId="ecf726b1934da71b" providerId="LiveId" clId="{DBF02EF2-5AE0-440D-B6AD-B5ACDEE03AC8}" dt="2021-08-27T20:45:00.160" v="4896"/>
          <ac:spMkLst>
            <pc:docMk/>
            <pc:sldMk cId="4238883457" sldId="479"/>
            <ac:spMk id="48" creationId="{1D181B57-DFBE-4698-B9FB-EF2300958E96}"/>
          </ac:spMkLst>
        </pc:spChg>
        <pc:spChg chg="add mod">
          <ac:chgData name="Syphax Ait oubelli" userId="ecf726b1934da71b" providerId="LiveId" clId="{DBF02EF2-5AE0-440D-B6AD-B5ACDEE03AC8}" dt="2021-08-27T20:55:08.033" v="5191"/>
          <ac:spMkLst>
            <pc:docMk/>
            <pc:sldMk cId="4238883457" sldId="479"/>
            <ac:spMk id="50" creationId="{37BD7300-7A84-432D-9278-B8AED5F7F850}"/>
          </ac:spMkLst>
        </pc:spChg>
        <pc:spChg chg="add mod">
          <ac:chgData name="Syphax Ait oubelli" userId="ecf726b1934da71b" providerId="LiveId" clId="{DBF02EF2-5AE0-440D-B6AD-B5ACDEE03AC8}" dt="2021-08-27T20:55:08.033" v="5191"/>
          <ac:spMkLst>
            <pc:docMk/>
            <pc:sldMk cId="4238883457" sldId="479"/>
            <ac:spMk id="51" creationId="{34042726-9C0D-4841-818B-AD3CB3ABDF1F}"/>
          </ac:spMkLst>
        </pc:spChg>
        <pc:spChg chg="mod">
          <ac:chgData name="Syphax Ait oubelli" userId="ecf726b1934da71b" providerId="LiveId" clId="{DBF02EF2-5AE0-440D-B6AD-B5ACDEE03AC8}" dt="2021-08-27T20:55:12.198" v="5193" actId="207"/>
          <ac:spMkLst>
            <pc:docMk/>
            <pc:sldMk cId="4238883457" sldId="479"/>
            <ac:spMk id="110" creationId="{9E11F84A-E1AD-4675-A576-37CF2DB2BE88}"/>
          </ac:spMkLst>
        </pc:spChg>
        <pc:spChg chg="mod">
          <ac:chgData name="Syphax Ait oubelli" userId="ecf726b1934da71b" providerId="LiveId" clId="{DBF02EF2-5AE0-440D-B6AD-B5ACDEE03AC8}" dt="2021-08-27T21:02:09.299" v="5342" actId="207"/>
          <ac:spMkLst>
            <pc:docMk/>
            <pc:sldMk cId="4238883457" sldId="479"/>
            <ac:spMk id="114" creationId="{59CD2F60-4E6C-4AB7-A858-4243748BF28A}"/>
          </ac:spMkLst>
        </pc:spChg>
        <pc:spChg chg="mod">
          <ac:chgData name="Syphax Ait oubelli" userId="ecf726b1934da71b" providerId="LiveId" clId="{DBF02EF2-5AE0-440D-B6AD-B5ACDEE03AC8}" dt="2021-08-27T20:55:15.087" v="5195" actId="207"/>
          <ac:spMkLst>
            <pc:docMk/>
            <pc:sldMk cId="4238883457" sldId="479"/>
            <ac:spMk id="134" creationId="{632B31FE-6047-4C81-8A27-29C3E01BA1FC}"/>
          </ac:spMkLst>
        </pc:spChg>
        <pc:cxnChg chg="add mod">
          <ac:chgData name="Syphax Ait oubelli" userId="ecf726b1934da71b" providerId="LiveId" clId="{DBF02EF2-5AE0-440D-B6AD-B5ACDEE03AC8}" dt="2021-08-27T20:45:00.160" v="4896"/>
          <ac:cxnSpMkLst>
            <pc:docMk/>
            <pc:sldMk cId="4238883457" sldId="479"/>
            <ac:cxnSpMk id="49" creationId="{FE277A58-E76D-4C75-B19B-E2F1406CF544}"/>
          </ac:cxnSpMkLst>
        </pc:cxnChg>
      </pc:sldChg>
      <pc:sldChg chg="addSp modSp add mod">
        <pc:chgData name="Syphax Ait oubelli" userId="ecf726b1934da71b" providerId="LiveId" clId="{DBF02EF2-5AE0-440D-B6AD-B5ACDEE03AC8}" dt="2021-08-27T21:02:14.471" v="5344" actId="207"/>
        <pc:sldMkLst>
          <pc:docMk/>
          <pc:sldMk cId="529644035" sldId="480"/>
        </pc:sldMkLst>
        <pc:spChg chg="add mod">
          <ac:chgData name="Syphax Ait oubelli" userId="ecf726b1934da71b" providerId="LiveId" clId="{DBF02EF2-5AE0-440D-B6AD-B5ACDEE03AC8}" dt="2021-08-27T20:55:21.362" v="5196"/>
          <ac:spMkLst>
            <pc:docMk/>
            <pc:sldMk cId="529644035" sldId="480"/>
            <ac:spMk id="48" creationId="{0290D8BB-9C96-4011-BD46-E50B891446E0}"/>
          </ac:spMkLst>
        </pc:spChg>
        <pc:spChg chg="add mod">
          <ac:chgData name="Syphax Ait oubelli" userId="ecf726b1934da71b" providerId="LiveId" clId="{DBF02EF2-5AE0-440D-B6AD-B5ACDEE03AC8}" dt="2021-08-27T20:55:21.362" v="5196"/>
          <ac:spMkLst>
            <pc:docMk/>
            <pc:sldMk cId="529644035" sldId="480"/>
            <ac:spMk id="49" creationId="{5E3A2324-131B-4015-BA15-4B78C3980316}"/>
          </ac:spMkLst>
        </pc:spChg>
        <pc:spChg chg="add mod">
          <ac:chgData name="Syphax Ait oubelli" userId="ecf726b1934da71b" providerId="LiveId" clId="{DBF02EF2-5AE0-440D-B6AD-B5ACDEE03AC8}" dt="2021-08-27T20:55:27.677" v="5199" actId="20577"/>
          <ac:spMkLst>
            <pc:docMk/>
            <pc:sldMk cId="529644035" sldId="480"/>
            <ac:spMk id="50" creationId="{9F9DCCCE-D2F2-4F40-A59C-C9D3709C50BA}"/>
          </ac:spMkLst>
        </pc:spChg>
        <pc:spChg chg="mod">
          <ac:chgData name="Syphax Ait oubelli" userId="ecf726b1934da71b" providerId="LiveId" clId="{DBF02EF2-5AE0-440D-B6AD-B5ACDEE03AC8}" dt="2021-08-27T21:02:14.471" v="5344" actId="207"/>
          <ac:spMkLst>
            <pc:docMk/>
            <pc:sldMk cId="529644035" sldId="480"/>
            <ac:spMk id="109" creationId="{330AD4BE-0607-4137-B92B-EF5036A50040}"/>
          </ac:spMkLst>
        </pc:spChg>
      </pc:sldChg>
      <pc:sldChg chg="addSp modSp add mod">
        <pc:chgData name="Syphax Ait oubelli" userId="ecf726b1934da71b" providerId="LiveId" clId="{DBF02EF2-5AE0-440D-B6AD-B5ACDEE03AC8}" dt="2021-08-27T21:02:18.437" v="5346" actId="207"/>
        <pc:sldMkLst>
          <pc:docMk/>
          <pc:sldMk cId="3847275699" sldId="481"/>
        </pc:sldMkLst>
        <pc:spChg chg="add mod">
          <ac:chgData name="Syphax Ait oubelli" userId="ecf726b1934da71b" providerId="LiveId" clId="{DBF02EF2-5AE0-440D-B6AD-B5ACDEE03AC8}" dt="2021-08-27T20:45:06.037" v="4898"/>
          <ac:spMkLst>
            <pc:docMk/>
            <pc:sldMk cId="3847275699" sldId="481"/>
            <ac:spMk id="48" creationId="{215E1E3C-F5BE-4925-A058-304774608CB3}"/>
          </ac:spMkLst>
        </pc:spChg>
        <pc:spChg chg="add mod">
          <ac:chgData name="Syphax Ait oubelli" userId="ecf726b1934da71b" providerId="LiveId" clId="{DBF02EF2-5AE0-440D-B6AD-B5ACDEE03AC8}" dt="2021-08-27T20:55:39.320" v="5200"/>
          <ac:spMkLst>
            <pc:docMk/>
            <pc:sldMk cId="3847275699" sldId="481"/>
            <ac:spMk id="50" creationId="{92D6DC73-9105-4B92-A746-1F4B2C60E41A}"/>
          </ac:spMkLst>
        </pc:spChg>
        <pc:spChg chg="add mod">
          <ac:chgData name="Syphax Ait oubelli" userId="ecf726b1934da71b" providerId="LiveId" clId="{DBF02EF2-5AE0-440D-B6AD-B5ACDEE03AC8}" dt="2021-08-27T20:55:39.320" v="5200"/>
          <ac:spMkLst>
            <pc:docMk/>
            <pc:sldMk cId="3847275699" sldId="481"/>
            <ac:spMk id="51" creationId="{D8BBAB87-7F57-4E8A-8BCD-D3A07E5F30C2}"/>
          </ac:spMkLst>
        </pc:spChg>
        <pc:spChg chg="add mod">
          <ac:chgData name="Syphax Ait oubelli" userId="ecf726b1934da71b" providerId="LiveId" clId="{DBF02EF2-5AE0-440D-B6AD-B5ACDEE03AC8}" dt="2021-08-27T20:55:39.320" v="5200"/>
          <ac:spMkLst>
            <pc:docMk/>
            <pc:sldMk cId="3847275699" sldId="481"/>
            <ac:spMk id="52" creationId="{F26BAC93-CEA2-4354-8170-BFDA6E2F3A71}"/>
          </ac:spMkLst>
        </pc:spChg>
        <pc:spChg chg="mod">
          <ac:chgData name="Syphax Ait oubelli" userId="ecf726b1934da71b" providerId="LiveId" clId="{DBF02EF2-5AE0-440D-B6AD-B5ACDEE03AC8}" dt="2021-08-27T21:02:18.437" v="5346" actId="207"/>
          <ac:spMkLst>
            <pc:docMk/>
            <pc:sldMk cId="3847275699" sldId="481"/>
            <ac:spMk id="110" creationId="{9E11F84A-E1AD-4675-A576-37CF2DB2BE88}"/>
          </ac:spMkLst>
        </pc:spChg>
        <pc:cxnChg chg="add mod">
          <ac:chgData name="Syphax Ait oubelli" userId="ecf726b1934da71b" providerId="LiveId" clId="{DBF02EF2-5AE0-440D-B6AD-B5ACDEE03AC8}" dt="2021-08-27T20:45:06.037" v="4898"/>
          <ac:cxnSpMkLst>
            <pc:docMk/>
            <pc:sldMk cId="3847275699" sldId="481"/>
            <ac:cxnSpMk id="49" creationId="{CC202E93-CE89-47A2-B455-88FAB57D8EB9}"/>
          </ac:cxnSpMkLst>
        </pc:cxnChg>
      </pc:sldChg>
      <pc:sldChg chg="addSp modSp add mod">
        <pc:chgData name="Syphax Ait oubelli" userId="ecf726b1934da71b" providerId="LiveId" clId="{DBF02EF2-5AE0-440D-B6AD-B5ACDEE03AC8}" dt="2021-08-27T21:02:22.262" v="5348" actId="207"/>
        <pc:sldMkLst>
          <pc:docMk/>
          <pc:sldMk cId="70013162" sldId="482"/>
        </pc:sldMkLst>
        <pc:spChg chg="add mod">
          <ac:chgData name="Syphax Ait oubelli" userId="ecf726b1934da71b" providerId="LiveId" clId="{DBF02EF2-5AE0-440D-B6AD-B5ACDEE03AC8}" dt="2021-08-27T20:45:11.536" v="4901"/>
          <ac:spMkLst>
            <pc:docMk/>
            <pc:sldMk cId="70013162" sldId="482"/>
            <ac:spMk id="50" creationId="{9D64F50F-F670-43CE-97B9-A3A47D870B7C}"/>
          </ac:spMkLst>
        </pc:spChg>
        <pc:spChg chg="add mod">
          <ac:chgData name="Syphax Ait oubelli" userId="ecf726b1934da71b" providerId="LiveId" clId="{DBF02EF2-5AE0-440D-B6AD-B5ACDEE03AC8}" dt="2021-08-27T20:55:40.329" v="5201"/>
          <ac:spMkLst>
            <pc:docMk/>
            <pc:sldMk cId="70013162" sldId="482"/>
            <ac:spMk id="52" creationId="{B49B4090-0483-4AF4-A055-10D388FFE3C5}"/>
          </ac:spMkLst>
        </pc:spChg>
        <pc:spChg chg="add mod">
          <ac:chgData name="Syphax Ait oubelli" userId="ecf726b1934da71b" providerId="LiveId" clId="{DBF02EF2-5AE0-440D-B6AD-B5ACDEE03AC8}" dt="2021-08-27T20:55:40.329" v="5201"/>
          <ac:spMkLst>
            <pc:docMk/>
            <pc:sldMk cId="70013162" sldId="482"/>
            <ac:spMk id="53" creationId="{6E0EBDF5-E008-49C9-ACE2-83A12AA167E4}"/>
          </ac:spMkLst>
        </pc:spChg>
        <pc:spChg chg="add mod">
          <ac:chgData name="Syphax Ait oubelli" userId="ecf726b1934da71b" providerId="LiveId" clId="{DBF02EF2-5AE0-440D-B6AD-B5ACDEE03AC8}" dt="2021-08-27T20:55:40.329" v="5201"/>
          <ac:spMkLst>
            <pc:docMk/>
            <pc:sldMk cId="70013162" sldId="482"/>
            <ac:spMk id="54" creationId="{FBF2CE2D-89B8-4C83-8664-3528489BC90B}"/>
          </ac:spMkLst>
        </pc:spChg>
        <pc:spChg chg="mod">
          <ac:chgData name="Syphax Ait oubelli" userId="ecf726b1934da71b" providerId="LiveId" clId="{DBF02EF2-5AE0-440D-B6AD-B5ACDEE03AC8}" dt="2021-08-27T21:02:22.262" v="5348" actId="207"/>
          <ac:spMkLst>
            <pc:docMk/>
            <pc:sldMk cId="70013162" sldId="482"/>
            <ac:spMk id="115" creationId="{9B5739D4-BF66-4BCD-85BD-95EDCF00809E}"/>
          </ac:spMkLst>
        </pc:spChg>
        <pc:spChg chg="mod">
          <ac:chgData name="Syphax Ait oubelli" userId="ecf726b1934da71b" providerId="LiveId" clId="{DBF02EF2-5AE0-440D-B6AD-B5ACDEE03AC8}" dt="2021-08-27T20:55:43.792" v="5203" actId="207"/>
          <ac:spMkLst>
            <pc:docMk/>
            <pc:sldMk cId="70013162" sldId="482"/>
            <ac:spMk id="135" creationId="{73EE7D09-98B4-4548-949C-31F9791D8FC1}"/>
          </ac:spMkLst>
        </pc:spChg>
        <pc:cxnChg chg="add mod">
          <ac:chgData name="Syphax Ait oubelli" userId="ecf726b1934da71b" providerId="LiveId" clId="{DBF02EF2-5AE0-440D-B6AD-B5ACDEE03AC8}" dt="2021-08-27T20:45:11.536" v="4901"/>
          <ac:cxnSpMkLst>
            <pc:docMk/>
            <pc:sldMk cId="70013162" sldId="482"/>
            <ac:cxnSpMk id="51" creationId="{272720C8-F85C-45F9-9B12-84F6BA141DDB}"/>
          </ac:cxnSpMkLst>
        </pc:cxnChg>
      </pc:sldChg>
      <pc:sldChg chg="addSp modSp add mod">
        <pc:chgData name="Syphax Ait oubelli" userId="ecf726b1934da71b" providerId="LiveId" clId="{DBF02EF2-5AE0-440D-B6AD-B5ACDEE03AC8}" dt="2021-08-27T21:02:25.628" v="5350" actId="207"/>
        <pc:sldMkLst>
          <pc:docMk/>
          <pc:sldMk cId="1828558410" sldId="483"/>
        </pc:sldMkLst>
        <pc:spChg chg="add mod">
          <ac:chgData name="Syphax Ait oubelli" userId="ecf726b1934da71b" providerId="LiveId" clId="{DBF02EF2-5AE0-440D-B6AD-B5ACDEE03AC8}" dt="2021-08-27T20:55:47.011" v="5204"/>
          <ac:spMkLst>
            <pc:docMk/>
            <pc:sldMk cId="1828558410" sldId="483"/>
            <ac:spMk id="50" creationId="{78A19FC5-02FF-4E71-B514-BFE49B77B443}"/>
          </ac:spMkLst>
        </pc:spChg>
        <pc:spChg chg="add mod">
          <ac:chgData name="Syphax Ait oubelli" userId="ecf726b1934da71b" providerId="LiveId" clId="{DBF02EF2-5AE0-440D-B6AD-B5ACDEE03AC8}" dt="2021-08-27T20:55:47.011" v="5204"/>
          <ac:spMkLst>
            <pc:docMk/>
            <pc:sldMk cId="1828558410" sldId="483"/>
            <ac:spMk id="51" creationId="{811859E5-12EB-4787-8D10-93514818A582}"/>
          </ac:spMkLst>
        </pc:spChg>
        <pc:spChg chg="add mod">
          <ac:chgData name="Syphax Ait oubelli" userId="ecf726b1934da71b" providerId="LiveId" clId="{DBF02EF2-5AE0-440D-B6AD-B5ACDEE03AC8}" dt="2021-08-27T20:55:47.011" v="5204"/>
          <ac:spMkLst>
            <pc:docMk/>
            <pc:sldMk cId="1828558410" sldId="483"/>
            <ac:spMk id="52" creationId="{976752A7-8D7A-4836-B589-B5FB2701C05B}"/>
          </ac:spMkLst>
        </pc:spChg>
        <pc:spChg chg="add mod">
          <ac:chgData name="Syphax Ait oubelli" userId="ecf726b1934da71b" providerId="LiveId" clId="{DBF02EF2-5AE0-440D-B6AD-B5ACDEE03AC8}" dt="2021-08-27T20:55:52.553" v="5208" actId="20577"/>
          <ac:spMkLst>
            <pc:docMk/>
            <pc:sldMk cId="1828558410" sldId="483"/>
            <ac:spMk id="53" creationId="{96E1B918-65D5-490A-ADBD-ECD63EB2C033}"/>
          </ac:spMkLst>
        </pc:spChg>
        <pc:spChg chg="mod">
          <ac:chgData name="Syphax Ait oubelli" userId="ecf726b1934da71b" providerId="LiveId" clId="{DBF02EF2-5AE0-440D-B6AD-B5ACDEE03AC8}" dt="2021-08-27T21:02:25.628" v="5350" actId="207"/>
          <ac:spMkLst>
            <pc:docMk/>
            <pc:sldMk cId="1828558410" sldId="483"/>
            <ac:spMk id="110" creationId="{9E11F84A-E1AD-4675-A576-37CF2DB2BE88}"/>
          </ac:spMkLst>
        </pc:spChg>
        <pc:spChg chg="mod">
          <ac:chgData name="Syphax Ait oubelli" userId="ecf726b1934da71b" providerId="LiveId" clId="{DBF02EF2-5AE0-440D-B6AD-B5ACDEE03AC8}" dt="2021-08-27T20:58:51.406" v="5256" actId="207"/>
          <ac:spMkLst>
            <pc:docMk/>
            <pc:sldMk cId="1828558410" sldId="483"/>
            <ac:spMk id="111" creationId="{4416A485-9C82-48A9-BD9D-1D0ADB847775}"/>
          </ac:spMkLst>
        </pc:spChg>
      </pc:sldChg>
      <pc:sldChg chg="addSp modSp add mod">
        <pc:chgData name="Syphax Ait oubelli" userId="ecf726b1934da71b" providerId="LiveId" clId="{DBF02EF2-5AE0-440D-B6AD-B5ACDEE03AC8}" dt="2021-08-27T20:58:38.098" v="5252" actId="207"/>
        <pc:sldMkLst>
          <pc:docMk/>
          <pc:sldMk cId="3769998119" sldId="484"/>
        </pc:sldMkLst>
        <pc:spChg chg="add mod">
          <ac:chgData name="Syphax Ait oubelli" userId="ecf726b1934da71b" providerId="LiveId" clId="{DBF02EF2-5AE0-440D-B6AD-B5ACDEE03AC8}" dt="2021-08-27T20:45:18.466" v="4903"/>
          <ac:spMkLst>
            <pc:docMk/>
            <pc:sldMk cId="3769998119" sldId="484"/>
            <ac:spMk id="50" creationId="{3126E2C7-7627-4003-AB51-C616F9088BE0}"/>
          </ac:spMkLst>
        </pc:spChg>
        <pc:spChg chg="add mod">
          <ac:chgData name="Syphax Ait oubelli" userId="ecf726b1934da71b" providerId="LiveId" clId="{DBF02EF2-5AE0-440D-B6AD-B5ACDEE03AC8}" dt="2021-08-27T20:55:56.256" v="5209"/>
          <ac:spMkLst>
            <pc:docMk/>
            <pc:sldMk cId="3769998119" sldId="484"/>
            <ac:spMk id="52" creationId="{F81D95EE-A99A-4226-9074-0C30F2370E75}"/>
          </ac:spMkLst>
        </pc:spChg>
        <pc:spChg chg="add mod">
          <ac:chgData name="Syphax Ait oubelli" userId="ecf726b1934da71b" providerId="LiveId" clId="{DBF02EF2-5AE0-440D-B6AD-B5ACDEE03AC8}" dt="2021-08-27T20:55:56.256" v="5209"/>
          <ac:spMkLst>
            <pc:docMk/>
            <pc:sldMk cId="3769998119" sldId="484"/>
            <ac:spMk id="53" creationId="{30EB89E6-A14E-4FA2-A0EF-4ABA24B4E3CC}"/>
          </ac:spMkLst>
        </pc:spChg>
        <pc:spChg chg="add mod">
          <ac:chgData name="Syphax Ait oubelli" userId="ecf726b1934da71b" providerId="LiveId" clId="{DBF02EF2-5AE0-440D-B6AD-B5ACDEE03AC8}" dt="2021-08-27T20:55:56.256" v="5209"/>
          <ac:spMkLst>
            <pc:docMk/>
            <pc:sldMk cId="3769998119" sldId="484"/>
            <ac:spMk id="54" creationId="{9CEC1F3B-AFB1-48DA-81D1-C207C80A19BB}"/>
          </ac:spMkLst>
        </pc:spChg>
        <pc:spChg chg="add mod">
          <ac:chgData name="Syphax Ait oubelli" userId="ecf726b1934da71b" providerId="LiveId" clId="{DBF02EF2-5AE0-440D-B6AD-B5ACDEE03AC8}" dt="2021-08-27T20:55:56.256" v="5209"/>
          <ac:spMkLst>
            <pc:docMk/>
            <pc:sldMk cId="3769998119" sldId="484"/>
            <ac:spMk id="55" creationId="{E8E4911B-5C5F-4FD0-901B-879132C2F272}"/>
          </ac:spMkLst>
        </pc:spChg>
        <pc:spChg chg="mod">
          <ac:chgData name="Syphax Ait oubelli" userId="ecf726b1934da71b" providerId="LiveId" clId="{DBF02EF2-5AE0-440D-B6AD-B5ACDEE03AC8}" dt="2021-08-27T20:58:38.098" v="5252" actId="207"/>
          <ac:spMkLst>
            <pc:docMk/>
            <pc:sldMk cId="3769998119" sldId="484"/>
            <ac:spMk id="111" creationId="{4416A485-9C82-48A9-BD9D-1D0ADB847775}"/>
          </ac:spMkLst>
        </pc:spChg>
        <pc:cxnChg chg="add mod">
          <ac:chgData name="Syphax Ait oubelli" userId="ecf726b1934da71b" providerId="LiveId" clId="{DBF02EF2-5AE0-440D-B6AD-B5ACDEE03AC8}" dt="2021-08-27T20:45:18.466" v="4903"/>
          <ac:cxnSpMkLst>
            <pc:docMk/>
            <pc:sldMk cId="3769998119" sldId="484"/>
            <ac:cxnSpMk id="51" creationId="{039713F2-CABF-47A5-A630-A53C8D447FBD}"/>
          </ac:cxnSpMkLst>
        </pc:cxnChg>
      </pc:sldChg>
      <pc:sldChg chg="addSp modSp add mod">
        <pc:chgData name="Syphax Ait oubelli" userId="ecf726b1934da71b" providerId="LiveId" clId="{DBF02EF2-5AE0-440D-B6AD-B5ACDEE03AC8}" dt="2021-08-27T20:58:23.524" v="5250" actId="207"/>
        <pc:sldMkLst>
          <pc:docMk/>
          <pc:sldMk cId="442463224" sldId="485"/>
        </pc:sldMkLst>
        <pc:spChg chg="add mod">
          <ac:chgData name="Syphax Ait oubelli" userId="ecf726b1934da71b" providerId="LiveId" clId="{DBF02EF2-5AE0-440D-B6AD-B5ACDEE03AC8}" dt="2021-08-27T20:45:26.494" v="4905"/>
          <ac:spMkLst>
            <pc:docMk/>
            <pc:sldMk cId="442463224" sldId="485"/>
            <ac:spMk id="52" creationId="{44C3E1A2-8491-40D2-A36C-112B97DD9004}"/>
          </ac:spMkLst>
        </pc:spChg>
        <pc:spChg chg="add mod">
          <ac:chgData name="Syphax Ait oubelli" userId="ecf726b1934da71b" providerId="LiveId" clId="{DBF02EF2-5AE0-440D-B6AD-B5ACDEE03AC8}" dt="2021-08-27T20:55:57.094" v="5210"/>
          <ac:spMkLst>
            <pc:docMk/>
            <pc:sldMk cId="442463224" sldId="485"/>
            <ac:spMk id="54" creationId="{9E7D34E0-8595-47E0-8932-01D855D3FC4F}"/>
          </ac:spMkLst>
        </pc:spChg>
        <pc:spChg chg="add mod">
          <ac:chgData name="Syphax Ait oubelli" userId="ecf726b1934da71b" providerId="LiveId" clId="{DBF02EF2-5AE0-440D-B6AD-B5ACDEE03AC8}" dt="2021-08-27T20:55:57.094" v="5210"/>
          <ac:spMkLst>
            <pc:docMk/>
            <pc:sldMk cId="442463224" sldId="485"/>
            <ac:spMk id="55" creationId="{E55AAB14-E443-456B-8A82-B2482EAE1155}"/>
          </ac:spMkLst>
        </pc:spChg>
        <pc:spChg chg="add mod">
          <ac:chgData name="Syphax Ait oubelli" userId="ecf726b1934da71b" providerId="LiveId" clId="{DBF02EF2-5AE0-440D-B6AD-B5ACDEE03AC8}" dt="2021-08-27T20:55:57.094" v="5210"/>
          <ac:spMkLst>
            <pc:docMk/>
            <pc:sldMk cId="442463224" sldId="485"/>
            <ac:spMk id="56" creationId="{C6000477-19FA-4CA9-BC47-BA2128D7CAF7}"/>
          </ac:spMkLst>
        </pc:spChg>
        <pc:spChg chg="add mod">
          <ac:chgData name="Syphax Ait oubelli" userId="ecf726b1934da71b" providerId="LiveId" clId="{DBF02EF2-5AE0-440D-B6AD-B5ACDEE03AC8}" dt="2021-08-27T20:55:57.094" v="5210"/>
          <ac:spMkLst>
            <pc:docMk/>
            <pc:sldMk cId="442463224" sldId="485"/>
            <ac:spMk id="57" creationId="{5EEDE253-45AB-4433-9723-57CCB674CE10}"/>
          </ac:spMkLst>
        </pc:spChg>
        <pc:spChg chg="mod">
          <ac:chgData name="Syphax Ait oubelli" userId="ecf726b1934da71b" providerId="LiveId" clId="{DBF02EF2-5AE0-440D-B6AD-B5ACDEE03AC8}" dt="2021-08-27T20:58:23.524" v="5250" actId="207"/>
          <ac:spMkLst>
            <pc:docMk/>
            <pc:sldMk cId="442463224" sldId="485"/>
            <ac:spMk id="116" creationId="{C0339646-745E-4272-8114-C8178E2CBE8A}"/>
          </ac:spMkLst>
        </pc:spChg>
        <pc:spChg chg="mod">
          <ac:chgData name="Syphax Ait oubelli" userId="ecf726b1934da71b" providerId="LiveId" clId="{DBF02EF2-5AE0-440D-B6AD-B5ACDEE03AC8}" dt="2021-08-27T20:56:00.502" v="5212" actId="207"/>
          <ac:spMkLst>
            <pc:docMk/>
            <pc:sldMk cId="442463224" sldId="485"/>
            <ac:spMk id="136" creationId="{480A279E-5FF3-4B47-AF02-AEC3EAAD87FA}"/>
          </ac:spMkLst>
        </pc:spChg>
        <pc:cxnChg chg="add mod">
          <ac:chgData name="Syphax Ait oubelli" userId="ecf726b1934da71b" providerId="LiveId" clId="{DBF02EF2-5AE0-440D-B6AD-B5ACDEE03AC8}" dt="2021-08-27T20:45:26.494" v="4905"/>
          <ac:cxnSpMkLst>
            <pc:docMk/>
            <pc:sldMk cId="442463224" sldId="485"/>
            <ac:cxnSpMk id="53" creationId="{D2095DF9-785E-4F3D-86AB-F1EE43152985}"/>
          </ac:cxnSpMkLst>
        </pc:cxnChg>
      </pc:sldChg>
      <pc:sldChg chg="addSp delSp modSp add mod">
        <pc:chgData name="Syphax Ait oubelli" userId="ecf726b1934da71b" providerId="LiveId" clId="{DBF02EF2-5AE0-440D-B6AD-B5ACDEE03AC8}" dt="2021-08-27T20:58:20.543" v="5248" actId="207"/>
        <pc:sldMkLst>
          <pc:docMk/>
          <pc:sldMk cId="683145517" sldId="486"/>
        </pc:sldMkLst>
        <pc:spChg chg="del">
          <ac:chgData name="Syphax Ait oubelli" userId="ecf726b1934da71b" providerId="LiveId" clId="{DBF02EF2-5AE0-440D-B6AD-B5ACDEE03AC8}" dt="2021-08-27T20:45:30.227" v="4907" actId="478"/>
          <ac:spMkLst>
            <pc:docMk/>
            <pc:sldMk cId="683145517" sldId="486"/>
            <ac:spMk id="52" creationId="{44C3E1A2-8491-40D2-A36C-112B97DD9004}"/>
          </ac:spMkLst>
        </pc:spChg>
        <pc:spChg chg="add mod">
          <ac:chgData name="Syphax Ait oubelli" userId="ecf726b1934da71b" providerId="LiveId" clId="{DBF02EF2-5AE0-440D-B6AD-B5ACDEE03AC8}" dt="2021-08-27T20:56:03.542" v="5213"/>
          <ac:spMkLst>
            <pc:docMk/>
            <pc:sldMk cId="683145517" sldId="486"/>
            <ac:spMk id="54" creationId="{907182D7-7FB7-4F5F-9C4F-083F43675299}"/>
          </ac:spMkLst>
        </pc:spChg>
        <pc:spChg chg="add mod">
          <ac:chgData name="Syphax Ait oubelli" userId="ecf726b1934da71b" providerId="LiveId" clId="{DBF02EF2-5AE0-440D-B6AD-B5ACDEE03AC8}" dt="2021-08-27T20:56:03.542" v="5213"/>
          <ac:spMkLst>
            <pc:docMk/>
            <pc:sldMk cId="683145517" sldId="486"/>
            <ac:spMk id="55" creationId="{FD0F0690-55A2-47E0-A8BB-B5075DA42159}"/>
          </ac:spMkLst>
        </pc:spChg>
        <pc:spChg chg="add mod">
          <ac:chgData name="Syphax Ait oubelli" userId="ecf726b1934da71b" providerId="LiveId" clId="{DBF02EF2-5AE0-440D-B6AD-B5ACDEE03AC8}" dt="2021-08-27T20:56:03.542" v="5213"/>
          <ac:spMkLst>
            <pc:docMk/>
            <pc:sldMk cId="683145517" sldId="486"/>
            <ac:spMk id="56" creationId="{0F9BB210-CEDA-4BF2-87E1-846EA50FA552}"/>
          </ac:spMkLst>
        </pc:spChg>
        <pc:spChg chg="add mod">
          <ac:chgData name="Syphax Ait oubelli" userId="ecf726b1934da71b" providerId="LiveId" clId="{DBF02EF2-5AE0-440D-B6AD-B5ACDEE03AC8}" dt="2021-08-27T20:56:03.542" v="5213"/>
          <ac:spMkLst>
            <pc:docMk/>
            <pc:sldMk cId="683145517" sldId="486"/>
            <ac:spMk id="57" creationId="{1B05E651-FF8A-4E80-BA0A-63C4054CBAA1}"/>
          </ac:spMkLst>
        </pc:spChg>
        <pc:spChg chg="add mod">
          <ac:chgData name="Syphax Ait oubelli" userId="ecf726b1934da71b" providerId="LiveId" clId="{DBF02EF2-5AE0-440D-B6AD-B5ACDEE03AC8}" dt="2021-08-27T20:56:06.991" v="5217" actId="20577"/>
          <ac:spMkLst>
            <pc:docMk/>
            <pc:sldMk cId="683145517" sldId="486"/>
            <ac:spMk id="58" creationId="{C9F2C7CF-1C02-4D70-82DD-D6F5C054DA70}"/>
          </ac:spMkLst>
        </pc:spChg>
        <pc:spChg chg="mod">
          <ac:chgData name="Syphax Ait oubelli" userId="ecf726b1934da71b" providerId="LiveId" clId="{DBF02EF2-5AE0-440D-B6AD-B5ACDEE03AC8}" dt="2021-08-27T20:58:20.543" v="5248" actId="207"/>
          <ac:spMkLst>
            <pc:docMk/>
            <pc:sldMk cId="683145517" sldId="486"/>
            <ac:spMk id="111" creationId="{4416A485-9C82-48A9-BD9D-1D0ADB847775}"/>
          </ac:spMkLst>
        </pc:spChg>
        <pc:cxnChg chg="del">
          <ac:chgData name="Syphax Ait oubelli" userId="ecf726b1934da71b" providerId="LiveId" clId="{DBF02EF2-5AE0-440D-B6AD-B5ACDEE03AC8}" dt="2021-08-27T20:45:30.227" v="4907" actId="478"/>
          <ac:cxnSpMkLst>
            <pc:docMk/>
            <pc:sldMk cId="683145517" sldId="486"/>
            <ac:cxnSpMk id="53" creationId="{D2095DF9-785E-4F3D-86AB-F1EE43152985}"/>
          </ac:cxnSpMkLst>
        </pc:cxnChg>
      </pc:sldChg>
      <pc:sldChg chg="addSp delSp modSp add mod">
        <pc:chgData name="Syphax Ait oubelli" userId="ecf726b1934da71b" providerId="LiveId" clId="{DBF02EF2-5AE0-440D-B6AD-B5ACDEE03AC8}" dt="2021-08-27T20:58:17.835" v="5246" actId="207"/>
        <pc:sldMkLst>
          <pc:docMk/>
          <pc:sldMk cId="2700147095" sldId="487"/>
        </pc:sldMkLst>
        <pc:spChg chg="del">
          <ac:chgData name="Syphax Ait oubelli" userId="ecf726b1934da71b" providerId="LiveId" clId="{DBF02EF2-5AE0-440D-B6AD-B5ACDEE03AC8}" dt="2021-08-27T20:45:36.253" v="4909" actId="478"/>
          <ac:spMkLst>
            <pc:docMk/>
            <pc:sldMk cId="2700147095" sldId="487"/>
            <ac:spMk id="50" creationId="{3126E2C7-7627-4003-AB51-C616F9088BE0}"/>
          </ac:spMkLst>
        </pc:spChg>
        <pc:spChg chg="add mod">
          <ac:chgData name="Syphax Ait oubelli" userId="ecf726b1934da71b" providerId="LiveId" clId="{DBF02EF2-5AE0-440D-B6AD-B5ACDEE03AC8}" dt="2021-08-27T20:56:58.613" v="5218"/>
          <ac:spMkLst>
            <pc:docMk/>
            <pc:sldMk cId="2700147095" sldId="487"/>
            <ac:spMk id="52" creationId="{E1AC175B-6329-4443-8C75-53A39A7CD802}"/>
          </ac:spMkLst>
        </pc:spChg>
        <pc:spChg chg="add mod">
          <ac:chgData name="Syphax Ait oubelli" userId="ecf726b1934da71b" providerId="LiveId" clId="{DBF02EF2-5AE0-440D-B6AD-B5ACDEE03AC8}" dt="2021-08-27T20:56:58.613" v="5218"/>
          <ac:spMkLst>
            <pc:docMk/>
            <pc:sldMk cId="2700147095" sldId="487"/>
            <ac:spMk id="53" creationId="{9BFE6847-EC3D-4350-990A-9C0BE5C93270}"/>
          </ac:spMkLst>
        </pc:spChg>
        <pc:spChg chg="add mod">
          <ac:chgData name="Syphax Ait oubelli" userId="ecf726b1934da71b" providerId="LiveId" clId="{DBF02EF2-5AE0-440D-B6AD-B5ACDEE03AC8}" dt="2021-08-27T20:56:58.613" v="5218"/>
          <ac:spMkLst>
            <pc:docMk/>
            <pc:sldMk cId="2700147095" sldId="487"/>
            <ac:spMk id="54" creationId="{C7BA8233-6315-4836-89AF-2D80FCF766E8}"/>
          </ac:spMkLst>
        </pc:spChg>
        <pc:spChg chg="add mod">
          <ac:chgData name="Syphax Ait oubelli" userId="ecf726b1934da71b" providerId="LiveId" clId="{DBF02EF2-5AE0-440D-B6AD-B5ACDEE03AC8}" dt="2021-08-27T20:56:58.613" v="5218"/>
          <ac:spMkLst>
            <pc:docMk/>
            <pc:sldMk cId="2700147095" sldId="487"/>
            <ac:spMk id="55" creationId="{4AC1AA5F-2B6B-49B7-921C-6C8D584552F3}"/>
          </ac:spMkLst>
        </pc:spChg>
        <pc:spChg chg="add mod">
          <ac:chgData name="Syphax Ait oubelli" userId="ecf726b1934da71b" providerId="LiveId" clId="{DBF02EF2-5AE0-440D-B6AD-B5ACDEE03AC8}" dt="2021-08-27T20:57:04" v="5221" actId="20577"/>
          <ac:spMkLst>
            <pc:docMk/>
            <pc:sldMk cId="2700147095" sldId="487"/>
            <ac:spMk id="56" creationId="{420196F5-D9E2-40DA-AEE9-AD4206FDB984}"/>
          </ac:spMkLst>
        </pc:spChg>
        <pc:spChg chg="mod">
          <ac:chgData name="Syphax Ait oubelli" userId="ecf726b1934da71b" providerId="LiveId" clId="{DBF02EF2-5AE0-440D-B6AD-B5ACDEE03AC8}" dt="2021-08-27T20:58:17.835" v="5246" actId="207"/>
          <ac:spMkLst>
            <pc:docMk/>
            <pc:sldMk cId="2700147095" sldId="487"/>
            <ac:spMk id="110" creationId="{9E11F84A-E1AD-4675-A576-37CF2DB2BE88}"/>
          </ac:spMkLst>
        </pc:spChg>
        <pc:spChg chg="mod">
          <ac:chgData name="Syphax Ait oubelli" userId="ecf726b1934da71b" providerId="LiveId" clId="{DBF02EF2-5AE0-440D-B6AD-B5ACDEE03AC8}" dt="2021-08-27T20:45:40.893" v="4915" actId="207"/>
          <ac:spMkLst>
            <pc:docMk/>
            <pc:sldMk cId="2700147095" sldId="487"/>
            <ac:spMk id="131" creationId="{D276E163-290F-49DC-B5C3-95F67705DFDC}"/>
          </ac:spMkLst>
        </pc:spChg>
        <pc:cxnChg chg="del">
          <ac:chgData name="Syphax Ait oubelli" userId="ecf726b1934da71b" providerId="LiveId" clId="{DBF02EF2-5AE0-440D-B6AD-B5ACDEE03AC8}" dt="2021-08-27T20:45:36.253" v="4909" actId="478"/>
          <ac:cxnSpMkLst>
            <pc:docMk/>
            <pc:sldMk cId="2700147095" sldId="487"/>
            <ac:cxnSpMk id="51" creationId="{039713F2-CABF-47A5-A630-A53C8D447FBD}"/>
          </ac:cxnSpMkLst>
        </pc:cxnChg>
      </pc:sldChg>
      <pc:sldChg chg="addSp delSp modSp add mod">
        <pc:chgData name="Syphax Ait oubelli" userId="ecf726b1934da71b" providerId="LiveId" clId="{DBF02EF2-5AE0-440D-B6AD-B5ACDEE03AC8}" dt="2021-08-27T20:57:52.551" v="5244" actId="207"/>
        <pc:sldMkLst>
          <pc:docMk/>
          <pc:sldMk cId="2510744584" sldId="488"/>
        </pc:sldMkLst>
        <pc:spChg chg="del">
          <ac:chgData name="Syphax Ait oubelli" userId="ecf726b1934da71b" providerId="LiveId" clId="{DBF02EF2-5AE0-440D-B6AD-B5ACDEE03AC8}" dt="2021-08-27T20:45:45.581" v="4917" actId="478"/>
          <ac:spMkLst>
            <pc:docMk/>
            <pc:sldMk cId="2510744584" sldId="488"/>
            <ac:spMk id="48" creationId="{215E1E3C-F5BE-4925-A058-304774608CB3}"/>
          </ac:spMkLst>
        </pc:spChg>
        <pc:spChg chg="add mod">
          <ac:chgData name="Syphax Ait oubelli" userId="ecf726b1934da71b" providerId="LiveId" clId="{DBF02EF2-5AE0-440D-B6AD-B5ACDEE03AC8}" dt="2021-08-27T20:57:08.522" v="5222"/>
          <ac:spMkLst>
            <pc:docMk/>
            <pc:sldMk cId="2510744584" sldId="488"/>
            <ac:spMk id="50" creationId="{71F3522D-A756-430E-9C9D-F85F89E07FD5}"/>
          </ac:spMkLst>
        </pc:spChg>
        <pc:spChg chg="add mod">
          <ac:chgData name="Syphax Ait oubelli" userId="ecf726b1934da71b" providerId="LiveId" clId="{DBF02EF2-5AE0-440D-B6AD-B5ACDEE03AC8}" dt="2021-08-27T20:57:08.522" v="5222"/>
          <ac:spMkLst>
            <pc:docMk/>
            <pc:sldMk cId="2510744584" sldId="488"/>
            <ac:spMk id="51" creationId="{BCF82F80-BEF6-4701-8513-CBE9FDE06DF2}"/>
          </ac:spMkLst>
        </pc:spChg>
        <pc:spChg chg="add mod">
          <ac:chgData name="Syphax Ait oubelli" userId="ecf726b1934da71b" providerId="LiveId" clId="{DBF02EF2-5AE0-440D-B6AD-B5ACDEE03AC8}" dt="2021-08-27T20:57:08.522" v="5222"/>
          <ac:spMkLst>
            <pc:docMk/>
            <pc:sldMk cId="2510744584" sldId="488"/>
            <ac:spMk id="52" creationId="{D7048B6E-D727-4900-8A20-C0262F2CB557}"/>
          </ac:spMkLst>
        </pc:spChg>
        <pc:spChg chg="add mod">
          <ac:chgData name="Syphax Ait oubelli" userId="ecf726b1934da71b" providerId="LiveId" clId="{DBF02EF2-5AE0-440D-B6AD-B5ACDEE03AC8}" dt="2021-08-27T20:57:13.288" v="5225" actId="20577"/>
          <ac:spMkLst>
            <pc:docMk/>
            <pc:sldMk cId="2510744584" sldId="488"/>
            <ac:spMk id="53" creationId="{6E408B15-6856-477E-8D36-C793287312C6}"/>
          </ac:spMkLst>
        </pc:spChg>
        <pc:spChg chg="mod">
          <ac:chgData name="Syphax Ait oubelli" userId="ecf726b1934da71b" providerId="LiveId" clId="{DBF02EF2-5AE0-440D-B6AD-B5ACDEE03AC8}" dt="2021-08-27T20:57:52.551" v="5244" actId="207"/>
          <ac:spMkLst>
            <pc:docMk/>
            <pc:sldMk cId="2510744584" sldId="488"/>
            <ac:spMk id="109" creationId="{330AD4BE-0607-4137-B92B-EF5036A50040}"/>
          </ac:spMkLst>
        </pc:spChg>
        <pc:spChg chg="mod">
          <ac:chgData name="Syphax Ait oubelli" userId="ecf726b1934da71b" providerId="LiveId" clId="{DBF02EF2-5AE0-440D-B6AD-B5ACDEE03AC8}" dt="2021-08-27T20:45:50.114" v="4947" actId="207"/>
          <ac:spMkLst>
            <pc:docMk/>
            <pc:sldMk cId="2510744584" sldId="488"/>
            <ac:spMk id="130" creationId="{3673B0BD-24F2-474F-8136-0EF4E38C2AA4}"/>
          </ac:spMkLst>
        </pc:spChg>
        <pc:cxnChg chg="del">
          <ac:chgData name="Syphax Ait oubelli" userId="ecf726b1934da71b" providerId="LiveId" clId="{DBF02EF2-5AE0-440D-B6AD-B5ACDEE03AC8}" dt="2021-08-27T20:45:45.581" v="4917" actId="478"/>
          <ac:cxnSpMkLst>
            <pc:docMk/>
            <pc:sldMk cId="2510744584" sldId="488"/>
            <ac:cxnSpMk id="49" creationId="{CC202E93-CE89-47A2-B455-88FAB57D8EB9}"/>
          </ac:cxnSpMkLst>
        </pc:cxnChg>
      </pc:sldChg>
      <pc:sldChg chg="addSp delSp modSp add mod">
        <pc:chgData name="Syphax Ait oubelli" userId="ecf726b1934da71b" providerId="LiveId" clId="{DBF02EF2-5AE0-440D-B6AD-B5ACDEE03AC8}" dt="2021-08-27T20:57:49.208" v="5242" actId="207"/>
        <pc:sldMkLst>
          <pc:docMk/>
          <pc:sldMk cId="3415916872" sldId="489"/>
        </pc:sldMkLst>
        <pc:spChg chg="del">
          <ac:chgData name="Syphax Ait oubelli" userId="ecf726b1934da71b" providerId="LiveId" clId="{DBF02EF2-5AE0-440D-B6AD-B5ACDEE03AC8}" dt="2021-08-27T20:45:53.947" v="4949" actId="478"/>
          <ac:spMkLst>
            <pc:docMk/>
            <pc:sldMk cId="3415916872" sldId="489"/>
            <ac:spMk id="46" creationId="{6E535418-E919-4BC3-878B-8776835396C7}"/>
          </ac:spMkLst>
        </pc:spChg>
        <pc:spChg chg="add mod">
          <ac:chgData name="Syphax Ait oubelli" userId="ecf726b1934da71b" providerId="LiveId" clId="{DBF02EF2-5AE0-440D-B6AD-B5ACDEE03AC8}" dt="2021-08-27T20:57:16.010" v="5226"/>
          <ac:spMkLst>
            <pc:docMk/>
            <pc:sldMk cId="3415916872" sldId="489"/>
            <ac:spMk id="48" creationId="{271B8B19-F6C6-4D43-8625-1B8763C47B99}"/>
          </ac:spMkLst>
        </pc:spChg>
        <pc:spChg chg="add mod">
          <ac:chgData name="Syphax Ait oubelli" userId="ecf726b1934da71b" providerId="LiveId" clId="{DBF02EF2-5AE0-440D-B6AD-B5ACDEE03AC8}" dt="2021-08-27T20:57:16.010" v="5226"/>
          <ac:spMkLst>
            <pc:docMk/>
            <pc:sldMk cId="3415916872" sldId="489"/>
            <ac:spMk id="49" creationId="{0A7ECC27-F007-400F-BEBA-55587B934D31}"/>
          </ac:spMkLst>
        </pc:spChg>
        <pc:spChg chg="add mod">
          <ac:chgData name="Syphax Ait oubelli" userId="ecf726b1934da71b" providerId="LiveId" clId="{DBF02EF2-5AE0-440D-B6AD-B5ACDEE03AC8}" dt="2021-08-27T20:57:23.178" v="5229" actId="20577"/>
          <ac:spMkLst>
            <pc:docMk/>
            <pc:sldMk cId="3415916872" sldId="489"/>
            <ac:spMk id="50" creationId="{356B3718-4583-4040-8035-232F378E5FC3}"/>
          </ac:spMkLst>
        </pc:spChg>
        <pc:spChg chg="mod">
          <ac:chgData name="Syphax Ait oubelli" userId="ecf726b1934da71b" providerId="LiveId" clId="{DBF02EF2-5AE0-440D-B6AD-B5ACDEE03AC8}" dt="2021-08-27T20:57:49.208" v="5242" actId="207"/>
          <ac:spMkLst>
            <pc:docMk/>
            <pc:sldMk cId="3415916872" sldId="489"/>
            <ac:spMk id="108" creationId="{60FBDB05-EB29-4790-BF6C-BC6A95838E9E}"/>
          </ac:spMkLst>
        </pc:spChg>
        <pc:spChg chg="mod">
          <ac:chgData name="Syphax Ait oubelli" userId="ecf726b1934da71b" providerId="LiveId" clId="{DBF02EF2-5AE0-440D-B6AD-B5ACDEE03AC8}" dt="2021-08-27T20:45:58.702" v="4968" actId="207"/>
          <ac:spMkLst>
            <pc:docMk/>
            <pc:sldMk cId="3415916872" sldId="489"/>
            <ac:spMk id="129" creationId="{C1E5AC9B-8022-49EC-9DBE-CC528E1D9565}"/>
          </ac:spMkLst>
        </pc:spChg>
        <pc:cxnChg chg="del mod">
          <ac:chgData name="Syphax Ait oubelli" userId="ecf726b1934da71b" providerId="LiveId" clId="{DBF02EF2-5AE0-440D-B6AD-B5ACDEE03AC8}" dt="2021-08-27T20:45:53.947" v="4949" actId="478"/>
          <ac:cxnSpMkLst>
            <pc:docMk/>
            <pc:sldMk cId="3415916872" sldId="489"/>
            <ac:cxnSpMk id="47" creationId="{66630316-1A37-4B0E-A5F1-AA4E9E35CCAE}"/>
          </ac:cxnSpMkLst>
        </pc:cxnChg>
      </pc:sldChg>
      <pc:sldChg chg="addSp delSp modSp add mod">
        <pc:chgData name="Syphax Ait oubelli" userId="ecf726b1934da71b" providerId="LiveId" clId="{DBF02EF2-5AE0-440D-B6AD-B5ACDEE03AC8}" dt="2021-08-27T20:57:45.176" v="5240" actId="207"/>
        <pc:sldMkLst>
          <pc:docMk/>
          <pc:sldMk cId="2333758670" sldId="490"/>
        </pc:sldMkLst>
        <pc:spChg chg="del">
          <ac:chgData name="Syphax Ait oubelli" userId="ecf726b1934da71b" providerId="LiveId" clId="{DBF02EF2-5AE0-440D-B6AD-B5ACDEE03AC8}" dt="2021-08-27T20:46:04.539" v="4970" actId="478"/>
          <ac:spMkLst>
            <pc:docMk/>
            <pc:sldMk cId="2333758670" sldId="490"/>
            <ac:spMk id="44" creationId="{5360CF08-D981-411E-9079-868156A26B27}"/>
          </ac:spMkLst>
        </pc:spChg>
        <pc:spChg chg="add mod">
          <ac:chgData name="Syphax Ait oubelli" userId="ecf726b1934da71b" providerId="LiveId" clId="{DBF02EF2-5AE0-440D-B6AD-B5ACDEE03AC8}" dt="2021-08-27T20:57:25.136" v="5230"/>
          <ac:spMkLst>
            <pc:docMk/>
            <pc:sldMk cId="2333758670" sldId="490"/>
            <ac:spMk id="46" creationId="{D6519910-CE3F-4965-9DF1-9C6B3A0BF7AD}"/>
          </ac:spMkLst>
        </pc:spChg>
        <pc:spChg chg="add mod">
          <ac:chgData name="Syphax Ait oubelli" userId="ecf726b1934da71b" providerId="LiveId" clId="{DBF02EF2-5AE0-440D-B6AD-B5ACDEE03AC8}" dt="2021-08-27T20:57:32.726" v="5234" actId="20577"/>
          <ac:spMkLst>
            <pc:docMk/>
            <pc:sldMk cId="2333758670" sldId="490"/>
            <ac:spMk id="47" creationId="{9F897389-A0ED-4D8E-BA23-A5B2F72BAFCF}"/>
          </ac:spMkLst>
        </pc:spChg>
        <pc:spChg chg="add del mod">
          <ac:chgData name="Syphax Ait oubelli" userId="ecf726b1934da71b" providerId="LiveId" clId="{DBF02EF2-5AE0-440D-B6AD-B5ACDEE03AC8}" dt="2021-08-27T20:57:26.901" v="5231" actId="478"/>
          <ac:spMkLst>
            <pc:docMk/>
            <pc:sldMk cId="2333758670" sldId="490"/>
            <ac:spMk id="48" creationId="{81432E36-563A-440F-97C1-3A9BC3EA9C74}"/>
          </ac:spMkLst>
        </pc:spChg>
        <pc:spChg chg="mod">
          <ac:chgData name="Syphax Ait oubelli" userId="ecf726b1934da71b" providerId="LiveId" clId="{DBF02EF2-5AE0-440D-B6AD-B5ACDEE03AC8}" dt="2021-08-27T20:57:45.176" v="5240" actId="207"/>
          <ac:spMkLst>
            <pc:docMk/>
            <pc:sldMk cId="2333758670" sldId="490"/>
            <ac:spMk id="106" creationId="{83EC1FEA-A4AA-4164-8A3F-F3B46FE0C0B0}"/>
          </ac:spMkLst>
        </pc:spChg>
        <pc:spChg chg="mod">
          <ac:chgData name="Syphax Ait oubelli" userId="ecf726b1934da71b" providerId="LiveId" clId="{DBF02EF2-5AE0-440D-B6AD-B5ACDEE03AC8}" dt="2021-08-27T20:46:10.593" v="4986" actId="207"/>
          <ac:spMkLst>
            <pc:docMk/>
            <pc:sldMk cId="2333758670" sldId="490"/>
            <ac:spMk id="128" creationId="{C0E404C0-56D9-47F9-B610-F06512B6DB77}"/>
          </ac:spMkLst>
        </pc:spChg>
        <pc:cxnChg chg="del mod">
          <ac:chgData name="Syphax Ait oubelli" userId="ecf726b1934da71b" providerId="LiveId" clId="{DBF02EF2-5AE0-440D-B6AD-B5ACDEE03AC8}" dt="2021-08-27T20:46:04.539" v="4970" actId="478"/>
          <ac:cxnSpMkLst>
            <pc:docMk/>
            <pc:sldMk cId="2333758670" sldId="490"/>
            <ac:cxnSpMk id="45" creationId="{836E30F8-332A-473C-98DB-82B24C33E15A}"/>
          </ac:cxnSpMkLst>
        </pc:cxnChg>
      </pc:sldChg>
      <pc:sldChg chg="addSp delSp modSp add mod">
        <pc:chgData name="Syphax Ait oubelli" userId="ecf726b1934da71b" providerId="LiveId" clId="{DBF02EF2-5AE0-440D-B6AD-B5ACDEE03AC8}" dt="2021-08-27T22:10:14.163" v="5927" actId="20577"/>
        <pc:sldMkLst>
          <pc:docMk/>
          <pc:sldMk cId="2824383674" sldId="491"/>
        </pc:sldMkLst>
        <pc:spChg chg="del">
          <ac:chgData name="Syphax Ait oubelli" userId="ecf726b1934da71b" providerId="LiveId" clId="{DBF02EF2-5AE0-440D-B6AD-B5ACDEE03AC8}" dt="2021-08-27T20:46:15.035" v="4988" actId="478"/>
          <ac:spMkLst>
            <pc:docMk/>
            <pc:sldMk cId="2824383674" sldId="491"/>
            <ac:spMk id="41" creationId="{6B2E0BA1-32CD-4D2C-BE79-ED6BA7C458D6}"/>
          </ac:spMkLst>
        </pc:spChg>
        <pc:spChg chg="add mod">
          <ac:chgData name="Syphax Ait oubelli" userId="ecf726b1934da71b" providerId="LiveId" clId="{DBF02EF2-5AE0-440D-B6AD-B5ACDEE03AC8}" dt="2021-08-27T22:10:14.163" v="5927" actId="20577"/>
          <ac:spMkLst>
            <pc:docMk/>
            <pc:sldMk cId="2824383674" sldId="491"/>
            <ac:spMk id="44" creationId="{80358BD7-7E0E-4A65-BB98-2F13513D1CA2}"/>
          </ac:spMkLst>
        </pc:spChg>
        <pc:spChg chg="mod">
          <ac:chgData name="Syphax Ait oubelli" userId="ecf726b1934da71b" providerId="LiveId" clId="{DBF02EF2-5AE0-440D-B6AD-B5ACDEE03AC8}" dt="2021-08-27T22:10:11.938" v="5925" actId="20577"/>
          <ac:spMkLst>
            <pc:docMk/>
            <pc:sldMk cId="2824383674" sldId="491"/>
            <ac:spMk id="127" creationId="{F29E7C11-DAAD-43E0-B324-439CA708793D}"/>
          </ac:spMkLst>
        </pc:spChg>
      </pc:sldChg>
      <pc:sldChg chg="addSp delSp modSp add mod">
        <pc:chgData name="Syphax Ait oubelli" userId="ecf726b1934da71b" providerId="LiveId" clId="{DBF02EF2-5AE0-440D-B6AD-B5ACDEE03AC8}" dt="2021-08-27T22:03:09.305" v="5855" actId="20577"/>
        <pc:sldMkLst>
          <pc:docMk/>
          <pc:sldMk cId="2267857572" sldId="492"/>
        </pc:sldMkLst>
        <pc:spChg chg="add mod">
          <ac:chgData name="Syphax Ait oubelli" userId="ecf726b1934da71b" providerId="LiveId" clId="{DBF02EF2-5AE0-440D-B6AD-B5ACDEE03AC8}" dt="2021-08-27T21:18:54.339" v="5440" actId="1076"/>
          <ac:spMkLst>
            <pc:docMk/>
            <pc:sldMk cId="2267857572" sldId="492"/>
            <ac:spMk id="3" creationId="{B2F4DB23-482D-4947-890D-53A2C8725F2A}"/>
          </ac:spMkLst>
        </pc:spChg>
        <pc:spChg chg="del">
          <ac:chgData name="Syphax Ait oubelli" userId="ecf726b1934da71b" providerId="LiveId" clId="{DBF02EF2-5AE0-440D-B6AD-B5ACDEE03AC8}" dt="2021-08-27T21:10:58.984" v="5352" actId="478"/>
          <ac:spMkLst>
            <pc:docMk/>
            <pc:sldMk cId="2267857572" sldId="492"/>
            <ac:spMk id="8" creationId="{B1B6BA17-35C4-49E6-802D-89EACB255584}"/>
          </ac:spMkLst>
        </pc:spChg>
        <pc:spChg chg="del">
          <ac:chgData name="Syphax Ait oubelli" userId="ecf726b1934da71b" providerId="LiveId" clId="{DBF02EF2-5AE0-440D-B6AD-B5ACDEE03AC8}" dt="2021-08-27T21:10:58.984" v="5352" actId="478"/>
          <ac:spMkLst>
            <pc:docMk/>
            <pc:sldMk cId="2267857572" sldId="492"/>
            <ac:spMk id="44" creationId="{80358BD7-7E0E-4A65-BB98-2F13513D1CA2}"/>
          </ac:spMkLst>
        </pc:spChg>
        <pc:spChg chg="add mod">
          <ac:chgData name="Syphax Ait oubelli" userId="ecf726b1934da71b" providerId="LiveId" clId="{DBF02EF2-5AE0-440D-B6AD-B5ACDEE03AC8}" dt="2021-08-27T21:18:01.219" v="5428" actId="207"/>
          <ac:spMkLst>
            <pc:docMk/>
            <pc:sldMk cId="2267857572" sldId="492"/>
            <ac:spMk id="45" creationId="{1861D464-012F-4583-95DE-762D471F3ACA}"/>
          </ac:spMkLst>
        </pc:spChg>
        <pc:spChg chg="add mod">
          <ac:chgData name="Syphax Ait oubelli" userId="ecf726b1934da71b" providerId="LiveId" clId="{DBF02EF2-5AE0-440D-B6AD-B5ACDEE03AC8}" dt="2021-08-27T21:18:01.219" v="5428" actId="207"/>
          <ac:spMkLst>
            <pc:docMk/>
            <pc:sldMk cId="2267857572" sldId="492"/>
            <ac:spMk id="46" creationId="{64D3DCB4-60C7-481A-ABD6-5B5BF5D94DC0}"/>
          </ac:spMkLst>
        </pc:spChg>
        <pc:spChg chg="add mod">
          <ac:chgData name="Syphax Ait oubelli" userId="ecf726b1934da71b" providerId="LiveId" clId="{DBF02EF2-5AE0-440D-B6AD-B5ACDEE03AC8}" dt="2021-08-27T22:03:09.305" v="5855" actId="20577"/>
          <ac:spMkLst>
            <pc:docMk/>
            <pc:sldMk cId="2267857572" sldId="492"/>
            <ac:spMk id="47" creationId="{BC4936AF-7854-4FC5-ACAE-610CF93AD788}"/>
          </ac:spMkLst>
        </pc:spChg>
        <pc:spChg chg="add mod">
          <ac:chgData name="Syphax Ait oubelli" userId="ecf726b1934da71b" providerId="LiveId" clId="{DBF02EF2-5AE0-440D-B6AD-B5ACDEE03AC8}" dt="2021-08-27T21:18:01.219" v="5428" actId="207"/>
          <ac:spMkLst>
            <pc:docMk/>
            <pc:sldMk cId="2267857572" sldId="492"/>
            <ac:spMk id="48" creationId="{F71E912D-2B60-450B-AAB1-CAD53EFBB835}"/>
          </ac:spMkLst>
        </pc:spChg>
        <pc:spChg chg="add mod">
          <ac:chgData name="Syphax Ait oubelli" userId="ecf726b1934da71b" providerId="LiveId" clId="{DBF02EF2-5AE0-440D-B6AD-B5ACDEE03AC8}" dt="2021-08-27T21:18:01.219" v="5428" actId="207"/>
          <ac:spMkLst>
            <pc:docMk/>
            <pc:sldMk cId="2267857572" sldId="492"/>
            <ac:spMk id="49" creationId="{9DE45A9B-DC51-4FC3-BB0D-038AD02F32AA}"/>
          </ac:spMkLst>
        </pc:spChg>
        <pc:spChg chg="add mod">
          <ac:chgData name="Syphax Ait oubelli" userId="ecf726b1934da71b" providerId="LiveId" clId="{DBF02EF2-5AE0-440D-B6AD-B5ACDEE03AC8}" dt="2021-08-27T21:18:01.219" v="5428" actId="207"/>
          <ac:spMkLst>
            <pc:docMk/>
            <pc:sldMk cId="2267857572" sldId="492"/>
            <ac:spMk id="50" creationId="{A787A5BA-87DC-4AD6-9F7A-117744B2FF0A}"/>
          </ac:spMkLst>
        </pc:spChg>
        <pc:spChg chg="add mod">
          <ac:chgData name="Syphax Ait oubelli" userId="ecf726b1934da71b" providerId="LiveId" clId="{DBF02EF2-5AE0-440D-B6AD-B5ACDEE03AC8}" dt="2021-08-27T21:18:01.219" v="5428" actId="207"/>
          <ac:spMkLst>
            <pc:docMk/>
            <pc:sldMk cId="2267857572" sldId="492"/>
            <ac:spMk id="51" creationId="{7F765C89-E4E8-479B-9272-AC4CD05CEEEC}"/>
          </ac:spMkLst>
        </pc:spChg>
        <pc:spChg chg="add mod">
          <ac:chgData name="Syphax Ait oubelli" userId="ecf726b1934da71b" providerId="LiveId" clId="{DBF02EF2-5AE0-440D-B6AD-B5ACDEE03AC8}" dt="2021-08-27T21:18:01.219" v="5428" actId="207"/>
          <ac:spMkLst>
            <pc:docMk/>
            <pc:sldMk cId="2267857572" sldId="492"/>
            <ac:spMk id="52" creationId="{F1B0D065-B4E6-48AC-80C6-783AB6D4B667}"/>
          </ac:spMkLst>
        </pc:spChg>
        <pc:spChg chg="add mod">
          <ac:chgData name="Syphax Ait oubelli" userId="ecf726b1934da71b" providerId="LiveId" clId="{DBF02EF2-5AE0-440D-B6AD-B5ACDEE03AC8}" dt="2021-08-27T21:18:01.219" v="5428" actId="207"/>
          <ac:spMkLst>
            <pc:docMk/>
            <pc:sldMk cId="2267857572" sldId="492"/>
            <ac:spMk id="53" creationId="{A1BEBC20-CB86-4DA3-AAEB-65F11F252820}"/>
          </ac:spMkLst>
        </pc:spChg>
        <pc:spChg chg="add mod">
          <ac:chgData name="Syphax Ait oubelli" userId="ecf726b1934da71b" providerId="LiveId" clId="{DBF02EF2-5AE0-440D-B6AD-B5ACDEE03AC8}" dt="2021-08-27T21:18:01.219" v="5428" actId="207"/>
          <ac:spMkLst>
            <pc:docMk/>
            <pc:sldMk cId="2267857572" sldId="492"/>
            <ac:spMk id="54" creationId="{2AB980C0-B850-4740-B0DB-6ED91378CA29}"/>
          </ac:spMkLst>
        </pc:spChg>
        <pc:spChg chg="add mod">
          <ac:chgData name="Syphax Ait oubelli" userId="ecf726b1934da71b" providerId="LiveId" clId="{DBF02EF2-5AE0-440D-B6AD-B5ACDEE03AC8}" dt="2021-08-27T21:18:01.219" v="5428" actId="207"/>
          <ac:spMkLst>
            <pc:docMk/>
            <pc:sldMk cId="2267857572" sldId="492"/>
            <ac:spMk id="55" creationId="{917A8864-378E-4F77-AC59-653EBC2E89A3}"/>
          </ac:spMkLst>
        </pc:spChg>
        <pc:spChg chg="add mod">
          <ac:chgData name="Syphax Ait oubelli" userId="ecf726b1934da71b" providerId="LiveId" clId="{DBF02EF2-5AE0-440D-B6AD-B5ACDEE03AC8}" dt="2021-08-27T21:18:01.219" v="5428" actId="207"/>
          <ac:spMkLst>
            <pc:docMk/>
            <pc:sldMk cId="2267857572" sldId="492"/>
            <ac:spMk id="56" creationId="{D4C9B622-1F16-4CA4-BB2E-AA858C2393D1}"/>
          </ac:spMkLst>
        </pc:spChg>
        <pc:spChg chg="add mod">
          <ac:chgData name="Syphax Ait oubelli" userId="ecf726b1934da71b" providerId="LiveId" clId="{DBF02EF2-5AE0-440D-B6AD-B5ACDEE03AC8}" dt="2021-08-27T21:18:01.219" v="5428" actId="207"/>
          <ac:spMkLst>
            <pc:docMk/>
            <pc:sldMk cId="2267857572" sldId="492"/>
            <ac:spMk id="57" creationId="{C46E6883-F8C4-4E90-B2E4-AA294248B1F9}"/>
          </ac:spMkLst>
        </pc:spChg>
        <pc:spChg chg="add mod">
          <ac:chgData name="Syphax Ait oubelli" userId="ecf726b1934da71b" providerId="LiveId" clId="{DBF02EF2-5AE0-440D-B6AD-B5ACDEE03AC8}" dt="2021-08-27T21:18:01.219" v="5428" actId="207"/>
          <ac:spMkLst>
            <pc:docMk/>
            <pc:sldMk cId="2267857572" sldId="492"/>
            <ac:spMk id="58" creationId="{304B6D7E-66F9-4B1E-AE72-B3D3C703B4AA}"/>
          </ac:spMkLst>
        </pc:spChg>
        <pc:spChg chg="add mod">
          <ac:chgData name="Syphax Ait oubelli" userId="ecf726b1934da71b" providerId="LiveId" clId="{DBF02EF2-5AE0-440D-B6AD-B5ACDEE03AC8}" dt="2021-08-27T21:18:01.219" v="5428" actId="207"/>
          <ac:spMkLst>
            <pc:docMk/>
            <pc:sldMk cId="2267857572" sldId="492"/>
            <ac:spMk id="59" creationId="{715F7F6B-A41A-4A27-975C-1412089A0B76}"/>
          </ac:spMkLst>
        </pc:spChg>
        <pc:spChg chg="add mod">
          <ac:chgData name="Syphax Ait oubelli" userId="ecf726b1934da71b" providerId="LiveId" clId="{DBF02EF2-5AE0-440D-B6AD-B5ACDEE03AC8}" dt="2021-08-27T21:18:01.219" v="5428" actId="207"/>
          <ac:spMkLst>
            <pc:docMk/>
            <pc:sldMk cId="2267857572" sldId="492"/>
            <ac:spMk id="60" creationId="{8932534F-A21A-4B2D-B0CC-499CC8F4F4F9}"/>
          </ac:spMkLst>
        </pc:spChg>
        <pc:spChg chg="add mod">
          <ac:chgData name="Syphax Ait oubelli" userId="ecf726b1934da71b" providerId="LiveId" clId="{DBF02EF2-5AE0-440D-B6AD-B5ACDEE03AC8}" dt="2021-08-27T21:18:01.219" v="5428" actId="207"/>
          <ac:spMkLst>
            <pc:docMk/>
            <pc:sldMk cId="2267857572" sldId="492"/>
            <ac:spMk id="61" creationId="{46458BA2-ED97-4F30-902D-799E55CFC685}"/>
          </ac:spMkLst>
        </pc:spChg>
        <pc:spChg chg="add mod">
          <ac:chgData name="Syphax Ait oubelli" userId="ecf726b1934da71b" providerId="LiveId" clId="{DBF02EF2-5AE0-440D-B6AD-B5ACDEE03AC8}" dt="2021-08-27T21:18:01.219" v="5428" actId="207"/>
          <ac:spMkLst>
            <pc:docMk/>
            <pc:sldMk cId="2267857572" sldId="492"/>
            <ac:spMk id="62" creationId="{B8F4E140-A98D-47A2-BFC4-25E41E8BE37E}"/>
          </ac:spMkLst>
        </pc:spChg>
        <pc:spChg chg="add mod">
          <ac:chgData name="Syphax Ait oubelli" userId="ecf726b1934da71b" providerId="LiveId" clId="{DBF02EF2-5AE0-440D-B6AD-B5ACDEE03AC8}" dt="2021-08-27T21:18:01.219" v="5428" actId="207"/>
          <ac:spMkLst>
            <pc:docMk/>
            <pc:sldMk cId="2267857572" sldId="492"/>
            <ac:spMk id="63" creationId="{6573F369-8A4A-4297-895A-1FA0A5E39F17}"/>
          </ac:spMkLst>
        </pc:spChg>
        <pc:spChg chg="add mod">
          <ac:chgData name="Syphax Ait oubelli" userId="ecf726b1934da71b" providerId="LiveId" clId="{DBF02EF2-5AE0-440D-B6AD-B5ACDEE03AC8}" dt="2021-08-27T21:18:01.219" v="5428" actId="207"/>
          <ac:spMkLst>
            <pc:docMk/>
            <pc:sldMk cId="2267857572" sldId="492"/>
            <ac:spMk id="64" creationId="{55BBFDDF-DED8-4EF9-8BE5-DB6491554FE4}"/>
          </ac:spMkLst>
        </pc:spChg>
        <pc:spChg chg="add mod">
          <ac:chgData name="Syphax Ait oubelli" userId="ecf726b1934da71b" providerId="LiveId" clId="{DBF02EF2-5AE0-440D-B6AD-B5ACDEE03AC8}" dt="2021-08-27T21:15:17.135" v="5394" actId="1076"/>
          <ac:spMkLst>
            <pc:docMk/>
            <pc:sldMk cId="2267857572" sldId="492"/>
            <ac:spMk id="65" creationId="{6ACDA960-D0FC-4BB3-A1DF-95DBFC1FFAEF}"/>
          </ac:spMkLst>
        </pc:spChg>
        <pc:spChg chg="add mod">
          <ac:chgData name="Syphax Ait oubelli" userId="ecf726b1934da71b" providerId="LiveId" clId="{DBF02EF2-5AE0-440D-B6AD-B5ACDEE03AC8}" dt="2021-08-27T21:18:59.127" v="5444" actId="1076"/>
          <ac:spMkLst>
            <pc:docMk/>
            <pc:sldMk cId="2267857572" sldId="492"/>
            <ac:spMk id="67" creationId="{AE7A277E-8457-49AA-96D0-C09F6EE3493E}"/>
          </ac:spMkLst>
        </pc:spChg>
        <pc:spChg chg="mod topLvl">
          <ac:chgData name="Syphax Ait oubelli" userId="ecf726b1934da71b" providerId="LiveId" clId="{DBF02EF2-5AE0-440D-B6AD-B5ACDEE03AC8}" dt="2021-08-27T21:12:46.817" v="5363" actId="165"/>
          <ac:spMkLst>
            <pc:docMk/>
            <pc:sldMk cId="2267857572" sldId="492"/>
            <ac:spMk id="106" creationId="{83EC1FEA-A4AA-4164-8A3F-F3B46FE0C0B0}"/>
          </ac:spMkLst>
        </pc:spChg>
        <pc:spChg chg="mod topLvl">
          <ac:chgData name="Syphax Ait oubelli" userId="ecf726b1934da71b" providerId="LiveId" clId="{DBF02EF2-5AE0-440D-B6AD-B5ACDEE03AC8}" dt="2021-08-27T21:12:46.817" v="5363" actId="165"/>
          <ac:spMkLst>
            <pc:docMk/>
            <pc:sldMk cId="2267857572" sldId="492"/>
            <ac:spMk id="108" creationId="{60FBDB05-EB29-4790-BF6C-BC6A95838E9E}"/>
          </ac:spMkLst>
        </pc:spChg>
        <pc:spChg chg="mod topLvl">
          <ac:chgData name="Syphax Ait oubelli" userId="ecf726b1934da71b" providerId="LiveId" clId="{DBF02EF2-5AE0-440D-B6AD-B5ACDEE03AC8}" dt="2021-08-27T21:12:46.817" v="5363" actId="165"/>
          <ac:spMkLst>
            <pc:docMk/>
            <pc:sldMk cId="2267857572" sldId="492"/>
            <ac:spMk id="109" creationId="{330AD4BE-0607-4137-B92B-EF5036A50040}"/>
          </ac:spMkLst>
        </pc:spChg>
        <pc:spChg chg="mod topLvl">
          <ac:chgData name="Syphax Ait oubelli" userId="ecf726b1934da71b" providerId="LiveId" clId="{DBF02EF2-5AE0-440D-B6AD-B5ACDEE03AC8}" dt="2021-08-27T21:12:46.817" v="5363" actId="165"/>
          <ac:spMkLst>
            <pc:docMk/>
            <pc:sldMk cId="2267857572" sldId="492"/>
            <ac:spMk id="110" creationId="{9E11F84A-E1AD-4675-A576-37CF2DB2BE88}"/>
          </ac:spMkLst>
        </pc:spChg>
        <pc:spChg chg="mod topLvl">
          <ac:chgData name="Syphax Ait oubelli" userId="ecf726b1934da71b" providerId="LiveId" clId="{DBF02EF2-5AE0-440D-B6AD-B5ACDEE03AC8}" dt="2021-08-27T21:12:46.817" v="5363" actId="165"/>
          <ac:spMkLst>
            <pc:docMk/>
            <pc:sldMk cId="2267857572" sldId="492"/>
            <ac:spMk id="111" creationId="{4416A485-9C82-48A9-BD9D-1D0ADB847775}"/>
          </ac:spMkLst>
        </pc:spChg>
        <pc:spChg chg="mod topLvl">
          <ac:chgData name="Syphax Ait oubelli" userId="ecf726b1934da71b" providerId="LiveId" clId="{DBF02EF2-5AE0-440D-B6AD-B5ACDEE03AC8}" dt="2021-08-27T21:12:46.817" v="5363" actId="165"/>
          <ac:spMkLst>
            <pc:docMk/>
            <pc:sldMk cId="2267857572" sldId="492"/>
            <ac:spMk id="112" creationId="{B1D15971-5185-4C69-85A9-34473DCCA16A}"/>
          </ac:spMkLst>
        </pc:spChg>
        <pc:spChg chg="mod topLvl">
          <ac:chgData name="Syphax Ait oubelli" userId="ecf726b1934da71b" providerId="LiveId" clId="{DBF02EF2-5AE0-440D-B6AD-B5ACDEE03AC8}" dt="2021-08-27T21:12:46.817" v="5363" actId="165"/>
          <ac:spMkLst>
            <pc:docMk/>
            <pc:sldMk cId="2267857572" sldId="492"/>
            <ac:spMk id="113" creationId="{2FECEED1-216D-48BE-AB69-6D5671E8CFF0}"/>
          </ac:spMkLst>
        </pc:spChg>
        <pc:spChg chg="mod topLvl">
          <ac:chgData name="Syphax Ait oubelli" userId="ecf726b1934da71b" providerId="LiveId" clId="{DBF02EF2-5AE0-440D-B6AD-B5ACDEE03AC8}" dt="2021-08-27T21:12:46.817" v="5363" actId="165"/>
          <ac:spMkLst>
            <pc:docMk/>
            <pc:sldMk cId="2267857572" sldId="492"/>
            <ac:spMk id="114" creationId="{59CD2F60-4E6C-4AB7-A858-4243748BF28A}"/>
          </ac:spMkLst>
        </pc:spChg>
        <pc:spChg chg="mod topLvl">
          <ac:chgData name="Syphax Ait oubelli" userId="ecf726b1934da71b" providerId="LiveId" clId="{DBF02EF2-5AE0-440D-B6AD-B5ACDEE03AC8}" dt="2021-08-27T21:12:46.817" v="5363" actId="165"/>
          <ac:spMkLst>
            <pc:docMk/>
            <pc:sldMk cId="2267857572" sldId="492"/>
            <ac:spMk id="115" creationId="{9B5739D4-BF66-4BCD-85BD-95EDCF00809E}"/>
          </ac:spMkLst>
        </pc:spChg>
        <pc:spChg chg="mod topLvl">
          <ac:chgData name="Syphax Ait oubelli" userId="ecf726b1934da71b" providerId="LiveId" clId="{DBF02EF2-5AE0-440D-B6AD-B5ACDEE03AC8}" dt="2021-08-27T21:12:46.817" v="5363" actId="165"/>
          <ac:spMkLst>
            <pc:docMk/>
            <pc:sldMk cId="2267857572" sldId="492"/>
            <ac:spMk id="116" creationId="{C0339646-745E-4272-8114-C8178E2CBE8A}"/>
          </ac:spMkLst>
        </pc:spChg>
        <pc:spChg chg="mod topLvl">
          <ac:chgData name="Syphax Ait oubelli" userId="ecf726b1934da71b" providerId="LiveId" clId="{DBF02EF2-5AE0-440D-B6AD-B5ACDEE03AC8}" dt="2021-08-27T21:12:46.817" v="5363" actId="165"/>
          <ac:spMkLst>
            <pc:docMk/>
            <pc:sldMk cId="2267857572" sldId="492"/>
            <ac:spMk id="117" creationId="{8CD5F533-F767-4951-84AF-09E141C4F907}"/>
          </ac:spMkLst>
        </pc:spChg>
        <pc:spChg chg="mod topLvl">
          <ac:chgData name="Syphax Ait oubelli" userId="ecf726b1934da71b" providerId="LiveId" clId="{DBF02EF2-5AE0-440D-B6AD-B5ACDEE03AC8}" dt="2021-08-27T21:12:46.817" v="5363" actId="165"/>
          <ac:spMkLst>
            <pc:docMk/>
            <pc:sldMk cId="2267857572" sldId="492"/>
            <ac:spMk id="118" creationId="{B6E38175-4676-41B1-838E-46671EDA869A}"/>
          </ac:spMkLst>
        </pc:spChg>
        <pc:spChg chg="mod topLvl">
          <ac:chgData name="Syphax Ait oubelli" userId="ecf726b1934da71b" providerId="LiveId" clId="{DBF02EF2-5AE0-440D-B6AD-B5ACDEE03AC8}" dt="2021-08-27T21:12:46.817" v="5363" actId="165"/>
          <ac:spMkLst>
            <pc:docMk/>
            <pc:sldMk cId="2267857572" sldId="492"/>
            <ac:spMk id="119" creationId="{6DA90CEE-DE75-49D1-904E-305DFB80E3DE}"/>
          </ac:spMkLst>
        </pc:spChg>
        <pc:spChg chg="mod topLvl">
          <ac:chgData name="Syphax Ait oubelli" userId="ecf726b1934da71b" providerId="LiveId" clId="{DBF02EF2-5AE0-440D-B6AD-B5ACDEE03AC8}" dt="2021-08-27T21:12:46.817" v="5363" actId="165"/>
          <ac:spMkLst>
            <pc:docMk/>
            <pc:sldMk cId="2267857572" sldId="492"/>
            <ac:spMk id="120" creationId="{869D2E8C-0A25-4055-8879-B3C9BDD8E253}"/>
          </ac:spMkLst>
        </pc:spChg>
        <pc:spChg chg="mod topLvl">
          <ac:chgData name="Syphax Ait oubelli" userId="ecf726b1934da71b" providerId="LiveId" clId="{DBF02EF2-5AE0-440D-B6AD-B5ACDEE03AC8}" dt="2021-08-27T21:12:46.817" v="5363" actId="165"/>
          <ac:spMkLst>
            <pc:docMk/>
            <pc:sldMk cId="2267857572" sldId="492"/>
            <ac:spMk id="121" creationId="{78F5FBB9-4649-47E2-BAB0-C3E08A71EE19}"/>
          </ac:spMkLst>
        </pc:spChg>
        <pc:spChg chg="mod topLvl">
          <ac:chgData name="Syphax Ait oubelli" userId="ecf726b1934da71b" providerId="LiveId" clId="{DBF02EF2-5AE0-440D-B6AD-B5ACDEE03AC8}" dt="2021-08-27T21:12:46.817" v="5363" actId="165"/>
          <ac:spMkLst>
            <pc:docMk/>
            <pc:sldMk cId="2267857572" sldId="492"/>
            <ac:spMk id="122" creationId="{87932780-2698-4037-A404-95A1A307F1B6}"/>
          </ac:spMkLst>
        </pc:spChg>
        <pc:spChg chg="mod topLvl">
          <ac:chgData name="Syphax Ait oubelli" userId="ecf726b1934da71b" providerId="LiveId" clId="{DBF02EF2-5AE0-440D-B6AD-B5ACDEE03AC8}" dt="2021-08-27T21:12:46.817" v="5363" actId="165"/>
          <ac:spMkLst>
            <pc:docMk/>
            <pc:sldMk cId="2267857572" sldId="492"/>
            <ac:spMk id="123" creationId="{6EB0550F-3A4F-42D7-9AD9-749698E73B52}"/>
          </ac:spMkLst>
        </pc:spChg>
        <pc:spChg chg="mod topLvl">
          <ac:chgData name="Syphax Ait oubelli" userId="ecf726b1934da71b" providerId="LiveId" clId="{DBF02EF2-5AE0-440D-B6AD-B5ACDEE03AC8}" dt="2021-08-27T21:12:46.817" v="5363" actId="165"/>
          <ac:spMkLst>
            <pc:docMk/>
            <pc:sldMk cId="2267857572" sldId="492"/>
            <ac:spMk id="124" creationId="{7C552565-F814-440F-B810-69B985E86A5D}"/>
          </ac:spMkLst>
        </pc:spChg>
        <pc:spChg chg="mod topLvl">
          <ac:chgData name="Syphax Ait oubelli" userId="ecf726b1934da71b" providerId="LiveId" clId="{DBF02EF2-5AE0-440D-B6AD-B5ACDEE03AC8}" dt="2021-08-27T21:12:46.817" v="5363" actId="165"/>
          <ac:spMkLst>
            <pc:docMk/>
            <pc:sldMk cId="2267857572" sldId="492"/>
            <ac:spMk id="125" creationId="{329B5B38-2E37-4E27-8B20-4316760C5618}"/>
          </ac:spMkLst>
        </pc:spChg>
        <pc:spChg chg="mod topLvl">
          <ac:chgData name="Syphax Ait oubelli" userId="ecf726b1934da71b" providerId="LiveId" clId="{DBF02EF2-5AE0-440D-B6AD-B5ACDEE03AC8}" dt="2021-08-27T21:12:46.817" v="5363" actId="165"/>
          <ac:spMkLst>
            <pc:docMk/>
            <pc:sldMk cId="2267857572" sldId="492"/>
            <ac:spMk id="126" creationId="{2288AE35-5D51-4AF7-93D1-4E7E763AF388}"/>
          </ac:spMkLst>
        </pc:spChg>
        <pc:spChg chg="del">
          <ac:chgData name="Syphax Ait oubelli" userId="ecf726b1934da71b" providerId="LiveId" clId="{DBF02EF2-5AE0-440D-B6AD-B5ACDEE03AC8}" dt="2021-08-27T21:10:58.984" v="5352" actId="478"/>
          <ac:spMkLst>
            <pc:docMk/>
            <pc:sldMk cId="2267857572" sldId="492"/>
            <ac:spMk id="127" creationId="{F29E7C11-DAAD-43E0-B324-439CA708793D}"/>
          </ac:spMkLst>
        </pc:spChg>
        <pc:spChg chg="del">
          <ac:chgData name="Syphax Ait oubelli" userId="ecf726b1934da71b" providerId="LiveId" clId="{DBF02EF2-5AE0-440D-B6AD-B5ACDEE03AC8}" dt="2021-08-27T21:10:58.984" v="5352" actId="478"/>
          <ac:spMkLst>
            <pc:docMk/>
            <pc:sldMk cId="2267857572" sldId="492"/>
            <ac:spMk id="128" creationId="{C0E404C0-56D9-47F9-B610-F06512B6DB77}"/>
          </ac:spMkLst>
        </pc:spChg>
        <pc:spChg chg="del">
          <ac:chgData name="Syphax Ait oubelli" userId="ecf726b1934da71b" providerId="LiveId" clId="{DBF02EF2-5AE0-440D-B6AD-B5ACDEE03AC8}" dt="2021-08-27T21:10:58.984" v="5352" actId="478"/>
          <ac:spMkLst>
            <pc:docMk/>
            <pc:sldMk cId="2267857572" sldId="492"/>
            <ac:spMk id="129" creationId="{C1E5AC9B-8022-49EC-9DBE-CC528E1D9565}"/>
          </ac:spMkLst>
        </pc:spChg>
        <pc:spChg chg="del">
          <ac:chgData name="Syphax Ait oubelli" userId="ecf726b1934da71b" providerId="LiveId" clId="{DBF02EF2-5AE0-440D-B6AD-B5ACDEE03AC8}" dt="2021-08-27T21:10:58.984" v="5352" actId="478"/>
          <ac:spMkLst>
            <pc:docMk/>
            <pc:sldMk cId="2267857572" sldId="492"/>
            <ac:spMk id="130" creationId="{3673B0BD-24F2-474F-8136-0EF4E38C2AA4}"/>
          </ac:spMkLst>
        </pc:spChg>
        <pc:spChg chg="del">
          <ac:chgData name="Syphax Ait oubelli" userId="ecf726b1934da71b" providerId="LiveId" clId="{DBF02EF2-5AE0-440D-B6AD-B5ACDEE03AC8}" dt="2021-08-27T21:10:58.984" v="5352" actId="478"/>
          <ac:spMkLst>
            <pc:docMk/>
            <pc:sldMk cId="2267857572" sldId="492"/>
            <ac:spMk id="131" creationId="{D276E163-290F-49DC-B5C3-95F67705DFDC}"/>
          </ac:spMkLst>
        </pc:spChg>
        <pc:spChg chg="del">
          <ac:chgData name="Syphax Ait oubelli" userId="ecf726b1934da71b" providerId="LiveId" clId="{DBF02EF2-5AE0-440D-B6AD-B5ACDEE03AC8}" dt="2021-08-27T21:10:58.984" v="5352" actId="478"/>
          <ac:spMkLst>
            <pc:docMk/>
            <pc:sldMk cId="2267857572" sldId="492"/>
            <ac:spMk id="132" creationId="{9459E8C4-73F9-4A3B-B0C1-0CF87CD4195C}"/>
          </ac:spMkLst>
        </pc:spChg>
        <pc:spChg chg="del">
          <ac:chgData name="Syphax Ait oubelli" userId="ecf726b1934da71b" providerId="LiveId" clId="{DBF02EF2-5AE0-440D-B6AD-B5ACDEE03AC8}" dt="2021-08-27T21:10:58.984" v="5352" actId="478"/>
          <ac:spMkLst>
            <pc:docMk/>
            <pc:sldMk cId="2267857572" sldId="492"/>
            <ac:spMk id="133" creationId="{65A346DD-6C9F-4E41-B7BD-788AB3C0A727}"/>
          </ac:spMkLst>
        </pc:spChg>
        <pc:spChg chg="del">
          <ac:chgData name="Syphax Ait oubelli" userId="ecf726b1934da71b" providerId="LiveId" clId="{DBF02EF2-5AE0-440D-B6AD-B5ACDEE03AC8}" dt="2021-08-27T21:10:58.984" v="5352" actId="478"/>
          <ac:spMkLst>
            <pc:docMk/>
            <pc:sldMk cId="2267857572" sldId="492"/>
            <ac:spMk id="134" creationId="{632B31FE-6047-4C81-8A27-29C3E01BA1FC}"/>
          </ac:spMkLst>
        </pc:spChg>
        <pc:spChg chg="del">
          <ac:chgData name="Syphax Ait oubelli" userId="ecf726b1934da71b" providerId="LiveId" clId="{DBF02EF2-5AE0-440D-B6AD-B5ACDEE03AC8}" dt="2021-08-27T21:10:58.984" v="5352" actId="478"/>
          <ac:spMkLst>
            <pc:docMk/>
            <pc:sldMk cId="2267857572" sldId="492"/>
            <ac:spMk id="135" creationId="{73EE7D09-98B4-4548-949C-31F9791D8FC1}"/>
          </ac:spMkLst>
        </pc:spChg>
        <pc:spChg chg="del">
          <ac:chgData name="Syphax Ait oubelli" userId="ecf726b1934da71b" providerId="LiveId" clId="{DBF02EF2-5AE0-440D-B6AD-B5ACDEE03AC8}" dt="2021-08-27T21:10:58.984" v="5352" actId="478"/>
          <ac:spMkLst>
            <pc:docMk/>
            <pc:sldMk cId="2267857572" sldId="492"/>
            <ac:spMk id="136" creationId="{480A279E-5FF3-4B47-AF02-AEC3EAAD87FA}"/>
          </ac:spMkLst>
        </pc:spChg>
        <pc:spChg chg="del">
          <ac:chgData name="Syphax Ait oubelli" userId="ecf726b1934da71b" providerId="LiveId" clId="{DBF02EF2-5AE0-440D-B6AD-B5ACDEE03AC8}" dt="2021-08-27T21:10:58.984" v="5352" actId="478"/>
          <ac:spMkLst>
            <pc:docMk/>
            <pc:sldMk cId="2267857572" sldId="492"/>
            <ac:spMk id="137" creationId="{16F762A7-147C-4ED7-BCA0-A022BF28FEF8}"/>
          </ac:spMkLst>
        </pc:spChg>
        <pc:spChg chg="del">
          <ac:chgData name="Syphax Ait oubelli" userId="ecf726b1934da71b" providerId="LiveId" clId="{DBF02EF2-5AE0-440D-B6AD-B5ACDEE03AC8}" dt="2021-08-27T21:10:58.984" v="5352" actId="478"/>
          <ac:spMkLst>
            <pc:docMk/>
            <pc:sldMk cId="2267857572" sldId="492"/>
            <ac:spMk id="138" creationId="{4965AA35-40B0-4DF8-84B0-D48E019E472C}"/>
          </ac:spMkLst>
        </pc:spChg>
        <pc:spChg chg="del">
          <ac:chgData name="Syphax Ait oubelli" userId="ecf726b1934da71b" providerId="LiveId" clId="{DBF02EF2-5AE0-440D-B6AD-B5ACDEE03AC8}" dt="2021-08-27T21:10:58.984" v="5352" actId="478"/>
          <ac:spMkLst>
            <pc:docMk/>
            <pc:sldMk cId="2267857572" sldId="492"/>
            <ac:spMk id="139" creationId="{B36AEF54-40C4-48B2-AC83-8FFE5F8C9B2A}"/>
          </ac:spMkLst>
        </pc:spChg>
        <pc:spChg chg="del">
          <ac:chgData name="Syphax Ait oubelli" userId="ecf726b1934da71b" providerId="LiveId" clId="{DBF02EF2-5AE0-440D-B6AD-B5ACDEE03AC8}" dt="2021-08-27T21:10:58.984" v="5352" actId="478"/>
          <ac:spMkLst>
            <pc:docMk/>
            <pc:sldMk cId="2267857572" sldId="492"/>
            <ac:spMk id="140" creationId="{9EC33FCF-4C00-4EF1-BA0E-766BB9B5197B}"/>
          </ac:spMkLst>
        </pc:spChg>
        <pc:spChg chg="del">
          <ac:chgData name="Syphax Ait oubelli" userId="ecf726b1934da71b" providerId="LiveId" clId="{DBF02EF2-5AE0-440D-B6AD-B5ACDEE03AC8}" dt="2021-08-27T21:10:58.984" v="5352" actId="478"/>
          <ac:spMkLst>
            <pc:docMk/>
            <pc:sldMk cId="2267857572" sldId="492"/>
            <ac:spMk id="141" creationId="{836B83C6-5E86-476F-8386-CCBBE4E89D40}"/>
          </ac:spMkLst>
        </pc:spChg>
        <pc:spChg chg="del">
          <ac:chgData name="Syphax Ait oubelli" userId="ecf726b1934da71b" providerId="LiveId" clId="{DBF02EF2-5AE0-440D-B6AD-B5ACDEE03AC8}" dt="2021-08-27T21:10:58.984" v="5352" actId="478"/>
          <ac:spMkLst>
            <pc:docMk/>
            <pc:sldMk cId="2267857572" sldId="492"/>
            <ac:spMk id="142" creationId="{D411856E-8C37-4EFF-828C-CEC7BE4E5735}"/>
          </ac:spMkLst>
        </pc:spChg>
        <pc:spChg chg="del">
          <ac:chgData name="Syphax Ait oubelli" userId="ecf726b1934da71b" providerId="LiveId" clId="{DBF02EF2-5AE0-440D-B6AD-B5ACDEE03AC8}" dt="2021-08-27T21:10:58.984" v="5352" actId="478"/>
          <ac:spMkLst>
            <pc:docMk/>
            <pc:sldMk cId="2267857572" sldId="492"/>
            <ac:spMk id="143" creationId="{0085F201-8AD1-4EF4-8BF9-27A4AE606BD6}"/>
          </ac:spMkLst>
        </pc:spChg>
        <pc:spChg chg="del">
          <ac:chgData name="Syphax Ait oubelli" userId="ecf726b1934da71b" providerId="LiveId" clId="{DBF02EF2-5AE0-440D-B6AD-B5ACDEE03AC8}" dt="2021-08-27T21:10:58.984" v="5352" actId="478"/>
          <ac:spMkLst>
            <pc:docMk/>
            <pc:sldMk cId="2267857572" sldId="492"/>
            <ac:spMk id="144" creationId="{244597DC-630E-4410-9E23-D2F26E5B1E8C}"/>
          </ac:spMkLst>
        </pc:spChg>
        <pc:spChg chg="del">
          <ac:chgData name="Syphax Ait oubelli" userId="ecf726b1934da71b" providerId="LiveId" clId="{DBF02EF2-5AE0-440D-B6AD-B5ACDEE03AC8}" dt="2021-08-27T21:10:58.984" v="5352" actId="478"/>
          <ac:spMkLst>
            <pc:docMk/>
            <pc:sldMk cId="2267857572" sldId="492"/>
            <ac:spMk id="145" creationId="{64E966FF-70D0-41A3-B675-1F06DF02355F}"/>
          </ac:spMkLst>
        </pc:spChg>
        <pc:spChg chg="del">
          <ac:chgData name="Syphax Ait oubelli" userId="ecf726b1934da71b" providerId="LiveId" clId="{DBF02EF2-5AE0-440D-B6AD-B5ACDEE03AC8}" dt="2021-08-27T21:10:58.984" v="5352" actId="478"/>
          <ac:spMkLst>
            <pc:docMk/>
            <pc:sldMk cId="2267857572" sldId="492"/>
            <ac:spMk id="148" creationId="{13340A5C-C96B-42D4-8277-6B2DAFFE0680}"/>
          </ac:spMkLst>
        </pc:spChg>
        <pc:grpChg chg="add del mod">
          <ac:chgData name="Syphax Ait oubelli" userId="ecf726b1934da71b" providerId="LiveId" clId="{DBF02EF2-5AE0-440D-B6AD-B5ACDEE03AC8}" dt="2021-08-27T21:12:46.817" v="5363" actId="165"/>
          <ac:grpSpMkLst>
            <pc:docMk/>
            <pc:sldMk cId="2267857572" sldId="492"/>
            <ac:grpSpMk id="2" creationId="{C381F7B7-893F-4041-BA2C-01AADCF9DD04}"/>
          </ac:grpSpMkLst>
        </pc:grpChg>
      </pc:sldChg>
      <pc:sldChg chg="modSp add mod modTransition">
        <pc:chgData name="Syphax Ait oubelli" userId="ecf726b1934da71b" providerId="LiveId" clId="{DBF02EF2-5AE0-440D-B6AD-B5ACDEE03AC8}" dt="2021-08-27T22:07:55.160" v="5916"/>
        <pc:sldMkLst>
          <pc:docMk/>
          <pc:sldMk cId="2085824508" sldId="493"/>
        </pc:sldMkLst>
        <pc:spChg chg="mod">
          <ac:chgData name="Syphax Ait oubelli" userId="ecf726b1934da71b" providerId="LiveId" clId="{DBF02EF2-5AE0-440D-B6AD-B5ACDEE03AC8}" dt="2021-08-27T21:21:21.554" v="5461" actId="207"/>
          <ac:spMkLst>
            <pc:docMk/>
            <pc:sldMk cId="2085824508" sldId="493"/>
            <ac:spMk id="45" creationId="{1861D464-012F-4583-95DE-762D471F3ACA}"/>
          </ac:spMkLst>
        </pc:spChg>
        <pc:spChg chg="mod">
          <ac:chgData name="Syphax Ait oubelli" userId="ecf726b1934da71b" providerId="LiveId" clId="{DBF02EF2-5AE0-440D-B6AD-B5ACDEE03AC8}" dt="2021-08-27T22:03:12.853" v="5857" actId="20577"/>
          <ac:spMkLst>
            <pc:docMk/>
            <pc:sldMk cId="2085824508" sldId="493"/>
            <ac:spMk id="47" creationId="{BC4936AF-7854-4FC5-ACAE-610CF93AD788}"/>
          </ac:spMkLst>
        </pc:spChg>
        <pc:spChg chg="mod">
          <ac:chgData name="Syphax Ait oubelli" userId="ecf726b1934da71b" providerId="LiveId" clId="{DBF02EF2-5AE0-440D-B6AD-B5ACDEE03AC8}" dt="2021-08-27T22:05:52.214" v="5906" actId="207"/>
          <ac:spMkLst>
            <pc:docMk/>
            <pc:sldMk cId="2085824508" sldId="493"/>
            <ac:spMk id="106" creationId="{83EC1FEA-A4AA-4164-8A3F-F3B46FE0C0B0}"/>
          </ac:spMkLst>
        </pc:spChg>
      </pc:sldChg>
      <pc:sldChg chg="add del">
        <pc:chgData name="Syphax Ait oubelli" userId="ecf726b1934da71b" providerId="LiveId" clId="{DBF02EF2-5AE0-440D-B6AD-B5ACDEE03AC8}" dt="2021-08-27T21:18:41.401" v="5430" actId="2890"/>
        <pc:sldMkLst>
          <pc:docMk/>
          <pc:sldMk cId="3559366245" sldId="493"/>
        </pc:sldMkLst>
      </pc:sldChg>
      <pc:sldChg chg="addSp delSp modSp add mod modTransition">
        <pc:chgData name="Syphax Ait oubelli" userId="ecf726b1934da71b" providerId="LiveId" clId="{DBF02EF2-5AE0-440D-B6AD-B5ACDEE03AC8}" dt="2021-08-27T22:07:55.160" v="5916"/>
        <pc:sldMkLst>
          <pc:docMk/>
          <pc:sldMk cId="1355393391" sldId="494"/>
        </pc:sldMkLst>
        <pc:spChg chg="mod">
          <ac:chgData name="Syphax Ait oubelli" userId="ecf726b1934da71b" providerId="LiveId" clId="{DBF02EF2-5AE0-440D-B6AD-B5ACDEE03AC8}" dt="2021-08-27T21:21:16.695" v="5459" actId="207"/>
          <ac:spMkLst>
            <pc:docMk/>
            <pc:sldMk cId="1355393391" sldId="494"/>
            <ac:spMk id="45" creationId="{1861D464-012F-4583-95DE-762D471F3ACA}"/>
          </ac:spMkLst>
        </pc:spChg>
        <pc:spChg chg="mod">
          <ac:chgData name="Syphax Ait oubelli" userId="ecf726b1934da71b" providerId="LiveId" clId="{DBF02EF2-5AE0-440D-B6AD-B5ACDEE03AC8}" dt="2021-08-27T22:03:16.308" v="5859" actId="20577"/>
          <ac:spMkLst>
            <pc:docMk/>
            <pc:sldMk cId="1355393391" sldId="494"/>
            <ac:spMk id="47" creationId="{BC4936AF-7854-4FC5-ACAE-610CF93AD788}"/>
          </ac:spMkLst>
        </pc:spChg>
        <pc:spChg chg="mod">
          <ac:chgData name="Syphax Ait oubelli" userId="ecf726b1934da71b" providerId="LiveId" clId="{DBF02EF2-5AE0-440D-B6AD-B5ACDEE03AC8}" dt="2021-08-27T22:05:55.559" v="5908" actId="207"/>
          <ac:spMkLst>
            <pc:docMk/>
            <pc:sldMk cId="1355393391" sldId="494"/>
            <ac:spMk id="106" creationId="{83EC1FEA-A4AA-4164-8A3F-F3B46FE0C0B0}"/>
          </ac:spMkLst>
        </pc:spChg>
        <pc:picChg chg="add mod">
          <ac:chgData name="Syphax Ait oubelli" userId="ecf726b1934da71b" providerId="LiveId" clId="{DBF02EF2-5AE0-440D-B6AD-B5ACDEE03AC8}" dt="2021-08-27T21:21:16.695" v="5459" actId="207"/>
          <ac:picMkLst>
            <pc:docMk/>
            <pc:sldMk cId="1355393391" sldId="494"/>
            <ac:picMk id="68" creationId="{85995CCD-9511-4970-84FB-B5612EBDB2A6}"/>
          </ac:picMkLst>
        </pc:picChg>
        <pc:cxnChg chg="add del mod">
          <ac:chgData name="Syphax Ait oubelli" userId="ecf726b1934da71b" providerId="LiveId" clId="{DBF02EF2-5AE0-440D-B6AD-B5ACDEE03AC8}" dt="2021-08-27T21:20:21.230" v="5455"/>
          <ac:cxnSpMkLst>
            <pc:docMk/>
            <pc:sldMk cId="1355393391" sldId="494"/>
            <ac:cxnSpMk id="66" creationId="{33894FED-BBC0-4FAE-816F-F9896051D7FB}"/>
          </ac:cxnSpMkLst>
        </pc:cxnChg>
      </pc:sldChg>
      <pc:sldChg chg="addSp delSp modSp add mod modTransition">
        <pc:chgData name="Syphax Ait oubelli" userId="ecf726b1934da71b" providerId="LiveId" clId="{DBF02EF2-5AE0-440D-B6AD-B5ACDEE03AC8}" dt="2021-08-27T22:07:55.160" v="5916"/>
        <pc:sldMkLst>
          <pc:docMk/>
          <pc:sldMk cId="2144134055" sldId="495"/>
        </pc:sldMkLst>
        <pc:spChg chg="mod">
          <ac:chgData name="Syphax Ait oubelli" userId="ecf726b1934da71b" providerId="LiveId" clId="{DBF02EF2-5AE0-440D-B6AD-B5ACDEE03AC8}" dt="2021-08-27T21:53:12.437" v="5634" actId="207"/>
          <ac:spMkLst>
            <pc:docMk/>
            <pc:sldMk cId="2144134055" sldId="495"/>
            <ac:spMk id="45" creationId="{1861D464-012F-4583-95DE-762D471F3ACA}"/>
          </ac:spMkLst>
        </pc:spChg>
        <pc:spChg chg="mod">
          <ac:chgData name="Syphax Ait oubelli" userId="ecf726b1934da71b" providerId="LiveId" clId="{DBF02EF2-5AE0-440D-B6AD-B5ACDEE03AC8}" dt="2021-08-27T21:23:02.313" v="5472" actId="207"/>
          <ac:spMkLst>
            <pc:docMk/>
            <pc:sldMk cId="2144134055" sldId="495"/>
            <ac:spMk id="46" creationId="{64D3DCB4-60C7-481A-ABD6-5B5BF5D94DC0}"/>
          </ac:spMkLst>
        </pc:spChg>
        <pc:spChg chg="mod">
          <ac:chgData name="Syphax Ait oubelli" userId="ecf726b1934da71b" providerId="LiveId" clId="{DBF02EF2-5AE0-440D-B6AD-B5ACDEE03AC8}" dt="2021-08-27T22:03:19.389" v="5861" actId="20577"/>
          <ac:spMkLst>
            <pc:docMk/>
            <pc:sldMk cId="2144134055" sldId="495"/>
            <ac:spMk id="47" creationId="{BC4936AF-7854-4FC5-ACAE-610CF93AD788}"/>
          </ac:spMkLst>
        </pc:spChg>
        <pc:spChg chg="mod">
          <ac:chgData name="Syphax Ait oubelli" userId="ecf726b1934da71b" providerId="LiveId" clId="{DBF02EF2-5AE0-440D-B6AD-B5ACDEE03AC8}" dt="2021-08-27T22:02:51.985" v="5851" actId="207"/>
          <ac:spMkLst>
            <pc:docMk/>
            <pc:sldMk cId="2144134055" sldId="495"/>
            <ac:spMk id="108" creationId="{60FBDB05-EB29-4790-BF6C-BC6A95838E9E}"/>
          </ac:spMkLst>
        </pc:spChg>
        <pc:picChg chg="add del mod">
          <ac:chgData name="Syphax Ait oubelli" userId="ecf726b1934da71b" providerId="LiveId" clId="{DBF02EF2-5AE0-440D-B6AD-B5ACDEE03AC8}" dt="2021-08-27T21:21:40.590" v="5466"/>
          <ac:picMkLst>
            <pc:docMk/>
            <pc:sldMk cId="2144134055" sldId="495"/>
            <ac:picMk id="66" creationId="{A0486169-22A2-410C-8D6C-55E95B931406}"/>
          </ac:picMkLst>
        </pc:picChg>
        <pc:cxnChg chg="add mod">
          <ac:chgData name="Syphax Ait oubelli" userId="ecf726b1934da71b" providerId="LiveId" clId="{DBF02EF2-5AE0-440D-B6AD-B5ACDEE03AC8}" dt="2021-08-27T21:22:36.911" v="5470" actId="14100"/>
          <ac:cxnSpMkLst>
            <pc:docMk/>
            <pc:sldMk cId="2144134055" sldId="495"/>
            <ac:cxnSpMk id="69" creationId="{D29FCF06-D2AE-4FD4-8352-D06D1982EB1B}"/>
          </ac:cxnSpMkLst>
        </pc:cxnChg>
      </pc:sldChg>
      <pc:sldChg chg="modSp add mod modTransition">
        <pc:chgData name="Syphax Ait oubelli" userId="ecf726b1934da71b" providerId="LiveId" clId="{DBF02EF2-5AE0-440D-B6AD-B5ACDEE03AC8}" dt="2021-08-27T22:07:55.160" v="5916"/>
        <pc:sldMkLst>
          <pc:docMk/>
          <pc:sldMk cId="68757582" sldId="496"/>
        </pc:sldMkLst>
        <pc:spChg chg="mod">
          <ac:chgData name="Syphax Ait oubelli" userId="ecf726b1934da71b" providerId="LiveId" clId="{DBF02EF2-5AE0-440D-B6AD-B5ACDEE03AC8}" dt="2021-08-27T21:53:01.551" v="5631" actId="207"/>
          <ac:spMkLst>
            <pc:docMk/>
            <pc:sldMk cId="68757582" sldId="496"/>
            <ac:spMk id="45" creationId="{1861D464-012F-4583-95DE-762D471F3ACA}"/>
          </ac:spMkLst>
        </pc:spChg>
        <pc:spChg chg="mod">
          <ac:chgData name="Syphax Ait oubelli" userId="ecf726b1934da71b" providerId="LiveId" clId="{DBF02EF2-5AE0-440D-B6AD-B5ACDEE03AC8}" dt="2021-08-27T22:03:22.420" v="5863" actId="20577"/>
          <ac:spMkLst>
            <pc:docMk/>
            <pc:sldMk cId="68757582" sldId="496"/>
            <ac:spMk id="47" creationId="{BC4936AF-7854-4FC5-ACAE-610CF93AD788}"/>
          </ac:spMkLst>
        </pc:spChg>
        <pc:spChg chg="mod">
          <ac:chgData name="Syphax Ait oubelli" userId="ecf726b1934da71b" providerId="LiveId" clId="{DBF02EF2-5AE0-440D-B6AD-B5ACDEE03AC8}" dt="2021-08-27T22:02:49.078" v="5849" actId="207"/>
          <ac:spMkLst>
            <pc:docMk/>
            <pc:sldMk cId="68757582" sldId="496"/>
            <ac:spMk id="108" creationId="{60FBDB05-EB29-4790-BF6C-BC6A95838E9E}"/>
          </ac:spMkLst>
        </pc:spChg>
      </pc:sldChg>
      <pc:sldChg chg="modSp add mod modTransition">
        <pc:chgData name="Syphax Ait oubelli" userId="ecf726b1934da71b" providerId="LiveId" clId="{DBF02EF2-5AE0-440D-B6AD-B5ACDEE03AC8}" dt="2021-08-27T22:07:55.160" v="5916"/>
        <pc:sldMkLst>
          <pc:docMk/>
          <pc:sldMk cId="3632676516" sldId="497"/>
        </pc:sldMkLst>
        <pc:spChg chg="mod">
          <ac:chgData name="Syphax Ait oubelli" userId="ecf726b1934da71b" providerId="LiveId" clId="{DBF02EF2-5AE0-440D-B6AD-B5ACDEE03AC8}" dt="2021-08-27T21:53:21.863" v="5636" actId="207"/>
          <ac:spMkLst>
            <pc:docMk/>
            <pc:sldMk cId="3632676516" sldId="497"/>
            <ac:spMk id="46" creationId="{64D3DCB4-60C7-481A-ABD6-5B5BF5D94DC0}"/>
          </ac:spMkLst>
        </pc:spChg>
        <pc:spChg chg="mod">
          <ac:chgData name="Syphax Ait oubelli" userId="ecf726b1934da71b" providerId="LiveId" clId="{DBF02EF2-5AE0-440D-B6AD-B5ACDEE03AC8}" dt="2021-08-27T22:03:25.914" v="5865" actId="20577"/>
          <ac:spMkLst>
            <pc:docMk/>
            <pc:sldMk cId="3632676516" sldId="497"/>
            <ac:spMk id="47" creationId="{BC4936AF-7854-4FC5-ACAE-610CF93AD788}"/>
          </ac:spMkLst>
        </pc:spChg>
        <pc:spChg chg="mod">
          <ac:chgData name="Syphax Ait oubelli" userId="ecf726b1934da71b" providerId="LiveId" clId="{DBF02EF2-5AE0-440D-B6AD-B5ACDEE03AC8}" dt="2021-08-27T22:02:44.892" v="5847" actId="207"/>
          <ac:spMkLst>
            <pc:docMk/>
            <pc:sldMk cId="3632676516" sldId="497"/>
            <ac:spMk id="109" creationId="{330AD4BE-0607-4137-B92B-EF5036A50040}"/>
          </ac:spMkLst>
        </pc:spChg>
        <pc:cxnChg chg="mod">
          <ac:chgData name="Syphax Ait oubelli" userId="ecf726b1934da71b" providerId="LiveId" clId="{DBF02EF2-5AE0-440D-B6AD-B5ACDEE03AC8}" dt="2021-08-27T21:23:09.428" v="5474" actId="1076"/>
          <ac:cxnSpMkLst>
            <pc:docMk/>
            <pc:sldMk cId="3632676516" sldId="497"/>
            <ac:cxnSpMk id="69" creationId="{D29FCF06-D2AE-4FD4-8352-D06D1982EB1B}"/>
          </ac:cxnSpMkLst>
        </pc:cxnChg>
      </pc:sldChg>
      <pc:sldChg chg="modSp add mod modTransition">
        <pc:chgData name="Syphax Ait oubelli" userId="ecf726b1934da71b" providerId="LiveId" clId="{DBF02EF2-5AE0-440D-B6AD-B5ACDEE03AC8}" dt="2021-08-27T22:07:55.160" v="5916"/>
        <pc:sldMkLst>
          <pc:docMk/>
          <pc:sldMk cId="527116945" sldId="498"/>
        </pc:sldMkLst>
        <pc:spChg chg="mod">
          <ac:chgData name="Syphax Ait oubelli" userId="ecf726b1934da71b" providerId="LiveId" clId="{DBF02EF2-5AE0-440D-B6AD-B5ACDEE03AC8}" dt="2021-08-27T21:53:25.436" v="5638" actId="207"/>
          <ac:spMkLst>
            <pc:docMk/>
            <pc:sldMk cId="527116945" sldId="498"/>
            <ac:spMk id="46" creationId="{64D3DCB4-60C7-481A-ABD6-5B5BF5D94DC0}"/>
          </ac:spMkLst>
        </pc:spChg>
        <pc:spChg chg="mod">
          <ac:chgData name="Syphax Ait oubelli" userId="ecf726b1934da71b" providerId="LiveId" clId="{DBF02EF2-5AE0-440D-B6AD-B5ACDEE03AC8}" dt="2021-08-27T22:03:28.697" v="5866" actId="20577"/>
          <ac:spMkLst>
            <pc:docMk/>
            <pc:sldMk cId="527116945" sldId="498"/>
            <ac:spMk id="47" creationId="{BC4936AF-7854-4FC5-ACAE-610CF93AD788}"/>
          </ac:spMkLst>
        </pc:spChg>
        <pc:spChg chg="mod">
          <ac:chgData name="Syphax Ait oubelli" userId="ecf726b1934da71b" providerId="LiveId" clId="{DBF02EF2-5AE0-440D-B6AD-B5ACDEE03AC8}" dt="2021-08-27T22:02:41.030" v="5845" actId="207"/>
          <ac:spMkLst>
            <pc:docMk/>
            <pc:sldMk cId="527116945" sldId="498"/>
            <ac:spMk id="109" creationId="{330AD4BE-0607-4137-B92B-EF5036A50040}"/>
          </ac:spMkLst>
        </pc:spChg>
      </pc:sldChg>
      <pc:sldChg chg="modSp add mod modTransition">
        <pc:chgData name="Syphax Ait oubelli" userId="ecf726b1934da71b" providerId="LiveId" clId="{DBF02EF2-5AE0-440D-B6AD-B5ACDEE03AC8}" dt="2021-08-27T22:07:55.160" v="5916"/>
        <pc:sldMkLst>
          <pc:docMk/>
          <pc:sldMk cId="2214693995" sldId="499"/>
        </pc:sldMkLst>
        <pc:spChg chg="mod">
          <ac:chgData name="Syphax Ait oubelli" userId="ecf726b1934da71b" providerId="LiveId" clId="{DBF02EF2-5AE0-440D-B6AD-B5ACDEE03AC8}" dt="2021-08-27T22:03:32.196" v="5867" actId="20577"/>
          <ac:spMkLst>
            <pc:docMk/>
            <pc:sldMk cId="2214693995" sldId="499"/>
            <ac:spMk id="47" creationId="{BC4936AF-7854-4FC5-ACAE-610CF93AD788}"/>
          </ac:spMkLst>
        </pc:spChg>
        <pc:spChg chg="mod">
          <ac:chgData name="Syphax Ait oubelli" userId="ecf726b1934da71b" providerId="LiveId" clId="{DBF02EF2-5AE0-440D-B6AD-B5ACDEE03AC8}" dt="2021-08-27T21:23:48.135" v="5484" actId="207"/>
          <ac:spMkLst>
            <pc:docMk/>
            <pc:sldMk cId="2214693995" sldId="499"/>
            <ac:spMk id="48" creationId="{F71E912D-2B60-450B-AAB1-CAD53EFBB835}"/>
          </ac:spMkLst>
        </pc:spChg>
        <pc:spChg chg="mod">
          <ac:chgData name="Syphax Ait oubelli" userId="ecf726b1934da71b" providerId="LiveId" clId="{DBF02EF2-5AE0-440D-B6AD-B5ACDEE03AC8}" dt="2021-08-27T22:02:34.127" v="5843" actId="207"/>
          <ac:spMkLst>
            <pc:docMk/>
            <pc:sldMk cId="2214693995" sldId="499"/>
            <ac:spMk id="110" creationId="{9E11F84A-E1AD-4675-A576-37CF2DB2BE88}"/>
          </ac:spMkLst>
        </pc:spChg>
        <pc:cxnChg chg="mod">
          <ac:chgData name="Syphax Ait oubelli" userId="ecf726b1934da71b" providerId="LiveId" clId="{DBF02EF2-5AE0-440D-B6AD-B5ACDEE03AC8}" dt="2021-08-27T21:23:38.401" v="5480" actId="1076"/>
          <ac:cxnSpMkLst>
            <pc:docMk/>
            <pc:sldMk cId="2214693995" sldId="499"/>
            <ac:cxnSpMk id="69" creationId="{D29FCF06-D2AE-4FD4-8352-D06D1982EB1B}"/>
          </ac:cxnSpMkLst>
        </pc:cxnChg>
      </pc:sldChg>
      <pc:sldChg chg="modSp add mod modTransition">
        <pc:chgData name="Syphax Ait oubelli" userId="ecf726b1934da71b" providerId="LiveId" clId="{DBF02EF2-5AE0-440D-B6AD-B5ACDEE03AC8}" dt="2021-08-27T22:07:55.160" v="5916"/>
        <pc:sldMkLst>
          <pc:docMk/>
          <pc:sldMk cId="2095037027" sldId="500"/>
        </pc:sldMkLst>
        <pc:spChg chg="mod">
          <ac:chgData name="Syphax Ait oubelli" userId="ecf726b1934da71b" providerId="LiveId" clId="{DBF02EF2-5AE0-440D-B6AD-B5ACDEE03AC8}" dt="2021-08-27T22:03:34.225" v="5868" actId="20577"/>
          <ac:spMkLst>
            <pc:docMk/>
            <pc:sldMk cId="2095037027" sldId="500"/>
            <ac:spMk id="47" creationId="{BC4936AF-7854-4FC5-ACAE-610CF93AD788}"/>
          </ac:spMkLst>
        </pc:spChg>
        <pc:spChg chg="mod">
          <ac:chgData name="Syphax Ait oubelli" userId="ecf726b1934da71b" providerId="LiveId" clId="{DBF02EF2-5AE0-440D-B6AD-B5ACDEE03AC8}" dt="2021-08-27T22:02:31.280" v="5841" actId="207"/>
          <ac:spMkLst>
            <pc:docMk/>
            <pc:sldMk cId="2095037027" sldId="500"/>
            <ac:spMk id="110" creationId="{9E11F84A-E1AD-4675-A576-37CF2DB2BE88}"/>
          </ac:spMkLst>
        </pc:spChg>
      </pc:sldChg>
      <pc:sldChg chg="modSp add mod modTransition">
        <pc:chgData name="Syphax Ait oubelli" userId="ecf726b1934da71b" providerId="LiveId" clId="{DBF02EF2-5AE0-440D-B6AD-B5ACDEE03AC8}" dt="2021-08-27T22:07:55.160" v="5916"/>
        <pc:sldMkLst>
          <pc:docMk/>
          <pc:sldMk cId="4209974517" sldId="501"/>
        </pc:sldMkLst>
        <pc:spChg chg="mod">
          <ac:chgData name="Syphax Ait oubelli" userId="ecf726b1934da71b" providerId="LiveId" clId="{DBF02EF2-5AE0-440D-B6AD-B5ACDEE03AC8}" dt="2021-08-27T22:03:36.159" v="5869" actId="20577"/>
          <ac:spMkLst>
            <pc:docMk/>
            <pc:sldMk cId="4209974517" sldId="501"/>
            <ac:spMk id="47" creationId="{BC4936AF-7854-4FC5-ACAE-610CF93AD788}"/>
          </ac:spMkLst>
        </pc:spChg>
        <pc:spChg chg="mod">
          <ac:chgData name="Syphax Ait oubelli" userId="ecf726b1934da71b" providerId="LiveId" clId="{DBF02EF2-5AE0-440D-B6AD-B5ACDEE03AC8}" dt="2021-08-27T21:54:41.196" v="5644" actId="207"/>
          <ac:spMkLst>
            <pc:docMk/>
            <pc:sldMk cId="4209974517" sldId="501"/>
            <ac:spMk id="48" creationId="{F71E912D-2B60-450B-AAB1-CAD53EFBB835}"/>
          </ac:spMkLst>
        </pc:spChg>
        <pc:spChg chg="mod">
          <ac:chgData name="Syphax Ait oubelli" userId="ecf726b1934da71b" providerId="LiveId" clId="{DBF02EF2-5AE0-440D-B6AD-B5ACDEE03AC8}" dt="2021-08-27T21:24:05.109" v="5490" actId="207"/>
          <ac:spMkLst>
            <pc:docMk/>
            <pc:sldMk cId="4209974517" sldId="501"/>
            <ac:spMk id="49" creationId="{9DE45A9B-DC51-4FC3-BB0D-038AD02F32AA}"/>
          </ac:spMkLst>
        </pc:spChg>
        <pc:spChg chg="mod">
          <ac:chgData name="Syphax Ait oubelli" userId="ecf726b1934da71b" providerId="LiveId" clId="{DBF02EF2-5AE0-440D-B6AD-B5ACDEE03AC8}" dt="2021-08-27T22:02:28.378" v="5839" actId="207"/>
          <ac:spMkLst>
            <pc:docMk/>
            <pc:sldMk cId="4209974517" sldId="501"/>
            <ac:spMk id="111" creationId="{4416A485-9C82-48A9-BD9D-1D0ADB847775}"/>
          </ac:spMkLst>
        </pc:spChg>
        <pc:cxnChg chg="mod">
          <ac:chgData name="Syphax Ait oubelli" userId="ecf726b1934da71b" providerId="LiveId" clId="{DBF02EF2-5AE0-440D-B6AD-B5ACDEE03AC8}" dt="2021-08-27T21:23:55.129" v="5486" actId="1076"/>
          <ac:cxnSpMkLst>
            <pc:docMk/>
            <pc:sldMk cId="4209974517" sldId="501"/>
            <ac:cxnSpMk id="69" creationId="{D29FCF06-D2AE-4FD4-8352-D06D1982EB1B}"/>
          </ac:cxnSpMkLst>
        </pc:cxnChg>
      </pc:sldChg>
      <pc:sldChg chg="modSp add mod modTransition">
        <pc:chgData name="Syphax Ait oubelli" userId="ecf726b1934da71b" providerId="LiveId" clId="{DBF02EF2-5AE0-440D-B6AD-B5ACDEE03AC8}" dt="2021-08-27T22:07:55.160" v="5916"/>
        <pc:sldMkLst>
          <pc:docMk/>
          <pc:sldMk cId="631850587" sldId="502"/>
        </pc:sldMkLst>
        <pc:spChg chg="mod">
          <ac:chgData name="Syphax Ait oubelli" userId="ecf726b1934da71b" providerId="LiveId" clId="{DBF02EF2-5AE0-440D-B6AD-B5ACDEE03AC8}" dt="2021-08-27T22:03:37.907" v="5870" actId="20577"/>
          <ac:spMkLst>
            <pc:docMk/>
            <pc:sldMk cId="631850587" sldId="502"/>
            <ac:spMk id="47" creationId="{BC4936AF-7854-4FC5-ACAE-610CF93AD788}"/>
          </ac:spMkLst>
        </pc:spChg>
        <pc:spChg chg="mod">
          <ac:chgData name="Syphax Ait oubelli" userId="ecf726b1934da71b" providerId="LiveId" clId="{DBF02EF2-5AE0-440D-B6AD-B5ACDEE03AC8}" dt="2021-08-27T21:54:46.009" v="5646" actId="207"/>
          <ac:spMkLst>
            <pc:docMk/>
            <pc:sldMk cId="631850587" sldId="502"/>
            <ac:spMk id="48" creationId="{F71E912D-2B60-450B-AAB1-CAD53EFBB835}"/>
          </ac:spMkLst>
        </pc:spChg>
        <pc:spChg chg="mod">
          <ac:chgData name="Syphax Ait oubelli" userId="ecf726b1934da71b" providerId="LiveId" clId="{DBF02EF2-5AE0-440D-B6AD-B5ACDEE03AC8}" dt="2021-08-27T22:02:25.031" v="5837" actId="207"/>
          <ac:spMkLst>
            <pc:docMk/>
            <pc:sldMk cId="631850587" sldId="502"/>
            <ac:spMk id="111" creationId="{4416A485-9C82-48A9-BD9D-1D0ADB847775}"/>
          </ac:spMkLst>
        </pc:spChg>
      </pc:sldChg>
      <pc:sldChg chg="delSp modSp add mod modTransition">
        <pc:chgData name="Syphax Ait oubelli" userId="ecf726b1934da71b" providerId="LiveId" clId="{DBF02EF2-5AE0-440D-B6AD-B5ACDEE03AC8}" dt="2021-08-27T22:07:55.160" v="5916"/>
        <pc:sldMkLst>
          <pc:docMk/>
          <pc:sldMk cId="2822150461" sldId="503"/>
        </pc:sldMkLst>
        <pc:spChg chg="mod">
          <ac:chgData name="Syphax Ait oubelli" userId="ecf726b1934da71b" providerId="LiveId" clId="{DBF02EF2-5AE0-440D-B6AD-B5ACDEE03AC8}" dt="2021-08-27T22:03:39.624" v="5871" actId="20577"/>
          <ac:spMkLst>
            <pc:docMk/>
            <pc:sldMk cId="2822150461" sldId="503"/>
            <ac:spMk id="47" creationId="{BC4936AF-7854-4FC5-ACAE-610CF93AD788}"/>
          </ac:spMkLst>
        </pc:spChg>
        <pc:spChg chg="mod">
          <ac:chgData name="Syphax Ait oubelli" userId="ecf726b1934da71b" providerId="LiveId" clId="{DBF02EF2-5AE0-440D-B6AD-B5ACDEE03AC8}" dt="2021-08-27T21:25:13.070" v="5492" actId="108"/>
          <ac:spMkLst>
            <pc:docMk/>
            <pc:sldMk cId="2822150461" sldId="503"/>
            <ac:spMk id="49" creationId="{9DE45A9B-DC51-4FC3-BB0D-038AD02F32AA}"/>
          </ac:spMkLst>
        </pc:spChg>
        <pc:cxnChg chg="del">
          <ac:chgData name="Syphax Ait oubelli" userId="ecf726b1934da71b" providerId="LiveId" clId="{DBF02EF2-5AE0-440D-B6AD-B5ACDEE03AC8}" dt="2021-08-27T21:25:15.078" v="5493" actId="21"/>
          <ac:cxnSpMkLst>
            <pc:docMk/>
            <pc:sldMk cId="2822150461" sldId="503"/>
            <ac:cxnSpMk id="69" creationId="{D29FCF06-D2AE-4FD4-8352-D06D1982EB1B}"/>
          </ac:cxnSpMkLst>
        </pc:cxnChg>
      </pc:sldChg>
      <pc:sldChg chg="addSp modSp add mod modTransition">
        <pc:chgData name="Syphax Ait oubelli" userId="ecf726b1934da71b" providerId="LiveId" clId="{DBF02EF2-5AE0-440D-B6AD-B5ACDEE03AC8}" dt="2021-08-27T22:07:55.160" v="5916"/>
        <pc:sldMkLst>
          <pc:docMk/>
          <pc:sldMk cId="1098908077" sldId="504"/>
        </pc:sldMkLst>
        <pc:spChg chg="mod">
          <ac:chgData name="Syphax Ait oubelli" userId="ecf726b1934da71b" providerId="LiveId" clId="{DBF02EF2-5AE0-440D-B6AD-B5ACDEE03AC8}" dt="2021-08-27T21:54:53.290" v="5648" actId="207"/>
          <ac:spMkLst>
            <pc:docMk/>
            <pc:sldMk cId="1098908077" sldId="504"/>
            <ac:spMk id="45" creationId="{1861D464-012F-4583-95DE-762D471F3ACA}"/>
          </ac:spMkLst>
        </pc:spChg>
        <pc:spChg chg="mod">
          <ac:chgData name="Syphax Ait oubelli" userId="ecf726b1934da71b" providerId="LiveId" clId="{DBF02EF2-5AE0-440D-B6AD-B5ACDEE03AC8}" dt="2021-08-27T22:03:41.675" v="5872" actId="20577"/>
          <ac:spMkLst>
            <pc:docMk/>
            <pc:sldMk cId="1098908077" sldId="504"/>
            <ac:spMk id="47" creationId="{BC4936AF-7854-4FC5-ACAE-610CF93AD788}"/>
          </ac:spMkLst>
        </pc:spChg>
        <pc:spChg chg="mod">
          <ac:chgData name="Syphax Ait oubelli" userId="ecf726b1934da71b" providerId="LiveId" clId="{DBF02EF2-5AE0-440D-B6AD-B5ACDEE03AC8}" dt="2021-08-27T21:42:00.501" v="5505" actId="207"/>
          <ac:spMkLst>
            <pc:docMk/>
            <pc:sldMk cId="1098908077" sldId="504"/>
            <ac:spMk id="50" creationId="{A787A5BA-87DC-4AD6-9F7A-117744B2FF0A}"/>
          </ac:spMkLst>
        </pc:spChg>
        <pc:spChg chg="mod">
          <ac:chgData name="Syphax Ait oubelli" userId="ecf726b1934da71b" providerId="LiveId" clId="{DBF02EF2-5AE0-440D-B6AD-B5ACDEE03AC8}" dt="2021-08-27T22:02:18.747" v="5835" actId="207"/>
          <ac:spMkLst>
            <pc:docMk/>
            <pc:sldMk cId="1098908077" sldId="504"/>
            <ac:spMk id="112" creationId="{B1D15971-5185-4C69-85A9-34473DCCA16A}"/>
          </ac:spMkLst>
        </pc:spChg>
        <pc:cxnChg chg="add mod">
          <ac:chgData name="Syphax Ait oubelli" userId="ecf726b1934da71b" providerId="LiveId" clId="{DBF02EF2-5AE0-440D-B6AD-B5ACDEE03AC8}" dt="2021-08-27T21:41:55.418" v="5503" actId="1037"/>
          <ac:cxnSpMkLst>
            <pc:docMk/>
            <pc:sldMk cId="1098908077" sldId="504"/>
            <ac:cxnSpMk id="66" creationId="{69203AC0-A043-480D-9EB5-2773B6F34711}"/>
          </ac:cxnSpMkLst>
        </pc:cxnChg>
      </pc:sldChg>
      <pc:sldChg chg="modSp add mod modTransition">
        <pc:chgData name="Syphax Ait oubelli" userId="ecf726b1934da71b" providerId="LiveId" clId="{DBF02EF2-5AE0-440D-B6AD-B5ACDEE03AC8}" dt="2021-08-27T22:07:55.160" v="5916"/>
        <pc:sldMkLst>
          <pc:docMk/>
          <pc:sldMk cId="2847457518" sldId="505"/>
        </pc:sldMkLst>
        <pc:spChg chg="mod">
          <ac:chgData name="Syphax Ait oubelli" userId="ecf726b1934da71b" providerId="LiveId" clId="{DBF02EF2-5AE0-440D-B6AD-B5ACDEE03AC8}" dt="2021-08-27T21:54:56.194" v="5650" actId="207"/>
          <ac:spMkLst>
            <pc:docMk/>
            <pc:sldMk cId="2847457518" sldId="505"/>
            <ac:spMk id="45" creationId="{1861D464-012F-4583-95DE-762D471F3ACA}"/>
          </ac:spMkLst>
        </pc:spChg>
        <pc:spChg chg="mod">
          <ac:chgData name="Syphax Ait oubelli" userId="ecf726b1934da71b" providerId="LiveId" clId="{DBF02EF2-5AE0-440D-B6AD-B5ACDEE03AC8}" dt="2021-08-27T22:03:47.294" v="5875" actId="20577"/>
          <ac:spMkLst>
            <pc:docMk/>
            <pc:sldMk cId="2847457518" sldId="505"/>
            <ac:spMk id="47" creationId="{BC4936AF-7854-4FC5-ACAE-610CF93AD788}"/>
          </ac:spMkLst>
        </pc:spChg>
        <pc:spChg chg="mod">
          <ac:chgData name="Syphax Ait oubelli" userId="ecf726b1934da71b" providerId="LiveId" clId="{DBF02EF2-5AE0-440D-B6AD-B5ACDEE03AC8}" dt="2021-08-27T22:02:15.897" v="5833" actId="207"/>
          <ac:spMkLst>
            <pc:docMk/>
            <pc:sldMk cId="2847457518" sldId="505"/>
            <ac:spMk id="112" creationId="{B1D15971-5185-4C69-85A9-34473DCCA16A}"/>
          </ac:spMkLst>
        </pc:spChg>
      </pc:sldChg>
      <pc:sldChg chg="modSp add mod modTransition">
        <pc:chgData name="Syphax Ait oubelli" userId="ecf726b1934da71b" providerId="LiveId" clId="{DBF02EF2-5AE0-440D-B6AD-B5ACDEE03AC8}" dt="2021-08-27T22:07:55.160" v="5916"/>
        <pc:sldMkLst>
          <pc:docMk/>
          <pc:sldMk cId="2767339527" sldId="506"/>
        </pc:sldMkLst>
        <pc:spChg chg="mod">
          <ac:chgData name="Syphax Ait oubelli" userId="ecf726b1934da71b" providerId="LiveId" clId="{DBF02EF2-5AE0-440D-B6AD-B5ACDEE03AC8}" dt="2021-08-27T22:03:49.233" v="5876" actId="20577"/>
          <ac:spMkLst>
            <pc:docMk/>
            <pc:sldMk cId="2767339527" sldId="506"/>
            <ac:spMk id="47" creationId="{BC4936AF-7854-4FC5-ACAE-610CF93AD788}"/>
          </ac:spMkLst>
        </pc:spChg>
        <pc:spChg chg="mod">
          <ac:chgData name="Syphax Ait oubelli" userId="ecf726b1934da71b" providerId="LiveId" clId="{DBF02EF2-5AE0-440D-B6AD-B5ACDEE03AC8}" dt="2021-08-27T21:55:00.402" v="5652" actId="207"/>
          <ac:spMkLst>
            <pc:docMk/>
            <pc:sldMk cId="2767339527" sldId="506"/>
            <ac:spMk id="50" creationId="{A787A5BA-87DC-4AD6-9F7A-117744B2FF0A}"/>
          </ac:spMkLst>
        </pc:spChg>
        <pc:spChg chg="mod">
          <ac:chgData name="Syphax Ait oubelli" userId="ecf726b1934da71b" providerId="LiveId" clId="{DBF02EF2-5AE0-440D-B6AD-B5ACDEE03AC8}" dt="2021-08-27T21:42:25.119" v="5511" actId="207"/>
          <ac:spMkLst>
            <pc:docMk/>
            <pc:sldMk cId="2767339527" sldId="506"/>
            <ac:spMk id="55" creationId="{917A8864-378E-4F77-AC59-653EBC2E89A3}"/>
          </ac:spMkLst>
        </pc:spChg>
        <pc:spChg chg="mod">
          <ac:chgData name="Syphax Ait oubelli" userId="ecf726b1934da71b" providerId="LiveId" clId="{DBF02EF2-5AE0-440D-B6AD-B5ACDEE03AC8}" dt="2021-08-27T22:02:12.565" v="5831" actId="207"/>
          <ac:spMkLst>
            <pc:docMk/>
            <pc:sldMk cId="2767339527" sldId="506"/>
            <ac:spMk id="117" creationId="{8CD5F533-F767-4951-84AF-09E141C4F907}"/>
          </ac:spMkLst>
        </pc:spChg>
        <pc:cxnChg chg="mod">
          <ac:chgData name="Syphax Ait oubelli" userId="ecf726b1934da71b" providerId="LiveId" clId="{DBF02EF2-5AE0-440D-B6AD-B5ACDEE03AC8}" dt="2021-08-27T21:42:10.273" v="5507" actId="1076"/>
          <ac:cxnSpMkLst>
            <pc:docMk/>
            <pc:sldMk cId="2767339527" sldId="506"/>
            <ac:cxnSpMk id="66" creationId="{69203AC0-A043-480D-9EB5-2773B6F34711}"/>
          </ac:cxnSpMkLst>
        </pc:cxnChg>
      </pc:sldChg>
      <pc:sldChg chg="modSp add mod modTransition">
        <pc:chgData name="Syphax Ait oubelli" userId="ecf726b1934da71b" providerId="LiveId" clId="{DBF02EF2-5AE0-440D-B6AD-B5ACDEE03AC8}" dt="2021-08-27T22:07:55.160" v="5916"/>
        <pc:sldMkLst>
          <pc:docMk/>
          <pc:sldMk cId="38613955" sldId="507"/>
        </pc:sldMkLst>
        <pc:spChg chg="mod">
          <ac:chgData name="Syphax Ait oubelli" userId="ecf726b1934da71b" providerId="LiveId" clId="{DBF02EF2-5AE0-440D-B6AD-B5ACDEE03AC8}" dt="2021-08-27T22:03:50.954" v="5877" actId="20577"/>
          <ac:spMkLst>
            <pc:docMk/>
            <pc:sldMk cId="38613955" sldId="507"/>
            <ac:spMk id="47" creationId="{BC4936AF-7854-4FC5-ACAE-610CF93AD788}"/>
          </ac:spMkLst>
        </pc:spChg>
        <pc:spChg chg="mod">
          <ac:chgData name="Syphax Ait oubelli" userId="ecf726b1934da71b" providerId="LiveId" clId="{DBF02EF2-5AE0-440D-B6AD-B5ACDEE03AC8}" dt="2021-08-27T21:55:04.297" v="5654" actId="207"/>
          <ac:spMkLst>
            <pc:docMk/>
            <pc:sldMk cId="38613955" sldId="507"/>
            <ac:spMk id="50" creationId="{A787A5BA-87DC-4AD6-9F7A-117744B2FF0A}"/>
          </ac:spMkLst>
        </pc:spChg>
        <pc:spChg chg="mod">
          <ac:chgData name="Syphax Ait oubelli" userId="ecf726b1934da71b" providerId="LiveId" clId="{DBF02EF2-5AE0-440D-B6AD-B5ACDEE03AC8}" dt="2021-08-27T22:02:08.771" v="5829" actId="207"/>
          <ac:spMkLst>
            <pc:docMk/>
            <pc:sldMk cId="38613955" sldId="507"/>
            <ac:spMk id="117" creationId="{8CD5F533-F767-4951-84AF-09E141C4F907}"/>
          </ac:spMkLst>
        </pc:spChg>
      </pc:sldChg>
      <pc:sldChg chg="modSp add mod modTransition">
        <pc:chgData name="Syphax Ait oubelli" userId="ecf726b1934da71b" providerId="LiveId" clId="{DBF02EF2-5AE0-440D-B6AD-B5ACDEE03AC8}" dt="2021-08-27T22:07:55.160" v="5916"/>
        <pc:sldMkLst>
          <pc:docMk/>
          <pc:sldMk cId="2684317290" sldId="508"/>
        </pc:sldMkLst>
        <pc:spChg chg="mod">
          <ac:chgData name="Syphax Ait oubelli" userId="ecf726b1934da71b" providerId="LiveId" clId="{DBF02EF2-5AE0-440D-B6AD-B5ACDEE03AC8}" dt="2021-08-27T22:03:52.705" v="5878" actId="20577"/>
          <ac:spMkLst>
            <pc:docMk/>
            <pc:sldMk cId="2684317290" sldId="508"/>
            <ac:spMk id="47" creationId="{BC4936AF-7854-4FC5-ACAE-610CF93AD788}"/>
          </ac:spMkLst>
        </pc:spChg>
        <pc:spChg chg="mod">
          <ac:chgData name="Syphax Ait oubelli" userId="ecf726b1934da71b" providerId="LiveId" clId="{DBF02EF2-5AE0-440D-B6AD-B5ACDEE03AC8}" dt="2021-08-27T21:55:07.704" v="5656" actId="207"/>
          <ac:spMkLst>
            <pc:docMk/>
            <pc:sldMk cId="2684317290" sldId="508"/>
            <ac:spMk id="55" creationId="{917A8864-378E-4F77-AC59-653EBC2E89A3}"/>
          </ac:spMkLst>
        </pc:spChg>
        <pc:spChg chg="mod">
          <ac:chgData name="Syphax Ait oubelli" userId="ecf726b1934da71b" providerId="LiveId" clId="{DBF02EF2-5AE0-440D-B6AD-B5ACDEE03AC8}" dt="2021-08-27T21:42:45.226" v="5518" actId="207"/>
          <ac:spMkLst>
            <pc:docMk/>
            <pc:sldMk cId="2684317290" sldId="508"/>
            <ac:spMk id="60" creationId="{8932534F-A21A-4B2D-B0CC-499CC8F4F4F9}"/>
          </ac:spMkLst>
        </pc:spChg>
        <pc:spChg chg="mod">
          <ac:chgData name="Syphax Ait oubelli" userId="ecf726b1934da71b" providerId="LiveId" clId="{DBF02EF2-5AE0-440D-B6AD-B5ACDEE03AC8}" dt="2021-08-27T22:02:05.678" v="5827" actId="207"/>
          <ac:spMkLst>
            <pc:docMk/>
            <pc:sldMk cId="2684317290" sldId="508"/>
            <ac:spMk id="122" creationId="{87932780-2698-4037-A404-95A1A307F1B6}"/>
          </ac:spMkLst>
        </pc:spChg>
        <pc:cxnChg chg="mod">
          <ac:chgData name="Syphax Ait oubelli" userId="ecf726b1934da71b" providerId="LiveId" clId="{DBF02EF2-5AE0-440D-B6AD-B5ACDEE03AC8}" dt="2021-08-27T21:42:34.634" v="5514" actId="1076"/>
          <ac:cxnSpMkLst>
            <pc:docMk/>
            <pc:sldMk cId="2684317290" sldId="508"/>
            <ac:cxnSpMk id="66" creationId="{69203AC0-A043-480D-9EB5-2773B6F34711}"/>
          </ac:cxnSpMkLst>
        </pc:cxnChg>
      </pc:sldChg>
      <pc:sldChg chg="modSp add mod modTransition">
        <pc:chgData name="Syphax Ait oubelli" userId="ecf726b1934da71b" providerId="LiveId" clId="{DBF02EF2-5AE0-440D-B6AD-B5ACDEE03AC8}" dt="2021-08-27T22:07:55.160" v="5916"/>
        <pc:sldMkLst>
          <pc:docMk/>
          <pc:sldMk cId="2562353320" sldId="509"/>
        </pc:sldMkLst>
        <pc:spChg chg="mod">
          <ac:chgData name="Syphax Ait oubelli" userId="ecf726b1934da71b" providerId="LiveId" clId="{DBF02EF2-5AE0-440D-B6AD-B5ACDEE03AC8}" dt="2021-08-27T22:03:54.289" v="5879" actId="20577"/>
          <ac:spMkLst>
            <pc:docMk/>
            <pc:sldMk cId="2562353320" sldId="509"/>
            <ac:spMk id="47" creationId="{BC4936AF-7854-4FC5-ACAE-610CF93AD788}"/>
          </ac:spMkLst>
        </pc:spChg>
        <pc:spChg chg="mod">
          <ac:chgData name="Syphax Ait oubelli" userId="ecf726b1934da71b" providerId="LiveId" clId="{DBF02EF2-5AE0-440D-B6AD-B5ACDEE03AC8}" dt="2021-08-27T21:55:11.488" v="5658" actId="207"/>
          <ac:spMkLst>
            <pc:docMk/>
            <pc:sldMk cId="2562353320" sldId="509"/>
            <ac:spMk id="55" creationId="{917A8864-378E-4F77-AC59-653EBC2E89A3}"/>
          </ac:spMkLst>
        </pc:spChg>
        <pc:spChg chg="mod">
          <ac:chgData name="Syphax Ait oubelli" userId="ecf726b1934da71b" providerId="LiveId" clId="{DBF02EF2-5AE0-440D-B6AD-B5ACDEE03AC8}" dt="2021-08-27T22:02:00.880" v="5825" actId="207"/>
          <ac:spMkLst>
            <pc:docMk/>
            <pc:sldMk cId="2562353320" sldId="509"/>
            <ac:spMk id="122" creationId="{87932780-2698-4037-A404-95A1A307F1B6}"/>
          </ac:spMkLst>
        </pc:spChg>
      </pc:sldChg>
      <pc:sldChg chg="delSp modSp add mod modTransition">
        <pc:chgData name="Syphax Ait oubelli" userId="ecf726b1934da71b" providerId="LiveId" clId="{DBF02EF2-5AE0-440D-B6AD-B5ACDEE03AC8}" dt="2021-08-27T22:07:55.160" v="5916"/>
        <pc:sldMkLst>
          <pc:docMk/>
          <pc:sldMk cId="1678018497" sldId="510"/>
        </pc:sldMkLst>
        <pc:spChg chg="mod">
          <ac:chgData name="Syphax Ait oubelli" userId="ecf726b1934da71b" providerId="LiveId" clId="{DBF02EF2-5AE0-440D-B6AD-B5ACDEE03AC8}" dt="2021-08-27T22:03:55.853" v="5880" actId="20577"/>
          <ac:spMkLst>
            <pc:docMk/>
            <pc:sldMk cId="1678018497" sldId="510"/>
            <ac:spMk id="47" creationId="{BC4936AF-7854-4FC5-ACAE-610CF93AD788}"/>
          </ac:spMkLst>
        </pc:spChg>
        <pc:spChg chg="mod">
          <ac:chgData name="Syphax Ait oubelli" userId="ecf726b1934da71b" providerId="LiveId" clId="{DBF02EF2-5AE0-440D-B6AD-B5ACDEE03AC8}" dt="2021-08-27T21:42:53.278" v="5521" actId="108"/>
          <ac:spMkLst>
            <pc:docMk/>
            <pc:sldMk cId="1678018497" sldId="510"/>
            <ac:spMk id="60" creationId="{8932534F-A21A-4B2D-B0CC-499CC8F4F4F9}"/>
          </ac:spMkLst>
        </pc:spChg>
        <pc:cxnChg chg="del">
          <ac:chgData name="Syphax Ait oubelli" userId="ecf726b1934da71b" providerId="LiveId" clId="{DBF02EF2-5AE0-440D-B6AD-B5ACDEE03AC8}" dt="2021-08-27T21:42:50.724" v="5520" actId="478"/>
          <ac:cxnSpMkLst>
            <pc:docMk/>
            <pc:sldMk cId="1678018497" sldId="510"/>
            <ac:cxnSpMk id="66" creationId="{69203AC0-A043-480D-9EB5-2773B6F34711}"/>
          </ac:cxnSpMkLst>
        </pc:cxnChg>
      </pc:sldChg>
      <pc:sldChg chg="addSp modSp add mod modTransition">
        <pc:chgData name="Syphax Ait oubelli" userId="ecf726b1934da71b" providerId="LiveId" clId="{DBF02EF2-5AE0-440D-B6AD-B5ACDEE03AC8}" dt="2021-08-27T22:07:55.160" v="5916"/>
        <pc:sldMkLst>
          <pc:docMk/>
          <pc:sldMk cId="330994448" sldId="511"/>
        </pc:sldMkLst>
        <pc:spChg chg="mod">
          <ac:chgData name="Syphax Ait oubelli" userId="ecf726b1934da71b" providerId="LiveId" clId="{DBF02EF2-5AE0-440D-B6AD-B5ACDEE03AC8}" dt="2021-08-27T21:55:17.209" v="5660" actId="207"/>
          <ac:spMkLst>
            <pc:docMk/>
            <pc:sldMk cId="330994448" sldId="511"/>
            <ac:spMk id="46" creationId="{64D3DCB4-60C7-481A-ABD6-5B5BF5D94DC0}"/>
          </ac:spMkLst>
        </pc:spChg>
        <pc:spChg chg="mod">
          <ac:chgData name="Syphax Ait oubelli" userId="ecf726b1934da71b" providerId="LiveId" clId="{DBF02EF2-5AE0-440D-B6AD-B5ACDEE03AC8}" dt="2021-08-27T22:03:59.508" v="5881" actId="20577"/>
          <ac:spMkLst>
            <pc:docMk/>
            <pc:sldMk cId="330994448" sldId="511"/>
            <ac:spMk id="47" creationId="{BC4936AF-7854-4FC5-ACAE-610CF93AD788}"/>
          </ac:spMkLst>
        </pc:spChg>
        <pc:spChg chg="mod">
          <ac:chgData name="Syphax Ait oubelli" userId="ecf726b1934da71b" providerId="LiveId" clId="{DBF02EF2-5AE0-440D-B6AD-B5ACDEE03AC8}" dt="2021-08-27T21:55:41.616" v="5694" actId="207"/>
          <ac:spMkLst>
            <pc:docMk/>
            <pc:sldMk cId="330994448" sldId="511"/>
            <ac:spMk id="50" creationId="{A787A5BA-87DC-4AD6-9F7A-117744B2FF0A}"/>
          </ac:spMkLst>
        </pc:spChg>
        <pc:spChg chg="mod">
          <ac:chgData name="Syphax Ait oubelli" userId="ecf726b1934da71b" providerId="LiveId" clId="{DBF02EF2-5AE0-440D-B6AD-B5ACDEE03AC8}" dt="2021-08-27T21:45:26.385" v="5540" actId="207"/>
          <ac:spMkLst>
            <pc:docMk/>
            <pc:sldMk cId="330994448" sldId="511"/>
            <ac:spMk id="51" creationId="{7F765C89-E4E8-479B-9272-AC4CD05CEEEC}"/>
          </ac:spMkLst>
        </pc:spChg>
        <pc:spChg chg="mod">
          <ac:chgData name="Syphax Ait oubelli" userId="ecf726b1934da71b" providerId="LiveId" clId="{DBF02EF2-5AE0-440D-B6AD-B5ACDEE03AC8}" dt="2021-08-27T22:01:51.480" v="5823" actId="207"/>
          <ac:spMkLst>
            <pc:docMk/>
            <pc:sldMk cId="330994448" sldId="511"/>
            <ac:spMk id="113" creationId="{2FECEED1-216D-48BE-AB69-6D5671E8CFF0}"/>
          </ac:spMkLst>
        </pc:spChg>
        <pc:grpChg chg="add mod">
          <ac:chgData name="Syphax Ait oubelli" userId="ecf726b1934da71b" providerId="LiveId" clId="{DBF02EF2-5AE0-440D-B6AD-B5ACDEE03AC8}" dt="2021-08-27T21:44:37.104" v="5531" actId="1076"/>
          <ac:grpSpMkLst>
            <pc:docMk/>
            <pc:sldMk cId="330994448" sldId="511"/>
            <ac:grpSpMk id="2" creationId="{85DE9B10-88D6-4CBC-A66D-5E09BEA9FDE1}"/>
          </ac:grpSpMkLst>
        </pc:grpChg>
        <pc:cxnChg chg="add mod">
          <ac:chgData name="Syphax Ait oubelli" userId="ecf726b1934da71b" providerId="LiveId" clId="{DBF02EF2-5AE0-440D-B6AD-B5ACDEE03AC8}" dt="2021-08-27T21:44:57.214" v="5534" actId="14100"/>
          <ac:cxnSpMkLst>
            <pc:docMk/>
            <pc:sldMk cId="330994448" sldId="511"/>
            <ac:cxnSpMk id="66" creationId="{CB84D1C1-3EDF-44FB-A7B2-FFA70B469BFB}"/>
          </ac:cxnSpMkLst>
        </pc:cxnChg>
        <pc:cxnChg chg="add mod">
          <ac:chgData name="Syphax Ait oubelli" userId="ecf726b1934da71b" providerId="LiveId" clId="{DBF02EF2-5AE0-440D-B6AD-B5ACDEE03AC8}" dt="2021-08-27T21:45:04.711" v="5536" actId="1076"/>
          <ac:cxnSpMkLst>
            <pc:docMk/>
            <pc:sldMk cId="330994448" sldId="511"/>
            <ac:cxnSpMk id="69" creationId="{2699928C-1E4E-48E0-9EF4-64308ED420FC}"/>
          </ac:cxnSpMkLst>
        </pc:cxnChg>
      </pc:sldChg>
      <pc:sldChg chg="modSp add mod modTransition">
        <pc:chgData name="Syphax Ait oubelli" userId="ecf726b1934da71b" providerId="LiveId" clId="{DBF02EF2-5AE0-440D-B6AD-B5ACDEE03AC8}" dt="2021-08-27T22:07:55.160" v="5916"/>
        <pc:sldMkLst>
          <pc:docMk/>
          <pc:sldMk cId="2942732830" sldId="512"/>
        </pc:sldMkLst>
        <pc:spChg chg="mod">
          <ac:chgData name="Syphax Ait oubelli" userId="ecf726b1934da71b" providerId="LiveId" clId="{DBF02EF2-5AE0-440D-B6AD-B5ACDEE03AC8}" dt="2021-08-27T21:55:58.159" v="5696" actId="207"/>
          <ac:spMkLst>
            <pc:docMk/>
            <pc:sldMk cId="2942732830" sldId="512"/>
            <ac:spMk id="46" creationId="{64D3DCB4-60C7-481A-ABD6-5B5BF5D94DC0}"/>
          </ac:spMkLst>
        </pc:spChg>
        <pc:spChg chg="mod">
          <ac:chgData name="Syphax Ait oubelli" userId="ecf726b1934da71b" providerId="LiveId" clId="{DBF02EF2-5AE0-440D-B6AD-B5ACDEE03AC8}" dt="2021-08-27T22:04:01.675" v="5882" actId="20577"/>
          <ac:spMkLst>
            <pc:docMk/>
            <pc:sldMk cId="2942732830" sldId="512"/>
            <ac:spMk id="47" creationId="{BC4936AF-7854-4FC5-ACAE-610CF93AD788}"/>
          </ac:spMkLst>
        </pc:spChg>
        <pc:spChg chg="mod">
          <ac:chgData name="Syphax Ait oubelli" userId="ecf726b1934da71b" providerId="LiveId" clId="{DBF02EF2-5AE0-440D-B6AD-B5ACDEE03AC8}" dt="2021-08-27T21:56:00.998" v="5697" actId="207"/>
          <ac:spMkLst>
            <pc:docMk/>
            <pc:sldMk cId="2942732830" sldId="512"/>
            <ac:spMk id="50" creationId="{A787A5BA-87DC-4AD6-9F7A-117744B2FF0A}"/>
          </ac:spMkLst>
        </pc:spChg>
        <pc:spChg chg="mod">
          <ac:chgData name="Syphax Ait oubelli" userId="ecf726b1934da71b" providerId="LiveId" clId="{DBF02EF2-5AE0-440D-B6AD-B5ACDEE03AC8}" dt="2021-08-27T22:01:47.488" v="5821" actId="207"/>
          <ac:spMkLst>
            <pc:docMk/>
            <pc:sldMk cId="2942732830" sldId="512"/>
            <ac:spMk id="113" creationId="{2FECEED1-216D-48BE-AB69-6D5671E8CFF0}"/>
          </ac:spMkLst>
        </pc:spChg>
      </pc:sldChg>
      <pc:sldChg chg="modSp add mod modTransition">
        <pc:chgData name="Syphax Ait oubelli" userId="ecf726b1934da71b" providerId="LiveId" clId="{DBF02EF2-5AE0-440D-B6AD-B5ACDEE03AC8}" dt="2021-08-27T22:07:55.160" v="5916"/>
        <pc:sldMkLst>
          <pc:docMk/>
          <pc:sldMk cId="2346607133" sldId="513"/>
        </pc:sldMkLst>
        <pc:spChg chg="mod">
          <ac:chgData name="Syphax Ait oubelli" userId="ecf726b1934da71b" providerId="LiveId" clId="{DBF02EF2-5AE0-440D-B6AD-B5ACDEE03AC8}" dt="2021-08-27T22:01:35.420" v="5816" actId="20577"/>
          <ac:spMkLst>
            <pc:docMk/>
            <pc:sldMk cId="2346607133" sldId="513"/>
            <ac:spMk id="47" creationId="{BC4936AF-7854-4FC5-ACAE-610CF93AD788}"/>
          </ac:spMkLst>
        </pc:spChg>
        <pc:spChg chg="mod">
          <ac:chgData name="Syphax Ait oubelli" userId="ecf726b1934da71b" providerId="LiveId" clId="{DBF02EF2-5AE0-440D-B6AD-B5ACDEE03AC8}" dt="2021-08-27T21:56:11.597" v="5700" actId="207"/>
          <ac:spMkLst>
            <pc:docMk/>
            <pc:sldMk cId="2346607133" sldId="513"/>
            <ac:spMk id="51" creationId="{7F765C89-E4E8-479B-9272-AC4CD05CEEEC}"/>
          </ac:spMkLst>
        </pc:spChg>
        <pc:spChg chg="mod">
          <ac:chgData name="Syphax Ait oubelli" userId="ecf726b1934da71b" providerId="LiveId" clId="{DBF02EF2-5AE0-440D-B6AD-B5ACDEE03AC8}" dt="2021-08-27T21:47:41.023" v="5546" actId="207"/>
          <ac:spMkLst>
            <pc:docMk/>
            <pc:sldMk cId="2346607133" sldId="513"/>
            <ac:spMk id="52" creationId="{F1B0D065-B4E6-48AC-80C6-783AB6D4B667}"/>
          </ac:spMkLst>
        </pc:spChg>
        <pc:spChg chg="mod">
          <ac:chgData name="Syphax Ait oubelli" userId="ecf726b1934da71b" providerId="LiveId" clId="{DBF02EF2-5AE0-440D-B6AD-B5ACDEE03AC8}" dt="2021-08-27T22:01:43.963" v="5819" actId="207"/>
          <ac:spMkLst>
            <pc:docMk/>
            <pc:sldMk cId="2346607133" sldId="513"/>
            <ac:spMk id="114" creationId="{59CD2F60-4E6C-4AB7-A858-4243748BF28A}"/>
          </ac:spMkLst>
        </pc:spChg>
        <pc:grpChg chg="mod">
          <ac:chgData name="Syphax Ait oubelli" userId="ecf726b1934da71b" providerId="LiveId" clId="{DBF02EF2-5AE0-440D-B6AD-B5ACDEE03AC8}" dt="2021-08-27T21:47:36.201" v="5544" actId="1076"/>
          <ac:grpSpMkLst>
            <pc:docMk/>
            <pc:sldMk cId="2346607133" sldId="513"/>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2395278055" sldId="514"/>
        </pc:sldMkLst>
        <pc:spChg chg="mod">
          <ac:chgData name="Syphax Ait oubelli" userId="ecf726b1934da71b" providerId="LiveId" clId="{DBF02EF2-5AE0-440D-B6AD-B5ACDEE03AC8}" dt="2021-08-27T22:01:39.716" v="5817" actId="20577"/>
          <ac:spMkLst>
            <pc:docMk/>
            <pc:sldMk cId="2395278055" sldId="514"/>
            <ac:spMk id="47" creationId="{BC4936AF-7854-4FC5-ACAE-610CF93AD788}"/>
          </ac:spMkLst>
        </pc:spChg>
        <pc:spChg chg="mod">
          <ac:chgData name="Syphax Ait oubelli" userId="ecf726b1934da71b" providerId="LiveId" clId="{DBF02EF2-5AE0-440D-B6AD-B5ACDEE03AC8}" dt="2021-08-27T21:56:18.558" v="5703" actId="207"/>
          <ac:spMkLst>
            <pc:docMk/>
            <pc:sldMk cId="2395278055" sldId="514"/>
            <ac:spMk id="51" creationId="{7F765C89-E4E8-479B-9272-AC4CD05CEEEC}"/>
          </ac:spMkLst>
        </pc:spChg>
        <pc:spChg chg="mod">
          <ac:chgData name="Syphax Ait oubelli" userId="ecf726b1934da71b" providerId="LiveId" clId="{DBF02EF2-5AE0-440D-B6AD-B5ACDEE03AC8}" dt="2021-08-27T22:01:20.977" v="5815" actId="207"/>
          <ac:spMkLst>
            <pc:docMk/>
            <pc:sldMk cId="2395278055" sldId="514"/>
            <ac:spMk id="114" creationId="{59CD2F60-4E6C-4AB7-A858-4243748BF28A}"/>
          </ac:spMkLst>
        </pc:spChg>
      </pc:sldChg>
      <pc:sldChg chg="modSp add mod modTransition">
        <pc:chgData name="Syphax Ait oubelli" userId="ecf726b1934da71b" providerId="LiveId" clId="{DBF02EF2-5AE0-440D-B6AD-B5ACDEE03AC8}" dt="2021-08-27T22:07:55.160" v="5916"/>
        <pc:sldMkLst>
          <pc:docMk/>
          <pc:sldMk cId="1885257835" sldId="515"/>
        </pc:sldMkLst>
        <pc:spChg chg="mod">
          <ac:chgData name="Syphax Ait oubelli" userId="ecf726b1934da71b" providerId="LiveId" clId="{DBF02EF2-5AE0-440D-B6AD-B5ACDEE03AC8}" dt="2021-08-27T22:04:06.258" v="5883" actId="20577"/>
          <ac:spMkLst>
            <pc:docMk/>
            <pc:sldMk cId="1885257835" sldId="515"/>
            <ac:spMk id="47" creationId="{BC4936AF-7854-4FC5-ACAE-610CF93AD788}"/>
          </ac:spMkLst>
        </pc:spChg>
        <pc:spChg chg="mod">
          <ac:chgData name="Syphax Ait oubelli" userId="ecf726b1934da71b" providerId="LiveId" clId="{DBF02EF2-5AE0-440D-B6AD-B5ACDEE03AC8}" dt="2021-08-27T21:56:33.044" v="5706" actId="207"/>
          <ac:spMkLst>
            <pc:docMk/>
            <pc:sldMk cId="1885257835" sldId="515"/>
            <ac:spMk id="48" creationId="{F71E912D-2B60-450B-AAB1-CAD53EFBB835}"/>
          </ac:spMkLst>
        </pc:spChg>
        <pc:spChg chg="mod">
          <ac:chgData name="Syphax Ait oubelli" userId="ecf726b1934da71b" providerId="LiveId" clId="{DBF02EF2-5AE0-440D-B6AD-B5ACDEE03AC8}" dt="2021-08-27T21:56:30.243" v="5705" actId="207"/>
          <ac:spMkLst>
            <pc:docMk/>
            <pc:sldMk cId="1885257835" sldId="515"/>
            <ac:spMk id="52" creationId="{F1B0D065-B4E6-48AC-80C6-783AB6D4B667}"/>
          </ac:spMkLst>
        </pc:spChg>
        <pc:spChg chg="mod">
          <ac:chgData name="Syphax Ait oubelli" userId="ecf726b1934da71b" providerId="LiveId" clId="{DBF02EF2-5AE0-440D-B6AD-B5ACDEE03AC8}" dt="2021-08-27T21:48:25.928" v="5552" actId="207"/>
          <ac:spMkLst>
            <pc:docMk/>
            <pc:sldMk cId="1885257835" sldId="515"/>
            <ac:spMk id="53" creationId="{A1BEBC20-CB86-4DA3-AAEB-65F11F252820}"/>
          </ac:spMkLst>
        </pc:spChg>
        <pc:spChg chg="mod">
          <ac:chgData name="Syphax Ait oubelli" userId="ecf726b1934da71b" providerId="LiveId" clId="{DBF02EF2-5AE0-440D-B6AD-B5ACDEE03AC8}" dt="2021-08-27T22:01:17.333" v="5813" actId="207"/>
          <ac:spMkLst>
            <pc:docMk/>
            <pc:sldMk cId="1885257835" sldId="515"/>
            <ac:spMk id="115" creationId="{9B5739D4-BF66-4BCD-85BD-95EDCF00809E}"/>
          </ac:spMkLst>
        </pc:spChg>
        <pc:grpChg chg="mod">
          <ac:chgData name="Syphax Ait oubelli" userId="ecf726b1934da71b" providerId="LiveId" clId="{DBF02EF2-5AE0-440D-B6AD-B5ACDEE03AC8}" dt="2021-08-27T21:48:18.870" v="5550" actId="1076"/>
          <ac:grpSpMkLst>
            <pc:docMk/>
            <pc:sldMk cId="1885257835" sldId="515"/>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1128778693" sldId="516"/>
        </pc:sldMkLst>
        <pc:spChg chg="mod">
          <ac:chgData name="Syphax Ait oubelli" userId="ecf726b1934da71b" providerId="LiveId" clId="{DBF02EF2-5AE0-440D-B6AD-B5ACDEE03AC8}" dt="2021-08-27T22:04:10.825" v="5884" actId="20577"/>
          <ac:spMkLst>
            <pc:docMk/>
            <pc:sldMk cId="1128778693" sldId="516"/>
            <ac:spMk id="47" creationId="{BC4936AF-7854-4FC5-ACAE-610CF93AD788}"/>
          </ac:spMkLst>
        </pc:spChg>
        <pc:spChg chg="mod">
          <ac:chgData name="Syphax Ait oubelli" userId="ecf726b1934da71b" providerId="LiveId" clId="{DBF02EF2-5AE0-440D-B6AD-B5ACDEE03AC8}" dt="2021-08-27T21:56:44.197" v="5712" actId="207"/>
          <ac:spMkLst>
            <pc:docMk/>
            <pc:sldMk cId="1128778693" sldId="516"/>
            <ac:spMk id="48" creationId="{F71E912D-2B60-450B-AAB1-CAD53EFBB835}"/>
          </ac:spMkLst>
        </pc:spChg>
        <pc:spChg chg="mod">
          <ac:chgData name="Syphax Ait oubelli" userId="ecf726b1934da71b" providerId="LiveId" clId="{DBF02EF2-5AE0-440D-B6AD-B5ACDEE03AC8}" dt="2021-08-27T21:56:49.879" v="5713" actId="207"/>
          <ac:spMkLst>
            <pc:docMk/>
            <pc:sldMk cId="1128778693" sldId="516"/>
            <ac:spMk id="52" creationId="{F1B0D065-B4E6-48AC-80C6-783AB6D4B667}"/>
          </ac:spMkLst>
        </pc:spChg>
        <pc:spChg chg="mod">
          <ac:chgData name="Syphax Ait oubelli" userId="ecf726b1934da71b" providerId="LiveId" clId="{DBF02EF2-5AE0-440D-B6AD-B5ACDEE03AC8}" dt="2021-08-27T22:01:14.187" v="5811" actId="207"/>
          <ac:spMkLst>
            <pc:docMk/>
            <pc:sldMk cId="1128778693" sldId="516"/>
            <ac:spMk id="115" creationId="{9B5739D4-BF66-4BCD-85BD-95EDCF00809E}"/>
          </ac:spMkLst>
        </pc:spChg>
      </pc:sldChg>
      <pc:sldChg chg="modSp add mod modTransition">
        <pc:chgData name="Syphax Ait oubelli" userId="ecf726b1934da71b" providerId="LiveId" clId="{DBF02EF2-5AE0-440D-B6AD-B5ACDEE03AC8}" dt="2021-08-27T22:07:55.160" v="5916"/>
        <pc:sldMkLst>
          <pc:docMk/>
          <pc:sldMk cId="2693575836" sldId="517"/>
        </pc:sldMkLst>
        <pc:spChg chg="mod">
          <ac:chgData name="Syphax Ait oubelli" userId="ecf726b1934da71b" providerId="LiveId" clId="{DBF02EF2-5AE0-440D-B6AD-B5ACDEE03AC8}" dt="2021-08-27T22:04:12.540" v="5885" actId="20577"/>
          <ac:spMkLst>
            <pc:docMk/>
            <pc:sldMk cId="2693575836" sldId="517"/>
            <ac:spMk id="47" creationId="{BC4936AF-7854-4FC5-ACAE-610CF93AD788}"/>
          </ac:spMkLst>
        </pc:spChg>
        <pc:spChg chg="mod">
          <ac:chgData name="Syphax Ait oubelli" userId="ecf726b1934da71b" providerId="LiveId" clId="{DBF02EF2-5AE0-440D-B6AD-B5ACDEE03AC8}" dt="2021-08-27T21:56:57.397" v="5716" actId="207"/>
          <ac:spMkLst>
            <pc:docMk/>
            <pc:sldMk cId="2693575836" sldId="517"/>
            <ac:spMk id="49" creationId="{9DE45A9B-DC51-4FC3-BB0D-038AD02F32AA}"/>
          </ac:spMkLst>
        </pc:spChg>
        <pc:spChg chg="mod">
          <ac:chgData name="Syphax Ait oubelli" userId="ecf726b1934da71b" providerId="LiveId" clId="{DBF02EF2-5AE0-440D-B6AD-B5ACDEE03AC8}" dt="2021-08-27T21:56:54.643" v="5715" actId="207"/>
          <ac:spMkLst>
            <pc:docMk/>
            <pc:sldMk cId="2693575836" sldId="517"/>
            <ac:spMk id="53" creationId="{A1BEBC20-CB86-4DA3-AAEB-65F11F252820}"/>
          </ac:spMkLst>
        </pc:spChg>
        <pc:spChg chg="mod">
          <ac:chgData name="Syphax Ait oubelli" userId="ecf726b1934da71b" providerId="LiveId" clId="{DBF02EF2-5AE0-440D-B6AD-B5ACDEE03AC8}" dt="2021-08-27T21:48:39.556" v="5558" actId="207"/>
          <ac:spMkLst>
            <pc:docMk/>
            <pc:sldMk cId="2693575836" sldId="517"/>
            <ac:spMk id="54" creationId="{2AB980C0-B850-4740-B0DB-6ED91378CA29}"/>
          </ac:spMkLst>
        </pc:spChg>
        <pc:spChg chg="mod">
          <ac:chgData name="Syphax Ait oubelli" userId="ecf726b1934da71b" providerId="LiveId" clId="{DBF02EF2-5AE0-440D-B6AD-B5ACDEE03AC8}" dt="2021-08-27T22:01:07.373" v="5809" actId="207"/>
          <ac:spMkLst>
            <pc:docMk/>
            <pc:sldMk cId="2693575836" sldId="517"/>
            <ac:spMk id="116" creationId="{C0339646-745E-4272-8114-C8178E2CBE8A}"/>
          </ac:spMkLst>
        </pc:spChg>
        <pc:grpChg chg="mod">
          <ac:chgData name="Syphax Ait oubelli" userId="ecf726b1934da71b" providerId="LiveId" clId="{DBF02EF2-5AE0-440D-B6AD-B5ACDEE03AC8}" dt="2021-08-27T21:48:35.593" v="5556" actId="1076"/>
          <ac:grpSpMkLst>
            <pc:docMk/>
            <pc:sldMk cId="2693575836" sldId="517"/>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2562204147" sldId="518"/>
        </pc:sldMkLst>
        <pc:spChg chg="mod">
          <ac:chgData name="Syphax Ait oubelli" userId="ecf726b1934da71b" providerId="LiveId" clId="{DBF02EF2-5AE0-440D-B6AD-B5ACDEE03AC8}" dt="2021-08-27T22:04:14.273" v="5886" actId="20577"/>
          <ac:spMkLst>
            <pc:docMk/>
            <pc:sldMk cId="2562204147" sldId="518"/>
            <ac:spMk id="47" creationId="{BC4936AF-7854-4FC5-ACAE-610CF93AD788}"/>
          </ac:spMkLst>
        </pc:spChg>
        <pc:spChg chg="mod">
          <ac:chgData name="Syphax Ait oubelli" userId="ecf726b1934da71b" providerId="LiveId" clId="{DBF02EF2-5AE0-440D-B6AD-B5ACDEE03AC8}" dt="2021-08-27T21:57:04.293" v="5719" actId="207"/>
          <ac:spMkLst>
            <pc:docMk/>
            <pc:sldMk cId="2562204147" sldId="518"/>
            <ac:spMk id="49" creationId="{9DE45A9B-DC51-4FC3-BB0D-038AD02F32AA}"/>
          </ac:spMkLst>
        </pc:spChg>
        <pc:spChg chg="mod">
          <ac:chgData name="Syphax Ait oubelli" userId="ecf726b1934da71b" providerId="LiveId" clId="{DBF02EF2-5AE0-440D-B6AD-B5ACDEE03AC8}" dt="2021-08-27T21:57:01.994" v="5718" actId="207"/>
          <ac:spMkLst>
            <pc:docMk/>
            <pc:sldMk cId="2562204147" sldId="518"/>
            <ac:spMk id="53" creationId="{A1BEBC20-CB86-4DA3-AAEB-65F11F252820}"/>
          </ac:spMkLst>
        </pc:spChg>
        <pc:spChg chg="mod">
          <ac:chgData name="Syphax Ait oubelli" userId="ecf726b1934da71b" providerId="LiveId" clId="{DBF02EF2-5AE0-440D-B6AD-B5ACDEE03AC8}" dt="2021-08-27T22:01:04.346" v="5807" actId="207"/>
          <ac:spMkLst>
            <pc:docMk/>
            <pc:sldMk cId="2562204147" sldId="518"/>
            <ac:spMk id="116" creationId="{C0339646-745E-4272-8114-C8178E2CBE8A}"/>
          </ac:spMkLst>
        </pc:spChg>
      </pc:sldChg>
      <pc:sldChg chg="modSp add mod modTransition">
        <pc:chgData name="Syphax Ait oubelli" userId="ecf726b1934da71b" providerId="LiveId" clId="{DBF02EF2-5AE0-440D-B6AD-B5ACDEE03AC8}" dt="2021-08-27T22:07:55.160" v="5916"/>
        <pc:sldMkLst>
          <pc:docMk/>
          <pc:sldMk cId="527384383" sldId="519"/>
        </pc:sldMkLst>
        <pc:spChg chg="mod">
          <ac:chgData name="Syphax Ait oubelli" userId="ecf726b1934da71b" providerId="LiveId" clId="{DBF02EF2-5AE0-440D-B6AD-B5ACDEE03AC8}" dt="2021-08-27T22:04:15.858" v="5887" actId="20577"/>
          <ac:spMkLst>
            <pc:docMk/>
            <pc:sldMk cId="527384383" sldId="519"/>
            <ac:spMk id="47" creationId="{BC4936AF-7854-4FC5-ACAE-610CF93AD788}"/>
          </ac:spMkLst>
        </pc:spChg>
        <pc:spChg chg="mod">
          <ac:chgData name="Syphax Ait oubelli" userId="ecf726b1934da71b" providerId="LiveId" clId="{DBF02EF2-5AE0-440D-B6AD-B5ACDEE03AC8}" dt="2021-08-27T21:57:16.093" v="5722" actId="207"/>
          <ac:spMkLst>
            <pc:docMk/>
            <pc:sldMk cId="527384383" sldId="519"/>
            <ac:spMk id="51" creationId="{7F765C89-E4E8-479B-9272-AC4CD05CEEEC}"/>
          </ac:spMkLst>
        </pc:spChg>
        <pc:spChg chg="mod">
          <ac:chgData name="Syphax Ait oubelli" userId="ecf726b1934da71b" providerId="LiveId" clId="{DBF02EF2-5AE0-440D-B6AD-B5ACDEE03AC8}" dt="2021-08-27T21:48:48.714" v="5560" actId="108"/>
          <ac:spMkLst>
            <pc:docMk/>
            <pc:sldMk cId="527384383" sldId="519"/>
            <ac:spMk id="54" creationId="{2AB980C0-B850-4740-B0DB-6ED91378CA29}"/>
          </ac:spMkLst>
        </pc:spChg>
        <pc:spChg chg="mod">
          <ac:chgData name="Syphax Ait oubelli" userId="ecf726b1934da71b" providerId="LiveId" clId="{DBF02EF2-5AE0-440D-B6AD-B5ACDEE03AC8}" dt="2021-08-27T21:57:11.787" v="5721" actId="207"/>
          <ac:spMkLst>
            <pc:docMk/>
            <pc:sldMk cId="527384383" sldId="519"/>
            <ac:spMk id="55" creationId="{917A8864-378E-4F77-AC59-653EBC2E89A3}"/>
          </ac:spMkLst>
        </pc:spChg>
        <pc:spChg chg="mod">
          <ac:chgData name="Syphax Ait oubelli" userId="ecf726b1934da71b" providerId="LiveId" clId="{DBF02EF2-5AE0-440D-B6AD-B5ACDEE03AC8}" dt="2021-08-27T21:48:59.009" v="5564" actId="207"/>
          <ac:spMkLst>
            <pc:docMk/>
            <pc:sldMk cId="527384383" sldId="519"/>
            <ac:spMk id="56" creationId="{D4C9B622-1F16-4CA4-BB2E-AA858C2393D1}"/>
          </ac:spMkLst>
        </pc:spChg>
        <pc:spChg chg="mod">
          <ac:chgData name="Syphax Ait oubelli" userId="ecf726b1934da71b" providerId="LiveId" clId="{DBF02EF2-5AE0-440D-B6AD-B5ACDEE03AC8}" dt="2021-08-27T22:01:00.343" v="5805" actId="207"/>
          <ac:spMkLst>
            <pc:docMk/>
            <pc:sldMk cId="527384383" sldId="519"/>
            <ac:spMk id="118" creationId="{B6E38175-4676-41B1-838E-46671EDA869A}"/>
          </ac:spMkLst>
        </pc:spChg>
        <pc:grpChg chg="mod">
          <ac:chgData name="Syphax Ait oubelli" userId="ecf726b1934da71b" providerId="LiveId" clId="{DBF02EF2-5AE0-440D-B6AD-B5ACDEE03AC8}" dt="2021-08-27T21:48:53.986" v="5562" actId="1076"/>
          <ac:grpSpMkLst>
            <pc:docMk/>
            <pc:sldMk cId="527384383" sldId="519"/>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2094640078" sldId="520"/>
        </pc:sldMkLst>
        <pc:spChg chg="mod">
          <ac:chgData name="Syphax Ait oubelli" userId="ecf726b1934da71b" providerId="LiveId" clId="{DBF02EF2-5AE0-440D-B6AD-B5ACDEE03AC8}" dt="2021-08-27T22:04:19.392" v="5888" actId="20577"/>
          <ac:spMkLst>
            <pc:docMk/>
            <pc:sldMk cId="2094640078" sldId="520"/>
            <ac:spMk id="47" creationId="{BC4936AF-7854-4FC5-ACAE-610CF93AD788}"/>
          </ac:spMkLst>
        </pc:spChg>
        <pc:spChg chg="mod">
          <ac:chgData name="Syphax Ait oubelli" userId="ecf726b1934da71b" providerId="LiveId" clId="{DBF02EF2-5AE0-440D-B6AD-B5ACDEE03AC8}" dt="2021-08-27T21:57:26.133" v="5726" actId="207"/>
          <ac:spMkLst>
            <pc:docMk/>
            <pc:sldMk cId="2094640078" sldId="520"/>
            <ac:spMk id="51" creationId="{7F765C89-E4E8-479B-9272-AC4CD05CEEEC}"/>
          </ac:spMkLst>
        </pc:spChg>
        <pc:spChg chg="mod">
          <ac:chgData name="Syphax Ait oubelli" userId="ecf726b1934da71b" providerId="LiveId" clId="{DBF02EF2-5AE0-440D-B6AD-B5ACDEE03AC8}" dt="2021-08-27T21:57:22.851" v="5725" actId="207"/>
          <ac:spMkLst>
            <pc:docMk/>
            <pc:sldMk cId="2094640078" sldId="520"/>
            <ac:spMk id="55" creationId="{917A8864-378E-4F77-AC59-653EBC2E89A3}"/>
          </ac:spMkLst>
        </pc:spChg>
        <pc:spChg chg="mod">
          <ac:chgData name="Syphax Ait oubelli" userId="ecf726b1934da71b" providerId="LiveId" clId="{DBF02EF2-5AE0-440D-B6AD-B5ACDEE03AC8}" dt="2021-08-27T22:00:57.590" v="5803" actId="207"/>
          <ac:spMkLst>
            <pc:docMk/>
            <pc:sldMk cId="2094640078" sldId="520"/>
            <ac:spMk id="118" creationId="{B6E38175-4676-41B1-838E-46671EDA869A}"/>
          </ac:spMkLst>
        </pc:spChg>
      </pc:sldChg>
      <pc:sldChg chg="modSp add mod modTransition">
        <pc:chgData name="Syphax Ait oubelli" userId="ecf726b1934da71b" providerId="LiveId" clId="{DBF02EF2-5AE0-440D-B6AD-B5ACDEE03AC8}" dt="2021-08-27T22:07:55.160" v="5916"/>
        <pc:sldMkLst>
          <pc:docMk/>
          <pc:sldMk cId="2741142821" sldId="521"/>
        </pc:sldMkLst>
        <pc:spChg chg="mod">
          <ac:chgData name="Syphax Ait oubelli" userId="ecf726b1934da71b" providerId="LiveId" clId="{DBF02EF2-5AE0-440D-B6AD-B5ACDEE03AC8}" dt="2021-08-27T22:04:21.306" v="5889" actId="20577"/>
          <ac:spMkLst>
            <pc:docMk/>
            <pc:sldMk cId="2741142821" sldId="521"/>
            <ac:spMk id="47" creationId="{BC4936AF-7854-4FC5-ACAE-610CF93AD788}"/>
          </ac:spMkLst>
        </pc:spChg>
        <pc:spChg chg="mod">
          <ac:chgData name="Syphax Ait oubelli" userId="ecf726b1934da71b" providerId="LiveId" clId="{DBF02EF2-5AE0-440D-B6AD-B5ACDEE03AC8}" dt="2021-08-27T21:57:34.413" v="5729" actId="207"/>
          <ac:spMkLst>
            <pc:docMk/>
            <pc:sldMk cId="2741142821" sldId="521"/>
            <ac:spMk id="52" creationId="{F1B0D065-B4E6-48AC-80C6-783AB6D4B667}"/>
          </ac:spMkLst>
        </pc:spChg>
        <pc:spChg chg="mod">
          <ac:chgData name="Syphax Ait oubelli" userId="ecf726b1934da71b" providerId="LiveId" clId="{DBF02EF2-5AE0-440D-B6AD-B5ACDEE03AC8}" dt="2021-08-27T21:57:30.946" v="5728" actId="207"/>
          <ac:spMkLst>
            <pc:docMk/>
            <pc:sldMk cId="2741142821" sldId="521"/>
            <ac:spMk id="56" creationId="{D4C9B622-1F16-4CA4-BB2E-AA858C2393D1}"/>
          </ac:spMkLst>
        </pc:spChg>
        <pc:spChg chg="mod">
          <ac:chgData name="Syphax Ait oubelli" userId="ecf726b1934da71b" providerId="LiveId" clId="{DBF02EF2-5AE0-440D-B6AD-B5ACDEE03AC8}" dt="2021-08-27T21:49:19.407" v="5570" actId="207"/>
          <ac:spMkLst>
            <pc:docMk/>
            <pc:sldMk cId="2741142821" sldId="521"/>
            <ac:spMk id="57" creationId="{C46E6883-F8C4-4E90-B2E4-AA294248B1F9}"/>
          </ac:spMkLst>
        </pc:spChg>
        <pc:spChg chg="mod">
          <ac:chgData name="Syphax Ait oubelli" userId="ecf726b1934da71b" providerId="LiveId" clId="{DBF02EF2-5AE0-440D-B6AD-B5ACDEE03AC8}" dt="2021-08-27T22:00:52.463" v="5801" actId="207"/>
          <ac:spMkLst>
            <pc:docMk/>
            <pc:sldMk cId="2741142821" sldId="521"/>
            <ac:spMk id="119" creationId="{6DA90CEE-DE75-49D1-904E-305DFB80E3DE}"/>
          </ac:spMkLst>
        </pc:spChg>
        <pc:grpChg chg="mod">
          <ac:chgData name="Syphax Ait oubelli" userId="ecf726b1934da71b" providerId="LiveId" clId="{DBF02EF2-5AE0-440D-B6AD-B5ACDEE03AC8}" dt="2021-08-27T21:49:13.580" v="5568" actId="1076"/>
          <ac:grpSpMkLst>
            <pc:docMk/>
            <pc:sldMk cId="2741142821" sldId="521"/>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2288034184" sldId="522"/>
        </pc:sldMkLst>
        <pc:spChg chg="mod">
          <ac:chgData name="Syphax Ait oubelli" userId="ecf726b1934da71b" providerId="LiveId" clId="{DBF02EF2-5AE0-440D-B6AD-B5ACDEE03AC8}" dt="2021-08-27T22:04:23.162" v="5890" actId="20577"/>
          <ac:spMkLst>
            <pc:docMk/>
            <pc:sldMk cId="2288034184" sldId="522"/>
            <ac:spMk id="47" creationId="{BC4936AF-7854-4FC5-ACAE-610CF93AD788}"/>
          </ac:spMkLst>
        </pc:spChg>
        <pc:spChg chg="mod">
          <ac:chgData name="Syphax Ait oubelli" userId="ecf726b1934da71b" providerId="LiveId" clId="{DBF02EF2-5AE0-440D-B6AD-B5ACDEE03AC8}" dt="2021-08-27T21:57:41.877" v="5732" actId="207"/>
          <ac:spMkLst>
            <pc:docMk/>
            <pc:sldMk cId="2288034184" sldId="522"/>
            <ac:spMk id="52" creationId="{F1B0D065-B4E6-48AC-80C6-783AB6D4B667}"/>
          </ac:spMkLst>
        </pc:spChg>
        <pc:spChg chg="mod">
          <ac:chgData name="Syphax Ait oubelli" userId="ecf726b1934da71b" providerId="LiveId" clId="{DBF02EF2-5AE0-440D-B6AD-B5ACDEE03AC8}" dt="2021-08-27T21:57:38.896" v="5731" actId="207"/>
          <ac:spMkLst>
            <pc:docMk/>
            <pc:sldMk cId="2288034184" sldId="522"/>
            <ac:spMk id="56" creationId="{D4C9B622-1F16-4CA4-BB2E-AA858C2393D1}"/>
          </ac:spMkLst>
        </pc:spChg>
        <pc:spChg chg="mod">
          <ac:chgData name="Syphax Ait oubelli" userId="ecf726b1934da71b" providerId="LiveId" clId="{DBF02EF2-5AE0-440D-B6AD-B5ACDEE03AC8}" dt="2021-08-27T22:00:48.433" v="5799" actId="207"/>
          <ac:spMkLst>
            <pc:docMk/>
            <pc:sldMk cId="2288034184" sldId="522"/>
            <ac:spMk id="119" creationId="{6DA90CEE-DE75-49D1-904E-305DFB80E3DE}"/>
          </ac:spMkLst>
        </pc:spChg>
      </pc:sldChg>
      <pc:sldChg chg="modSp add mod modTransition">
        <pc:chgData name="Syphax Ait oubelli" userId="ecf726b1934da71b" providerId="LiveId" clId="{DBF02EF2-5AE0-440D-B6AD-B5ACDEE03AC8}" dt="2021-08-27T22:07:55.160" v="5916"/>
        <pc:sldMkLst>
          <pc:docMk/>
          <pc:sldMk cId="3708496733" sldId="523"/>
        </pc:sldMkLst>
        <pc:spChg chg="mod">
          <ac:chgData name="Syphax Ait oubelli" userId="ecf726b1934da71b" providerId="LiveId" clId="{DBF02EF2-5AE0-440D-B6AD-B5ACDEE03AC8}" dt="2021-08-27T22:04:25.448" v="5891" actId="20577"/>
          <ac:spMkLst>
            <pc:docMk/>
            <pc:sldMk cId="3708496733" sldId="523"/>
            <ac:spMk id="47" creationId="{BC4936AF-7854-4FC5-ACAE-610CF93AD788}"/>
          </ac:spMkLst>
        </pc:spChg>
        <pc:spChg chg="mod">
          <ac:chgData name="Syphax Ait oubelli" userId="ecf726b1934da71b" providerId="LiveId" clId="{DBF02EF2-5AE0-440D-B6AD-B5ACDEE03AC8}" dt="2021-08-27T21:57:51.157" v="5735" actId="207"/>
          <ac:spMkLst>
            <pc:docMk/>
            <pc:sldMk cId="3708496733" sldId="523"/>
            <ac:spMk id="53" creationId="{A1BEBC20-CB86-4DA3-AAEB-65F11F252820}"/>
          </ac:spMkLst>
        </pc:spChg>
        <pc:spChg chg="mod">
          <ac:chgData name="Syphax Ait oubelli" userId="ecf726b1934da71b" providerId="LiveId" clId="{DBF02EF2-5AE0-440D-B6AD-B5ACDEE03AC8}" dt="2021-08-27T21:57:48.668" v="5734" actId="207"/>
          <ac:spMkLst>
            <pc:docMk/>
            <pc:sldMk cId="3708496733" sldId="523"/>
            <ac:spMk id="57" creationId="{C46E6883-F8C4-4E90-B2E4-AA294248B1F9}"/>
          </ac:spMkLst>
        </pc:spChg>
        <pc:spChg chg="mod">
          <ac:chgData name="Syphax Ait oubelli" userId="ecf726b1934da71b" providerId="LiveId" clId="{DBF02EF2-5AE0-440D-B6AD-B5ACDEE03AC8}" dt="2021-08-27T21:49:39.399" v="5576" actId="207"/>
          <ac:spMkLst>
            <pc:docMk/>
            <pc:sldMk cId="3708496733" sldId="523"/>
            <ac:spMk id="58" creationId="{304B6D7E-66F9-4B1E-AE72-B3D3C703B4AA}"/>
          </ac:spMkLst>
        </pc:spChg>
        <pc:spChg chg="mod">
          <ac:chgData name="Syphax Ait oubelli" userId="ecf726b1934da71b" providerId="LiveId" clId="{DBF02EF2-5AE0-440D-B6AD-B5ACDEE03AC8}" dt="2021-08-27T22:00:45.438" v="5797" actId="207"/>
          <ac:spMkLst>
            <pc:docMk/>
            <pc:sldMk cId="3708496733" sldId="523"/>
            <ac:spMk id="120" creationId="{869D2E8C-0A25-4055-8879-B3C9BDD8E253}"/>
          </ac:spMkLst>
        </pc:spChg>
        <pc:grpChg chg="mod">
          <ac:chgData name="Syphax Ait oubelli" userId="ecf726b1934da71b" providerId="LiveId" clId="{DBF02EF2-5AE0-440D-B6AD-B5ACDEE03AC8}" dt="2021-08-27T21:49:33.787" v="5574" actId="1076"/>
          <ac:grpSpMkLst>
            <pc:docMk/>
            <pc:sldMk cId="3708496733" sldId="523"/>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820205028" sldId="524"/>
        </pc:sldMkLst>
        <pc:spChg chg="mod">
          <ac:chgData name="Syphax Ait oubelli" userId="ecf726b1934da71b" providerId="LiveId" clId="{DBF02EF2-5AE0-440D-B6AD-B5ACDEE03AC8}" dt="2021-08-27T22:04:27.169" v="5892" actId="20577"/>
          <ac:spMkLst>
            <pc:docMk/>
            <pc:sldMk cId="820205028" sldId="524"/>
            <ac:spMk id="47" creationId="{BC4936AF-7854-4FC5-ACAE-610CF93AD788}"/>
          </ac:spMkLst>
        </pc:spChg>
        <pc:spChg chg="mod">
          <ac:chgData name="Syphax Ait oubelli" userId="ecf726b1934da71b" providerId="LiveId" clId="{DBF02EF2-5AE0-440D-B6AD-B5ACDEE03AC8}" dt="2021-08-27T21:57:59.233" v="5738" actId="207"/>
          <ac:spMkLst>
            <pc:docMk/>
            <pc:sldMk cId="820205028" sldId="524"/>
            <ac:spMk id="53" creationId="{A1BEBC20-CB86-4DA3-AAEB-65F11F252820}"/>
          </ac:spMkLst>
        </pc:spChg>
        <pc:spChg chg="mod">
          <ac:chgData name="Syphax Ait oubelli" userId="ecf726b1934da71b" providerId="LiveId" clId="{DBF02EF2-5AE0-440D-B6AD-B5ACDEE03AC8}" dt="2021-08-27T21:57:55.292" v="5737" actId="207"/>
          <ac:spMkLst>
            <pc:docMk/>
            <pc:sldMk cId="820205028" sldId="524"/>
            <ac:spMk id="57" creationId="{C46E6883-F8C4-4E90-B2E4-AA294248B1F9}"/>
          </ac:spMkLst>
        </pc:spChg>
        <pc:spChg chg="mod">
          <ac:chgData name="Syphax Ait oubelli" userId="ecf726b1934da71b" providerId="LiveId" clId="{DBF02EF2-5AE0-440D-B6AD-B5ACDEE03AC8}" dt="2021-08-27T22:00:42.246" v="5795" actId="207"/>
          <ac:spMkLst>
            <pc:docMk/>
            <pc:sldMk cId="820205028" sldId="524"/>
            <ac:spMk id="120" creationId="{869D2E8C-0A25-4055-8879-B3C9BDD8E253}"/>
          </ac:spMkLst>
        </pc:spChg>
      </pc:sldChg>
      <pc:sldChg chg="modSp add mod modTransition">
        <pc:chgData name="Syphax Ait oubelli" userId="ecf726b1934da71b" providerId="LiveId" clId="{DBF02EF2-5AE0-440D-B6AD-B5ACDEE03AC8}" dt="2021-08-27T22:07:55.160" v="5916"/>
        <pc:sldMkLst>
          <pc:docMk/>
          <pc:sldMk cId="949724731" sldId="525"/>
        </pc:sldMkLst>
        <pc:spChg chg="mod">
          <ac:chgData name="Syphax Ait oubelli" userId="ecf726b1934da71b" providerId="LiveId" clId="{DBF02EF2-5AE0-440D-B6AD-B5ACDEE03AC8}" dt="2021-08-27T22:04:29.127" v="5893" actId="20577"/>
          <ac:spMkLst>
            <pc:docMk/>
            <pc:sldMk cId="949724731" sldId="525"/>
            <ac:spMk id="47" creationId="{BC4936AF-7854-4FC5-ACAE-610CF93AD788}"/>
          </ac:spMkLst>
        </pc:spChg>
        <pc:spChg chg="mod">
          <ac:chgData name="Syphax Ait oubelli" userId="ecf726b1934da71b" providerId="LiveId" clId="{DBF02EF2-5AE0-440D-B6AD-B5ACDEE03AC8}" dt="2021-08-27T21:58:04.500" v="5740" actId="207"/>
          <ac:spMkLst>
            <pc:docMk/>
            <pc:sldMk cId="949724731" sldId="525"/>
            <ac:spMk id="54" creationId="{2AB980C0-B850-4740-B0DB-6ED91378CA29}"/>
          </ac:spMkLst>
        </pc:spChg>
        <pc:spChg chg="mod">
          <ac:chgData name="Syphax Ait oubelli" userId="ecf726b1934da71b" providerId="LiveId" clId="{DBF02EF2-5AE0-440D-B6AD-B5ACDEE03AC8}" dt="2021-08-27T21:58:07.333" v="5741" actId="207"/>
          <ac:spMkLst>
            <pc:docMk/>
            <pc:sldMk cId="949724731" sldId="525"/>
            <ac:spMk id="58" creationId="{304B6D7E-66F9-4B1E-AE72-B3D3C703B4AA}"/>
          </ac:spMkLst>
        </pc:spChg>
        <pc:spChg chg="mod">
          <ac:chgData name="Syphax Ait oubelli" userId="ecf726b1934da71b" providerId="LiveId" clId="{DBF02EF2-5AE0-440D-B6AD-B5ACDEE03AC8}" dt="2021-08-27T21:50:02.149" v="5583" actId="207"/>
          <ac:spMkLst>
            <pc:docMk/>
            <pc:sldMk cId="949724731" sldId="525"/>
            <ac:spMk id="59" creationId="{715F7F6B-A41A-4A27-975C-1412089A0B76}"/>
          </ac:spMkLst>
        </pc:spChg>
        <pc:spChg chg="mod">
          <ac:chgData name="Syphax Ait oubelli" userId="ecf726b1934da71b" providerId="LiveId" clId="{DBF02EF2-5AE0-440D-B6AD-B5ACDEE03AC8}" dt="2021-08-27T22:00:38.886" v="5793" actId="207"/>
          <ac:spMkLst>
            <pc:docMk/>
            <pc:sldMk cId="949724731" sldId="525"/>
            <ac:spMk id="121" creationId="{78F5FBB9-4649-47E2-BAB0-C3E08A71EE19}"/>
          </ac:spMkLst>
        </pc:spChg>
        <pc:grpChg chg="mod">
          <ac:chgData name="Syphax Ait oubelli" userId="ecf726b1934da71b" providerId="LiveId" clId="{DBF02EF2-5AE0-440D-B6AD-B5ACDEE03AC8}" dt="2021-08-27T21:49:58.516" v="5581" actId="1076"/>
          <ac:grpSpMkLst>
            <pc:docMk/>
            <pc:sldMk cId="949724731" sldId="525"/>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3875747129" sldId="526"/>
        </pc:sldMkLst>
        <pc:spChg chg="mod">
          <ac:chgData name="Syphax Ait oubelli" userId="ecf726b1934da71b" providerId="LiveId" clId="{DBF02EF2-5AE0-440D-B6AD-B5ACDEE03AC8}" dt="2021-08-27T22:04:30.964" v="5894" actId="20577"/>
          <ac:spMkLst>
            <pc:docMk/>
            <pc:sldMk cId="3875747129" sldId="526"/>
            <ac:spMk id="47" creationId="{BC4936AF-7854-4FC5-ACAE-610CF93AD788}"/>
          </ac:spMkLst>
        </pc:spChg>
        <pc:spChg chg="mod">
          <ac:chgData name="Syphax Ait oubelli" userId="ecf726b1934da71b" providerId="LiveId" clId="{DBF02EF2-5AE0-440D-B6AD-B5ACDEE03AC8}" dt="2021-08-27T21:58:12.973" v="5743" actId="207"/>
          <ac:spMkLst>
            <pc:docMk/>
            <pc:sldMk cId="3875747129" sldId="526"/>
            <ac:spMk id="54" creationId="{2AB980C0-B850-4740-B0DB-6ED91378CA29}"/>
          </ac:spMkLst>
        </pc:spChg>
        <pc:spChg chg="mod">
          <ac:chgData name="Syphax Ait oubelli" userId="ecf726b1934da71b" providerId="LiveId" clId="{DBF02EF2-5AE0-440D-B6AD-B5ACDEE03AC8}" dt="2021-08-27T21:58:16.211" v="5745" actId="207"/>
          <ac:spMkLst>
            <pc:docMk/>
            <pc:sldMk cId="3875747129" sldId="526"/>
            <ac:spMk id="58" creationId="{304B6D7E-66F9-4B1E-AE72-B3D3C703B4AA}"/>
          </ac:spMkLst>
        </pc:spChg>
        <pc:spChg chg="mod">
          <ac:chgData name="Syphax Ait oubelli" userId="ecf726b1934da71b" providerId="LiveId" clId="{DBF02EF2-5AE0-440D-B6AD-B5ACDEE03AC8}" dt="2021-08-27T22:00:13.747" v="5791" actId="207"/>
          <ac:spMkLst>
            <pc:docMk/>
            <pc:sldMk cId="3875747129" sldId="526"/>
            <ac:spMk id="121" creationId="{78F5FBB9-4649-47E2-BAB0-C3E08A71EE19}"/>
          </ac:spMkLst>
        </pc:spChg>
      </pc:sldChg>
      <pc:sldChg chg="modSp add mod modTransition">
        <pc:chgData name="Syphax Ait oubelli" userId="ecf726b1934da71b" providerId="LiveId" clId="{DBF02EF2-5AE0-440D-B6AD-B5ACDEE03AC8}" dt="2021-08-27T22:07:55.160" v="5916"/>
        <pc:sldMkLst>
          <pc:docMk/>
          <pc:sldMk cId="2517296453" sldId="527"/>
        </pc:sldMkLst>
        <pc:spChg chg="mod">
          <ac:chgData name="Syphax Ait oubelli" userId="ecf726b1934da71b" providerId="LiveId" clId="{DBF02EF2-5AE0-440D-B6AD-B5ACDEE03AC8}" dt="2021-08-27T22:04:32.543" v="5895" actId="20577"/>
          <ac:spMkLst>
            <pc:docMk/>
            <pc:sldMk cId="2517296453" sldId="527"/>
            <ac:spMk id="47" creationId="{BC4936AF-7854-4FC5-ACAE-610CF93AD788}"/>
          </ac:spMkLst>
        </pc:spChg>
        <pc:spChg chg="mod">
          <ac:chgData name="Syphax Ait oubelli" userId="ecf726b1934da71b" providerId="LiveId" clId="{DBF02EF2-5AE0-440D-B6AD-B5ACDEE03AC8}" dt="2021-08-27T21:58:25.702" v="5748" actId="207"/>
          <ac:spMkLst>
            <pc:docMk/>
            <pc:sldMk cId="2517296453" sldId="527"/>
            <ac:spMk id="56" creationId="{D4C9B622-1F16-4CA4-BB2E-AA858C2393D1}"/>
          </ac:spMkLst>
        </pc:spChg>
        <pc:spChg chg="mod">
          <ac:chgData name="Syphax Ait oubelli" userId="ecf726b1934da71b" providerId="LiveId" clId="{DBF02EF2-5AE0-440D-B6AD-B5ACDEE03AC8}" dt="2021-08-27T21:50:09.470" v="5587" actId="108"/>
          <ac:spMkLst>
            <pc:docMk/>
            <pc:sldMk cId="2517296453" sldId="527"/>
            <ac:spMk id="59" creationId="{715F7F6B-A41A-4A27-975C-1412089A0B76}"/>
          </ac:spMkLst>
        </pc:spChg>
        <pc:spChg chg="mod">
          <ac:chgData name="Syphax Ait oubelli" userId="ecf726b1934da71b" providerId="LiveId" clId="{DBF02EF2-5AE0-440D-B6AD-B5ACDEE03AC8}" dt="2021-08-27T21:58:22.762" v="5747" actId="207"/>
          <ac:spMkLst>
            <pc:docMk/>
            <pc:sldMk cId="2517296453" sldId="527"/>
            <ac:spMk id="60" creationId="{8932534F-A21A-4B2D-B0CC-499CC8F4F4F9}"/>
          </ac:spMkLst>
        </pc:spChg>
        <pc:spChg chg="mod">
          <ac:chgData name="Syphax Ait oubelli" userId="ecf726b1934da71b" providerId="LiveId" clId="{DBF02EF2-5AE0-440D-B6AD-B5ACDEE03AC8}" dt="2021-08-27T21:50:33.405" v="5599" actId="207"/>
          <ac:spMkLst>
            <pc:docMk/>
            <pc:sldMk cId="2517296453" sldId="527"/>
            <ac:spMk id="61" creationId="{46458BA2-ED97-4F30-902D-799E55CFC685}"/>
          </ac:spMkLst>
        </pc:spChg>
        <pc:spChg chg="mod">
          <ac:chgData name="Syphax Ait oubelli" userId="ecf726b1934da71b" providerId="LiveId" clId="{DBF02EF2-5AE0-440D-B6AD-B5ACDEE03AC8}" dt="2021-08-27T22:00:06.483" v="5789" actId="207"/>
          <ac:spMkLst>
            <pc:docMk/>
            <pc:sldMk cId="2517296453" sldId="527"/>
            <ac:spMk id="123" creationId="{6EB0550F-3A4F-42D7-9AD9-749698E73B52}"/>
          </ac:spMkLst>
        </pc:spChg>
        <pc:grpChg chg="mod">
          <ac:chgData name="Syphax Ait oubelli" userId="ecf726b1934da71b" providerId="LiveId" clId="{DBF02EF2-5AE0-440D-B6AD-B5ACDEE03AC8}" dt="2021-08-27T21:50:26.902" v="5597" actId="1036"/>
          <ac:grpSpMkLst>
            <pc:docMk/>
            <pc:sldMk cId="2517296453" sldId="527"/>
            <ac:grpSpMk id="2" creationId="{85DE9B10-88D6-4CBC-A66D-5E09BEA9FDE1}"/>
          </ac:grpSpMkLst>
        </pc:grpChg>
        <pc:cxnChg chg="mod">
          <ac:chgData name="Syphax Ait oubelli" userId="ecf726b1934da71b" providerId="LiveId" clId="{DBF02EF2-5AE0-440D-B6AD-B5ACDEE03AC8}" dt="2021-08-27T21:50:06.799" v="5586" actId="108"/>
          <ac:cxnSpMkLst>
            <pc:docMk/>
            <pc:sldMk cId="2517296453" sldId="527"/>
            <ac:cxnSpMk id="66" creationId="{CB84D1C1-3EDF-44FB-A7B2-FFA70B469BFB}"/>
          </ac:cxnSpMkLst>
        </pc:cxnChg>
        <pc:cxnChg chg="mod">
          <ac:chgData name="Syphax Ait oubelli" userId="ecf726b1934da71b" providerId="LiveId" clId="{DBF02EF2-5AE0-440D-B6AD-B5ACDEE03AC8}" dt="2021-08-27T21:50:06.799" v="5586" actId="108"/>
          <ac:cxnSpMkLst>
            <pc:docMk/>
            <pc:sldMk cId="2517296453" sldId="527"/>
            <ac:cxnSpMk id="69" creationId="{2699928C-1E4E-48E0-9EF4-64308ED420FC}"/>
          </ac:cxnSpMkLst>
        </pc:cxnChg>
      </pc:sldChg>
      <pc:sldChg chg="modSp add mod modTransition">
        <pc:chgData name="Syphax Ait oubelli" userId="ecf726b1934da71b" providerId="LiveId" clId="{DBF02EF2-5AE0-440D-B6AD-B5ACDEE03AC8}" dt="2021-08-27T22:07:55.160" v="5916"/>
        <pc:sldMkLst>
          <pc:docMk/>
          <pc:sldMk cId="2834412173" sldId="528"/>
        </pc:sldMkLst>
        <pc:spChg chg="mod">
          <ac:chgData name="Syphax Ait oubelli" userId="ecf726b1934da71b" providerId="LiveId" clId="{DBF02EF2-5AE0-440D-B6AD-B5ACDEE03AC8}" dt="2021-08-27T22:04:34.109" v="5896" actId="20577"/>
          <ac:spMkLst>
            <pc:docMk/>
            <pc:sldMk cId="2834412173" sldId="528"/>
            <ac:spMk id="47" creationId="{BC4936AF-7854-4FC5-ACAE-610CF93AD788}"/>
          </ac:spMkLst>
        </pc:spChg>
        <pc:spChg chg="mod">
          <ac:chgData name="Syphax Ait oubelli" userId="ecf726b1934da71b" providerId="LiveId" clId="{DBF02EF2-5AE0-440D-B6AD-B5ACDEE03AC8}" dt="2021-08-27T21:58:32.662" v="5751" actId="207"/>
          <ac:spMkLst>
            <pc:docMk/>
            <pc:sldMk cId="2834412173" sldId="528"/>
            <ac:spMk id="56" creationId="{D4C9B622-1F16-4CA4-BB2E-AA858C2393D1}"/>
          </ac:spMkLst>
        </pc:spChg>
        <pc:spChg chg="mod">
          <ac:chgData name="Syphax Ait oubelli" userId="ecf726b1934da71b" providerId="LiveId" clId="{DBF02EF2-5AE0-440D-B6AD-B5ACDEE03AC8}" dt="2021-08-27T21:58:29.686" v="5750" actId="207"/>
          <ac:spMkLst>
            <pc:docMk/>
            <pc:sldMk cId="2834412173" sldId="528"/>
            <ac:spMk id="60" creationId="{8932534F-A21A-4B2D-B0CC-499CC8F4F4F9}"/>
          </ac:spMkLst>
        </pc:spChg>
        <pc:spChg chg="mod">
          <ac:chgData name="Syphax Ait oubelli" userId="ecf726b1934da71b" providerId="LiveId" clId="{DBF02EF2-5AE0-440D-B6AD-B5ACDEE03AC8}" dt="2021-08-27T22:00:03.091" v="5787" actId="207"/>
          <ac:spMkLst>
            <pc:docMk/>
            <pc:sldMk cId="2834412173" sldId="528"/>
            <ac:spMk id="123" creationId="{6EB0550F-3A4F-42D7-9AD9-749698E73B52}"/>
          </ac:spMkLst>
        </pc:spChg>
      </pc:sldChg>
      <pc:sldChg chg="modSp add mod modTransition">
        <pc:chgData name="Syphax Ait oubelli" userId="ecf726b1934da71b" providerId="LiveId" clId="{DBF02EF2-5AE0-440D-B6AD-B5ACDEE03AC8}" dt="2021-08-27T22:07:55.160" v="5916"/>
        <pc:sldMkLst>
          <pc:docMk/>
          <pc:sldMk cId="489150254" sldId="529"/>
        </pc:sldMkLst>
        <pc:spChg chg="mod">
          <ac:chgData name="Syphax Ait oubelli" userId="ecf726b1934da71b" providerId="LiveId" clId="{DBF02EF2-5AE0-440D-B6AD-B5ACDEE03AC8}" dt="2021-08-27T22:04:35.774" v="5897" actId="20577"/>
          <ac:spMkLst>
            <pc:docMk/>
            <pc:sldMk cId="489150254" sldId="529"/>
            <ac:spMk id="47" creationId="{BC4936AF-7854-4FC5-ACAE-610CF93AD788}"/>
          </ac:spMkLst>
        </pc:spChg>
        <pc:spChg chg="mod">
          <ac:chgData name="Syphax Ait oubelli" userId="ecf726b1934da71b" providerId="LiveId" clId="{DBF02EF2-5AE0-440D-B6AD-B5ACDEE03AC8}" dt="2021-08-27T21:58:37.860" v="5753" actId="207"/>
          <ac:spMkLst>
            <pc:docMk/>
            <pc:sldMk cId="489150254" sldId="529"/>
            <ac:spMk id="57" creationId="{C46E6883-F8C4-4E90-B2E4-AA294248B1F9}"/>
          </ac:spMkLst>
        </pc:spChg>
        <pc:spChg chg="mod">
          <ac:chgData name="Syphax Ait oubelli" userId="ecf726b1934da71b" providerId="LiveId" clId="{DBF02EF2-5AE0-440D-B6AD-B5ACDEE03AC8}" dt="2021-08-27T21:58:40.349" v="5754" actId="207"/>
          <ac:spMkLst>
            <pc:docMk/>
            <pc:sldMk cId="489150254" sldId="529"/>
            <ac:spMk id="61" creationId="{46458BA2-ED97-4F30-902D-799E55CFC685}"/>
          </ac:spMkLst>
        </pc:spChg>
        <pc:spChg chg="mod">
          <ac:chgData name="Syphax Ait oubelli" userId="ecf726b1934da71b" providerId="LiveId" clId="{DBF02EF2-5AE0-440D-B6AD-B5ACDEE03AC8}" dt="2021-08-27T21:50:49.050" v="5607" actId="207"/>
          <ac:spMkLst>
            <pc:docMk/>
            <pc:sldMk cId="489150254" sldId="529"/>
            <ac:spMk id="62" creationId="{B8F4E140-A98D-47A2-BFC4-25E41E8BE37E}"/>
          </ac:spMkLst>
        </pc:spChg>
        <pc:spChg chg="mod">
          <ac:chgData name="Syphax Ait oubelli" userId="ecf726b1934da71b" providerId="LiveId" clId="{DBF02EF2-5AE0-440D-B6AD-B5ACDEE03AC8}" dt="2021-08-27T22:00:00.013" v="5785" actId="207"/>
          <ac:spMkLst>
            <pc:docMk/>
            <pc:sldMk cId="489150254" sldId="529"/>
            <ac:spMk id="124" creationId="{7C552565-F814-440F-B810-69B985E86A5D}"/>
          </ac:spMkLst>
        </pc:spChg>
        <pc:grpChg chg="mod">
          <ac:chgData name="Syphax Ait oubelli" userId="ecf726b1934da71b" providerId="LiveId" clId="{DBF02EF2-5AE0-440D-B6AD-B5ACDEE03AC8}" dt="2021-08-27T21:50:45.286" v="5605" actId="1076"/>
          <ac:grpSpMkLst>
            <pc:docMk/>
            <pc:sldMk cId="489150254" sldId="529"/>
            <ac:grpSpMk id="2" creationId="{85DE9B10-88D6-4CBC-A66D-5E09BEA9FDE1}"/>
          </ac:grpSpMkLst>
        </pc:grpChg>
        <pc:cxnChg chg="mod">
          <ac:chgData name="Syphax Ait oubelli" userId="ecf726b1934da71b" providerId="LiveId" clId="{DBF02EF2-5AE0-440D-B6AD-B5ACDEE03AC8}" dt="2021-08-27T21:50:38.217" v="5602" actId="108"/>
          <ac:cxnSpMkLst>
            <pc:docMk/>
            <pc:sldMk cId="489150254" sldId="529"/>
            <ac:cxnSpMk id="66" creationId="{CB84D1C1-3EDF-44FB-A7B2-FFA70B469BFB}"/>
          </ac:cxnSpMkLst>
        </pc:cxnChg>
        <pc:cxnChg chg="mod">
          <ac:chgData name="Syphax Ait oubelli" userId="ecf726b1934da71b" providerId="LiveId" clId="{DBF02EF2-5AE0-440D-B6AD-B5ACDEE03AC8}" dt="2021-08-27T21:50:38.217" v="5602" actId="108"/>
          <ac:cxnSpMkLst>
            <pc:docMk/>
            <pc:sldMk cId="489150254" sldId="529"/>
            <ac:cxnSpMk id="69" creationId="{2699928C-1E4E-48E0-9EF4-64308ED420FC}"/>
          </ac:cxnSpMkLst>
        </pc:cxnChg>
      </pc:sldChg>
      <pc:sldChg chg="modSp add mod modTransition">
        <pc:chgData name="Syphax Ait oubelli" userId="ecf726b1934da71b" providerId="LiveId" clId="{DBF02EF2-5AE0-440D-B6AD-B5ACDEE03AC8}" dt="2021-08-27T22:07:55.160" v="5916"/>
        <pc:sldMkLst>
          <pc:docMk/>
          <pc:sldMk cId="2321783926" sldId="530"/>
        </pc:sldMkLst>
        <pc:spChg chg="mod">
          <ac:chgData name="Syphax Ait oubelli" userId="ecf726b1934da71b" providerId="LiveId" clId="{DBF02EF2-5AE0-440D-B6AD-B5ACDEE03AC8}" dt="2021-08-27T22:04:39.252" v="5900" actId="20577"/>
          <ac:spMkLst>
            <pc:docMk/>
            <pc:sldMk cId="2321783926" sldId="530"/>
            <ac:spMk id="47" creationId="{BC4936AF-7854-4FC5-ACAE-610CF93AD788}"/>
          </ac:spMkLst>
        </pc:spChg>
        <pc:spChg chg="mod">
          <ac:chgData name="Syphax Ait oubelli" userId="ecf726b1934da71b" providerId="LiveId" clId="{DBF02EF2-5AE0-440D-B6AD-B5ACDEE03AC8}" dt="2021-08-27T21:58:44.784" v="5756" actId="207"/>
          <ac:spMkLst>
            <pc:docMk/>
            <pc:sldMk cId="2321783926" sldId="530"/>
            <ac:spMk id="57" creationId="{C46E6883-F8C4-4E90-B2E4-AA294248B1F9}"/>
          </ac:spMkLst>
        </pc:spChg>
        <pc:spChg chg="mod">
          <ac:chgData name="Syphax Ait oubelli" userId="ecf726b1934da71b" providerId="LiveId" clId="{DBF02EF2-5AE0-440D-B6AD-B5ACDEE03AC8}" dt="2021-08-27T21:58:48.262" v="5757" actId="207"/>
          <ac:spMkLst>
            <pc:docMk/>
            <pc:sldMk cId="2321783926" sldId="530"/>
            <ac:spMk id="61" creationId="{46458BA2-ED97-4F30-902D-799E55CFC685}"/>
          </ac:spMkLst>
        </pc:spChg>
        <pc:spChg chg="mod">
          <ac:chgData name="Syphax Ait oubelli" userId="ecf726b1934da71b" providerId="LiveId" clId="{DBF02EF2-5AE0-440D-B6AD-B5ACDEE03AC8}" dt="2021-08-27T21:59:54.371" v="5783" actId="207"/>
          <ac:spMkLst>
            <pc:docMk/>
            <pc:sldMk cId="2321783926" sldId="530"/>
            <ac:spMk id="124" creationId="{7C552565-F814-440F-B810-69B985E86A5D}"/>
          </ac:spMkLst>
        </pc:spChg>
      </pc:sldChg>
      <pc:sldChg chg="modSp add mod modTransition">
        <pc:chgData name="Syphax Ait oubelli" userId="ecf726b1934da71b" providerId="LiveId" clId="{DBF02EF2-5AE0-440D-B6AD-B5ACDEE03AC8}" dt="2021-08-27T22:07:55.160" v="5916"/>
        <pc:sldMkLst>
          <pc:docMk/>
          <pc:sldMk cId="2776081150" sldId="531"/>
        </pc:sldMkLst>
        <pc:spChg chg="mod">
          <ac:chgData name="Syphax Ait oubelli" userId="ecf726b1934da71b" providerId="LiveId" clId="{DBF02EF2-5AE0-440D-B6AD-B5ACDEE03AC8}" dt="2021-08-27T22:04:42.190" v="5901" actId="20577"/>
          <ac:spMkLst>
            <pc:docMk/>
            <pc:sldMk cId="2776081150" sldId="531"/>
            <ac:spMk id="47" creationId="{BC4936AF-7854-4FC5-ACAE-610CF93AD788}"/>
          </ac:spMkLst>
        </pc:spChg>
        <pc:spChg chg="mod">
          <ac:chgData name="Syphax Ait oubelli" userId="ecf726b1934da71b" providerId="LiveId" clId="{DBF02EF2-5AE0-440D-B6AD-B5ACDEE03AC8}" dt="2021-08-27T21:58:56.534" v="5760" actId="207"/>
          <ac:spMkLst>
            <pc:docMk/>
            <pc:sldMk cId="2776081150" sldId="531"/>
            <ac:spMk id="58" creationId="{304B6D7E-66F9-4B1E-AE72-B3D3C703B4AA}"/>
          </ac:spMkLst>
        </pc:spChg>
        <pc:spChg chg="mod">
          <ac:chgData name="Syphax Ait oubelli" userId="ecf726b1934da71b" providerId="LiveId" clId="{DBF02EF2-5AE0-440D-B6AD-B5ACDEE03AC8}" dt="2021-08-27T21:58:53.468" v="5759" actId="207"/>
          <ac:spMkLst>
            <pc:docMk/>
            <pc:sldMk cId="2776081150" sldId="531"/>
            <ac:spMk id="62" creationId="{B8F4E140-A98D-47A2-BFC4-25E41E8BE37E}"/>
          </ac:spMkLst>
        </pc:spChg>
        <pc:spChg chg="mod">
          <ac:chgData name="Syphax Ait oubelli" userId="ecf726b1934da71b" providerId="LiveId" clId="{DBF02EF2-5AE0-440D-B6AD-B5ACDEE03AC8}" dt="2021-08-27T21:51:07.753" v="5613" actId="207"/>
          <ac:spMkLst>
            <pc:docMk/>
            <pc:sldMk cId="2776081150" sldId="531"/>
            <ac:spMk id="63" creationId="{6573F369-8A4A-4297-895A-1FA0A5E39F17}"/>
          </ac:spMkLst>
        </pc:spChg>
        <pc:spChg chg="mod">
          <ac:chgData name="Syphax Ait oubelli" userId="ecf726b1934da71b" providerId="LiveId" clId="{DBF02EF2-5AE0-440D-B6AD-B5ACDEE03AC8}" dt="2021-08-27T21:59:50.796" v="5781" actId="207"/>
          <ac:spMkLst>
            <pc:docMk/>
            <pc:sldMk cId="2776081150" sldId="531"/>
            <ac:spMk id="125" creationId="{329B5B38-2E37-4E27-8B20-4316760C5618}"/>
          </ac:spMkLst>
        </pc:spChg>
        <pc:grpChg chg="mod">
          <ac:chgData name="Syphax Ait oubelli" userId="ecf726b1934da71b" providerId="LiveId" clId="{DBF02EF2-5AE0-440D-B6AD-B5ACDEE03AC8}" dt="2021-08-27T21:51:03.965" v="5611" actId="1076"/>
          <ac:grpSpMkLst>
            <pc:docMk/>
            <pc:sldMk cId="2776081150" sldId="531"/>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2658087766" sldId="532"/>
        </pc:sldMkLst>
        <pc:spChg chg="mod">
          <ac:chgData name="Syphax Ait oubelli" userId="ecf726b1934da71b" providerId="LiveId" clId="{DBF02EF2-5AE0-440D-B6AD-B5ACDEE03AC8}" dt="2021-08-27T22:04:45.028" v="5902" actId="20577"/>
          <ac:spMkLst>
            <pc:docMk/>
            <pc:sldMk cId="2658087766" sldId="532"/>
            <ac:spMk id="47" creationId="{BC4936AF-7854-4FC5-ACAE-610CF93AD788}"/>
          </ac:spMkLst>
        </pc:spChg>
        <pc:spChg chg="mod">
          <ac:chgData name="Syphax Ait oubelli" userId="ecf726b1934da71b" providerId="LiveId" clId="{DBF02EF2-5AE0-440D-B6AD-B5ACDEE03AC8}" dt="2021-08-27T21:59:06.885" v="5763" actId="207"/>
          <ac:spMkLst>
            <pc:docMk/>
            <pc:sldMk cId="2658087766" sldId="532"/>
            <ac:spMk id="58" creationId="{304B6D7E-66F9-4B1E-AE72-B3D3C703B4AA}"/>
          </ac:spMkLst>
        </pc:spChg>
        <pc:spChg chg="mod">
          <ac:chgData name="Syphax Ait oubelli" userId="ecf726b1934da71b" providerId="LiveId" clId="{DBF02EF2-5AE0-440D-B6AD-B5ACDEE03AC8}" dt="2021-08-27T21:59:03.845" v="5762" actId="207"/>
          <ac:spMkLst>
            <pc:docMk/>
            <pc:sldMk cId="2658087766" sldId="532"/>
            <ac:spMk id="62" creationId="{B8F4E140-A98D-47A2-BFC4-25E41E8BE37E}"/>
          </ac:spMkLst>
        </pc:spChg>
        <pc:spChg chg="mod">
          <ac:chgData name="Syphax Ait oubelli" userId="ecf726b1934da71b" providerId="LiveId" clId="{DBF02EF2-5AE0-440D-B6AD-B5ACDEE03AC8}" dt="2021-08-27T21:59:48.003" v="5779" actId="207"/>
          <ac:spMkLst>
            <pc:docMk/>
            <pc:sldMk cId="2658087766" sldId="532"/>
            <ac:spMk id="125" creationId="{329B5B38-2E37-4E27-8B20-4316760C5618}"/>
          </ac:spMkLst>
        </pc:spChg>
      </pc:sldChg>
      <pc:sldChg chg="modSp add mod modTransition">
        <pc:chgData name="Syphax Ait oubelli" userId="ecf726b1934da71b" providerId="LiveId" clId="{DBF02EF2-5AE0-440D-B6AD-B5ACDEE03AC8}" dt="2021-08-27T22:07:55.160" v="5916"/>
        <pc:sldMkLst>
          <pc:docMk/>
          <pc:sldMk cId="3201652827" sldId="533"/>
        </pc:sldMkLst>
        <pc:spChg chg="mod">
          <ac:chgData name="Syphax Ait oubelli" userId="ecf726b1934da71b" providerId="LiveId" clId="{DBF02EF2-5AE0-440D-B6AD-B5ACDEE03AC8}" dt="2021-08-27T22:04:46.810" v="5903" actId="20577"/>
          <ac:spMkLst>
            <pc:docMk/>
            <pc:sldMk cId="3201652827" sldId="533"/>
            <ac:spMk id="47" creationId="{BC4936AF-7854-4FC5-ACAE-610CF93AD788}"/>
          </ac:spMkLst>
        </pc:spChg>
        <pc:spChg chg="mod">
          <ac:chgData name="Syphax Ait oubelli" userId="ecf726b1934da71b" providerId="LiveId" clId="{DBF02EF2-5AE0-440D-B6AD-B5ACDEE03AC8}" dt="2021-08-27T21:59:17.520" v="5767" actId="207"/>
          <ac:spMkLst>
            <pc:docMk/>
            <pc:sldMk cId="3201652827" sldId="533"/>
            <ac:spMk id="59" creationId="{715F7F6B-A41A-4A27-975C-1412089A0B76}"/>
          </ac:spMkLst>
        </pc:spChg>
        <pc:spChg chg="mod">
          <ac:chgData name="Syphax Ait oubelli" userId="ecf726b1934da71b" providerId="LiveId" clId="{DBF02EF2-5AE0-440D-B6AD-B5ACDEE03AC8}" dt="2021-08-27T21:59:14.172" v="5765" actId="207"/>
          <ac:spMkLst>
            <pc:docMk/>
            <pc:sldMk cId="3201652827" sldId="533"/>
            <ac:spMk id="63" creationId="{6573F369-8A4A-4297-895A-1FA0A5E39F17}"/>
          </ac:spMkLst>
        </pc:spChg>
        <pc:spChg chg="mod">
          <ac:chgData name="Syphax Ait oubelli" userId="ecf726b1934da71b" providerId="LiveId" clId="{DBF02EF2-5AE0-440D-B6AD-B5ACDEE03AC8}" dt="2021-08-27T21:51:25.692" v="5621" actId="207"/>
          <ac:spMkLst>
            <pc:docMk/>
            <pc:sldMk cId="3201652827" sldId="533"/>
            <ac:spMk id="64" creationId="{55BBFDDF-DED8-4EF9-8BE5-DB6491554FE4}"/>
          </ac:spMkLst>
        </pc:spChg>
        <pc:spChg chg="mod">
          <ac:chgData name="Syphax Ait oubelli" userId="ecf726b1934da71b" providerId="LiveId" clId="{DBF02EF2-5AE0-440D-B6AD-B5ACDEE03AC8}" dt="2021-08-27T21:59:44.530" v="5777" actId="207"/>
          <ac:spMkLst>
            <pc:docMk/>
            <pc:sldMk cId="3201652827" sldId="533"/>
            <ac:spMk id="126" creationId="{2288AE35-5D51-4AF7-93D1-4E7E763AF388}"/>
          </ac:spMkLst>
        </pc:spChg>
        <pc:grpChg chg="mod">
          <ac:chgData name="Syphax Ait oubelli" userId="ecf726b1934da71b" providerId="LiveId" clId="{DBF02EF2-5AE0-440D-B6AD-B5ACDEE03AC8}" dt="2021-08-27T21:51:21.721" v="5619" actId="1076"/>
          <ac:grpSpMkLst>
            <pc:docMk/>
            <pc:sldMk cId="3201652827" sldId="533"/>
            <ac:grpSpMk id="2" creationId="{85DE9B10-88D6-4CBC-A66D-5E09BEA9FDE1}"/>
          </ac:grpSpMkLst>
        </pc:grpChg>
        <pc:cxnChg chg="mod">
          <ac:chgData name="Syphax Ait oubelli" userId="ecf726b1934da71b" providerId="LiveId" clId="{DBF02EF2-5AE0-440D-B6AD-B5ACDEE03AC8}" dt="2021-08-27T21:51:12.773" v="5616" actId="108"/>
          <ac:cxnSpMkLst>
            <pc:docMk/>
            <pc:sldMk cId="3201652827" sldId="533"/>
            <ac:cxnSpMk id="66" creationId="{CB84D1C1-3EDF-44FB-A7B2-FFA70B469BFB}"/>
          </ac:cxnSpMkLst>
        </pc:cxnChg>
        <pc:cxnChg chg="mod">
          <ac:chgData name="Syphax Ait oubelli" userId="ecf726b1934da71b" providerId="LiveId" clId="{DBF02EF2-5AE0-440D-B6AD-B5ACDEE03AC8}" dt="2021-08-27T21:51:12.773" v="5616" actId="108"/>
          <ac:cxnSpMkLst>
            <pc:docMk/>
            <pc:sldMk cId="3201652827" sldId="533"/>
            <ac:cxnSpMk id="69" creationId="{2699928C-1E4E-48E0-9EF4-64308ED420FC}"/>
          </ac:cxnSpMkLst>
        </pc:cxnChg>
      </pc:sldChg>
      <pc:sldChg chg="modSp add mod modTransition">
        <pc:chgData name="Syphax Ait oubelli" userId="ecf726b1934da71b" providerId="LiveId" clId="{DBF02EF2-5AE0-440D-B6AD-B5ACDEE03AC8}" dt="2021-08-27T22:07:55.160" v="5916"/>
        <pc:sldMkLst>
          <pc:docMk/>
          <pc:sldMk cId="1751959484" sldId="534"/>
        </pc:sldMkLst>
        <pc:spChg chg="mod">
          <ac:chgData name="Syphax Ait oubelli" userId="ecf726b1934da71b" providerId="LiveId" clId="{DBF02EF2-5AE0-440D-B6AD-B5ACDEE03AC8}" dt="2021-08-27T22:04:52.473" v="5904" actId="20577"/>
          <ac:spMkLst>
            <pc:docMk/>
            <pc:sldMk cId="1751959484" sldId="534"/>
            <ac:spMk id="47" creationId="{BC4936AF-7854-4FC5-ACAE-610CF93AD788}"/>
          </ac:spMkLst>
        </pc:spChg>
        <pc:spChg chg="mod">
          <ac:chgData name="Syphax Ait oubelli" userId="ecf726b1934da71b" providerId="LiveId" clId="{DBF02EF2-5AE0-440D-B6AD-B5ACDEE03AC8}" dt="2021-08-27T21:59:29.679" v="5773" actId="207"/>
          <ac:spMkLst>
            <pc:docMk/>
            <pc:sldMk cId="1751959484" sldId="534"/>
            <ac:spMk id="59" creationId="{715F7F6B-A41A-4A27-975C-1412089A0B76}"/>
          </ac:spMkLst>
        </pc:spChg>
        <pc:spChg chg="mod">
          <ac:chgData name="Syphax Ait oubelli" userId="ecf726b1934da71b" providerId="LiveId" clId="{DBF02EF2-5AE0-440D-B6AD-B5ACDEE03AC8}" dt="2021-08-27T21:59:21.825" v="5769" actId="207"/>
          <ac:spMkLst>
            <pc:docMk/>
            <pc:sldMk cId="1751959484" sldId="534"/>
            <ac:spMk id="63" creationId="{6573F369-8A4A-4297-895A-1FA0A5E39F17}"/>
          </ac:spMkLst>
        </pc:spChg>
        <pc:spChg chg="mod">
          <ac:chgData name="Syphax Ait oubelli" userId="ecf726b1934da71b" providerId="LiveId" clId="{DBF02EF2-5AE0-440D-B6AD-B5ACDEE03AC8}" dt="2021-08-27T21:59:40.444" v="5775" actId="207"/>
          <ac:spMkLst>
            <pc:docMk/>
            <pc:sldMk cId="1751959484" sldId="534"/>
            <ac:spMk id="126" creationId="{2288AE35-5D51-4AF7-93D1-4E7E763AF388}"/>
          </ac:spMkLst>
        </pc:spChg>
      </pc:sldChg>
      <pc:sldChg chg="addSp delSp modSp add mod ord modTransition">
        <pc:chgData name="Syphax Ait oubelli" userId="ecf726b1934da71b" providerId="LiveId" clId="{DBF02EF2-5AE0-440D-B6AD-B5ACDEE03AC8}" dt="2021-08-27T23:29:30.782" v="5940"/>
        <pc:sldMkLst>
          <pc:docMk/>
          <pc:sldMk cId="3983430318" sldId="535"/>
        </pc:sldMkLst>
        <pc:spChg chg="del">
          <ac:chgData name="Syphax Ait oubelli" userId="ecf726b1934da71b" providerId="LiveId" clId="{DBF02EF2-5AE0-440D-B6AD-B5ACDEE03AC8}" dt="2021-08-27T22:08:57.063" v="5917" actId="478"/>
          <ac:spMkLst>
            <pc:docMk/>
            <pc:sldMk cId="3983430318" sldId="535"/>
            <ac:spMk id="3" creationId="{B2F4DB23-482D-4947-890D-53A2C8725F2A}"/>
          </ac:spMkLst>
        </pc:spChg>
        <pc:spChg chg="mod">
          <ac:chgData name="Syphax Ait oubelli" userId="ecf726b1934da71b" providerId="LiveId" clId="{DBF02EF2-5AE0-440D-B6AD-B5ACDEE03AC8}" dt="2021-08-27T22:09:30.478" v="5920" actId="1076"/>
          <ac:spMkLst>
            <pc:docMk/>
            <pc:sldMk cId="3983430318" sldId="535"/>
            <ac:spMk id="45" creationId="{1861D464-012F-4583-95DE-762D471F3ACA}"/>
          </ac:spMkLst>
        </pc:spChg>
        <pc:spChg chg="mod">
          <ac:chgData name="Syphax Ait oubelli" userId="ecf726b1934da71b" providerId="LiveId" clId="{DBF02EF2-5AE0-440D-B6AD-B5ACDEE03AC8}" dt="2021-08-27T22:09:30.478" v="5920" actId="1076"/>
          <ac:spMkLst>
            <pc:docMk/>
            <pc:sldMk cId="3983430318" sldId="535"/>
            <ac:spMk id="46" creationId="{64D3DCB4-60C7-481A-ABD6-5B5BF5D94DC0}"/>
          </ac:spMkLst>
        </pc:spChg>
        <pc:spChg chg="mod">
          <ac:chgData name="Syphax Ait oubelli" userId="ecf726b1934da71b" providerId="LiveId" clId="{DBF02EF2-5AE0-440D-B6AD-B5ACDEE03AC8}" dt="2021-08-27T22:09:30.478" v="5920" actId="1076"/>
          <ac:spMkLst>
            <pc:docMk/>
            <pc:sldMk cId="3983430318" sldId="535"/>
            <ac:spMk id="47" creationId="{BC4936AF-7854-4FC5-ACAE-610CF93AD788}"/>
          </ac:spMkLst>
        </pc:spChg>
        <pc:spChg chg="mod">
          <ac:chgData name="Syphax Ait oubelli" userId="ecf726b1934da71b" providerId="LiveId" clId="{DBF02EF2-5AE0-440D-B6AD-B5ACDEE03AC8}" dt="2021-08-27T22:09:30.478" v="5920" actId="1076"/>
          <ac:spMkLst>
            <pc:docMk/>
            <pc:sldMk cId="3983430318" sldId="535"/>
            <ac:spMk id="48" creationId="{F71E912D-2B60-450B-AAB1-CAD53EFBB835}"/>
          </ac:spMkLst>
        </pc:spChg>
        <pc:spChg chg="mod">
          <ac:chgData name="Syphax Ait oubelli" userId="ecf726b1934da71b" providerId="LiveId" clId="{DBF02EF2-5AE0-440D-B6AD-B5ACDEE03AC8}" dt="2021-08-27T22:09:30.478" v="5920" actId="1076"/>
          <ac:spMkLst>
            <pc:docMk/>
            <pc:sldMk cId="3983430318" sldId="535"/>
            <ac:spMk id="49" creationId="{9DE45A9B-DC51-4FC3-BB0D-038AD02F32AA}"/>
          </ac:spMkLst>
        </pc:spChg>
        <pc:spChg chg="mod">
          <ac:chgData name="Syphax Ait oubelli" userId="ecf726b1934da71b" providerId="LiveId" clId="{DBF02EF2-5AE0-440D-B6AD-B5ACDEE03AC8}" dt="2021-08-27T22:09:30.478" v="5920" actId="1076"/>
          <ac:spMkLst>
            <pc:docMk/>
            <pc:sldMk cId="3983430318" sldId="535"/>
            <ac:spMk id="50" creationId="{A787A5BA-87DC-4AD6-9F7A-117744B2FF0A}"/>
          </ac:spMkLst>
        </pc:spChg>
        <pc:spChg chg="mod">
          <ac:chgData name="Syphax Ait oubelli" userId="ecf726b1934da71b" providerId="LiveId" clId="{DBF02EF2-5AE0-440D-B6AD-B5ACDEE03AC8}" dt="2021-08-27T22:09:30.478" v="5920" actId="1076"/>
          <ac:spMkLst>
            <pc:docMk/>
            <pc:sldMk cId="3983430318" sldId="535"/>
            <ac:spMk id="51" creationId="{7F765C89-E4E8-479B-9272-AC4CD05CEEEC}"/>
          </ac:spMkLst>
        </pc:spChg>
        <pc:spChg chg="mod">
          <ac:chgData name="Syphax Ait oubelli" userId="ecf726b1934da71b" providerId="LiveId" clId="{DBF02EF2-5AE0-440D-B6AD-B5ACDEE03AC8}" dt="2021-08-27T22:09:30.478" v="5920" actId="1076"/>
          <ac:spMkLst>
            <pc:docMk/>
            <pc:sldMk cId="3983430318" sldId="535"/>
            <ac:spMk id="52" creationId="{F1B0D065-B4E6-48AC-80C6-783AB6D4B667}"/>
          </ac:spMkLst>
        </pc:spChg>
        <pc:spChg chg="mod">
          <ac:chgData name="Syphax Ait oubelli" userId="ecf726b1934da71b" providerId="LiveId" clId="{DBF02EF2-5AE0-440D-B6AD-B5ACDEE03AC8}" dt="2021-08-27T22:09:30.478" v="5920" actId="1076"/>
          <ac:spMkLst>
            <pc:docMk/>
            <pc:sldMk cId="3983430318" sldId="535"/>
            <ac:spMk id="53" creationId="{A1BEBC20-CB86-4DA3-AAEB-65F11F252820}"/>
          </ac:spMkLst>
        </pc:spChg>
        <pc:spChg chg="mod">
          <ac:chgData name="Syphax Ait oubelli" userId="ecf726b1934da71b" providerId="LiveId" clId="{DBF02EF2-5AE0-440D-B6AD-B5ACDEE03AC8}" dt="2021-08-27T22:09:30.478" v="5920" actId="1076"/>
          <ac:spMkLst>
            <pc:docMk/>
            <pc:sldMk cId="3983430318" sldId="535"/>
            <ac:spMk id="54" creationId="{2AB980C0-B850-4740-B0DB-6ED91378CA29}"/>
          </ac:spMkLst>
        </pc:spChg>
        <pc:spChg chg="mod">
          <ac:chgData name="Syphax Ait oubelli" userId="ecf726b1934da71b" providerId="LiveId" clId="{DBF02EF2-5AE0-440D-B6AD-B5ACDEE03AC8}" dt="2021-08-27T22:09:30.478" v="5920" actId="1076"/>
          <ac:spMkLst>
            <pc:docMk/>
            <pc:sldMk cId="3983430318" sldId="535"/>
            <ac:spMk id="55" creationId="{917A8864-378E-4F77-AC59-653EBC2E89A3}"/>
          </ac:spMkLst>
        </pc:spChg>
        <pc:spChg chg="mod">
          <ac:chgData name="Syphax Ait oubelli" userId="ecf726b1934da71b" providerId="LiveId" clId="{DBF02EF2-5AE0-440D-B6AD-B5ACDEE03AC8}" dt="2021-08-27T22:09:30.478" v="5920" actId="1076"/>
          <ac:spMkLst>
            <pc:docMk/>
            <pc:sldMk cId="3983430318" sldId="535"/>
            <ac:spMk id="56" creationId="{D4C9B622-1F16-4CA4-BB2E-AA858C2393D1}"/>
          </ac:spMkLst>
        </pc:spChg>
        <pc:spChg chg="mod">
          <ac:chgData name="Syphax Ait oubelli" userId="ecf726b1934da71b" providerId="LiveId" clId="{DBF02EF2-5AE0-440D-B6AD-B5ACDEE03AC8}" dt="2021-08-27T22:09:30.478" v="5920" actId="1076"/>
          <ac:spMkLst>
            <pc:docMk/>
            <pc:sldMk cId="3983430318" sldId="535"/>
            <ac:spMk id="57" creationId="{C46E6883-F8C4-4E90-B2E4-AA294248B1F9}"/>
          </ac:spMkLst>
        </pc:spChg>
        <pc:spChg chg="mod">
          <ac:chgData name="Syphax Ait oubelli" userId="ecf726b1934da71b" providerId="LiveId" clId="{DBF02EF2-5AE0-440D-B6AD-B5ACDEE03AC8}" dt="2021-08-27T22:09:30.478" v="5920" actId="1076"/>
          <ac:spMkLst>
            <pc:docMk/>
            <pc:sldMk cId="3983430318" sldId="535"/>
            <ac:spMk id="58" creationId="{304B6D7E-66F9-4B1E-AE72-B3D3C703B4AA}"/>
          </ac:spMkLst>
        </pc:spChg>
        <pc:spChg chg="mod">
          <ac:chgData name="Syphax Ait oubelli" userId="ecf726b1934da71b" providerId="LiveId" clId="{DBF02EF2-5AE0-440D-B6AD-B5ACDEE03AC8}" dt="2021-08-27T22:09:30.478" v="5920" actId="1076"/>
          <ac:spMkLst>
            <pc:docMk/>
            <pc:sldMk cId="3983430318" sldId="535"/>
            <ac:spMk id="59" creationId="{715F7F6B-A41A-4A27-975C-1412089A0B76}"/>
          </ac:spMkLst>
        </pc:spChg>
        <pc:spChg chg="mod">
          <ac:chgData name="Syphax Ait oubelli" userId="ecf726b1934da71b" providerId="LiveId" clId="{DBF02EF2-5AE0-440D-B6AD-B5ACDEE03AC8}" dt="2021-08-27T22:09:30.478" v="5920" actId="1076"/>
          <ac:spMkLst>
            <pc:docMk/>
            <pc:sldMk cId="3983430318" sldId="535"/>
            <ac:spMk id="60" creationId="{8932534F-A21A-4B2D-B0CC-499CC8F4F4F9}"/>
          </ac:spMkLst>
        </pc:spChg>
        <pc:spChg chg="mod">
          <ac:chgData name="Syphax Ait oubelli" userId="ecf726b1934da71b" providerId="LiveId" clId="{DBF02EF2-5AE0-440D-B6AD-B5ACDEE03AC8}" dt="2021-08-27T22:09:30.478" v="5920" actId="1076"/>
          <ac:spMkLst>
            <pc:docMk/>
            <pc:sldMk cId="3983430318" sldId="535"/>
            <ac:spMk id="61" creationId="{46458BA2-ED97-4F30-902D-799E55CFC685}"/>
          </ac:spMkLst>
        </pc:spChg>
        <pc:spChg chg="mod">
          <ac:chgData name="Syphax Ait oubelli" userId="ecf726b1934da71b" providerId="LiveId" clId="{DBF02EF2-5AE0-440D-B6AD-B5ACDEE03AC8}" dt="2021-08-27T22:09:30.478" v="5920" actId="1076"/>
          <ac:spMkLst>
            <pc:docMk/>
            <pc:sldMk cId="3983430318" sldId="535"/>
            <ac:spMk id="62" creationId="{B8F4E140-A98D-47A2-BFC4-25E41E8BE37E}"/>
          </ac:spMkLst>
        </pc:spChg>
        <pc:spChg chg="mod">
          <ac:chgData name="Syphax Ait oubelli" userId="ecf726b1934da71b" providerId="LiveId" clId="{DBF02EF2-5AE0-440D-B6AD-B5ACDEE03AC8}" dt="2021-08-27T22:09:30.478" v="5920" actId="1076"/>
          <ac:spMkLst>
            <pc:docMk/>
            <pc:sldMk cId="3983430318" sldId="535"/>
            <ac:spMk id="63" creationId="{6573F369-8A4A-4297-895A-1FA0A5E39F17}"/>
          </ac:spMkLst>
        </pc:spChg>
        <pc:spChg chg="mod">
          <ac:chgData name="Syphax Ait oubelli" userId="ecf726b1934da71b" providerId="LiveId" clId="{DBF02EF2-5AE0-440D-B6AD-B5ACDEE03AC8}" dt="2021-08-27T22:09:30.478" v="5920" actId="1076"/>
          <ac:spMkLst>
            <pc:docMk/>
            <pc:sldMk cId="3983430318" sldId="535"/>
            <ac:spMk id="64" creationId="{55BBFDDF-DED8-4EF9-8BE5-DB6491554FE4}"/>
          </ac:spMkLst>
        </pc:spChg>
        <pc:spChg chg="del">
          <ac:chgData name="Syphax Ait oubelli" userId="ecf726b1934da71b" providerId="LiveId" clId="{DBF02EF2-5AE0-440D-B6AD-B5ACDEE03AC8}" dt="2021-08-27T22:08:57.063" v="5917" actId="478"/>
          <ac:spMkLst>
            <pc:docMk/>
            <pc:sldMk cId="3983430318" sldId="535"/>
            <ac:spMk id="65" creationId="{6ACDA960-D0FC-4BB3-A1DF-95DBFC1FFAEF}"/>
          </ac:spMkLst>
        </pc:spChg>
        <pc:spChg chg="mod">
          <ac:chgData name="Syphax Ait oubelli" userId="ecf726b1934da71b" providerId="LiveId" clId="{DBF02EF2-5AE0-440D-B6AD-B5ACDEE03AC8}" dt="2021-08-27T22:09:38.723" v="5923" actId="1076"/>
          <ac:spMkLst>
            <pc:docMk/>
            <pc:sldMk cId="3983430318" sldId="535"/>
            <ac:spMk id="67" creationId="{AE7A277E-8457-49AA-96D0-C09F6EE3493E}"/>
          </ac:spMkLst>
        </pc:spChg>
        <pc:spChg chg="add mod">
          <ac:chgData name="Syphax Ait oubelli" userId="ecf726b1934da71b" providerId="LiveId" clId="{DBF02EF2-5AE0-440D-B6AD-B5ACDEE03AC8}" dt="2021-08-27T22:11:27.653" v="5936" actId="1076"/>
          <ac:spMkLst>
            <pc:docMk/>
            <pc:sldMk cId="3983430318" sldId="535"/>
            <ac:spMk id="70" creationId="{0C4071DB-8B3B-4028-ADF3-C3D52D9E1955}"/>
          </ac:spMkLst>
        </pc:spChg>
        <pc:spChg chg="add mod">
          <ac:chgData name="Syphax Ait oubelli" userId="ecf726b1934da71b" providerId="LiveId" clId="{DBF02EF2-5AE0-440D-B6AD-B5ACDEE03AC8}" dt="2021-08-27T22:09:23.563" v="5919" actId="1076"/>
          <ac:spMkLst>
            <pc:docMk/>
            <pc:sldMk cId="3983430318" sldId="535"/>
            <ac:spMk id="71" creationId="{07D0DE88-1AC0-4E36-A6F5-37D74FC4E7E2}"/>
          </ac:spMkLst>
        </pc:spChg>
        <pc:spChg chg="add mod">
          <ac:chgData name="Syphax Ait oubelli" userId="ecf726b1934da71b" providerId="LiveId" clId="{DBF02EF2-5AE0-440D-B6AD-B5ACDEE03AC8}" dt="2021-08-27T22:09:23.563" v="5919" actId="1076"/>
          <ac:spMkLst>
            <pc:docMk/>
            <pc:sldMk cId="3983430318" sldId="535"/>
            <ac:spMk id="72" creationId="{89D4DFFE-4A24-4F25-B6B4-EB72871DE6C8}"/>
          </ac:spMkLst>
        </pc:spChg>
        <pc:spChg chg="add mod">
          <ac:chgData name="Syphax Ait oubelli" userId="ecf726b1934da71b" providerId="LiveId" clId="{DBF02EF2-5AE0-440D-B6AD-B5ACDEE03AC8}" dt="2021-08-27T22:09:23.563" v="5919" actId="1076"/>
          <ac:spMkLst>
            <pc:docMk/>
            <pc:sldMk cId="3983430318" sldId="535"/>
            <ac:spMk id="73" creationId="{9DA1304E-D549-4670-A46F-DB11278BE167}"/>
          </ac:spMkLst>
        </pc:spChg>
        <pc:spChg chg="add mod">
          <ac:chgData name="Syphax Ait oubelli" userId="ecf726b1934da71b" providerId="LiveId" clId="{DBF02EF2-5AE0-440D-B6AD-B5ACDEE03AC8}" dt="2021-08-27T22:09:23.563" v="5919" actId="1076"/>
          <ac:spMkLst>
            <pc:docMk/>
            <pc:sldMk cId="3983430318" sldId="535"/>
            <ac:spMk id="74" creationId="{22F0E0B8-175C-48E3-A522-0E7E2475075F}"/>
          </ac:spMkLst>
        </pc:spChg>
        <pc:spChg chg="add mod">
          <ac:chgData name="Syphax Ait oubelli" userId="ecf726b1934da71b" providerId="LiveId" clId="{DBF02EF2-5AE0-440D-B6AD-B5ACDEE03AC8}" dt="2021-08-27T22:09:23.563" v="5919" actId="1076"/>
          <ac:spMkLst>
            <pc:docMk/>
            <pc:sldMk cId="3983430318" sldId="535"/>
            <ac:spMk id="75" creationId="{A0411CDE-CD96-4331-B5CA-0A4CD81BC721}"/>
          </ac:spMkLst>
        </pc:spChg>
        <pc:spChg chg="add mod">
          <ac:chgData name="Syphax Ait oubelli" userId="ecf726b1934da71b" providerId="LiveId" clId="{DBF02EF2-5AE0-440D-B6AD-B5ACDEE03AC8}" dt="2021-08-27T22:09:23.563" v="5919" actId="1076"/>
          <ac:spMkLst>
            <pc:docMk/>
            <pc:sldMk cId="3983430318" sldId="535"/>
            <ac:spMk id="76" creationId="{ACC097BB-5E19-40B3-8E64-38DC7AB2C382}"/>
          </ac:spMkLst>
        </pc:spChg>
        <pc:spChg chg="add mod">
          <ac:chgData name="Syphax Ait oubelli" userId="ecf726b1934da71b" providerId="LiveId" clId="{DBF02EF2-5AE0-440D-B6AD-B5ACDEE03AC8}" dt="2021-08-27T22:09:23.563" v="5919" actId="1076"/>
          <ac:spMkLst>
            <pc:docMk/>
            <pc:sldMk cId="3983430318" sldId="535"/>
            <ac:spMk id="77" creationId="{75BEAB72-E59B-4195-B074-0ED6FB0621A0}"/>
          </ac:spMkLst>
        </pc:spChg>
        <pc:spChg chg="add mod">
          <ac:chgData name="Syphax Ait oubelli" userId="ecf726b1934da71b" providerId="LiveId" clId="{DBF02EF2-5AE0-440D-B6AD-B5ACDEE03AC8}" dt="2021-08-27T22:09:23.563" v="5919" actId="1076"/>
          <ac:spMkLst>
            <pc:docMk/>
            <pc:sldMk cId="3983430318" sldId="535"/>
            <ac:spMk id="78" creationId="{A9DFA68D-8E44-4C09-938C-6F2737C42CE6}"/>
          </ac:spMkLst>
        </pc:spChg>
        <pc:spChg chg="add mod">
          <ac:chgData name="Syphax Ait oubelli" userId="ecf726b1934da71b" providerId="LiveId" clId="{DBF02EF2-5AE0-440D-B6AD-B5ACDEE03AC8}" dt="2021-08-27T22:09:23.563" v="5919" actId="1076"/>
          <ac:spMkLst>
            <pc:docMk/>
            <pc:sldMk cId="3983430318" sldId="535"/>
            <ac:spMk id="79" creationId="{9CA40EFC-EA6B-440B-97D2-389A64A8B1B0}"/>
          </ac:spMkLst>
        </pc:spChg>
        <pc:spChg chg="add mod">
          <ac:chgData name="Syphax Ait oubelli" userId="ecf726b1934da71b" providerId="LiveId" clId="{DBF02EF2-5AE0-440D-B6AD-B5ACDEE03AC8}" dt="2021-08-27T22:09:23.563" v="5919" actId="1076"/>
          <ac:spMkLst>
            <pc:docMk/>
            <pc:sldMk cId="3983430318" sldId="535"/>
            <ac:spMk id="80" creationId="{5BA96F87-B655-4CA9-B9CB-FBEFC7D3E945}"/>
          </ac:spMkLst>
        </pc:spChg>
        <pc:spChg chg="add mod">
          <ac:chgData name="Syphax Ait oubelli" userId="ecf726b1934da71b" providerId="LiveId" clId="{DBF02EF2-5AE0-440D-B6AD-B5ACDEE03AC8}" dt="2021-08-27T22:09:23.563" v="5919" actId="1076"/>
          <ac:spMkLst>
            <pc:docMk/>
            <pc:sldMk cId="3983430318" sldId="535"/>
            <ac:spMk id="81" creationId="{70C8BDB5-BCFF-4969-9A2C-B605A1274E69}"/>
          </ac:spMkLst>
        </pc:spChg>
        <pc:spChg chg="add mod">
          <ac:chgData name="Syphax Ait oubelli" userId="ecf726b1934da71b" providerId="LiveId" clId="{DBF02EF2-5AE0-440D-B6AD-B5ACDEE03AC8}" dt="2021-08-27T22:09:23.563" v="5919" actId="1076"/>
          <ac:spMkLst>
            <pc:docMk/>
            <pc:sldMk cId="3983430318" sldId="535"/>
            <ac:spMk id="82" creationId="{4127D15B-6FB1-4F84-8215-4F8CA3EFAF30}"/>
          </ac:spMkLst>
        </pc:spChg>
        <pc:spChg chg="add mod">
          <ac:chgData name="Syphax Ait oubelli" userId="ecf726b1934da71b" providerId="LiveId" clId="{DBF02EF2-5AE0-440D-B6AD-B5ACDEE03AC8}" dt="2021-08-27T22:09:23.563" v="5919" actId="1076"/>
          <ac:spMkLst>
            <pc:docMk/>
            <pc:sldMk cId="3983430318" sldId="535"/>
            <ac:spMk id="83" creationId="{CF3BA072-FAA6-4EFA-97D3-5D928EE593A9}"/>
          </ac:spMkLst>
        </pc:spChg>
        <pc:spChg chg="add mod">
          <ac:chgData name="Syphax Ait oubelli" userId="ecf726b1934da71b" providerId="LiveId" clId="{DBF02EF2-5AE0-440D-B6AD-B5ACDEE03AC8}" dt="2021-08-27T22:09:23.563" v="5919" actId="1076"/>
          <ac:spMkLst>
            <pc:docMk/>
            <pc:sldMk cId="3983430318" sldId="535"/>
            <ac:spMk id="84" creationId="{A010F108-BB39-4199-A04E-BD4E77EE67F3}"/>
          </ac:spMkLst>
        </pc:spChg>
        <pc:spChg chg="add mod">
          <ac:chgData name="Syphax Ait oubelli" userId="ecf726b1934da71b" providerId="LiveId" clId="{DBF02EF2-5AE0-440D-B6AD-B5ACDEE03AC8}" dt="2021-08-27T22:09:23.563" v="5919" actId="1076"/>
          <ac:spMkLst>
            <pc:docMk/>
            <pc:sldMk cId="3983430318" sldId="535"/>
            <ac:spMk id="85" creationId="{9EA5F7FE-B908-476F-A4D5-7E9155755533}"/>
          </ac:spMkLst>
        </pc:spChg>
        <pc:spChg chg="add mod">
          <ac:chgData name="Syphax Ait oubelli" userId="ecf726b1934da71b" providerId="LiveId" clId="{DBF02EF2-5AE0-440D-B6AD-B5ACDEE03AC8}" dt="2021-08-27T22:09:23.563" v="5919" actId="1076"/>
          <ac:spMkLst>
            <pc:docMk/>
            <pc:sldMk cId="3983430318" sldId="535"/>
            <ac:spMk id="86" creationId="{027F0459-EBB1-4FC4-A1F9-FF65A4CB2A41}"/>
          </ac:spMkLst>
        </pc:spChg>
        <pc:spChg chg="add mod">
          <ac:chgData name="Syphax Ait oubelli" userId="ecf726b1934da71b" providerId="LiveId" clId="{DBF02EF2-5AE0-440D-B6AD-B5ACDEE03AC8}" dt="2021-08-27T22:09:23.563" v="5919" actId="1076"/>
          <ac:spMkLst>
            <pc:docMk/>
            <pc:sldMk cId="3983430318" sldId="535"/>
            <ac:spMk id="87" creationId="{B775A416-7425-4CC8-BF83-772C5352E1F4}"/>
          </ac:spMkLst>
        </pc:spChg>
        <pc:spChg chg="add mod">
          <ac:chgData name="Syphax Ait oubelli" userId="ecf726b1934da71b" providerId="LiveId" clId="{DBF02EF2-5AE0-440D-B6AD-B5ACDEE03AC8}" dt="2021-08-27T22:09:23.563" v="5919" actId="1076"/>
          <ac:spMkLst>
            <pc:docMk/>
            <pc:sldMk cId="3983430318" sldId="535"/>
            <ac:spMk id="88" creationId="{A3D9E223-BB15-493F-AA0E-079E22B8924A}"/>
          </ac:spMkLst>
        </pc:spChg>
        <pc:spChg chg="add mod">
          <ac:chgData name="Syphax Ait oubelli" userId="ecf726b1934da71b" providerId="LiveId" clId="{DBF02EF2-5AE0-440D-B6AD-B5ACDEE03AC8}" dt="2021-08-27T22:09:23.563" v="5919" actId="1076"/>
          <ac:spMkLst>
            <pc:docMk/>
            <pc:sldMk cId="3983430318" sldId="535"/>
            <ac:spMk id="89" creationId="{4EECE455-23C4-451D-9936-4F82F26E067C}"/>
          </ac:spMkLst>
        </pc:spChg>
        <pc:spChg chg="del">
          <ac:chgData name="Syphax Ait oubelli" userId="ecf726b1934da71b" providerId="LiveId" clId="{DBF02EF2-5AE0-440D-B6AD-B5ACDEE03AC8}" dt="2021-08-27T22:08:57.063" v="5917" actId="478"/>
          <ac:spMkLst>
            <pc:docMk/>
            <pc:sldMk cId="3983430318" sldId="535"/>
            <ac:spMk id="106" creationId="{83EC1FEA-A4AA-4164-8A3F-F3B46FE0C0B0}"/>
          </ac:spMkLst>
        </pc:spChg>
        <pc:spChg chg="del">
          <ac:chgData name="Syphax Ait oubelli" userId="ecf726b1934da71b" providerId="LiveId" clId="{DBF02EF2-5AE0-440D-B6AD-B5ACDEE03AC8}" dt="2021-08-27T22:08:57.063" v="5917" actId="478"/>
          <ac:spMkLst>
            <pc:docMk/>
            <pc:sldMk cId="3983430318" sldId="535"/>
            <ac:spMk id="108" creationId="{60FBDB05-EB29-4790-BF6C-BC6A95838E9E}"/>
          </ac:spMkLst>
        </pc:spChg>
        <pc:spChg chg="del">
          <ac:chgData name="Syphax Ait oubelli" userId="ecf726b1934da71b" providerId="LiveId" clId="{DBF02EF2-5AE0-440D-B6AD-B5ACDEE03AC8}" dt="2021-08-27T22:08:57.063" v="5917" actId="478"/>
          <ac:spMkLst>
            <pc:docMk/>
            <pc:sldMk cId="3983430318" sldId="535"/>
            <ac:spMk id="109" creationId="{330AD4BE-0607-4137-B92B-EF5036A50040}"/>
          </ac:spMkLst>
        </pc:spChg>
        <pc:spChg chg="del">
          <ac:chgData name="Syphax Ait oubelli" userId="ecf726b1934da71b" providerId="LiveId" clId="{DBF02EF2-5AE0-440D-B6AD-B5ACDEE03AC8}" dt="2021-08-27T22:08:57.063" v="5917" actId="478"/>
          <ac:spMkLst>
            <pc:docMk/>
            <pc:sldMk cId="3983430318" sldId="535"/>
            <ac:spMk id="110" creationId="{9E11F84A-E1AD-4675-A576-37CF2DB2BE88}"/>
          </ac:spMkLst>
        </pc:spChg>
        <pc:spChg chg="del">
          <ac:chgData name="Syphax Ait oubelli" userId="ecf726b1934da71b" providerId="LiveId" clId="{DBF02EF2-5AE0-440D-B6AD-B5ACDEE03AC8}" dt="2021-08-27T22:08:57.063" v="5917" actId="478"/>
          <ac:spMkLst>
            <pc:docMk/>
            <pc:sldMk cId="3983430318" sldId="535"/>
            <ac:spMk id="111" creationId="{4416A485-9C82-48A9-BD9D-1D0ADB847775}"/>
          </ac:spMkLst>
        </pc:spChg>
        <pc:spChg chg="del">
          <ac:chgData name="Syphax Ait oubelli" userId="ecf726b1934da71b" providerId="LiveId" clId="{DBF02EF2-5AE0-440D-B6AD-B5ACDEE03AC8}" dt="2021-08-27T22:08:57.063" v="5917" actId="478"/>
          <ac:spMkLst>
            <pc:docMk/>
            <pc:sldMk cId="3983430318" sldId="535"/>
            <ac:spMk id="112" creationId="{B1D15971-5185-4C69-85A9-34473DCCA16A}"/>
          </ac:spMkLst>
        </pc:spChg>
        <pc:spChg chg="del">
          <ac:chgData name="Syphax Ait oubelli" userId="ecf726b1934da71b" providerId="LiveId" clId="{DBF02EF2-5AE0-440D-B6AD-B5ACDEE03AC8}" dt="2021-08-27T22:08:57.063" v="5917" actId="478"/>
          <ac:spMkLst>
            <pc:docMk/>
            <pc:sldMk cId="3983430318" sldId="535"/>
            <ac:spMk id="113" creationId="{2FECEED1-216D-48BE-AB69-6D5671E8CFF0}"/>
          </ac:spMkLst>
        </pc:spChg>
        <pc:spChg chg="del">
          <ac:chgData name="Syphax Ait oubelli" userId="ecf726b1934da71b" providerId="LiveId" clId="{DBF02EF2-5AE0-440D-B6AD-B5ACDEE03AC8}" dt="2021-08-27T22:08:57.063" v="5917" actId="478"/>
          <ac:spMkLst>
            <pc:docMk/>
            <pc:sldMk cId="3983430318" sldId="535"/>
            <ac:spMk id="114" creationId="{59CD2F60-4E6C-4AB7-A858-4243748BF28A}"/>
          </ac:spMkLst>
        </pc:spChg>
        <pc:spChg chg="del">
          <ac:chgData name="Syphax Ait oubelli" userId="ecf726b1934da71b" providerId="LiveId" clId="{DBF02EF2-5AE0-440D-B6AD-B5ACDEE03AC8}" dt="2021-08-27T22:08:57.063" v="5917" actId="478"/>
          <ac:spMkLst>
            <pc:docMk/>
            <pc:sldMk cId="3983430318" sldId="535"/>
            <ac:spMk id="115" creationId="{9B5739D4-BF66-4BCD-85BD-95EDCF00809E}"/>
          </ac:spMkLst>
        </pc:spChg>
        <pc:spChg chg="del">
          <ac:chgData name="Syphax Ait oubelli" userId="ecf726b1934da71b" providerId="LiveId" clId="{DBF02EF2-5AE0-440D-B6AD-B5ACDEE03AC8}" dt="2021-08-27T22:08:57.063" v="5917" actId="478"/>
          <ac:spMkLst>
            <pc:docMk/>
            <pc:sldMk cId="3983430318" sldId="535"/>
            <ac:spMk id="116" creationId="{C0339646-745E-4272-8114-C8178E2CBE8A}"/>
          </ac:spMkLst>
        </pc:spChg>
        <pc:spChg chg="del">
          <ac:chgData name="Syphax Ait oubelli" userId="ecf726b1934da71b" providerId="LiveId" clId="{DBF02EF2-5AE0-440D-B6AD-B5ACDEE03AC8}" dt="2021-08-27T22:08:57.063" v="5917" actId="478"/>
          <ac:spMkLst>
            <pc:docMk/>
            <pc:sldMk cId="3983430318" sldId="535"/>
            <ac:spMk id="117" creationId="{8CD5F533-F767-4951-84AF-09E141C4F907}"/>
          </ac:spMkLst>
        </pc:spChg>
        <pc:spChg chg="del">
          <ac:chgData name="Syphax Ait oubelli" userId="ecf726b1934da71b" providerId="LiveId" clId="{DBF02EF2-5AE0-440D-B6AD-B5ACDEE03AC8}" dt="2021-08-27T22:08:57.063" v="5917" actId="478"/>
          <ac:spMkLst>
            <pc:docMk/>
            <pc:sldMk cId="3983430318" sldId="535"/>
            <ac:spMk id="118" creationId="{B6E38175-4676-41B1-838E-46671EDA869A}"/>
          </ac:spMkLst>
        </pc:spChg>
        <pc:spChg chg="del">
          <ac:chgData name="Syphax Ait oubelli" userId="ecf726b1934da71b" providerId="LiveId" clId="{DBF02EF2-5AE0-440D-B6AD-B5ACDEE03AC8}" dt="2021-08-27T22:08:57.063" v="5917" actId="478"/>
          <ac:spMkLst>
            <pc:docMk/>
            <pc:sldMk cId="3983430318" sldId="535"/>
            <ac:spMk id="119" creationId="{6DA90CEE-DE75-49D1-904E-305DFB80E3DE}"/>
          </ac:spMkLst>
        </pc:spChg>
        <pc:spChg chg="del">
          <ac:chgData name="Syphax Ait oubelli" userId="ecf726b1934da71b" providerId="LiveId" clId="{DBF02EF2-5AE0-440D-B6AD-B5ACDEE03AC8}" dt="2021-08-27T22:08:57.063" v="5917" actId="478"/>
          <ac:spMkLst>
            <pc:docMk/>
            <pc:sldMk cId="3983430318" sldId="535"/>
            <ac:spMk id="120" creationId="{869D2E8C-0A25-4055-8879-B3C9BDD8E253}"/>
          </ac:spMkLst>
        </pc:spChg>
        <pc:spChg chg="del">
          <ac:chgData name="Syphax Ait oubelli" userId="ecf726b1934da71b" providerId="LiveId" clId="{DBF02EF2-5AE0-440D-B6AD-B5ACDEE03AC8}" dt="2021-08-27T22:08:57.063" v="5917" actId="478"/>
          <ac:spMkLst>
            <pc:docMk/>
            <pc:sldMk cId="3983430318" sldId="535"/>
            <ac:spMk id="121" creationId="{78F5FBB9-4649-47E2-BAB0-C3E08A71EE19}"/>
          </ac:spMkLst>
        </pc:spChg>
        <pc:spChg chg="del">
          <ac:chgData name="Syphax Ait oubelli" userId="ecf726b1934da71b" providerId="LiveId" clId="{DBF02EF2-5AE0-440D-B6AD-B5ACDEE03AC8}" dt="2021-08-27T22:08:57.063" v="5917" actId="478"/>
          <ac:spMkLst>
            <pc:docMk/>
            <pc:sldMk cId="3983430318" sldId="535"/>
            <ac:spMk id="122" creationId="{87932780-2698-4037-A404-95A1A307F1B6}"/>
          </ac:spMkLst>
        </pc:spChg>
        <pc:spChg chg="del">
          <ac:chgData name="Syphax Ait oubelli" userId="ecf726b1934da71b" providerId="LiveId" clId="{DBF02EF2-5AE0-440D-B6AD-B5ACDEE03AC8}" dt="2021-08-27T22:08:57.063" v="5917" actId="478"/>
          <ac:spMkLst>
            <pc:docMk/>
            <pc:sldMk cId="3983430318" sldId="535"/>
            <ac:spMk id="123" creationId="{6EB0550F-3A4F-42D7-9AD9-749698E73B52}"/>
          </ac:spMkLst>
        </pc:spChg>
        <pc:spChg chg="del">
          <ac:chgData name="Syphax Ait oubelli" userId="ecf726b1934da71b" providerId="LiveId" clId="{DBF02EF2-5AE0-440D-B6AD-B5ACDEE03AC8}" dt="2021-08-27T22:08:57.063" v="5917" actId="478"/>
          <ac:spMkLst>
            <pc:docMk/>
            <pc:sldMk cId="3983430318" sldId="535"/>
            <ac:spMk id="124" creationId="{7C552565-F814-440F-B810-69B985E86A5D}"/>
          </ac:spMkLst>
        </pc:spChg>
        <pc:spChg chg="del">
          <ac:chgData name="Syphax Ait oubelli" userId="ecf726b1934da71b" providerId="LiveId" clId="{DBF02EF2-5AE0-440D-B6AD-B5ACDEE03AC8}" dt="2021-08-27T22:08:57.063" v="5917" actId="478"/>
          <ac:spMkLst>
            <pc:docMk/>
            <pc:sldMk cId="3983430318" sldId="535"/>
            <ac:spMk id="125" creationId="{329B5B38-2E37-4E27-8B20-4316760C5618}"/>
          </ac:spMkLst>
        </pc:spChg>
        <pc:spChg chg="del">
          <ac:chgData name="Syphax Ait oubelli" userId="ecf726b1934da71b" providerId="LiveId" clId="{DBF02EF2-5AE0-440D-B6AD-B5ACDEE03AC8}" dt="2021-08-27T22:08:57.063" v="5917" actId="478"/>
          <ac:spMkLst>
            <pc:docMk/>
            <pc:sldMk cId="3983430318" sldId="535"/>
            <ac:spMk id="126" creationId="{2288AE35-5D51-4AF7-93D1-4E7E763AF388}"/>
          </ac:spMkLst>
        </pc:spChg>
        <pc:grpChg chg="del">
          <ac:chgData name="Syphax Ait oubelli" userId="ecf726b1934da71b" providerId="LiveId" clId="{DBF02EF2-5AE0-440D-B6AD-B5ACDEE03AC8}" dt="2021-08-27T21:51:33.691" v="5623" actId="478"/>
          <ac:grpSpMkLst>
            <pc:docMk/>
            <pc:sldMk cId="3983430318" sldId="535"/>
            <ac:grpSpMk id="2" creationId="{85DE9B10-88D6-4CBC-A66D-5E09BEA9FDE1}"/>
          </ac:grpSpMkLst>
        </pc:grpChg>
      </pc:sldChg>
      <pc:sldChg chg="addSp delSp modSp add mod ord modTransition">
        <pc:chgData name="Syphax Ait oubelli" userId="ecf726b1934da71b" providerId="LiveId" clId="{DBF02EF2-5AE0-440D-B6AD-B5ACDEE03AC8}" dt="2021-08-27T23:48:39.463" v="6157"/>
        <pc:sldMkLst>
          <pc:docMk/>
          <pc:sldMk cId="2362034014" sldId="536"/>
        </pc:sldMkLst>
        <pc:spChg chg="add mod">
          <ac:chgData name="Syphax Ait oubelli" userId="ecf726b1934da71b" providerId="LiveId" clId="{DBF02EF2-5AE0-440D-B6AD-B5ACDEE03AC8}" dt="2021-08-27T23:30:00.239" v="5951" actId="1076"/>
          <ac:spMkLst>
            <pc:docMk/>
            <pc:sldMk cId="2362034014" sldId="536"/>
            <ac:spMk id="44" creationId="{2FBA3A35-9614-48DF-B274-54BAF17F0F84}"/>
          </ac:spMkLst>
        </pc:spChg>
        <pc:spChg chg="del">
          <ac:chgData name="Syphax Ait oubelli" userId="ecf726b1934da71b" providerId="LiveId" clId="{DBF02EF2-5AE0-440D-B6AD-B5ACDEE03AC8}" dt="2021-08-27T23:29:36.654" v="5943" actId="478"/>
          <ac:spMkLst>
            <pc:docMk/>
            <pc:sldMk cId="2362034014" sldId="536"/>
            <ac:spMk id="45" creationId="{1861D464-012F-4583-95DE-762D471F3ACA}"/>
          </ac:spMkLst>
        </pc:spChg>
        <pc:spChg chg="del">
          <ac:chgData name="Syphax Ait oubelli" userId="ecf726b1934da71b" providerId="LiveId" clId="{DBF02EF2-5AE0-440D-B6AD-B5ACDEE03AC8}" dt="2021-08-27T23:29:36.654" v="5943" actId="478"/>
          <ac:spMkLst>
            <pc:docMk/>
            <pc:sldMk cId="2362034014" sldId="536"/>
            <ac:spMk id="46" creationId="{64D3DCB4-60C7-481A-ABD6-5B5BF5D94DC0}"/>
          </ac:spMkLst>
        </pc:spChg>
        <pc:spChg chg="del">
          <ac:chgData name="Syphax Ait oubelli" userId="ecf726b1934da71b" providerId="LiveId" clId="{DBF02EF2-5AE0-440D-B6AD-B5ACDEE03AC8}" dt="2021-08-27T23:29:36.654" v="5943" actId="478"/>
          <ac:spMkLst>
            <pc:docMk/>
            <pc:sldMk cId="2362034014" sldId="536"/>
            <ac:spMk id="47" creationId="{BC4936AF-7854-4FC5-ACAE-610CF93AD788}"/>
          </ac:spMkLst>
        </pc:spChg>
        <pc:spChg chg="del">
          <ac:chgData name="Syphax Ait oubelli" userId="ecf726b1934da71b" providerId="LiveId" clId="{DBF02EF2-5AE0-440D-B6AD-B5ACDEE03AC8}" dt="2021-08-27T23:29:36.654" v="5943" actId="478"/>
          <ac:spMkLst>
            <pc:docMk/>
            <pc:sldMk cId="2362034014" sldId="536"/>
            <ac:spMk id="48" creationId="{F71E912D-2B60-450B-AAB1-CAD53EFBB835}"/>
          </ac:spMkLst>
        </pc:spChg>
        <pc:spChg chg="del">
          <ac:chgData name="Syphax Ait oubelli" userId="ecf726b1934da71b" providerId="LiveId" clId="{DBF02EF2-5AE0-440D-B6AD-B5ACDEE03AC8}" dt="2021-08-27T23:29:36.654" v="5943" actId="478"/>
          <ac:spMkLst>
            <pc:docMk/>
            <pc:sldMk cId="2362034014" sldId="536"/>
            <ac:spMk id="49" creationId="{9DE45A9B-DC51-4FC3-BB0D-038AD02F32AA}"/>
          </ac:spMkLst>
        </pc:spChg>
        <pc:spChg chg="del">
          <ac:chgData name="Syphax Ait oubelli" userId="ecf726b1934da71b" providerId="LiveId" clId="{DBF02EF2-5AE0-440D-B6AD-B5ACDEE03AC8}" dt="2021-08-27T23:29:36.654" v="5943" actId="478"/>
          <ac:spMkLst>
            <pc:docMk/>
            <pc:sldMk cId="2362034014" sldId="536"/>
            <ac:spMk id="50" creationId="{A787A5BA-87DC-4AD6-9F7A-117744B2FF0A}"/>
          </ac:spMkLst>
        </pc:spChg>
        <pc:spChg chg="del">
          <ac:chgData name="Syphax Ait oubelli" userId="ecf726b1934da71b" providerId="LiveId" clId="{DBF02EF2-5AE0-440D-B6AD-B5ACDEE03AC8}" dt="2021-08-27T23:29:36.654" v="5943" actId="478"/>
          <ac:spMkLst>
            <pc:docMk/>
            <pc:sldMk cId="2362034014" sldId="536"/>
            <ac:spMk id="51" creationId="{7F765C89-E4E8-479B-9272-AC4CD05CEEEC}"/>
          </ac:spMkLst>
        </pc:spChg>
        <pc:spChg chg="del">
          <ac:chgData name="Syphax Ait oubelli" userId="ecf726b1934da71b" providerId="LiveId" clId="{DBF02EF2-5AE0-440D-B6AD-B5ACDEE03AC8}" dt="2021-08-27T23:29:36.654" v="5943" actId="478"/>
          <ac:spMkLst>
            <pc:docMk/>
            <pc:sldMk cId="2362034014" sldId="536"/>
            <ac:spMk id="52" creationId="{F1B0D065-B4E6-48AC-80C6-783AB6D4B667}"/>
          </ac:spMkLst>
        </pc:spChg>
        <pc:spChg chg="del">
          <ac:chgData name="Syphax Ait oubelli" userId="ecf726b1934da71b" providerId="LiveId" clId="{DBF02EF2-5AE0-440D-B6AD-B5ACDEE03AC8}" dt="2021-08-27T23:29:36.654" v="5943" actId="478"/>
          <ac:spMkLst>
            <pc:docMk/>
            <pc:sldMk cId="2362034014" sldId="536"/>
            <ac:spMk id="53" creationId="{A1BEBC20-CB86-4DA3-AAEB-65F11F252820}"/>
          </ac:spMkLst>
        </pc:spChg>
        <pc:spChg chg="del">
          <ac:chgData name="Syphax Ait oubelli" userId="ecf726b1934da71b" providerId="LiveId" clId="{DBF02EF2-5AE0-440D-B6AD-B5ACDEE03AC8}" dt="2021-08-27T23:29:36.654" v="5943" actId="478"/>
          <ac:spMkLst>
            <pc:docMk/>
            <pc:sldMk cId="2362034014" sldId="536"/>
            <ac:spMk id="54" creationId="{2AB980C0-B850-4740-B0DB-6ED91378CA29}"/>
          </ac:spMkLst>
        </pc:spChg>
        <pc:spChg chg="del">
          <ac:chgData name="Syphax Ait oubelli" userId="ecf726b1934da71b" providerId="LiveId" clId="{DBF02EF2-5AE0-440D-B6AD-B5ACDEE03AC8}" dt="2021-08-27T23:29:36.654" v="5943" actId="478"/>
          <ac:spMkLst>
            <pc:docMk/>
            <pc:sldMk cId="2362034014" sldId="536"/>
            <ac:spMk id="55" creationId="{917A8864-378E-4F77-AC59-653EBC2E89A3}"/>
          </ac:spMkLst>
        </pc:spChg>
        <pc:spChg chg="del">
          <ac:chgData name="Syphax Ait oubelli" userId="ecf726b1934da71b" providerId="LiveId" clId="{DBF02EF2-5AE0-440D-B6AD-B5ACDEE03AC8}" dt="2021-08-27T23:29:36.654" v="5943" actId="478"/>
          <ac:spMkLst>
            <pc:docMk/>
            <pc:sldMk cId="2362034014" sldId="536"/>
            <ac:spMk id="56" creationId="{D4C9B622-1F16-4CA4-BB2E-AA858C2393D1}"/>
          </ac:spMkLst>
        </pc:spChg>
        <pc:spChg chg="del">
          <ac:chgData name="Syphax Ait oubelli" userId="ecf726b1934da71b" providerId="LiveId" clId="{DBF02EF2-5AE0-440D-B6AD-B5ACDEE03AC8}" dt="2021-08-27T23:29:36.654" v="5943" actId="478"/>
          <ac:spMkLst>
            <pc:docMk/>
            <pc:sldMk cId="2362034014" sldId="536"/>
            <ac:spMk id="57" creationId="{C46E6883-F8C4-4E90-B2E4-AA294248B1F9}"/>
          </ac:spMkLst>
        </pc:spChg>
        <pc:spChg chg="del">
          <ac:chgData name="Syphax Ait oubelli" userId="ecf726b1934da71b" providerId="LiveId" clId="{DBF02EF2-5AE0-440D-B6AD-B5ACDEE03AC8}" dt="2021-08-27T23:29:36.654" v="5943" actId="478"/>
          <ac:spMkLst>
            <pc:docMk/>
            <pc:sldMk cId="2362034014" sldId="536"/>
            <ac:spMk id="58" creationId="{304B6D7E-66F9-4B1E-AE72-B3D3C703B4AA}"/>
          </ac:spMkLst>
        </pc:spChg>
        <pc:spChg chg="del">
          <ac:chgData name="Syphax Ait oubelli" userId="ecf726b1934da71b" providerId="LiveId" clId="{DBF02EF2-5AE0-440D-B6AD-B5ACDEE03AC8}" dt="2021-08-27T23:29:36.654" v="5943" actId="478"/>
          <ac:spMkLst>
            <pc:docMk/>
            <pc:sldMk cId="2362034014" sldId="536"/>
            <ac:spMk id="59" creationId="{715F7F6B-A41A-4A27-975C-1412089A0B76}"/>
          </ac:spMkLst>
        </pc:spChg>
        <pc:spChg chg="del">
          <ac:chgData name="Syphax Ait oubelli" userId="ecf726b1934da71b" providerId="LiveId" clId="{DBF02EF2-5AE0-440D-B6AD-B5ACDEE03AC8}" dt="2021-08-27T23:29:36.654" v="5943" actId="478"/>
          <ac:spMkLst>
            <pc:docMk/>
            <pc:sldMk cId="2362034014" sldId="536"/>
            <ac:spMk id="60" creationId="{8932534F-A21A-4B2D-B0CC-499CC8F4F4F9}"/>
          </ac:spMkLst>
        </pc:spChg>
        <pc:spChg chg="del">
          <ac:chgData name="Syphax Ait oubelli" userId="ecf726b1934da71b" providerId="LiveId" clId="{DBF02EF2-5AE0-440D-B6AD-B5ACDEE03AC8}" dt="2021-08-27T23:29:36.654" v="5943" actId="478"/>
          <ac:spMkLst>
            <pc:docMk/>
            <pc:sldMk cId="2362034014" sldId="536"/>
            <ac:spMk id="61" creationId="{46458BA2-ED97-4F30-902D-799E55CFC685}"/>
          </ac:spMkLst>
        </pc:spChg>
        <pc:spChg chg="del">
          <ac:chgData name="Syphax Ait oubelli" userId="ecf726b1934da71b" providerId="LiveId" clId="{DBF02EF2-5AE0-440D-B6AD-B5ACDEE03AC8}" dt="2021-08-27T23:29:36.654" v="5943" actId="478"/>
          <ac:spMkLst>
            <pc:docMk/>
            <pc:sldMk cId="2362034014" sldId="536"/>
            <ac:spMk id="62" creationId="{B8F4E140-A98D-47A2-BFC4-25E41E8BE37E}"/>
          </ac:spMkLst>
        </pc:spChg>
        <pc:spChg chg="del">
          <ac:chgData name="Syphax Ait oubelli" userId="ecf726b1934da71b" providerId="LiveId" clId="{DBF02EF2-5AE0-440D-B6AD-B5ACDEE03AC8}" dt="2021-08-27T23:29:36.654" v="5943" actId="478"/>
          <ac:spMkLst>
            <pc:docMk/>
            <pc:sldMk cId="2362034014" sldId="536"/>
            <ac:spMk id="63" creationId="{6573F369-8A4A-4297-895A-1FA0A5E39F17}"/>
          </ac:spMkLst>
        </pc:spChg>
        <pc:spChg chg="del">
          <ac:chgData name="Syphax Ait oubelli" userId="ecf726b1934da71b" providerId="LiveId" clId="{DBF02EF2-5AE0-440D-B6AD-B5ACDEE03AC8}" dt="2021-08-27T23:29:36.654" v="5943" actId="478"/>
          <ac:spMkLst>
            <pc:docMk/>
            <pc:sldMk cId="2362034014" sldId="536"/>
            <ac:spMk id="64" creationId="{55BBFDDF-DED8-4EF9-8BE5-DB6491554FE4}"/>
          </ac:spMkLst>
        </pc:spChg>
        <pc:spChg chg="del">
          <ac:chgData name="Syphax Ait oubelli" userId="ecf726b1934da71b" providerId="LiveId" clId="{DBF02EF2-5AE0-440D-B6AD-B5ACDEE03AC8}" dt="2021-08-27T23:29:36.654" v="5943" actId="478"/>
          <ac:spMkLst>
            <pc:docMk/>
            <pc:sldMk cId="2362034014" sldId="536"/>
            <ac:spMk id="67" creationId="{AE7A277E-8457-49AA-96D0-C09F6EE3493E}"/>
          </ac:spMkLst>
        </pc:spChg>
        <pc:spChg chg="del">
          <ac:chgData name="Syphax Ait oubelli" userId="ecf726b1934da71b" providerId="LiveId" clId="{DBF02EF2-5AE0-440D-B6AD-B5ACDEE03AC8}" dt="2021-08-27T23:29:36.654" v="5943" actId="478"/>
          <ac:spMkLst>
            <pc:docMk/>
            <pc:sldMk cId="2362034014" sldId="536"/>
            <ac:spMk id="70" creationId="{0C4071DB-8B3B-4028-ADF3-C3D52D9E1955}"/>
          </ac:spMkLst>
        </pc:spChg>
        <pc:spChg chg="del">
          <ac:chgData name="Syphax Ait oubelli" userId="ecf726b1934da71b" providerId="LiveId" clId="{DBF02EF2-5AE0-440D-B6AD-B5ACDEE03AC8}" dt="2021-08-27T23:29:36.654" v="5943" actId="478"/>
          <ac:spMkLst>
            <pc:docMk/>
            <pc:sldMk cId="2362034014" sldId="536"/>
            <ac:spMk id="71" creationId="{07D0DE88-1AC0-4E36-A6F5-37D74FC4E7E2}"/>
          </ac:spMkLst>
        </pc:spChg>
        <pc:spChg chg="del">
          <ac:chgData name="Syphax Ait oubelli" userId="ecf726b1934da71b" providerId="LiveId" clId="{DBF02EF2-5AE0-440D-B6AD-B5ACDEE03AC8}" dt="2021-08-27T23:29:36.654" v="5943" actId="478"/>
          <ac:spMkLst>
            <pc:docMk/>
            <pc:sldMk cId="2362034014" sldId="536"/>
            <ac:spMk id="72" creationId="{89D4DFFE-4A24-4F25-B6B4-EB72871DE6C8}"/>
          </ac:spMkLst>
        </pc:spChg>
        <pc:spChg chg="del">
          <ac:chgData name="Syphax Ait oubelli" userId="ecf726b1934da71b" providerId="LiveId" clId="{DBF02EF2-5AE0-440D-B6AD-B5ACDEE03AC8}" dt="2021-08-27T23:29:36.654" v="5943" actId="478"/>
          <ac:spMkLst>
            <pc:docMk/>
            <pc:sldMk cId="2362034014" sldId="536"/>
            <ac:spMk id="73" creationId="{9DA1304E-D549-4670-A46F-DB11278BE167}"/>
          </ac:spMkLst>
        </pc:spChg>
        <pc:spChg chg="del">
          <ac:chgData name="Syphax Ait oubelli" userId="ecf726b1934da71b" providerId="LiveId" clId="{DBF02EF2-5AE0-440D-B6AD-B5ACDEE03AC8}" dt="2021-08-27T23:29:36.654" v="5943" actId="478"/>
          <ac:spMkLst>
            <pc:docMk/>
            <pc:sldMk cId="2362034014" sldId="536"/>
            <ac:spMk id="74" creationId="{22F0E0B8-175C-48E3-A522-0E7E2475075F}"/>
          </ac:spMkLst>
        </pc:spChg>
        <pc:spChg chg="del">
          <ac:chgData name="Syphax Ait oubelli" userId="ecf726b1934da71b" providerId="LiveId" clId="{DBF02EF2-5AE0-440D-B6AD-B5ACDEE03AC8}" dt="2021-08-27T23:29:36.654" v="5943" actId="478"/>
          <ac:spMkLst>
            <pc:docMk/>
            <pc:sldMk cId="2362034014" sldId="536"/>
            <ac:spMk id="75" creationId="{A0411CDE-CD96-4331-B5CA-0A4CD81BC721}"/>
          </ac:spMkLst>
        </pc:spChg>
        <pc:spChg chg="del">
          <ac:chgData name="Syphax Ait oubelli" userId="ecf726b1934da71b" providerId="LiveId" clId="{DBF02EF2-5AE0-440D-B6AD-B5ACDEE03AC8}" dt="2021-08-27T23:29:36.654" v="5943" actId="478"/>
          <ac:spMkLst>
            <pc:docMk/>
            <pc:sldMk cId="2362034014" sldId="536"/>
            <ac:spMk id="76" creationId="{ACC097BB-5E19-40B3-8E64-38DC7AB2C382}"/>
          </ac:spMkLst>
        </pc:spChg>
        <pc:spChg chg="del">
          <ac:chgData name="Syphax Ait oubelli" userId="ecf726b1934da71b" providerId="LiveId" clId="{DBF02EF2-5AE0-440D-B6AD-B5ACDEE03AC8}" dt="2021-08-27T23:29:36.654" v="5943" actId="478"/>
          <ac:spMkLst>
            <pc:docMk/>
            <pc:sldMk cId="2362034014" sldId="536"/>
            <ac:spMk id="77" creationId="{75BEAB72-E59B-4195-B074-0ED6FB0621A0}"/>
          </ac:spMkLst>
        </pc:spChg>
        <pc:spChg chg="del">
          <ac:chgData name="Syphax Ait oubelli" userId="ecf726b1934da71b" providerId="LiveId" clId="{DBF02EF2-5AE0-440D-B6AD-B5ACDEE03AC8}" dt="2021-08-27T23:29:36.654" v="5943" actId="478"/>
          <ac:spMkLst>
            <pc:docMk/>
            <pc:sldMk cId="2362034014" sldId="536"/>
            <ac:spMk id="78" creationId="{A9DFA68D-8E44-4C09-938C-6F2737C42CE6}"/>
          </ac:spMkLst>
        </pc:spChg>
        <pc:spChg chg="del">
          <ac:chgData name="Syphax Ait oubelli" userId="ecf726b1934da71b" providerId="LiveId" clId="{DBF02EF2-5AE0-440D-B6AD-B5ACDEE03AC8}" dt="2021-08-27T23:29:36.654" v="5943" actId="478"/>
          <ac:spMkLst>
            <pc:docMk/>
            <pc:sldMk cId="2362034014" sldId="536"/>
            <ac:spMk id="79" creationId="{9CA40EFC-EA6B-440B-97D2-389A64A8B1B0}"/>
          </ac:spMkLst>
        </pc:spChg>
        <pc:spChg chg="del">
          <ac:chgData name="Syphax Ait oubelli" userId="ecf726b1934da71b" providerId="LiveId" clId="{DBF02EF2-5AE0-440D-B6AD-B5ACDEE03AC8}" dt="2021-08-27T23:29:36.654" v="5943" actId="478"/>
          <ac:spMkLst>
            <pc:docMk/>
            <pc:sldMk cId="2362034014" sldId="536"/>
            <ac:spMk id="80" creationId="{5BA96F87-B655-4CA9-B9CB-FBEFC7D3E945}"/>
          </ac:spMkLst>
        </pc:spChg>
        <pc:spChg chg="del">
          <ac:chgData name="Syphax Ait oubelli" userId="ecf726b1934da71b" providerId="LiveId" clId="{DBF02EF2-5AE0-440D-B6AD-B5ACDEE03AC8}" dt="2021-08-27T23:29:36.654" v="5943" actId="478"/>
          <ac:spMkLst>
            <pc:docMk/>
            <pc:sldMk cId="2362034014" sldId="536"/>
            <ac:spMk id="81" creationId="{70C8BDB5-BCFF-4969-9A2C-B605A1274E69}"/>
          </ac:spMkLst>
        </pc:spChg>
        <pc:spChg chg="del">
          <ac:chgData name="Syphax Ait oubelli" userId="ecf726b1934da71b" providerId="LiveId" clId="{DBF02EF2-5AE0-440D-B6AD-B5ACDEE03AC8}" dt="2021-08-27T23:29:36.654" v="5943" actId="478"/>
          <ac:spMkLst>
            <pc:docMk/>
            <pc:sldMk cId="2362034014" sldId="536"/>
            <ac:spMk id="82" creationId="{4127D15B-6FB1-4F84-8215-4F8CA3EFAF30}"/>
          </ac:spMkLst>
        </pc:spChg>
        <pc:spChg chg="del">
          <ac:chgData name="Syphax Ait oubelli" userId="ecf726b1934da71b" providerId="LiveId" clId="{DBF02EF2-5AE0-440D-B6AD-B5ACDEE03AC8}" dt="2021-08-27T23:29:36.654" v="5943" actId="478"/>
          <ac:spMkLst>
            <pc:docMk/>
            <pc:sldMk cId="2362034014" sldId="536"/>
            <ac:spMk id="83" creationId="{CF3BA072-FAA6-4EFA-97D3-5D928EE593A9}"/>
          </ac:spMkLst>
        </pc:spChg>
        <pc:spChg chg="del">
          <ac:chgData name="Syphax Ait oubelli" userId="ecf726b1934da71b" providerId="LiveId" clId="{DBF02EF2-5AE0-440D-B6AD-B5ACDEE03AC8}" dt="2021-08-27T23:29:36.654" v="5943" actId="478"/>
          <ac:spMkLst>
            <pc:docMk/>
            <pc:sldMk cId="2362034014" sldId="536"/>
            <ac:spMk id="84" creationId="{A010F108-BB39-4199-A04E-BD4E77EE67F3}"/>
          </ac:spMkLst>
        </pc:spChg>
        <pc:spChg chg="del">
          <ac:chgData name="Syphax Ait oubelli" userId="ecf726b1934da71b" providerId="LiveId" clId="{DBF02EF2-5AE0-440D-B6AD-B5ACDEE03AC8}" dt="2021-08-27T23:29:36.654" v="5943" actId="478"/>
          <ac:spMkLst>
            <pc:docMk/>
            <pc:sldMk cId="2362034014" sldId="536"/>
            <ac:spMk id="85" creationId="{9EA5F7FE-B908-476F-A4D5-7E9155755533}"/>
          </ac:spMkLst>
        </pc:spChg>
        <pc:spChg chg="del">
          <ac:chgData name="Syphax Ait oubelli" userId="ecf726b1934da71b" providerId="LiveId" clId="{DBF02EF2-5AE0-440D-B6AD-B5ACDEE03AC8}" dt="2021-08-27T23:29:36.654" v="5943" actId="478"/>
          <ac:spMkLst>
            <pc:docMk/>
            <pc:sldMk cId="2362034014" sldId="536"/>
            <ac:spMk id="86" creationId="{027F0459-EBB1-4FC4-A1F9-FF65A4CB2A41}"/>
          </ac:spMkLst>
        </pc:spChg>
        <pc:spChg chg="del">
          <ac:chgData name="Syphax Ait oubelli" userId="ecf726b1934da71b" providerId="LiveId" clId="{DBF02EF2-5AE0-440D-B6AD-B5ACDEE03AC8}" dt="2021-08-27T23:29:36.654" v="5943" actId="478"/>
          <ac:spMkLst>
            <pc:docMk/>
            <pc:sldMk cId="2362034014" sldId="536"/>
            <ac:spMk id="87" creationId="{B775A416-7425-4CC8-BF83-772C5352E1F4}"/>
          </ac:spMkLst>
        </pc:spChg>
        <pc:spChg chg="del">
          <ac:chgData name="Syphax Ait oubelli" userId="ecf726b1934da71b" providerId="LiveId" clId="{DBF02EF2-5AE0-440D-B6AD-B5ACDEE03AC8}" dt="2021-08-27T23:29:36.654" v="5943" actId="478"/>
          <ac:spMkLst>
            <pc:docMk/>
            <pc:sldMk cId="2362034014" sldId="536"/>
            <ac:spMk id="88" creationId="{A3D9E223-BB15-493F-AA0E-079E22B8924A}"/>
          </ac:spMkLst>
        </pc:spChg>
        <pc:spChg chg="del">
          <ac:chgData name="Syphax Ait oubelli" userId="ecf726b1934da71b" providerId="LiveId" clId="{DBF02EF2-5AE0-440D-B6AD-B5ACDEE03AC8}" dt="2021-08-27T23:29:36.654" v="5943" actId="478"/>
          <ac:spMkLst>
            <pc:docMk/>
            <pc:sldMk cId="2362034014" sldId="536"/>
            <ac:spMk id="89" creationId="{4EECE455-23C4-451D-9936-4F82F26E067C}"/>
          </ac:spMkLst>
        </pc:spChg>
        <pc:picChg chg="del">
          <ac:chgData name="Syphax Ait oubelli" userId="ecf726b1934da71b" providerId="LiveId" clId="{DBF02EF2-5AE0-440D-B6AD-B5ACDEE03AC8}" dt="2021-08-27T23:29:36.654" v="5943" actId="478"/>
          <ac:picMkLst>
            <pc:docMk/>
            <pc:sldMk cId="2362034014" sldId="536"/>
            <ac:picMk id="68" creationId="{85995CCD-9511-4970-84FB-B5612EBDB2A6}"/>
          </ac:picMkLst>
        </pc:picChg>
      </pc:sldChg>
      <pc:sldChg chg="addSp delSp modSp add mod modTransition">
        <pc:chgData name="Syphax Ait oubelli" userId="ecf726b1934da71b" providerId="LiveId" clId="{DBF02EF2-5AE0-440D-B6AD-B5ACDEE03AC8}" dt="2021-08-27T23:48:39.463" v="6157"/>
        <pc:sldMkLst>
          <pc:docMk/>
          <pc:sldMk cId="1450264423" sldId="537"/>
        </pc:sldMkLst>
        <pc:spChg chg="add mod">
          <ac:chgData name="Syphax Ait oubelli" userId="ecf726b1934da71b" providerId="LiveId" clId="{DBF02EF2-5AE0-440D-B6AD-B5ACDEE03AC8}" dt="2021-08-27T23:41:31.533" v="6134" actId="207"/>
          <ac:spMkLst>
            <pc:docMk/>
            <pc:sldMk cId="1450264423" sldId="537"/>
            <ac:spMk id="2" creationId="{8AA0B226-E149-4559-91F4-368A55977A17}"/>
          </ac:spMkLst>
        </pc:spChg>
        <pc:spChg chg="add mod ord">
          <ac:chgData name="Syphax Ait oubelli" userId="ecf726b1934da71b" providerId="LiveId" clId="{DBF02EF2-5AE0-440D-B6AD-B5ACDEE03AC8}" dt="2021-08-27T23:32:19.406" v="5998" actId="404"/>
          <ac:spMkLst>
            <pc:docMk/>
            <pc:sldMk cId="1450264423" sldId="537"/>
            <ac:spMk id="3" creationId="{B6518A9A-BD4B-4027-B120-C669E63D6932}"/>
          </ac:spMkLst>
        </pc:spChg>
        <pc:spChg chg="add mod">
          <ac:chgData name="Syphax Ait oubelli" userId="ecf726b1934da71b" providerId="LiveId" clId="{DBF02EF2-5AE0-440D-B6AD-B5ACDEE03AC8}" dt="2021-08-27T23:35:49.930" v="6015" actId="14100"/>
          <ac:spMkLst>
            <pc:docMk/>
            <pc:sldMk cId="1450264423" sldId="537"/>
            <ac:spMk id="4" creationId="{50FC0EC0-954C-4B91-94F9-AEE377E07C08}"/>
          </ac:spMkLst>
        </pc:spChg>
        <pc:spChg chg="add mod">
          <ac:chgData name="Syphax Ait oubelli" userId="ecf726b1934da71b" providerId="LiveId" clId="{DBF02EF2-5AE0-440D-B6AD-B5ACDEE03AC8}" dt="2021-08-27T23:35:49.930" v="6015" actId="14100"/>
          <ac:spMkLst>
            <pc:docMk/>
            <pc:sldMk cId="1450264423" sldId="537"/>
            <ac:spMk id="5" creationId="{E0410E75-2957-4458-919D-41F569102007}"/>
          </ac:spMkLst>
        </pc:spChg>
        <pc:spChg chg="add mod">
          <ac:chgData name="Syphax Ait oubelli" userId="ecf726b1934da71b" providerId="LiveId" clId="{DBF02EF2-5AE0-440D-B6AD-B5ACDEE03AC8}" dt="2021-08-27T23:32:24.533" v="6000" actId="948"/>
          <ac:spMkLst>
            <pc:docMk/>
            <pc:sldMk cId="1450264423" sldId="537"/>
            <ac:spMk id="6" creationId="{8B9A809C-93CE-4B94-B281-49DDF62C2CFB}"/>
          </ac:spMkLst>
        </pc:spChg>
        <pc:spChg chg="add mod">
          <ac:chgData name="Syphax Ait oubelli" userId="ecf726b1934da71b" providerId="LiveId" clId="{DBF02EF2-5AE0-440D-B6AD-B5ACDEE03AC8}" dt="2021-08-27T23:43:28.837" v="6136" actId="14100"/>
          <ac:spMkLst>
            <pc:docMk/>
            <pc:sldMk cId="1450264423" sldId="537"/>
            <ac:spMk id="7" creationId="{499A2B5B-22F9-4B9D-B391-247302463421}"/>
          </ac:spMkLst>
        </pc:spChg>
        <pc:spChg chg="add del mod">
          <ac:chgData name="Syphax Ait oubelli" userId="ecf726b1934da71b" providerId="LiveId" clId="{DBF02EF2-5AE0-440D-B6AD-B5ACDEE03AC8}" dt="2021-08-27T23:36:39.389" v="6035" actId="478"/>
          <ac:spMkLst>
            <pc:docMk/>
            <pc:sldMk cId="1450264423" sldId="537"/>
            <ac:spMk id="8" creationId="{4145B9B5-C0F4-4EC6-B08B-BD286AAF5B48}"/>
          </ac:spMkLst>
        </pc:spChg>
        <pc:spChg chg="add mod ord">
          <ac:chgData name="Syphax Ait oubelli" userId="ecf726b1934da71b" providerId="LiveId" clId="{DBF02EF2-5AE0-440D-B6AD-B5ACDEE03AC8}" dt="2021-08-27T23:43:27.189" v="6135" actId="14100"/>
          <ac:spMkLst>
            <pc:docMk/>
            <pc:sldMk cId="1450264423" sldId="537"/>
            <ac:spMk id="9" creationId="{175B5B2F-5004-4806-A0D0-9AAF2A5DBE29}"/>
          </ac:spMkLst>
        </pc:spChg>
        <pc:spChg chg="add mod">
          <ac:chgData name="Syphax Ait oubelli" userId="ecf726b1934da71b" providerId="LiveId" clId="{DBF02EF2-5AE0-440D-B6AD-B5ACDEE03AC8}" dt="2021-08-27T23:36:39.731" v="6036"/>
          <ac:spMkLst>
            <pc:docMk/>
            <pc:sldMk cId="1450264423" sldId="537"/>
            <ac:spMk id="10" creationId="{DCB47C7D-9AA9-47E0-B8FF-FFE3E46A05C1}"/>
          </ac:spMkLst>
        </pc:spChg>
      </pc:sldChg>
      <pc:sldChg chg="delSp modSp add mod modTransition">
        <pc:chgData name="Syphax Ait oubelli" userId="ecf726b1934da71b" providerId="LiveId" clId="{DBF02EF2-5AE0-440D-B6AD-B5ACDEE03AC8}" dt="2021-08-27T23:48:39.463" v="6157"/>
        <pc:sldMkLst>
          <pc:docMk/>
          <pc:sldMk cId="2888197791" sldId="538"/>
        </pc:sldMkLst>
        <pc:spChg chg="mod">
          <ac:chgData name="Syphax Ait oubelli" userId="ecf726b1934da71b" providerId="LiveId" clId="{DBF02EF2-5AE0-440D-B6AD-B5ACDEE03AC8}" dt="2021-08-27T23:48:10.620" v="6150" actId="20577"/>
          <ac:spMkLst>
            <pc:docMk/>
            <pc:sldMk cId="2888197791" sldId="538"/>
            <ac:spMk id="2" creationId="{8AA0B226-E149-4559-91F4-368A55977A17}"/>
          </ac:spMkLst>
        </pc:spChg>
        <pc:spChg chg="mod">
          <ac:chgData name="Syphax Ait oubelli" userId="ecf726b1934da71b" providerId="LiveId" clId="{DBF02EF2-5AE0-440D-B6AD-B5ACDEE03AC8}" dt="2021-08-27T23:48:22.963" v="6155" actId="403"/>
          <ac:spMkLst>
            <pc:docMk/>
            <pc:sldMk cId="2888197791" sldId="538"/>
            <ac:spMk id="3" creationId="{B6518A9A-BD4B-4027-B120-C669E63D6932}"/>
          </ac:spMkLst>
        </pc:spChg>
        <pc:spChg chg="del">
          <ac:chgData name="Syphax Ait oubelli" userId="ecf726b1934da71b" providerId="LiveId" clId="{DBF02EF2-5AE0-440D-B6AD-B5ACDEE03AC8}" dt="2021-08-27T23:48:19.725" v="6154" actId="478"/>
          <ac:spMkLst>
            <pc:docMk/>
            <pc:sldMk cId="2888197791" sldId="538"/>
            <ac:spMk id="4" creationId="{50FC0EC0-954C-4B91-94F9-AEE377E07C08}"/>
          </ac:spMkLst>
        </pc:spChg>
        <pc:spChg chg="del">
          <ac:chgData name="Syphax Ait oubelli" userId="ecf726b1934da71b" providerId="LiveId" clId="{DBF02EF2-5AE0-440D-B6AD-B5ACDEE03AC8}" dt="2021-08-27T23:48:19.725" v="6154" actId="478"/>
          <ac:spMkLst>
            <pc:docMk/>
            <pc:sldMk cId="2888197791" sldId="538"/>
            <ac:spMk id="5" creationId="{E0410E75-2957-4458-919D-41F569102007}"/>
          </ac:spMkLst>
        </pc:spChg>
        <pc:spChg chg="del">
          <ac:chgData name="Syphax Ait oubelli" userId="ecf726b1934da71b" providerId="LiveId" clId="{DBF02EF2-5AE0-440D-B6AD-B5ACDEE03AC8}" dt="2021-08-27T23:48:19.725" v="6154" actId="478"/>
          <ac:spMkLst>
            <pc:docMk/>
            <pc:sldMk cId="2888197791" sldId="538"/>
            <ac:spMk id="6" creationId="{8B9A809C-93CE-4B94-B281-49DDF62C2CFB}"/>
          </ac:spMkLst>
        </pc:spChg>
        <pc:spChg chg="del">
          <ac:chgData name="Syphax Ait oubelli" userId="ecf726b1934da71b" providerId="LiveId" clId="{DBF02EF2-5AE0-440D-B6AD-B5ACDEE03AC8}" dt="2021-08-27T23:48:19.725" v="6154" actId="478"/>
          <ac:spMkLst>
            <pc:docMk/>
            <pc:sldMk cId="2888197791" sldId="538"/>
            <ac:spMk id="7" creationId="{499A2B5B-22F9-4B9D-B391-247302463421}"/>
          </ac:spMkLst>
        </pc:spChg>
        <pc:spChg chg="del">
          <ac:chgData name="Syphax Ait oubelli" userId="ecf726b1934da71b" providerId="LiveId" clId="{DBF02EF2-5AE0-440D-B6AD-B5ACDEE03AC8}" dt="2021-08-27T23:48:19.725" v="6154" actId="478"/>
          <ac:spMkLst>
            <pc:docMk/>
            <pc:sldMk cId="2888197791" sldId="538"/>
            <ac:spMk id="9" creationId="{175B5B2F-5004-4806-A0D0-9AAF2A5DBE29}"/>
          </ac:spMkLst>
        </pc:spChg>
        <pc:spChg chg="del">
          <ac:chgData name="Syphax Ait oubelli" userId="ecf726b1934da71b" providerId="LiveId" clId="{DBF02EF2-5AE0-440D-B6AD-B5ACDEE03AC8}" dt="2021-08-27T23:48:19.725" v="6154" actId="478"/>
          <ac:spMkLst>
            <pc:docMk/>
            <pc:sldMk cId="2888197791" sldId="538"/>
            <ac:spMk id="10" creationId="{DCB47C7D-9AA9-47E0-B8FF-FFE3E46A05C1}"/>
          </ac:spMkLst>
        </pc:spChg>
      </pc:sldChg>
    </pc:docChg>
  </pc:docChgLst>
  <pc:docChgLst>
    <pc:chgData name="Syphax Ait oubelli" userId="ecf726b1934da71b" providerId="LiveId" clId="{39C3F440-380F-4C67-BAB4-31F007D993CF}"/>
    <pc:docChg chg="undo custSel addSld delSld modSld sldOrd modSection">
      <pc:chgData name="Syphax Ait oubelli" userId="ecf726b1934da71b" providerId="LiveId" clId="{39C3F440-380F-4C67-BAB4-31F007D993CF}" dt="2021-09-04T07:02:12.565" v="1855" actId="1076"/>
      <pc:docMkLst>
        <pc:docMk/>
      </pc:docMkLst>
      <pc:sldChg chg="del">
        <pc:chgData name="Syphax Ait oubelli" userId="ecf726b1934da71b" providerId="LiveId" clId="{39C3F440-380F-4C67-BAB4-31F007D993CF}" dt="2021-09-02T16:25:21.666" v="0" actId="47"/>
        <pc:sldMkLst>
          <pc:docMk/>
          <pc:sldMk cId="1409591619" sldId="263"/>
        </pc:sldMkLst>
      </pc:sldChg>
      <pc:sldChg chg="del">
        <pc:chgData name="Syphax Ait oubelli" userId="ecf726b1934da71b" providerId="LiveId" clId="{39C3F440-380F-4C67-BAB4-31F007D993CF}" dt="2021-09-02T16:25:21.666" v="0" actId="47"/>
        <pc:sldMkLst>
          <pc:docMk/>
          <pc:sldMk cId="865906171" sldId="264"/>
        </pc:sldMkLst>
      </pc:sldChg>
      <pc:sldChg chg="del">
        <pc:chgData name="Syphax Ait oubelli" userId="ecf726b1934da71b" providerId="LiveId" clId="{39C3F440-380F-4C67-BAB4-31F007D993CF}" dt="2021-09-02T16:25:21.666" v="0" actId="47"/>
        <pc:sldMkLst>
          <pc:docMk/>
          <pc:sldMk cId="661684508" sldId="265"/>
        </pc:sldMkLst>
      </pc:sldChg>
      <pc:sldChg chg="del">
        <pc:chgData name="Syphax Ait oubelli" userId="ecf726b1934da71b" providerId="LiveId" clId="{39C3F440-380F-4C67-BAB4-31F007D993CF}" dt="2021-09-02T16:25:21.666" v="0" actId="47"/>
        <pc:sldMkLst>
          <pc:docMk/>
          <pc:sldMk cId="831612049" sldId="277"/>
        </pc:sldMkLst>
      </pc:sldChg>
      <pc:sldChg chg="del">
        <pc:chgData name="Syphax Ait oubelli" userId="ecf726b1934da71b" providerId="LiveId" clId="{39C3F440-380F-4C67-BAB4-31F007D993CF}" dt="2021-09-02T16:25:21.666" v="0" actId="47"/>
        <pc:sldMkLst>
          <pc:docMk/>
          <pc:sldMk cId="4278901722" sldId="278"/>
        </pc:sldMkLst>
      </pc:sldChg>
      <pc:sldChg chg="del">
        <pc:chgData name="Syphax Ait oubelli" userId="ecf726b1934da71b" providerId="LiveId" clId="{39C3F440-380F-4C67-BAB4-31F007D993CF}" dt="2021-09-02T16:25:21.666" v="0" actId="47"/>
        <pc:sldMkLst>
          <pc:docMk/>
          <pc:sldMk cId="8401496" sldId="279"/>
        </pc:sldMkLst>
      </pc:sldChg>
      <pc:sldChg chg="del">
        <pc:chgData name="Syphax Ait oubelli" userId="ecf726b1934da71b" providerId="LiveId" clId="{39C3F440-380F-4C67-BAB4-31F007D993CF}" dt="2021-09-02T16:25:21.666" v="0" actId="47"/>
        <pc:sldMkLst>
          <pc:docMk/>
          <pc:sldMk cId="2155605615" sldId="280"/>
        </pc:sldMkLst>
      </pc:sldChg>
      <pc:sldChg chg="del">
        <pc:chgData name="Syphax Ait oubelli" userId="ecf726b1934da71b" providerId="LiveId" clId="{39C3F440-380F-4C67-BAB4-31F007D993CF}" dt="2021-09-02T16:25:21.666" v="0" actId="47"/>
        <pc:sldMkLst>
          <pc:docMk/>
          <pc:sldMk cId="4077835588" sldId="281"/>
        </pc:sldMkLst>
      </pc:sldChg>
      <pc:sldChg chg="del">
        <pc:chgData name="Syphax Ait oubelli" userId="ecf726b1934da71b" providerId="LiveId" clId="{39C3F440-380F-4C67-BAB4-31F007D993CF}" dt="2021-09-02T16:25:21.666" v="0" actId="47"/>
        <pc:sldMkLst>
          <pc:docMk/>
          <pc:sldMk cId="209315333" sldId="282"/>
        </pc:sldMkLst>
      </pc:sldChg>
      <pc:sldChg chg="del">
        <pc:chgData name="Syphax Ait oubelli" userId="ecf726b1934da71b" providerId="LiveId" clId="{39C3F440-380F-4C67-BAB4-31F007D993CF}" dt="2021-09-02T16:25:21.666" v="0" actId="47"/>
        <pc:sldMkLst>
          <pc:docMk/>
          <pc:sldMk cId="4152205712" sldId="283"/>
        </pc:sldMkLst>
      </pc:sldChg>
      <pc:sldChg chg="del">
        <pc:chgData name="Syphax Ait oubelli" userId="ecf726b1934da71b" providerId="LiveId" clId="{39C3F440-380F-4C67-BAB4-31F007D993CF}" dt="2021-09-02T16:25:21.666" v="0" actId="47"/>
        <pc:sldMkLst>
          <pc:docMk/>
          <pc:sldMk cId="3771190954" sldId="284"/>
        </pc:sldMkLst>
      </pc:sldChg>
      <pc:sldChg chg="del">
        <pc:chgData name="Syphax Ait oubelli" userId="ecf726b1934da71b" providerId="LiveId" clId="{39C3F440-380F-4C67-BAB4-31F007D993CF}" dt="2021-09-02T16:25:21.666" v="0" actId="47"/>
        <pc:sldMkLst>
          <pc:docMk/>
          <pc:sldMk cId="2942397423" sldId="285"/>
        </pc:sldMkLst>
      </pc:sldChg>
      <pc:sldChg chg="del">
        <pc:chgData name="Syphax Ait oubelli" userId="ecf726b1934da71b" providerId="LiveId" clId="{39C3F440-380F-4C67-BAB4-31F007D993CF}" dt="2021-09-02T16:25:21.666" v="0" actId="47"/>
        <pc:sldMkLst>
          <pc:docMk/>
          <pc:sldMk cId="1486091988" sldId="286"/>
        </pc:sldMkLst>
      </pc:sldChg>
      <pc:sldChg chg="del">
        <pc:chgData name="Syphax Ait oubelli" userId="ecf726b1934da71b" providerId="LiveId" clId="{39C3F440-380F-4C67-BAB4-31F007D993CF}" dt="2021-09-02T16:25:21.666" v="0" actId="47"/>
        <pc:sldMkLst>
          <pc:docMk/>
          <pc:sldMk cId="183101562" sldId="287"/>
        </pc:sldMkLst>
      </pc:sldChg>
      <pc:sldChg chg="del">
        <pc:chgData name="Syphax Ait oubelli" userId="ecf726b1934da71b" providerId="LiveId" clId="{39C3F440-380F-4C67-BAB4-31F007D993CF}" dt="2021-09-02T16:25:21.666" v="0" actId="47"/>
        <pc:sldMkLst>
          <pc:docMk/>
          <pc:sldMk cId="3137870273" sldId="288"/>
        </pc:sldMkLst>
      </pc:sldChg>
      <pc:sldChg chg="del">
        <pc:chgData name="Syphax Ait oubelli" userId="ecf726b1934da71b" providerId="LiveId" clId="{39C3F440-380F-4C67-BAB4-31F007D993CF}" dt="2021-09-02T16:25:21.666" v="0" actId="47"/>
        <pc:sldMkLst>
          <pc:docMk/>
          <pc:sldMk cId="995479322" sldId="289"/>
        </pc:sldMkLst>
      </pc:sldChg>
      <pc:sldChg chg="del">
        <pc:chgData name="Syphax Ait oubelli" userId="ecf726b1934da71b" providerId="LiveId" clId="{39C3F440-380F-4C67-BAB4-31F007D993CF}" dt="2021-09-02T16:25:21.666" v="0" actId="47"/>
        <pc:sldMkLst>
          <pc:docMk/>
          <pc:sldMk cId="4207941430" sldId="290"/>
        </pc:sldMkLst>
      </pc:sldChg>
      <pc:sldChg chg="del">
        <pc:chgData name="Syphax Ait oubelli" userId="ecf726b1934da71b" providerId="LiveId" clId="{39C3F440-380F-4C67-BAB4-31F007D993CF}" dt="2021-09-02T16:25:21.666" v="0" actId="47"/>
        <pc:sldMkLst>
          <pc:docMk/>
          <pc:sldMk cId="2662306416" sldId="291"/>
        </pc:sldMkLst>
      </pc:sldChg>
      <pc:sldChg chg="del">
        <pc:chgData name="Syphax Ait oubelli" userId="ecf726b1934da71b" providerId="LiveId" clId="{39C3F440-380F-4C67-BAB4-31F007D993CF}" dt="2021-09-02T16:25:21.666" v="0" actId="47"/>
        <pc:sldMkLst>
          <pc:docMk/>
          <pc:sldMk cId="3191143816" sldId="292"/>
        </pc:sldMkLst>
      </pc:sldChg>
      <pc:sldChg chg="del">
        <pc:chgData name="Syphax Ait oubelli" userId="ecf726b1934da71b" providerId="LiveId" clId="{39C3F440-380F-4C67-BAB4-31F007D993CF}" dt="2021-09-02T16:25:21.666" v="0" actId="47"/>
        <pc:sldMkLst>
          <pc:docMk/>
          <pc:sldMk cId="84014031" sldId="293"/>
        </pc:sldMkLst>
      </pc:sldChg>
      <pc:sldChg chg="del">
        <pc:chgData name="Syphax Ait oubelli" userId="ecf726b1934da71b" providerId="LiveId" clId="{39C3F440-380F-4C67-BAB4-31F007D993CF}" dt="2021-09-02T16:25:21.666" v="0" actId="47"/>
        <pc:sldMkLst>
          <pc:docMk/>
          <pc:sldMk cId="3559390697" sldId="294"/>
        </pc:sldMkLst>
      </pc:sldChg>
      <pc:sldChg chg="del">
        <pc:chgData name="Syphax Ait oubelli" userId="ecf726b1934da71b" providerId="LiveId" clId="{39C3F440-380F-4C67-BAB4-31F007D993CF}" dt="2021-09-02T16:25:21.666" v="0" actId="47"/>
        <pc:sldMkLst>
          <pc:docMk/>
          <pc:sldMk cId="3824773123" sldId="295"/>
        </pc:sldMkLst>
      </pc:sldChg>
      <pc:sldChg chg="del">
        <pc:chgData name="Syphax Ait oubelli" userId="ecf726b1934da71b" providerId="LiveId" clId="{39C3F440-380F-4C67-BAB4-31F007D993CF}" dt="2021-09-02T16:25:21.666" v="0" actId="47"/>
        <pc:sldMkLst>
          <pc:docMk/>
          <pc:sldMk cId="2375022841" sldId="296"/>
        </pc:sldMkLst>
      </pc:sldChg>
      <pc:sldChg chg="del">
        <pc:chgData name="Syphax Ait oubelli" userId="ecf726b1934da71b" providerId="LiveId" clId="{39C3F440-380F-4C67-BAB4-31F007D993CF}" dt="2021-09-02T16:25:21.666" v="0" actId="47"/>
        <pc:sldMkLst>
          <pc:docMk/>
          <pc:sldMk cId="1096507637" sldId="297"/>
        </pc:sldMkLst>
      </pc:sldChg>
      <pc:sldChg chg="del">
        <pc:chgData name="Syphax Ait oubelli" userId="ecf726b1934da71b" providerId="LiveId" clId="{39C3F440-380F-4C67-BAB4-31F007D993CF}" dt="2021-09-02T16:25:21.666" v="0" actId="47"/>
        <pc:sldMkLst>
          <pc:docMk/>
          <pc:sldMk cId="1289970130" sldId="298"/>
        </pc:sldMkLst>
      </pc:sldChg>
      <pc:sldChg chg="del">
        <pc:chgData name="Syphax Ait oubelli" userId="ecf726b1934da71b" providerId="LiveId" clId="{39C3F440-380F-4C67-BAB4-31F007D993CF}" dt="2021-09-02T16:25:21.666" v="0" actId="47"/>
        <pc:sldMkLst>
          <pc:docMk/>
          <pc:sldMk cId="2304745696" sldId="299"/>
        </pc:sldMkLst>
      </pc:sldChg>
      <pc:sldChg chg="del">
        <pc:chgData name="Syphax Ait oubelli" userId="ecf726b1934da71b" providerId="LiveId" clId="{39C3F440-380F-4C67-BAB4-31F007D993CF}" dt="2021-09-02T16:25:21.666" v="0" actId="47"/>
        <pc:sldMkLst>
          <pc:docMk/>
          <pc:sldMk cId="2330548844" sldId="300"/>
        </pc:sldMkLst>
      </pc:sldChg>
      <pc:sldChg chg="del">
        <pc:chgData name="Syphax Ait oubelli" userId="ecf726b1934da71b" providerId="LiveId" clId="{39C3F440-380F-4C67-BAB4-31F007D993CF}" dt="2021-09-02T16:25:21.666" v="0" actId="47"/>
        <pc:sldMkLst>
          <pc:docMk/>
          <pc:sldMk cId="2410286037" sldId="301"/>
        </pc:sldMkLst>
      </pc:sldChg>
      <pc:sldChg chg="del">
        <pc:chgData name="Syphax Ait oubelli" userId="ecf726b1934da71b" providerId="LiveId" clId="{39C3F440-380F-4C67-BAB4-31F007D993CF}" dt="2021-09-02T16:25:21.666" v="0" actId="47"/>
        <pc:sldMkLst>
          <pc:docMk/>
          <pc:sldMk cId="4201236911" sldId="302"/>
        </pc:sldMkLst>
      </pc:sldChg>
      <pc:sldChg chg="del">
        <pc:chgData name="Syphax Ait oubelli" userId="ecf726b1934da71b" providerId="LiveId" clId="{39C3F440-380F-4C67-BAB4-31F007D993CF}" dt="2021-09-02T16:25:21.666" v="0" actId="47"/>
        <pc:sldMkLst>
          <pc:docMk/>
          <pc:sldMk cId="1467655554" sldId="303"/>
        </pc:sldMkLst>
      </pc:sldChg>
      <pc:sldChg chg="del">
        <pc:chgData name="Syphax Ait oubelli" userId="ecf726b1934da71b" providerId="LiveId" clId="{39C3F440-380F-4C67-BAB4-31F007D993CF}" dt="2021-09-02T16:25:21.666" v="0" actId="47"/>
        <pc:sldMkLst>
          <pc:docMk/>
          <pc:sldMk cId="2540630153" sldId="304"/>
        </pc:sldMkLst>
      </pc:sldChg>
      <pc:sldChg chg="del">
        <pc:chgData name="Syphax Ait oubelli" userId="ecf726b1934da71b" providerId="LiveId" clId="{39C3F440-380F-4C67-BAB4-31F007D993CF}" dt="2021-09-02T16:25:21.666" v="0" actId="47"/>
        <pc:sldMkLst>
          <pc:docMk/>
          <pc:sldMk cId="617094901" sldId="305"/>
        </pc:sldMkLst>
      </pc:sldChg>
      <pc:sldChg chg="del">
        <pc:chgData name="Syphax Ait oubelli" userId="ecf726b1934da71b" providerId="LiveId" clId="{39C3F440-380F-4C67-BAB4-31F007D993CF}" dt="2021-09-02T16:25:21.666" v="0" actId="47"/>
        <pc:sldMkLst>
          <pc:docMk/>
          <pc:sldMk cId="3300225530" sldId="306"/>
        </pc:sldMkLst>
      </pc:sldChg>
      <pc:sldChg chg="del">
        <pc:chgData name="Syphax Ait oubelli" userId="ecf726b1934da71b" providerId="LiveId" clId="{39C3F440-380F-4C67-BAB4-31F007D993CF}" dt="2021-09-02T16:25:21.666" v="0" actId="47"/>
        <pc:sldMkLst>
          <pc:docMk/>
          <pc:sldMk cId="864418925" sldId="307"/>
        </pc:sldMkLst>
      </pc:sldChg>
      <pc:sldChg chg="del">
        <pc:chgData name="Syphax Ait oubelli" userId="ecf726b1934da71b" providerId="LiveId" clId="{39C3F440-380F-4C67-BAB4-31F007D993CF}" dt="2021-09-02T16:25:21.666" v="0" actId="47"/>
        <pc:sldMkLst>
          <pc:docMk/>
          <pc:sldMk cId="1979779805" sldId="308"/>
        </pc:sldMkLst>
      </pc:sldChg>
      <pc:sldChg chg="del">
        <pc:chgData name="Syphax Ait oubelli" userId="ecf726b1934da71b" providerId="LiveId" clId="{39C3F440-380F-4C67-BAB4-31F007D993CF}" dt="2021-09-02T16:25:21.666" v="0" actId="47"/>
        <pc:sldMkLst>
          <pc:docMk/>
          <pc:sldMk cId="2261563342" sldId="309"/>
        </pc:sldMkLst>
      </pc:sldChg>
      <pc:sldChg chg="del">
        <pc:chgData name="Syphax Ait oubelli" userId="ecf726b1934da71b" providerId="LiveId" clId="{39C3F440-380F-4C67-BAB4-31F007D993CF}" dt="2021-09-02T16:25:21.666" v="0" actId="47"/>
        <pc:sldMkLst>
          <pc:docMk/>
          <pc:sldMk cId="1425968039" sldId="310"/>
        </pc:sldMkLst>
      </pc:sldChg>
      <pc:sldChg chg="del">
        <pc:chgData name="Syphax Ait oubelli" userId="ecf726b1934da71b" providerId="LiveId" clId="{39C3F440-380F-4C67-BAB4-31F007D993CF}" dt="2021-09-02T16:25:21.666" v="0" actId="47"/>
        <pc:sldMkLst>
          <pc:docMk/>
          <pc:sldMk cId="3977637411" sldId="311"/>
        </pc:sldMkLst>
      </pc:sldChg>
      <pc:sldChg chg="del">
        <pc:chgData name="Syphax Ait oubelli" userId="ecf726b1934da71b" providerId="LiveId" clId="{39C3F440-380F-4C67-BAB4-31F007D993CF}" dt="2021-09-02T16:25:21.666" v="0" actId="47"/>
        <pc:sldMkLst>
          <pc:docMk/>
          <pc:sldMk cId="142018274" sldId="312"/>
        </pc:sldMkLst>
      </pc:sldChg>
      <pc:sldChg chg="del">
        <pc:chgData name="Syphax Ait oubelli" userId="ecf726b1934da71b" providerId="LiveId" clId="{39C3F440-380F-4C67-BAB4-31F007D993CF}" dt="2021-09-02T16:25:21.666" v="0" actId="47"/>
        <pc:sldMkLst>
          <pc:docMk/>
          <pc:sldMk cId="1571968658" sldId="313"/>
        </pc:sldMkLst>
      </pc:sldChg>
      <pc:sldChg chg="del">
        <pc:chgData name="Syphax Ait oubelli" userId="ecf726b1934da71b" providerId="LiveId" clId="{39C3F440-380F-4C67-BAB4-31F007D993CF}" dt="2021-09-02T16:25:21.666" v="0" actId="47"/>
        <pc:sldMkLst>
          <pc:docMk/>
          <pc:sldMk cId="3729686096" sldId="314"/>
        </pc:sldMkLst>
      </pc:sldChg>
      <pc:sldChg chg="del">
        <pc:chgData name="Syphax Ait oubelli" userId="ecf726b1934da71b" providerId="LiveId" clId="{39C3F440-380F-4C67-BAB4-31F007D993CF}" dt="2021-09-02T16:25:21.666" v="0" actId="47"/>
        <pc:sldMkLst>
          <pc:docMk/>
          <pc:sldMk cId="2264473464" sldId="315"/>
        </pc:sldMkLst>
      </pc:sldChg>
      <pc:sldChg chg="del">
        <pc:chgData name="Syphax Ait oubelli" userId="ecf726b1934da71b" providerId="LiveId" clId="{39C3F440-380F-4C67-BAB4-31F007D993CF}" dt="2021-09-02T16:25:21.666" v="0" actId="47"/>
        <pc:sldMkLst>
          <pc:docMk/>
          <pc:sldMk cId="3006155254" sldId="316"/>
        </pc:sldMkLst>
      </pc:sldChg>
      <pc:sldChg chg="del">
        <pc:chgData name="Syphax Ait oubelli" userId="ecf726b1934da71b" providerId="LiveId" clId="{39C3F440-380F-4C67-BAB4-31F007D993CF}" dt="2021-09-02T16:25:21.666" v="0" actId="47"/>
        <pc:sldMkLst>
          <pc:docMk/>
          <pc:sldMk cId="2203697662" sldId="317"/>
        </pc:sldMkLst>
      </pc:sldChg>
      <pc:sldChg chg="del">
        <pc:chgData name="Syphax Ait oubelli" userId="ecf726b1934da71b" providerId="LiveId" clId="{39C3F440-380F-4C67-BAB4-31F007D993CF}" dt="2021-09-02T16:25:21.666" v="0" actId="47"/>
        <pc:sldMkLst>
          <pc:docMk/>
          <pc:sldMk cId="1185284918" sldId="318"/>
        </pc:sldMkLst>
      </pc:sldChg>
      <pc:sldChg chg="del">
        <pc:chgData name="Syphax Ait oubelli" userId="ecf726b1934da71b" providerId="LiveId" clId="{39C3F440-380F-4C67-BAB4-31F007D993CF}" dt="2021-09-02T16:25:21.666" v="0" actId="47"/>
        <pc:sldMkLst>
          <pc:docMk/>
          <pc:sldMk cId="682867618" sldId="319"/>
        </pc:sldMkLst>
      </pc:sldChg>
      <pc:sldChg chg="del">
        <pc:chgData name="Syphax Ait oubelli" userId="ecf726b1934da71b" providerId="LiveId" clId="{39C3F440-380F-4C67-BAB4-31F007D993CF}" dt="2021-09-02T16:25:21.666" v="0" actId="47"/>
        <pc:sldMkLst>
          <pc:docMk/>
          <pc:sldMk cId="155448609" sldId="320"/>
        </pc:sldMkLst>
      </pc:sldChg>
      <pc:sldChg chg="del">
        <pc:chgData name="Syphax Ait oubelli" userId="ecf726b1934da71b" providerId="LiveId" clId="{39C3F440-380F-4C67-BAB4-31F007D993CF}" dt="2021-09-02T16:25:21.666" v="0" actId="47"/>
        <pc:sldMkLst>
          <pc:docMk/>
          <pc:sldMk cId="381643281" sldId="321"/>
        </pc:sldMkLst>
      </pc:sldChg>
      <pc:sldChg chg="del">
        <pc:chgData name="Syphax Ait oubelli" userId="ecf726b1934da71b" providerId="LiveId" clId="{39C3F440-380F-4C67-BAB4-31F007D993CF}" dt="2021-09-02T16:25:21.666" v="0" actId="47"/>
        <pc:sldMkLst>
          <pc:docMk/>
          <pc:sldMk cId="3139229797" sldId="322"/>
        </pc:sldMkLst>
      </pc:sldChg>
      <pc:sldChg chg="del">
        <pc:chgData name="Syphax Ait oubelli" userId="ecf726b1934da71b" providerId="LiveId" clId="{39C3F440-380F-4C67-BAB4-31F007D993CF}" dt="2021-09-02T16:25:21.666" v="0" actId="47"/>
        <pc:sldMkLst>
          <pc:docMk/>
          <pc:sldMk cId="2844208628" sldId="323"/>
        </pc:sldMkLst>
      </pc:sldChg>
      <pc:sldChg chg="del">
        <pc:chgData name="Syphax Ait oubelli" userId="ecf726b1934da71b" providerId="LiveId" clId="{39C3F440-380F-4C67-BAB4-31F007D993CF}" dt="2021-09-02T16:25:21.666" v="0" actId="47"/>
        <pc:sldMkLst>
          <pc:docMk/>
          <pc:sldMk cId="957791718" sldId="324"/>
        </pc:sldMkLst>
      </pc:sldChg>
      <pc:sldChg chg="del">
        <pc:chgData name="Syphax Ait oubelli" userId="ecf726b1934da71b" providerId="LiveId" clId="{39C3F440-380F-4C67-BAB4-31F007D993CF}" dt="2021-09-02T16:25:21.666" v="0" actId="47"/>
        <pc:sldMkLst>
          <pc:docMk/>
          <pc:sldMk cId="4005593065" sldId="326"/>
        </pc:sldMkLst>
      </pc:sldChg>
      <pc:sldChg chg="del">
        <pc:chgData name="Syphax Ait oubelli" userId="ecf726b1934da71b" providerId="LiveId" clId="{39C3F440-380F-4C67-BAB4-31F007D993CF}" dt="2021-09-02T16:25:21.666" v="0" actId="47"/>
        <pc:sldMkLst>
          <pc:docMk/>
          <pc:sldMk cId="3421618305" sldId="327"/>
        </pc:sldMkLst>
      </pc:sldChg>
      <pc:sldChg chg="del">
        <pc:chgData name="Syphax Ait oubelli" userId="ecf726b1934da71b" providerId="LiveId" clId="{39C3F440-380F-4C67-BAB4-31F007D993CF}" dt="2021-09-02T16:25:21.666" v="0" actId="47"/>
        <pc:sldMkLst>
          <pc:docMk/>
          <pc:sldMk cId="569493229" sldId="328"/>
        </pc:sldMkLst>
      </pc:sldChg>
      <pc:sldChg chg="del">
        <pc:chgData name="Syphax Ait oubelli" userId="ecf726b1934da71b" providerId="LiveId" clId="{39C3F440-380F-4C67-BAB4-31F007D993CF}" dt="2021-09-02T16:25:21.666" v="0" actId="47"/>
        <pc:sldMkLst>
          <pc:docMk/>
          <pc:sldMk cId="2812219612" sldId="329"/>
        </pc:sldMkLst>
      </pc:sldChg>
      <pc:sldChg chg="del">
        <pc:chgData name="Syphax Ait oubelli" userId="ecf726b1934da71b" providerId="LiveId" clId="{39C3F440-380F-4C67-BAB4-31F007D993CF}" dt="2021-09-02T16:25:21.666" v="0" actId="47"/>
        <pc:sldMkLst>
          <pc:docMk/>
          <pc:sldMk cId="570852428" sldId="330"/>
        </pc:sldMkLst>
      </pc:sldChg>
      <pc:sldChg chg="addSp delSp modSp mod">
        <pc:chgData name="Syphax Ait oubelli" userId="ecf726b1934da71b" providerId="LiveId" clId="{39C3F440-380F-4C67-BAB4-31F007D993CF}" dt="2021-09-02T16:30:37.371" v="28"/>
        <pc:sldMkLst>
          <pc:docMk/>
          <pc:sldMk cId="14798839" sldId="332"/>
        </pc:sldMkLst>
        <pc:spChg chg="mod">
          <ac:chgData name="Syphax Ait oubelli" userId="ecf726b1934da71b" providerId="LiveId" clId="{39C3F440-380F-4C67-BAB4-31F007D993CF}" dt="2021-09-02T16:25:30.426" v="12" actId="20577"/>
          <ac:spMkLst>
            <pc:docMk/>
            <pc:sldMk cId="14798839" sldId="332"/>
            <ac:spMk id="2" creationId="{3B058406-6079-4C6C-B29B-FFE8036C3DA8}"/>
          </ac:spMkLst>
        </pc:spChg>
        <pc:grpChg chg="add mod">
          <ac:chgData name="Syphax Ait oubelli" userId="ecf726b1934da71b" providerId="LiveId" clId="{39C3F440-380F-4C67-BAB4-31F007D993CF}" dt="2021-09-02T16:30:33.014" v="26" actId="164"/>
          <ac:grpSpMkLst>
            <pc:docMk/>
            <pc:sldMk cId="14798839" sldId="332"/>
            <ac:grpSpMk id="8" creationId="{F43BB191-9B9C-47B4-AB4B-6759F332090E}"/>
          </ac:grpSpMkLst>
        </pc:grpChg>
        <pc:grpChg chg="add mod">
          <ac:chgData name="Syphax Ait oubelli" userId="ecf726b1934da71b" providerId="LiveId" clId="{39C3F440-380F-4C67-BAB4-31F007D993CF}" dt="2021-09-02T16:30:37.371" v="28"/>
          <ac:grpSpMkLst>
            <pc:docMk/>
            <pc:sldMk cId="14798839" sldId="332"/>
            <ac:grpSpMk id="9" creationId="{F94F4149-24F0-4674-B65D-49C18AE501FF}"/>
          </ac:grpSpMkLst>
        </pc:grpChg>
        <pc:picChg chg="add mod">
          <ac:chgData name="Syphax Ait oubelli" userId="ecf726b1934da71b" providerId="LiveId" clId="{39C3F440-380F-4C67-BAB4-31F007D993CF}" dt="2021-09-02T16:30:33.014" v="26" actId="164"/>
          <ac:picMkLst>
            <pc:docMk/>
            <pc:sldMk cId="14798839" sldId="332"/>
            <ac:picMk id="4" creationId="{0A41BDB0-264C-472B-A251-EBCBD1400118}"/>
          </ac:picMkLst>
        </pc:picChg>
        <pc:picChg chg="del">
          <ac:chgData name="Syphax Ait oubelli" userId="ecf726b1934da71b" providerId="LiveId" clId="{39C3F440-380F-4C67-BAB4-31F007D993CF}" dt="2021-09-02T16:28:51.722" v="13" actId="478"/>
          <ac:picMkLst>
            <pc:docMk/>
            <pc:sldMk cId="14798839" sldId="332"/>
            <ac:picMk id="5" creationId="{29A6F10B-C0C9-4447-9CB0-9575E354D977}"/>
          </ac:picMkLst>
        </pc:picChg>
        <pc:picChg chg="add mod ord">
          <ac:chgData name="Syphax Ait oubelli" userId="ecf726b1934da71b" providerId="LiveId" clId="{39C3F440-380F-4C67-BAB4-31F007D993CF}" dt="2021-09-02T16:30:33.014" v="26" actId="164"/>
          <ac:picMkLst>
            <pc:docMk/>
            <pc:sldMk cId="14798839" sldId="332"/>
            <ac:picMk id="7" creationId="{74B3BEEA-3DD0-413D-BAE2-2E3859B34CFC}"/>
          </ac:picMkLst>
        </pc:picChg>
        <pc:picChg chg="mod">
          <ac:chgData name="Syphax Ait oubelli" userId="ecf726b1934da71b" providerId="LiveId" clId="{39C3F440-380F-4C67-BAB4-31F007D993CF}" dt="2021-09-02T16:30:37.371" v="28"/>
          <ac:picMkLst>
            <pc:docMk/>
            <pc:sldMk cId="14798839" sldId="332"/>
            <ac:picMk id="10" creationId="{683E4B81-E408-49D8-8668-B457C9BDA725}"/>
          </ac:picMkLst>
        </pc:picChg>
        <pc:picChg chg="mod">
          <ac:chgData name="Syphax Ait oubelli" userId="ecf726b1934da71b" providerId="LiveId" clId="{39C3F440-380F-4C67-BAB4-31F007D993CF}" dt="2021-09-02T16:30:37.371" v="28"/>
          <ac:picMkLst>
            <pc:docMk/>
            <pc:sldMk cId="14798839" sldId="332"/>
            <ac:picMk id="11" creationId="{CAD6A959-7B0C-4B9B-A2A3-C375B5831D5B}"/>
          </ac:picMkLst>
        </pc:picChg>
      </pc:sldChg>
      <pc:sldChg chg="addSp delSp modSp add mod">
        <pc:chgData name="Syphax Ait oubelli" userId="ecf726b1934da71b" providerId="LiveId" clId="{39C3F440-380F-4C67-BAB4-31F007D993CF}" dt="2021-09-03T10:46:12.633" v="56" actId="1076"/>
        <pc:sldMkLst>
          <pc:docMk/>
          <pc:sldMk cId="1730545160" sldId="333"/>
        </pc:sldMkLst>
        <pc:spChg chg="del">
          <ac:chgData name="Syphax Ait oubelli" userId="ecf726b1934da71b" providerId="LiveId" clId="{39C3F440-380F-4C67-BAB4-31F007D993CF}" dt="2021-09-03T10:43:13.503" v="30" actId="478"/>
          <ac:spMkLst>
            <pc:docMk/>
            <pc:sldMk cId="1730545160" sldId="333"/>
            <ac:spMk id="2" creationId="{3B058406-6079-4C6C-B29B-FFE8036C3DA8}"/>
          </ac:spMkLst>
        </pc:spChg>
        <pc:grpChg chg="del">
          <ac:chgData name="Syphax Ait oubelli" userId="ecf726b1934da71b" providerId="LiveId" clId="{39C3F440-380F-4C67-BAB4-31F007D993CF}" dt="2021-09-03T10:43:15.192" v="31" actId="478"/>
          <ac:grpSpMkLst>
            <pc:docMk/>
            <pc:sldMk cId="1730545160" sldId="333"/>
            <ac:grpSpMk id="8" creationId="{F43BB191-9B9C-47B4-AB4B-6759F332090E}"/>
          </ac:grpSpMkLst>
        </pc:grpChg>
        <pc:picChg chg="del topLvl">
          <ac:chgData name="Syphax Ait oubelli" userId="ecf726b1934da71b" providerId="LiveId" clId="{39C3F440-380F-4C67-BAB4-31F007D993CF}" dt="2021-09-03T10:43:15.192" v="31" actId="478"/>
          <ac:picMkLst>
            <pc:docMk/>
            <pc:sldMk cId="1730545160" sldId="333"/>
            <ac:picMk id="4" creationId="{0A41BDB0-264C-472B-A251-EBCBD1400118}"/>
          </ac:picMkLst>
        </pc:picChg>
        <pc:picChg chg="add mod">
          <ac:chgData name="Syphax Ait oubelli" userId="ecf726b1934da71b" providerId="LiveId" clId="{39C3F440-380F-4C67-BAB4-31F007D993CF}" dt="2021-09-03T10:45:46.386" v="40" actId="14100"/>
          <ac:picMkLst>
            <pc:docMk/>
            <pc:sldMk cId="1730545160" sldId="333"/>
            <ac:picMk id="6" creationId="{863180F2-9E13-44E5-861B-C2294385A7B8}"/>
          </ac:picMkLst>
        </pc:picChg>
        <pc:picChg chg="del mod topLvl">
          <ac:chgData name="Syphax Ait oubelli" userId="ecf726b1934da71b" providerId="LiveId" clId="{39C3F440-380F-4C67-BAB4-31F007D993CF}" dt="2021-09-03T10:45:49.515" v="41" actId="478"/>
          <ac:picMkLst>
            <pc:docMk/>
            <pc:sldMk cId="1730545160" sldId="333"/>
            <ac:picMk id="7" creationId="{74B3BEEA-3DD0-413D-BAE2-2E3859B34CFC}"/>
          </ac:picMkLst>
        </pc:picChg>
        <pc:picChg chg="add mod">
          <ac:chgData name="Syphax Ait oubelli" userId="ecf726b1934da71b" providerId="LiveId" clId="{39C3F440-380F-4C67-BAB4-31F007D993CF}" dt="2021-09-03T10:45:44.273" v="39" actId="571"/>
          <ac:picMkLst>
            <pc:docMk/>
            <pc:sldMk cId="1730545160" sldId="333"/>
            <ac:picMk id="9" creationId="{22A7C583-9B8E-46EC-BD1C-3EE51F65CEC4}"/>
          </ac:picMkLst>
        </pc:picChg>
        <pc:picChg chg="add mod">
          <ac:chgData name="Syphax Ait oubelli" userId="ecf726b1934da71b" providerId="LiveId" clId="{39C3F440-380F-4C67-BAB4-31F007D993CF}" dt="2021-09-03T10:46:05.262" v="52" actId="1076"/>
          <ac:picMkLst>
            <pc:docMk/>
            <pc:sldMk cId="1730545160" sldId="333"/>
            <ac:picMk id="10" creationId="{23EEF6C5-4CFF-431D-B66A-C4B1B3F10BC1}"/>
          </ac:picMkLst>
        </pc:picChg>
        <pc:picChg chg="add mod">
          <ac:chgData name="Syphax Ait oubelli" userId="ecf726b1934da71b" providerId="LiveId" clId="{39C3F440-380F-4C67-BAB4-31F007D993CF}" dt="2021-09-03T10:45:57.382" v="46" actId="571"/>
          <ac:picMkLst>
            <pc:docMk/>
            <pc:sldMk cId="1730545160" sldId="333"/>
            <ac:picMk id="11" creationId="{F98DE668-F205-4D8C-9786-08631E364B18}"/>
          </ac:picMkLst>
        </pc:picChg>
        <pc:picChg chg="add mod">
          <ac:chgData name="Syphax Ait oubelli" userId="ecf726b1934da71b" providerId="LiveId" clId="{39C3F440-380F-4C67-BAB4-31F007D993CF}" dt="2021-09-03T10:46:03.902" v="51" actId="571"/>
          <ac:picMkLst>
            <pc:docMk/>
            <pc:sldMk cId="1730545160" sldId="333"/>
            <ac:picMk id="12" creationId="{F7D23D24-EB54-4038-BBDE-BB14AC4F761F}"/>
          </ac:picMkLst>
        </pc:picChg>
        <pc:picChg chg="add mod">
          <ac:chgData name="Syphax Ait oubelli" userId="ecf726b1934da71b" providerId="LiveId" clId="{39C3F440-380F-4C67-BAB4-31F007D993CF}" dt="2021-09-03T10:46:03.582" v="50" actId="571"/>
          <ac:picMkLst>
            <pc:docMk/>
            <pc:sldMk cId="1730545160" sldId="333"/>
            <ac:picMk id="13" creationId="{F374978F-865F-49CE-A51A-997120D5734A}"/>
          </ac:picMkLst>
        </pc:picChg>
        <pc:picChg chg="add mod">
          <ac:chgData name="Syphax Ait oubelli" userId="ecf726b1934da71b" providerId="LiveId" clId="{39C3F440-380F-4C67-BAB4-31F007D993CF}" dt="2021-09-03T10:46:06.836" v="53" actId="571"/>
          <ac:picMkLst>
            <pc:docMk/>
            <pc:sldMk cId="1730545160" sldId="333"/>
            <ac:picMk id="14" creationId="{17B3429E-486A-4B86-9D0F-674E5F86A759}"/>
          </ac:picMkLst>
        </pc:picChg>
        <pc:picChg chg="add mod">
          <ac:chgData name="Syphax Ait oubelli" userId="ecf726b1934da71b" providerId="LiveId" clId="{39C3F440-380F-4C67-BAB4-31F007D993CF}" dt="2021-09-03T10:46:08.429" v="54" actId="571"/>
          <ac:picMkLst>
            <pc:docMk/>
            <pc:sldMk cId="1730545160" sldId="333"/>
            <ac:picMk id="15" creationId="{FFDF011B-FEF8-4BF8-99AF-D44A49F48335}"/>
          </ac:picMkLst>
        </pc:picChg>
        <pc:picChg chg="add mod">
          <ac:chgData name="Syphax Ait oubelli" userId="ecf726b1934da71b" providerId="LiveId" clId="{39C3F440-380F-4C67-BAB4-31F007D993CF}" dt="2021-09-03T10:46:12.633" v="56" actId="1076"/>
          <ac:picMkLst>
            <pc:docMk/>
            <pc:sldMk cId="1730545160" sldId="333"/>
            <ac:picMk id="16" creationId="{034103B9-2B25-43B7-8C88-8FD6CFDFBD8B}"/>
          </ac:picMkLst>
        </pc:picChg>
        <pc:picChg chg="add mod">
          <ac:chgData name="Syphax Ait oubelli" userId="ecf726b1934da71b" providerId="LiveId" clId="{39C3F440-380F-4C67-BAB4-31F007D993CF}" dt="2021-09-03T10:46:12.633" v="56" actId="1076"/>
          <ac:picMkLst>
            <pc:docMk/>
            <pc:sldMk cId="1730545160" sldId="333"/>
            <ac:picMk id="17" creationId="{09534186-A375-45DA-B8E0-084FDD2E6633}"/>
          </ac:picMkLst>
        </pc:picChg>
        <pc:picChg chg="add mod">
          <ac:chgData name="Syphax Ait oubelli" userId="ecf726b1934da71b" providerId="LiveId" clId="{39C3F440-380F-4C67-BAB4-31F007D993CF}" dt="2021-09-03T10:46:12.633" v="56" actId="1076"/>
          <ac:picMkLst>
            <pc:docMk/>
            <pc:sldMk cId="1730545160" sldId="333"/>
            <ac:picMk id="18" creationId="{B459837D-5368-4516-BE47-0B58B178F10F}"/>
          </ac:picMkLst>
        </pc:picChg>
      </pc:sldChg>
      <pc:sldChg chg="del">
        <pc:chgData name="Syphax Ait oubelli" userId="ecf726b1934da71b" providerId="LiveId" clId="{39C3F440-380F-4C67-BAB4-31F007D993CF}" dt="2021-09-02T16:25:21.666" v="0" actId="47"/>
        <pc:sldMkLst>
          <pc:docMk/>
          <pc:sldMk cId="1872447348" sldId="333"/>
        </pc:sldMkLst>
      </pc:sldChg>
      <pc:sldChg chg="addSp modSp add mod">
        <pc:chgData name="Syphax Ait oubelli" userId="ecf726b1934da71b" providerId="LiveId" clId="{39C3F440-380F-4C67-BAB4-31F007D993CF}" dt="2021-09-03T13:45:58.528" v="76" actId="1035"/>
        <pc:sldMkLst>
          <pc:docMk/>
          <pc:sldMk cId="3965280871" sldId="334"/>
        </pc:sldMkLst>
        <pc:spChg chg="add mod">
          <ac:chgData name="Syphax Ait oubelli" userId="ecf726b1934da71b" providerId="LiveId" clId="{39C3F440-380F-4C67-BAB4-31F007D993CF}" dt="2021-09-03T13:45:13.664" v="67" actId="1035"/>
          <ac:spMkLst>
            <pc:docMk/>
            <pc:sldMk cId="3965280871" sldId="334"/>
            <ac:spMk id="2" creationId="{EADD5BC2-D910-42D3-8B04-9CB799251D54}"/>
          </ac:spMkLst>
        </pc:spChg>
        <pc:picChg chg="add mod">
          <ac:chgData name="Syphax Ait oubelli" userId="ecf726b1934da71b" providerId="LiveId" clId="{39C3F440-380F-4C67-BAB4-31F007D993CF}" dt="2021-09-03T13:45:58.528" v="76" actId="1035"/>
          <ac:picMkLst>
            <pc:docMk/>
            <pc:sldMk cId="3965280871" sldId="334"/>
            <ac:picMk id="4" creationId="{56CEB10B-C77B-4C3A-B344-4DD4EC26417F}"/>
          </ac:picMkLst>
        </pc:picChg>
      </pc:sldChg>
      <pc:sldChg chg="addSp modSp add mod ord">
        <pc:chgData name="Syphax Ait oubelli" userId="ecf726b1934da71b" providerId="LiveId" clId="{39C3F440-380F-4C67-BAB4-31F007D993CF}" dt="2021-09-03T13:46:50.675" v="86" actId="571"/>
        <pc:sldMkLst>
          <pc:docMk/>
          <pc:sldMk cId="3089138185" sldId="335"/>
        </pc:sldMkLst>
        <pc:spChg chg="add mod">
          <ac:chgData name="Syphax Ait oubelli" userId="ecf726b1934da71b" providerId="LiveId" clId="{39C3F440-380F-4C67-BAB4-31F007D993CF}" dt="2021-09-03T13:46:46.531" v="84" actId="207"/>
          <ac:spMkLst>
            <pc:docMk/>
            <pc:sldMk cId="3089138185" sldId="335"/>
            <ac:spMk id="2" creationId="{B92FAED4-C371-4375-BB04-8436A43B7B2B}"/>
          </ac:spMkLst>
        </pc:spChg>
        <pc:spChg chg="add mod">
          <ac:chgData name="Syphax Ait oubelli" userId="ecf726b1934da71b" providerId="LiveId" clId="{39C3F440-380F-4C67-BAB4-31F007D993CF}" dt="2021-09-03T13:46:49" v="85" actId="571"/>
          <ac:spMkLst>
            <pc:docMk/>
            <pc:sldMk cId="3089138185" sldId="335"/>
            <ac:spMk id="11" creationId="{1772F940-3276-4841-B7EA-7FE715CDD76C}"/>
          </ac:spMkLst>
        </pc:spChg>
        <pc:spChg chg="add mod">
          <ac:chgData name="Syphax Ait oubelli" userId="ecf726b1934da71b" providerId="LiveId" clId="{39C3F440-380F-4C67-BAB4-31F007D993CF}" dt="2021-09-03T13:46:50.675" v="86" actId="571"/>
          <ac:spMkLst>
            <pc:docMk/>
            <pc:sldMk cId="3089138185" sldId="335"/>
            <ac:spMk id="12" creationId="{95EB93C2-19CD-41A4-9E5E-DC4E8C70EDA2}"/>
          </ac:spMkLst>
        </pc:spChg>
      </pc:sldChg>
      <pc:sldChg chg="del">
        <pc:chgData name="Syphax Ait oubelli" userId="ecf726b1934da71b" providerId="LiveId" clId="{39C3F440-380F-4C67-BAB4-31F007D993CF}" dt="2021-09-02T16:25:21.666" v="0" actId="47"/>
        <pc:sldMkLst>
          <pc:docMk/>
          <pc:sldMk cId="3828117253" sldId="335"/>
        </pc:sldMkLst>
      </pc:sldChg>
      <pc:sldChg chg="addSp modSp add mod">
        <pc:chgData name="Syphax Ait oubelli" userId="ecf726b1934da71b" providerId="LiveId" clId="{39C3F440-380F-4C67-BAB4-31F007D993CF}" dt="2021-09-03T14:00:30.219" v="244" actId="207"/>
        <pc:sldMkLst>
          <pc:docMk/>
          <pc:sldMk cId="838851283" sldId="336"/>
        </pc:sldMkLst>
        <pc:spChg chg="add mod">
          <ac:chgData name="Syphax Ait oubelli" userId="ecf726b1934da71b" providerId="LiveId" clId="{39C3F440-380F-4C67-BAB4-31F007D993CF}" dt="2021-09-03T13:48:28.329" v="97" actId="1036"/>
          <ac:spMkLst>
            <pc:docMk/>
            <pc:sldMk cId="838851283" sldId="336"/>
            <ac:spMk id="3" creationId="{178856E9-1704-4EBC-9DB5-2FAF1CB13ABD}"/>
          </ac:spMkLst>
        </pc:spChg>
        <pc:spChg chg="add mod">
          <ac:chgData name="Syphax Ait oubelli" userId="ecf726b1934da71b" providerId="LiveId" clId="{39C3F440-380F-4C67-BAB4-31F007D993CF}" dt="2021-09-03T13:58:21.955" v="174" actId="113"/>
          <ac:spMkLst>
            <pc:docMk/>
            <pc:sldMk cId="838851283" sldId="336"/>
            <ac:spMk id="7" creationId="{10E255C3-1688-4C04-8240-7C17AEA05754}"/>
          </ac:spMkLst>
        </pc:spChg>
        <pc:spChg chg="add mod">
          <ac:chgData name="Syphax Ait oubelli" userId="ecf726b1934da71b" providerId="LiveId" clId="{39C3F440-380F-4C67-BAB4-31F007D993CF}" dt="2021-09-03T14:00:30.219" v="244" actId="207"/>
          <ac:spMkLst>
            <pc:docMk/>
            <pc:sldMk cId="838851283" sldId="336"/>
            <ac:spMk id="13" creationId="{B4DC3924-F6AD-4EFA-96DE-F74C1E8D7C3D}"/>
          </ac:spMkLst>
        </pc:spChg>
        <pc:spChg chg="add mod">
          <ac:chgData name="Syphax Ait oubelli" userId="ecf726b1934da71b" providerId="LiveId" clId="{39C3F440-380F-4C67-BAB4-31F007D993CF}" dt="2021-09-03T13:48:33.594" v="99" actId="571"/>
          <ac:spMkLst>
            <pc:docMk/>
            <pc:sldMk cId="838851283" sldId="336"/>
            <ac:spMk id="19" creationId="{30BEE537-8863-428F-AC42-B9170639962A}"/>
          </ac:spMkLst>
        </pc:spChg>
        <pc:spChg chg="add mod">
          <ac:chgData name="Syphax Ait oubelli" userId="ecf726b1934da71b" providerId="LiveId" clId="{39C3F440-380F-4C67-BAB4-31F007D993CF}" dt="2021-09-03T14:00:30.219" v="244" actId="207"/>
          <ac:spMkLst>
            <pc:docMk/>
            <pc:sldMk cId="838851283" sldId="336"/>
            <ac:spMk id="20" creationId="{42FAD2B1-F47D-4F1E-9CC2-EE2D750DEE27}"/>
          </ac:spMkLst>
        </pc:spChg>
        <pc:spChg chg="add mod">
          <ac:chgData name="Syphax Ait oubelli" userId="ecf726b1934da71b" providerId="LiveId" clId="{39C3F440-380F-4C67-BAB4-31F007D993CF}" dt="2021-09-03T13:48:40.150" v="101" actId="571"/>
          <ac:spMkLst>
            <pc:docMk/>
            <pc:sldMk cId="838851283" sldId="336"/>
            <ac:spMk id="21" creationId="{5F2BB194-9526-4A9A-B06A-FF516F850E0D}"/>
          </ac:spMkLst>
        </pc:spChg>
        <pc:spChg chg="add mod">
          <ac:chgData name="Syphax Ait oubelli" userId="ecf726b1934da71b" providerId="LiveId" clId="{39C3F440-380F-4C67-BAB4-31F007D993CF}" dt="2021-09-03T14:00:30.219" v="244" actId="207"/>
          <ac:spMkLst>
            <pc:docMk/>
            <pc:sldMk cId="838851283" sldId="336"/>
            <ac:spMk id="22" creationId="{4CB21C4C-8F17-448C-AF04-0C45F9956790}"/>
          </ac:spMkLst>
        </pc:spChg>
        <pc:spChg chg="add mod">
          <ac:chgData name="Syphax Ait oubelli" userId="ecf726b1934da71b" providerId="LiveId" clId="{39C3F440-380F-4C67-BAB4-31F007D993CF}" dt="2021-09-03T13:48:40.150" v="101" actId="571"/>
          <ac:spMkLst>
            <pc:docMk/>
            <pc:sldMk cId="838851283" sldId="336"/>
            <ac:spMk id="23" creationId="{93EBA7C2-DA02-4CBD-BA25-6ABAFDB85E90}"/>
          </ac:spMkLst>
        </pc:spChg>
        <pc:picChg chg="add mod">
          <ac:chgData name="Syphax Ait oubelli" userId="ecf726b1934da71b" providerId="LiveId" clId="{39C3F440-380F-4C67-BAB4-31F007D993CF}" dt="2021-09-03T13:57:19.415" v="121" actId="1076"/>
          <ac:picMkLst>
            <pc:docMk/>
            <pc:sldMk cId="838851283" sldId="336"/>
            <ac:picMk id="5" creationId="{19E2385D-285D-415A-83F4-8DB0007C9C8D}"/>
          </ac:picMkLst>
        </pc:picChg>
        <pc:picChg chg="add mod">
          <ac:chgData name="Syphax Ait oubelli" userId="ecf726b1934da71b" providerId="LiveId" clId="{39C3F440-380F-4C67-BAB4-31F007D993CF}" dt="2021-09-03T13:49:20.546" v="107" actId="1035"/>
          <ac:picMkLst>
            <pc:docMk/>
            <pc:sldMk cId="838851283" sldId="336"/>
            <ac:picMk id="24" creationId="{67250E78-A885-4714-83B6-BADCB31442C9}"/>
          </ac:picMkLst>
        </pc:picChg>
        <pc:picChg chg="add mod">
          <ac:chgData name="Syphax Ait oubelli" userId="ecf726b1934da71b" providerId="LiveId" clId="{39C3F440-380F-4C67-BAB4-31F007D993CF}" dt="2021-09-03T13:49:23.777" v="108" actId="571"/>
          <ac:picMkLst>
            <pc:docMk/>
            <pc:sldMk cId="838851283" sldId="336"/>
            <ac:picMk id="25" creationId="{EE6ABE97-955C-4C1F-8E4C-34A88C446718}"/>
          </ac:picMkLst>
        </pc:picChg>
        <pc:picChg chg="add mod">
          <ac:chgData name="Syphax Ait oubelli" userId="ecf726b1934da71b" providerId="LiveId" clId="{39C3F440-380F-4C67-BAB4-31F007D993CF}" dt="2021-09-03T13:49:27.105" v="109" actId="571"/>
          <ac:picMkLst>
            <pc:docMk/>
            <pc:sldMk cId="838851283" sldId="336"/>
            <ac:picMk id="26" creationId="{C964AECB-0AC7-464D-8B81-7BB7C9978348}"/>
          </ac:picMkLst>
        </pc:picChg>
        <pc:picChg chg="add mod">
          <ac:chgData name="Syphax Ait oubelli" userId="ecf726b1934da71b" providerId="LiveId" clId="{39C3F440-380F-4C67-BAB4-31F007D993CF}" dt="2021-09-03T13:49:31.727" v="111" actId="1076"/>
          <ac:picMkLst>
            <pc:docMk/>
            <pc:sldMk cId="838851283" sldId="336"/>
            <ac:picMk id="27" creationId="{91DF034D-215E-4234-9FFD-71B34BFAF866}"/>
          </ac:picMkLst>
        </pc:picChg>
        <pc:picChg chg="add mod">
          <ac:chgData name="Syphax Ait oubelli" userId="ecf726b1934da71b" providerId="LiveId" clId="{39C3F440-380F-4C67-BAB4-31F007D993CF}" dt="2021-09-03T13:49:38.595" v="112" actId="571"/>
          <ac:picMkLst>
            <pc:docMk/>
            <pc:sldMk cId="838851283" sldId="336"/>
            <ac:picMk id="28" creationId="{0A88DE96-C63E-41F4-B802-E4B952886111}"/>
          </ac:picMkLst>
        </pc:picChg>
        <pc:picChg chg="add mod">
          <ac:chgData name="Syphax Ait oubelli" userId="ecf726b1934da71b" providerId="LiveId" clId="{39C3F440-380F-4C67-BAB4-31F007D993CF}" dt="2021-09-03T13:49:38.595" v="112" actId="571"/>
          <ac:picMkLst>
            <pc:docMk/>
            <pc:sldMk cId="838851283" sldId="336"/>
            <ac:picMk id="29" creationId="{FC01DF2D-6FFC-4A76-BFB4-E8658AA0C8B1}"/>
          </ac:picMkLst>
        </pc:picChg>
        <pc:picChg chg="add mod">
          <ac:chgData name="Syphax Ait oubelli" userId="ecf726b1934da71b" providerId="LiveId" clId="{39C3F440-380F-4C67-BAB4-31F007D993CF}" dt="2021-09-03T13:49:38.595" v="112" actId="571"/>
          <ac:picMkLst>
            <pc:docMk/>
            <pc:sldMk cId="838851283" sldId="336"/>
            <ac:picMk id="30" creationId="{5F193ECD-BB68-4745-AF4E-847009A50C63}"/>
          </ac:picMkLst>
        </pc:picChg>
      </pc:sldChg>
      <pc:sldChg chg="del">
        <pc:chgData name="Syphax Ait oubelli" userId="ecf726b1934da71b" providerId="LiveId" clId="{39C3F440-380F-4C67-BAB4-31F007D993CF}" dt="2021-09-02T16:25:21.666" v="0" actId="47"/>
        <pc:sldMkLst>
          <pc:docMk/>
          <pc:sldMk cId="3183755414" sldId="336"/>
        </pc:sldMkLst>
      </pc:sldChg>
      <pc:sldChg chg="add del">
        <pc:chgData name="Syphax Ait oubelli" userId="ecf726b1934da71b" providerId="LiveId" clId="{39C3F440-380F-4C67-BAB4-31F007D993CF}" dt="2021-09-03T13:57:17.175" v="120" actId="2890"/>
        <pc:sldMkLst>
          <pc:docMk/>
          <pc:sldMk cId="2348377307" sldId="337"/>
        </pc:sldMkLst>
      </pc:sldChg>
      <pc:sldChg chg="del">
        <pc:chgData name="Syphax Ait oubelli" userId="ecf726b1934da71b" providerId="LiveId" clId="{39C3F440-380F-4C67-BAB4-31F007D993CF}" dt="2021-09-02T16:25:21.666" v="0" actId="47"/>
        <pc:sldMkLst>
          <pc:docMk/>
          <pc:sldMk cId="2496962250" sldId="337"/>
        </pc:sldMkLst>
      </pc:sldChg>
      <pc:sldChg chg="addSp delSp modSp add mod">
        <pc:chgData name="Syphax Ait oubelli" userId="ecf726b1934da71b" providerId="LiveId" clId="{39C3F440-380F-4C67-BAB4-31F007D993CF}" dt="2021-09-03T14:00:24.133" v="243" actId="207"/>
        <pc:sldMkLst>
          <pc:docMk/>
          <pc:sldMk cId="4126660452" sldId="337"/>
        </pc:sldMkLst>
        <pc:spChg chg="mod">
          <ac:chgData name="Syphax Ait oubelli" userId="ecf726b1934da71b" providerId="LiveId" clId="{39C3F440-380F-4C67-BAB4-31F007D993CF}" dt="2021-09-03T13:58:59.353" v="176" actId="20577"/>
          <ac:spMkLst>
            <pc:docMk/>
            <pc:sldMk cId="4126660452" sldId="337"/>
            <ac:spMk id="3" creationId="{178856E9-1704-4EBC-9DB5-2FAF1CB13ABD}"/>
          </ac:spMkLst>
        </pc:spChg>
        <pc:spChg chg="mod">
          <ac:chgData name="Syphax Ait oubelli" userId="ecf726b1934da71b" providerId="LiveId" clId="{39C3F440-380F-4C67-BAB4-31F007D993CF}" dt="2021-09-03T13:59:51.688" v="237" actId="113"/>
          <ac:spMkLst>
            <pc:docMk/>
            <pc:sldMk cId="4126660452" sldId="337"/>
            <ac:spMk id="7" creationId="{10E255C3-1688-4C04-8240-7C17AEA05754}"/>
          </ac:spMkLst>
        </pc:spChg>
        <pc:spChg chg="mod">
          <ac:chgData name="Syphax Ait oubelli" userId="ecf726b1934da71b" providerId="LiveId" clId="{39C3F440-380F-4C67-BAB4-31F007D993CF}" dt="2021-09-03T14:00:24.133" v="243" actId="207"/>
          <ac:spMkLst>
            <pc:docMk/>
            <pc:sldMk cId="4126660452" sldId="337"/>
            <ac:spMk id="13" creationId="{B4DC3924-F6AD-4EFA-96DE-F74C1E8D7C3D}"/>
          </ac:spMkLst>
        </pc:spChg>
        <pc:spChg chg="mod">
          <ac:chgData name="Syphax Ait oubelli" userId="ecf726b1934da71b" providerId="LiveId" clId="{39C3F440-380F-4C67-BAB4-31F007D993CF}" dt="2021-09-03T13:59:04.125" v="180" actId="20577"/>
          <ac:spMkLst>
            <pc:docMk/>
            <pc:sldMk cId="4126660452" sldId="337"/>
            <ac:spMk id="19" creationId="{30BEE537-8863-428F-AC42-B9170639962A}"/>
          </ac:spMkLst>
        </pc:spChg>
        <pc:spChg chg="mod">
          <ac:chgData name="Syphax Ait oubelli" userId="ecf726b1934da71b" providerId="LiveId" clId="{39C3F440-380F-4C67-BAB4-31F007D993CF}" dt="2021-09-03T14:00:24.133" v="243" actId="207"/>
          <ac:spMkLst>
            <pc:docMk/>
            <pc:sldMk cId="4126660452" sldId="337"/>
            <ac:spMk id="20" creationId="{42FAD2B1-F47D-4F1E-9CC2-EE2D750DEE27}"/>
          </ac:spMkLst>
        </pc:spChg>
        <pc:spChg chg="mod">
          <ac:chgData name="Syphax Ait oubelli" userId="ecf726b1934da71b" providerId="LiveId" clId="{39C3F440-380F-4C67-BAB4-31F007D993CF}" dt="2021-09-03T13:59:07.438" v="182" actId="20577"/>
          <ac:spMkLst>
            <pc:docMk/>
            <pc:sldMk cId="4126660452" sldId="337"/>
            <ac:spMk id="21" creationId="{5F2BB194-9526-4A9A-B06A-FF516F850E0D}"/>
          </ac:spMkLst>
        </pc:spChg>
        <pc:spChg chg="mod">
          <ac:chgData name="Syphax Ait oubelli" userId="ecf726b1934da71b" providerId="LiveId" clId="{39C3F440-380F-4C67-BAB4-31F007D993CF}" dt="2021-09-03T14:00:24.133" v="243" actId="207"/>
          <ac:spMkLst>
            <pc:docMk/>
            <pc:sldMk cId="4126660452" sldId="337"/>
            <ac:spMk id="22" creationId="{4CB21C4C-8F17-448C-AF04-0C45F9956790}"/>
          </ac:spMkLst>
        </pc:spChg>
        <pc:spChg chg="mod">
          <ac:chgData name="Syphax Ait oubelli" userId="ecf726b1934da71b" providerId="LiveId" clId="{39C3F440-380F-4C67-BAB4-31F007D993CF}" dt="2021-09-03T13:59:11.414" v="184" actId="20577"/>
          <ac:spMkLst>
            <pc:docMk/>
            <pc:sldMk cId="4126660452" sldId="337"/>
            <ac:spMk id="23" creationId="{93EBA7C2-DA02-4CBD-BA25-6ABAFDB85E90}"/>
          </ac:spMkLst>
        </pc:spChg>
        <pc:picChg chg="mod">
          <ac:chgData name="Syphax Ait oubelli" userId="ecf726b1934da71b" providerId="LiveId" clId="{39C3F440-380F-4C67-BAB4-31F007D993CF}" dt="2021-09-03T13:59:59.743" v="240" actId="14826"/>
          <ac:picMkLst>
            <pc:docMk/>
            <pc:sldMk cId="4126660452" sldId="337"/>
            <ac:picMk id="5" creationId="{19E2385D-285D-415A-83F4-8DB0007C9C8D}"/>
          </ac:picMkLst>
        </pc:picChg>
        <pc:picChg chg="add del mod">
          <ac:chgData name="Syphax Ait oubelli" userId="ecf726b1934da71b" providerId="LiveId" clId="{39C3F440-380F-4C67-BAB4-31F007D993CF}" dt="2021-09-03T13:59:57.556" v="239" actId="21"/>
          <ac:picMkLst>
            <pc:docMk/>
            <pc:sldMk cId="4126660452" sldId="337"/>
            <ac:picMk id="8" creationId="{F71A5555-1E58-4423-BB68-1B09636056E8}"/>
          </ac:picMkLst>
        </pc:picChg>
      </pc:sldChg>
      <pc:sldChg chg="addSp delSp modSp add mod">
        <pc:chgData name="Syphax Ait oubelli" userId="ecf726b1934da71b" providerId="LiveId" clId="{39C3F440-380F-4C67-BAB4-31F007D993CF}" dt="2021-09-03T14:06:12.962" v="346" actId="207"/>
        <pc:sldMkLst>
          <pc:docMk/>
          <pc:sldMk cId="2187991963" sldId="338"/>
        </pc:sldMkLst>
        <pc:spChg chg="del">
          <ac:chgData name="Syphax Ait oubelli" userId="ecf726b1934da71b" providerId="LiveId" clId="{39C3F440-380F-4C67-BAB4-31F007D993CF}" dt="2021-09-03T14:02:46.507" v="246" actId="478"/>
          <ac:spMkLst>
            <pc:docMk/>
            <pc:sldMk cId="2187991963" sldId="338"/>
            <ac:spMk id="2" creationId="{B92FAED4-C371-4375-BB04-8436A43B7B2B}"/>
          </ac:spMkLst>
        </pc:spChg>
        <pc:spChg chg="del">
          <ac:chgData name="Syphax Ait oubelli" userId="ecf726b1934da71b" providerId="LiveId" clId="{39C3F440-380F-4C67-BAB4-31F007D993CF}" dt="2021-09-03T14:02:46.507" v="246" actId="478"/>
          <ac:spMkLst>
            <pc:docMk/>
            <pc:sldMk cId="2187991963" sldId="338"/>
            <ac:spMk id="3" creationId="{178856E9-1704-4EBC-9DB5-2FAF1CB13ABD}"/>
          </ac:spMkLst>
        </pc:spChg>
        <pc:spChg chg="add mod ord">
          <ac:chgData name="Syphax Ait oubelli" userId="ecf726b1934da71b" providerId="LiveId" clId="{39C3F440-380F-4C67-BAB4-31F007D993CF}" dt="2021-09-03T14:05:17.057" v="313" actId="1076"/>
          <ac:spMkLst>
            <pc:docMk/>
            <pc:sldMk cId="2187991963" sldId="338"/>
            <ac:spMk id="4" creationId="{579528CC-1001-4F5A-A066-37C8EC27FFA9}"/>
          </ac:spMkLst>
        </pc:spChg>
        <pc:spChg chg="del">
          <ac:chgData name="Syphax Ait oubelli" userId="ecf726b1934da71b" providerId="LiveId" clId="{39C3F440-380F-4C67-BAB4-31F007D993CF}" dt="2021-09-03T14:02:46.507" v="246" actId="478"/>
          <ac:spMkLst>
            <pc:docMk/>
            <pc:sldMk cId="2187991963" sldId="338"/>
            <ac:spMk id="7" creationId="{10E255C3-1688-4C04-8240-7C17AEA05754}"/>
          </ac:spMkLst>
        </pc:spChg>
        <pc:spChg chg="del">
          <ac:chgData name="Syphax Ait oubelli" userId="ecf726b1934da71b" providerId="LiveId" clId="{39C3F440-380F-4C67-BAB4-31F007D993CF}" dt="2021-09-03T14:02:46.507" v="246" actId="478"/>
          <ac:spMkLst>
            <pc:docMk/>
            <pc:sldMk cId="2187991963" sldId="338"/>
            <ac:spMk id="11" creationId="{1772F940-3276-4841-B7EA-7FE715CDD76C}"/>
          </ac:spMkLst>
        </pc:spChg>
        <pc:spChg chg="del">
          <ac:chgData name="Syphax Ait oubelli" userId="ecf726b1934da71b" providerId="LiveId" clId="{39C3F440-380F-4C67-BAB4-31F007D993CF}" dt="2021-09-03T14:02:46.507" v="246" actId="478"/>
          <ac:spMkLst>
            <pc:docMk/>
            <pc:sldMk cId="2187991963" sldId="338"/>
            <ac:spMk id="12" creationId="{95EB93C2-19CD-41A4-9E5E-DC4E8C70EDA2}"/>
          </ac:spMkLst>
        </pc:spChg>
        <pc:spChg chg="del">
          <ac:chgData name="Syphax Ait oubelli" userId="ecf726b1934da71b" providerId="LiveId" clId="{39C3F440-380F-4C67-BAB4-31F007D993CF}" dt="2021-09-03T14:02:46.507" v="246" actId="478"/>
          <ac:spMkLst>
            <pc:docMk/>
            <pc:sldMk cId="2187991963" sldId="338"/>
            <ac:spMk id="13" creationId="{B4DC3924-F6AD-4EFA-96DE-F74C1E8D7C3D}"/>
          </ac:spMkLst>
        </pc:spChg>
        <pc:spChg chg="del">
          <ac:chgData name="Syphax Ait oubelli" userId="ecf726b1934da71b" providerId="LiveId" clId="{39C3F440-380F-4C67-BAB4-31F007D993CF}" dt="2021-09-03T14:02:46.507" v="246" actId="478"/>
          <ac:spMkLst>
            <pc:docMk/>
            <pc:sldMk cId="2187991963" sldId="338"/>
            <ac:spMk id="19" creationId="{30BEE537-8863-428F-AC42-B9170639962A}"/>
          </ac:spMkLst>
        </pc:spChg>
        <pc:spChg chg="del">
          <ac:chgData name="Syphax Ait oubelli" userId="ecf726b1934da71b" providerId="LiveId" clId="{39C3F440-380F-4C67-BAB4-31F007D993CF}" dt="2021-09-03T14:02:46.507" v="246" actId="478"/>
          <ac:spMkLst>
            <pc:docMk/>
            <pc:sldMk cId="2187991963" sldId="338"/>
            <ac:spMk id="20" creationId="{42FAD2B1-F47D-4F1E-9CC2-EE2D750DEE27}"/>
          </ac:spMkLst>
        </pc:spChg>
        <pc:spChg chg="del">
          <ac:chgData name="Syphax Ait oubelli" userId="ecf726b1934da71b" providerId="LiveId" clId="{39C3F440-380F-4C67-BAB4-31F007D993CF}" dt="2021-09-03T14:02:46.507" v="246" actId="478"/>
          <ac:spMkLst>
            <pc:docMk/>
            <pc:sldMk cId="2187991963" sldId="338"/>
            <ac:spMk id="21" creationId="{5F2BB194-9526-4A9A-B06A-FF516F850E0D}"/>
          </ac:spMkLst>
        </pc:spChg>
        <pc:spChg chg="del">
          <ac:chgData name="Syphax Ait oubelli" userId="ecf726b1934da71b" providerId="LiveId" clId="{39C3F440-380F-4C67-BAB4-31F007D993CF}" dt="2021-09-03T14:02:46.507" v="246" actId="478"/>
          <ac:spMkLst>
            <pc:docMk/>
            <pc:sldMk cId="2187991963" sldId="338"/>
            <ac:spMk id="22" creationId="{4CB21C4C-8F17-448C-AF04-0C45F9956790}"/>
          </ac:spMkLst>
        </pc:spChg>
        <pc:spChg chg="del">
          <ac:chgData name="Syphax Ait oubelli" userId="ecf726b1934da71b" providerId="LiveId" clId="{39C3F440-380F-4C67-BAB4-31F007D993CF}" dt="2021-09-03T14:02:46.507" v="246" actId="478"/>
          <ac:spMkLst>
            <pc:docMk/>
            <pc:sldMk cId="2187991963" sldId="338"/>
            <ac:spMk id="23" creationId="{93EBA7C2-DA02-4CBD-BA25-6ABAFDB85E90}"/>
          </ac:spMkLst>
        </pc:spChg>
        <pc:spChg chg="add mod ord">
          <ac:chgData name="Syphax Ait oubelli" userId="ecf726b1934da71b" providerId="LiveId" clId="{39C3F440-380F-4C67-BAB4-31F007D993CF}" dt="2021-09-03T14:05:19.008" v="314" actId="20577"/>
          <ac:spMkLst>
            <pc:docMk/>
            <pc:sldMk cId="2187991963" sldId="338"/>
            <ac:spMk id="31" creationId="{7A79794F-271E-44D7-8253-9713DD87EEB1}"/>
          </ac:spMkLst>
        </pc:spChg>
        <pc:spChg chg="add mod ord">
          <ac:chgData name="Syphax Ait oubelli" userId="ecf726b1934da71b" providerId="LiveId" clId="{39C3F440-380F-4C67-BAB4-31F007D993CF}" dt="2021-09-03T14:05:21.050" v="315" actId="20577"/>
          <ac:spMkLst>
            <pc:docMk/>
            <pc:sldMk cId="2187991963" sldId="338"/>
            <ac:spMk id="32" creationId="{A18AC4C9-520F-4D4A-8096-255BB7BF108B}"/>
          </ac:spMkLst>
        </pc:spChg>
        <pc:spChg chg="add mod">
          <ac:chgData name="Syphax Ait oubelli" userId="ecf726b1934da71b" providerId="LiveId" clId="{39C3F440-380F-4C67-BAB4-31F007D993CF}" dt="2021-09-03T14:05:17.057" v="313" actId="1076"/>
          <ac:spMkLst>
            <pc:docMk/>
            <pc:sldMk cId="2187991963" sldId="338"/>
            <ac:spMk id="36" creationId="{D673F200-F1E7-450D-8FA7-0D36426740BF}"/>
          </ac:spMkLst>
        </pc:spChg>
        <pc:spChg chg="add mod">
          <ac:chgData name="Syphax Ait oubelli" userId="ecf726b1934da71b" providerId="LiveId" clId="{39C3F440-380F-4C67-BAB4-31F007D993CF}" dt="2021-09-03T14:05:17.057" v="313" actId="1076"/>
          <ac:spMkLst>
            <pc:docMk/>
            <pc:sldMk cId="2187991963" sldId="338"/>
            <ac:spMk id="37" creationId="{3061215B-2C8F-4458-A540-59BA9EBD86A9}"/>
          </ac:spMkLst>
        </pc:spChg>
        <pc:spChg chg="add mod">
          <ac:chgData name="Syphax Ait oubelli" userId="ecf726b1934da71b" providerId="LiveId" clId="{39C3F440-380F-4C67-BAB4-31F007D993CF}" dt="2021-09-03T14:06:12.962" v="346" actId="207"/>
          <ac:spMkLst>
            <pc:docMk/>
            <pc:sldMk cId="2187991963" sldId="338"/>
            <ac:spMk id="38" creationId="{AA9904D1-03DA-4A13-BDBC-9E4E776BDD76}"/>
          </ac:spMkLst>
        </pc:spChg>
        <pc:picChg chg="del">
          <ac:chgData name="Syphax Ait oubelli" userId="ecf726b1934da71b" providerId="LiveId" clId="{39C3F440-380F-4C67-BAB4-31F007D993CF}" dt="2021-09-03T14:02:46.507" v="246" actId="478"/>
          <ac:picMkLst>
            <pc:docMk/>
            <pc:sldMk cId="2187991963" sldId="338"/>
            <ac:picMk id="5" creationId="{19E2385D-285D-415A-83F4-8DB0007C9C8D}"/>
          </ac:picMkLst>
        </pc:picChg>
        <pc:picChg chg="del">
          <ac:chgData name="Syphax Ait oubelli" userId="ecf726b1934da71b" providerId="LiveId" clId="{39C3F440-380F-4C67-BAB4-31F007D993CF}" dt="2021-09-03T14:02:46.507" v="246" actId="478"/>
          <ac:picMkLst>
            <pc:docMk/>
            <pc:sldMk cId="2187991963" sldId="338"/>
            <ac:picMk id="6" creationId="{863180F2-9E13-44E5-861B-C2294385A7B8}"/>
          </ac:picMkLst>
        </pc:picChg>
        <pc:picChg chg="del">
          <ac:chgData name="Syphax Ait oubelli" userId="ecf726b1934da71b" providerId="LiveId" clId="{39C3F440-380F-4C67-BAB4-31F007D993CF}" dt="2021-09-03T14:02:46.507" v="246" actId="478"/>
          <ac:picMkLst>
            <pc:docMk/>
            <pc:sldMk cId="2187991963" sldId="338"/>
            <ac:picMk id="10" creationId="{23EEF6C5-4CFF-431D-B66A-C4B1B3F10BC1}"/>
          </ac:picMkLst>
        </pc:picChg>
        <pc:picChg chg="del">
          <ac:chgData name="Syphax Ait oubelli" userId="ecf726b1934da71b" providerId="LiveId" clId="{39C3F440-380F-4C67-BAB4-31F007D993CF}" dt="2021-09-03T14:02:46.507" v="246" actId="478"/>
          <ac:picMkLst>
            <pc:docMk/>
            <pc:sldMk cId="2187991963" sldId="338"/>
            <ac:picMk id="14" creationId="{17B3429E-486A-4B86-9D0F-674E5F86A759}"/>
          </ac:picMkLst>
        </pc:picChg>
        <pc:picChg chg="del">
          <ac:chgData name="Syphax Ait oubelli" userId="ecf726b1934da71b" providerId="LiveId" clId="{39C3F440-380F-4C67-BAB4-31F007D993CF}" dt="2021-09-03T14:02:46.507" v="246" actId="478"/>
          <ac:picMkLst>
            <pc:docMk/>
            <pc:sldMk cId="2187991963" sldId="338"/>
            <ac:picMk id="15" creationId="{FFDF011B-FEF8-4BF8-99AF-D44A49F48335}"/>
          </ac:picMkLst>
        </pc:picChg>
        <pc:picChg chg="del">
          <ac:chgData name="Syphax Ait oubelli" userId="ecf726b1934da71b" providerId="LiveId" clId="{39C3F440-380F-4C67-BAB4-31F007D993CF}" dt="2021-09-03T14:02:46.507" v="246" actId="478"/>
          <ac:picMkLst>
            <pc:docMk/>
            <pc:sldMk cId="2187991963" sldId="338"/>
            <ac:picMk id="16" creationId="{034103B9-2B25-43B7-8C88-8FD6CFDFBD8B}"/>
          </ac:picMkLst>
        </pc:picChg>
        <pc:picChg chg="del">
          <ac:chgData name="Syphax Ait oubelli" userId="ecf726b1934da71b" providerId="LiveId" clId="{39C3F440-380F-4C67-BAB4-31F007D993CF}" dt="2021-09-03T14:02:46.507" v="246" actId="478"/>
          <ac:picMkLst>
            <pc:docMk/>
            <pc:sldMk cId="2187991963" sldId="338"/>
            <ac:picMk id="17" creationId="{09534186-A375-45DA-B8E0-084FDD2E6633}"/>
          </ac:picMkLst>
        </pc:picChg>
        <pc:picChg chg="del">
          <ac:chgData name="Syphax Ait oubelli" userId="ecf726b1934da71b" providerId="LiveId" clId="{39C3F440-380F-4C67-BAB4-31F007D993CF}" dt="2021-09-03T14:02:46.507" v="246" actId="478"/>
          <ac:picMkLst>
            <pc:docMk/>
            <pc:sldMk cId="2187991963" sldId="338"/>
            <ac:picMk id="18" creationId="{B459837D-5368-4516-BE47-0B58B178F10F}"/>
          </ac:picMkLst>
        </pc:picChg>
        <pc:picChg chg="del">
          <ac:chgData name="Syphax Ait oubelli" userId="ecf726b1934da71b" providerId="LiveId" clId="{39C3F440-380F-4C67-BAB4-31F007D993CF}" dt="2021-09-03T14:02:46.507" v="246" actId="478"/>
          <ac:picMkLst>
            <pc:docMk/>
            <pc:sldMk cId="2187991963" sldId="338"/>
            <ac:picMk id="24" creationId="{67250E78-A885-4714-83B6-BADCB31442C9}"/>
          </ac:picMkLst>
        </pc:picChg>
        <pc:picChg chg="del">
          <ac:chgData name="Syphax Ait oubelli" userId="ecf726b1934da71b" providerId="LiveId" clId="{39C3F440-380F-4C67-BAB4-31F007D993CF}" dt="2021-09-03T14:02:46.507" v="246" actId="478"/>
          <ac:picMkLst>
            <pc:docMk/>
            <pc:sldMk cId="2187991963" sldId="338"/>
            <ac:picMk id="25" creationId="{EE6ABE97-955C-4C1F-8E4C-34A88C446718}"/>
          </ac:picMkLst>
        </pc:picChg>
        <pc:picChg chg="del">
          <ac:chgData name="Syphax Ait oubelli" userId="ecf726b1934da71b" providerId="LiveId" clId="{39C3F440-380F-4C67-BAB4-31F007D993CF}" dt="2021-09-03T14:02:46.507" v="246" actId="478"/>
          <ac:picMkLst>
            <pc:docMk/>
            <pc:sldMk cId="2187991963" sldId="338"/>
            <ac:picMk id="26" creationId="{C964AECB-0AC7-464D-8B81-7BB7C9978348}"/>
          </ac:picMkLst>
        </pc:picChg>
        <pc:picChg chg="del">
          <ac:chgData name="Syphax Ait oubelli" userId="ecf726b1934da71b" providerId="LiveId" clId="{39C3F440-380F-4C67-BAB4-31F007D993CF}" dt="2021-09-03T14:02:46.507" v="246" actId="478"/>
          <ac:picMkLst>
            <pc:docMk/>
            <pc:sldMk cId="2187991963" sldId="338"/>
            <ac:picMk id="27" creationId="{91DF034D-215E-4234-9FFD-71B34BFAF866}"/>
          </ac:picMkLst>
        </pc:picChg>
        <pc:picChg chg="del">
          <ac:chgData name="Syphax Ait oubelli" userId="ecf726b1934da71b" providerId="LiveId" clId="{39C3F440-380F-4C67-BAB4-31F007D993CF}" dt="2021-09-03T14:02:46.507" v="246" actId="478"/>
          <ac:picMkLst>
            <pc:docMk/>
            <pc:sldMk cId="2187991963" sldId="338"/>
            <ac:picMk id="28" creationId="{0A88DE96-C63E-41F4-B802-E4B952886111}"/>
          </ac:picMkLst>
        </pc:picChg>
        <pc:picChg chg="del">
          <ac:chgData name="Syphax Ait oubelli" userId="ecf726b1934da71b" providerId="LiveId" clId="{39C3F440-380F-4C67-BAB4-31F007D993CF}" dt="2021-09-03T14:02:46.507" v="246" actId="478"/>
          <ac:picMkLst>
            <pc:docMk/>
            <pc:sldMk cId="2187991963" sldId="338"/>
            <ac:picMk id="29" creationId="{FC01DF2D-6FFC-4A76-BFB4-E8658AA0C8B1}"/>
          </ac:picMkLst>
        </pc:picChg>
        <pc:picChg chg="del">
          <ac:chgData name="Syphax Ait oubelli" userId="ecf726b1934da71b" providerId="LiveId" clId="{39C3F440-380F-4C67-BAB4-31F007D993CF}" dt="2021-09-03T14:02:46.507" v="246" actId="478"/>
          <ac:picMkLst>
            <pc:docMk/>
            <pc:sldMk cId="2187991963" sldId="338"/>
            <ac:picMk id="30" creationId="{5F193ECD-BB68-4745-AF4E-847009A50C63}"/>
          </ac:picMkLst>
        </pc:picChg>
        <pc:cxnChg chg="add mod">
          <ac:chgData name="Syphax Ait oubelli" userId="ecf726b1934da71b" providerId="LiveId" clId="{39C3F440-380F-4C67-BAB4-31F007D993CF}" dt="2021-09-03T14:05:17.057" v="313" actId="1076"/>
          <ac:cxnSpMkLst>
            <pc:docMk/>
            <pc:sldMk cId="2187991963" sldId="338"/>
            <ac:cxnSpMk id="9" creationId="{C3F7FE87-9891-4926-AC76-B4C74F922A77}"/>
          </ac:cxnSpMkLst>
        </pc:cxnChg>
        <pc:cxnChg chg="add mod">
          <ac:chgData name="Syphax Ait oubelli" userId="ecf726b1934da71b" providerId="LiveId" clId="{39C3F440-380F-4C67-BAB4-31F007D993CF}" dt="2021-09-03T14:05:17.057" v="313" actId="1076"/>
          <ac:cxnSpMkLst>
            <pc:docMk/>
            <pc:sldMk cId="2187991963" sldId="338"/>
            <ac:cxnSpMk id="33" creationId="{28CFB6A9-5525-4FBA-ABB3-5A4981EA56BE}"/>
          </ac:cxnSpMkLst>
        </pc:cxnChg>
        <pc:cxnChg chg="add mod">
          <ac:chgData name="Syphax Ait oubelli" userId="ecf726b1934da71b" providerId="LiveId" clId="{39C3F440-380F-4C67-BAB4-31F007D993CF}" dt="2021-09-03T14:06:09.106" v="345" actId="14100"/>
          <ac:cxnSpMkLst>
            <pc:docMk/>
            <pc:sldMk cId="2187991963" sldId="338"/>
            <ac:cxnSpMk id="40" creationId="{995DCAB6-35EF-4FB2-8FBB-3B7B401525A6}"/>
          </ac:cxnSpMkLst>
        </pc:cxnChg>
      </pc:sldChg>
      <pc:sldChg chg="addSp delSp modSp add mod">
        <pc:chgData name="Syphax Ait oubelli" userId="ecf726b1934da71b" providerId="LiveId" clId="{39C3F440-380F-4C67-BAB4-31F007D993CF}" dt="2021-09-03T14:10:36.047" v="405" actId="12789"/>
        <pc:sldMkLst>
          <pc:docMk/>
          <pc:sldMk cId="1199121168" sldId="339"/>
        </pc:sldMkLst>
        <pc:spChg chg="add mod">
          <ac:chgData name="Syphax Ait oubelli" userId="ecf726b1934da71b" providerId="LiveId" clId="{39C3F440-380F-4C67-BAB4-31F007D993CF}" dt="2021-09-03T14:10:36.047" v="405" actId="12789"/>
          <ac:spMkLst>
            <pc:docMk/>
            <pc:sldMk cId="1199121168" sldId="339"/>
            <ac:spMk id="2" creationId="{694E9EAC-A7B3-4BF4-9FA7-7EAC6BC243A2}"/>
          </ac:spMkLst>
        </pc:spChg>
        <pc:spChg chg="del">
          <ac:chgData name="Syphax Ait oubelli" userId="ecf726b1934da71b" providerId="LiveId" clId="{39C3F440-380F-4C67-BAB4-31F007D993CF}" dt="2021-09-03T14:10:05.138" v="348" actId="478"/>
          <ac:spMkLst>
            <pc:docMk/>
            <pc:sldMk cId="1199121168" sldId="339"/>
            <ac:spMk id="4" creationId="{579528CC-1001-4F5A-A066-37C8EC27FFA9}"/>
          </ac:spMkLst>
        </pc:spChg>
        <pc:spChg chg="del">
          <ac:chgData name="Syphax Ait oubelli" userId="ecf726b1934da71b" providerId="LiveId" clId="{39C3F440-380F-4C67-BAB4-31F007D993CF}" dt="2021-09-03T14:10:05.138" v="348" actId="478"/>
          <ac:spMkLst>
            <pc:docMk/>
            <pc:sldMk cId="1199121168" sldId="339"/>
            <ac:spMk id="31" creationId="{7A79794F-271E-44D7-8253-9713DD87EEB1}"/>
          </ac:spMkLst>
        </pc:spChg>
        <pc:spChg chg="del">
          <ac:chgData name="Syphax Ait oubelli" userId="ecf726b1934da71b" providerId="LiveId" clId="{39C3F440-380F-4C67-BAB4-31F007D993CF}" dt="2021-09-03T14:10:05.138" v="348" actId="478"/>
          <ac:spMkLst>
            <pc:docMk/>
            <pc:sldMk cId="1199121168" sldId="339"/>
            <ac:spMk id="32" creationId="{A18AC4C9-520F-4D4A-8096-255BB7BF108B}"/>
          </ac:spMkLst>
        </pc:spChg>
        <pc:spChg chg="del">
          <ac:chgData name="Syphax Ait oubelli" userId="ecf726b1934da71b" providerId="LiveId" clId="{39C3F440-380F-4C67-BAB4-31F007D993CF}" dt="2021-09-03T14:10:05.138" v="348" actId="478"/>
          <ac:spMkLst>
            <pc:docMk/>
            <pc:sldMk cId="1199121168" sldId="339"/>
            <ac:spMk id="36" creationId="{D673F200-F1E7-450D-8FA7-0D36426740BF}"/>
          </ac:spMkLst>
        </pc:spChg>
        <pc:spChg chg="del">
          <ac:chgData name="Syphax Ait oubelli" userId="ecf726b1934da71b" providerId="LiveId" clId="{39C3F440-380F-4C67-BAB4-31F007D993CF}" dt="2021-09-03T14:10:05.138" v="348" actId="478"/>
          <ac:spMkLst>
            <pc:docMk/>
            <pc:sldMk cId="1199121168" sldId="339"/>
            <ac:spMk id="37" creationId="{3061215B-2C8F-4458-A540-59BA9EBD86A9}"/>
          </ac:spMkLst>
        </pc:spChg>
        <pc:spChg chg="del">
          <ac:chgData name="Syphax Ait oubelli" userId="ecf726b1934da71b" providerId="LiveId" clId="{39C3F440-380F-4C67-BAB4-31F007D993CF}" dt="2021-09-03T14:10:05.138" v="348" actId="478"/>
          <ac:spMkLst>
            <pc:docMk/>
            <pc:sldMk cId="1199121168" sldId="339"/>
            <ac:spMk id="38" creationId="{AA9904D1-03DA-4A13-BDBC-9E4E776BDD76}"/>
          </ac:spMkLst>
        </pc:spChg>
        <pc:cxnChg chg="del mod">
          <ac:chgData name="Syphax Ait oubelli" userId="ecf726b1934da71b" providerId="LiveId" clId="{39C3F440-380F-4C67-BAB4-31F007D993CF}" dt="2021-09-03T14:10:05.138" v="348" actId="478"/>
          <ac:cxnSpMkLst>
            <pc:docMk/>
            <pc:sldMk cId="1199121168" sldId="339"/>
            <ac:cxnSpMk id="9" creationId="{C3F7FE87-9891-4926-AC76-B4C74F922A77}"/>
          </ac:cxnSpMkLst>
        </pc:cxnChg>
        <pc:cxnChg chg="del mod">
          <ac:chgData name="Syphax Ait oubelli" userId="ecf726b1934da71b" providerId="LiveId" clId="{39C3F440-380F-4C67-BAB4-31F007D993CF}" dt="2021-09-03T14:10:05.138" v="348" actId="478"/>
          <ac:cxnSpMkLst>
            <pc:docMk/>
            <pc:sldMk cId="1199121168" sldId="339"/>
            <ac:cxnSpMk id="33" creationId="{28CFB6A9-5525-4FBA-ABB3-5A4981EA56BE}"/>
          </ac:cxnSpMkLst>
        </pc:cxnChg>
        <pc:cxnChg chg="del">
          <ac:chgData name="Syphax Ait oubelli" userId="ecf726b1934da71b" providerId="LiveId" clId="{39C3F440-380F-4C67-BAB4-31F007D993CF}" dt="2021-09-03T14:10:05.138" v="348" actId="478"/>
          <ac:cxnSpMkLst>
            <pc:docMk/>
            <pc:sldMk cId="1199121168" sldId="339"/>
            <ac:cxnSpMk id="40" creationId="{995DCAB6-35EF-4FB2-8FBB-3B7B401525A6}"/>
          </ac:cxnSpMkLst>
        </pc:cxnChg>
      </pc:sldChg>
      <pc:sldChg chg="del">
        <pc:chgData name="Syphax Ait oubelli" userId="ecf726b1934da71b" providerId="LiveId" clId="{39C3F440-380F-4C67-BAB4-31F007D993CF}" dt="2021-09-02T16:25:21.666" v="0" actId="47"/>
        <pc:sldMkLst>
          <pc:docMk/>
          <pc:sldMk cId="4161960488" sldId="339"/>
        </pc:sldMkLst>
      </pc:sldChg>
      <pc:sldChg chg="addSp delSp modSp add mod">
        <pc:chgData name="Syphax Ait oubelli" userId="ecf726b1934da71b" providerId="LiveId" clId="{39C3F440-380F-4C67-BAB4-31F007D993CF}" dt="2021-09-03T14:13:33.602" v="497" actId="1076"/>
        <pc:sldMkLst>
          <pc:docMk/>
          <pc:sldMk cId="1656311552" sldId="340"/>
        </pc:sldMkLst>
        <pc:spChg chg="del mod">
          <ac:chgData name="Syphax Ait oubelli" userId="ecf726b1934da71b" providerId="LiveId" clId="{39C3F440-380F-4C67-BAB4-31F007D993CF}" dt="2021-09-03T14:11:46.698" v="417" actId="478"/>
          <ac:spMkLst>
            <pc:docMk/>
            <pc:sldMk cId="1656311552" sldId="340"/>
            <ac:spMk id="2" creationId="{694E9EAC-A7B3-4BF4-9FA7-7EAC6BC243A2}"/>
          </ac:spMkLst>
        </pc:spChg>
        <pc:spChg chg="add mod">
          <ac:chgData name="Syphax Ait oubelli" userId="ecf726b1934da71b" providerId="LiveId" clId="{39C3F440-380F-4C67-BAB4-31F007D993CF}" dt="2021-09-03T14:13:09.849" v="489" actId="1076"/>
          <ac:spMkLst>
            <pc:docMk/>
            <pc:sldMk cId="1656311552" sldId="340"/>
            <ac:spMk id="3" creationId="{72C31958-5D1C-4311-90A5-47F630B1B16D}"/>
          </ac:spMkLst>
        </pc:spChg>
        <pc:spChg chg="add mod">
          <ac:chgData name="Syphax Ait oubelli" userId="ecf726b1934da71b" providerId="LiveId" clId="{39C3F440-380F-4C67-BAB4-31F007D993CF}" dt="2021-09-03T14:13:23.769" v="494" actId="1076"/>
          <ac:spMkLst>
            <pc:docMk/>
            <pc:sldMk cId="1656311552" sldId="340"/>
            <ac:spMk id="4" creationId="{D716D2DD-A805-4216-B3B0-9545CFD3DB56}"/>
          </ac:spMkLst>
        </pc:spChg>
        <pc:spChg chg="add mod">
          <ac:chgData name="Syphax Ait oubelli" userId="ecf726b1934da71b" providerId="LiveId" clId="{39C3F440-380F-4C67-BAB4-31F007D993CF}" dt="2021-09-03T14:13:26.503" v="495" actId="1076"/>
          <ac:spMkLst>
            <pc:docMk/>
            <pc:sldMk cId="1656311552" sldId="340"/>
            <ac:spMk id="5" creationId="{02D42A06-A5A9-4DF9-93A8-46AF47FF212D}"/>
          </ac:spMkLst>
        </pc:spChg>
        <pc:spChg chg="add mod">
          <ac:chgData name="Syphax Ait oubelli" userId="ecf726b1934da71b" providerId="LiveId" clId="{39C3F440-380F-4C67-BAB4-31F007D993CF}" dt="2021-09-03T14:13:08.039" v="488" actId="1076"/>
          <ac:spMkLst>
            <pc:docMk/>
            <pc:sldMk cId="1656311552" sldId="340"/>
            <ac:spMk id="6" creationId="{CA267784-98C1-4C6C-B071-AD0673C30E60}"/>
          </ac:spMkLst>
        </pc:spChg>
        <pc:spChg chg="add mod">
          <ac:chgData name="Syphax Ait oubelli" userId="ecf726b1934da71b" providerId="LiveId" clId="{39C3F440-380F-4C67-BAB4-31F007D993CF}" dt="2021-09-03T14:13:30.774" v="496" actId="1076"/>
          <ac:spMkLst>
            <pc:docMk/>
            <pc:sldMk cId="1656311552" sldId="340"/>
            <ac:spMk id="7" creationId="{F727AB60-9348-446A-B550-2D1805E095DE}"/>
          </ac:spMkLst>
        </pc:spChg>
        <pc:spChg chg="add mod">
          <ac:chgData name="Syphax Ait oubelli" userId="ecf726b1934da71b" providerId="LiveId" clId="{39C3F440-380F-4C67-BAB4-31F007D993CF}" dt="2021-09-03T14:13:33.602" v="497" actId="1076"/>
          <ac:spMkLst>
            <pc:docMk/>
            <pc:sldMk cId="1656311552" sldId="340"/>
            <ac:spMk id="8" creationId="{EF68DDED-71F1-45B1-83AA-65E9AE8BC746}"/>
          </ac:spMkLst>
        </pc:spChg>
      </pc:sldChg>
      <pc:sldChg chg="del">
        <pc:chgData name="Syphax Ait oubelli" userId="ecf726b1934da71b" providerId="LiveId" clId="{39C3F440-380F-4C67-BAB4-31F007D993CF}" dt="2021-09-02T16:25:21.666" v="0" actId="47"/>
        <pc:sldMkLst>
          <pc:docMk/>
          <pc:sldMk cId="734458336" sldId="341"/>
        </pc:sldMkLst>
      </pc:sldChg>
      <pc:sldChg chg="addSp delSp modSp add mod">
        <pc:chgData name="Syphax Ait oubelli" userId="ecf726b1934da71b" providerId="LiveId" clId="{39C3F440-380F-4C67-BAB4-31F007D993CF}" dt="2021-09-03T14:17:44.358" v="551" actId="1076"/>
        <pc:sldMkLst>
          <pc:docMk/>
          <pc:sldMk cId="1006680360" sldId="341"/>
        </pc:sldMkLst>
        <pc:spChg chg="mod topLvl">
          <ac:chgData name="Syphax Ait oubelli" userId="ecf726b1934da71b" providerId="LiveId" clId="{39C3F440-380F-4C67-BAB4-31F007D993CF}" dt="2021-09-03T14:17:15.002" v="517" actId="165"/>
          <ac:spMkLst>
            <pc:docMk/>
            <pc:sldMk cId="1006680360" sldId="341"/>
            <ac:spMk id="3" creationId="{72C31958-5D1C-4311-90A5-47F630B1B16D}"/>
          </ac:spMkLst>
        </pc:spChg>
        <pc:spChg chg="mod topLvl">
          <ac:chgData name="Syphax Ait oubelli" userId="ecf726b1934da71b" providerId="LiveId" clId="{39C3F440-380F-4C67-BAB4-31F007D993CF}" dt="2021-09-03T14:17:15.002" v="517" actId="165"/>
          <ac:spMkLst>
            <pc:docMk/>
            <pc:sldMk cId="1006680360" sldId="341"/>
            <ac:spMk id="4" creationId="{D716D2DD-A805-4216-B3B0-9545CFD3DB56}"/>
          </ac:spMkLst>
        </pc:spChg>
        <pc:spChg chg="mod topLvl">
          <ac:chgData name="Syphax Ait oubelli" userId="ecf726b1934da71b" providerId="LiveId" clId="{39C3F440-380F-4C67-BAB4-31F007D993CF}" dt="2021-09-03T14:17:15.002" v="517" actId="165"/>
          <ac:spMkLst>
            <pc:docMk/>
            <pc:sldMk cId="1006680360" sldId="341"/>
            <ac:spMk id="5" creationId="{02D42A06-A5A9-4DF9-93A8-46AF47FF212D}"/>
          </ac:spMkLst>
        </pc:spChg>
        <pc:spChg chg="mod topLvl">
          <ac:chgData name="Syphax Ait oubelli" userId="ecf726b1934da71b" providerId="LiveId" clId="{39C3F440-380F-4C67-BAB4-31F007D993CF}" dt="2021-09-03T14:17:15.002" v="517" actId="165"/>
          <ac:spMkLst>
            <pc:docMk/>
            <pc:sldMk cId="1006680360" sldId="341"/>
            <ac:spMk id="6" creationId="{CA267784-98C1-4C6C-B071-AD0673C30E60}"/>
          </ac:spMkLst>
        </pc:spChg>
        <pc:spChg chg="mod topLvl">
          <ac:chgData name="Syphax Ait oubelli" userId="ecf726b1934da71b" providerId="LiveId" clId="{39C3F440-380F-4C67-BAB4-31F007D993CF}" dt="2021-09-03T14:17:15.002" v="517" actId="165"/>
          <ac:spMkLst>
            <pc:docMk/>
            <pc:sldMk cId="1006680360" sldId="341"/>
            <ac:spMk id="7" creationId="{F727AB60-9348-446A-B550-2D1805E095DE}"/>
          </ac:spMkLst>
        </pc:spChg>
        <pc:spChg chg="mod topLvl">
          <ac:chgData name="Syphax Ait oubelli" userId="ecf726b1934da71b" providerId="LiveId" clId="{39C3F440-380F-4C67-BAB4-31F007D993CF}" dt="2021-09-03T14:17:15.002" v="517" actId="165"/>
          <ac:spMkLst>
            <pc:docMk/>
            <pc:sldMk cId="1006680360" sldId="341"/>
            <ac:spMk id="8" creationId="{EF68DDED-71F1-45B1-83AA-65E9AE8BC746}"/>
          </ac:spMkLst>
        </pc:spChg>
        <pc:spChg chg="add del">
          <ac:chgData name="Syphax Ait oubelli" userId="ecf726b1934da71b" providerId="LiveId" clId="{39C3F440-380F-4C67-BAB4-31F007D993CF}" dt="2021-09-03T14:17:17.755" v="519" actId="22"/>
          <ac:spMkLst>
            <pc:docMk/>
            <pc:sldMk cId="1006680360" sldId="341"/>
            <ac:spMk id="10" creationId="{E6DD3156-5CE3-4024-B707-04B8BA0D94B6}"/>
          </ac:spMkLst>
        </pc:spChg>
        <pc:spChg chg="add mod">
          <ac:chgData name="Syphax Ait oubelli" userId="ecf726b1934da71b" providerId="LiveId" clId="{39C3F440-380F-4C67-BAB4-31F007D993CF}" dt="2021-09-03T14:17:44.358" v="551" actId="1076"/>
          <ac:spMkLst>
            <pc:docMk/>
            <pc:sldMk cId="1006680360" sldId="341"/>
            <ac:spMk id="11" creationId="{6CECD296-D204-4DC5-A8B7-7EB695366C99}"/>
          </ac:spMkLst>
        </pc:spChg>
        <pc:grpChg chg="add del mod">
          <ac:chgData name="Syphax Ait oubelli" userId="ecf726b1934da71b" providerId="LiveId" clId="{39C3F440-380F-4C67-BAB4-31F007D993CF}" dt="2021-09-03T14:17:15.002" v="517" actId="165"/>
          <ac:grpSpMkLst>
            <pc:docMk/>
            <pc:sldMk cId="1006680360" sldId="341"/>
            <ac:grpSpMk id="2" creationId="{294EAB35-7787-4525-8423-9FDDEA1546CA}"/>
          </ac:grpSpMkLst>
        </pc:grpChg>
      </pc:sldChg>
      <pc:sldChg chg="addSp delSp modSp add mod">
        <pc:chgData name="Syphax Ait oubelli" userId="ecf726b1934da71b" providerId="LiveId" clId="{39C3F440-380F-4C67-BAB4-31F007D993CF}" dt="2021-09-03T14:32:16.405" v="674" actId="1076"/>
        <pc:sldMkLst>
          <pc:docMk/>
          <pc:sldMk cId="1793673798" sldId="342"/>
        </pc:sldMkLst>
        <pc:spChg chg="mod">
          <ac:chgData name="Syphax Ait oubelli" userId="ecf726b1934da71b" providerId="LiveId" clId="{39C3F440-380F-4C67-BAB4-31F007D993CF}" dt="2021-09-03T14:32:16.405" v="674" actId="1076"/>
          <ac:spMkLst>
            <pc:docMk/>
            <pc:sldMk cId="1793673798" sldId="342"/>
            <ac:spMk id="4" creationId="{579528CC-1001-4F5A-A066-37C8EC27FFA9}"/>
          </ac:spMkLst>
        </pc:spChg>
        <pc:spChg chg="add mod">
          <ac:chgData name="Syphax Ait oubelli" userId="ecf726b1934da71b" providerId="LiveId" clId="{39C3F440-380F-4C67-BAB4-31F007D993CF}" dt="2021-09-03T14:32:16.405" v="674" actId="1076"/>
          <ac:spMkLst>
            <pc:docMk/>
            <pc:sldMk cId="1793673798" sldId="342"/>
            <ac:spMk id="11" creationId="{B9F996D8-FF01-4A0B-A02B-BFD4D27638DC}"/>
          </ac:spMkLst>
        </pc:spChg>
        <pc:spChg chg="add mod">
          <ac:chgData name="Syphax Ait oubelli" userId="ecf726b1934da71b" providerId="LiveId" clId="{39C3F440-380F-4C67-BAB4-31F007D993CF}" dt="2021-09-03T14:32:16.405" v="674" actId="1076"/>
          <ac:spMkLst>
            <pc:docMk/>
            <pc:sldMk cId="1793673798" sldId="342"/>
            <ac:spMk id="12" creationId="{1B56E0F7-CD95-4CED-BF7A-F4861CA1A06A}"/>
          </ac:spMkLst>
        </pc:spChg>
        <pc:spChg chg="add del mod">
          <ac:chgData name="Syphax Ait oubelli" userId="ecf726b1934da71b" providerId="LiveId" clId="{39C3F440-380F-4C67-BAB4-31F007D993CF}" dt="2021-09-03T14:19:28.779" v="575" actId="478"/>
          <ac:spMkLst>
            <pc:docMk/>
            <pc:sldMk cId="1793673798" sldId="342"/>
            <ac:spMk id="13" creationId="{C1BBE0B6-B59C-4398-A48A-7A499FE01756}"/>
          </ac:spMkLst>
        </pc:spChg>
        <pc:spChg chg="add del mod">
          <ac:chgData name="Syphax Ait oubelli" userId="ecf726b1934da71b" providerId="LiveId" clId="{39C3F440-380F-4C67-BAB4-31F007D993CF}" dt="2021-09-03T14:20:45.151" v="597" actId="478"/>
          <ac:spMkLst>
            <pc:docMk/>
            <pc:sldMk cId="1793673798" sldId="342"/>
            <ac:spMk id="14" creationId="{0974F59F-1101-4861-B094-5D2E128323F6}"/>
          </ac:spMkLst>
        </pc:spChg>
        <pc:spChg chg="add del mod">
          <ac:chgData name="Syphax Ait oubelli" userId="ecf726b1934da71b" providerId="LiveId" clId="{39C3F440-380F-4C67-BAB4-31F007D993CF}" dt="2021-09-03T14:20:45.151" v="597" actId="478"/>
          <ac:spMkLst>
            <pc:docMk/>
            <pc:sldMk cId="1793673798" sldId="342"/>
            <ac:spMk id="15" creationId="{2DE7108A-0102-47FC-8C91-FE2270E51A7D}"/>
          </ac:spMkLst>
        </pc:spChg>
        <pc:spChg chg="add del mod">
          <ac:chgData name="Syphax Ait oubelli" userId="ecf726b1934da71b" providerId="LiveId" clId="{39C3F440-380F-4C67-BAB4-31F007D993CF}" dt="2021-09-03T14:20:42.395" v="596" actId="478"/>
          <ac:spMkLst>
            <pc:docMk/>
            <pc:sldMk cId="1793673798" sldId="342"/>
            <ac:spMk id="16" creationId="{94E4E8AB-E849-4670-B969-38C8FE9B607A}"/>
          </ac:spMkLst>
        </pc:spChg>
        <pc:spChg chg="add del mod">
          <ac:chgData name="Syphax Ait oubelli" userId="ecf726b1934da71b" providerId="LiveId" clId="{39C3F440-380F-4C67-BAB4-31F007D993CF}" dt="2021-09-03T14:20:42.395" v="596" actId="478"/>
          <ac:spMkLst>
            <pc:docMk/>
            <pc:sldMk cId="1793673798" sldId="342"/>
            <ac:spMk id="17" creationId="{96A36E88-2AB6-4C2C-9D55-DA8AE6BE7707}"/>
          </ac:spMkLst>
        </pc:spChg>
        <pc:spChg chg="add mod">
          <ac:chgData name="Syphax Ait oubelli" userId="ecf726b1934da71b" providerId="LiveId" clId="{39C3F440-380F-4C67-BAB4-31F007D993CF}" dt="2021-09-03T14:32:16.405" v="674" actId="1076"/>
          <ac:spMkLst>
            <pc:docMk/>
            <pc:sldMk cId="1793673798" sldId="342"/>
            <ac:spMk id="18" creationId="{EC428C92-1C88-416D-888A-AD25D0C1E2BD}"/>
          </ac:spMkLst>
        </pc:spChg>
        <pc:spChg chg="add mod">
          <ac:chgData name="Syphax Ait oubelli" userId="ecf726b1934da71b" providerId="LiveId" clId="{39C3F440-380F-4C67-BAB4-31F007D993CF}" dt="2021-09-03T14:32:16.405" v="674" actId="1076"/>
          <ac:spMkLst>
            <pc:docMk/>
            <pc:sldMk cId="1793673798" sldId="342"/>
            <ac:spMk id="19" creationId="{6AFA39CA-2FB1-46CC-AC9B-123ACD1D706D}"/>
          </ac:spMkLst>
        </pc:spChg>
        <pc:spChg chg="add mod">
          <ac:chgData name="Syphax Ait oubelli" userId="ecf726b1934da71b" providerId="LiveId" clId="{39C3F440-380F-4C67-BAB4-31F007D993CF}" dt="2021-09-03T14:32:16.405" v="674" actId="1076"/>
          <ac:spMkLst>
            <pc:docMk/>
            <pc:sldMk cId="1793673798" sldId="342"/>
            <ac:spMk id="20" creationId="{0278AD4F-280A-464A-BB6D-08557D9F6102}"/>
          </ac:spMkLst>
        </pc:spChg>
        <pc:spChg chg="add mod">
          <ac:chgData name="Syphax Ait oubelli" userId="ecf726b1934da71b" providerId="LiveId" clId="{39C3F440-380F-4C67-BAB4-31F007D993CF}" dt="2021-09-03T14:32:16.405" v="674" actId="1076"/>
          <ac:spMkLst>
            <pc:docMk/>
            <pc:sldMk cId="1793673798" sldId="342"/>
            <ac:spMk id="21" creationId="{68D0D669-1ABA-4C01-A16F-2E69D2CA71BF}"/>
          </ac:spMkLst>
        </pc:spChg>
        <pc:spChg chg="add mod">
          <ac:chgData name="Syphax Ait oubelli" userId="ecf726b1934da71b" providerId="LiveId" clId="{39C3F440-380F-4C67-BAB4-31F007D993CF}" dt="2021-09-03T14:32:16.405" v="674" actId="1076"/>
          <ac:spMkLst>
            <pc:docMk/>
            <pc:sldMk cId="1793673798" sldId="342"/>
            <ac:spMk id="22" creationId="{2870A833-D9CA-43C1-83C7-1559E656ED6D}"/>
          </ac:spMkLst>
        </pc:spChg>
        <pc:spChg chg="add mod">
          <ac:chgData name="Syphax Ait oubelli" userId="ecf726b1934da71b" providerId="LiveId" clId="{39C3F440-380F-4C67-BAB4-31F007D993CF}" dt="2021-09-03T14:32:16.405" v="674" actId="1076"/>
          <ac:spMkLst>
            <pc:docMk/>
            <pc:sldMk cId="1793673798" sldId="342"/>
            <ac:spMk id="23" creationId="{B41AB76A-6D49-405A-9D57-B6C45347B0AC}"/>
          </ac:spMkLst>
        </pc:spChg>
        <pc:spChg chg="add mod">
          <ac:chgData name="Syphax Ait oubelli" userId="ecf726b1934da71b" providerId="LiveId" clId="{39C3F440-380F-4C67-BAB4-31F007D993CF}" dt="2021-09-03T14:20:39.381" v="595" actId="571"/>
          <ac:spMkLst>
            <pc:docMk/>
            <pc:sldMk cId="1793673798" sldId="342"/>
            <ac:spMk id="24" creationId="{AB32E51B-2614-4632-9DEC-4C8A473FFD99}"/>
          </ac:spMkLst>
        </pc:spChg>
        <pc:spChg chg="add mod">
          <ac:chgData name="Syphax Ait oubelli" userId="ecf726b1934da71b" providerId="LiveId" clId="{39C3F440-380F-4C67-BAB4-31F007D993CF}" dt="2021-09-03T14:20:39.381" v="595" actId="571"/>
          <ac:spMkLst>
            <pc:docMk/>
            <pc:sldMk cId="1793673798" sldId="342"/>
            <ac:spMk id="25" creationId="{52F03E76-7858-41EC-885E-56839BC9EAB9}"/>
          </ac:spMkLst>
        </pc:spChg>
        <pc:spChg chg="add mod">
          <ac:chgData name="Syphax Ait oubelli" userId="ecf726b1934da71b" providerId="LiveId" clId="{39C3F440-380F-4C67-BAB4-31F007D993CF}" dt="2021-09-03T14:32:16.405" v="674" actId="1076"/>
          <ac:spMkLst>
            <pc:docMk/>
            <pc:sldMk cId="1793673798" sldId="342"/>
            <ac:spMk id="26" creationId="{6C3F97F9-06FF-426F-8943-FCBCF209FA1C}"/>
          </ac:spMkLst>
        </pc:spChg>
        <pc:spChg chg="add mod">
          <ac:chgData name="Syphax Ait oubelli" userId="ecf726b1934da71b" providerId="LiveId" clId="{39C3F440-380F-4C67-BAB4-31F007D993CF}" dt="2021-09-03T14:32:16.405" v="674" actId="1076"/>
          <ac:spMkLst>
            <pc:docMk/>
            <pc:sldMk cId="1793673798" sldId="342"/>
            <ac:spMk id="27" creationId="{70C53E98-AB17-4B98-898A-E796C7277107}"/>
          </ac:spMkLst>
        </pc:spChg>
        <pc:spChg chg="add mod">
          <ac:chgData name="Syphax Ait oubelli" userId="ecf726b1934da71b" providerId="LiveId" clId="{39C3F440-380F-4C67-BAB4-31F007D993CF}" dt="2021-09-03T14:32:16.405" v="674" actId="1076"/>
          <ac:spMkLst>
            <pc:docMk/>
            <pc:sldMk cId="1793673798" sldId="342"/>
            <ac:spMk id="28" creationId="{340F3416-4196-40E9-9768-8ECB19640C9D}"/>
          </ac:spMkLst>
        </pc:spChg>
        <pc:spChg chg="add mod">
          <ac:chgData name="Syphax Ait oubelli" userId="ecf726b1934da71b" providerId="LiveId" clId="{39C3F440-380F-4C67-BAB4-31F007D993CF}" dt="2021-09-03T14:32:16.405" v="674" actId="1076"/>
          <ac:spMkLst>
            <pc:docMk/>
            <pc:sldMk cId="1793673798" sldId="342"/>
            <ac:spMk id="29" creationId="{E4FA5F29-0795-4CC9-9C53-BB44F3CD0648}"/>
          </ac:spMkLst>
        </pc:spChg>
        <pc:spChg chg="add mod">
          <ac:chgData name="Syphax Ait oubelli" userId="ecf726b1934da71b" providerId="LiveId" clId="{39C3F440-380F-4C67-BAB4-31F007D993CF}" dt="2021-09-03T14:32:16.405" v="674" actId="1076"/>
          <ac:spMkLst>
            <pc:docMk/>
            <pc:sldMk cId="1793673798" sldId="342"/>
            <ac:spMk id="30" creationId="{BF15B7E0-D720-4FD4-9946-82F44217116E}"/>
          </ac:spMkLst>
        </pc:spChg>
        <pc:spChg chg="del">
          <ac:chgData name="Syphax Ait oubelli" userId="ecf726b1934da71b" providerId="LiveId" clId="{39C3F440-380F-4C67-BAB4-31F007D993CF}" dt="2021-09-03T14:18:49.650" v="555" actId="478"/>
          <ac:spMkLst>
            <pc:docMk/>
            <pc:sldMk cId="1793673798" sldId="342"/>
            <ac:spMk id="31" creationId="{7A79794F-271E-44D7-8253-9713DD87EEB1}"/>
          </ac:spMkLst>
        </pc:spChg>
        <pc:spChg chg="del">
          <ac:chgData name="Syphax Ait oubelli" userId="ecf726b1934da71b" providerId="LiveId" clId="{39C3F440-380F-4C67-BAB4-31F007D993CF}" dt="2021-09-03T14:18:49.650" v="555" actId="478"/>
          <ac:spMkLst>
            <pc:docMk/>
            <pc:sldMk cId="1793673798" sldId="342"/>
            <ac:spMk id="32" creationId="{A18AC4C9-520F-4D4A-8096-255BB7BF108B}"/>
          </ac:spMkLst>
        </pc:spChg>
        <pc:spChg chg="add mod">
          <ac:chgData name="Syphax Ait oubelli" userId="ecf726b1934da71b" providerId="LiveId" clId="{39C3F440-380F-4C67-BAB4-31F007D993CF}" dt="2021-09-03T14:32:16.405" v="674" actId="1076"/>
          <ac:spMkLst>
            <pc:docMk/>
            <pc:sldMk cId="1793673798" sldId="342"/>
            <ac:spMk id="34" creationId="{0FD36985-80F7-445C-AD57-DC1C1330BAC2}"/>
          </ac:spMkLst>
        </pc:spChg>
        <pc:spChg chg="del">
          <ac:chgData name="Syphax Ait oubelli" userId="ecf726b1934da71b" providerId="LiveId" clId="{39C3F440-380F-4C67-BAB4-31F007D993CF}" dt="2021-09-03T14:18:47.130" v="554" actId="478"/>
          <ac:spMkLst>
            <pc:docMk/>
            <pc:sldMk cId="1793673798" sldId="342"/>
            <ac:spMk id="36" creationId="{D673F200-F1E7-450D-8FA7-0D36426740BF}"/>
          </ac:spMkLst>
        </pc:spChg>
        <pc:spChg chg="del">
          <ac:chgData name="Syphax Ait oubelli" userId="ecf726b1934da71b" providerId="LiveId" clId="{39C3F440-380F-4C67-BAB4-31F007D993CF}" dt="2021-09-03T14:18:47.130" v="554" actId="478"/>
          <ac:spMkLst>
            <pc:docMk/>
            <pc:sldMk cId="1793673798" sldId="342"/>
            <ac:spMk id="37" creationId="{3061215B-2C8F-4458-A540-59BA9EBD86A9}"/>
          </ac:spMkLst>
        </pc:spChg>
        <pc:spChg chg="del">
          <ac:chgData name="Syphax Ait oubelli" userId="ecf726b1934da71b" providerId="LiveId" clId="{39C3F440-380F-4C67-BAB4-31F007D993CF}" dt="2021-09-03T14:18:44.858" v="553" actId="478"/>
          <ac:spMkLst>
            <pc:docMk/>
            <pc:sldMk cId="1793673798" sldId="342"/>
            <ac:spMk id="38" creationId="{AA9904D1-03DA-4A13-BDBC-9E4E776BDD76}"/>
          </ac:spMkLst>
        </pc:spChg>
        <pc:spChg chg="add mod">
          <ac:chgData name="Syphax Ait oubelli" userId="ecf726b1934da71b" providerId="LiveId" clId="{39C3F440-380F-4C67-BAB4-31F007D993CF}" dt="2021-09-03T14:32:16.405" v="674" actId="1076"/>
          <ac:spMkLst>
            <pc:docMk/>
            <pc:sldMk cId="1793673798" sldId="342"/>
            <ac:spMk id="46" creationId="{5A09F96C-372C-43CD-B859-F9B2360A8151}"/>
          </ac:spMkLst>
        </pc:spChg>
        <pc:spChg chg="add mod">
          <ac:chgData name="Syphax Ait oubelli" userId="ecf726b1934da71b" providerId="LiveId" clId="{39C3F440-380F-4C67-BAB4-31F007D993CF}" dt="2021-09-03T14:32:16.405" v="674" actId="1076"/>
          <ac:spMkLst>
            <pc:docMk/>
            <pc:sldMk cId="1793673798" sldId="342"/>
            <ac:spMk id="47" creationId="{30A5567F-D436-4D64-B2E2-CEA4FCA73722}"/>
          </ac:spMkLst>
        </pc:spChg>
        <pc:spChg chg="add mod">
          <ac:chgData name="Syphax Ait oubelli" userId="ecf726b1934da71b" providerId="LiveId" clId="{39C3F440-380F-4C67-BAB4-31F007D993CF}" dt="2021-09-03T14:32:16.405" v="674" actId="1076"/>
          <ac:spMkLst>
            <pc:docMk/>
            <pc:sldMk cId="1793673798" sldId="342"/>
            <ac:spMk id="48" creationId="{5CF1C74D-51B0-468D-860B-360039DB6837}"/>
          </ac:spMkLst>
        </pc:spChg>
        <pc:spChg chg="add mod">
          <ac:chgData name="Syphax Ait oubelli" userId="ecf726b1934da71b" providerId="LiveId" clId="{39C3F440-380F-4C67-BAB4-31F007D993CF}" dt="2021-09-03T14:32:16.405" v="674" actId="1076"/>
          <ac:spMkLst>
            <pc:docMk/>
            <pc:sldMk cId="1793673798" sldId="342"/>
            <ac:spMk id="49" creationId="{414E7C03-A422-4D84-AE64-A5D49F321717}"/>
          </ac:spMkLst>
        </pc:spChg>
        <pc:spChg chg="add mod">
          <ac:chgData name="Syphax Ait oubelli" userId="ecf726b1934da71b" providerId="LiveId" clId="{39C3F440-380F-4C67-BAB4-31F007D993CF}" dt="2021-09-03T14:32:16.405" v="674" actId="1076"/>
          <ac:spMkLst>
            <pc:docMk/>
            <pc:sldMk cId="1793673798" sldId="342"/>
            <ac:spMk id="50" creationId="{2D677B83-1E62-4B7B-9047-C7DCAFC5E0C5}"/>
          </ac:spMkLst>
        </pc:spChg>
        <pc:spChg chg="add mod">
          <ac:chgData name="Syphax Ait oubelli" userId="ecf726b1934da71b" providerId="LiveId" clId="{39C3F440-380F-4C67-BAB4-31F007D993CF}" dt="2021-09-03T14:32:16.405" v="674" actId="1076"/>
          <ac:spMkLst>
            <pc:docMk/>
            <pc:sldMk cId="1793673798" sldId="342"/>
            <ac:spMk id="51" creationId="{C3951B15-810C-483D-A03D-22D46681B89B}"/>
          </ac:spMkLst>
        </pc:spChg>
        <pc:spChg chg="add mod">
          <ac:chgData name="Syphax Ait oubelli" userId="ecf726b1934da71b" providerId="LiveId" clId="{39C3F440-380F-4C67-BAB4-31F007D993CF}" dt="2021-09-03T14:32:16.405" v="674" actId="1076"/>
          <ac:spMkLst>
            <pc:docMk/>
            <pc:sldMk cId="1793673798" sldId="342"/>
            <ac:spMk id="52" creationId="{CAED1800-9A7C-4AAD-8FAC-06842EB75A70}"/>
          </ac:spMkLst>
        </pc:spChg>
        <pc:spChg chg="add mod">
          <ac:chgData name="Syphax Ait oubelli" userId="ecf726b1934da71b" providerId="LiveId" clId="{39C3F440-380F-4C67-BAB4-31F007D993CF}" dt="2021-09-03T14:32:16.405" v="674" actId="1076"/>
          <ac:spMkLst>
            <pc:docMk/>
            <pc:sldMk cId="1793673798" sldId="342"/>
            <ac:spMk id="53" creationId="{E676B80D-AE53-40ED-9819-8F4EE68CEFE4}"/>
          </ac:spMkLst>
        </pc:spChg>
        <pc:cxnChg chg="add mod">
          <ac:chgData name="Syphax Ait oubelli" userId="ecf726b1934da71b" providerId="LiveId" clId="{39C3F440-380F-4C67-BAB4-31F007D993CF}" dt="2021-09-03T14:32:16.405" v="674" actId="1076"/>
          <ac:cxnSpMkLst>
            <pc:docMk/>
            <pc:sldMk cId="1793673798" sldId="342"/>
            <ac:cxnSpMk id="3" creationId="{9FB22305-4FF9-4DCF-8E5A-7F59131E5C03}"/>
          </ac:cxnSpMkLst>
        </pc:cxnChg>
        <pc:cxnChg chg="del mod">
          <ac:chgData name="Syphax Ait oubelli" userId="ecf726b1934da71b" providerId="LiveId" clId="{39C3F440-380F-4C67-BAB4-31F007D993CF}" dt="2021-09-03T14:18:49.650" v="555" actId="478"/>
          <ac:cxnSpMkLst>
            <pc:docMk/>
            <pc:sldMk cId="1793673798" sldId="342"/>
            <ac:cxnSpMk id="9" creationId="{C3F7FE87-9891-4926-AC76-B4C74F922A77}"/>
          </ac:cxnSpMkLst>
        </pc:cxnChg>
        <pc:cxnChg chg="add mod">
          <ac:chgData name="Syphax Ait oubelli" userId="ecf726b1934da71b" providerId="LiveId" clId="{39C3F440-380F-4C67-BAB4-31F007D993CF}" dt="2021-09-03T14:32:16.405" v="674" actId="1076"/>
          <ac:cxnSpMkLst>
            <pc:docMk/>
            <pc:sldMk cId="1793673798" sldId="342"/>
            <ac:cxnSpMk id="24" creationId="{794D3E47-D7D8-49C2-ABFE-F82A726A47A9}"/>
          </ac:cxnSpMkLst>
        </pc:cxnChg>
        <pc:cxnChg chg="add mod">
          <ac:chgData name="Syphax Ait oubelli" userId="ecf726b1934da71b" providerId="LiveId" clId="{39C3F440-380F-4C67-BAB4-31F007D993CF}" dt="2021-09-03T14:32:16.405" v="674" actId="1076"/>
          <ac:cxnSpMkLst>
            <pc:docMk/>
            <pc:sldMk cId="1793673798" sldId="342"/>
            <ac:cxnSpMk id="25" creationId="{CAA1AFF8-2894-4797-9DD5-51641677AF73}"/>
          </ac:cxnSpMkLst>
        </pc:cxnChg>
        <pc:cxnChg chg="add mod">
          <ac:chgData name="Syphax Ait oubelli" userId="ecf726b1934da71b" providerId="LiveId" clId="{39C3F440-380F-4C67-BAB4-31F007D993CF}" dt="2021-09-03T14:32:16.405" v="674" actId="1076"/>
          <ac:cxnSpMkLst>
            <pc:docMk/>
            <pc:sldMk cId="1793673798" sldId="342"/>
            <ac:cxnSpMk id="31" creationId="{65AEE5D5-6D66-4422-AAAA-E6441AEB17BC}"/>
          </ac:cxnSpMkLst>
        </pc:cxnChg>
        <pc:cxnChg chg="add mod">
          <ac:chgData name="Syphax Ait oubelli" userId="ecf726b1934da71b" providerId="LiveId" clId="{39C3F440-380F-4C67-BAB4-31F007D993CF}" dt="2021-09-03T14:32:16.405" v="674" actId="1076"/>
          <ac:cxnSpMkLst>
            <pc:docMk/>
            <pc:sldMk cId="1793673798" sldId="342"/>
            <ac:cxnSpMk id="32" creationId="{EF24B529-3990-4CE3-B7BA-E8942B08CD44}"/>
          </ac:cxnSpMkLst>
        </pc:cxnChg>
        <pc:cxnChg chg="del mod">
          <ac:chgData name="Syphax Ait oubelli" userId="ecf726b1934da71b" providerId="LiveId" clId="{39C3F440-380F-4C67-BAB4-31F007D993CF}" dt="2021-09-03T14:18:49.650" v="555" actId="478"/>
          <ac:cxnSpMkLst>
            <pc:docMk/>
            <pc:sldMk cId="1793673798" sldId="342"/>
            <ac:cxnSpMk id="33" creationId="{28CFB6A9-5525-4FBA-ABB3-5A4981EA56BE}"/>
          </ac:cxnSpMkLst>
        </pc:cxnChg>
        <pc:cxnChg chg="add mod">
          <ac:chgData name="Syphax Ait oubelli" userId="ecf726b1934da71b" providerId="LiveId" clId="{39C3F440-380F-4C67-BAB4-31F007D993CF}" dt="2021-09-03T14:32:16.405" v="674" actId="1076"/>
          <ac:cxnSpMkLst>
            <pc:docMk/>
            <pc:sldMk cId="1793673798" sldId="342"/>
            <ac:cxnSpMk id="33" creationId="{B84B1BCE-9F52-4DDA-91EA-3DA87FFF8462}"/>
          </ac:cxnSpMkLst>
        </pc:cxnChg>
        <pc:cxnChg chg="add mod">
          <ac:chgData name="Syphax Ait oubelli" userId="ecf726b1934da71b" providerId="LiveId" clId="{39C3F440-380F-4C67-BAB4-31F007D993CF}" dt="2021-09-03T14:32:16.405" v="674" actId="1076"/>
          <ac:cxnSpMkLst>
            <pc:docMk/>
            <pc:sldMk cId="1793673798" sldId="342"/>
            <ac:cxnSpMk id="35" creationId="{E673B391-74C4-4057-ACCF-6406336D2CB6}"/>
          </ac:cxnSpMkLst>
        </pc:cxnChg>
        <pc:cxnChg chg="add mod">
          <ac:chgData name="Syphax Ait oubelli" userId="ecf726b1934da71b" providerId="LiveId" clId="{39C3F440-380F-4C67-BAB4-31F007D993CF}" dt="2021-09-03T14:32:16.405" v="674" actId="1076"/>
          <ac:cxnSpMkLst>
            <pc:docMk/>
            <pc:sldMk cId="1793673798" sldId="342"/>
            <ac:cxnSpMk id="36" creationId="{FECF974F-43B9-4669-BC6D-EA9F2BEE073A}"/>
          </ac:cxnSpMkLst>
        </pc:cxnChg>
        <pc:cxnChg chg="add mod">
          <ac:chgData name="Syphax Ait oubelli" userId="ecf726b1934da71b" providerId="LiveId" clId="{39C3F440-380F-4C67-BAB4-31F007D993CF}" dt="2021-09-03T14:32:16.405" v="674" actId="1076"/>
          <ac:cxnSpMkLst>
            <pc:docMk/>
            <pc:sldMk cId="1793673798" sldId="342"/>
            <ac:cxnSpMk id="37" creationId="{15EEAA2B-E159-4F2C-A4AD-9801641A5D60}"/>
          </ac:cxnSpMkLst>
        </pc:cxnChg>
        <pc:cxnChg chg="add mod">
          <ac:chgData name="Syphax Ait oubelli" userId="ecf726b1934da71b" providerId="LiveId" clId="{39C3F440-380F-4C67-BAB4-31F007D993CF}" dt="2021-09-03T14:32:16.405" v="674" actId="1076"/>
          <ac:cxnSpMkLst>
            <pc:docMk/>
            <pc:sldMk cId="1793673798" sldId="342"/>
            <ac:cxnSpMk id="39" creationId="{03FDEF51-E2E5-4C1E-A042-0274665974FE}"/>
          </ac:cxnSpMkLst>
        </pc:cxnChg>
        <pc:cxnChg chg="del">
          <ac:chgData name="Syphax Ait oubelli" userId="ecf726b1934da71b" providerId="LiveId" clId="{39C3F440-380F-4C67-BAB4-31F007D993CF}" dt="2021-09-03T14:18:44.858" v="553" actId="478"/>
          <ac:cxnSpMkLst>
            <pc:docMk/>
            <pc:sldMk cId="1793673798" sldId="342"/>
            <ac:cxnSpMk id="40" creationId="{995DCAB6-35EF-4FB2-8FBB-3B7B401525A6}"/>
          </ac:cxnSpMkLst>
        </pc:cxnChg>
        <pc:cxnChg chg="add mod">
          <ac:chgData name="Syphax Ait oubelli" userId="ecf726b1934da71b" providerId="LiveId" clId="{39C3F440-380F-4C67-BAB4-31F007D993CF}" dt="2021-09-03T14:32:16.405" v="674" actId="1076"/>
          <ac:cxnSpMkLst>
            <pc:docMk/>
            <pc:sldMk cId="1793673798" sldId="342"/>
            <ac:cxnSpMk id="42" creationId="{2A892397-6F74-4E27-AB2B-5DC04082B5C8}"/>
          </ac:cxnSpMkLst>
        </pc:cxnChg>
        <pc:cxnChg chg="add mod">
          <ac:chgData name="Syphax Ait oubelli" userId="ecf726b1934da71b" providerId="LiveId" clId="{39C3F440-380F-4C67-BAB4-31F007D993CF}" dt="2021-09-03T14:32:16.405" v="674" actId="1076"/>
          <ac:cxnSpMkLst>
            <pc:docMk/>
            <pc:sldMk cId="1793673798" sldId="342"/>
            <ac:cxnSpMk id="43" creationId="{CDA7B37A-FF68-4EB7-9F64-1441B702C39E}"/>
          </ac:cxnSpMkLst>
        </pc:cxnChg>
        <pc:cxnChg chg="add mod">
          <ac:chgData name="Syphax Ait oubelli" userId="ecf726b1934da71b" providerId="LiveId" clId="{39C3F440-380F-4C67-BAB4-31F007D993CF}" dt="2021-09-03T14:32:16.405" v="674" actId="1076"/>
          <ac:cxnSpMkLst>
            <pc:docMk/>
            <pc:sldMk cId="1793673798" sldId="342"/>
            <ac:cxnSpMk id="44" creationId="{DFC4B756-772B-4D73-A455-730821E04EB9}"/>
          </ac:cxnSpMkLst>
        </pc:cxnChg>
        <pc:cxnChg chg="add mod">
          <ac:chgData name="Syphax Ait oubelli" userId="ecf726b1934da71b" providerId="LiveId" clId="{39C3F440-380F-4C67-BAB4-31F007D993CF}" dt="2021-09-03T14:32:16.405" v="674" actId="1076"/>
          <ac:cxnSpMkLst>
            <pc:docMk/>
            <pc:sldMk cId="1793673798" sldId="342"/>
            <ac:cxnSpMk id="45" creationId="{196897C9-7A7F-47AC-890A-7481233CB31A}"/>
          </ac:cxnSpMkLst>
        </pc:cxnChg>
      </pc:sldChg>
      <pc:sldChg chg="del">
        <pc:chgData name="Syphax Ait oubelli" userId="ecf726b1934da71b" providerId="LiveId" clId="{39C3F440-380F-4C67-BAB4-31F007D993CF}" dt="2021-09-02T16:25:21.666" v="0" actId="47"/>
        <pc:sldMkLst>
          <pc:docMk/>
          <pc:sldMk cId="3458070502" sldId="342"/>
        </pc:sldMkLst>
      </pc:sldChg>
      <pc:sldChg chg="addSp delSp modSp add mod">
        <pc:chgData name="Syphax Ait oubelli" userId="ecf726b1934da71b" providerId="LiveId" clId="{39C3F440-380F-4C67-BAB4-31F007D993CF}" dt="2021-09-03T14:33:31.173" v="733" actId="12789"/>
        <pc:sldMkLst>
          <pc:docMk/>
          <pc:sldMk cId="1224891720" sldId="343"/>
        </pc:sldMkLst>
        <pc:spChg chg="add mod">
          <ac:chgData name="Syphax Ait oubelli" userId="ecf726b1934da71b" providerId="LiveId" clId="{39C3F440-380F-4C67-BAB4-31F007D993CF}" dt="2021-09-03T14:33:31.173" v="733" actId="12789"/>
          <ac:spMkLst>
            <pc:docMk/>
            <pc:sldMk cId="1224891720" sldId="343"/>
            <ac:spMk id="2" creationId="{7D8BFDFB-4657-4998-AAEB-A66FC907B646}"/>
          </ac:spMkLst>
        </pc:spChg>
        <pc:spChg chg="del">
          <ac:chgData name="Syphax Ait oubelli" userId="ecf726b1934da71b" providerId="LiveId" clId="{39C3F440-380F-4C67-BAB4-31F007D993CF}" dt="2021-09-03T14:32:35.431" v="676" actId="478"/>
          <ac:spMkLst>
            <pc:docMk/>
            <pc:sldMk cId="1224891720" sldId="343"/>
            <ac:spMk id="4" creationId="{579528CC-1001-4F5A-A066-37C8EC27FFA9}"/>
          </ac:spMkLst>
        </pc:spChg>
        <pc:spChg chg="del">
          <ac:chgData name="Syphax Ait oubelli" userId="ecf726b1934da71b" providerId="LiveId" clId="{39C3F440-380F-4C67-BAB4-31F007D993CF}" dt="2021-09-03T14:32:35.431" v="676" actId="478"/>
          <ac:spMkLst>
            <pc:docMk/>
            <pc:sldMk cId="1224891720" sldId="343"/>
            <ac:spMk id="11" creationId="{B9F996D8-FF01-4A0B-A02B-BFD4D27638DC}"/>
          </ac:spMkLst>
        </pc:spChg>
        <pc:spChg chg="del">
          <ac:chgData name="Syphax Ait oubelli" userId="ecf726b1934da71b" providerId="LiveId" clId="{39C3F440-380F-4C67-BAB4-31F007D993CF}" dt="2021-09-03T14:32:35.431" v="676" actId="478"/>
          <ac:spMkLst>
            <pc:docMk/>
            <pc:sldMk cId="1224891720" sldId="343"/>
            <ac:spMk id="12" creationId="{1B56E0F7-CD95-4CED-BF7A-F4861CA1A06A}"/>
          </ac:spMkLst>
        </pc:spChg>
        <pc:spChg chg="del">
          <ac:chgData name="Syphax Ait oubelli" userId="ecf726b1934da71b" providerId="LiveId" clId="{39C3F440-380F-4C67-BAB4-31F007D993CF}" dt="2021-09-03T14:32:35.431" v="676" actId="478"/>
          <ac:spMkLst>
            <pc:docMk/>
            <pc:sldMk cId="1224891720" sldId="343"/>
            <ac:spMk id="18" creationId="{EC428C92-1C88-416D-888A-AD25D0C1E2BD}"/>
          </ac:spMkLst>
        </pc:spChg>
        <pc:spChg chg="del">
          <ac:chgData name="Syphax Ait oubelli" userId="ecf726b1934da71b" providerId="LiveId" clId="{39C3F440-380F-4C67-BAB4-31F007D993CF}" dt="2021-09-03T14:32:35.431" v="676" actId="478"/>
          <ac:spMkLst>
            <pc:docMk/>
            <pc:sldMk cId="1224891720" sldId="343"/>
            <ac:spMk id="19" creationId="{6AFA39CA-2FB1-46CC-AC9B-123ACD1D706D}"/>
          </ac:spMkLst>
        </pc:spChg>
        <pc:spChg chg="del">
          <ac:chgData name="Syphax Ait oubelli" userId="ecf726b1934da71b" providerId="LiveId" clId="{39C3F440-380F-4C67-BAB4-31F007D993CF}" dt="2021-09-03T14:32:35.431" v="676" actId="478"/>
          <ac:spMkLst>
            <pc:docMk/>
            <pc:sldMk cId="1224891720" sldId="343"/>
            <ac:spMk id="20" creationId="{0278AD4F-280A-464A-BB6D-08557D9F6102}"/>
          </ac:spMkLst>
        </pc:spChg>
        <pc:spChg chg="del">
          <ac:chgData name="Syphax Ait oubelli" userId="ecf726b1934da71b" providerId="LiveId" clId="{39C3F440-380F-4C67-BAB4-31F007D993CF}" dt="2021-09-03T14:32:35.431" v="676" actId="478"/>
          <ac:spMkLst>
            <pc:docMk/>
            <pc:sldMk cId="1224891720" sldId="343"/>
            <ac:spMk id="21" creationId="{68D0D669-1ABA-4C01-A16F-2E69D2CA71BF}"/>
          </ac:spMkLst>
        </pc:spChg>
        <pc:spChg chg="del">
          <ac:chgData name="Syphax Ait oubelli" userId="ecf726b1934da71b" providerId="LiveId" clId="{39C3F440-380F-4C67-BAB4-31F007D993CF}" dt="2021-09-03T14:32:35.431" v="676" actId="478"/>
          <ac:spMkLst>
            <pc:docMk/>
            <pc:sldMk cId="1224891720" sldId="343"/>
            <ac:spMk id="22" creationId="{2870A833-D9CA-43C1-83C7-1559E656ED6D}"/>
          </ac:spMkLst>
        </pc:spChg>
        <pc:spChg chg="del">
          <ac:chgData name="Syphax Ait oubelli" userId="ecf726b1934da71b" providerId="LiveId" clId="{39C3F440-380F-4C67-BAB4-31F007D993CF}" dt="2021-09-03T14:32:35.431" v="676" actId="478"/>
          <ac:spMkLst>
            <pc:docMk/>
            <pc:sldMk cId="1224891720" sldId="343"/>
            <ac:spMk id="23" creationId="{B41AB76A-6D49-405A-9D57-B6C45347B0AC}"/>
          </ac:spMkLst>
        </pc:spChg>
        <pc:spChg chg="del">
          <ac:chgData name="Syphax Ait oubelli" userId="ecf726b1934da71b" providerId="LiveId" clId="{39C3F440-380F-4C67-BAB4-31F007D993CF}" dt="2021-09-03T14:32:35.431" v="676" actId="478"/>
          <ac:spMkLst>
            <pc:docMk/>
            <pc:sldMk cId="1224891720" sldId="343"/>
            <ac:spMk id="26" creationId="{6C3F97F9-06FF-426F-8943-FCBCF209FA1C}"/>
          </ac:spMkLst>
        </pc:spChg>
        <pc:spChg chg="del">
          <ac:chgData name="Syphax Ait oubelli" userId="ecf726b1934da71b" providerId="LiveId" clId="{39C3F440-380F-4C67-BAB4-31F007D993CF}" dt="2021-09-03T14:32:35.431" v="676" actId="478"/>
          <ac:spMkLst>
            <pc:docMk/>
            <pc:sldMk cId="1224891720" sldId="343"/>
            <ac:spMk id="27" creationId="{70C53E98-AB17-4B98-898A-E796C7277107}"/>
          </ac:spMkLst>
        </pc:spChg>
        <pc:spChg chg="del">
          <ac:chgData name="Syphax Ait oubelli" userId="ecf726b1934da71b" providerId="LiveId" clId="{39C3F440-380F-4C67-BAB4-31F007D993CF}" dt="2021-09-03T14:32:35.431" v="676" actId="478"/>
          <ac:spMkLst>
            <pc:docMk/>
            <pc:sldMk cId="1224891720" sldId="343"/>
            <ac:spMk id="28" creationId="{340F3416-4196-40E9-9768-8ECB19640C9D}"/>
          </ac:spMkLst>
        </pc:spChg>
        <pc:spChg chg="del">
          <ac:chgData name="Syphax Ait oubelli" userId="ecf726b1934da71b" providerId="LiveId" clId="{39C3F440-380F-4C67-BAB4-31F007D993CF}" dt="2021-09-03T14:32:35.431" v="676" actId="478"/>
          <ac:spMkLst>
            <pc:docMk/>
            <pc:sldMk cId="1224891720" sldId="343"/>
            <ac:spMk id="29" creationId="{E4FA5F29-0795-4CC9-9C53-BB44F3CD0648}"/>
          </ac:spMkLst>
        </pc:spChg>
        <pc:spChg chg="del">
          <ac:chgData name="Syphax Ait oubelli" userId="ecf726b1934da71b" providerId="LiveId" clId="{39C3F440-380F-4C67-BAB4-31F007D993CF}" dt="2021-09-03T14:32:35.431" v="676" actId="478"/>
          <ac:spMkLst>
            <pc:docMk/>
            <pc:sldMk cId="1224891720" sldId="343"/>
            <ac:spMk id="30" creationId="{BF15B7E0-D720-4FD4-9946-82F44217116E}"/>
          </ac:spMkLst>
        </pc:spChg>
        <pc:spChg chg="del">
          <ac:chgData name="Syphax Ait oubelli" userId="ecf726b1934da71b" providerId="LiveId" clId="{39C3F440-380F-4C67-BAB4-31F007D993CF}" dt="2021-09-03T14:32:35.431" v="676" actId="478"/>
          <ac:spMkLst>
            <pc:docMk/>
            <pc:sldMk cId="1224891720" sldId="343"/>
            <ac:spMk id="34" creationId="{0FD36985-80F7-445C-AD57-DC1C1330BAC2}"/>
          </ac:spMkLst>
        </pc:spChg>
        <pc:spChg chg="del">
          <ac:chgData name="Syphax Ait oubelli" userId="ecf726b1934da71b" providerId="LiveId" clId="{39C3F440-380F-4C67-BAB4-31F007D993CF}" dt="2021-09-03T14:32:35.431" v="676" actId="478"/>
          <ac:spMkLst>
            <pc:docMk/>
            <pc:sldMk cId="1224891720" sldId="343"/>
            <ac:spMk id="46" creationId="{5A09F96C-372C-43CD-B859-F9B2360A8151}"/>
          </ac:spMkLst>
        </pc:spChg>
        <pc:spChg chg="del">
          <ac:chgData name="Syphax Ait oubelli" userId="ecf726b1934da71b" providerId="LiveId" clId="{39C3F440-380F-4C67-BAB4-31F007D993CF}" dt="2021-09-03T14:32:35.431" v="676" actId="478"/>
          <ac:spMkLst>
            <pc:docMk/>
            <pc:sldMk cId="1224891720" sldId="343"/>
            <ac:spMk id="47" creationId="{30A5567F-D436-4D64-B2E2-CEA4FCA73722}"/>
          </ac:spMkLst>
        </pc:spChg>
        <pc:spChg chg="del">
          <ac:chgData name="Syphax Ait oubelli" userId="ecf726b1934da71b" providerId="LiveId" clId="{39C3F440-380F-4C67-BAB4-31F007D993CF}" dt="2021-09-03T14:32:35.431" v="676" actId="478"/>
          <ac:spMkLst>
            <pc:docMk/>
            <pc:sldMk cId="1224891720" sldId="343"/>
            <ac:spMk id="48" creationId="{5CF1C74D-51B0-468D-860B-360039DB6837}"/>
          </ac:spMkLst>
        </pc:spChg>
        <pc:spChg chg="del">
          <ac:chgData name="Syphax Ait oubelli" userId="ecf726b1934da71b" providerId="LiveId" clId="{39C3F440-380F-4C67-BAB4-31F007D993CF}" dt="2021-09-03T14:32:35.431" v="676" actId="478"/>
          <ac:spMkLst>
            <pc:docMk/>
            <pc:sldMk cId="1224891720" sldId="343"/>
            <ac:spMk id="49" creationId="{414E7C03-A422-4D84-AE64-A5D49F321717}"/>
          </ac:spMkLst>
        </pc:spChg>
        <pc:spChg chg="del">
          <ac:chgData name="Syphax Ait oubelli" userId="ecf726b1934da71b" providerId="LiveId" clId="{39C3F440-380F-4C67-BAB4-31F007D993CF}" dt="2021-09-03T14:32:35.431" v="676" actId="478"/>
          <ac:spMkLst>
            <pc:docMk/>
            <pc:sldMk cId="1224891720" sldId="343"/>
            <ac:spMk id="50" creationId="{2D677B83-1E62-4B7B-9047-C7DCAFC5E0C5}"/>
          </ac:spMkLst>
        </pc:spChg>
        <pc:spChg chg="del">
          <ac:chgData name="Syphax Ait oubelli" userId="ecf726b1934da71b" providerId="LiveId" clId="{39C3F440-380F-4C67-BAB4-31F007D993CF}" dt="2021-09-03T14:32:35.431" v="676" actId="478"/>
          <ac:spMkLst>
            <pc:docMk/>
            <pc:sldMk cId="1224891720" sldId="343"/>
            <ac:spMk id="51" creationId="{C3951B15-810C-483D-A03D-22D46681B89B}"/>
          </ac:spMkLst>
        </pc:spChg>
        <pc:spChg chg="del">
          <ac:chgData name="Syphax Ait oubelli" userId="ecf726b1934da71b" providerId="LiveId" clId="{39C3F440-380F-4C67-BAB4-31F007D993CF}" dt="2021-09-03T14:32:35.431" v="676" actId="478"/>
          <ac:spMkLst>
            <pc:docMk/>
            <pc:sldMk cId="1224891720" sldId="343"/>
            <ac:spMk id="52" creationId="{CAED1800-9A7C-4AAD-8FAC-06842EB75A70}"/>
          </ac:spMkLst>
        </pc:spChg>
        <pc:spChg chg="del">
          <ac:chgData name="Syphax Ait oubelli" userId="ecf726b1934da71b" providerId="LiveId" clId="{39C3F440-380F-4C67-BAB4-31F007D993CF}" dt="2021-09-03T14:32:35.431" v="676" actId="478"/>
          <ac:spMkLst>
            <pc:docMk/>
            <pc:sldMk cId="1224891720" sldId="343"/>
            <ac:spMk id="53" creationId="{E676B80D-AE53-40ED-9819-8F4EE68CEFE4}"/>
          </ac:spMkLst>
        </pc:spChg>
        <pc:cxnChg chg="del mod">
          <ac:chgData name="Syphax Ait oubelli" userId="ecf726b1934da71b" providerId="LiveId" clId="{39C3F440-380F-4C67-BAB4-31F007D993CF}" dt="2021-09-03T14:32:35.431" v="676" actId="478"/>
          <ac:cxnSpMkLst>
            <pc:docMk/>
            <pc:sldMk cId="1224891720" sldId="343"/>
            <ac:cxnSpMk id="3" creationId="{9FB22305-4FF9-4DCF-8E5A-7F59131E5C03}"/>
          </ac:cxnSpMkLst>
        </pc:cxnChg>
        <pc:cxnChg chg="del mod">
          <ac:chgData name="Syphax Ait oubelli" userId="ecf726b1934da71b" providerId="LiveId" clId="{39C3F440-380F-4C67-BAB4-31F007D993CF}" dt="2021-09-03T14:32:35.431" v="676" actId="478"/>
          <ac:cxnSpMkLst>
            <pc:docMk/>
            <pc:sldMk cId="1224891720" sldId="343"/>
            <ac:cxnSpMk id="24" creationId="{794D3E47-D7D8-49C2-ABFE-F82A726A47A9}"/>
          </ac:cxnSpMkLst>
        </pc:cxnChg>
        <pc:cxnChg chg="del mod">
          <ac:chgData name="Syphax Ait oubelli" userId="ecf726b1934da71b" providerId="LiveId" clId="{39C3F440-380F-4C67-BAB4-31F007D993CF}" dt="2021-09-03T14:32:35.431" v="676" actId="478"/>
          <ac:cxnSpMkLst>
            <pc:docMk/>
            <pc:sldMk cId="1224891720" sldId="343"/>
            <ac:cxnSpMk id="25" creationId="{CAA1AFF8-2894-4797-9DD5-51641677AF73}"/>
          </ac:cxnSpMkLst>
        </pc:cxnChg>
        <pc:cxnChg chg="del mod">
          <ac:chgData name="Syphax Ait oubelli" userId="ecf726b1934da71b" providerId="LiveId" clId="{39C3F440-380F-4C67-BAB4-31F007D993CF}" dt="2021-09-03T14:32:35.431" v="676" actId="478"/>
          <ac:cxnSpMkLst>
            <pc:docMk/>
            <pc:sldMk cId="1224891720" sldId="343"/>
            <ac:cxnSpMk id="31" creationId="{65AEE5D5-6D66-4422-AAAA-E6441AEB17BC}"/>
          </ac:cxnSpMkLst>
        </pc:cxnChg>
        <pc:cxnChg chg="del">
          <ac:chgData name="Syphax Ait oubelli" userId="ecf726b1934da71b" providerId="LiveId" clId="{39C3F440-380F-4C67-BAB4-31F007D993CF}" dt="2021-09-03T14:32:35.431" v="676" actId="478"/>
          <ac:cxnSpMkLst>
            <pc:docMk/>
            <pc:sldMk cId="1224891720" sldId="343"/>
            <ac:cxnSpMk id="32" creationId="{EF24B529-3990-4CE3-B7BA-E8942B08CD44}"/>
          </ac:cxnSpMkLst>
        </pc:cxnChg>
        <pc:cxnChg chg="del">
          <ac:chgData name="Syphax Ait oubelli" userId="ecf726b1934da71b" providerId="LiveId" clId="{39C3F440-380F-4C67-BAB4-31F007D993CF}" dt="2021-09-03T14:32:35.431" v="676" actId="478"/>
          <ac:cxnSpMkLst>
            <pc:docMk/>
            <pc:sldMk cId="1224891720" sldId="343"/>
            <ac:cxnSpMk id="33" creationId="{B84B1BCE-9F52-4DDA-91EA-3DA87FFF8462}"/>
          </ac:cxnSpMkLst>
        </pc:cxnChg>
        <pc:cxnChg chg="del mod">
          <ac:chgData name="Syphax Ait oubelli" userId="ecf726b1934da71b" providerId="LiveId" clId="{39C3F440-380F-4C67-BAB4-31F007D993CF}" dt="2021-09-03T14:32:35.431" v="676" actId="478"/>
          <ac:cxnSpMkLst>
            <pc:docMk/>
            <pc:sldMk cId="1224891720" sldId="343"/>
            <ac:cxnSpMk id="35" creationId="{E673B391-74C4-4057-ACCF-6406336D2CB6}"/>
          </ac:cxnSpMkLst>
        </pc:cxnChg>
        <pc:cxnChg chg="del mod">
          <ac:chgData name="Syphax Ait oubelli" userId="ecf726b1934da71b" providerId="LiveId" clId="{39C3F440-380F-4C67-BAB4-31F007D993CF}" dt="2021-09-03T14:32:35.431" v="676" actId="478"/>
          <ac:cxnSpMkLst>
            <pc:docMk/>
            <pc:sldMk cId="1224891720" sldId="343"/>
            <ac:cxnSpMk id="36" creationId="{FECF974F-43B9-4669-BC6D-EA9F2BEE073A}"/>
          </ac:cxnSpMkLst>
        </pc:cxnChg>
        <pc:cxnChg chg="del mod">
          <ac:chgData name="Syphax Ait oubelli" userId="ecf726b1934da71b" providerId="LiveId" clId="{39C3F440-380F-4C67-BAB4-31F007D993CF}" dt="2021-09-03T14:32:35.431" v="676" actId="478"/>
          <ac:cxnSpMkLst>
            <pc:docMk/>
            <pc:sldMk cId="1224891720" sldId="343"/>
            <ac:cxnSpMk id="37" creationId="{15EEAA2B-E159-4F2C-A4AD-9801641A5D60}"/>
          </ac:cxnSpMkLst>
        </pc:cxnChg>
        <pc:cxnChg chg="del mod">
          <ac:chgData name="Syphax Ait oubelli" userId="ecf726b1934da71b" providerId="LiveId" clId="{39C3F440-380F-4C67-BAB4-31F007D993CF}" dt="2021-09-03T14:32:35.431" v="676" actId="478"/>
          <ac:cxnSpMkLst>
            <pc:docMk/>
            <pc:sldMk cId="1224891720" sldId="343"/>
            <ac:cxnSpMk id="39" creationId="{03FDEF51-E2E5-4C1E-A042-0274665974FE}"/>
          </ac:cxnSpMkLst>
        </pc:cxnChg>
        <pc:cxnChg chg="del">
          <ac:chgData name="Syphax Ait oubelli" userId="ecf726b1934da71b" providerId="LiveId" clId="{39C3F440-380F-4C67-BAB4-31F007D993CF}" dt="2021-09-03T14:32:35.431" v="676" actId="478"/>
          <ac:cxnSpMkLst>
            <pc:docMk/>
            <pc:sldMk cId="1224891720" sldId="343"/>
            <ac:cxnSpMk id="42" creationId="{2A892397-6F74-4E27-AB2B-5DC04082B5C8}"/>
          </ac:cxnSpMkLst>
        </pc:cxnChg>
        <pc:cxnChg chg="del">
          <ac:chgData name="Syphax Ait oubelli" userId="ecf726b1934da71b" providerId="LiveId" clId="{39C3F440-380F-4C67-BAB4-31F007D993CF}" dt="2021-09-03T14:32:35.431" v="676" actId="478"/>
          <ac:cxnSpMkLst>
            <pc:docMk/>
            <pc:sldMk cId="1224891720" sldId="343"/>
            <ac:cxnSpMk id="43" creationId="{CDA7B37A-FF68-4EB7-9F64-1441B702C39E}"/>
          </ac:cxnSpMkLst>
        </pc:cxnChg>
        <pc:cxnChg chg="del">
          <ac:chgData name="Syphax Ait oubelli" userId="ecf726b1934da71b" providerId="LiveId" clId="{39C3F440-380F-4C67-BAB4-31F007D993CF}" dt="2021-09-03T14:32:35.431" v="676" actId="478"/>
          <ac:cxnSpMkLst>
            <pc:docMk/>
            <pc:sldMk cId="1224891720" sldId="343"/>
            <ac:cxnSpMk id="44" creationId="{DFC4B756-772B-4D73-A455-730821E04EB9}"/>
          </ac:cxnSpMkLst>
        </pc:cxnChg>
        <pc:cxnChg chg="del">
          <ac:chgData name="Syphax Ait oubelli" userId="ecf726b1934da71b" providerId="LiveId" clId="{39C3F440-380F-4C67-BAB4-31F007D993CF}" dt="2021-09-03T14:32:35.431" v="676" actId="478"/>
          <ac:cxnSpMkLst>
            <pc:docMk/>
            <pc:sldMk cId="1224891720" sldId="343"/>
            <ac:cxnSpMk id="45" creationId="{196897C9-7A7F-47AC-890A-7481233CB31A}"/>
          </ac:cxnSpMkLst>
        </pc:cxnChg>
      </pc:sldChg>
      <pc:sldChg chg="del">
        <pc:chgData name="Syphax Ait oubelli" userId="ecf726b1934da71b" providerId="LiveId" clId="{39C3F440-380F-4C67-BAB4-31F007D993CF}" dt="2021-09-02T16:25:21.666" v="0" actId="47"/>
        <pc:sldMkLst>
          <pc:docMk/>
          <pc:sldMk cId="3388370669" sldId="343"/>
        </pc:sldMkLst>
      </pc:sldChg>
      <pc:sldChg chg="addSp delSp modSp add mod">
        <pc:chgData name="Syphax Ait oubelli" userId="ecf726b1934da71b" providerId="LiveId" clId="{39C3F440-380F-4C67-BAB4-31F007D993CF}" dt="2021-09-03T14:36:25.521" v="779" actId="20577"/>
        <pc:sldMkLst>
          <pc:docMk/>
          <pc:sldMk cId="1469424833" sldId="344"/>
        </pc:sldMkLst>
        <pc:spChg chg="del mod">
          <ac:chgData name="Syphax Ait oubelli" userId="ecf726b1934da71b" providerId="LiveId" clId="{39C3F440-380F-4C67-BAB4-31F007D993CF}" dt="2021-09-03T14:34:58.469" v="753" actId="478"/>
          <ac:spMkLst>
            <pc:docMk/>
            <pc:sldMk cId="1469424833" sldId="344"/>
            <ac:spMk id="2" creationId="{7D8BFDFB-4657-4998-AAEB-A66FC907B646}"/>
          </ac:spMkLst>
        </pc:spChg>
        <pc:spChg chg="add mod">
          <ac:chgData name="Syphax Ait oubelli" userId="ecf726b1934da71b" providerId="LiveId" clId="{39C3F440-380F-4C67-BAB4-31F007D993CF}" dt="2021-09-03T14:36:05.331" v="763" actId="1076"/>
          <ac:spMkLst>
            <pc:docMk/>
            <pc:sldMk cId="1469424833" sldId="344"/>
            <ac:spMk id="3" creationId="{FF248684-B4E3-4E60-B099-899270EFE89F}"/>
          </ac:spMkLst>
        </pc:spChg>
        <pc:spChg chg="add mod">
          <ac:chgData name="Syphax Ait oubelli" userId="ecf726b1934da71b" providerId="LiveId" clId="{39C3F440-380F-4C67-BAB4-31F007D993CF}" dt="2021-09-03T14:36:25.521" v="779" actId="20577"/>
          <ac:spMkLst>
            <pc:docMk/>
            <pc:sldMk cId="1469424833" sldId="344"/>
            <ac:spMk id="4" creationId="{017386AD-B4D7-4649-A202-90544563DDB9}"/>
          </ac:spMkLst>
        </pc:spChg>
        <pc:spChg chg="add mod">
          <ac:chgData name="Syphax Ait oubelli" userId="ecf726b1934da71b" providerId="LiveId" clId="{39C3F440-380F-4C67-BAB4-31F007D993CF}" dt="2021-09-03T14:36:24.119" v="778" actId="20577"/>
          <ac:spMkLst>
            <pc:docMk/>
            <pc:sldMk cId="1469424833" sldId="344"/>
            <ac:spMk id="5" creationId="{4C5CDCE8-1C46-4632-B0BB-F0B6C89BBA81}"/>
          </ac:spMkLst>
        </pc:spChg>
        <pc:spChg chg="add mod">
          <ac:chgData name="Syphax Ait oubelli" userId="ecf726b1934da71b" providerId="LiveId" clId="{39C3F440-380F-4C67-BAB4-31F007D993CF}" dt="2021-09-03T14:36:21.976" v="777" actId="20577"/>
          <ac:spMkLst>
            <pc:docMk/>
            <pc:sldMk cId="1469424833" sldId="344"/>
            <ac:spMk id="6" creationId="{B0B84CED-5E9A-4E09-9122-EC5FD86BF7CA}"/>
          </ac:spMkLst>
        </pc:spChg>
        <pc:spChg chg="add mod">
          <ac:chgData name="Syphax Ait oubelli" userId="ecf726b1934da71b" providerId="LiveId" clId="{39C3F440-380F-4C67-BAB4-31F007D993CF}" dt="2021-09-03T14:36:19.560" v="776" actId="20577"/>
          <ac:spMkLst>
            <pc:docMk/>
            <pc:sldMk cId="1469424833" sldId="344"/>
            <ac:spMk id="7" creationId="{70CB582C-72C7-4A66-A6AA-ADF22102BF2B}"/>
          </ac:spMkLst>
        </pc:spChg>
        <pc:spChg chg="add mod">
          <ac:chgData name="Syphax Ait oubelli" userId="ecf726b1934da71b" providerId="LiveId" clId="{39C3F440-380F-4C67-BAB4-31F007D993CF}" dt="2021-09-03T14:36:00.539" v="760" actId="1076"/>
          <ac:spMkLst>
            <pc:docMk/>
            <pc:sldMk cId="1469424833" sldId="344"/>
            <ac:spMk id="8" creationId="{4C1539C2-8F8D-4C39-9B84-DD0468D5706B}"/>
          </ac:spMkLst>
        </pc:spChg>
        <pc:spChg chg="add mod">
          <ac:chgData name="Syphax Ait oubelli" userId="ecf726b1934da71b" providerId="LiveId" clId="{39C3F440-380F-4C67-BAB4-31F007D993CF}" dt="2021-09-03T14:36:00.539" v="760" actId="1076"/>
          <ac:spMkLst>
            <pc:docMk/>
            <pc:sldMk cId="1469424833" sldId="344"/>
            <ac:spMk id="9" creationId="{F4DEB535-7860-4959-A434-20BDA4FE6DF3}"/>
          </ac:spMkLst>
        </pc:spChg>
        <pc:spChg chg="add mod">
          <ac:chgData name="Syphax Ait oubelli" userId="ecf726b1934da71b" providerId="LiveId" clId="{39C3F440-380F-4C67-BAB4-31F007D993CF}" dt="2021-09-03T14:36:00.539" v="760" actId="1076"/>
          <ac:spMkLst>
            <pc:docMk/>
            <pc:sldMk cId="1469424833" sldId="344"/>
            <ac:spMk id="10" creationId="{DC02051A-705C-4B81-BF26-138A85BEA213}"/>
          </ac:spMkLst>
        </pc:spChg>
      </pc:sldChg>
      <pc:sldChg chg="addSp delSp modSp add mod">
        <pc:chgData name="Syphax Ait oubelli" userId="ecf726b1934da71b" providerId="LiveId" clId="{39C3F440-380F-4C67-BAB4-31F007D993CF}" dt="2021-09-03T14:52:18.181" v="904" actId="207"/>
        <pc:sldMkLst>
          <pc:docMk/>
          <pc:sldMk cId="217032862" sldId="345"/>
        </pc:sldMkLst>
        <pc:spChg chg="del">
          <ac:chgData name="Syphax Ait oubelli" userId="ecf726b1934da71b" providerId="LiveId" clId="{39C3F440-380F-4C67-BAB4-31F007D993CF}" dt="2021-09-03T14:42:05.436" v="781" actId="478"/>
          <ac:spMkLst>
            <pc:docMk/>
            <pc:sldMk cId="217032862" sldId="345"/>
            <ac:spMk id="3" creationId="{FF248684-B4E3-4E60-B099-899270EFE89F}"/>
          </ac:spMkLst>
        </pc:spChg>
        <pc:spChg chg="del">
          <ac:chgData name="Syphax Ait oubelli" userId="ecf726b1934da71b" providerId="LiveId" clId="{39C3F440-380F-4C67-BAB4-31F007D993CF}" dt="2021-09-03T14:42:05.436" v="781" actId="478"/>
          <ac:spMkLst>
            <pc:docMk/>
            <pc:sldMk cId="217032862" sldId="345"/>
            <ac:spMk id="4" creationId="{017386AD-B4D7-4649-A202-90544563DDB9}"/>
          </ac:spMkLst>
        </pc:spChg>
        <pc:spChg chg="del">
          <ac:chgData name="Syphax Ait oubelli" userId="ecf726b1934da71b" providerId="LiveId" clId="{39C3F440-380F-4C67-BAB4-31F007D993CF}" dt="2021-09-03T14:42:05.436" v="781" actId="478"/>
          <ac:spMkLst>
            <pc:docMk/>
            <pc:sldMk cId="217032862" sldId="345"/>
            <ac:spMk id="5" creationId="{4C5CDCE8-1C46-4632-B0BB-F0B6C89BBA81}"/>
          </ac:spMkLst>
        </pc:spChg>
        <pc:spChg chg="del">
          <ac:chgData name="Syphax Ait oubelli" userId="ecf726b1934da71b" providerId="LiveId" clId="{39C3F440-380F-4C67-BAB4-31F007D993CF}" dt="2021-09-03T14:42:05.436" v="781" actId="478"/>
          <ac:spMkLst>
            <pc:docMk/>
            <pc:sldMk cId="217032862" sldId="345"/>
            <ac:spMk id="6" creationId="{B0B84CED-5E9A-4E09-9122-EC5FD86BF7CA}"/>
          </ac:spMkLst>
        </pc:spChg>
        <pc:spChg chg="del">
          <ac:chgData name="Syphax Ait oubelli" userId="ecf726b1934da71b" providerId="LiveId" clId="{39C3F440-380F-4C67-BAB4-31F007D993CF}" dt="2021-09-03T14:42:05.436" v="781" actId="478"/>
          <ac:spMkLst>
            <pc:docMk/>
            <pc:sldMk cId="217032862" sldId="345"/>
            <ac:spMk id="7" creationId="{70CB582C-72C7-4A66-A6AA-ADF22102BF2B}"/>
          </ac:spMkLst>
        </pc:spChg>
        <pc:spChg chg="del">
          <ac:chgData name="Syphax Ait oubelli" userId="ecf726b1934da71b" providerId="LiveId" clId="{39C3F440-380F-4C67-BAB4-31F007D993CF}" dt="2021-09-03T14:42:05.436" v="781" actId="478"/>
          <ac:spMkLst>
            <pc:docMk/>
            <pc:sldMk cId="217032862" sldId="345"/>
            <ac:spMk id="8" creationId="{4C1539C2-8F8D-4C39-9B84-DD0468D5706B}"/>
          </ac:spMkLst>
        </pc:spChg>
        <pc:spChg chg="del">
          <ac:chgData name="Syphax Ait oubelli" userId="ecf726b1934da71b" providerId="LiveId" clId="{39C3F440-380F-4C67-BAB4-31F007D993CF}" dt="2021-09-03T14:42:05.436" v="781" actId="478"/>
          <ac:spMkLst>
            <pc:docMk/>
            <pc:sldMk cId="217032862" sldId="345"/>
            <ac:spMk id="9" creationId="{F4DEB535-7860-4959-A434-20BDA4FE6DF3}"/>
          </ac:spMkLst>
        </pc:spChg>
        <pc:spChg chg="del">
          <ac:chgData name="Syphax Ait oubelli" userId="ecf726b1934da71b" providerId="LiveId" clId="{39C3F440-380F-4C67-BAB4-31F007D993CF}" dt="2021-09-03T14:42:05.436" v="781" actId="478"/>
          <ac:spMkLst>
            <pc:docMk/>
            <pc:sldMk cId="217032862" sldId="345"/>
            <ac:spMk id="10" creationId="{DC02051A-705C-4B81-BF26-138A85BEA213}"/>
          </ac:spMkLst>
        </pc:spChg>
        <pc:spChg chg="add mod topLvl">
          <ac:chgData name="Syphax Ait oubelli" userId="ecf726b1934da71b" providerId="LiveId" clId="{39C3F440-380F-4C67-BAB4-31F007D993CF}" dt="2021-09-03T14:49:57.748" v="832" actId="165"/>
          <ac:spMkLst>
            <pc:docMk/>
            <pc:sldMk cId="217032862" sldId="345"/>
            <ac:spMk id="11" creationId="{ECC6DB2C-74BA-4E37-976E-F7CDAF27BCCB}"/>
          </ac:spMkLst>
        </pc:spChg>
        <pc:spChg chg="add mod topLvl">
          <ac:chgData name="Syphax Ait oubelli" userId="ecf726b1934da71b" providerId="LiveId" clId="{39C3F440-380F-4C67-BAB4-31F007D993CF}" dt="2021-09-03T14:49:57.748" v="832" actId="165"/>
          <ac:spMkLst>
            <pc:docMk/>
            <pc:sldMk cId="217032862" sldId="345"/>
            <ac:spMk id="12" creationId="{E2F3D9E0-90C3-4F23-B2F0-04A0F3DFD96B}"/>
          </ac:spMkLst>
        </pc:spChg>
        <pc:spChg chg="add mod topLvl">
          <ac:chgData name="Syphax Ait oubelli" userId="ecf726b1934da71b" providerId="LiveId" clId="{39C3F440-380F-4C67-BAB4-31F007D993CF}" dt="2021-09-03T14:49:57.748" v="832" actId="165"/>
          <ac:spMkLst>
            <pc:docMk/>
            <pc:sldMk cId="217032862" sldId="345"/>
            <ac:spMk id="13" creationId="{7EB90BA7-2616-4006-B32D-0107FF079750}"/>
          </ac:spMkLst>
        </pc:spChg>
        <pc:spChg chg="add mod topLvl">
          <ac:chgData name="Syphax Ait oubelli" userId="ecf726b1934da71b" providerId="LiveId" clId="{39C3F440-380F-4C67-BAB4-31F007D993CF}" dt="2021-09-03T14:49:57.748" v="832" actId="165"/>
          <ac:spMkLst>
            <pc:docMk/>
            <pc:sldMk cId="217032862" sldId="345"/>
            <ac:spMk id="14" creationId="{578AD307-617C-4F81-984D-521E2827D39D}"/>
          </ac:spMkLst>
        </pc:spChg>
        <pc:spChg chg="add mod topLvl">
          <ac:chgData name="Syphax Ait oubelli" userId="ecf726b1934da71b" providerId="LiveId" clId="{39C3F440-380F-4C67-BAB4-31F007D993CF}" dt="2021-09-03T14:49:57.748" v="832" actId="165"/>
          <ac:spMkLst>
            <pc:docMk/>
            <pc:sldMk cId="217032862" sldId="345"/>
            <ac:spMk id="15" creationId="{BC097D2C-EC4E-4B81-8A95-0C83E105C880}"/>
          </ac:spMkLst>
        </pc:spChg>
        <pc:spChg chg="add mod topLvl">
          <ac:chgData name="Syphax Ait oubelli" userId="ecf726b1934da71b" providerId="LiveId" clId="{39C3F440-380F-4C67-BAB4-31F007D993CF}" dt="2021-09-03T14:49:57.748" v="832" actId="165"/>
          <ac:spMkLst>
            <pc:docMk/>
            <pc:sldMk cId="217032862" sldId="345"/>
            <ac:spMk id="16" creationId="{38173B16-EC6C-4F87-8898-DC40A1126D39}"/>
          </ac:spMkLst>
        </pc:spChg>
        <pc:spChg chg="add mod topLvl">
          <ac:chgData name="Syphax Ait oubelli" userId="ecf726b1934da71b" providerId="LiveId" clId="{39C3F440-380F-4C67-BAB4-31F007D993CF}" dt="2021-09-03T14:49:57.748" v="832" actId="165"/>
          <ac:spMkLst>
            <pc:docMk/>
            <pc:sldMk cId="217032862" sldId="345"/>
            <ac:spMk id="17" creationId="{0E27959D-8535-4028-8882-B5A7B1F0E104}"/>
          </ac:spMkLst>
        </pc:spChg>
        <pc:spChg chg="add mod topLvl">
          <ac:chgData name="Syphax Ait oubelli" userId="ecf726b1934da71b" providerId="LiveId" clId="{39C3F440-380F-4C67-BAB4-31F007D993CF}" dt="2021-09-03T14:49:57.748" v="832" actId="165"/>
          <ac:spMkLst>
            <pc:docMk/>
            <pc:sldMk cId="217032862" sldId="345"/>
            <ac:spMk id="18" creationId="{E748A32A-9C25-4F1E-8496-886D27D707A2}"/>
          </ac:spMkLst>
        </pc:spChg>
        <pc:spChg chg="add mod">
          <ac:chgData name="Syphax Ait oubelli" userId="ecf726b1934da71b" providerId="LiveId" clId="{39C3F440-380F-4C67-BAB4-31F007D993CF}" dt="2021-09-03T14:52:18.181" v="904" actId="207"/>
          <ac:spMkLst>
            <pc:docMk/>
            <pc:sldMk cId="217032862" sldId="345"/>
            <ac:spMk id="69" creationId="{BA5EF42B-4DD3-401D-92DA-716E1E682A6D}"/>
          </ac:spMkLst>
        </pc:spChg>
        <pc:grpChg chg="add del mod">
          <ac:chgData name="Syphax Ait oubelli" userId="ecf726b1934da71b" providerId="LiveId" clId="{39C3F440-380F-4C67-BAB4-31F007D993CF}" dt="2021-09-03T14:42:55.136" v="799" actId="165"/>
          <ac:grpSpMkLst>
            <pc:docMk/>
            <pc:sldMk cId="217032862" sldId="345"/>
            <ac:grpSpMk id="2" creationId="{44B2E0F6-5940-4C54-833E-4273D78C6480}"/>
          </ac:grpSpMkLst>
        </pc:grpChg>
        <pc:grpChg chg="add del mod">
          <ac:chgData name="Syphax Ait oubelli" userId="ecf726b1934da71b" providerId="LiveId" clId="{39C3F440-380F-4C67-BAB4-31F007D993CF}" dt="2021-09-03T14:49:57.748" v="832" actId="165"/>
          <ac:grpSpMkLst>
            <pc:docMk/>
            <pc:sldMk cId="217032862" sldId="345"/>
            <ac:grpSpMk id="31" creationId="{9E03014A-EAF4-4BFB-B996-2D8BB5A00561}"/>
          </ac:grpSpMkLst>
        </pc:grpChg>
        <pc:cxnChg chg="add del mod">
          <ac:chgData name="Syphax Ait oubelli" userId="ecf726b1934da71b" providerId="LiveId" clId="{39C3F440-380F-4C67-BAB4-31F007D993CF}" dt="2021-09-03T14:43:47.090" v="817" actId="21"/>
          <ac:cxnSpMkLst>
            <pc:docMk/>
            <pc:sldMk cId="217032862" sldId="345"/>
            <ac:cxnSpMk id="20" creationId="{A8F8A7A8-7B3E-41B0-BDCE-CBCFA2A6E27B}"/>
          </ac:cxnSpMkLst>
        </pc:cxnChg>
        <pc:cxnChg chg="add del mod">
          <ac:chgData name="Syphax Ait oubelli" userId="ecf726b1934da71b" providerId="LiveId" clId="{39C3F440-380F-4C67-BAB4-31F007D993CF}" dt="2021-09-03T14:43:45.549" v="816" actId="478"/>
          <ac:cxnSpMkLst>
            <pc:docMk/>
            <pc:sldMk cId="217032862" sldId="345"/>
            <ac:cxnSpMk id="21" creationId="{CDAA9AD4-A0BB-4FFC-B211-604FD0F90A8A}"/>
          </ac:cxnSpMkLst>
        </pc:cxnChg>
        <pc:cxnChg chg="add del mod">
          <ac:chgData name="Syphax Ait oubelli" userId="ecf726b1934da71b" providerId="LiveId" clId="{39C3F440-380F-4C67-BAB4-31F007D993CF}" dt="2021-09-03T14:43:44.644" v="815" actId="478"/>
          <ac:cxnSpMkLst>
            <pc:docMk/>
            <pc:sldMk cId="217032862" sldId="345"/>
            <ac:cxnSpMk id="25" creationId="{75B5E4A8-FFAB-41F5-889F-F78404AAF194}"/>
          </ac:cxnSpMkLst>
        </pc:cxnChg>
        <pc:cxnChg chg="add del mod">
          <ac:chgData name="Syphax Ait oubelli" userId="ecf726b1934da71b" providerId="LiveId" clId="{39C3F440-380F-4C67-BAB4-31F007D993CF}" dt="2021-09-03T14:43:43.887" v="814" actId="478"/>
          <ac:cxnSpMkLst>
            <pc:docMk/>
            <pc:sldMk cId="217032862" sldId="345"/>
            <ac:cxnSpMk id="28" creationId="{2887847F-668A-4930-AAFB-8447D6D02974}"/>
          </ac:cxnSpMkLst>
        </pc:cxnChg>
        <pc:cxnChg chg="add mod">
          <ac:chgData name="Syphax Ait oubelli" userId="ecf726b1934da71b" providerId="LiveId" clId="{39C3F440-380F-4C67-BAB4-31F007D993CF}" dt="2021-09-03T14:50:01.877" v="835" actId="14100"/>
          <ac:cxnSpMkLst>
            <pc:docMk/>
            <pc:sldMk cId="217032862" sldId="345"/>
            <ac:cxnSpMk id="32" creationId="{FA35A2F2-82AA-46C8-A3A8-7F7FE64C66F1}"/>
          </ac:cxnSpMkLst>
        </pc:cxnChg>
        <pc:cxnChg chg="add mod">
          <ac:chgData name="Syphax Ait oubelli" userId="ecf726b1934da71b" providerId="LiveId" clId="{39C3F440-380F-4C67-BAB4-31F007D993CF}" dt="2021-09-03T14:50:06.456" v="838" actId="14100"/>
          <ac:cxnSpMkLst>
            <pc:docMk/>
            <pc:sldMk cId="217032862" sldId="345"/>
            <ac:cxnSpMk id="35" creationId="{B88464E3-9AF0-4494-86EC-9B8BAC4D5C50}"/>
          </ac:cxnSpMkLst>
        </pc:cxnChg>
        <pc:cxnChg chg="add mod">
          <ac:chgData name="Syphax Ait oubelli" userId="ecf726b1934da71b" providerId="LiveId" clId="{39C3F440-380F-4C67-BAB4-31F007D993CF}" dt="2021-09-03T14:50:10.533" v="841" actId="14100"/>
          <ac:cxnSpMkLst>
            <pc:docMk/>
            <pc:sldMk cId="217032862" sldId="345"/>
            <ac:cxnSpMk id="38" creationId="{59F6BC54-523E-4316-8869-54B078F25C85}"/>
          </ac:cxnSpMkLst>
        </pc:cxnChg>
        <pc:cxnChg chg="add mod">
          <ac:chgData name="Syphax Ait oubelli" userId="ecf726b1934da71b" providerId="LiveId" clId="{39C3F440-380F-4C67-BAB4-31F007D993CF}" dt="2021-09-03T14:50:15.665" v="844" actId="14100"/>
          <ac:cxnSpMkLst>
            <pc:docMk/>
            <pc:sldMk cId="217032862" sldId="345"/>
            <ac:cxnSpMk id="41" creationId="{300BA3A7-16AF-48AB-8737-4EC6AA3C11A8}"/>
          </ac:cxnSpMkLst>
        </pc:cxnChg>
        <pc:cxnChg chg="add mod">
          <ac:chgData name="Syphax Ait oubelli" userId="ecf726b1934da71b" providerId="LiveId" clId="{39C3F440-380F-4C67-BAB4-31F007D993CF}" dt="2021-09-03T14:50:19.962" v="847" actId="14100"/>
          <ac:cxnSpMkLst>
            <pc:docMk/>
            <pc:sldMk cId="217032862" sldId="345"/>
            <ac:cxnSpMk id="44" creationId="{08752240-5B31-4FF6-9E94-FE63C04DC50E}"/>
          </ac:cxnSpMkLst>
        </pc:cxnChg>
        <pc:cxnChg chg="add mod">
          <ac:chgData name="Syphax Ait oubelli" userId="ecf726b1934da71b" providerId="LiveId" clId="{39C3F440-380F-4C67-BAB4-31F007D993CF}" dt="2021-09-03T14:50:24.769" v="850" actId="14100"/>
          <ac:cxnSpMkLst>
            <pc:docMk/>
            <pc:sldMk cId="217032862" sldId="345"/>
            <ac:cxnSpMk id="47" creationId="{BD33398E-25A0-4B0C-86A7-EEAC64767FFF}"/>
          </ac:cxnSpMkLst>
        </pc:cxnChg>
        <pc:cxnChg chg="add mod">
          <ac:chgData name="Syphax Ait oubelli" userId="ecf726b1934da71b" providerId="LiveId" clId="{39C3F440-380F-4C67-BAB4-31F007D993CF}" dt="2021-09-03T14:50:29.326" v="853" actId="14100"/>
          <ac:cxnSpMkLst>
            <pc:docMk/>
            <pc:sldMk cId="217032862" sldId="345"/>
            <ac:cxnSpMk id="50" creationId="{8C3A95E3-104A-41DA-B2D2-9DD6CF6A372C}"/>
          </ac:cxnSpMkLst>
        </pc:cxnChg>
        <pc:cxnChg chg="add mod">
          <ac:chgData name="Syphax Ait oubelli" userId="ecf726b1934da71b" providerId="LiveId" clId="{39C3F440-380F-4C67-BAB4-31F007D993CF}" dt="2021-09-03T14:50:32.749" v="856" actId="14100"/>
          <ac:cxnSpMkLst>
            <pc:docMk/>
            <pc:sldMk cId="217032862" sldId="345"/>
            <ac:cxnSpMk id="53" creationId="{9FDD6363-556F-43C7-8FEC-7E25939B65AC}"/>
          </ac:cxnSpMkLst>
        </pc:cxnChg>
        <pc:cxnChg chg="add mod">
          <ac:chgData name="Syphax Ait oubelli" userId="ecf726b1934da71b" providerId="LiveId" clId="{39C3F440-380F-4C67-BAB4-31F007D993CF}" dt="2021-09-03T14:50:40.497" v="859" actId="14100"/>
          <ac:cxnSpMkLst>
            <pc:docMk/>
            <pc:sldMk cId="217032862" sldId="345"/>
            <ac:cxnSpMk id="56" creationId="{0A071709-C984-47D7-90CF-BBD2AAB59750}"/>
          </ac:cxnSpMkLst>
        </pc:cxnChg>
        <pc:cxnChg chg="add mod">
          <ac:chgData name="Syphax Ait oubelli" userId="ecf726b1934da71b" providerId="LiveId" clId="{39C3F440-380F-4C67-BAB4-31F007D993CF}" dt="2021-09-03T14:50:57.532" v="862" actId="14100"/>
          <ac:cxnSpMkLst>
            <pc:docMk/>
            <pc:sldMk cId="217032862" sldId="345"/>
            <ac:cxnSpMk id="59" creationId="{74DDF154-9716-49A8-BFC5-C90E124D79AC}"/>
          </ac:cxnSpMkLst>
        </pc:cxnChg>
        <pc:cxnChg chg="add mod">
          <ac:chgData name="Syphax Ait oubelli" userId="ecf726b1934da71b" providerId="LiveId" clId="{39C3F440-380F-4C67-BAB4-31F007D993CF}" dt="2021-09-03T14:51:17.635" v="866" actId="14100"/>
          <ac:cxnSpMkLst>
            <pc:docMk/>
            <pc:sldMk cId="217032862" sldId="345"/>
            <ac:cxnSpMk id="62" creationId="{3379E83F-29E7-4188-AEE0-9B86C675CDFD}"/>
          </ac:cxnSpMkLst>
        </pc:cxnChg>
        <pc:cxnChg chg="add mod">
          <ac:chgData name="Syphax Ait oubelli" userId="ecf726b1934da71b" providerId="LiveId" clId="{39C3F440-380F-4C67-BAB4-31F007D993CF}" dt="2021-09-03T14:51:22.010" v="869" actId="14100"/>
          <ac:cxnSpMkLst>
            <pc:docMk/>
            <pc:sldMk cId="217032862" sldId="345"/>
            <ac:cxnSpMk id="66" creationId="{FBD56E58-A75B-455A-B5BE-9015E21A09D2}"/>
          </ac:cxnSpMkLst>
        </pc:cxnChg>
      </pc:sldChg>
      <pc:sldChg chg="addSp delSp modSp add mod">
        <pc:chgData name="Syphax Ait oubelli" userId="ecf726b1934da71b" providerId="LiveId" clId="{39C3F440-380F-4C67-BAB4-31F007D993CF}" dt="2021-09-03T18:04:27.562" v="976" actId="571"/>
        <pc:sldMkLst>
          <pc:docMk/>
          <pc:sldMk cId="1586446267" sldId="346"/>
        </pc:sldMkLst>
        <pc:spChg chg="add mod">
          <ac:chgData name="Syphax Ait oubelli" userId="ecf726b1934da71b" providerId="LiveId" clId="{39C3F440-380F-4C67-BAB4-31F007D993CF}" dt="2021-09-03T18:03:28.015" v="967" actId="20577"/>
          <ac:spMkLst>
            <pc:docMk/>
            <pc:sldMk cId="1586446267" sldId="346"/>
            <ac:spMk id="2" creationId="{36FEF9C2-8F2D-4ABA-953F-FB74B1F6F3CE}"/>
          </ac:spMkLst>
        </pc:spChg>
        <pc:spChg chg="del">
          <ac:chgData name="Syphax Ait oubelli" userId="ecf726b1934da71b" providerId="LiveId" clId="{39C3F440-380F-4C67-BAB4-31F007D993CF}" dt="2021-09-03T18:00:18.677" v="906" actId="478"/>
          <ac:spMkLst>
            <pc:docMk/>
            <pc:sldMk cId="1586446267" sldId="346"/>
            <ac:spMk id="11" creationId="{ECC6DB2C-74BA-4E37-976E-F7CDAF27BCCB}"/>
          </ac:spMkLst>
        </pc:spChg>
        <pc:spChg chg="del">
          <ac:chgData name="Syphax Ait oubelli" userId="ecf726b1934da71b" providerId="LiveId" clId="{39C3F440-380F-4C67-BAB4-31F007D993CF}" dt="2021-09-03T18:00:18.677" v="906" actId="478"/>
          <ac:spMkLst>
            <pc:docMk/>
            <pc:sldMk cId="1586446267" sldId="346"/>
            <ac:spMk id="12" creationId="{E2F3D9E0-90C3-4F23-B2F0-04A0F3DFD96B}"/>
          </ac:spMkLst>
        </pc:spChg>
        <pc:spChg chg="del">
          <ac:chgData name="Syphax Ait oubelli" userId="ecf726b1934da71b" providerId="LiveId" clId="{39C3F440-380F-4C67-BAB4-31F007D993CF}" dt="2021-09-03T18:00:18.677" v="906" actId="478"/>
          <ac:spMkLst>
            <pc:docMk/>
            <pc:sldMk cId="1586446267" sldId="346"/>
            <ac:spMk id="13" creationId="{7EB90BA7-2616-4006-B32D-0107FF079750}"/>
          </ac:spMkLst>
        </pc:spChg>
        <pc:spChg chg="del">
          <ac:chgData name="Syphax Ait oubelli" userId="ecf726b1934da71b" providerId="LiveId" clId="{39C3F440-380F-4C67-BAB4-31F007D993CF}" dt="2021-09-03T18:00:18.677" v="906" actId="478"/>
          <ac:spMkLst>
            <pc:docMk/>
            <pc:sldMk cId="1586446267" sldId="346"/>
            <ac:spMk id="14" creationId="{578AD307-617C-4F81-984D-521E2827D39D}"/>
          </ac:spMkLst>
        </pc:spChg>
        <pc:spChg chg="del">
          <ac:chgData name="Syphax Ait oubelli" userId="ecf726b1934da71b" providerId="LiveId" clId="{39C3F440-380F-4C67-BAB4-31F007D993CF}" dt="2021-09-03T18:00:18.677" v="906" actId="478"/>
          <ac:spMkLst>
            <pc:docMk/>
            <pc:sldMk cId="1586446267" sldId="346"/>
            <ac:spMk id="15" creationId="{BC097D2C-EC4E-4B81-8A95-0C83E105C880}"/>
          </ac:spMkLst>
        </pc:spChg>
        <pc:spChg chg="del">
          <ac:chgData name="Syphax Ait oubelli" userId="ecf726b1934da71b" providerId="LiveId" clId="{39C3F440-380F-4C67-BAB4-31F007D993CF}" dt="2021-09-03T18:00:18.677" v="906" actId="478"/>
          <ac:spMkLst>
            <pc:docMk/>
            <pc:sldMk cId="1586446267" sldId="346"/>
            <ac:spMk id="16" creationId="{38173B16-EC6C-4F87-8898-DC40A1126D39}"/>
          </ac:spMkLst>
        </pc:spChg>
        <pc:spChg chg="del">
          <ac:chgData name="Syphax Ait oubelli" userId="ecf726b1934da71b" providerId="LiveId" clId="{39C3F440-380F-4C67-BAB4-31F007D993CF}" dt="2021-09-03T18:00:18.677" v="906" actId="478"/>
          <ac:spMkLst>
            <pc:docMk/>
            <pc:sldMk cId="1586446267" sldId="346"/>
            <ac:spMk id="17" creationId="{0E27959D-8535-4028-8882-B5A7B1F0E104}"/>
          </ac:spMkLst>
        </pc:spChg>
        <pc:spChg chg="del">
          <ac:chgData name="Syphax Ait oubelli" userId="ecf726b1934da71b" providerId="LiveId" clId="{39C3F440-380F-4C67-BAB4-31F007D993CF}" dt="2021-09-03T18:00:18.677" v="906" actId="478"/>
          <ac:spMkLst>
            <pc:docMk/>
            <pc:sldMk cId="1586446267" sldId="346"/>
            <ac:spMk id="18" creationId="{E748A32A-9C25-4F1E-8496-886D27D707A2}"/>
          </ac:spMkLst>
        </pc:spChg>
        <pc:spChg chg="add mod">
          <ac:chgData name="Syphax Ait oubelli" userId="ecf726b1934da71b" providerId="LiveId" clId="{39C3F440-380F-4C67-BAB4-31F007D993CF}" dt="2021-09-03T18:01:37.260" v="929" actId="1035"/>
          <ac:spMkLst>
            <pc:docMk/>
            <pc:sldMk cId="1586446267" sldId="346"/>
            <ac:spMk id="24" creationId="{3E3985FE-BA80-43C8-8DEF-A9986FC3C42F}"/>
          </ac:spMkLst>
        </pc:spChg>
        <pc:spChg chg="add mod">
          <ac:chgData name="Syphax Ait oubelli" userId="ecf726b1934da71b" providerId="LiveId" clId="{39C3F440-380F-4C67-BAB4-31F007D993CF}" dt="2021-09-03T18:02:10.235" v="940" actId="14100"/>
          <ac:spMkLst>
            <pc:docMk/>
            <pc:sldMk cId="1586446267" sldId="346"/>
            <ac:spMk id="25" creationId="{B6CDB7FD-6BEA-4623-A4E9-459A077D77E2}"/>
          </ac:spMkLst>
        </pc:spChg>
        <pc:spChg chg="add mod">
          <ac:chgData name="Syphax Ait oubelli" userId="ecf726b1934da71b" providerId="LiveId" clId="{39C3F440-380F-4C67-BAB4-31F007D993CF}" dt="2021-09-03T18:02:25.714" v="949" actId="14100"/>
          <ac:spMkLst>
            <pc:docMk/>
            <pc:sldMk cId="1586446267" sldId="346"/>
            <ac:spMk id="26" creationId="{123E7088-3079-4320-869D-6B48AD001962}"/>
          </ac:spMkLst>
        </pc:spChg>
        <pc:spChg chg="add mod">
          <ac:chgData name="Syphax Ait oubelli" userId="ecf726b1934da71b" providerId="LiveId" clId="{39C3F440-380F-4C67-BAB4-31F007D993CF}" dt="2021-09-03T18:03:05.439" v="958" actId="14100"/>
          <ac:spMkLst>
            <pc:docMk/>
            <pc:sldMk cId="1586446267" sldId="346"/>
            <ac:spMk id="27" creationId="{1F7672B2-EDBD-4F71-B473-67728EAE90F1}"/>
          </ac:spMkLst>
        </pc:spChg>
        <pc:spChg chg="add del mod">
          <ac:chgData name="Syphax Ait oubelli" userId="ecf726b1934da71b" providerId="LiveId" clId="{39C3F440-380F-4C67-BAB4-31F007D993CF}" dt="2021-09-03T18:03:20.565" v="962" actId="478"/>
          <ac:spMkLst>
            <pc:docMk/>
            <pc:sldMk cId="1586446267" sldId="346"/>
            <ac:spMk id="28" creationId="{CE36709B-7844-4713-9AAA-37AFF7EF32B4}"/>
          </ac:spMkLst>
        </pc:spChg>
        <pc:spChg chg="add mod">
          <ac:chgData name="Syphax Ait oubelli" userId="ecf726b1934da71b" providerId="LiveId" clId="{39C3F440-380F-4C67-BAB4-31F007D993CF}" dt="2021-09-03T18:01:44.280" v="931" actId="1076"/>
          <ac:spMkLst>
            <pc:docMk/>
            <pc:sldMk cId="1586446267" sldId="346"/>
            <ac:spMk id="29" creationId="{733E04B7-E338-4D09-83B4-71F85E7C0967}"/>
          </ac:spMkLst>
        </pc:spChg>
        <pc:spChg chg="add mod">
          <ac:chgData name="Syphax Ait oubelli" userId="ecf726b1934da71b" providerId="LiveId" clId="{39C3F440-380F-4C67-BAB4-31F007D993CF}" dt="2021-09-03T18:03:10.365" v="959" actId="1076"/>
          <ac:spMkLst>
            <pc:docMk/>
            <pc:sldMk cId="1586446267" sldId="346"/>
            <ac:spMk id="30" creationId="{F47C40D1-FAA2-47B0-B3F3-A0464A51BB3C}"/>
          </ac:spMkLst>
        </pc:spChg>
        <pc:spChg chg="add mod">
          <ac:chgData name="Syphax Ait oubelli" userId="ecf726b1934da71b" providerId="LiveId" clId="{39C3F440-380F-4C67-BAB4-31F007D993CF}" dt="2021-09-03T18:03:13.014" v="960" actId="1076"/>
          <ac:spMkLst>
            <pc:docMk/>
            <pc:sldMk cId="1586446267" sldId="346"/>
            <ac:spMk id="31" creationId="{CB91DEE8-5325-4773-8C8D-35F70F87E333}"/>
          </ac:spMkLst>
        </pc:spChg>
        <pc:spChg chg="add mod">
          <ac:chgData name="Syphax Ait oubelli" userId="ecf726b1934da71b" providerId="LiveId" clId="{39C3F440-380F-4C67-BAB4-31F007D993CF}" dt="2021-09-03T18:03:18.419" v="961" actId="1076"/>
          <ac:spMkLst>
            <pc:docMk/>
            <pc:sldMk cId="1586446267" sldId="346"/>
            <ac:spMk id="33" creationId="{81C66416-1C40-44DA-ABCF-23893CAB2295}"/>
          </ac:spMkLst>
        </pc:spChg>
        <pc:spChg chg="add del mod">
          <ac:chgData name="Syphax Ait oubelli" userId="ecf726b1934da71b" providerId="LiveId" clId="{39C3F440-380F-4C67-BAB4-31F007D993CF}" dt="2021-09-03T18:04:09.788" v="969" actId="478"/>
          <ac:spMkLst>
            <pc:docMk/>
            <pc:sldMk cId="1586446267" sldId="346"/>
            <ac:spMk id="34" creationId="{548EDED3-07FC-4ABC-8251-7F9AF244CEC3}"/>
          </ac:spMkLst>
        </pc:spChg>
        <pc:spChg chg="add mod">
          <ac:chgData name="Syphax Ait oubelli" userId="ecf726b1934da71b" providerId="LiveId" clId="{39C3F440-380F-4C67-BAB4-31F007D993CF}" dt="2021-09-03T18:04:23.713" v="975" actId="14100"/>
          <ac:spMkLst>
            <pc:docMk/>
            <pc:sldMk cId="1586446267" sldId="346"/>
            <ac:spMk id="36" creationId="{EE859E3E-056C-4DF5-89A8-D3CF16BD6469}"/>
          </ac:spMkLst>
        </pc:spChg>
        <pc:spChg chg="add mod">
          <ac:chgData name="Syphax Ait oubelli" userId="ecf726b1934da71b" providerId="LiveId" clId="{39C3F440-380F-4C67-BAB4-31F007D993CF}" dt="2021-09-03T18:04:27.562" v="976" actId="571"/>
          <ac:spMkLst>
            <pc:docMk/>
            <pc:sldMk cId="1586446267" sldId="346"/>
            <ac:spMk id="37" creationId="{0D268165-B46A-4246-9591-C7D17CF652CA}"/>
          </ac:spMkLst>
        </pc:spChg>
        <pc:spChg chg="del">
          <ac:chgData name="Syphax Ait oubelli" userId="ecf726b1934da71b" providerId="LiveId" clId="{39C3F440-380F-4C67-BAB4-31F007D993CF}" dt="2021-09-03T18:00:18.677" v="906" actId="478"/>
          <ac:spMkLst>
            <pc:docMk/>
            <pc:sldMk cId="1586446267" sldId="346"/>
            <ac:spMk id="69" creationId="{BA5EF42B-4DD3-401D-92DA-716E1E682A6D}"/>
          </ac:spMkLst>
        </pc:spChg>
        <pc:cxnChg chg="del mod">
          <ac:chgData name="Syphax Ait oubelli" userId="ecf726b1934da71b" providerId="LiveId" clId="{39C3F440-380F-4C67-BAB4-31F007D993CF}" dt="2021-09-03T18:00:18.677" v="906" actId="478"/>
          <ac:cxnSpMkLst>
            <pc:docMk/>
            <pc:sldMk cId="1586446267" sldId="346"/>
            <ac:cxnSpMk id="32" creationId="{FA35A2F2-82AA-46C8-A3A8-7F7FE64C66F1}"/>
          </ac:cxnSpMkLst>
        </pc:cxnChg>
        <pc:cxnChg chg="del mod">
          <ac:chgData name="Syphax Ait oubelli" userId="ecf726b1934da71b" providerId="LiveId" clId="{39C3F440-380F-4C67-BAB4-31F007D993CF}" dt="2021-09-03T18:00:18.677" v="906" actId="478"/>
          <ac:cxnSpMkLst>
            <pc:docMk/>
            <pc:sldMk cId="1586446267" sldId="346"/>
            <ac:cxnSpMk id="35" creationId="{B88464E3-9AF0-4494-86EC-9B8BAC4D5C50}"/>
          </ac:cxnSpMkLst>
        </pc:cxnChg>
        <pc:cxnChg chg="del mod">
          <ac:chgData name="Syphax Ait oubelli" userId="ecf726b1934da71b" providerId="LiveId" clId="{39C3F440-380F-4C67-BAB4-31F007D993CF}" dt="2021-09-03T18:00:18.677" v="906" actId="478"/>
          <ac:cxnSpMkLst>
            <pc:docMk/>
            <pc:sldMk cId="1586446267" sldId="346"/>
            <ac:cxnSpMk id="38" creationId="{59F6BC54-523E-4316-8869-54B078F25C85}"/>
          </ac:cxnSpMkLst>
        </pc:cxnChg>
        <pc:cxnChg chg="del mod">
          <ac:chgData name="Syphax Ait oubelli" userId="ecf726b1934da71b" providerId="LiveId" clId="{39C3F440-380F-4C67-BAB4-31F007D993CF}" dt="2021-09-03T18:00:18.677" v="906" actId="478"/>
          <ac:cxnSpMkLst>
            <pc:docMk/>
            <pc:sldMk cId="1586446267" sldId="346"/>
            <ac:cxnSpMk id="41" creationId="{300BA3A7-16AF-48AB-8737-4EC6AA3C11A8}"/>
          </ac:cxnSpMkLst>
        </pc:cxnChg>
        <pc:cxnChg chg="del mod">
          <ac:chgData name="Syphax Ait oubelli" userId="ecf726b1934da71b" providerId="LiveId" clId="{39C3F440-380F-4C67-BAB4-31F007D993CF}" dt="2021-09-03T18:00:18.677" v="906" actId="478"/>
          <ac:cxnSpMkLst>
            <pc:docMk/>
            <pc:sldMk cId="1586446267" sldId="346"/>
            <ac:cxnSpMk id="44" creationId="{08752240-5B31-4FF6-9E94-FE63C04DC50E}"/>
          </ac:cxnSpMkLst>
        </pc:cxnChg>
        <pc:cxnChg chg="del mod">
          <ac:chgData name="Syphax Ait oubelli" userId="ecf726b1934da71b" providerId="LiveId" clId="{39C3F440-380F-4C67-BAB4-31F007D993CF}" dt="2021-09-03T18:00:18.677" v="906" actId="478"/>
          <ac:cxnSpMkLst>
            <pc:docMk/>
            <pc:sldMk cId="1586446267" sldId="346"/>
            <ac:cxnSpMk id="47" creationId="{BD33398E-25A0-4B0C-86A7-EEAC64767FFF}"/>
          </ac:cxnSpMkLst>
        </pc:cxnChg>
        <pc:cxnChg chg="del mod">
          <ac:chgData name="Syphax Ait oubelli" userId="ecf726b1934da71b" providerId="LiveId" clId="{39C3F440-380F-4C67-BAB4-31F007D993CF}" dt="2021-09-03T18:00:18.677" v="906" actId="478"/>
          <ac:cxnSpMkLst>
            <pc:docMk/>
            <pc:sldMk cId="1586446267" sldId="346"/>
            <ac:cxnSpMk id="50" creationId="{8C3A95E3-104A-41DA-B2D2-9DD6CF6A372C}"/>
          </ac:cxnSpMkLst>
        </pc:cxnChg>
        <pc:cxnChg chg="del mod">
          <ac:chgData name="Syphax Ait oubelli" userId="ecf726b1934da71b" providerId="LiveId" clId="{39C3F440-380F-4C67-BAB4-31F007D993CF}" dt="2021-09-03T18:00:18.677" v="906" actId="478"/>
          <ac:cxnSpMkLst>
            <pc:docMk/>
            <pc:sldMk cId="1586446267" sldId="346"/>
            <ac:cxnSpMk id="53" creationId="{9FDD6363-556F-43C7-8FEC-7E25939B65AC}"/>
          </ac:cxnSpMkLst>
        </pc:cxnChg>
        <pc:cxnChg chg="del mod">
          <ac:chgData name="Syphax Ait oubelli" userId="ecf726b1934da71b" providerId="LiveId" clId="{39C3F440-380F-4C67-BAB4-31F007D993CF}" dt="2021-09-03T18:00:18.677" v="906" actId="478"/>
          <ac:cxnSpMkLst>
            <pc:docMk/>
            <pc:sldMk cId="1586446267" sldId="346"/>
            <ac:cxnSpMk id="56" creationId="{0A071709-C984-47D7-90CF-BBD2AAB59750}"/>
          </ac:cxnSpMkLst>
        </pc:cxnChg>
        <pc:cxnChg chg="del mod">
          <ac:chgData name="Syphax Ait oubelli" userId="ecf726b1934da71b" providerId="LiveId" clId="{39C3F440-380F-4C67-BAB4-31F007D993CF}" dt="2021-09-03T18:00:18.677" v="906" actId="478"/>
          <ac:cxnSpMkLst>
            <pc:docMk/>
            <pc:sldMk cId="1586446267" sldId="346"/>
            <ac:cxnSpMk id="59" creationId="{74DDF154-9716-49A8-BFC5-C90E124D79AC}"/>
          </ac:cxnSpMkLst>
        </pc:cxnChg>
        <pc:cxnChg chg="del mod">
          <ac:chgData name="Syphax Ait oubelli" userId="ecf726b1934da71b" providerId="LiveId" clId="{39C3F440-380F-4C67-BAB4-31F007D993CF}" dt="2021-09-03T18:00:18.677" v="906" actId="478"/>
          <ac:cxnSpMkLst>
            <pc:docMk/>
            <pc:sldMk cId="1586446267" sldId="346"/>
            <ac:cxnSpMk id="62" creationId="{3379E83F-29E7-4188-AEE0-9B86C675CDFD}"/>
          </ac:cxnSpMkLst>
        </pc:cxnChg>
        <pc:cxnChg chg="del mod">
          <ac:chgData name="Syphax Ait oubelli" userId="ecf726b1934da71b" providerId="LiveId" clId="{39C3F440-380F-4C67-BAB4-31F007D993CF}" dt="2021-09-03T18:00:18.677" v="906" actId="478"/>
          <ac:cxnSpMkLst>
            <pc:docMk/>
            <pc:sldMk cId="1586446267" sldId="346"/>
            <ac:cxnSpMk id="66" creationId="{FBD56E58-A75B-455A-B5BE-9015E21A09D2}"/>
          </ac:cxnSpMkLst>
        </pc:cxnChg>
      </pc:sldChg>
      <pc:sldChg chg="addSp delSp modSp add mod">
        <pc:chgData name="Syphax Ait oubelli" userId="ecf726b1934da71b" providerId="LiveId" clId="{39C3F440-380F-4C67-BAB4-31F007D993CF}" dt="2021-09-03T18:07:29.101" v="1051" actId="478"/>
        <pc:sldMkLst>
          <pc:docMk/>
          <pc:sldMk cId="841119375" sldId="347"/>
        </pc:sldMkLst>
        <pc:spChg chg="del">
          <ac:chgData name="Syphax Ait oubelli" userId="ecf726b1934da71b" providerId="LiveId" clId="{39C3F440-380F-4C67-BAB4-31F007D993CF}" dt="2021-09-03T18:05:54.415" v="978" actId="478"/>
          <ac:spMkLst>
            <pc:docMk/>
            <pc:sldMk cId="841119375" sldId="347"/>
            <ac:spMk id="2" creationId="{36FEF9C2-8F2D-4ABA-953F-FB74B1F6F3CE}"/>
          </ac:spMkLst>
        </pc:spChg>
        <pc:spChg chg="add mod">
          <ac:chgData name="Syphax Ait oubelli" userId="ecf726b1934da71b" providerId="LiveId" clId="{39C3F440-380F-4C67-BAB4-31F007D993CF}" dt="2021-09-03T18:07:23.007" v="1049" actId="1076"/>
          <ac:spMkLst>
            <pc:docMk/>
            <pc:sldMk cId="841119375" sldId="347"/>
            <ac:spMk id="3" creationId="{AD575483-DCDE-4C43-AFE1-FFB202DC91B0}"/>
          </ac:spMkLst>
        </pc:spChg>
        <pc:spChg chg="add mod">
          <ac:chgData name="Syphax Ait oubelli" userId="ecf726b1934da71b" providerId="LiveId" clId="{39C3F440-380F-4C67-BAB4-31F007D993CF}" dt="2021-09-03T18:07:23.007" v="1049" actId="1076"/>
          <ac:spMkLst>
            <pc:docMk/>
            <pc:sldMk cId="841119375" sldId="347"/>
            <ac:spMk id="4" creationId="{70913F3E-AB00-44B6-AADD-1651252E40F8}"/>
          </ac:spMkLst>
        </pc:spChg>
        <pc:spChg chg="add mod">
          <ac:chgData name="Syphax Ait oubelli" userId="ecf726b1934da71b" providerId="LiveId" clId="{39C3F440-380F-4C67-BAB4-31F007D993CF}" dt="2021-09-03T18:07:23.007" v="1049" actId="1076"/>
          <ac:spMkLst>
            <pc:docMk/>
            <pc:sldMk cId="841119375" sldId="347"/>
            <ac:spMk id="5" creationId="{681982A0-78DB-419E-9B3A-729EED1CE7E0}"/>
          </ac:spMkLst>
        </pc:spChg>
        <pc:spChg chg="add del mod">
          <ac:chgData name="Syphax Ait oubelli" userId="ecf726b1934da71b" providerId="LiveId" clId="{39C3F440-380F-4C67-BAB4-31F007D993CF}" dt="2021-09-03T18:07:29.101" v="1051" actId="478"/>
          <ac:spMkLst>
            <pc:docMk/>
            <pc:sldMk cId="841119375" sldId="347"/>
            <ac:spMk id="6" creationId="{DDBD743E-8637-47D9-AF8D-E339A52EB8F9}"/>
          </ac:spMkLst>
        </pc:spChg>
        <pc:spChg chg="del">
          <ac:chgData name="Syphax Ait oubelli" userId="ecf726b1934da71b" providerId="LiveId" clId="{39C3F440-380F-4C67-BAB4-31F007D993CF}" dt="2021-09-03T18:05:54.415" v="978" actId="478"/>
          <ac:spMkLst>
            <pc:docMk/>
            <pc:sldMk cId="841119375" sldId="347"/>
            <ac:spMk id="24" creationId="{3E3985FE-BA80-43C8-8DEF-A9986FC3C42F}"/>
          </ac:spMkLst>
        </pc:spChg>
        <pc:spChg chg="del">
          <ac:chgData name="Syphax Ait oubelli" userId="ecf726b1934da71b" providerId="LiveId" clId="{39C3F440-380F-4C67-BAB4-31F007D993CF}" dt="2021-09-03T18:05:54.415" v="978" actId="478"/>
          <ac:spMkLst>
            <pc:docMk/>
            <pc:sldMk cId="841119375" sldId="347"/>
            <ac:spMk id="25" creationId="{B6CDB7FD-6BEA-4623-A4E9-459A077D77E2}"/>
          </ac:spMkLst>
        </pc:spChg>
        <pc:spChg chg="del">
          <ac:chgData name="Syphax Ait oubelli" userId="ecf726b1934da71b" providerId="LiveId" clId="{39C3F440-380F-4C67-BAB4-31F007D993CF}" dt="2021-09-03T18:05:54.415" v="978" actId="478"/>
          <ac:spMkLst>
            <pc:docMk/>
            <pc:sldMk cId="841119375" sldId="347"/>
            <ac:spMk id="26" creationId="{123E7088-3079-4320-869D-6B48AD001962}"/>
          </ac:spMkLst>
        </pc:spChg>
        <pc:spChg chg="del">
          <ac:chgData name="Syphax Ait oubelli" userId="ecf726b1934da71b" providerId="LiveId" clId="{39C3F440-380F-4C67-BAB4-31F007D993CF}" dt="2021-09-03T18:05:54.415" v="978" actId="478"/>
          <ac:spMkLst>
            <pc:docMk/>
            <pc:sldMk cId="841119375" sldId="347"/>
            <ac:spMk id="27" creationId="{1F7672B2-EDBD-4F71-B473-67728EAE90F1}"/>
          </ac:spMkLst>
        </pc:spChg>
        <pc:spChg chg="del">
          <ac:chgData name="Syphax Ait oubelli" userId="ecf726b1934da71b" providerId="LiveId" clId="{39C3F440-380F-4C67-BAB4-31F007D993CF}" dt="2021-09-03T18:05:54.415" v="978" actId="478"/>
          <ac:spMkLst>
            <pc:docMk/>
            <pc:sldMk cId="841119375" sldId="347"/>
            <ac:spMk id="29" creationId="{733E04B7-E338-4D09-83B4-71F85E7C0967}"/>
          </ac:spMkLst>
        </pc:spChg>
        <pc:spChg chg="del">
          <ac:chgData name="Syphax Ait oubelli" userId="ecf726b1934da71b" providerId="LiveId" clId="{39C3F440-380F-4C67-BAB4-31F007D993CF}" dt="2021-09-03T18:05:54.415" v="978" actId="478"/>
          <ac:spMkLst>
            <pc:docMk/>
            <pc:sldMk cId="841119375" sldId="347"/>
            <ac:spMk id="30" creationId="{F47C40D1-FAA2-47B0-B3F3-A0464A51BB3C}"/>
          </ac:spMkLst>
        </pc:spChg>
        <pc:spChg chg="del">
          <ac:chgData name="Syphax Ait oubelli" userId="ecf726b1934da71b" providerId="LiveId" clId="{39C3F440-380F-4C67-BAB4-31F007D993CF}" dt="2021-09-03T18:05:54.415" v="978" actId="478"/>
          <ac:spMkLst>
            <pc:docMk/>
            <pc:sldMk cId="841119375" sldId="347"/>
            <ac:spMk id="31" creationId="{CB91DEE8-5325-4773-8C8D-35F70F87E333}"/>
          </ac:spMkLst>
        </pc:spChg>
        <pc:spChg chg="del">
          <ac:chgData name="Syphax Ait oubelli" userId="ecf726b1934da71b" providerId="LiveId" clId="{39C3F440-380F-4C67-BAB4-31F007D993CF}" dt="2021-09-03T18:05:54.415" v="978" actId="478"/>
          <ac:spMkLst>
            <pc:docMk/>
            <pc:sldMk cId="841119375" sldId="347"/>
            <ac:spMk id="33" creationId="{81C66416-1C40-44DA-ABCF-23893CAB2295}"/>
          </ac:spMkLst>
        </pc:spChg>
        <pc:spChg chg="del">
          <ac:chgData name="Syphax Ait oubelli" userId="ecf726b1934da71b" providerId="LiveId" clId="{39C3F440-380F-4C67-BAB4-31F007D993CF}" dt="2021-09-03T18:05:54.415" v="978" actId="478"/>
          <ac:spMkLst>
            <pc:docMk/>
            <pc:sldMk cId="841119375" sldId="347"/>
            <ac:spMk id="36" creationId="{EE859E3E-056C-4DF5-89A8-D3CF16BD6469}"/>
          </ac:spMkLst>
        </pc:spChg>
        <pc:spChg chg="del">
          <ac:chgData name="Syphax Ait oubelli" userId="ecf726b1934da71b" providerId="LiveId" clId="{39C3F440-380F-4C67-BAB4-31F007D993CF}" dt="2021-09-03T18:05:54.415" v="978" actId="478"/>
          <ac:spMkLst>
            <pc:docMk/>
            <pc:sldMk cId="841119375" sldId="347"/>
            <ac:spMk id="37" creationId="{0D268165-B46A-4246-9591-C7D17CF652CA}"/>
          </ac:spMkLst>
        </pc:spChg>
      </pc:sldChg>
      <pc:sldChg chg="add">
        <pc:chgData name="Syphax Ait oubelli" userId="ecf726b1934da71b" providerId="LiveId" clId="{39C3F440-380F-4C67-BAB4-31F007D993CF}" dt="2021-09-03T18:07:27.804" v="1050" actId="2890"/>
        <pc:sldMkLst>
          <pc:docMk/>
          <pc:sldMk cId="1123889802" sldId="348"/>
        </pc:sldMkLst>
      </pc:sldChg>
      <pc:sldChg chg="addSp delSp modSp add mod">
        <pc:chgData name="Syphax Ait oubelli" userId="ecf726b1934da71b" providerId="LiveId" clId="{39C3F440-380F-4C67-BAB4-31F007D993CF}" dt="2021-09-03T18:08:06.307" v="1069" actId="1076"/>
        <pc:sldMkLst>
          <pc:docMk/>
          <pc:sldMk cId="1644755392" sldId="349"/>
        </pc:sldMkLst>
        <pc:spChg chg="del">
          <ac:chgData name="Syphax Ait oubelli" userId="ecf726b1934da71b" providerId="LiveId" clId="{39C3F440-380F-4C67-BAB4-31F007D993CF}" dt="2021-09-03T18:07:32.357" v="1053" actId="478"/>
          <ac:spMkLst>
            <pc:docMk/>
            <pc:sldMk cId="1644755392" sldId="349"/>
            <ac:spMk id="3" creationId="{AD575483-DCDE-4C43-AFE1-FFB202DC91B0}"/>
          </ac:spMkLst>
        </pc:spChg>
        <pc:spChg chg="del">
          <ac:chgData name="Syphax Ait oubelli" userId="ecf726b1934da71b" providerId="LiveId" clId="{39C3F440-380F-4C67-BAB4-31F007D993CF}" dt="2021-09-03T18:07:32.357" v="1053" actId="478"/>
          <ac:spMkLst>
            <pc:docMk/>
            <pc:sldMk cId="1644755392" sldId="349"/>
            <ac:spMk id="4" creationId="{70913F3E-AB00-44B6-AADD-1651252E40F8}"/>
          </ac:spMkLst>
        </pc:spChg>
        <pc:spChg chg="del">
          <ac:chgData name="Syphax Ait oubelli" userId="ecf726b1934da71b" providerId="LiveId" clId="{39C3F440-380F-4C67-BAB4-31F007D993CF}" dt="2021-09-03T18:07:32.357" v="1053" actId="478"/>
          <ac:spMkLst>
            <pc:docMk/>
            <pc:sldMk cId="1644755392" sldId="349"/>
            <ac:spMk id="5" creationId="{681982A0-78DB-419E-9B3A-729EED1CE7E0}"/>
          </ac:spMkLst>
        </pc:spChg>
        <pc:spChg chg="mod">
          <ac:chgData name="Syphax Ait oubelli" userId="ecf726b1934da71b" providerId="LiveId" clId="{39C3F440-380F-4C67-BAB4-31F007D993CF}" dt="2021-09-03T18:08:06.307" v="1069" actId="1076"/>
          <ac:spMkLst>
            <pc:docMk/>
            <pc:sldMk cId="1644755392" sldId="349"/>
            <ac:spMk id="6" creationId="{DDBD743E-8637-47D9-AF8D-E339A52EB8F9}"/>
          </ac:spMkLst>
        </pc:spChg>
        <pc:spChg chg="add mod">
          <ac:chgData name="Syphax Ait oubelli" userId="ecf726b1934da71b" providerId="LiveId" clId="{39C3F440-380F-4C67-BAB4-31F007D993CF}" dt="2021-09-03T18:08:06.307" v="1069" actId="1076"/>
          <ac:spMkLst>
            <pc:docMk/>
            <pc:sldMk cId="1644755392" sldId="349"/>
            <ac:spMk id="7" creationId="{78A72C28-FF35-4B7A-84AE-ECC83F15B4C4}"/>
          </ac:spMkLst>
        </pc:spChg>
        <pc:spChg chg="add mod">
          <ac:chgData name="Syphax Ait oubelli" userId="ecf726b1934da71b" providerId="LiveId" clId="{39C3F440-380F-4C67-BAB4-31F007D993CF}" dt="2021-09-03T18:08:06.307" v="1069" actId="1076"/>
          <ac:spMkLst>
            <pc:docMk/>
            <pc:sldMk cId="1644755392" sldId="349"/>
            <ac:spMk id="8" creationId="{3F1394EE-E7E1-419A-9141-29855DFE634C}"/>
          </ac:spMkLst>
        </pc:spChg>
      </pc:sldChg>
      <pc:sldChg chg="addSp delSp modSp add mod">
        <pc:chgData name="Syphax Ait oubelli" userId="ecf726b1934da71b" providerId="LiveId" clId="{39C3F440-380F-4C67-BAB4-31F007D993CF}" dt="2021-09-04T06:26:10.576" v="1348" actId="20577"/>
        <pc:sldMkLst>
          <pc:docMk/>
          <pc:sldMk cId="1038380066" sldId="350"/>
        </pc:sldMkLst>
        <pc:spChg chg="add mod">
          <ac:chgData name="Syphax Ait oubelli" userId="ecf726b1934da71b" providerId="LiveId" clId="{39C3F440-380F-4C67-BAB4-31F007D993CF}" dt="2021-09-04T06:26:10.576" v="1348" actId="20577"/>
          <ac:spMkLst>
            <pc:docMk/>
            <pc:sldMk cId="1038380066" sldId="350"/>
            <ac:spMk id="2" creationId="{A7998A7D-6017-4A23-8829-280E9656CBAD}"/>
          </ac:spMkLst>
        </pc:spChg>
        <pc:spChg chg="add del mod">
          <ac:chgData name="Syphax Ait oubelli" userId="ecf726b1934da71b" providerId="LiveId" clId="{39C3F440-380F-4C67-BAB4-31F007D993CF}" dt="2021-09-03T18:57:25.453" v="1092"/>
          <ac:spMkLst>
            <pc:docMk/>
            <pc:sldMk cId="1038380066" sldId="350"/>
            <ac:spMk id="3" creationId="{058B5C2A-9D3F-4C65-A8BC-9E6FB740B9D5}"/>
          </ac:spMkLst>
        </pc:spChg>
        <pc:spChg chg="add del">
          <ac:chgData name="Syphax Ait oubelli" userId="ecf726b1934da71b" providerId="LiveId" clId="{39C3F440-380F-4C67-BAB4-31F007D993CF}" dt="2021-09-03T18:57:25.481" v="1103"/>
          <ac:spMkLst>
            <pc:docMk/>
            <pc:sldMk cId="1038380066" sldId="350"/>
            <ac:spMk id="4" creationId="{FB8E2385-59AC-4A1E-A022-2D7933DED9A6}"/>
          </ac:spMkLst>
        </pc:spChg>
        <pc:spChg chg="add del mod">
          <ac:chgData name="Syphax Ait oubelli" userId="ecf726b1934da71b" providerId="LiveId" clId="{39C3F440-380F-4C67-BAB4-31F007D993CF}" dt="2021-09-03T18:56:49.372" v="1077"/>
          <ac:spMkLst>
            <pc:docMk/>
            <pc:sldMk cId="1038380066" sldId="350"/>
            <ac:spMk id="5" creationId="{FB9EDC2B-A449-445B-87FF-18018818C486}"/>
          </ac:spMkLst>
        </pc:spChg>
        <pc:spChg chg="del">
          <ac:chgData name="Syphax Ait oubelli" userId="ecf726b1934da71b" providerId="LiveId" clId="{39C3F440-380F-4C67-BAB4-31F007D993CF}" dt="2021-09-03T18:56:34.441" v="1072" actId="478"/>
          <ac:spMkLst>
            <pc:docMk/>
            <pc:sldMk cId="1038380066" sldId="350"/>
            <ac:spMk id="6" creationId="{DDBD743E-8637-47D9-AF8D-E339A52EB8F9}"/>
          </ac:spMkLst>
        </pc:spChg>
        <pc:spChg chg="del">
          <ac:chgData name="Syphax Ait oubelli" userId="ecf726b1934da71b" providerId="LiveId" clId="{39C3F440-380F-4C67-BAB4-31F007D993CF}" dt="2021-09-03T18:56:33.146" v="1071" actId="478"/>
          <ac:spMkLst>
            <pc:docMk/>
            <pc:sldMk cId="1038380066" sldId="350"/>
            <ac:spMk id="7" creationId="{78A72C28-FF35-4B7A-84AE-ECC83F15B4C4}"/>
          </ac:spMkLst>
        </pc:spChg>
        <pc:spChg chg="del">
          <ac:chgData name="Syphax Ait oubelli" userId="ecf726b1934da71b" providerId="LiveId" clId="{39C3F440-380F-4C67-BAB4-31F007D993CF}" dt="2021-09-03T18:56:33.146" v="1071" actId="478"/>
          <ac:spMkLst>
            <pc:docMk/>
            <pc:sldMk cId="1038380066" sldId="350"/>
            <ac:spMk id="8" creationId="{3F1394EE-E7E1-419A-9141-29855DFE634C}"/>
          </ac:spMkLst>
        </pc:spChg>
        <pc:spChg chg="add del mod">
          <ac:chgData name="Syphax Ait oubelli" userId="ecf726b1934da71b" providerId="LiveId" clId="{39C3F440-380F-4C67-BAB4-31F007D993CF}" dt="2021-09-03T18:57:25.481" v="1103"/>
          <ac:spMkLst>
            <pc:docMk/>
            <pc:sldMk cId="1038380066" sldId="350"/>
            <ac:spMk id="9" creationId="{C5A68A4A-566E-411D-8A90-DC3637DAF317}"/>
          </ac:spMkLst>
        </pc:spChg>
        <pc:spChg chg="del mod">
          <ac:chgData name="Syphax Ait oubelli" userId="ecf726b1934da71b" providerId="LiveId" clId="{39C3F440-380F-4C67-BAB4-31F007D993CF}" dt="2021-09-03T19:01:50.537" v="1233"/>
          <ac:spMkLst>
            <pc:docMk/>
            <pc:sldMk cId="1038380066" sldId="350"/>
            <ac:spMk id="10" creationId="{EFBDE0BC-D97C-491A-8B09-0532F005EAE2}"/>
          </ac:spMkLst>
        </pc:spChg>
        <pc:spChg chg="add del mod">
          <ac:chgData name="Syphax Ait oubelli" userId="ecf726b1934da71b" providerId="LiveId" clId="{39C3F440-380F-4C67-BAB4-31F007D993CF}" dt="2021-09-03T18:57:25.509" v="1114"/>
          <ac:spMkLst>
            <pc:docMk/>
            <pc:sldMk cId="1038380066" sldId="350"/>
            <ac:spMk id="11" creationId="{8B12DFD1-FB4D-4F11-A1D9-94A9B6F77CA9}"/>
          </ac:spMkLst>
        </pc:spChg>
        <pc:spChg chg="add del">
          <ac:chgData name="Syphax Ait oubelli" userId="ecf726b1934da71b" providerId="LiveId" clId="{39C3F440-380F-4C67-BAB4-31F007D993CF}" dt="2021-09-03T18:57:25.509" v="1114"/>
          <ac:spMkLst>
            <pc:docMk/>
            <pc:sldMk cId="1038380066" sldId="350"/>
            <ac:spMk id="12" creationId="{6AC1205D-F9C6-4486-9FE3-490D98324D16}"/>
          </ac:spMkLst>
        </pc:spChg>
        <pc:spChg chg="del mod">
          <ac:chgData name="Syphax Ait oubelli" userId="ecf726b1934da71b" providerId="LiveId" clId="{39C3F440-380F-4C67-BAB4-31F007D993CF}" dt="2021-09-03T19:01:20.466" v="1226" actId="478"/>
          <ac:spMkLst>
            <pc:docMk/>
            <pc:sldMk cId="1038380066" sldId="350"/>
            <ac:spMk id="13" creationId="{4A471EE7-D16A-47B4-8017-61525886C322}"/>
          </ac:spMkLst>
        </pc:spChg>
        <pc:spChg chg="add del mod">
          <ac:chgData name="Syphax Ait oubelli" userId="ecf726b1934da71b" providerId="LiveId" clId="{39C3F440-380F-4C67-BAB4-31F007D993CF}" dt="2021-09-03T18:57:25.524" v="1125"/>
          <ac:spMkLst>
            <pc:docMk/>
            <pc:sldMk cId="1038380066" sldId="350"/>
            <ac:spMk id="14" creationId="{4D241437-9961-41A8-9B76-E94FDD16E8BC}"/>
          </ac:spMkLst>
        </pc:spChg>
        <pc:spChg chg="add del">
          <ac:chgData name="Syphax Ait oubelli" userId="ecf726b1934da71b" providerId="LiveId" clId="{39C3F440-380F-4C67-BAB4-31F007D993CF}" dt="2021-09-03T18:57:25.524" v="1125"/>
          <ac:spMkLst>
            <pc:docMk/>
            <pc:sldMk cId="1038380066" sldId="350"/>
            <ac:spMk id="15" creationId="{88F92E5D-C6AF-49BB-8E21-CBF6B3655A6F}"/>
          </ac:spMkLst>
        </pc:spChg>
        <pc:spChg chg="del mod">
          <ac:chgData name="Syphax Ait oubelli" userId="ecf726b1934da71b" providerId="LiveId" clId="{39C3F440-380F-4C67-BAB4-31F007D993CF}" dt="2021-09-03T19:01:20.466" v="1226" actId="478"/>
          <ac:spMkLst>
            <pc:docMk/>
            <pc:sldMk cId="1038380066" sldId="350"/>
            <ac:spMk id="16" creationId="{C873C965-9A51-44AC-813B-68EAEF2C404E}"/>
          </ac:spMkLst>
        </pc:spChg>
        <pc:spChg chg="add del mod">
          <ac:chgData name="Syphax Ait oubelli" userId="ecf726b1934da71b" providerId="LiveId" clId="{39C3F440-380F-4C67-BAB4-31F007D993CF}" dt="2021-09-03T18:57:25.539" v="1136"/>
          <ac:spMkLst>
            <pc:docMk/>
            <pc:sldMk cId="1038380066" sldId="350"/>
            <ac:spMk id="17" creationId="{B2989893-F457-41C4-8310-BA1AF4070C77}"/>
          </ac:spMkLst>
        </pc:spChg>
        <pc:spChg chg="add del">
          <ac:chgData name="Syphax Ait oubelli" userId="ecf726b1934da71b" providerId="LiveId" clId="{39C3F440-380F-4C67-BAB4-31F007D993CF}" dt="2021-09-03T18:57:25.539" v="1136"/>
          <ac:spMkLst>
            <pc:docMk/>
            <pc:sldMk cId="1038380066" sldId="350"/>
            <ac:spMk id="18" creationId="{CF67459B-AB49-4BEF-88C7-464FA735718B}"/>
          </ac:spMkLst>
        </pc:spChg>
        <pc:spChg chg="del mod">
          <ac:chgData name="Syphax Ait oubelli" userId="ecf726b1934da71b" providerId="LiveId" clId="{39C3F440-380F-4C67-BAB4-31F007D993CF}" dt="2021-09-03T19:01:20.466" v="1226" actId="478"/>
          <ac:spMkLst>
            <pc:docMk/>
            <pc:sldMk cId="1038380066" sldId="350"/>
            <ac:spMk id="19" creationId="{4D7B0787-06E6-4C93-B605-08BCD0DB65E3}"/>
          </ac:spMkLst>
        </pc:spChg>
        <pc:spChg chg="add del mod">
          <ac:chgData name="Syphax Ait oubelli" userId="ecf726b1934da71b" providerId="LiveId" clId="{39C3F440-380F-4C67-BAB4-31F007D993CF}" dt="2021-09-03T18:57:25.559" v="1147"/>
          <ac:spMkLst>
            <pc:docMk/>
            <pc:sldMk cId="1038380066" sldId="350"/>
            <ac:spMk id="20" creationId="{1D736844-CFF6-4DE2-ABEF-ED042775DCAF}"/>
          </ac:spMkLst>
        </pc:spChg>
        <pc:spChg chg="add del">
          <ac:chgData name="Syphax Ait oubelli" userId="ecf726b1934da71b" providerId="LiveId" clId="{39C3F440-380F-4C67-BAB4-31F007D993CF}" dt="2021-09-03T18:57:25.559" v="1147"/>
          <ac:spMkLst>
            <pc:docMk/>
            <pc:sldMk cId="1038380066" sldId="350"/>
            <ac:spMk id="21" creationId="{B1320D51-D200-4F85-82DA-2B091D165A6C}"/>
          </ac:spMkLst>
        </pc:spChg>
        <pc:spChg chg="del mod">
          <ac:chgData name="Syphax Ait oubelli" userId="ecf726b1934da71b" providerId="LiveId" clId="{39C3F440-380F-4C67-BAB4-31F007D993CF}" dt="2021-09-03T19:01:20.466" v="1226" actId="478"/>
          <ac:spMkLst>
            <pc:docMk/>
            <pc:sldMk cId="1038380066" sldId="350"/>
            <ac:spMk id="22" creationId="{2E63D4DF-E51F-43AE-BDEB-684807D43417}"/>
          </ac:spMkLst>
        </pc:spChg>
        <pc:spChg chg="add del mod">
          <ac:chgData name="Syphax Ait oubelli" userId="ecf726b1934da71b" providerId="LiveId" clId="{39C3F440-380F-4C67-BAB4-31F007D993CF}" dt="2021-09-03T18:57:25.572" v="1158"/>
          <ac:spMkLst>
            <pc:docMk/>
            <pc:sldMk cId="1038380066" sldId="350"/>
            <ac:spMk id="23" creationId="{5F6A2915-54EC-456C-98BC-31A3CF4061BC}"/>
          </ac:spMkLst>
        </pc:spChg>
        <pc:spChg chg="add del">
          <ac:chgData name="Syphax Ait oubelli" userId="ecf726b1934da71b" providerId="LiveId" clId="{39C3F440-380F-4C67-BAB4-31F007D993CF}" dt="2021-09-03T18:57:25.572" v="1158"/>
          <ac:spMkLst>
            <pc:docMk/>
            <pc:sldMk cId="1038380066" sldId="350"/>
            <ac:spMk id="24" creationId="{CBEF4D29-FD18-4D0C-B600-6B0528FF5E06}"/>
          </ac:spMkLst>
        </pc:spChg>
        <pc:spChg chg="del mod">
          <ac:chgData name="Syphax Ait oubelli" userId="ecf726b1934da71b" providerId="LiveId" clId="{39C3F440-380F-4C67-BAB4-31F007D993CF}" dt="2021-09-03T19:01:20.466" v="1226" actId="478"/>
          <ac:spMkLst>
            <pc:docMk/>
            <pc:sldMk cId="1038380066" sldId="350"/>
            <ac:spMk id="25" creationId="{31FC96CC-1179-4CB1-ACA8-6CF2F4C87CC7}"/>
          </ac:spMkLst>
        </pc:spChg>
        <pc:spChg chg="add del mod">
          <ac:chgData name="Syphax Ait oubelli" userId="ecf726b1934da71b" providerId="LiveId" clId="{39C3F440-380F-4C67-BAB4-31F007D993CF}" dt="2021-09-03T18:57:25.586" v="1169"/>
          <ac:spMkLst>
            <pc:docMk/>
            <pc:sldMk cId="1038380066" sldId="350"/>
            <ac:spMk id="26" creationId="{99B7713C-EB5F-4DB5-BDE7-D7531F04D677}"/>
          </ac:spMkLst>
        </pc:spChg>
        <pc:spChg chg="add del">
          <ac:chgData name="Syphax Ait oubelli" userId="ecf726b1934da71b" providerId="LiveId" clId="{39C3F440-380F-4C67-BAB4-31F007D993CF}" dt="2021-09-03T18:57:25.586" v="1169"/>
          <ac:spMkLst>
            <pc:docMk/>
            <pc:sldMk cId="1038380066" sldId="350"/>
            <ac:spMk id="27" creationId="{8EBA6186-4C7A-492A-9A4B-026C004C0DA5}"/>
          </ac:spMkLst>
        </pc:spChg>
        <pc:spChg chg="del mod">
          <ac:chgData name="Syphax Ait oubelli" userId="ecf726b1934da71b" providerId="LiveId" clId="{39C3F440-380F-4C67-BAB4-31F007D993CF}" dt="2021-09-03T19:01:20.466" v="1226" actId="478"/>
          <ac:spMkLst>
            <pc:docMk/>
            <pc:sldMk cId="1038380066" sldId="350"/>
            <ac:spMk id="28" creationId="{65488A27-B303-4333-9E83-44122CCED7C2}"/>
          </ac:spMkLst>
        </pc:spChg>
        <pc:spChg chg="add mod">
          <ac:chgData name="Syphax Ait oubelli" userId="ecf726b1934da71b" providerId="LiveId" clId="{39C3F440-380F-4C67-BAB4-31F007D993CF}" dt="2021-09-03T19:01:57.022" v="1334" actId="1076"/>
          <ac:spMkLst>
            <pc:docMk/>
            <pc:sldMk cId="1038380066" sldId="350"/>
            <ac:spMk id="29" creationId="{918639CB-8E3A-4678-A940-868100AC00C0}"/>
          </ac:spMkLst>
        </pc:spChg>
        <pc:spChg chg="add mod">
          <ac:chgData name="Syphax Ait oubelli" userId="ecf726b1934da71b" providerId="LiveId" clId="{39C3F440-380F-4C67-BAB4-31F007D993CF}" dt="2021-09-03T19:01:59.798" v="1335" actId="1076"/>
          <ac:spMkLst>
            <pc:docMk/>
            <pc:sldMk cId="1038380066" sldId="350"/>
            <ac:spMk id="30" creationId="{E4334325-563B-4BAD-9FCA-922182652067}"/>
          </ac:spMkLst>
        </pc:spChg>
        <pc:spChg chg="add del mod">
          <ac:chgData name="Syphax Ait oubelli" userId="ecf726b1934da71b" providerId="LiveId" clId="{39C3F440-380F-4C67-BAB4-31F007D993CF}" dt="2021-09-03T19:01:50.558" v="1244"/>
          <ac:spMkLst>
            <pc:docMk/>
            <pc:sldMk cId="1038380066" sldId="350"/>
            <ac:spMk id="31" creationId="{F90B87D6-D858-4698-8BAE-7C14C0E303B4}"/>
          </ac:spMkLst>
        </pc:spChg>
        <pc:spChg chg="add del">
          <ac:chgData name="Syphax Ait oubelli" userId="ecf726b1934da71b" providerId="LiveId" clId="{39C3F440-380F-4C67-BAB4-31F007D993CF}" dt="2021-09-03T19:01:50.558" v="1244"/>
          <ac:spMkLst>
            <pc:docMk/>
            <pc:sldMk cId="1038380066" sldId="350"/>
            <ac:spMk id="32" creationId="{2818B83A-E1CB-451E-BA96-BC9DBA8C3952}"/>
          </ac:spMkLst>
        </pc:spChg>
        <pc:spChg chg="mod">
          <ac:chgData name="Syphax Ait oubelli" userId="ecf726b1934da71b" providerId="LiveId" clId="{39C3F440-380F-4C67-BAB4-31F007D993CF}" dt="2021-09-03T19:01:50.558" v="1244"/>
          <ac:spMkLst>
            <pc:docMk/>
            <pc:sldMk cId="1038380066" sldId="350"/>
            <ac:spMk id="33" creationId="{8BD58D78-4B11-44B3-9404-E102D72B1AAC}"/>
          </ac:spMkLst>
        </pc:spChg>
        <pc:spChg chg="add del mod">
          <ac:chgData name="Syphax Ait oubelli" userId="ecf726b1934da71b" providerId="LiveId" clId="{39C3F440-380F-4C67-BAB4-31F007D993CF}" dt="2021-09-03T19:01:50.586" v="1255"/>
          <ac:spMkLst>
            <pc:docMk/>
            <pc:sldMk cId="1038380066" sldId="350"/>
            <ac:spMk id="34" creationId="{4E40F822-F860-4FC8-A75C-555CB3A28AF4}"/>
          </ac:spMkLst>
        </pc:spChg>
        <pc:spChg chg="add del">
          <ac:chgData name="Syphax Ait oubelli" userId="ecf726b1934da71b" providerId="LiveId" clId="{39C3F440-380F-4C67-BAB4-31F007D993CF}" dt="2021-09-03T19:01:50.586" v="1255"/>
          <ac:spMkLst>
            <pc:docMk/>
            <pc:sldMk cId="1038380066" sldId="350"/>
            <ac:spMk id="35" creationId="{CE3686CE-11BA-4DB5-BFAC-E18B5E8C2B53}"/>
          </ac:spMkLst>
        </pc:spChg>
        <pc:spChg chg="mod">
          <ac:chgData name="Syphax Ait oubelli" userId="ecf726b1934da71b" providerId="LiveId" clId="{39C3F440-380F-4C67-BAB4-31F007D993CF}" dt="2021-09-03T19:01:50.586" v="1255"/>
          <ac:spMkLst>
            <pc:docMk/>
            <pc:sldMk cId="1038380066" sldId="350"/>
            <ac:spMk id="36" creationId="{027AAA92-00CF-4962-90DA-7C98CB8A646B}"/>
          </ac:spMkLst>
        </pc:spChg>
        <pc:spChg chg="add del mod">
          <ac:chgData name="Syphax Ait oubelli" userId="ecf726b1934da71b" providerId="LiveId" clId="{39C3F440-380F-4C67-BAB4-31F007D993CF}" dt="2021-09-03T19:01:50.602" v="1266"/>
          <ac:spMkLst>
            <pc:docMk/>
            <pc:sldMk cId="1038380066" sldId="350"/>
            <ac:spMk id="37" creationId="{92B6F9BA-4C4C-4EF1-A905-C45B198EACF1}"/>
          </ac:spMkLst>
        </pc:spChg>
        <pc:spChg chg="add del">
          <ac:chgData name="Syphax Ait oubelli" userId="ecf726b1934da71b" providerId="LiveId" clId="{39C3F440-380F-4C67-BAB4-31F007D993CF}" dt="2021-09-03T19:01:50.602" v="1266"/>
          <ac:spMkLst>
            <pc:docMk/>
            <pc:sldMk cId="1038380066" sldId="350"/>
            <ac:spMk id="38" creationId="{C952DBF5-9527-48B4-985C-241DA75A3C47}"/>
          </ac:spMkLst>
        </pc:spChg>
        <pc:spChg chg="mod">
          <ac:chgData name="Syphax Ait oubelli" userId="ecf726b1934da71b" providerId="LiveId" clId="{39C3F440-380F-4C67-BAB4-31F007D993CF}" dt="2021-09-03T19:01:50.602" v="1266"/>
          <ac:spMkLst>
            <pc:docMk/>
            <pc:sldMk cId="1038380066" sldId="350"/>
            <ac:spMk id="39" creationId="{D95212FE-547E-4D14-8029-65CAC48A59F1}"/>
          </ac:spMkLst>
        </pc:spChg>
        <pc:spChg chg="add del mod">
          <ac:chgData name="Syphax Ait oubelli" userId="ecf726b1934da71b" providerId="LiveId" clId="{39C3F440-380F-4C67-BAB4-31F007D993CF}" dt="2021-09-03T19:01:50.617" v="1277"/>
          <ac:spMkLst>
            <pc:docMk/>
            <pc:sldMk cId="1038380066" sldId="350"/>
            <ac:spMk id="40" creationId="{0966A7AE-23D8-4007-8257-D77ED6C94C85}"/>
          </ac:spMkLst>
        </pc:spChg>
        <pc:spChg chg="add del">
          <ac:chgData name="Syphax Ait oubelli" userId="ecf726b1934da71b" providerId="LiveId" clId="{39C3F440-380F-4C67-BAB4-31F007D993CF}" dt="2021-09-03T19:01:50.617" v="1277"/>
          <ac:spMkLst>
            <pc:docMk/>
            <pc:sldMk cId="1038380066" sldId="350"/>
            <ac:spMk id="41" creationId="{E41A0E5F-05A1-4C93-A800-BFA600CEF34B}"/>
          </ac:spMkLst>
        </pc:spChg>
        <pc:spChg chg="mod">
          <ac:chgData name="Syphax Ait oubelli" userId="ecf726b1934da71b" providerId="LiveId" clId="{39C3F440-380F-4C67-BAB4-31F007D993CF}" dt="2021-09-03T19:01:50.617" v="1277"/>
          <ac:spMkLst>
            <pc:docMk/>
            <pc:sldMk cId="1038380066" sldId="350"/>
            <ac:spMk id="42" creationId="{E50F7396-ED0B-4C51-8A9E-0CEFBCCFEED8}"/>
          </ac:spMkLst>
        </pc:spChg>
        <pc:spChg chg="add del mod">
          <ac:chgData name="Syphax Ait oubelli" userId="ecf726b1934da71b" providerId="LiveId" clId="{39C3F440-380F-4C67-BAB4-31F007D993CF}" dt="2021-09-03T19:01:50.634" v="1288"/>
          <ac:spMkLst>
            <pc:docMk/>
            <pc:sldMk cId="1038380066" sldId="350"/>
            <ac:spMk id="43" creationId="{4FA9B377-F0E2-4115-9A82-1A3ADAF4EFB4}"/>
          </ac:spMkLst>
        </pc:spChg>
        <pc:spChg chg="add del">
          <ac:chgData name="Syphax Ait oubelli" userId="ecf726b1934da71b" providerId="LiveId" clId="{39C3F440-380F-4C67-BAB4-31F007D993CF}" dt="2021-09-03T19:01:50.634" v="1288"/>
          <ac:spMkLst>
            <pc:docMk/>
            <pc:sldMk cId="1038380066" sldId="350"/>
            <ac:spMk id="44" creationId="{FEAADB6A-E466-4342-A969-70A08CB646E6}"/>
          </ac:spMkLst>
        </pc:spChg>
        <pc:spChg chg="mod">
          <ac:chgData name="Syphax Ait oubelli" userId="ecf726b1934da71b" providerId="LiveId" clId="{39C3F440-380F-4C67-BAB4-31F007D993CF}" dt="2021-09-03T19:01:50.634" v="1288"/>
          <ac:spMkLst>
            <pc:docMk/>
            <pc:sldMk cId="1038380066" sldId="350"/>
            <ac:spMk id="45" creationId="{F153B39C-996B-40B4-AF72-04C03AFD8826}"/>
          </ac:spMkLst>
        </pc:spChg>
        <pc:spChg chg="add del mod">
          <ac:chgData name="Syphax Ait oubelli" userId="ecf726b1934da71b" providerId="LiveId" clId="{39C3F440-380F-4C67-BAB4-31F007D993CF}" dt="2021-09-03T19:01:50.654" v="1299"/>
          <ac:spMkLst>
            <pc:docMk/>
            <pc:sldMk cId="1038380066" sldId="350"/>
            <ac:spMk id="46" creationId="{88F5CFF1-F117-4943-BBAF-457059938E23}"/>
          </ac:spMkLst>
        </pc:spChg>
        <pc:spChg chg="add del">
          <ac:chgData name="Syphax Ait oubelli" userId="ecf726b1934da71b" providerId="LiveId" clId="{39C3F440-380F-4C67-BAB4-31F007D993CF}" dt="2021-09-03T19:01:50.654" v="1299"/>
          <ac:spMkLst>
            <pc:docMk/>
            <pc:sldMk cId="1038380066" sldId="350"/>
            <ac:spMk id="47" creationId="{542B4157-38AA-45CB-9373-CCE82B0A6DB2}"/>
          </ac:spMkLst>
        </pc:spChg>
        <pc:spChg chg="mod">
          <ac:chgData name="Syphax Ait oubelli" userId="ecf726b1934da71b" providerId="LiveId" clId="{39C3F440-380F-4C67-BAB4-31F007D993CF}" dt="2021-09-03T19:01:50.654" v="1299"/>
          <ac:spMkLst>
            <pc:docMk/>
            <pc:sldMk cId="1038380066" sldId="350"/>
            <ac:spMk id="48" creationId="{1823D210-9BD4-4CD3-A999-C0AEB8F4A7FD}"/>
          </ac:spMkLst>
        </pc:spChg>
        <pc:spChg chg="add del mod">
          <ac:chgData name="Syphax Ait oubelli" userId="ecf726b1934da71b" providerId="LiveId" clId="{39C3F440-380F-4C67-BAB4-31F007D993CF}" dt="2021-09-03T19:01:50.665" v="1310"/>
          <ac:spMkLst>
            <pc:docMk/>
            <pc:sldMk cId="1038380066" sldId="350"/>
            <ac:spMk id="49" creationId="{1018B0AD-C9A8-4869-A2C0-C0DB9A39A587}"/>
          </ac:spMkLst>
        </pc:spChg>
        <pc:spChg chg="add del">
          <ac:chgData name="Syphax Ait oubelli" userId="ecf726b1934da71b" providerId="LiveId" clId="{39C3F440-380F-4C67-BAB4-31F007D993CF}" dt="2021-09-03T19:01:50.665" v="1310"/>
          <ac:spMkLst>
            <pc:docMk/>
            <pc:sldMk cId="1038380066" sldId="350"/>
            <ac:spMk id="50" creationId="{17A35FE8-4D22-4262-B854-76203A2AB8CC}"/>
          </ac:spMkLst>
        </pc:spChg>
        <pc:spChg chg="mod">
          <ac:chgData name="Syphax Ait oubelli" userId="ecf726b1934da71b" providerId="LiveId" clId="{39C3F440-380F-4C67-BAB4-31F007D993CF}" dt="2021-09-03T19:01:50.665" v="1310"/>
          <ac:spMkLst>
            <pc:docMk/>
            <pc:sldMk cId="1038380066" sldId="350"/>
            <ac:spMk id="51" creationId="{C55C9319-44B5-47E8-AE61-171900675A18}"/>
          </ac:spMkLst>
        </pc:spChg>
        <pc:spChg chg="add del mod">
          <ac:chgData name="Syphax Ait oubelli" userId="ecf726b1934da71b" providerId="LiveId" clId="{39C3F440-380F-4C67-BAB4-31F007D993CF}" dt="2021-09-03T19:01:50.679" v="1321"/>
          <ac:spMkLst>
            <pc:docMk/>
            <pc:sldMk cId="1038380066" sldId="350"/>
            <ac:spMk id="52" creationId="{B025D1A9-8ED7-462C-BB99-927233E44154}"/>
          </ac:spMkLst>
        </pc:spChg>
        <pc:spChg chg="add del">
          <ac:chgData name="Syphax Ait oubelli" userId="ecf726b1934da71b" providerId="LiveId" clId="{39C3F440-380F-4C67-BAB4-31F007D993CF}" dt="2021-09-03T19:01:50.679" v="1321"/>
          <ac:spMkLst>
            <pc:docMk/>
            <pc:sldMk cId="1038380066" sldId="350"/>
            <ac:spMk id="53" creationId="{FEAA39D0-15D1-4FA9-90B7-2B57F4B425AF}"/>
          </ac:spMkLst>
        </pc:spChg>
        <pc:spChg chg="mod">
          <ac:chgData name="Syphax Ait oubelli" userId="ecf726b1934da71b" providerId="LiveId" clId="{39C3F440-380F-4C67-BAB4-31F007D993CF}" dt="2021-09-03T19:01:50.679" v="1321"/>
          <ac:spMkLst>
            <pc:docMk/>
            <pc:sldMk cId="1038380066" sldId="350"/>
            <ac:spMk id="54" creationId="{69A2D07D-2BCC-4419-A482-EB3ECDB74EDB}"/>
          </ac:spMkLst>
        </pc:spChg>
        <pc:spChg chg="add del mod">
          <ac:chgData name="Syphax Ait oubelli" userId="ecf726b1934da71b" providerId="LiveId" clId="{39C3F440-380F-4C67-BAB4-31F007D993CF}" dt="2021-09-03T19:01:50.696" v="1332"/>
          <ac:spMkLst>
            <pc:docMk/>
            <pc:sldMk cId="1038380066" sldId="350"/>
            <ac:spMk id="55" creationId="{0BDCD279-84F8-4A42-BB0F-13772900E710}"/>
          </ac:spMkLst>
        </pc:spChg>
        <pc:spChg chg="add del">
          <ac:chgData name="Syphax Ait oubelli" userId="ecf726b1934da71b" providerId="LiveId" clId="{39C3F440-380F-4C67-BAB4-31F007D993CF}" dt="2021-09-03T19:01:50.696" v="1332"/>
          <ac:spMkLst>
            <pc:docMk/>
            <pc:sldMk cId="1038380066" sldId="350"/>
            <ac:spMk id="56" creationId="{2BD55C59-5AB4-4A32-978C-AEAD71231CB8}"/>
          </ac:spMkLst>
        </pc:spChg>
        <pc:spChg chg="mod">
          <ac:chgData name="Syphax Ait oubelli" userId="ecf726b1934da71b" providerId="LiveId" clId="{39C3F440-380F-4C67-BAB4-31F007D993CF}" dt="2021-09-03T19:01:50.696" v="1332"/>
          <ac:spMkLst>
            <pc:docMk/>
            <pc:sldMk cId="1038380066" sldId="350"/>
            <ac:spMk id="57" creationId="{7A9F5B8C-8418-4401-AC03-06B82252F027}"/>
          </ac:spMkLst>
        </pc:spChg>
      </pc:sldChg>
      <pc:sldChg chg="addSp delSp modSp add mod">
        <pc:chgData name="Syphax Ait oubelli" userId="ecf726b1934da71b" providerId="LiveId" clId="{39C3F440-380F-4C67-BAB4-31F007D993CF}" dt="2021-09-04T06:38:10.614" v="1574" actId="1076"/>
        <pc:sldMkLst>
          <pc:docMk/>
          <pc:sldMk cId="2316753016" sldId="351"/>
        </pc:sldMkLst>
        <pc:spChg chg="add mod">
          <ac:chgData name="Syphax Ait oubelli" userId="ecf726b1934da71b" providerId="LiveId" clId="{39C3F440-380F-4C67-BAB4-31F007D993CF}" dt="2021-09-04T06:38:10.614" v="1574" actId="1076"/>
          <ac:spMkLst>
            <pc:docMk/>
            <pc:sldMk cId="2316753016" sldId="351"/>
            <ac:spMk id="3" creationId="{3D49568A-6EA0-4B61-B1BE-4F701876A49F}"/>
          </ac:spMkLst>
        </pc:spChg>
        <pc:spChg chg="add mod">
          <ac:chgData name="Syphax Ait oubelli" userId="ecf726b1934da71b" providerId="LiveId" clId="{39C3F440-380F-4C67-BAB4-31F007D993CF}" dt="2021-09-04T06:27:14.534" v="1376" actId="1036"/>
          <ac:spMkLst>
            <pc:docMk/>
            <pc:sldMk cId="2316753016" sldId="351"/>
            <ac:spMk id="14" creationId="{0D0B03D5-E40E-4E6A-BE5E-157652111C5C}"/>
          </ac:spMkLst>
        </pc:spChg>
        <pc:spChg chg="add mod">
          <ac:chgData name="Syphax Ait oubelli" userId="ecf726b1934da71b" providerId="LiveId" clId="{39C3F440-380F-4C67-BAB4-31F007D993CF}" dt="2021-09-04T06:27:14.534" v="1376" actId="1036"/>
          <ac:spMkLst>
            <pc:docMk/>
            <pc:sldMk cId="2316753016" sldId="351"/>
            <ac:spMk id="15" creationId="{98DF0510-C257-4BD8-9F8D-6A07FA99FE47}"/>
          </ac:spMkLst>
        </pc:spChg>
        <pc:spChg chg="add mod">
          <ac:chgData name="Syphax Ait oubelli" userId="ecf726b1934da71b" providerId="LiveId" clId="{39C3F440-380F-4C67-BAB4-31F007D993CF}" dt="2021-09-04T06:27:14.534" v="1376" actId="1036"/>
          <ac:spMkLst>
            <pc:docMk/>
            <pc:sldMk cId="2316753016" sldId="351"/>
            <ac:spMk id="16" creationId="{756B8726-68DC-4012-A3B5-76E8EA8C5948}"/>
          </ac:spMkLst>
        </pc:spChg>
        <pc:spChg chg="add mod">
          <ac:chgData name="Syphax Ait oubelli" userId="ecf726b1934da71b" providerId="LiveId" clId="{39C3F440-380F-4C67-BAB4-31F007D993CF}" dt="2021-09-04T06:27:14.534" v="1376" actId="1036"/>
          <ac:spMkLst>
            <pc:docMk/>
            <pc:sldMk cId="2316753016" sldId="351"/>
            <ac:spMk id="17" creationId="{A8E150F9-4762-4A28-A480-6C0F6BA56736}"/>
          </ac:spMkLst>
        </pc:spChg>
        <pc:spChg chg="add mod">
          <ac:chgData name="Syphax Ait oubelli" userId="ecf726b1934da71b" providerId="LiveId" clId="{39C3F440-380F-4C67-BAB4-31F007D993CF}" dt="2021-09-04T06:27:14.534" v="1376" actId="1036"/>
          <ac:spMkLst>
            <pc:docMk/>
            <pc:sldMk cId="2316753016" sldId="351"/>
            <ac:spMk id="18" creationId="{9EF440C6-CA65-419E-A5B5-FBEB6CB5E760}"/>
          </ac:spMkLst>
        </pc:spChg>
        <pc:spChg chg="add mod">
          <ac:chgData name="Syphax Ait oubelli" userId="ecf726b1934da71b" providerId="LiveId" clId="{39C3F440-380F-4C67-BAB4-31F007D993CF}" dt="2021-09-04T06:27:14.534" v="1376" actId="1036"/>
          <ac:spMkLst>
            <pc:docMk/>
            <pc:sldMk cId="2316753016" sldId="351"/>
            <ac:spMk id="19" creationId="{0A251B51-34C9-4294-9C5E-EEB9B0DB164E}"/>
          </ac:spMkLst>
        </pc:spChg>
        <pc:spChg chg="add mod">
          <ac:chgData name="Syphax Ait oubelli" userId="ecf726b1934da71b" providerId="LiveId" clId="{39C3F440-380F-4C67-BAB4-31F007D993CF}" dt="2021-09-04T06:27:14.534" v="1376" actId="1036"/>
          <ac:spMkLst>
            <pc:docMk/>
            <pc:sldMk cId="2316753016" sldId="351"/>
            <ac:spMk id="20" creationId="{7CA10AD0-8315-4227-BA9B-51A2FDD4B548}"/>
          </ac:spMkLst>
        </pc:spChg>
        <pc:spChg chg="add mod">
          <ac:chgData name="Syphax Ait oubelli" userId="ecf726b1934da71b" providerId="LiveId" clId="{39C3F440-380F-4C67-BAB4-31F007D993CF}" dt="2021-09-04T06:27:14.534" v="1376" actId="1036"/>
          <ac:spMkLst>
            <pc:docMk/>
            <pc:sldMk cId="2316753016" sldId="351"/>
            <ac:spMk id="21" creationId="{C1D433C2-B284-4EE9-9D34-39D0572F34E1}"/>
          </ac:spMkLst>
        </pc:spChg>
        <pc:spChg chg="add mod">
          <ac:chgData name="Syphax Ait oubelli" userId="ecf726b1934da71b" providerId="LiveId" clId="{39C3F440-380F-4C67-BAB4-31F007D993CF}" dt="2021-09-04T06:27:14.534" v="1376" actId="1036"/>
          <ac:spMkLst>
            <pc:docMk/>
            <pc:sldMk cId="2316753016" sldId="351"/>
            <ac:spMk id="22" creationId="{74AE5B24-A215-4B6C-9D06-E71E036A9710}"/>
          </ac:spMkLst>
        </pc:spChg>
        <pc:spChg chg="del">
          <ac:chgData name="Syphax Ait oubelli" userId="ecf726b1934da71b" providerId="LiveId" clId="{39C3F440-380F-4C67-BAB4-31F007D993CF}" dt="2021-09-04T06:26:28.822" v="1351" actId="478"/>
          <ac:spMkLst>
            <pc:docMk/>
            <pc:sldMk cId="2316753016" sldId="351"/>
            <ac:spMk id="29" creationId="{918639CB-8E3A-4678-A940-868100AC00C0}"/>
          </ac:spMkLst>
        </pc:spChg>
        <pc:spChg chg="del">
          <ac:chgData name="Syphax Ait oubelli" userId="ecf726b1934da71b" providerId="LiveId" clId="{39C3F440-380F-4C67-BAB4-31F007D993CF}" dt="2021-09-04T06:26:28.822" v="1351" actId="478"/>
          <ac:spMkLst>
            <pc:docMk/>
            <pc:sldMk cId="2316753016" sldId="351"/>
            <ac:spMk id="30" creationId="{E4334325-563B-4BAD-9FCA-922182652067}"/>
          </ac:spMkLst>
        </pc:spChg>
        <pc:spChg chg="mod">
          <ac:chgData name="Syphax Ait oubelli" userId="ecf726b1934da71b" providerId="LiveId" clId="{39C3F440-380F-4C67-BAB4-31F007D993CF}" dt="2021-09-04T06:27:50.501" v="1382" actId="403"/>
          <ac:spMkLst>
            <pc:docMk/>
            <pc:sldMk cId="2316753016" sldId="351"/>
            <ac:spMk id="33" creationId="{8BD58D78-4B11-44B3-9404-E102D72B1AAC}"/>
          </ac:spMkLst>
        </pc:spChg>
        <pc:spChg chg="mod">
          <ac:chgData name="Syphax Ait oubelli" userId="ecf726b1934da71b" providerId="LiveId" clId="{39C3F440-380F-4C67-BAB4-31F007D993CF}" dt="2021-09-04T06:27:50.501" v="1382" actId="403"/>
          <ac:spMkLst>
            <pc:docMk/>
            <pc:sldMk cId="2316753016" sldId="351"/>
            <ac:spMk id="36" creationId="{027AAA92-00CF-4962-90DA-7C98CB8A646B}"/>
          </ac:spMkLst>
        </pc:spChg>
        <pc:spChg chg="mod">
          <ac:chgData name="Syphax Ait oubelli" userId="ecf726b1934da71b" providerId="LiveId" clId="{39C3F440-380F-4C67-BAB4-31F007D993CF}" dt="2021-09-04T06:27:50.501" v="1382" actId="403"/>
          <ac:spMkLst>
            <pc:docMk/>
            <pc:sldMk cId="2316753016" sldId="351"/>
            <ac:spMk id="39" creationId="{D95212FE-547E-4D14-8029-65CAC48A59F1}"/>
          </ac:spMkLst>
        </pc:spChg>
        <pc:spChg chg="mod">
          <ac:chgData name="Syphax Ait oubelli" userId="ecf726b1934da71b" providerId="LiveId" clId="{39C3F440-380F-4C67-BAB4-31F007D993CF}" dt="2021-09-04T06:27:50.501" v="1382" actId="403"/>
          <ac:spMkLst>
            <pc:docMk/>
            <pc:sldMk cId="2316753016" sldId="351"/>
            <ac:spMk id="42" creationId="{E50F7396-ED0B-4C51-8A9E-0CEFBCCFEED8}"/>
          </ac:spMkLst>
        </pc:spChg>
        <pc:spChg chg="mod">
          <ac:chgData name="Syphax Ait oubelli" userId="ecf726b1934da71b" providerId="LiveId" clId="{39C3F440-380F-4C67-BAB4-31F007D993CF}" dt="2021-09-04T06:27:50.501" v="1382" actId="403"/>
          <ac:spMkLst>
            <pc:docMk/>
            <pc:sldMk cId="2316753016" sldId="351"/>
            <ac:spMk id="45" creationId="{F153B39C-996B-40B4-AF72-04C03AFD8826}"/>
          </ac:spMkLst>
        </pc:spChg>
        <pc:spChg chg="mod">
          <ac:chgData name="Syphax Ait oubelli" userId="ecf726b1934da71b" providerId="LiveId" clId="{39C3F440-380F-4C67-BAB4-31F007D993CF}" dt="2021-09-04T06:27:50.501" v="1382" actId="403"/>
          <ac:spMkLst>
            <pc:docMk/>
            <pc:sldMk cId="2316753016" sldId="351"/>
            <ac:spMk id="48" creationId="{1823D210-9BD4-4CD3-A999-C0AEB8F4A7FD}"/>
          </ac:spMkLst>
        </pc:spChg>
        <pc:spChg chg="mod">
          <ac:chgData name="Syphax Ait oubelli" userId="ecf726b1934da71b" providerId="LiveId" clId="{39C3F440-380F-4C67-BAB4-31F007D993CF}" dt="2021-09-04T06:27:50.501" v="1382" actId="403"/>
          <ac:spMkLst>
            <pc:docMk/>
            <pc:sldMk cId="2316753016" sldId="351"/>
            <ac:spMk id="51" creationId="{C55C9319-44B5-47E8-AE61-171900675A18}"/>
          </ac:spMkLst>
        </pc:spChg>
        <pc:spChg chg="mod">
          <ac:chgData name="Syphax Ait oubelli" userId="ecf726b1934da71b" providerId="LiveId" clId="{39C3F440-380F-4C67-BAB4-31F007D993CF}" dt="2021-09-04T06:27:50.501" v="1382" actId="403"/>
          <ac:spMkLst>
            <pc:docMk/>
            <pc:sldMk cId="2316753016" sldId="351"/>
            <ac:spMk id="54" creationId="{69A2D07D-2BCC-4419-A482-EB3ECDB74EDB}"/>
          </ac:spMkLst>
        </pc:spChg>
        <pc:spChg chg="mod">
          <ac:chgData name="Syphax Ait oubelli" userId="ecf726b1934da71b" providerId="LiveId" clId="{39C3F440-380F-4C67-BAB4-31F007D993CF}" dt="2021-09-04T06:27:50.501" v="1382" actId="403"/>
          <ac:spMkLst>
            <pc:docMk/>
            <pc:sldMk cId="2316753016" sldId="351"/>
            <ac:spMk id="57" creationId="{7A9F5B8C-8418-4401-AC03-06B82252F027}"/>
          </ac:spMkLst>
        </pc:spChg>
      </pc:sldChg>
      <pc:sldChg chg="addSp delSp modSp add del mod">
        <pc:chgData name="Syphax Ait oubelli" userId="ecf726b1934da71b" providerId="LiveId" clId="{39C3F440-380F-4C67-BAB4-31F007D993CF}" dt="2021-09-04T06:26:25.395" v="1349" actId="47"/>
        <pc:sldMkLst>
          <pc:docMk/>
          <pc:sldMk cId="3041207103" sldId="351"/>
        </pc:sldMkLst>
        <pc:spChg chg="mod">
          <ac:chgData name="Syphax Ait oubelli" userId="ecf726b1934da71b" providerId="LiveId" clId="{39C3F440-380F-4C67-BAB4-31F007D993CF}" dt="2021-09-03T18:59:21.889" v="1219" actId="403"/>
          <ac:spMkLst>
            <pc:docMk/>
            <pc:sldMk cId="3041207103" sldId="351"/>
            <ac:spMk id="10" creationId="{EFBDE0BC-D97C-491A-8B09-0532F005EAE2}"/>
          </ac:spMkLst>
        </pc:spChg>
        <pc:spChg chg="add mod">
          <ac:chgData name="Syphax Ait oubelli" userId="ecf726b1934da71b" providerId="LiveId" clId="{39C3F440-380F-4C67-BAB4-31F007D993CF}" dt="2021-09-03T18:58:53.261" v="1202" actId="20577"/>
          <ac:spMkLst>
            <pc:docMk/>
            <pc:sldMk cId="3041207103" sldId="351"/>
            <ac:spMk id="12" creationId="{48563AF2-51AC-4DFE-AC56-6B4BFA88539B}"/>
          </ac:spMkLst>
        </pc:spChg>
        <pc:spChg chg="mod">
          <ac:chgData name="Syphax Ait oubelli" userId="ecf726b1934da71b" providerId="LiveId" clId="{39C3F440-380F-4C67-BAB4-31F007D993CF}" dt="2021-09-03T18:59:35.530" v="1225" actId="20577"/>
          <ac:spMkLst>
            <pc:docMk/>
            <pc:sldMk cId="3041207103" sldId="351"/>
            <ac:spMk id="13" creationId="{4A471EE7-D16A-47B4-8017-61525886C322}"/>
          </ac:spMkLst>
        </pc:spChg>
        <pc:spChg chg="add mod">
          <ac:chgData name="Syphax Ait oubelli" userId="ecf726b1934da71b" providerId="LiveId" clId="{39C3F440-380F-4C67-BAB4-31F007D993CF}" dt="2021-09-03T18:58:55.231" v="1203" actId="20577"/>
          <ac:spMkLst>
            <pc:docMk/>
            <pc:sldMk cId="3041207103" sldId="351"/>
            <ac:spMk id="14" creationId="{4473051B-10D5-4E38-A4B7-C7252A2D5AA4}"/>
          </ac:spMkLst>
        </pc:spChg>
        <pc:spChg chg="add mod">
          <ac:chgData name="Syphax Ait oubelli" userId="ecf726b1934da71b" providerId="LiveId" clId="{39C3F440-380F-4C67-BAB4-31F007D993CF}" dt="2021-09-03T18:58:56.838" v="1204" actId="20577"/>
          <ac:spMkLst>
            <pc:docMk/>
            <pc:sldMk cId="3041207103" sldId="351"/>
            <ac:spMk id="15" creationId="{D5ED6D07-2329-45F6-8612-69ADAA11886C}"/>
          </ac:spMkLst>
        </pc:spChg>
        <pc:spChg chg="mod">
          <ac:chgData name="Syphax Ait oubelli" userId="ecf726b1934da71b" providerId="LiveId" clId="{39C3F440-380F-4C67-BAB4-31F007D993CF}" dt="2021-09-03T18:59:21.889" v="1219" actId="403"/>
          <ac:spMkLst>
            <pc:docMk/>
            <pc:sldMk cId="3041207103" sldId="351"/>
            <ac:spMk id="16" creationId="{C873C965-9A51-44AC-813B-68EAEF2C404E}"/>
          </ac:spMkLst>
        </pc:spChg>
        <pc:spChg chg="add mod">
          <ac:chgData name="Syphax Ait oubelli" userId="ecf726b1934da71b" providerId="LiveId" clId="{39C3F440-380F-4C67-BAB4-31F007D993CF}" dt="2021-09-03T18:58:58.458" v="1205" actId="20577"/>
          <ac:spMkLst>
            <pc:docMk/>
            <pc:sldMk cId="3041207103" sldId="351"/>
            <ac:spMk id="17" creationId="{941B6705-D93C-4D2A-9B75-5AF6318ED7FC}"/>
          </ac:spMkLst>
        </pc:spChg>
        <pc:spChg chg="add mod">
          <ac:chgData name="Syphax Ait oubelli" userId="ecf726b1934da71b" providerId="LiveId" clId="{39C3F440-380F-4C67-BAB4-31F007D993CF}" dt="2021-09-03T18:59:00.796" v="1206" actId="20577"/>
          <ac:spMkLst>
            <pc:docMk/>
            <pc:sldMk cId="3041207103" sldId="351"/>
            <ac:spMk id="18" creationId="{7870618B-B158-4382-894C-2848FEB36775}"/>
          </ac:spMkLst>
        </pc:spChg>
        <pc:spChg chg="mod">
          <ac:chgData name="Syphax Ait oubelli" userId="ecf726b1934da71b" providerId="LiveId" clId="{39C3F440-380F-4C67-BAB4-31F007D993CF}" dt="2021-09-03T18:59:21.889" v="1219" actId="403"/>
          <ac:spMkLst>
            <pc:docMk/>
            <pc:sldMk cId="3041207103" sldId="351"/>
            <ac:spMk id="19" creationId="{4D7B0787-06E6-4C93-B605-08BCD0DB65E3}"/>
          </ac:spMkLst>
        </pc:spChg>
        <pc:spChg chg="add mod">
          <ac:chgData name="Syphax Ait oubelli" userId="ecf726b1934da71b" providerId="LiveId" clId="{39C3F440-380F-4C67-BAB4-31F007D993CF}" dt="2021-09-03T18:59:03.465" v="1207" actId="20577"/>
          <ac:spMkLst>
            <pc:docMk/>
            <pc:sldMk cId="3041207103" sldId="351"/>
            <ac:spMk id="20" creationId="{9002AE1A-FD63-4D88-A654-9EDCA81A1AE8}"/>
          </ac:spMkLst>
        </pc:spChg>
        <pc:spChg chg="mod">
          <ac:chgData name="Syphax Ait oubelli" userId="ecf726b1934da71b" providerId="LiveId" clId="{39C3F440-380F-4C67-BAB4-31F007D993CF}" dt="2021-09-03T18:59:21.889" v="1219" actId="403"/>
          <ac:spMkLst>
            <pc:docMk/>
            <pc:sldMk cId="3041207103" sldId="351"/>
            <ac:spMk id="22" creationId="{2E63D4DF-E51F-43AE-BDEB-684807D43417}"/>
          </ac:spMkLst>
        </pc:spChg>
        <pc:spChg chg="mod">
          <ac:chgData name="Syphax Ait oubelli" userId="ecf726b1934da71b" providerId="LiveId" clId="{39C3F440-380F-4C67-BAB4-31F007D993CF}" dt="2021-09-03T18:59:21.889" v="1219" actId="403"/>
          <ac:spMkLst>
            <pc:docMk/>
            <pc:sldMk cId="3041207103" sldId="351"/>
            <ac:spMk id="25" creationId="{31FC96CC-1179-4CB1-ACA8-6CF2F4C87CC7}"/>
          </ac:spMkLst>
        </pc:spChg>
        <pc:spChg chg="mod">
          <ac:chgData name="Syphax Ait oubelli" userId="ecf726b1934da71b" providerId="LiveId" clId="{39C3F440-380F-4C67-BAB4-31F007D993CF}" dt="2021-09-03T18:59:21.889" v="1219" actId="403"/>
          <ac:spMkLst>
            <pc:docMk/>
            <pc:sldMk cId="3041207103" sldId="351"/>
            <ac:spMk id="28" creationId="{65488A27-B303-4333-9E83-44122CCED7C2}"/>
          </ac:spMkLst>
        </pc:spChg>
        <pc:spChg chg="del">
          <ac:chgData name="Syphax Ait oubelli" userId="ecf726b1934da71b" providerId="LiveId" clId="{39C3F440-380F-4C67-BAB4-31F007D993CF}" dt="2021-09-03T18:58:14.827" v="1183" actId="478"/>
          <ac:spMkLst>
            <pc:docMk/>
            <pc:sldMk cId="3041207103" sldId="351"/>
            <ac:spMk id="29" creationId="{918639CB-8E3A-4678-A940-868100AC00C0}"/>
          </ac:spMkLst>
        </pc:spChg>
        <pc:spChg chg="mod">
          <ac:chgData name="Syphax Ait oubelli" userId="ecf726b1934da71b" providerId="LiveId" clId="{39C3F440-380F-4C67-BAB4-31F007D993CF}" dt="2021-09-03T18:58:51.501" v="1201" actId="207"/>
          <ac:spMkLst>
            <pc:docMk/>
            <pc:sldMk cId="3041207103" sldId="351"/>
            <ac:spMk id="30" creationId="{E4334325-563B-4BAD-9FCA-922182652067}"/>
          </ac:spMkLst>
        </pc:spChg>
      </pc:sldChg>
      <pc:sldChg chg="modSp add mod">
        <pc:chgData name="Syphax Ait oubelli" userId="ecf726b1934da71b" providerId="LiveId" clId="{39C3F440-380F-4C67-BAB4-31F007D993CF}" dt="2021-09-04T06:27:57.825" v="1384" actId="20577"/>
        <pc:sldMkLst>
          <pc:docMk/>
          <pc:sldMk cId="89554395" sldId="352"/>
        </pc:sldMkLst>
        <pc:spChg chg="mod">
          <ac:chgData name="Syphax Ait oubelli" userId="ecf726b1934da71b" providerId="LiveId" clId="{39C3F440-380F-4C67-BAB4-31F007D993CF}" dt="2021-09-04T06:27:57.825" v="1384" actId="20577"/>
          <ac:spMkLst>
            <pc:docMk/>
            <pc:sldMk cId="89554395" sldId="352"/>
            <ac:spMk id="36" creationId="{027AAA92-00CF-4962-90DA-7C98CB8A646B}"/>
          </ac:spMkLst>
        </pc:spChg>
      </pc:sldChg>
      <pc:sldChg chg="add del">
        <pc:chgData name="Syphax Ait oubelli" userId="ecf726b1934da71b" providerId="LiveId" clId="{39C3F440-380F-4C67-BAB4-31F007D993CF}" dt="2021-09-04T06:26:25.395" v="1349" actId="47"/>
        <pc:sldMkLst>
          <pc:docMk/>
          <pc:sldMk cId="1028410702" sldId="352"/>
        </pc:sldMkLst>
      </pc:sldChg>
      <pc:sldChg chg="addSp delSp modSp add del mod">
        <pc:chgData name="Syphax Ait oubelli" userId="ecf726b1934da71b" providerId="LiveId" clId="{39C3F440-380F-4C67-BAB4-31F007D993CF}" dt="2021-09-04T06:44:02.654" v="1740" actId="47"/>
        <pc:sldMkLst>
          <pc:docMk/>
          <pc:sldMk cId="922068349" sldId="353"/>
        </pc:sldMkLst>
        <pc:spChg chg="mod">
          <ac:chgData name="Syphax Ait oubelli" userId="ecf726b1934da71b" providerId="LiveId" clId="{39C3F440-380F-4C67-BAB4-31F007D993CF}" dt="2021-09-04T06:37:46.310" v="1557" actId="207"/>
          <ac:spMkLst>
            <pc:docMk/>
            <pc:sldMk cId="922068349" sldId="353"/>
            <ac:spMk id="2" creationId="{A7998A7D-6017-4A23-8829-280E9656CBAD}"/>
          </ac:spMkLst>
        </pc:spChg>
        <pc:spChg chg="mod">
          <ac:chgData name="Syphax Ait oubelli" userId="ecf726b1934da71b" providerId="LiveId" clId="{39C3F440-380F-4C67-BAB4-31F007D993CF}" dt="2021-09-04T06:35:44.647" v="1511" actId="207"/>
          <ac:spMkLst>
            <pc:docMk/>
            <pc:sldMk cId="922068349" sldId="353"/>
            <ac:spMk id="39" creationId="{D95212FE-547E-4D14-8029-65CAC48A59F1}"/>
          </ac:spMkLst>
        </pc:spChg>
        <pc:spChg chg="add mod">
          <ac:chgData name="Syphax Ait oubelli" userId="ecf726b1934da71b" providerId="LiveId" clId="{39C3F440-380F-4C67-BAB4-31F007D993CF}" dt="2021-09-04T06:37:43.940" v="1556"/>
          <ac:spMkLst>
            <pc:docMk/>
            <pc:sldMk cId="922068349" sldId="353"/>
            <ac:spMk id="60" creationId="{609AA441-ABAF-434D-AAD2-6325064F7327}"/>
          </ac:spMkLst>
        </pc:spChg>
        <pc:spChg chg="add mod">
          <ac:chgData name="Syphax Ait oubelli" userId="ecf726b1934da71b" providerId="LiveId" clId="{39C3F440-380F-4C67-BAB4-31F007D993CF}" dt="2021-09-04T06:40:10.086" v="1648" actId="207"/>
          <ac:spMkLst>
            <pc:docMk/>
            <pc:sldMk cId="922068349" sldId="353"/>
            <ac:spMk id="61" creationId="{6AB179BA-7FBF-4366-915D-E6B832B89D16}"/>
          </ac:spMkLst>
        </pc:spChg>
        <pc:grpChg chg="add mod">
          <ac:chgData name="Syphax Ait oubelli" userId="ecf726b1934da71b" providerId="LiveId" clId="{39C3F440-380F-4C67-BAB4-31F007D993CF}" dt="2021-09-04T06:31:59.941" v="1439" actId="164"/>
          <ac:grpSpMkLst>
            <pc:docMk/>
            <pc:sldMk cId="922068349" sldId="353"/>
            <ac:grpSpMk id="59" creationId="{4C452689-9C7D-4706-B337-0DFA1908747A}"/>
          </ac:grpSpMkLst>
        </pc:grpChg>
        <pc:cxnChg chg="add del mod">
          <ac:chgData name="Syphax Ait oubelli" userId="ecf726b1934da71b" providerId="LiveId" clId="{39C3F440-380F-4C67-BAB4-31F007D993CF}" dt="2021-09-04T06:28:43.454" v="1388" actId="478"/>
          <ac:cxnSpMkLst>
            <pc:docMk/>
            <pc:sldMk cId="922068349" sldId="353"/>
            <ac:cxnSpMk id="4" creationId="{2FF78A70-CFF4-49A2-B980-697CECE20FD0}"/>
          </ac:cxnSpMkLst>
        </pc:cxnChg>
        <pc:cxnChg chg="add del mod">
          <ac:chgData name="Syphax Ait oubelli" userId="ecf726b1934da71b" providerId="LiveId" clId="{39C3F440-380F-4C67-BAB4-31F007D993CF}" dt="2021-09-04T06:28:58.159" v="1392" actId="478"/>
          <ac:cxnSpMkLst>
            <pc:docMk/>
            <pc:sldMk cId="922068349" sldId="353"/>
            <ac:cxnSpMk id="7" creationId="{3032CB12-3EA4-44B3-89CA-45253AFD8402}"/>
          </ac:cxnSpMkLst>
        </pc:cxnChg>
        <pc:cxnChg chg="add del mod">
          <ac:chgData name="Syphax Ait oubelli" userId="ecf726b1934da71b" providerId="LiveId" clId="{39C3F440-380F-4C67-BAB4-31F007D993CF}" dt="2021-09-04T06:30:27.558" v="1415" actId="478"/>
          <ac:cxnSpMkLst>
            <pc:docMk/>
            <pc:sldMk cId="922068349" sldId="353"/>
            <ac:cxnSpMk id="11" creationId="{CB093809-0DE8-4CEE-8049-A78074219C32}"/>
          </ac:cxnSpMkLst>
        </pc:cxnChg>
        <pc:cxnChg chg="add mod">
          <ac:chgData name="Syphax Ait oubelli" userId="ecf726b1934da71b" providerId="LiveId" clId="{39C3F440-380F-4C67-BAB4-31F007D993CF}" dt="2021-09-04T06:31:59.941" v="1439" actId="164"/>
          <ac:cxnSpMkLst>
            <pc:docMk/>
            <pc:sldMk cId="922068349" sldId="353"/>
            <ac:cxnSpMk id="37" creationId="{00210637-84C9-4219-BCD0-1C8C67D17B7F}"/>
          </ac:cxnSpMkLst>
        </pc:cxnChg>
        <pc:cxnChg chg="add mod">
          <ac:chgData name="Syphax Ait oubelli" userId="ecf726b1934da71b" providerId="LiveId" clId="{39C3F440-380F-4C67-BAB4-31F007D993CF}" dt="2021-09-04T06:31:59.941" v="1439" actId="164"/>
          <ac:cxnSpMkLst>
            <pc:docMk/>
            <pc:sldMk cId="922068349" sldId="353"/>
            <ac:cxnSpMk id="49" creationId="{EC6F90A2-8710-4CF7-814B-7AB8F2AA6D8C}"/>
          </ac:cxnSpMkLst>
        </pc:cxnChg>
        <pc:cxnChg chg="add mod">
          <ac:chgData name="Syphax Ait oubelli" userId="ecf726b1934da71b" providerId="LiveId" clId="{39C3F440-380F-4C67-BAB4-31F007D993CF}" dt="2021-09-04T06:31:59.941" v="1439" actId="164"/>
          <ac:cxnSpMkLst>
            <pc:docMk/>
            <pc:sldMk cId="922068349" sldId="353"/>
            <ac:cxnSpMk id="53" creationId="{1E51DA79-39C8-45C5-9F3B-E300C4D23A32}"/>
          </ac:cxnSpMkLst>
        </pc:cxnChg>
        <pc:cxnChg chg="add mod">
          <ac:chgData name="Syphax Ait oubelli" userId="ecf726b1934da71b" providerId="LiveId" clId="{39C3F440-380F-4C67-BAB4-31F007D993CF}" dt="2021-09-04T06:31:59.941" v="1439" actId="164"/>
          <ac:cxnSpMkLst>
            <pc:docMk/>
            <pc:sldMk cId="922068349" sldId="353"/>
            <ac:cxnSpMk id="58" creationId="{CC4599B3-1102-4D61-BDE7-E2D6EB185DEA}"/>
          </ac:cxnSpMkLst>
        </pc:cxnChg>
      </pc:sldChg>
      <pc:sldChg chg="addSp modSp add mod">
        <pc:chgData name="Syphax Ait oubelli" userId="ecf726b1934da71b" providerId="LiveId" clId="{39C3F440-380F-4C67-BAB4-31F007D993CF}" dt="2021-09-04T06:45:16.869" v="1766" actId="207"/>
        <pc:sldMkLst>
          <pc:docMk/>
          <pc:sldMk cId="3383307321" sldId="354"/>
        </pc:sldMkLst>
        <pc:spChg chg="mod">
          <ac:chgData name="Syphax Ait oubelli" userId="ecf726b1934da71b" providerId="LiveId" clId="{39C3F440-380F-4C67-BAB4-31F007D993CF}" dt="2021-09-04T06:37:42.944" v="1555" actId="207"/>
          <ac:spMkLst>
            <pc:docMk/>
            <pc:sldMk cId="3383307321" sldId="354"/>
            <ac:spMk id="2" creationId="{A7998A7D-6017-4A23-8829-280E9656CBAD}"/>
          </ac:spMkLst>
        </pc:spChg>
        <pc:spChg chg="add mod">
          <ac:chgData name="Syphax Ait oubelli" userId="ecf726b1934da71b" providerId="LiveId" clId="{39C3F440-380F-4C67-BAB4-31F007D993CF}" dt="2021-09-04T06:37:39.297" v="1554" actId="1038"/>
          <ac:spMkLst>
            <pc:docMk/>
            <pc:sldMk cId="3383307321" sldId="354"/>
            <ac:spMk id="26" creationId="{15CEEFA1-C5F4-4A01-A707-A1510DF6814E}"/>
          </ac:spMkLst>
        </pc:spChg>
        <pc:spChg chg="add mod">
          <ac:chgData name="Syphax Ait oubelli" userId="ecf726b1934da71b" providerId="LiveId" clId="{39C3F440-380F-4C67-BAB4-31F007D993CF}" dt="2021-09-04T06:45:16.869" v="1766" actId="207"/>
          <ac:spMkLst>
            <pc:docMk/>
            <pc:sldMk cId="3383307321" sldId="354"/>
            <ac:spMk id="27" creationId="{EF8896F3-D817-47D6-9123-3A5EE2F32275}"/>
          </ac:spMkLst>
        </pc:spChg>
        <pc:spChg chg="mod">
          <ac:chgData name="Syphax Ait oubelli" userId="ecf726b1934da71b" providerId="LiveId" clId="{39C3F440-380F-4C67-BAB4-31F007D993CF}" dt="2021-09-04T06:44:08.500" v="1742" actId="207"/>
          <ac:spMkLst>
            <pc:docMk/>
            <pc:sldMk cId="3383307321" sldId="354"/>
            <ac:spMk id="33" creationId="{8BD58D78-4B11-44B3-9404-E102D72B1AAC}"/>
          </ac:spMkLst>
        </pc:spChg>
        <pc:spChg chg="mod">
          <ac:chgData name="Syphax Ait oubelli" userId="ecf726b1934da71b" providerId="LiveId" clId="{39C3F440-380F-4C67-BAB4-31F007D993CF}" dt="2021-09-04T06:44:25.850" v="1746" actId="207"/>
          <ac:spMkLst>
            <pc:docMk/>
            <pc:sldMk cId="3383307321" sldId="354"/>
            <ac:spMk id="36" creationId="{027AAA92-00CF-4962-90DA-7C98CB8A646B}"/>
          </ac:spMkLst>
        </pc:spChg>
        <pc:spChg chg="mod">
          <ac:chgData name="Syphax Ait oubelli" userId="ecf726b1934da71b" providerId="LiveId" clId="{39C3F440-380F-4C67-BAB4-31F007D993CF}" dt="2021-09-04T06:35:42.232" v="1510" actId="207"/>
          <ac:spMkLst>
            <pc:docMk/>
            <pc:sldMk cId="3383307321" sldId="354"/>
            <ac:spMk id="39" creationId="{D95212FE-547E-4D14-8029-65CAC48A59F1}"/>
          </ac:spMkLst>
        </pc:spChg>
      </pc:sldChg>
      <pc:sldChg chg="addSp modSp add del mod">
        <pc:chgData name="Syphax Ait oubelli" userId="ecf726b1934da71b" providerId="LiveId" clId="{39C3F440-380F-4C67-BAB4-31F007D993CF}" dt="2021-09-04T06:44:02.654" v="1740" actId="47"/>
        <pc:sldMkLst>
          <pc:docMk/>
          <pc:sldMk cId="3898405923" sldId="355"/>
        </pc:sldMkLst>
        <pc:spChg chg="mod">
          <ac:chgData name="Syphax Ait oubelli" userId="ecf726b1934da71b" providerId="LiveId" clId="{39C3F440-380F-4C67-BAB4-31F007D993CF}" dt="2021-09-04T06:37:33.551" v="1550" actId="207"/>
          <ac:spMkLst>
            <pc:docMk/>
            <pc:sldMk cId="3898405923" sldId="355"/>
            <ac:spMk id="2" creationId="{A7998A7D-6017-4A23-8829-280E9656CBAD}"/>
          </ac:spMkLst>
        </pc:spChg>
        <pc:spChg chg="add mod">
          <ac:chgData name="Syphax Ait oubelli" userId="ecf726b1934da71b" providerId="LiveId" clId="{39C3F440-380F-4C67-BAB4-31F007D993CF}" dt="2021-09-04T06:37:31.716" v="1549"/>
          <ac:spMkLst>
            <pc:docMk/>
            <pc:sldMk cId="3898405923" sldId="355"/>
            <ac:spMk id="26" creationId="{414BC4BF-3EED-4C93-ADA5-E08F1DAF11A1}"/>
          </ac:spMkLst>
        </pc:spChg>
        <pc:spChg chg="add mod">
          <ac:chgData name="Syphax Ait oubelli" userId="ecf726b1934da71b" providerId="LiveId" clId="{39C3F440-380F-4C67-BAB4-31F007D993CF}" dt="2021-09-04T06:40:30.066" v="1658" actId="20577"/>
          <ac:spMkLst>
            <pc:docMk/>
            <pc:sldMk cId="3898405923" sldId="355"/>
            <ac:spMk id="27" creationId="{F73CDC87-1BFA-44AD-BF9B-6A0299F272B7}"/>
          </ac:spMkLst>
        </pc:spChg>
        <pc:spChg chg="mod">
          <ac:chgData name="Syphax Ait oubelli" userId="ecf726b1934da71b" providerId="LiveId" clId="{39C3F440-380F-4C67-BAB4-31F007D993CF}" dt="2021-09-04T06:35:38.173" v="1508" actId="207"/>
          <ac:spMkLst>
            <pc:docMk/>
            <pc:sldMk cId="3898405923" sldId="355"/>
            <ac:spMk id="42" creationId="{E50F7396-ED0B-4C51-8A9E-0CEFBCCFEED8}"/>
          </ac:spMkLst>
        </pc:spChg>
        <pc:grpChg chg="mod">
          <ac:chgData name="Syphax Ait oubelli" userId="ecf726b1934da71b" providerId="LiveId" clId="{39C3F440-380F-4C67-BAB4-31F007D993CF}" dt="2021-09-04T06:32:16.464" v="1446" actId="1037"/>
          <ac:grpSpMkLst>
            <pc:docMk/>
            <pc:sldMk cId="3898405923" sldId="355"/>
            <ac:grpSpMk id="59" creationId="{4C452689-9C7D-4706-B337-0DFA1908747A}"/>
          </ac:grpSpMkLst>
        </pc:grpChg>
      </pc:sldChg>
      <pc:sldChg chg="addSp modSp add mod">
        <pc:chgData name="Syphax Ait oubelli" userId="ecf726b1934da71b" providerId="LiveId" clId="{39C3F440-380F-4C67-BAB4-31F007D993CF}" dt="2021-09-04T06:45:21.325" v="1767" actId="207"/>
        <pc:sldMkLst>
          <pc:docMk/>
          <pc:sldMk cId="1185282971" sldId="356"/>
        </pc:sldMkLst>
        <pc:spChg chg="mod">
          <ac:chgData name="Syphax Ait oubelli" userId="ecf726b1934da71b" providerId="LiveId" clId="{39C3F440-380F-4C67-BAB4-31F007D993CF}" dt="2021-09-04T06:37:28.869" v="1548" actId="207"/>
          <ac:spMkLst>
            <pc:docMk/>
            <pc:sldMk cId="1185282971" sldId="356"/>
            <ac:spMk id="2" creationId="{A7998A7D-6017-4A23-8829-280E9656CBAD}"/>
          </ac:spMkLst>
        </pc:spChg>
        <pc:spChg chg="add mod">
          <ac:chgData name="Syphax Ait oubelli" userId="ecf726b1934da71b" providerId="LiveId" clId="{39C3F440-380F-4C67-BAB4-31F007D993CF}" dt="2021-09-04T06:37:27.177" v="1547" actId="1076"/>
          <ac:spMkLst>
            <pc:docMk/>
            <pc:sldMk cId="1185282971" sldId="356"/>
            <ac:spMk id="26" creationId="{909F846D-5595-4DEA-9F18-927130453859}"/>
          </ac:spMkLst>
        </pc:spChg>
        <pc:spChg chg="add mod">
          <ac:chgData name="Syphax Ait oubelli" userId="ecf726b1934da71b" providerId="LiveId" clId="{39C3F440-380F-4C67-BAB4-31F007D993CF}" dt="2021-09-04T06:45:21.325" v="1767" actId="207"/>
          <ac:spMkLst>
            <pc:docMk/>
            <pc:sldMk cId="1185282971" sldId="356"/>
            <ac:spMk id="27" creationId="{90449687-68C7-472D-A8B9-1BF0756DDFDB}"/>
          </ac:spMkLst>
        </pc:spChg>
        <pc:spChg chg="mod">
          <ac:chgData name="Syphax Ait oubelli" userId="ecf726b1934da71b" providerId="LiveId" clId="{39C3F440-380F-4C67-BAB4-31F007D993CF}" dt="2021-09-04T06:44:12.886" v="1744" actId="207"/>
          <ac:spMkLst>
            <pc:docMk/>
            <pc:sldMk cId="1185282971" sldId="356"/>
            <ac:spMk id="36" creationId="{027AAA92-00CF-4962-90DA-7C98CB8A646B}"/>
          </ac:spMkLst>
        </pc:spChg>
        <pc:spChg chg="mod">
          <ac:chgData name="Syphax Ait oubelli" userId="ecf726b1934da71b" providerId="LiveId" clId="{39C3F440-380F-4C67-BAB4-31F007D993CF}" dt="2021-09-04T06:44:29.734" v="1748" actId="207"/>
          <ac:spMkLst>
            <pc:docMk/>
            <pc:sldMk cId="1185282971" sldId="356"/>
            <ac:spMk id="39" creationId="{D95212FE-547E-4D14-8029-65CAC48A59F1}"/>
          </ac:spMkLst>
        </pc:spChg>
        <pc:spChg chg="mod">
          <ac:chgData name="Syphax Ait oubelli" userId="ecf726b1934da71b" providerId="LiveId" clId="{39C3F440-380F-4C67-BAB4-31F007D993CF}" dt="2021-09-04T06:35:35.852" v="1507" actId="207"/>
          <ac:spMkLst>
            <pc:docMk/>
            <pc:sldMk cId="1185282971" sldId="356"/>
            <ac:spMk id="42" creationId="{E50F7396-ED0B-4C51-8A9E-0CEFBCCFEED8}"/>
          </ac:spMkLst>
        </pc:spChg>
      </pc:sldChg>
      <pc:sldChg chg="addSp modSp add del mod">
        <pc:chgData name="Syphax Ait oubelli" userId="ecf726b1934da71b" providerId="LiveId" clId="{39C3F440-380F-4C67-BAB4-31F007D993CF}" dt="2021-09-04T06:44:02.654" v="1740" actId="47"/>
        <pc:sldMkLst>
          <pc:docMk/>
          <pc:sldMk cId="4053796904" sldId="357"/>
        </pc:sldMkLst>
        <pc:spChg chg="mod">
          <ac:chgData name="Syphax Ait oubelli" userId="ecf726b1934da71b" providerId="LiveId" clId="{39C3F440-380F-4C67-BAB4-31F007D993CF}" dt="2021-09-04T06:37:24.168" v="1545" actId="207"/>
          <ac:spMkLst>
            <pc:docMk/>
            <pc:sldMk cId="4053796904" sldId="357"/>
            <ac:spMk id="2" creationId="{A7998A7D-6017-4A23-8829-280E9656CBAD}"/>
          </ac:spMkLst>
        </pc:spChg>
        <pc:spChg chg="add mod">
          <ac:chgData name="Syphax Ait oubelli" userId="ecf726b1934da71b" providerId="LiveId" clId="{39C3F440-380F-4C67-BAB4-31F007D993CF}" dt="2021-09-04T06:37:22.654" v="1544"/>
          <ac:spMkLst>
            <pc:docMk/>
            <pc:sldMk cId="4053796904" sldId="357"/>
            <ac:spMk id="26" creationId="{B20CF12A-A0A5-4A17-9DFE-D785715ECACC}"/>
          </ac:spMkLst>
        </pc:spChg>
        <pc:spChg chg="add mod">
          <ac:chgData name="Syphax Ait oubelli" userId="ecf726b1934da71b" providerId="LiveId" clId="{39C3F440-380F-4C67-BAB4-31F007D993CF}" dt="2021-09-04T06:41:22.866" v="1676" actId="20577"/>
          <ac:spMkLst>
            <pc:docMk/>
            <pc:sldMk cId="4053796904" sldId="357"/>
            <ac:spMk id="27" creationId="{39948E8F-8799-4749-9431-B5710D862326}"/>
          </ac:spMkLst>
        </pc:spChg>
        <pc:spChg chg="mod">
          <ac:chgData name="Syphax Ait oubelli" userId="ecf726b1934da71b" providerId="LiveId" clId="{39C3F440-380F-4C67-BAB4-31F007D993CF}" dt="2021-09-04T06:35:33.017" v="1505" actId="207"/>
          <ac:spMkLst>
            <pc:docMk/>
            <pc:sldMk cId="4053796904" sldId="357"/>
            <ac:spMk id="45" creationId="{F153B39C-996B-40B4-AF72-04C03AFD8826}"/>
          </ac:spMkLst>
        </pc:spChg>
        <pc:grpChg chg="mod">
          <ac:chgData name="Syphax Ait oubelli" userId="ecf726b1934da71b" providerId="LiveId" clId="{39C3F440-380F-4C67-BAB4-31F007D993CF}" dt="2021-09-04T06:33:13.832" v="1451" actId="1076"/>
          <ac:grpSpMkLst>
            <pc:docMk/>
            <pc:sldMk cId="4053796904" sldId="357"/>
            <ac:grpSpMk id="59" creationId="{4C452689-9C7D-4706-B337-0DFA1908747A}"/>
          </ac:grpSpMkLst>
        </pc:grpChg>
      </pc:sldChg>
      <pc:sldChg chg="addSp modSp add mod">
        <pc:chgData name="Syphax Ait oubelli" userId="ecf726b1934da71b" providerId="LiveId" clId="{39C3F440-380F-4C67-BAB4-31F007D993CF}" dt="2021-09-04T06:45:24.526" v="1768" actId="207"/>
        <pc:sldMkLst>
          <pc:docMk/>
          <pc:sldMk cId="2730379573" sldId="358"/>
        </pc:sldMkLst>
        <pc:spChg chg="mod">
          <ac:chgData name="Syphax Ait oubelli" userId="ecf726b1934da71b" providerId="LiveId" clId="{39C3F440-380F-4C67-BAB4-31F007D993CF}" dt="2021-09-04T06:37:21.043" v="1543" actId="207"/>
          <ac:spMkLst>
            <pc:docMk/>
            <pc:sldMk cId="2730379573" sldId="358"/>
            <ac:spMk id="2" creationId="{A7998A7D-6017-4A23-8829-280E9656CBAD}"/>
          </ac:spMkLst>
        </pc:spChg>
        <pc:spChg chg="add mod">
          <ac:chgData name="Syphax Ait oubelli" userId="ecf726b1934da71b" providerId="LiveId" clId="{39C3F440-380F-4C67-BAB4-31F007D993CF}" dt="2021-09-04T06:37:19.210" v="1542" actId="1076"/>
          <ac:spMkLst>
            <pc:docMk/>
            <pc:sldMk cId="2730379573" sldId="358"/>
            <ac:spMk id="26" creationId="{74FBFDBD-3D51-4B4F-9B7A-E706BB23DD83}"/>
          </ac:spMkLst>
        </pc:spChg>
        <pc:spChg chg="add mod">
          <ac:chgData name="Syphax Ait oubelli" userId="ecf726b1934da71b" providerId="LiveId" clId="{39C3F440-380F-4C67-BAB4-31F007D993CF}" dt="2021-09-04T06:45:24.526" v="1768" actId="207"/>
          <ac:spMkLst>
            <pc:docMk/>
            <pc:sldMk cId="2730379573" sldId="358"/>
            <ac:spMk id="27" creationId="{F0FE1F28-745F-4E12-BF25-6F382F233FE4}"/>
          </ac:spMkLst>
        </pc:spChg>
        <pc:spChg chg="mod">
          <ac:chgData name="Syphax Ait oubelli" userId="ecf726b1934da71b" providerId="LiveId" clId="{39C3F440-380F-4C67-BAB4-31F007D993CF}" dt="2021-09-04T06:43:49.325" v="1739" actId="207"/>
          <ac:spMkLst>
            <pc:docMk/>
            <pc:sldMk cId="2730379573" sldId="358"/>
            <ac:spMk id="39" creationId="{D95212FE-547E-4D14-8029-65CAC48A59F1}"/>
          </ac:spMkLst>
        </pc:spChg>
        <pc:spChg chg="mod">
          <ac:chgData name="Syphax Ait oubelli" userId="ecf726b1934da71b" providerId="LiveId" clId="{39C3F440-380F-4C67-BAB4-31F007D993CF}" dt="2021-09-04T06:44:32.974" v="1750" actId="207"/>
          <ac:spMkLst>
            <pc:docMk/>
            <pc:sldMk cId="2730379573" sldId="358"/>
            <ac:spMk id="42" creationId="{E50F7396-ED0B-4C51-8A9E-0CEFBCCFEED8}"/>
          </ac:spMkLst>
        </pc:spChg>
        <pc:spChg chg="mod">
          <ac:chgData name="Syphax Ait oubelli" userId="ecf726b1934da71b" providerId="LiveId" clId="{39C3F440-380F-4C67-BAB4-31F007D993CF}" dt="2021-09-04T06:35:31.060" v="1504" actId="207"/>
          <ac:spMkLst>
            <pc:docMk/>
            <pc:sldMk cId="2730379573" sldId="358"/>
            <ac:spMk id="45" creationId="{F153B39C-996B-40B4-AF72-04C03AFD8826}"/>
          </ac:spMkLst>
        </pc:spChg>
      </pc:sldChg>
      <pc:sldChg chg="addSp modSp add del mod">
        <pc:chgData name="Syphax Ait oubelli" userId="ecf726b1934da71b" providerId="LiveId" clId="{39C3F440-380F-4C67-BAB4-31F007D993CF}" dt="2021-09-04T06:44:02.654" v="1740" actId="47"/>
        <pc:sldMkLst>
          <pc:docMk/>
          <pc:sldMk cId="2918093317" sldId="359"/>
        </pc:sldMkLst>
        <pc:spChg chg="mod">
          <ac:chgData name="Syphax Ait oubelli" userId="ecf726b1934da71b" providerId="LiveId" clId="{39C3F440-380F-4C67-BAB4-31F007D993CF}" dt="2021-09-04T06:37:16.293" v="1540" actId="207"/>
          <ac:spMkLst>
            <pc:docMk/>
            <pc:sldMk cId="2918093317" sldId="359"/>
            <ac:spMk id="2" creationId="{A7998A7D-6017-4A23-8829-280E9656CBAD}"/>
          </ac:spMkLst>
        </pc:spChg>
        <pc:spChg chg="add mod">
          <ac:chgData name="Syphax Ait oubelli" userId="ecf726b1934da71b" providerId="LiveId" clId="{39C3F440-380F-4C67-BAB4-31F007D993CF}" dt="2021-09-04T06:37:14.445" v="1539"/>
          <ac:spMkLst>
            <pc:docMk/>
            <pc:sldMk cId="2918093317" sldId="359"/>
            <ac:spMk id="26" creationId="{182F4CEF-842C-46A3-B91C-0F8B850D5A4E}"/>
          </ac:spMkLst>
        </pc:spChg>
        <pc:spChg chg="add mod">
          <ac:chgData name="Syphax Ait oubelli" userId="ecf726b1934da71b" providerId="LiveId" clId="{39C3F440-380F-4C67-BAB4-31F007D993CF}" dt="2021-09-04T06:42:00.784" v="1690" actId="20577"/>
          <ac:spMkLst>
            <pc:docMk/>
            <pc:sldMk cId="2918093317" sldId="359"/>
            <ac:spMk id="27" creationId="{14FC2257-74B8-4F5C-9CB1-A3050958E32B}"/>
          </ac:spMkLst>
        </pc:spChg>
        <pc:spChg chg="mod">
          <ac:chgData name="Syphax Ait oubelli" userId="ecf726b1934da71b" providerId="LiveId" clId="{39C3F440-380F-4C67-BAB4-31F007D993CF}" dt="2021-09-04T06:43:45.614" v="1737" actId="207"/>
          <ac:spMkLst>
            <pc:docMk/>
            <pc:sldMk cId="2918093317" sldId="359"/>
            <ac:spMk id="42" creationId="{E50F7396-ED0B-4C51-8A9E-0CEFBCCFEED8}"/>
          </ac:spMkLst>
        </pc:spChg>
        <pc:spChg chg="mod">
          <ac:chgData name="Syphax Ait oubelli" userId="ecf726b1934da71b" providerId="LiveId" clId="{39C3F440-380F-4C67-BAB4-31F007D993CF}" dt="2021-09-04T06:35:26.577" v="1502" actId="207"/>
          <ac:spMkLst>
            <pc:docMk/>
            <pc:sldMk cId="2918093317" sldId="359"/>
            <ac:spMk id="48" creationId="{1823D210-9BD4-4CD3-A999-C0AEB8F4A7FD}"/>
          </ac:spMkLst>
        </pc:spChg>
        <pc:grpChg chg="mod">
          <ac:chgData name="Syphax Ait oubelli" userId="ecf726b1934da71b" providerId="LiveId" clId="{39C3F440-380F-4C67-BAB4-31F007D993CF}" dt="2021-09-04T06:33:43.122" v="1460" actId="1037"/>
          <ac:grpSpMkLst>
            <pc:docMk/>
            <pc:sldMk cId="2918093317" sldId="359"/>
            <ac:grpSpMk id="59" creationId="{4C452689-9C7D-4706-B337-0DFA1908747A}"/>
          </ac:grpSpMkLst>
        </pc:grpChg>
      </pc:sldChg>
      <pc:sldChg chg="addSp delSp modSp add mod">
        <pc:chgData name="Syphax Ait oubelli" userId="ecf726b1934da71b" providerId="LiveId" clId="{39C3F440-380F-4C67-BAB4-31F007D993CF}" dt="2021-09-04T06:45:27.829" v="1769" actId="207"/>
        <pc:sldMkLst>
          <pc:docMk/>
          <pc:sldMk cId="1531841675" sldId="360"/>
        </pc:sldMkLst>
        <pc:spChg chg="mod">
          <ac:chgData name="Syphax Ait oubelli" userId="ecf726b1934da71b" providerId="LiveId" clId="{39C3F440-380F-4C67-BAB4-31F007D993CF}" dt="2021-09-04T06:37:13.528" v="1538" actId="207"/>
          <ac:spMkLst>
            <pc:docMk/>
            <pc:sldMk cId="1531841675" sldId="360"/>
            <ac:spMk id="2" creationId="{A7998A7D-6017-4A23-8829-280E9656CBAD}"/>
          </ac:spMkLst>
        </pc:spChg>
        <pc:spChg chg="add mod">
          <ac:chgData name="Syphax Ait oubelli" userId="ecf726b1934da71b" providerId="LiveId" clId="{39C3F440-380F-4C67-BAB4-31F007D993CF}" dt="2021-09-04T06:37:11.075" v="1537" actId="1076"/>
          <ac:spMkLst>
            <pc:docMk/>
            <pc:sldMk cId="1531841675" sldId="360"/>
            <ac:spMk id="26" creationId="{6CF13057-EFD1-470A-9ED8-628FBC51ED61}"/>
          </ac:spMkLst>
        </pc:spChg>
        <pc:spChg chg="add del mod">
          <ac:chgData name="Syphax Ait oubelli" userId="ecf726b1934da71b" providerId="LiveId" clId="{39C3F440-380F-4C67-BAB4-31F007D993CF}" dt="2021-09-04T06:41:35.731" v="1679"/>
          <ac:spMkLst>
            <pc:docMk/>
            <pc:sldMk cId="1531841675" sldId="360"/>
            <ac:spMk id="27" creationId="{842EF4C5-517F-420F-9AFA-0D8A5268B74D}"/>
          </ac:spMkLst>
        </pc:spChg>
        <pc:spChg chg="add mod">
          <ac:chgData name="Syphax Ait oubelli" userId="ecf726b1934da71b" providerId="LiveId" clId="{39C3F440-380F-4C67-BAB4-31F007D993CF}" dt="2021-09-04T06:45:27.829" v="1769" actId="207"/>
          <ac:spMkLst>
            <pc:docMk/>
            <pc:sldMk cId="1531841675" sldId="360"/>
            <ac:spMk id="28" creationId="{9EEB613E-F490-4D6D-9031-933F60A4D868}"/>
          </ac:spMkLst>
        </pc:spChg>
        <pc:spChg chg="mod">
          <ac:chgData name="Syphax Ait oubelli" userId="ecf726b1934da71b" providerId="LiveId" clId="{39C3F440-380F-4C67-BAB4-31F007D993CF}" dt="2021-09-04T06:43:42.258" v="1735" actId="207"/>
          <ac:spMkLst>
            <pc:docMk/>
            <pc:sldMk cId="1531841675" sldId="360"/>
            <ac:spMk id="42" creationId="{E50F7396-ED0B-4C51-8A9E-0CEFBCCFEED8}"/>
          </ac:spMkLst>
        </pc:spChg>
        <pc:spChg chg="mod">
          <ac:chgData name="Syphax Ait oubelli" userId="ecf726b1934da71b" providerId="LiveId" clId="{39C3F440-380F-4C67-BAB4-31F007D993CF}" dt="2021-09-04T06:44:36.320" v="1752" actId="207"/>
          <ac:spMkLst>
            <pc:docMk/>
            <pc:sldMk cId="1531841675" sldId="360"/>
            <ac:spMk id="45" creationId="{F153B39C-996B-40B4-AF72-04C03AFD8826}"/>
          </ac:spMkLst>
        </pc:spChg>
        <pc:spChg chg="mod">
          <ac:chgData name="Syphax Ait oubelli" userId="ecf726b1934da71b" providerId="LiveId" clId="{39C3F440-380F-4C67-BAB4-31F007D993CF}" dt="2021-09-04T06:35:24.240" v="1501" actId="207"/>
          <ac:spMkLst>
            <pc:docMk/>
            <pc:sldMk cId="1531841675" sldId="360"/>
            <ac:spMk id="48" creationId="{1823D210-9BD4-4CD3-A999-C0AEB8F4A7FD}"/>
          </ac:spMkLst>
        </pc:spChg>
      </pc:sldChg>
      <pc:sldChg chg="addSp modSp add del mod">
        <pc:chgData name="Syphax Ait oubelli" userId="ecf726b1934da71b" providerId="LiveId" clId="{39C3F440-380F-4C67-BAB4-31F007D993CF}" dt="2021-09-04T06:44:02.654" v="1740" actId="47"/>
        <pc:sldMkLst>
          <pc:docMk/>
          <pc:sldMk cId="3533241585" sldId="361"/>
        </pc:sldMkLst>
        <pc:spChg chg="mod">
          <ac:chgData name="Syphax Ait oubelli" userId="ecf726b1934da71b" providerId="LiveId" clId="{39C3F440-380F-4C67-BAB4-31F007D993CF}" dt="2021-09-04T06:37:06.649" v="1535" actId="207"/>
          <ac:spMkLst>
            <pc:docMk/>
            <pc:sldMk cId="3533241585" sldId="361"/>
            <ac:spMk id="2" creationId="{A7998A7D-6017-4A23-8829-280E9656CBAD}"/>
          </ac:spMkLst>
        </pc:spChg>
        <pc:spChg chg="add mod">
          <ac:chgData name="Syphax Ait oubelli" userId="ecf726b1934da71b" providerId="LiveId" clId="{39C3F440-380F-4C67-BAB4-31F007D993CF}" dt="2021-09-04T06:37:04.648" v="1534"/>
          <ac:spMkLst>
            <pc:docMk/>
            <pc:sldMk cId="3533241585" sldId="361"/>
            <ac:spMk id="26" creationId="{BB66E67A-1BB1-4C99-9553-11D146ECEDEC}"/>
          </ac:spMkLst>
        </pc:spChg>
        <pc:spChg chg="add mod">
          <ac:chgData name="Syphax Ait oubelli" userId="ecf726b1934da71b" providerId="LiveId" clId="{39C3F440-380F-4C67-BAB4-31F007D993CF}" dt="2021-09-04T06:42:25.409" v="1701" actId="20577"/>
          <ac:spMkLst>
            <pc:docMk/>
            <pc:sldMk cId="3533241585" sldId="361"/>
            <ac:spMk id="27" creationId="{2A03D7AA-5AF4-4E92-8DFC-EC902293074D}"/>
          </ac:spMkLst>
        </pc:spChg>
        <pc:spChg chg="mod">
          <ac:chgData name="Syphax Ait oubelli" userId="ecf726b1934da71b" providerId="LiveId" clId="{39C3F440-380F-4C67-BAB4-31F007D993CF}" dt="2021-09-04T06:43:38.742" v="1733" actId="207"/>
          <ac:spMkLst>
            <pc:docMk/>
            <pc:sldMk cId="3533241585" sldId="361"/>
            <ac:spMk id="45" creationId="{F153B39C-996B-40B4-AF72-04C03AFD8826}"/>
          </ac:spMkLst>
        </pc:spChg>
        <pc:spChg chg="mod">
          <ac:chgData name="Syphax Ait oubelli" userId="ecf726b1934da71b" providerId="LiveId" clId="{39C3F440-380F-4C67-BAB4-31F007D993CF}" dt="2021-09-04T06:35:21.301" v="1499" actId="207"/>
          <ac:spMkLst>
            <pc:docMk/>
            <pc:sldMk cId="3533241585" sldId="361"/>
            <ac:spMk id="51" creationId="{C55C9319-44B5-47E8-AE61-171900675A18}"/>
          </ac:spMkLst>
        </pc:spChg>
        <pc:grpChg chg="mod">
          <ac:chgData name="Syphax Ait oubelli" userId="ecf726b1934da71b" providerId="LiveId" clId="{39C3F440-380F-4C67-BAB4-31F007D993CF}" dt="2021-09-04T06:33:58.744" v="1465" actId="1076"/>
          <ac:grpSpMkLst>
            <pc:docMk/>
            <pc:sldMk cId="3533241585" sldId="361"/>
            <ac:grpSpMk id="59" creationId="{4C452689-9C7D-4706-B337-0DFA1908747A}"/>
          </ac:grpSpMkLst>
        </pc:grpChg>
      </pc:sldChg>
      <pc:sldChg chg="addSp modSp add mod">
        <pc:chgData name="Syphax Ait oubelli" userId="ecf726b1934da71b" providerId="LiveId" clId="{39C3F440-380F-4C67-BAB4-31F007D993CF}" dt="2021-09-04T06:45:31.386" v="1770" actId="207"/>
        <pc:sldMkLst>
          <pc:docMk/>
          <pc:sldMk cId="377282333" sldId="362"/>
        </pc:sldMkLst>
        <pc:spChg chg="mod">
          <ac:chgData name="Syphax Ait oubelli" userId="ecf726b1934da71b" providerId="LiveId" clId="{39C3F440-380F-4C67-BAB4-31F007D993CF}" dt="2021-09-04T06:37:02.850" v="1533" actId="207"/>
          <ac:spMkLst>
            <pc:docMk/>
            <pc:sldMk cId="377282333" sldId="362"/>
            <ac:spMk id="2" creationId="{A7998A7D-6017-4A23-8829-280E9656CBAD}"/>
          </ac:spMkLst>
        </pc:spChg>
        <pc:spChg chg="add mod">
          <ac:chgData name="Syphax Ait oubelli" userId="ecf726b1934da71b" providerId="LiveId" clId="{39C3F440-380F-4C67-BAB4-31F007D993CF}" dt="2021-09-04T06:37:00.993" v="1532" actId="1076"/>
          <ac:spMkLst>
            <pc:docMk/>
            <pc:sldMk cId="377282333" sldId="362"/>
            <ac:spMk id="26" creationId="{7A6F2C97-5727-49D8-8679-69CB48A99976}"/>
          </ac:spMkLst>
        </pc:spChg>
        <pc:spChg chg="add mod">
          <ac:chgData name="Syphax Ait oubelli" userId="ecf726b1934da71b" providerId="LiveId" clId="{39C3F440-380F-4C67-BAB4-31F007D993CF}" dt="2021-09-04T06:45:31.386" v="1770" actId="207"/>
          <ac:spMkLst>
            <pc:docMk/>
            <pc:sldMk cId="377282333" sldId="362"/>
            <ac:spMk id="27" creationId="{A09676C5-49BB-4B75-8ABF-679A22CDA155}"/>
          </ac:spMkLst>
        </pc:spChg>
        <pc:spChg chg="mod">
          <ac:chgData name="Syphax Ait oubelli" userId="ecf726b1934da71b" providerId="LiveId" clId="{39C3F440-380F-4C67-BAB4-31F007D993CF}" dt="2021-09-04T06:43:35.349" v="1731" actId="207"/>
          <ac:spMkLst>
            <pc:docMk/>
            <pc:sldMk cId="377282333" sldId="362"/>
            <ac:spMk id="45" creationId="{F153B39C-996B-40B4-AF72-04C03AFD8826}"/>
          </ac:spMkLst>
        </pc:spChg>
        <pc:spChg chg="mod">
          <ac:chgData name="Syphax Ait oubelli" userId="ecf726b1934da71b" providerId="LiveId" clId="{39C3F440-380F-4C67-BAB4-31F007D993CF}" dt="2021-09-04T06:44:39.487" v="1754" actId="207"/>
          <ac:spMkLst>
            <pc:docMk/>
            <pc:sldMk cId="377282333" sldId="362"/>
            <ac:spMk id="48" creationId="{1823D210-9BD4-4CD3-A999-C0AEB8F4A7FD}"/>
          </ac:spMkLst>
        </pc:spChg>
        <pc:spChg chg="mod">
          <ac:chgData name="Syphax Ait oubelli" userId="ecf726b1934da71b" providerId="LiveId" clId="{39C3F440-380F-4C67-BAB4-31F007D993CF}" dt="2021-09-04T06:35:19.033" v="1498" actId="207"/>
          <ac:spMkLst>
            <pc:docMk/>
            <pc:sldMk cId="377282333" sldId="362"/>
            <ac:spMk id="51" creationId="{C55C9319-44B5-47E8-AE61-171900675A18}"/>
          </ac:spMkLst>
        </pc:spChg>
      </pc:sldChg>
      <pc:sldChg chg="addSp modSp add del mod">
        <pc:chgData name="Syphax Ait oubelli" userId="ecf726b1934da71b" providerId="LiveId" clId="{39C3F440-380F-4C67-BAB4-31F007D993CF}" dt="2021-09-04T06:44:02.654" v="1740" actId="47"/>
        <pc:sldMkLst>
          <pc:docMk/>
          <pc:sldMk cId="993750552" sldId="363"/>
        </pc:sldMkLst>
        <pc:spChg chg="mod">
          <ac:chgData name="Syphax Ait oubelli" userId="ecf726b1934da71b" providerId="LiveId" clId="{39C3F440-380F-4C67-BAB4-31F007D993CF}" dt="2021-09-04T06:36:58.302" v="1530" actId="207"/>
          <ac:spMkLst>
            <pc:docMk/>
            <pc:sldMk cId="993750552" sldId="363"/>
            <ac:spMk id="2" creationId="{A7998A7D-6017-4A23-8829-280E9656CBAD}"/>
          </ac:spMkLst>
        </pc:spChg>
        <pc:spChg chg="add mod">
          <ac:chgData name="Syphax Ait oubelli" userId="ecf726b1934da71b" providerId="LiveId" clId="{39C3F440-380F-4C67-BAB4-31F007D993CF}" dt="2021-09-04T06:36:56.572" v="1529"/>
          <ac:spMkLst>
            <pc:docMk/>
            <pc:sldMk cId="993750552" sldId="363"/>
            <ac:spMk id="26" creationId="{5C9053A1-DF05-448D-A534-B268BA823780}"/>
          </ac:spMkLst>
        </pc:spChg>
        <pc:spChg chg="add mod">
          <ac:chgData name="Syphax Ait oubelli" userId="ecf726b1934da71b" providerId="LiveId" clId="{39C3F440-380F-4C67-BAB4-31F007D993CF}" dt="2021-09-04T06:42:47.237" v="1712" actId="20577"/>
          <ac:spMkLst>
            <pc:docMk/>
            <pc:sldMk cId="993750552" sldId="363"/>
            <ac:spMk id="27" creationId="{EBFEA7DE-2F73-415F-8FB4-02B4719E61D0}"/>
          </ac:spMkLst>
        </pc:spChg>
        <pc:spChg chg="mod">
          <ac:chgData name="Syphax Ait oubelli" userId="ecf726b1934da71b" providerId="LiveId" clId="{39C3F440-380F-4C67-BAB4-31F007D993CF}" dt="2021-09-04T06:43:31.971" v="1729" actId="207"/>
          <ac:spMkLst>
            <pc:docMk/>
            <pc:sldMk cId="993750552" sldId="363"/>
            <ac:spMk id="48" creationId="{1823D210-9BD4-4CD3-A999-C0AEB8F4A7FD}"/>
          </ac:spMkLst>
        </pc:spChg>
        <pc:spChg chg="mod">
          <ac:chgData name="Syphax Ait oubelli" userId="ecf726b1934da71b" providerId="LiveId" clId="{39C3F440-380F-4C67-BAB4-31F007D993CF}" dt="2021-09-04T06:35:15.568" v="1496" actId="207"/>
          <ac:spMkLst>
            <pc:docMk/>
            <pc:sldMk cId="993750552" sldId="363"/>
            <ac:spMk id="54" creationId="{69A2D07D-2BCC-4419-A482-EB3ECDB74EDB}"/>
          </ac:spMkLst>
        </pc:spChg>
        <pc:grpChg chg="mod">
          <ac:chgData name="Syphax Ait oubelli" userId="ecf726b1934da71b" providerId="LiveId" clId="{39C3F440-380F-4C67-BAB4-31F007D993CF}" dt="2021-09-04T06:34:13.014" v="1473" actId="1038"/>
          <ac:grpSpMkLst>
            <pc:docMk/>
            <pc:sldMk cId="993750552" sldId="363"/>
            <ac:grpSpMk id="59" creationId="{4C452689-9C7D-4706-B337-0DFA1908747A}"/>
          </ac:grpSpMkLst>
        </pc:grpChg>
      </pc:sldChg>
      <pc:sldChg chg="addSp delSp modSp add mod">
        <pc:chgData name="Syphax Ait oubelli" userId="ecf726b1934da71b" providerId="LiveId" clId="{39C3F440-380F-4C67-BAB4-31F007D993CF}" dt="2021-09-04T06:45:34.712" v="1771" actId="207"/>
        <pc:sldMkLst>
          <pc:docMk/>
          <pc:sldMk cId="3040924474" sldId="364"/>
        </pc:sldMkLst>
        <pc:spChg chg="mod">
          <ac:chgData name="Syphax Ait oubelli" userId="ecf726b1934da71b" providerId="LiveId" clId="{39C3F440-380F-4C67-BAB4-31F007D993CF}" dt="2021-09-04T06:36:55.608" v="1528" actId="207"/>
          <ac:spMkLst>
            <pc:docMk/>
            <pc:sldMk cId="3040924474" sldId="364"/>
            <ac:spMk id="2" creationId="{A7998A7D-6017-4A23-8829-280E9656CBAD}"/>
          </ac:spMkLst>
        </pc:spChg>
        <pc:spChg chg="add mod">
          <ac:chgData name="Syphax Ait oubelli" userId="ecf726b1934da71b" providerId="LiveId" clId="{39C3F440-380F-4C67-BAB4-31F007D993CF}" dt="2021-09-04T06:36:49.972" v="1525" actId="1076"/>
          <ac:spMkLst>
            <pc:docMk/>
            <pc:sldMk cId="3040924474" sldId="364"/>
            <ac:spMk id="26" creationId="{A22A6EC6-2C5C-4791-8348-09DD81DB2B93}"/>
          </ac:spMkLst>
        </pc:spChg>
        <pc:spChg chg="add del mod">
          <ac:chgData name="Syphax Ait oubelli" userId="ecf726b1934da71b" providerId="LiveId" clId="{39C3F440-380F-4C67-BAB4-31F007D993CF}" dt="2021-09-04T06:36:52.361" v="1527"/>
          <ac:spMkLst>
            <pc:docMk/>
            <pc:sldMk cId="3040924474" sldId="364"/>
            <ac:spMk id="27" creationId="{9FD40D8E-C812-4EA9-BF37-1CD6446B52C5}"/>
          </ac:spMkLst>
        </pc:spChg>
        <pc:spChg chg="add mod">
          <ac:chgData name="Syphax Ait oubelli" userId="ecf726b1934da71b" providerId="LiveId" clId="{39C3F440-380F-4C67-BAB4-31F007D993CF}" dt="2021-09-04T06:45:34.712" v="1771" actId="207"/>
          <ac:spMkLst>
            <pc:docMk/>
            <pc:sldMk cId="3040924474" sldId="364"/>
            <ac:spMk id="28" creationId="{910BC657-E4A6-478F-8A2D-F2D897F34F99}"/>
          </ac:spMkLst>
        </pc:spChg>
        <pc:spChg chg="mod">
          <ac:chgData name="Syphax Ait oubelli" userId="ecf726b1934da71b" providerId="LiveId" clId="{39C3F440-380F-4C67-BAB4-31F007D993CF}" dt="2021-09-04T06:43:28.546" v="1727" actId="207"/>
          <ac:spMkLst>
            <pc:docMk/>
            <pc:sldMk cId="3040924474" sldId="364"/>
            <ac:spMk id="48" creationId="{1823D210-9BD4-4CD3-A999-C0AEB8F4A7FD}"/>
          </ac:spMkLst>
        </pc:spChg>
        <pc:spChg chg="mod">
          <ac:chgData name="Syphax Ait oubelli" userId="ecf726b1934da71b" providerId="LiveId" clId="{39C3F440-380F-4C67-BAB4-31F007D993CF}" dt="2021-09-04T06:44:44.173" v="1756" actId="207"/>
          <ac:spMkLst>
            <pc:docMk/>
            <pc:sldMk cId="3040924474" sldId="364"/>
            <ac:spMk id="51" creationId="{C55C9319-44B5-47E8-AE61-171900675A18}"/>
          </ac:spMkLst>
        </pc:spChg>
        <pc:spChg chg="mod">
          <ac:chgData name="Syphax Ait oubelli" userId="ecf726b1934da71b" providerId="LiveId" clId="{39C3F440-380F-4C67-BAB4-31F007D993CF}" dt="2021-09-04T06:35:13.197" v="1495" actId="207"/>
          <ac:spMkLst>
            <pc:docMk/>
            <pc:sldMk cId="3040924474" sldId="364"/>
            <ac:spMk id="54" creationId="{69A2D07D-2BCC-4419-A482-EB3ECDB74EDB}"/>
          </ac:spMkLst>
        </pc:spChg>
      </pc:sldChg>
      <pc:sldChg chg="addSp modSp add del mod">
        <pc:chgData name="Syphax Ait oubelli" userId="ecf726b1934da71b" providerId="LiveId" clId="{39C3F440-380F-4C67-BAB4-31F007D993CF}" dt="2021-09-04T06:44:02.654" v="1740" actId="47"/>
        <pc:sldMkLst>
          <pc:docMk/>
          <pc:sldMk cId="992186598" sldId="365"/>
        </pc:sldMkLst>
        <pc:spChg chg="mod">
          <ac:chgData name="Syphax Ait oubelli" userId="ecf726b1934da71b" providerId="LiveId" clId="{39C3F440-380F-4C67-BAB4-31F007D993CF}" dt="2021-09-04T06:36:44.205" v="1523" actId="207"/>
          <ac:spMkLst>
            <pc:docMk/>
            <pc:sldMk cId="992186598" sldId="365"/>
            <ac:spMk id="2" creationId="{A7998A7D-6017-4A23-8829-280E9656CBAD}"/>
          </ac:spMkLst>
        </pc:spChg>
        <pc:spChg chg="add mod">
          <ac:chgData name="Syphax Ait oubelli" userId="ecf726b1934da71b" providerId="LiveId" clId="{39C3F440-380F-4C67-BAB4-31F007D993CF}" dt="2021-09-04T06:36:40.356" v="1522"/>
          <ac:spMkLst>
            <pc:docMk/>
            <pc:sldMk cId="992186598" sldId="365"/>
            <ac:spMk id="26" creationId="{F65462B7-0B29-4231-BC54-0C9FD95AD444}"/>
          </ac:spMkLst>
        </pc:spChg>
        <pc:spChg chg="add mod">
          <ac:chgData name="Syphax Ait oubelli" userId="ecf726b1934da71b" providerId="LiveId" clId="{39C3F440-380F-4C67-BAB4-31F007D993CF}" dt="2021-09-04T06:43:13.479" v="1722" actId="20577"/>
          <ac:spMkLst>
            <pc:docMk/>
            <pc:sldMk cId="992186598" sldId="365"/>
            <ac:spMk id="27" creationId="{F0B5CCF4-440A-4C4A-A427-50DB69C401CB}"/>
          </ac:spMkLst>
        </pc:spChg>
        <pc:spChg chg="mod">
          <ac:chgData name="Syphax Ait oubelli" userId="ecf726b1934da71b" providerId="LiveId" clId="{39C3F440-380F-4C67-BAB4-31F007D993CF}" dt="2021-09-04T06:43:24.475" v="1725" actId="207"/>
          <ac:spMkLst>
            <pc:docMk/>
            <pc:sldMk cId="992186598" sldId="365"/>
            <ac:spMk id="51" creationId="{C55C9319-44B5-47E8-AE61-171900675A18}"/>
          </ac:spMkLst>
        </pc:spChg>
        <pc:spChg chg="mod">
          <ac:chgData name="Syphax Ait oubelli" userId="ecf726b1934da71b" providerId="LiveId" clId="{39C3F440-380F-4C67-BAB4-31F007D993CF}" dt="2021-09-04T06:35:09.723" v="1493" actId="207"/>
          <ac:spMkLst>
            <pc:docMk/>
            <pc:sldMk cId="992186598" sldId="365"/>
            <ac:spMk id="57" creationId="{7A9F5B8C-8418-4401-AC03-06B82252F027}"/>
          </ac:spMkLst>
        </pc:spChg>
        <pc:grpChg chg="mod">
          <ac:chgData name="Syphax Ait oubelli" userId="ecf726b1934da71b" providerId="LiveId" clId="{39C3F440-380F-4C67-BAB4-31F007D993CF}" dt="2021-09-04T06:34:35.719" v="1482" actId="1038"/>
          <ac:grpSpMkLst>
            <pc:docMk/>
            <pc:sldMk cId="992186598" sldId="365"/>
            <ac:grpSpMk id="59" creationId="{4C452689-9C7D-4706-B337-0DFA1908747A}"/>
          </ac:grpSpMkLst>
        </pc:grpChg>
      </pc:sldChg>
      <pc:sldChg chg="addSp modSp add mod">
        <pc:chgData name="Syphax Ait oubelli" userId="ecf726b1934da71b" providerId="LiveId" clId="{39C3F440-380F-4C67-BAB4-31F007D993CF}" dt="2021-09-04T06:45:38.344" v="1772" actId="207"/>
        <pc:sldMkLst>
          <pc:docMk/>
          <pc:sldMk cId="1515482038" sldId="366"/>
        </pc:sldMkLst>
        <pc:spChg chg="mod">
          <ac:chgData name="Syphax Ait oubelli" userId="ecf726b1934da71b" providerId="LiveId" clId="{39C3F440-380F-4C67-BAB4-31F007D993CF}" dt="2021-09-04T06:36:32.508" v="1519" actId="207"/>
          <ac:spMkLst>
            <pc:docMk/>
            <pc:sldMk cId="1515482038" sldId="366"/>
            <ac:spMk id="2" creationId="{A7998A7D-6017-4A23-8829-280E9656CBAD}"/>
          </ac:spMkLst>
        </pc:spChg>
        <pc:spChg chg="add mod">
          <ac:chgData name="Syphax Ait oubelli" userId="ecf726b1934da71b" providerId="LiveId" clId="{39C3F440-380F-4C67-BAB4-31F007D993CF}" dt="2021-09-04T06:36:00.561" v="1518" actId="1037"/>
          <ac:spMkLst>
            <pc:docMk/>
            <pc:sldMk cId="1515482038" sldId="366"/>
            <ac:spMk id="3" creationId="{CF460055-B182-441A-AB7A-D1FE50BCA807}"/>
          </ac:spMkLst>
        </pc:spChg>
        <pc:spChg chg="add mod">
          <ac:chgData name="Syphax Ait oubelli" userId="ecf726b1934da71b" providerId="LiveId" clId="{39C3F440-380F-4C67-BAB4-31F007D993CF}" dt="2021-09-04T06:45:38.344" v="1772" actId="207"/>
          <ac:spMkLst>
            <pc:docMk/>
            <pc:sldMk cId="1515482038" sldId="366"/>
            <ac:spMk id="27" creationId="{39DF8F81-EE02-4878-89A2-F2439F2C08B3}"/>
          </ac:spMkLst>
        </pc:spChg>
        <pc:spChg chg="mod">
          <ac:chgData name="Syphax Ait oubelli" userId="ecf726b1934da71b" providerId="LiveId" clId="{39C3F440-380F-4C67-BAB4-31F007D993CF}" dt="2021-09-04T06:36:37.760" v="1521" actId="207"/>
          <ac:spMkLst>
            <pc:docMk/>
            <pc:sldMk cId="1515482038" sldId="366"/>
            <ac:spMk id="51" creationId="{C55C9319-44B5-47E8-AE61-171900675A18}"/>
          </ac:spMkLst>
        </pc:spChg>
        <pc:spChg chg="mod">
          <ac:chgData name="Syphax Ait oubelli" userId="ecf726b1934da71b" providerId="LiveId" clId="{39C3F440-380F-4C67-BAB4-31F007D993CF}" dt="2021-09-04T06:44:47.586" v="1758" actId="207"/>
          <ac:spMkLst>
            <pc:docMk/>
            <pc:sldMk cId="1515482038" sldId="366"/>
            <ac:spMk id="54" creationId="{69A2D07D-2BCC-4419-A482-EB3ECDB74EDB}"/>
          </ac:spMkLst>
        </pc:spChg>
        <pc:spChg chg="mod">
          <ac:chgData name="Syphax Ait oubelli" userId="ecf726b1934da71b" providerId="LiveId" clId="{39C3F440-380F-4C67-BAB4-31F007D993CF}" dt="2021-09-04T06:35:07.030" v="1492" actId="207"/>
          <ac:spMkLst>
            <pc:docMk/>
            <pc:sldMk cId="1515482038" sldId="366"/>
            <ac:spMk id="57" creationId="{7A9F5B8C-8418-4401-AC03-06B82252F027}"/>
          </ac:spMkLst>
        </pc:spChg>
      </pc:sldChg>
      <pc:sldChg chg="del">
        <pc:chgData name="Syphax Ait oubelli" userId="ecf726b1934da71b" providerId="LiveId" clId="{39C3F440-380F-4C67-BAB4-31F007D993CF}" dt="2021-09-02T16:25:21.666" v="0" actId="47"/>
        <pc:sldMkLst>
          <pc:docMk/>
          <pc:sldMk cId="4082866921" sldId="366"/>
        </pc:sldMkLst>
      </pc:sldChg>
      <pc:sldChg chg="delSp modSp add mod">
        <pc:chgData name="Syphax Ait oubelli" userId="ecf726b1934da71b" providerId="LiveId" clId="{39C3F440-380F-4C67-BAB4-31F007D993CF}" dt="2021-09-04T06:34:51.725" v="1489" actId="207"/>
        <pc:sldMkLst>
          <pc:docMk/>
          <pc:sldMk cId="662587493" sldId="367"/>
        </pc:sldMkLst>
        <pc:spChg chg="mod">
          <ac:chgData name="Syphax Ait oubelli" userId="ecf726b1934da71b" providerId="LiveId" clId="{39C3F440-380F-4C67-BAB4-31F007D993CF}" dt="2021-09-04T06:34:51.725" v="1489" actId="207"/>
          <ac:spMkLst>
            <pc:docMk/>
            <pc:sldMk cId="662587493" sldId="367"/>
            <ac:spMk id="57" creationId="{7A9F5B8C-8418-4401-AC03-06B82252F027}"/>
          </ac:spMkLst>
        </pc:spChg>
        <pc:grpChg chg="del">
          <ac:chgData name="Syphax Ait oubelli" userId="ecf726b1934da71b" providerId="LiveId" clId="{39C3F440-380F-4C67-BAB4-31F007D993CF}" dt="2021-09-04T06:34:45.846" v="1487" actId="478"/>
          <ac:grpSpMkLst>
            <pc:docMk/>
            <pc:sldMk cId="662587493" sldId="367"/>
            <ac:grpSpMk id="59" creationId="{4C452689-9C7D-4706-B337-0DFA1908747A}"/>
          </ac:grpSpMkLst>
        </pc:grpChg>
      </pc:sldChg>
      <pc:sldChg chg="addSp delSp modSp add mod">
        <pc:chgData name="Syphax Ait oubelli" userId="ecf726b1934da71b" providerId="LiveId" clId="{39C3F440-380F-4C67-BAB4-31F007D993CF}" dt="2021-09-04T06:53:10.722" v="1794" actId="207"/>
        <pc:sldMkLst>
          <pc:docMk/>
          <pc:sldMk cId="190038105" sldId="368"/>
        </pc:sldMkLst>
        <pc:spChg chg="del">
          <ac:chgData name="Syphax Ait oubelli" userId="ecf726b1934da71b" providerId="LiveId" clId="{39C3F440-380F-4C67-BAB4-31F007D993CF}" dt="2021-09-04T06:52:29.344" v="1774" actId="478"/>
          <ac:spMkLst>
            <pc:docMk/>
            <pc:sldMk cId="190038105" sldId="368"/>
            <ac:spMk id="2" creationId="{A7998A7D-6017-4A23-8829-280E9656CBAD}"/>
          </ac:spMkLst>
        </pc:spChg>
        <pc:spChg chg="add mod">
          <ac:chgData name="Syphax Ait oubelli" userId="ecf726b1934da71b" providerId="LiveId" clId="{39C3F440-380F-4C67-BAB4-31F007D993CF}" dt="2021-09-04T06:53:10.722" v="1794" actId="207"/>
          <ac:spMkLst>
            <pc:docMk/>
            <pc:sldMk cId="190038105" sldId="368"/>
            <ac:spMk id="3" creationId="{1E7F346A-C500-4856-9A4A-A4E88B747143}"/>
          </ac:spMkLst>
        </pc:spChg>
        <pc:spChg chg="del">
          <ac:chgData name="Syphax Ait oubelli" userId="ecf726b1934da71b" providerId="LiveId" clId="{39C3F440-380F-4C67-BAB4-31F007D993CF}" dt="2021-09-04T06:52:29.344" v="1774" actId="478"/>
          <ac:spMkLst>
            <pc:docMk/>
            <pc:sldMk cId="190038105" sldId="368"/>
            <ac:spMk id="14" creationId="{0D0B03D5-E40E-4E6A-BE5E-157652111C5C}"/>
          </ac:spMkLst>
        </pc:spChg>
        <pc:spChg chg="del">
          <ac:chgData name="Syphax Ait oubelli" userId="ecf726b1934da71b" providerId="LiveId" clId="{39C3F440-380F-4C67-BAB4-31F007D993CF}" dt="2021-09-04T06:52:29.344" v="1774" actId="478"/>
          <ac:spMkLst>
            <pc:docMk/>
            <pc:sldMk cId="190038105" sldId="368"/>
            <ac:spMk id="15" creationId="{98DF0510-C257-4BD8-9F8D-6A07FA99FE47}"/>
          </ac:spMkLst>
        </pc:spChg>
        <pc:spChg chg="del">
          <ac:chgData name="Syphax Ait oubelli" userId="ecf726b1934da71b" providerId="LiveId" clId="{39C3F440-380F-4C67-BAB4-31F007D993CF}" dt="2021-09-04T06:52:29.344" v="1774" actId="478"/>
          <ac:spMkLst>
            <pc:docMk/>
            <pc:sldMk cId="190038105" sldId="368"/>
            <ac:spMk id="16" creationId="{756B8726-68DC-4012-A3B5-76E8EA8C5948}"/>
          </ac:spMkLst>
        </pc:spChg>
        <pc:spChg chg="del">
          <ac:chgData name="Syphax Ait oubelli" userId="ecf726b1934da71b" providerId="LiveId" clId="{39C3F440-380F-4C67-BAB4-31F007D993CF}" dt="2021-09-04T06:52:29.344" v="1774" actId="478"/>
          <ac:spMkLst>
            <pc:docMk/>
            <pc:sldMk cId="190038105" sldId="368"/>
            <ac:spMk id="17" creationId="{A8E150F9-4762-4A28-A480-6C0F6BA56736}"/>
          </ac:spMkLst>
        </pc:spChg>
        <pc:spChg chg="del">
          <ac:chgData name="Syphax Ait oubelli" userId="ecf726b1934da71b" providerId="LiveId" clId="{39C3F440-380F-4C67-BAB4-31F007D993CF}" dt="2021-09-04T06:52:29.344" v="1774" actId="478"/>
          <ac:spMkLst>
            <pc:docMk/>
            <pc:sldMk cId="190038105" sldId="368"/>
            <ac:spMk id="18" creationId="{9EF440C6-CA65-419E-A5B5-FBEB6CB5E760}"/>
          </ac:spMkLst>
        </pc:spChg>
        <pc:spChg chg="del">
          <ac:chgData name="Syphax Ait oubelli" userId="ecf726b1934da71b" providerId="LiveId" clId="{39C3F440-380F-4C67-BAB4-31F007D993CF}" dt="2021-09-04T06:52:29.344" v="1774" actId="478"/>
          <ac:spMkLst>
            <pc:docMk/>
            <pc:sldMk cId="190038105" sldId="368"/>
            <ac:spMk id="19" creationId="{0A251B51-34C9-4294-9C5E-EEB9B0DB164E}"/>
          </ac:spMkLst>
        </pc:spChg>
        <pc:spChg chg="del">
          <ac:chgData name="Syphax Ait oubelli" userId="ecf726b1934da71b" providerId="LiveId" clId="{39C3F440-380F-4C67-BAB4-31F007D993CF}" dt="2021-09-04T06:52:29.344" v="1774" actId="478"/>
          <ac:spMkLst>
            <pc:docMk/>
            <pc:sldMk cId="190038105" sldId="368"/>
            <ac:spMk id="20" creationId="{7CA10AD0-8315-4227-BA9B-51A2FDD4B548}"/>
          </ac:spMkLst>
        </pc:spChg>
        <pc:spChg chg="del">
          <ac:chgData name="Syphax Ait oubelli" userId="ecf726b1934da71b" providerId="LiveId" clId="{39C3F440-380F-4C67-BAB4-31F007D993CF}" dt="2021-09-04T06:52:29.344" v="1774" actId="478"/>
          <ac:spMkLst>
            <pc:docMk/>
            <pc:sldMk cId="190038105" sldId="368"/>
            <ac:spMk id="21" creationId="{C1D433C2-B284-4EE9-9D34-39D0572F34E1}"/>
          </ac:spMkLst>
        </pc:spChg>
        <pc:spChg chg="del">
          <ac:chgData name="Syphax Ait oubelli" userId="ecf726b1934da71b" providerId="LiveId" clId="{39C3F440-380F-4C67-BAB4-31F007D993CF}" dt="2021-09-04T06:52:29.344" v="1774" actId="478"/>
          <ac:spMkLst>
            <pc:docMk/>
            <pc:sldMk cId="190038105" sldId="368"/>
            <ac:spMk id="22" creationId="{74AE5B24-A215-4B6C-9D06-E71E036A9710}"/>
          </ac:spMkLst>
        </pc:spChg>
        <pc:spChg chg="del">
          <ac:chgData name="Syphax Ait oubelli" userId="ecf726b1934da71b" providerId="LiveId" clId="{39C3F440-380F-4C67-BAB4-31F007D993CF}" dt="2021-09-04T06:52:29.344" v="1774" actId="478"/>
          <ac:spMkLst>
            <pc:docMk/>
            <pc:sldMk cId="190038105" sldId="368"/>
            <ac:spMk id="33" creationId="{8BD58D78-4B11-44B3-9404-E102D72B1AAC}"/>
          </ac:spMkLst>
        </pc:spChg>
        <pc:spChg chg="del">
          <ac:chgData name="Syphax Ait oubelli" userId="ecf726b1934da71b" providerId="LiveId" clId="{39C3F440-380F-4C67-BAB4-31F007D993CF}" dt="2021-09-04T06:52:29.344" v="1774" actId="478"/>
          <ac:spMkLst>
            <pc:docMk/>
            <pc:sldMk cId="190038105" sldId="368"/>
            <ac:spMk id="36" creationId="{027AAA92-00CF-4962-90DA-7C98CB8A646B}"/>
          </ac:spMkLst>
        </pc:spChg>
        <pc:spChg chg="del">
          <ac:chgData name="Syphax Ait oubelli" userId="ecf726b1934da71b" providerId="LiveId" clId="{39C3F440-380F-4C67-BAB4-31F007D993CF}" dt="2021-09-04T06:52:29.344" v="1774" actId="478"/>
          <ac:spMkLst>
            <pc:docMk/>
            <pc:sldMk cId="190038105" sldId="368"/>
            <ac:spMk id="39" creationId="{D95212FE-547E-4D14-8029-65CAC48A59F1}"/>
          </ac:spMkLst>
        </pc:spChg>
        <pc:spChg chg="del">
          <ac:chgData name="Syphax Ait oubelli" userId="ecf726b1934da71b" providerId="LiveId" clId="{39C3F440-380F-4C67-BAB4-31F007D993CF}" dt="2021-09-04T06:52:29.344" v="1774" actId="478"/>
          <ac:spMkLst>
            <pc:docMk/>
            <pc:sldMk cId="190038105" sldId="368"/>
            <ac:spMk id="42" creationId="{E50F7396-ED0B-4C51-8A9E-0CEFBCCFEED8}"/>
          </ac:spMkLst>
        </pc:spChg>
        <pc:spChg chg="del">
          <ac:chgData name="Syphax Ait oubelli" userId="ecf726b1934da71b" providerId="LiveId" clId="{39C3F440-380F-4C67-BAB4-31F007D993CF}" dt="2021-09-04T06:52:29.344" v="1774" actId="478"/>
          <ac:spMkLst>
            <pc:docMk/>
            <pc:sldMk cId="190038105" sldId="368"/>
            <ac:spMk id="45" creationId="{F153B39C-996B-40B4-AF72-04C03AFD8826}"/>
          </ac:spMkLst>
        </pc:spChg>
        <pc:spChg chg="del">
          <ac:chgData name="Syphax Ait oubelli" userId="ecf726b1934da71b" providerId="LiveId" clId="{39C3F440-380F-4C67-BAB4-31F007D993CF}" dt="2021-09-04T06:52:29.344" v="1774" actId="478"/>
          <ac:spMkLst>
            <pc:docMk/>
            <pc:sldMk cId="190038105" sldId="368"/>
            <ac:spMk id="48" creationId="{1823D210-9BD4-4CD3-A999-C0AEB8F4A7FD}"/>
          </ac:spMkLst>
        </pc:spChg>
        <pc:spChg chg="del">
          <ac:chgData name="Syphax Ait oubelli" userId="ecf726b1934da71b" providerId="LiveId" clId="{39C3F440-380F-4C67-BAB4-31F007D993CF}" dt="2021-09-04T06:52:29.344" v="1774" actId="478"/>
          <ac:spMkLst>
            <pc:docMk/>
            <pc:sldMk cId="190038105" sldId="368"/>
            <ac:spMk id="51" creationId="{C55C9319-44B5-47E8-AE61-171900675A18}"/>
          </ac:spMkLst>
        </pc:spChg>
        <pc:spChg chg="del">
          <ac:chgData name="Syphax Ait oubelli" userId="ecf726b1934da71b" providerId="LiveId" clId="{39C3F440-380F-4C67-BAB4-31F007D993CF}" dt="2021-09-04T06:52:29.344" v="1774" actId="478"/>
          <ac:spMkLst>
            <pc:docMk/>
            <pc:sldMk cId="190038105" sldId="368"/>
            <ac:spMk id="54" creationId="{69A2D07D-2BCC-4419-A482-EB3ECDB74EDB}"/>
          </ac:spMkLst>
        </pc:spChg>
        <pc:spChg chg="del">
          <ac:chgData name="Syphax Ait oubelli" userId="ecf726b1934da71b" providerId="LiveId" clId="{39C3F440-380F-4C67-BAB4-31F007D993CF}" dt="2021-09-04T06:52:29.344" v="1774" actId="478"/>
          <ac:spMkLst>
            <pc:docMk/>
            <pc:sldMk cId="190038105" sldId="368"/>
            <ac:spMk id="57" creationId="{7A9F5B8C-8418-4401-AC03-06B82252F027}"/>
          </ac:spMkLst>
        </pc:spChg>
      </pc:sldChg>
      <pc:sldChg chg="modSp add mod">
        <pc:chgData name="Syphax Ait oubelli" userId="ecf726b1934da71b" providerId="LiveId" clId="{39C3F440-380F-4C67-BAB4-31F007D993CF}" dt="2021-09-04T06:53:13.611" v="1795" actId="207"/>
        <pc:sldMkLst>
          <pc:docMk/>
          <pc:sldMk cId="3463129231" sldId="369"/>
        </pc:sldMkLst>
        <pc:spChg chg="mod">
          <ac:chgData name="Syphax Ait oubelli" userId="ecf726b1934da71b" providerId="LiveId" clId="{39C3F440-380F-4C67-BAB4-31F007D993CF}" dt="2021-09-04T06:53:13.611" v="1795" actId="207"/>
          <ac:spMkLst>
            <pc:docMk/>
            <pc:sldMk cId="3463129231" sldId="369"/>
            <ac:spMk id="3" creationId="{1E7F346A-C500-4856-9A4A-A4E88B747143}"/>
          </ac:spMkLst>
        </pc:spChg>
      </pc:sldChg>
      <pc:sldChg chg="modSp add mod">
        <pc:chgData name="Syphax Ait oubelli" userId="ecf726b1934da71b" providerId="LiveId" clId="{39C3F440-380F-4C67-BAB4-31F007D993CF}" dt="2021-09-04T06:53:17.149" v="1796" actId="207"/>
        <pc:sldMkLst>
          <pc:docMk/>
          <pc:sldMk cId="4250519515" sldId="370"/>
        </pc:sldMkLst>
        <pc:spChg chg="mod">
          <ac:chgData name="Syphax Ait oubelli" userId="ecf726b1934da71b" providerId="LiveId" clId="{39C3F440-380F-4C67-BAB4-31F007D993CF}" dt="2021-09-04T06:53:17.149" v="1796" actId="207"/>
          <ac:spMkLst>
            <pc:docMk/>
            <pc:sldMk cId="4250519515" sldId="370"/>
            <ac:spMk id="3" creationId="{1E7F346A-C500-4856-9A4A-A4E88B747143}"/>
          </ac:spMkLst>
        </pc:spChg>
      </pc:sldChg>
      <pc:sldChg chg="add">
        <pc:chgData name="Syphax Ait oubelli" userId="ecf726b1934da71b" providerId="LiveId" clId="{39C3F440-380F-4C67-BAB4-31F007D993CF}" dt="2021-09-04T06:53:05.947" v="1793" actId="2890"/>
        <pc:sldMkLst>
          <pc:docMk/>
          <pc:sldMk cId="823556173" sldId="371"/>
        </pc:sldMkLst>
      </pc:sldChg>
      <pc:sldChg chg="addSp delSp modSp add mod">
        <pc:chgData name="Syphax Ait oubelli" userId="ecf726b1934da71b" providerId="LiveId" clId="{39C3F440-380F-4C67-BAB4-31F007D993CF}" dt="2021-09-04T06:54:06.140" v="1826" actId="207"/>
        <pc:sldMkLst>
          <pc:docMk/>
          <pc:sldMk cId="2674189952" sldId="372"/>
        </pc:sldMkLst>
        <pc:spChg chg="add mod">
          <ac:chgData name="Syphax Ait oubelli" userId="ecf726b1934da71b" providerId="LiveId" clId="{39C3F440-380F-4C67-BAB4-31F007D993CF}" dt="2021-09-04T06:54:06.140" v="1826" actId="207"/>
          <ac:spMkLst>
            <pc:docMk/>
            <pc:sldMk cId="2674189952" sldId="372"/>
            <ac:spMk id="2" creationId="{3BBB535D-BD8D-44A0-9CA3-8ADEFE6CE505}"/>
          </ac:spMkLst>
        </pc:spChg>
        <pc:spChg chg="del">
          <ac:chgData name="Syphax Ait oubelli" userId="ecf726b1934da71b" providerId="LiveId" clId="{39C3F440-380F-4C67-BAB4-31F007D993CF}" dt="2021-09-04T06:53:45.706" v="1798" actId="478"/>
          <ac:spMkLst>
            <pc:docMk/>
            <pc:sldMk cId="2674189952" sldId="372"/>
            <ac:spMk id="3" creationId="{1E7F346A-C500-4856-9A4A-A4E88B747143}"/>
          </ac:spMkLst>
        </pc:spChg>
      </pc:sldChg>
      <pc:sldChg chg="modSp add">
        <pc:chgData name="Syphax Ait oubelli" userId="ecf726b1934da71b" providerId="LiveId" clId="{39C3F440-380F-4C67-BAB4-31F007D993CF}" dt="2021-09-04T06:54:24.167" v="1830" actId="20577"/>
        <pc:sldMkLst>
          <pc:docMk/>
          <pc:sldMk cId="193559171" sldId="373"/>
        </pc:sldMkLst>
        <pc:spChg chg="mod">
          <ac:chgData name="Syphax Ait oubelli" userId="ecf726b1934da71b" providerId="LiveId" clId="{39C3F440-380F-4C67-BAB4-31F007D993CF}" dt="2021-09-04T06:54:24.167" v="1830" actId="20577"/>
          <ac:spMkLst>
            <pc:docMk/>
            <pc:sldMk cId="193559171" sldId="373"/>
            <ac:spMk id="2" creationId="{3BBB535D-BD8D-44A0-9CA3-8ADEFE6CE505}"/>
          </ac:spMkLst>
        </pc:spChg>
      </pc:sldChg>
      <pc:sldChg chg="addSp delSp modSp add mod">
        <pc:chgData name="Syphax Ait oubelli" userId="ecf726b1934da71b" providerId="LiveId" clId="{39C3F440-380F-4C67-BAB4-31F007D993CF}" dt="2021-09-04T07:01:39.316" v="1845" actId="12788"/>
        <pc:sldMkLst>
          <pc:docMk/>
          <pc:sldMk cId="4021862682" sldId="374"/>
        </pc:sldMkLst>
        <pc:spChg chg="del">
          <ac:chgData name="Syphax Ait oubelli" userId="ecf726b1934da71b" providerId="LiveId" clId="{39C3F440-380F-4C67-BAB4-31F007D993CF}" dt="2021-09-04T07:01:19.937" v="1832" actId="478"/>
          <ac:spMkLst>
            <pc:docMk/>
            <pc:sldMk cId="4021862682" sldId="374"/>
            <ac:spMk id="2" creationId="{3BBB535D-BD8D-44A0-9CA3-8ADEFE6CE505}"/>
          </ac:spMkLst>
        </pc:spChg>
        <pc:spChg chg="add del">
          <ac:chgData name="Syphax Ait oubelli" userId="ecf726b1934da71b" providerId="LiveId" clId="{39C3F440-380F-4C67-BAB4-31F007D993CF}" dt="2021-09-04T07:01:21.309" v="1834" actId="22"/>
          <ac:spMkLst>
            <pc:docMk/>
            <pc:sldMk cId="4021862682" sldId="374"/>
            <ac:spMk id="4" creationId="{5C617293-6148-47BC-A6D6-C196EBE9DD2E}"/>
          </ac:spMkLst>
        </pc:spChg>
        <pc:spChg chg="add mod">
          <ac:chgData name="Syphax Ait oubelli" userId="ecf726b1934da71b" providerId="LiveId" clId="{39C3F440-380F-4C67-BAB4-31F007D993CF}" dt="2021-09-04T07:01:39.316" v="1845" actId="12788"/>
          <ac:spMkLst>
            <pc:docMk/>
            <pc:sldMk cId="4021862682" sldId="374"/>
            <ac:spMk id="5" creationId="{07378502-8EEE-4EB5-A78A-760981E7BA8A}"/>
          </ac:spMkLst>
        </pc:spChg>
      </pc:sldChg>
      <pc:sldChg chg="addSp modSp add mod">
        <pc:chgData name="Syphax Ait oubelli" userId="ecf726b1934da71b" providerId="LiveId" clId="{39C3F440-380F-4C67-BAB4-31F007D993CF}" dt="2021-09-04T07:02:12.565" v="1855" actId="1076"/>
        <pc:sldMkLst>
          <pc:docMk/>
          <pc:sldMk cId="4025930557" sldId="375"/>
        </pc:sldMkLst>
        <pc:spChg chg="add mod">
          <ac:chgData name="Syphax Ait oubelli" userId="ecf726b1934da71b" providerId="LiveId" clId="{39C3F440-380F-4C67-BAB4-31F007D993CF}" dt="2021-09-04T07:02:09.859" v="1854" actId="20577"/>
          <ac:spMkLst>
            <pc:docMk/>
            <pc:sldMk cId="4025930557" sldId="375"/>
            <ac:spMk id="3" creationId="{AC23DDD1-4861-42D4-8FE2-865C31818809}"/>
          </ac:spMkLst>
        </pc:spChg>
        <pc:spChg chg="mod">
          <ac:chgData name="Syphax Ait oubelli" userId="ecf726b1934da71b" providerId="LiveId" clId="{39C3F440-380F-4C67-BAB4-31F007D993CF}" dt="2021-09-04T07:02:12.565" v="1855" actId="1076"/>
          <ac:spMkLst>
            <pc:docMk/>
            <pc:sldMk cId="4025930557" sldId="375"/>
            <ac:spMk id="5" creationId="{07378502-8EEE-4EB5-A78A-760981E7BA8A}"/>
          </ac:spMkLst>
        </pc:spChg>
      </pc:sldChg>
      <pc:sldChg chg="del">
        <pc:chgData name="Syphax Ait oubelli" userId="ecf726b1934da71b" providerId="LiveId" clId="{39C3F440-380F-4C67-BAB4-31F007D993CF}" dt="2021-09-02T16:25:21.666" v="0" actId="47"/>
        <pc:sldMkLst>
          <pc:docMk/>
          <pc:sldMk cId="726586084" sldId="380"/>
        </pc:sldMkLst>
      </pc:sldChg>
      <pc:sldChg chg="del">
        <pc:chgData name="Syphax Ait oubelli" userId="ecf726b1934da71b" providerId="LiveId" clId="{39C3F440-380F-4C67-BAB4-31F007D993CF}" dt="2021-09-02T16:25:21.666" v="0" actId="47"/>
        <pc:sldMkLst>
          <pc:docMk/>
          <pc:sldMk cId="1522942258" sldId="383"/>
        </pc:sldMkLst>
      </pc:sldChg>
      <pc:sldChg chg="del">
        <pc:chgData name="Syphax Ait oubelli" userId="ecf726b1934da71b" providerId="LiveId" clId="{39C3F440-380F-4C67-BAB4-31F007D993CF}" dt="2021-09-02T16:25:21.666" v="0" actId="47"/>
        <pc:sldMkLst>
          <pc:docMk/>
          <pc:sldMk cId="297730008" sldId="384"/>
        </pc:sldMkLst>
      </pc:sldChg>
      <pc:sldChg chg="del">
        <pc:chgData name="Syphax Ait oubelli" userId="ecf726b1934da71b" providerId="LiveId" clId="{39C3F440-380F-4C67-BAB4-31F007D993CF}" dt="2021-09-02T16:25:21.666" v="0" actId="47"/>
        <pc:sldMkLst>
          <pc:docMk/>
          <pc:sldMk cId="2388928757" sldId="385"/>
        </pc:sldMkLst>
      </pc:sldChg>
      <pc:sldChg chg="del">
        <pc:chgData name="Syphax Ait oubelli" userId="ecf726b1934da71b" providerId="LiveId" clId="{39C3F440-380F-4C67-BAB4-31F007D993CF}" dt="2021-09-02T16:25:21.666" v="0" actId="47"/>
        <pc:sldMkLst>
          <pc:docMk/>
          <pc:sldMk cId="3431338309" sldId="386"/>
        </pc:sldMkLst>
      </pc:sldChg>
      <pc:sldChg chg="del">
        <pc:chgData name="Syphax Ait oubelli" userId="ecf726b1934da71b" providerId="LiveId" clId="{39C3F440-380F-4C67-BAB4-31F007D993CF}" dt="2021-09-02T16:25:21.666" v="0" actId="47"/>
        <pc:sldMkLst>
          <pc:docMk/>
          <pc:sldMk cId="2411323531" sldId="387"/>
        </pc:sldMkLst>
      </pc:sldChg>
      <pc:sldChg chg="del">
        <pc:chgData name="Syphax Ait oubelli" userId="ecf726b1934da71b" providerId="LiveId" clId="{39C3F440-380F-4C67-BAB4-31F007D993CF}" dt="2021-09-02T16:25:21.666" v="0" actId="47"/>
        <pc:sldMkLst>
          <pc:docMk/>
          <pc:sldMk cId="2325520310" sldId="388"/>
        </pc:sldMkLst>
      </pc:sldChg>
      <pc:sldChg chg="del">
        <pc:chgData name="Syphax Ait oubelli" userId="ecf726b1934da71b" providerId="LiveId" clId="{39C3F440-380F-4C67-BAB4-31F007D993CF}" dt="2021-09-02T16:25:21.666" v="0" actId="47"/>
        <pc:sldMkLst>
          <pc:docMk/>
          <pc:sldMk cId="62314854" sldId="389"/>
        </pc:sldMkLst>
      </pc:sldChg>
      <pc:sldChg chg="del">
        <pc:chgData name="Syphax Ait oubelli" userId="ecf726b1934da71b" providerId="LiveId" clId="{39C3F440-380F-4C67-BAB4-31F007D993CF}" dt="2021-09-02T16:25:21.666" v="0" actId="47"/>
        <pc:sldMkLst>
          <pc:docMk/>
          <pc:sldMk cId="2923311039" sldId="390"/>
        </pc:sldMkLst>
      </pc:sldChg>
      <pc:sldChg chg="del">
        <pc:chgData name="Syphax Ait oubelli" userId="ecf726b1934da71b" providerId="LiveId" clId="{39C3F440-380F-4C67-BAB4-31F007D993CF}" dt="2021-09-02T16:25:21.666" v="0" actId="47"/>
        <pc:sldMkLst>
          <pc:docMk/>
          <pc:sldMk cId="4217023331" sldId="391"/>
        </pc:sldMkLst>
      </pc:sldChg>
      <pc:sldChg chg="del">
        <pc:chgData name="Syphax Ait oubelli" userId="ecf726b1934da71b" providerId="LiveId" clId="{39C3F440-380F-4C67-BAB4-31F007D993CF}" dt="2021-09-02T16:25:21.666" v="0" actId="47"/>
        <pc:sldMkLst>
          <pc:docMk/>
          <pc:sldMk cId="3140649189" sldId="392"/>
        </pc:sldMkLst>
      </pc:sldChg>
      <pc:sldChg chg="del">
        <pc:chgData name="Syphax Ait oubelli" userId="ecf726b1934da71b" providerId="LiveId" clId="{39C3F440-380F-4C67-BAB4-31F007D993CF}" dt="2021-09-02T16:25:21.666" v="0" actId="47"/>
        <pc:sldMkLst>
          <pc:docMk/>
          <pc:sldMk cId="3587392423" sldId="393"/>
        </pc:sldMkLst>
      </pc:sldChg>
      <pc:sldChg chg="del">
        <pc:chgData name="Syphax Ait oubelli" userId="ecf726b1934da71b" providerId="LiveId" clId="{39C3F440-380F-4C67-BAB4-31F007D993CF}" dt="2021-09-02T16:25:21.666" v="0" actId="47"/>
        <pc:sldMkLst>
          <pc:docMk/>
          <pc:sldMk cId="4106395168" sldId="394"/>
        </pc:sldMkLst>
      </pc:sldChg>
      <pc:sldChg chg="del">
        <pc:chgData name="Syphax Ait oubelli" userId="ecf726b1934da71b" providerId="LiveId" clId="{39C3F440-380F-4C67-BAB4-31F007D993CF}" dt="2021-09-02T16:25:21.666" v="0" actId="47"/>
        <pc:sldMkLst>
          <pc:docMk/>
          <pc:sldMk cId="3372242601" sldId="395"/>
        </pc:sldMkLst>
      </pc:sldChg>
      <pc:sldChg chg="del">
        <pc:chgData name="Syphax Ait oubelli" userId="ecf726b1934da71b" providerId="LiveId" clId="{39C3F440-380F-4C67-BAB4-31F007D993CF}" dt="2021-09-02T16:25:21.666" v="0" actId="47"/>
        <pc:sldMkLst>
          <pc:docMk/>
          <pc:sldMk cId="1345734000" sldId="396"/>
        </pc:sldMkLst>
      </pc:sldChg>
      <pc:sldChg chg="del">
        <pc:chgData name="Syphax Ait oubelli" userId="ecf726b1934da71b" providerId="LiveId" clId="{39C3F440-380F-4C67-BAB4-31F007D993CF}" dt="2021-09-02T16:25:21.666" v="0" actId="47"/>
        <pc:sldMkLst>
          <pc:docMk/>
          <pc:sldMk cId="3860005684" sldId="397"/>
        </pc:sldMkLst>
      </pc:sldChg>
      <pc:sldChg chg="del">
        <pc:chgData name="Syphax Ait oubelli" userId="ecf726b1934da71b" providerId="LiveId" clId="{39C3F440-380F-4C67-BAB4-31F007D993CF}" dt="2021-09-02T16:25:21.666" v="0" actId="47"/>
        <pc:sldMkLst>
          <pc:docMk/>
          <pc:sldMk cId="1877114372" sldId="398"/>
        </pc:sldMkLst>
      </pc:sldChg>
      <pc:sldChg chg="del">
        <pc:chgData name="Syphax Ait oubelli" userId="ecf726b1934da71b" providerId="LiveId" clId="{39C3F440-380F-4C67-BAB4-31F007D993CF}" dt="2021-09-02T16:25:21.666" v="0" actId="47"/>
        <pc:sldMkLst>
          <pc:docMk/>
          <pc:sldMk cId="14171277" sldId="399"/>
        </pc:sldMkLst>
      </pc:sldChg>
      <pc:sldChg chg="del">
        <pc:chgData name="Syphax Ait oubelli" userId="ecf726b1934da71b" providerId="LiveId" clId="{39C3F440-380F-4C67-BAB4-31F007D993CF}" dt="2021-09-02T16:25:21.666" v="0" actId="47"/>
        <pc:sldMkLst>
          <pc:docMk/>
          <pc:sldMk cId="2243515961" sldId="400"/>
        </pc:sldMkLst>
      </pc:sldChg>
      <pc:sldChg chg="del">
        <pc:chgData name="Syphax Ait oubelli" userId="ecf726b1934da71b" providerId="LiveId" clId="{39C3F440-380F-4C67-BAB4-31F007D993CF}" dt="2021-09-02T16:25:21.666" v="0" actId="47"/>
        <pc:sldMkLst>
          <pc:docMk/>
          <pc:sldMk cId="4218865314" sldId="401"/>
        </pc:sldMkLst>
      </pc:sldChg>
      <pc:sldChg chg="del">
        <pc:chgData name="Syphax Ait oubelli" userId="ecf726b1934da71b" providerId="LiveId" clId="{39C3F440-380F-4C67-BAB4-31F007D993CF}" dt="2021-09-02T16:25:21.666" v="0" actId="47"/>
        <pc:sldMkLst>
          <pc:docMk/>
          <pc:sldMk cId="3355481945" sldId="402"/>
        </pc:sldMkLst>
      </pc:sldChg>
      <pc:sldChg chg="del">
        <pc:chgData name="Syphax Ait oubelli" userId="ecf726b1934da71b" providerId="LiveId" clId="{39C3F440-380F-4C67-BAB4-31F007D993CF}" dt="2021-09-02T16:25:21.666" v="0" actId="47"/>
        <pc:sldMkLst>
          <pc:docMk/>
          <pc:sldMk cId="2240333046" sldId="403"/>
        </pc:sldMkLst>
      </pc:sldChg>
      <pc:sldChg chg="del">
        <pc:chgData name="Syphax Ait oubelli" userId="ecf726b1934da71b" providerId="LiveId" clId="{39C3F440-380F-4C67-BAB4-31F007D993CF}" dt="2021-09-02T16:25:21.666" v="0" actId="47"/>
        <pc:sldMkLst>
          <pc:docMk/>
          <pc:sldMk cId="2118629501" sldId="404"/>
        </pc:sldMkLst>
      </pc:sldChg>
      <pc:sldChg chg="del">
        <pc:chgData name="Syphax Ait oubelli" userId="ecf726b1934da71b" providerId="LiveId" clId="{39C3F440-380F-4C67-BAB4-31F007D993CF}" dt="2021-09-02T16:25:21.666" v="0" actId="47"/>
        <pc:sldMkLst>
          <pc:docMk/>
          <pc:sldMk cId="1334070578" sldId="405"/>
        </pc:sldMkLst>
      </pc:sldChg>
      <pc:sldChg chg="del">
        <pc:chgData name="Syphax Ait oubelli" userId="ecf726b1934da71b" providerId="LiveId" clId="{39C3F440-380F-4C67-BAB4-31F007D993CF}" dt="2021-09-02T16:25:21.666" v="0" actId="47"/>
        <pc:sldMkLst>
          <pc:docMk/>
          <pc:sldMk cId="3445550528" sldId="406"/>
        </pc:sldMkLst>
      </pc:sldChg>
      <pc:sldChg chg="del">
        <pc:chgData name="Syphax Ait oubelli" userId="ecf726b1934da71b" providerId="LiveId" clId="{39C3F440-380F-4C67-BAB4-31F007D993CF}" dt="2021-09-02T16:25:21.666" v="0" actId="47"/>
        <pc:sldMkLst>
          <pc:docMk/>
          <pc:sldMk cId="1304201268" sldId="407"/>
        </pc:sldMkLst>
      </pc:sldChg>
      <pc:sldChg chg="del">
        <pc:chgData name="Syphax Ait oubelli" userId="ecf726b1934da71b" providerId="LiveId" clId="{39C3F440-380F-4C67-BAB4-31F007D993CF}" dt="2021-09-02T16:25:21.666" v="0" actId="47"/>
        <pc:sldMkLst>
          <pc:docMk/>
          <pc:sldMk cId="1511047704" sldId="408"/>
        </pc:sldMkLst>
      </pc:sldChg>
      <pc:sldChg chg="del">
        <pc:chgData name="Syphax Ait oubelli" userId="ecf726b1934da71b" providerId="LiveId" clId="{39C3F440-380F-4C67-BAB4-31F007D993CF}" dt="2021-09-02T16:25:21.666" v="0" actId="47"/>
        <pc:sldMkLst>
          <pc:docMk/>
          <pc:sldMk cId="2457410665" sldId="409"/>
        </pc:sldMkLst>
      </pc:sldChg>
      <pc:sldChg chg="del">
        <pc:chgData name="Syphax Ait oubelli" userId="ecf726b1934da71b" providerId="LiveId" clId="{39C3F440-380F-4C67-BAB4-31F007D993CF}" dt="2021-09-02T16:25:21.666" v="0" actId="47"/>
        <pc:sldMkLst>
          <pc:docMk/>
          <pc:sldMk cId="693562201" sldId="410"/>
        </pc:sldMkLst>
      </pc:sldChg>
      <pc:sldChg chg="del">
        <pc:chgData name="Syphax Ait oubelli" userId="ecf726b1934da71b" providerId="LiveId" clId="{39C3F440-380F-4C67-BAB4-31F007D993CF}" dt="2021-09-02T16:25:21.666" v="0" actId="47"/>
        <pc:sldMkLst>
          <pc:docMk/>
          <pc:sldMk cId="3467037376" sldId="411"/>
        </pc:sldMkLst>
      </pc:sldChg>
      <pc:sldChg chg="del">
        <pc:chgData name="Syphax Ait oubelli" userId="ecf726b1934da71b" providerId="LiveId" clId="{39C3F440-380F-4C67-BAB4-31F007D993CF}" dt="2021-09-02T16:25:21.666" v="0" actId="47"/>
        <pc:sldMkLst>
          <pc:docMk/>
          <pc:sldMk cId="1409573526" sldId="413"/>
        </pc:sldMkLst>
      </pc:sldChg>
      <pc:sldChg chg="del">
        <pc:chgData name="Syphax Ait oubelli" userId="ecf726b1934da71b" providerId="LiveId" clId="{39C3F440-380F-4C67-BAB4-31F007D993CF}" dt="2021-09-02T16:25:21.666" v="0" actId="47"/>
        <pc:sldMkLst>
          <pc:docMk/>
          <pc:sldMk cId="3751920742" sldId="414"/>
        </pc:sldMkLst>
      </pc:sldChg>
      <pc:sldChg chg="del">
        <pc:chgData name="Syphax Ait oubelli" userId="ecf726b1934da71b" providerId="LiveId" clId="{39C3F440-380F-4C67-BAB4-31F007D993CF}" dt="2021-09-02T16:25:21.666" v="0" actId="47"/>
        <pc:sldMkLst>
          <pc:docMk/>
          <pc:sldMk cId="1480173466" sldId="415"/>
        </pc:sldMkLst>
      </pc:sldChg>
      <pc:sldChg chg="del">
        <pc:chgData name="Syphax Ait oubelli" userId="ecf726b1934da71b" providerId="LiveId" clId="{39C3F440-380F-4C67-BAB4-31F007D993CF}" dt="2021-09-02T16:25:21.666" v="0" actId="47"/>
        <pc:sldMkLst>
          <pc:docMk/>
          <pc:sldMk cId="2889959393" sldId="416"/>
        </pc:sldMkLst>
      </pc:sldChg>
      <pc:sldChg chg="del">
        <pc:chgData name="Syphax Ait oubelli" userId="ecf726b1934da71b" providerId="LiveId" clId="{39C3F440-380F-4C67-BAB4-31F007D993CF}" dt="2021-09-02T16:25:21.666" v="0" actId="47"/>
        <pc:sldMkLst>
          <pc:docMk/>
          <pc:sldMk cId="149938648" sldId="417"/>
        </pc:sldMkLst>
      </pc:sldChg>
      <pc:sldChg chg="del">
        <pc:chgData name="Syphax Ait oubelli" userId="ecf726b1934da71b" providerId="LiveId" clId="{39C3F440-380F-4C67-BAB4-31F007D993CF}" dt="2021-09-02T16:25:21.666" v="0" actId="47"/>
        <pc:sldMkLst>
          <pc:docMk/>
          <pc:sldMk cId="600174199" sldId="418"/>
        </pc:sldMkLst>
      </pc:sldChg>
      <pc:sldChg chg="del">
        <pc:chgData name="Syphax Ait oubelli" userId="ecf726b1934da71b" providerId="LiveId" clId="{39C3F440-380F-4C67-BAB4-31F007D993CF}" dt="2021-09-02T16:25:21.666" v="0" actId="47"/>
        <pc:sldMkLst>
          <pc:docMk/>
          <pc:sldMk cId="2874398083" sldId="419"/>
        </pc:sldMkLst>
      </pc:sldChg>
      <pc:sldChg chg="del">
        <pc:chgData name="Syphax Ait oubelli" userId="ecf726b1934da71b" providerId="LiveId" clId="{39C3F440-380F-4C67-BAB4-31F007D993CF}" dt="2021-09-02T16:25:21.666" v="0" actId="47"/>
        <pc:sldMkLst>
          <pc:docMk/>
          <pc:sldMk cId="194129227" sldId="420"/>
        </pc:sldMkLst>
      </pc:sldChg>
      <pc:sldChg chg="del">
        <pc:chgData name="Syphax Ait oubelli" userId="ecf726b1934da71b" providerId="LiveId" clId="{39C3F440-380F-4C67-BAB4-31F007D993CF}" dt="2021-09-02T16:25:21.666" v="0" actId="47"/>
        <pc:sldMkLst>
          <pc:docMk/>
          <pc:sldMk cId="2682395658" sldId="421"/>
        </pc:sldMkLst>
      </pc:sldChg>
      <pc:sldChg chg="del">
        <pc:chgData name="Syphax Ait oubelli" userId="ecf726b1934da71b" providerId="LiveId" clId="{39C3F440-380F-4C67-BAB4-31F007D993CF}" dt="2021-09-02T16:25:21.666" v="0" actId="47"/>
        <pc:sldMkLst>
          <pc:docMk/>
          <pc:sldMk cId="3755712460" sldId="422"/>
        </pc:sldMkLst>
      </pc:sldChg>
      <pc:sldChg chg="del">
        <pc:chgData name="Syphax Ait oubelli" userId="ecf726b1934da71b" providerId="LiveId" clId="{39C3F440-380F-4C67-BAB4-31F007D993CF}" dt="2021-09-02T16:25:21.666" v="0" actId="47"/>
        <pc:sldMkLst>
          <pc:docMk/>
          <pc:sldMk cId="2393858946" sldId="423"/>
        </pc:sldMkLst>
      </pc:sldChg>
      <pc:sldChg chg="del">
        <pc:chgData name="Syphax Ait oubelli" userId="ecf726b1934da71b" providerId="LiveId" clId="{39C3F440-380F-4C67-BAB4-31F007D993CF}" dt="2021-09-02T16:25:21.666" v="0" actId="47"/>
        <pc:sldMkLst>
          <pc:docMk/>
          <pc:sldMk cId="2409310973" sldId="424"/>
        </pc:sldMkLst>
      </pc:sldChg>
      <pc:sldChg chg="del">
        <pc:chgData name="Syphax Ait oubelli" userId="ecf726b1934da71b" providerId="LiveId" clId="{39C3F440-380F-4C67-BAB4-31F007D993CF}" dt="2021-09-02T16:25:21.666" v="0" actId="47"/>
        <pc:sldMkLst>
          <pc:docMk/>
          <pc:sldMk cId="882580850" sldId="425"/>
        </pc:sldMkLst>
      </pc:sldChg>
      <pc:sldChg chg="del">
        <pc:chgData name="Syphax Ait oubelli" userId="ecf726b1934da71b" providerId="LiveId" clId="{39C3F440-380F-4C67-BAB4-31F007D993CF}" dt="2021-09-02T16:25:21.666" v="0" actId="47"/>
        <pc:sldMkLst>
          <pc:docMk/>
          <pc:sldMk cId="1669725834" sldId="426"/>
        </pc:sldMkLst>
      </pc:sldChg>
      <pc:sldChg chg="del">
        <pc:chgData name="Syphax Ait oubelli" userId="ecf726b1934da71b" providerId="LiveId" clId="{39C3F440-380F-4C67-BAB4-31F007D993CF}" dt="2021-09-02T16:25:21.666" v="0" actId="47"/>
        <pc:sldMkLst>
          <pc:docMk/>
          <pc:sldMk cId="3582955372" sldId="427"/>
        </pc:sldMkLst>
      </pc:sldChg>
      <pc:sldChg chg="del">
        <pc:chgData name="Syphax Ait oubelli" userId="ecf726b1934da71b" providerId="LiveId" clId="{39C3F440-380F-4C67-BAB4-31F007D993CF}" dt="2021-09-02T16:25:21.666" v="0" actId="47"/>
        <pc:sldMkLst>
          <pc:docMk/>
          <pc:sldMk cId="683972794" sldId="428"/>
        </pc:sldMkLst>
      </pc:sldChg>
      <pc:sldChg chg="del">
        <pc:chgData name="Syphax Ait oubelli" userId="ecf726b1934da71b" providerId="LiveId" clId="{39C3F440-380F-4C67-BAB4-31F007D993CF}" dt="2021-09-02T16:25:21.666" v="0" actId="47"/>
        <pc:sldMkLst>
          <pc:docMk/>
          <pc:sldMk cId="1720513002" sldId="429"/>
        </pc:sldMkLst>
      </pc:sldChg>
      <pc:sldChg chg="del">
        <pc:chgData name="Syphax Ait oubelli" userId="ecf726b1934da71b" providerId="LiveId" clId="{39C3F440-380F-4C67-BAB4-31F007D993CF}" dt="2021-09-02T16:25:21.666" v="0" actId="47"/>
        <pc:sldMkLst>
          <pc:docMk/>
          <pc:sldMk cId="370873950" sldId="430"/>
        </pc:sldMkLst>
      </pc:sldChg>
      <pc:sldChg chg="del">
        <pc:chgData name="Syphax Ait oubelli" userId="ecf726b1934da71b" providerId="LiveId" clId="{39C3F440-380F-4C67-BAB4-31F007D993CF}" dt="2021-09-02T16:25:21.666" v="0" actId="47"/>
        <pc:sldMkLst>
          <pc:docMk/>
          <pc:sldMk cId="2393221034" sldId="431"/>
        </pc:sldMkLst>
      </pc:sldChg>
      <pc:sldChg chg="del">
        <pc:chgData name="Syphax Ait oubelli" userId="ecf726b1934da71b" providerId="LiveId" clId="{39C3F440-380F-4C67-BAB4-31F007D993CF}" dt="2021-09-02T16:25:21.666" v="0" actId="47"/>
        <pc:sldMkLst>
          <pc:docMk/>
          <pc:sldMk cId="3310818522" sldId="432"/>
        </pc:sldMkLst>
      </pc:sldChg>
      <pc:sldChg chg="del">
        <pc:chgData name="Syphax Ait oubelli" userId="ecf726b1934da71b" providerId="LiveId" clId="{39C3F440-380F-4C67-BAB4-31F007D993CF}" dt="2021-09-02T16:25:21.666" v="0" actId="47"/>
        <pc:sldMkLst>
          <pc:docMk/>
          <pc:sldMk cId="755072810" sldId="433"/>
        </pc:sldMkLst>
      </pc:sldChg>
      <pc:sldChg chg="del">
        <pc:chgData name="Syphax Ait oubelli" userId="ecf726b1934da71b" providerId="LiveId" clId="{39C3F440-380F-4C67-BAB4-31F007D993CF}" dt="2021-09-02T16:25:21.666" v="0" actId="47"/>
        <pc:sldMkLst>
          <pc:docMk/>
          <pc:sldMk cId="1767237477" sldId="434"/>
        </pc:sldMkLst>
      </pc:sldChg>
      <pc:sldChg chg="del">
        <pc:chgData name="Syphax Ait oubelli" userId="ecf726b1934da71b" providerId="LiveId" clId="{39C3F440-380F-4C67-BAB4-31F007D993CF}" dt="2021-09-02T16:25:21.666" v="0" actId="47"/>
        <pc:sldMkLst>
          <pc:docMk/>
          <pc:sldMk cId="2867637553" sldId="435"/>
        </pc:sldMkLst>
      </pc:sldChg>
      <pc:sldChg chg="del">
        <pc:chgData name="Syphax Ait oubelli" userId="ecf726b1934da71b" providerId="LiveId" clId="{39C3F440-380F-4C67-BAB4-31F007D993CF}" dt="2021-09-02T16:25:21.666" v="0" actId="47"/>
        <pc:sldMkLst>
          <pc:docMk/>
          <pc:sldMk cId="51586877" sldId="436"/>
        </pc:sldMkLst>
      </pc:sldChg>
      <pc:sldChg chg="del">
        <pc:chgData name="Syphax Ait oubelli" userId="ecf726b1934da71b" providerId="LiveId" clId="{39C3F440-380F-4C67-BAB4-31F007D993CF}" dt="2021-09-02T16:25:21.666" v="0" actId="47"/>
        <pc:sldMkLst>
          <pc:docMk/>
          <pc:sldMk cId="2500839100" sldId="437"/>
        </pc:sldMkLst>
      </pc:sldChg>
      <pc:sldChg chg="del">
        <pc:chgData name="Syphax Ait oubelli" userId="ecf726b1934da71b" providerId="LiveId" clId="{39C3F440-380F-4C67-BAB4-31F007D993CF}" dt="2021-09-02T16:25:21.666" v="0" actId="47"/>
        <pc:sldMkLst>
          <pc:docMk/>
          <pc:sldMk cId="2484638930" sldId="438"/>
        </pc:sldMkLst>
      </pc:sldChg>
      <pc:sldChg chg="del">
        <pc:chgData name="Syphax Ait oubelli" userId="ecf726b1934da71b" providerId="LiveId" clId="{39C3F440-380F-4C67-BAB4-31F007D993CF}" dt="2021-09-02T16:25:21.666" v="0" actId="47"/>
        <pc:sldMkLst>
          <pc:docMk/>
          <pc:sldMk cId="3575949580" sldId="439"/>
        </pc:sldMkLst>
      </pc:sldChg>
      <pc:sldChg chg="del">
        <pc:chgData name="Syphax Ait oubelli" userId="ecf726b1934da71b" providerId="LiveId" clId="{39C3F440-380F-4C67-BAB4-31F007D993CF}" dt="2021-09-02T16:25:21.666" v="0" actId="47"/>
        <pc:sldMkLst>
          <pc:docMk/>
          <pc:sldMk cId="1070080625" sldId="440"/>
        </pc:sldMkLst>
      </pc:sldChg>
      <pc:sldChg chg="del">
        <pc:chgData name="Syphax Ait oubelli" userId="ecf726b1934da71b" providerId="LiveId" clId="{39C3F440-380F-4C67-BAB4-31F007D993CF}" dt="2021-09-02T16:25:21.666" v="0" actId="47"/>
        <pc:sldMkLst>
          <pc:docMk/>
          <pc:sldMk cId="3062616009" sldId="441"/>
        </pc:sldMkLst>
      </pc:sldChg>
      <pc:sldChg chg="del">
        <pc:chgData name="Syphax Ait oubelli" userId="ecf726b1934da71b" providerId="LiveId" clId="{39C3F440-380F-4C67-BAB4-31F007D993CF}" dt="2021-09-02T16:25:21.666" v="0" actId="47"/>
        <pc:sldMkLst>
          <pc:docMk/>
          <pc:sldMk cId="862331919" sldId="44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7C9E3-8F86-49DA-9EFE-AB0EF05CC3E1}" type="datetimeFigureOut">
              <a:rPr lang="fr-FR" smtClean="0"/>
              <a:t>30/09/2021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88E2D-BB1B-4078-A74A-6ADF5791AAE4}" type="slidenum">
              <a:rPr lang="fr-FR" smtClean="0"/>
              <a:t>‹#›</a:t>
            </a:fld>
            <a:endParaRPr lang="fr-FR"/>
          </a:p>
        </p:txBody>
      </p:sp>
    </p:spTree>
    <p:extLst>
      <p:ext uri="{BB962C8B-B14F-4D97-AF65-F5344CB8AC3E}">
        <p14:creationId xmlns:p14="http://schemas.microsoft.com/office/powerpoint/2010/main" val="85567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98FF-2C0F-4665-A418-1E8DD9C88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A1B73AA-5365-44D1-B082-F6FE2D881983}"/>
              </a:ext>
            </a:extLst>
          </p:cNvPr>
          <p:cNvSpPr>
            <a:spLocks noGrp="1"/>
          </p:cNvSpPr>
          <p:nvPr>
            <p:ph type="subTitle" idx="1"/>
          </p:nvPr>
        </p:nvSpPr>
        <p:spPr>
          <a:xfrm>
            <a:off x="1524000" y="3602038"/>
            <a:ext cx="9144000" cy="1655762"/>
          </a:xfrm>
        </p:spPr>
        <p:txBody>
          <a:bodyPr>
            <a:normAutofit/>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F82D1EE8-776A-4634-ACC7-756BB79B53F5}"/>
              </a:ext>
            </a:extLst>
          </p:cNvPr>
          <p:cNvSpPr>
            <a:spLocks noGrp="1"/>
          </p:cNvSpPr>
          <p:nvPr>
            <p:ph type="dt" sz="half" idx="10"/>
          </p:nvPr>
        </p:nvSpPr>
        <p:spPr/>
        <p:txBody>
          <a:bodyPr/>
          <a:lstStyle/>
          <a:p>
            <a:fld id="{6D68C86B-CCAA-46F3-B481-97862E900D90}" type="datetimeFigureOut">
              <a:rPr lang="en-GB" smtClean="0"/>
              <a:t>30/09/2021</a:t>
            </a:fld>
            <a:endParaRPr lang="en-GB"/>
          </a:p>
        </p:txBody>
      </p:sp>
      <p:sp>
        <p:nvSpPr>
          <p:cNvPr id="5" name="Footer Placeholder 4">
            <a:extLst>
              <a:ext uri="{FF2B5EF4-FFF2-40B4-BE49-F238E27FC236}">
                <a16:creationId xmlns:a16="http://schemas.microsoft.com/office/drawing/2014/main" id="{AA4638FA-305B-4F14-BE41-2FAC3EDC8B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90BBD7-2717-44CC-9055-3C8F92814963}"/>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41286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2B75-CB74-4FE6-AB46-BCA0845BADF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F59B77-913C-4548-94BF-70352D71DE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2EB109-D6D0-4068-9639-BBAF2F75E5BF}"/>
              </a:ext>
            </a:extLst>
          </p:cNvPr>
          <p:cNvSpPr>
            <a:spLocks noGrp="1"/>
          </p:cNvSpPr>
          <p:nvPr>
            <p:ph type="dt" sz="half" idx="10"/>
          </p:nvPr>
        </p:nvSpPr>
        <p:spPr/>
        <p:txBody>
          <a:bodyPr/>
          <a:lstStyle/>
          <a:p>
            <a:fld id="{6D68C86B-CCAA-46F3-B481-97862E900D90}" type="datetimeFigureOut">
              <a:rPr lang="en-GB" smtClean="0"/>
              <a:t>30/09/2021</a:t>
            </a:fld>
            <a:endParaRPr lang="en-GB"/>
          </a:p>
        </p:txBody>
      </p:sp>
      <p:sp>
        <p:nvSpPr>
          <p:cNvPr id="5" name="Footer Placeholder 4">
            <a:extLst>
              <a:ext uri="{FF2B5EF4-FFF2-40B4-BE49-F238E27FC236}">
                <a16:creationId xmlns:a16="http://schemas.microsoft.com/office/drawing/2014/main" id="{D11A9F02-BA1F-44AD-A4F2-E6D9BD6A24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808403-CB1E-480C-B1A4-839F9689A697}"/>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214815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6CBD60-C36D-422C-88F1-D5C91C407E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AA8CDA-E42B-4F72-B6DE-6946289D6ED4}"/>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1325FE51-4DAD-49A7-A536-E9CAFFB4676F}"/>
              </a:ext>
            </a:extLst>
          </p:cNvPr>
          <p:cNvSpPr>
            <a:spLocks noGrp="1"/>
          </p:cNvSpPr>
          <p:nvPr>
            <p:ph type="dt" sz="half" idx="10"/>
          </p:nvPr>
        </p:nvSpPr>
        <p:spPr/>
        <p:txBody>
          <a:bodyPr/>
          <a:lstStyle/>
          <a:p>
            <a:fld id="{6D68C86B-CCAA-46F3-B481-97862E900D90}" type="datetimeFigureOut">
              <a:rPr lang="en-GB" smtClean="0"/>
              <a:t>30/09/2021</a:t>
            </a:fld>
            <a:endParaRPr lang="en-GB"/>
          </a:p>
        </p:txBody>
      </p:sp>
      <p:sp>
        <p:nvSpPr>
          <p:cNvPr id="5" name="Footer Placeholder 4">
            <a:extLst>
              <a:ext uri="{FF2B5EF4-FFF2-40B4-BE49-F238E27FC236}">
                <a16:creationId xmlns:a16="http://schemas.microsoft.com/office/drawing/2014/main" id="{205D8426-9BE7-496E-939A-EF6431A5DC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E7EB58-5E5F-4655-951A-0123DE1F092C}"/>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193422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4F94-36AD-4D2E-8266-DB74F81696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35A695-C047-455C-9546-F6ACD7309EE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194EE1B1-71C4-4985-A988-EC7104DEB7A1}"/>
              </a:ext>
            </a:extLst>
          </p:cNvPr>
          <p:cNvSpPr>
            <a:spLocks noGrp="1"/>
          </p:cNvSpPr>
          <p:nvPr>
            <p:ph type="dt" sz="half" idx="10"/>
          </p:nvPr>
        </p:nvSpPr>
        <p:spPr/>
        <p:txBody>
          <a:bodyPr/>
          <a:lstStyle/>
          <a:p>
            <a:fld id="{6D68C86B-CCAA-46F3-B481-97862E900D90}" type="datetimeFigureOut">
              <a:rPr lang="en-GB" smtClean="0"/>
              <a:t>30/09/2021</a:t>
            </a:fld>
            <a:endParaRPr lang="en-GB"/>
          </a:p>
        </p:txBody>
      </p:sp>
      <p:sp>
        <p:nvSpPr>
          <p:cNvPr id="5" name="Footer Placeholder 4">
            <a:extLst>
              <a:ext uri="{FF2B5EF4-FFF2-40B4-BE49-F238E27FC236}">
                <a16:creationId xmlns:a16="http://schemas.microsoft.com/office/drawing/2014/main" id="{DE6DAA4C-9699-456C-BAD6-C64FC8D9A7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836981-3093-4583-97BA-B499A1CFF0B8}"/>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6762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25F9-FDBF-43BB-995D-B926BABCA2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1B5AE7C-D219-44FA-953B-A5563F0F4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2785AD9D-4469-4862-A100-D83C1349FF04}"/>
              </a:ext>
            </a:extLst>
          </p:cNvPr>
          <p:cNvSpPr>
            <a:spLocks noGrp="1"/>
          </p:cNvSpPr>
          <p:nvPr>
            <p:ph type="dt" sz="half" idx="10"/>
          </p:nvPr>
        </p:nvSpPr>
        <p:spPr/>
        <p:txBody>
          <a:bodyPr/>
          <a:lstStyle/>
          <a:p>
            <a:fld id="{6D68C86B-CCAA-46F3-B481-97862E900D90}" type="datetimeFigureOut">
              <a:rPr lang="en-GB" smtClean="0"/>
              <a:t>30/09/2021</a:t>
            </a:fld>
            <a:endParaRPr lang="en-GB"/>
          </a:p>
        </p:txBody>
      </p:sp>
      <p:sp>
        <p:nvSpPr>
          <p:cNvPr id="5" name="Footer Placeholder 4">
            <a:extLst>
              <a:ext uri="{FF2B5EF4-FFF2-40B4-BE49-F238E27FC236}">
                <a16:creationId xmlns:a16="http://schemas.microsoft.com/office/drawing/2014/main" id="{D24A7128-1D41-47C6-BF4F-5FA3763D88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C4B4DE-45A9-4970-8DD7-C2815823595A}"/>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269446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6194-AE02-474A-B107-FF2C22E11C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E3B12A2-6599-4F2D-8155-C486C895F493}"/>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2D45B7F-19D2-48F9-A384-16771348CF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1E5E744-2838-48BE-B538-504191197C0D}"/>
              </a:ext>
            </a:extLst>
          </p:cNvPr>
          <p:cNvSpPr>
            <a:spLocks noGrp="1"/>
          </p:cNvSpPr>
          <p:nvPr>
            <p:ph type="dt" sz="half" idx="10"/>
          </p:nvPr>
        </p:nvSpPr>
        <p:spPr/>
        <p:txBody>
          <a:bodyPr/>
          <a:lstStyle/>
          <a:p>
            <a:fld id="{6D68C86B-CCAA-46F3-B481-97862E900D90}" type="datetimeFigureOut">
              <a:rPr lang="en-GB" smtClean="0"/>
              <a:t>30/09/2021</a:t>
            </a:fld>
            <a:endParaRPr lang="en-GB"/>
          </a:p>
        </p:txBody>
      </p:sp>
      <p:sp>
        <p:nvSpPr>
          <p:cNvPr id="6" name="Footer Placeholder 5">
            <a:extLst>
              <a:ext uri="{FF2B5EF4-FFF2-40B4-BE49-F238E27FC236}">
                <a16:creationId xmlns:a16="http://schemas.microsoft.com/office/drawing/2014/main" id="{1A3D2F0B-4AAB-45B3-84F9-EA32887A3E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14396B-1BDE-4A7D-A2DC-C30EFFAA5C22}"/>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295201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559A-5F51-4B93-A0C2-0833F3198E5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CE37A3-85F0-4C3B-946B-FAFC13185F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2805AF-234F-428D-97A4-41DE9F0ADFA9}"/>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5ABC2C63-6F53-44E2-8C98-698C6C0D2B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A9B9E-67C1-42E4-8AFB-90D0B066EB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4094C9C-D2C1-4778-94A4-AD01AFF68583}"/>
              </a:ext>
            </a:extLst>
          </p:cNvPr>
          <p:cNvSpPr>
            <a:spLocks noGrp="1"/>
          </p:cNvSpPr>
          <p:nvPr>
            <p:ph type="dt" sz="half" idx="10"/>
          </p:nvPr>
        </p:nvSpPr>
        <p:spPr/>
        <p:txBody>
          <a:bodyPr/>
          <a:lstStyle/>
          <a:p>
            <a:fld id="{6D68C86B-CCAA-46F3-B481-97862E900D90}" type="datetimeFigureOut">
              <a:rPr lang="en-GB" smtClean="0"/>
              <a:t>30/09/2021</a:t>
            </a:fld>
            <a:endParaRPr lang="en-GB"/>
          </a:p>
        </p:txBody>
      </p:sp>
      <p:sp>
        <p:nvSpPr>
          <p:cNvPr id="8" name="Footer Placeholder 7">
            <a:extLst>
              <a:ext uri="{FF2B5EF4-FFF2-40B4-BE49-F238E27FC236}">
                <a16:creationId xmlns:a16="http://schemas.microsoft.com/office/drawing/2014/main" id="{0FF2C8A9-A845-4725-A46F-ABB9562C1C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B7678EF-3CB9-46AD-977D-FABFCCD23180}"/>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332819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1A36-E2B3-4779-B3E6-D9B1D6CF10E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8A86F8-1149-4140-99AC-B2F08152DBAA}"/>
              </a:ext>
            </a:extLst>
          </p:cNvPr>
          <p:cNvSpPr>
            <a:spLocks noGrp="1"/>
          </p:cNvSpPr>
          <p:nvPr>
            <p:ph type="dt" sz="half" idx="10"/>
          </p:nvPr>
        </p:nvSpPr>
        <p:spPr/>
        <p:txBody>
          <a:bodyPr/>
          <a:lstStyle/>
          <a:p>
            <a:fld id="{6D68C86B-CCAA-46F3-B481-97862E900D90}" type="datetimeFigureOut">
              <a:rPr lang="en-GB" smtClean="0"/>
              <a:t>30/09/2021</a:t>
            </a:fld>
            <a:endParaRPr lang="en-GB"/>
          </a:p>
        </p:txBody>
      </p:sp>
      <p:sp>
        <p:nvSpPr>
          <p:cNvPr id="4" name="Footer Placeholder 3">
            <a:extLst>
              <a:ext uri="{FF2B5EF4-FFF2-40B4-BE49-F238E27FC236}">
                <a16:creationId xmlns:a16="http://schemas.microsoft.com/office/drawing/2014/main" id="{42F8B41A-3C3C-4DE3-89AC-28C33CF1C4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8520B91-B0D7-41B4-9D68-449C5EFEF584}"/>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219146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B5BEA-122E-43C5-88D9-89C74A13A47E}"/>
              </a:ext>
            </a:extLst>
          </p:cNvPr>
          <p:cNvSpPr>
            <a:spLocks noGrp="1"/>
          </p:cNvSpPr>
          <p:nvPr>
            <p:ph type="dt" sz="half" idx="10"/>
          </p:nvPr>
        </p:nvSpPr>
        <p:spPr/>
        <p:txBody>
          <a:bodyPr/>
          <a:lstStyle/>
          <a:p>
            <a:fld id="{6D68C86B-CCAA-46F3-B481-97862E900D90}" type="datetimeFigureOut">
              <a:rPr lang="en-GB" smtClean="0"/>
              <a:t>30/09/2021</a:t>
            </a:fld>
            <a:endParaRPr lang="en-GB"/>
          </a:p>
        </p:txBody>
      </p:sp>
      <p:sp>
        <p:nvSpPr>
          <p:cNvPr id="3" name="Footer Placeholder 2">
            <a:extLst>
              <a:ext uri="{FF2B5EF4-FFF2-40B4-BE49-F238E27FC236}">
                <a16:creationId xmlns:a16="http://schemas.microsoft.com/office/drawing/2014/main" id="{9346C9DB-9817-441A-AE4B-ED6DB323C82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72AA697-B3FE-462C-8845-7A63F28CE44E}"/>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34918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DBF5-AA26-4EF6-BE8A-DEF7DB1B8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A8E314-BD35-472B-B638-799251212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A21F58C9-F6E8-4718-A6C1-C403F0739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0A4A644-EBB7-465B-9432-47F6D776C421}"/>
              </a:ext>
            </a:extLst>
          </p:cNvPr>
          <p:cNvSpPr>
            <a:spLocks noGrp="1"/>
          </p:cNvSpPr>
          <p:nvPr>
            <p:ph type="dt" sz="half" idx="10"/>
          </p:nvPr>
        </p:nvSpPr>
        <p:spPr/>
        <p:txBody>
          <a:bodyPr/>
          <a:lstStyle/>
          <a:p>
            <a:fld id="{6D68C86B-CCAA-46F3-B481-97862E900D90}" type="datetimeFigureOut">
              <a:rPr lang="en-GB" smtClean="0"/>
              <a:t>30/09/2021</a:t>
            </a:fld>
            <a:endParaRPr lang="en-GB"/>
          </a:p>
        </p:txBody>
      </p:sp>
      <p:sp>
        <p:nvSpPr>
          <p:cNvPr id="6" name="Footer Placeholder 5">
            <a:extLst>
              <a:ext uri="{FF2B5EF4-FFF2-40B4-BE49-F238E27FC236}">
                <a16:creationId xmlns:a16="http://schemas.microsoft.com/office/drawing/2014/main" id="{BEE5C91D-2CA9-4FFB-B657-3F059B9D9E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48CB8F-B616-42DF-B599-8F247F22A596}"/>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47528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260-D427-4B34-96ED-FA6DAD35F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689CD5-3244-4CEE-9682-546A63950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0F4E0E5-3F66-427E-9649-6A0DBDD49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F690E9-16EC-4515-A16C-C452CD70D9AE}"/>
              </a:ext>
            </a:extLst>
          </p:cNvPr>
          <p:cNvSpPr>
            <a:spLocks noGrp="1"/>
          </p:cNvSpPr>
          <p:nvPr>
            <p:ph type="dt" sz="half" idx="10"/>
          </p:nvPr>
        </p:nvSpPr>
        <p:spPr/>
        <p:txBody>
          <a:bodyPr/>
          <a:lstStyle/>
          <a:p>
            <a:fld id="{6D68C86B-CCAA-46F3-B481-97862E900D90}" type="datetimeFigureOut">
              <a:rPr lang="en-GB" smtClean="0"/>
              <a:t>30/09/2021</a:t>
            </a:fld>
            <a:endParaRPr lang="en-GB"/>
          </a:p>
        </p:txBody>
      </p:sp>
      <p:sp>
        <p:nvSpPr>
          <p:cNvPr id="6" name="Footer Placeholder 5">
            <a:extLst>
              <a:ext uri="{FF2B5EF4-FFF2-40B4-BE49-F238E27FC236}">
                <a16:creationId xmlns:a16="http://schemas.microsoft.com/office/drawing/2014/main" id="{B58727C2-7A18-47E5-BD4D-7F3DD0F1D4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42DAD5-C3D9-4238-93EC-C5ACD8321561}"/>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212498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DFA52F-BFC5-483C-9B8E-3EA886D00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39B016-1C6A-477A-9124-25504F10F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D0522D6-6933-4880-9ED1-EBFA018A7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8C86B-CCAA-46F3-B481-97862E900D90}" type="datetimeFigureOut">
              <a:rPr lang="en-GB" smtClean="0"/>
              <a:t>30/09/2021</a:t>
            </a:fld>
            <a:endParaRPr lang="en-GB"/>
          </a:p>
        </p:txBody>
      </p:sp>
      <p:sp>
        <p:nvSpPr>
          <p:cNvPr id="5" name="Footer Placeholder 4">
            <a:extLst>
              <a:ext uri="{FF2B5EF4-FFF2-40B4-BE49-F238E27FC236}">
                <a16:creationId xmlns:a16="http://schemas.microsoft.com/office/drawing/2014/main" id="{71E952D9-6FAF-4417-8DF5-88C7FD026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A8B3D8-4CF2-4C6F-92C9-4B6C533CC2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A0EB0-0E2A-4D2C-954A-D985C80318F3}" type="slidenum">
              <a:rPr lang="en-GB" smtClean="0"/>
              <a:t>‹#›</a:t>
            </a:fld>
            <a:endParaRPr lang="en-GB"/>
          </a:p>
        </p:txBody>
      </p:sp>
    </p:spTree>
    <p:extLst>
      <p:ext uri="{BB962C8B-B14F-4D97-AF65-F5344CB8AC3E}">
        <p14:creationId xmlns:p14="http://schemas.microsoft.com/office/powerpoint/2010/main" val="944659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BCEEB85-635C-47EC-90B9-F2D1646CCBD3}"/>
              </a:ext>
            </a:extLst>
          </p:cNvPr>
          <p:cNvPicPr>
            <a:picLocks noChangeAspect="1"/>
          </p:cNvPicPr>
          <p:nvPr/>
        </p:nvPicPr>
        <p:blipFill>
          <a:blip r:embed="rId2"/>
          <a:stretch>
            <a:fillRect/>
          </a:stretch>
        </p:blipFill>
        <p:spPr>
          <a:xfrm>
            <a:off x="12477030" y="164915"/>
            <a:ext cx="1192467" cy="6486611"/>
          </a:xfrm>
          <a:prstGeom prst="rect">
            <a:avLst/>
          </a:prstGeom>
        </p:spPr>
      </p:pic>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D410A26-3124-476C-A2CF-8CC8C59AF926}"/>
                  </a:ext>
                </a:extLst>
              </p:cNvPr>
              <p:cNvSpPr txBox="1"/>
              <p:nvPr/>
            </p:nvSpPr>
            <p:spPr>
              <a:xfrm>
                <a:off x="762720" y="6858000"/>
                <a:ext cx="10666560" cy="2800767"/>
              </a:xfrm>
              <a:prstGeom prst="rect">
                <a:avLst/>
              </a:prstGeom>
              <a:noFill/>
            </p:spPr>
            <p:txBody>
              <a:bodyPr wrap="square" rtlCol="0">
                <a:spAutoFit/>
              </a:bodyPr>
              <a:lstStyle/>
              <a:p>
                <a:pPr algn="ctr"/>
                <a:r>
                  <a:rPr lang="en-GB" sz="8800" dirty="0">
                    <a:solidFill>
                      <a:srgbClr val="5EB4B4"/>
                    </a:solidFill>
                  </a:rPr>
                  <a:t>Time complexity:</a:t>
                </a:r>
              </a:p>
              <a:p>
                <a:pPr algn="ctr"/>
                <a14:m>
                  <m:oMathPara xmlns:m="http://schemas.openxmlformats.org/officeDocument/2006/math">
                    <m:oMathParaPr>
                      <m:jc m:val="centerGroup"/>
                    </m:oMathParaPr>
                    <m:oMath xmlns:m="http://schemas.openxmlformats.org/officeDocument/2006/math">
                      <m:r>
                        <a:rPr lang="en-GB" sz="8800" i="1" dirty="0" smtClean="0">
                          <a:solidFill>
                            <a:srgbClr val="F97B57"/>
                          </a:solidFill>
                          <a:latin typeface="Cambria Math" panose="02040503050406030204" pitchFamily="18" charset="0"/>
                        </a:rPr>
                        <m:t>𝑂</m:t>
                      </m:r>
                      <m:r>
                        <a:rPr lang="en-GB" sz="8800" i="1" dirty="0" smtClean="0">
                          <a:solidFill>
                            <a:srgbClr val="F97B57"/>
                          </a:solidFill>
                          <a:latin typeface="Cambria Math" panose="02040503050406030204" pitchFamily="18" charset="0"/>
                        </a:rPr>
                        <m:t>(</m:t>
                      </m:r>
                      <m:r>
                        <a:rPr lang="en-GB" sz="8800" i="1" dirty="0" smtClean="0">
                          <a:solidFill>
                            <a:srgbClr val="F97B57"/>
                          </a:solidFill>
                          <a:latin typeface="Cambria Math" panose="02040503050406030204" pitchFamily="18" charset="0"/>
                        </a:rPr>
                        <m:t>𝑛</m:t>
                      </m:r>
                      <m:r>
                        <a:rPr lang="en-GB" sz="8800" i="1" dirty="0">
                          <a:solidFill>
                            <a:srgbClr val="F97B57"/>
                          </a:solidFill>
                          <a:latin typeface="Cambria Math" panose="02040503050406030204" pitchFamily="18" charset="0"/>
                        </a:rPr>
                        <m:t>)</m:t>
                      </m:r>
                    </m:oMath>
                  </m:oMathPara>
                </a14:m>
                <a:endParaRPr lang="en-GB" sz="8800" dirty="0">
                  <a:solidFill>
                    <a:srgbClr val="F97B57"/>
                  </a:solidFill>
                </a:endParaRPr>
              </a:p>
            </p:txBody>
          </p:sp>
        </mc:Choice>
        <mc:Fallback xmlns="">
          <p:sp>
            <p:nvSpPr>
              <p:cNvPr id="3" name="ZoneTexte 2">
                <a:extLst>
                  <a:ext uri="{FF2B5EF4-FFF2-40B4-BE49-F238E27FC236}">
                    <a16:creationId xmlns:a16="http://schemas.microsoft.com/office/drawing/2014/main" id="{DD410A26-3124-476C-A2CF-8CC8C59AF926}"/>
                  </a:ext>
                </a:extLst>
              </p:cNvPr>
              <p:cNvSpPr txBox="1">
                <a:spLocks noRot="1" noChangeAspect="1" noMove="1" noResize="1" noEditPoints="1" noAdjustHandles="1" noChangeArrowheads="1" noChangeShapeType="1" noTextEdit="1"/>
              </p:cNvSpPr>
              <p:nvPr/>
            </p:nvSpPr>
            <p:spPr>
              <a:xfrm>
                <a:off x="762720" y="6858000"/>
                <a:ext cx="10666560" cy="2800767"/>
              </a:xfrm>
              <a:prstGeom prst="rect">
                <a:avLst/>
              </a:prstGeom>
              <a:blipFill>
                <a:blip r:embed="rId3"/>
                <a:stretch>
                  <a:fillRect l="-2400" t="-10458" r="-24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5C65A020-15E5-4FC7-8C41-BB39133EBCC9}"/>
                  </a:ext>
                </a:extLst>
              </p:cNvPr>
              <p:cNvSpPr txBox="1"/>
              <p:nvPr/>
            </p:nvSpPr>
            <p:spPr>
              <a:xfrm>
                <a:off x="762720" y="-3024593"/>
                <a:ext cx="10666560" cy="2800767"/>
              </a:xfrm>
              <a:prstGeom prst="rect">
                <a:avLst/>
              </a:prstGeom>
              <a:noFill/>
            </p:spPr>
            <p:txBody>
              <a:bodyPr wrap="square" rtlCol="0">
                <a:spAutoFit/>
              </a:bodyPr>
              <a:lstStyle/>
              <a:p>
                <a:pPr algn="ctr"/>
                <a:r>
                  <a:rPr lang="en-GB" sz="8800" dirty="0">
                    <a:solidFill>
                      <a:srgbClr val="5EB4B4"/>
                    </a:solidFill>
                  </a:rPr>
                  <a:t>Space complexity:</a:t>
                </a:r>
              </a:p>
              <a:p>
                <a:pPr algn="ctr"/>
                <a14:m>
                  <m:oMathPara xmlns:m="http://schemas.openxmlformats.org/officeDocument/2006/math">
                    <m:oMathParaPr>
                      <m:jc m:val="centerGroup"/>
                    </m:oMathParaPr>
                    <m:oMath xmlns:m="http://schemas.openxmlformats.org/officeDocument/2006/math">
                      <m:r>
                        <a:rPr lang="en-GB" sz="8800" i="1" dirty="0" smtClean="0">
                          <a:solidFill>
                            <a:srgbClr val="F97B57"/>
                          </a:solidFill>
                          <a:latin typeface="Cambria Math" panose="02040503050406030204" pitchFamily="18" charset="0"/>
                        </a:rPr>
                        <m:t>𝑂</m:t>
                      </m:r>
                      <m:r>
                        <a:rPr lang="en-GB" sz="8800" i="1" dirty="0" smtClean="0">
                          <a:solidFill>
                            <a:srgbClr val="F97B57"/>
                          </a:solidFill>
                          <a:latin typeface="Cambria Math" panose="02040503050406030204" pitchFamily="18" charset="0"/>
                        </a:rPr>
                        <m:t>(</m:t>
                      </m:r>
                      <m:r>
                        <a:rPr lang="en-GB" sz="8800" i="1" dirty="0" smtClean="0">
                          <a:solidFill>
                            <a:srgbClr val="F97B57"/>
                          </a:solidFill>
                          <a:latin typeface="Cambria Math" panose="02040503050406030204" pitchFamily="18" charset="0"/>
                        </a:rPr>
                        <m:t>𝑛</m:t>
                      </m:r>
                      <m:r>
                        <a:rPr lang="en-GB" sz="8800" i="1" dirty="0">
                          <a:solidFill>
                            <a:srgbClr val="F97B57"/>
                          </a:solidFill>
                          <a:latin typeface="Cambria Math" panose="02040503050406030204" pitchFamily="18" charset="0"/>
                        </a:rPr>
                        <m:t>)</m:t>
                      </m:r>
                    </m:oMath>
                  </m:oMathPara>
                </a14:m>
                <a:endParaRPr lang="en-GB" sz="8800" dirty="0">
                  <a:solidFill>
                    <a:srgbClr val="F97B57"/>
                  </a:solidFill>
                </a:endParaRPr>
              </a:p>
            </p:txBody>
          </p:sp>
        </mc:Choice>
        <mc:Fallback xmlns="">
          <p:sp>
            <p:nvSpPr>
              <p:cNvPr id="4" name="ZoneTexte 3">
                <a:extLst>
                  <a:ext uri="{FF2B5EF4-FFF2-40B4-BE49-F238E27FC236}">
                    <a16:creationId xmlns:a16="http://schemas.microsoft.com/office/drawing/2014/main" id="{5C65A020-15E5-4FC7-8C41-BB39133EBCC9}"/>
                  </a:ext>
                </a:extLst>
              </p:cNvPr>
              <p:cNvSpPr txBox="1">
                <a:spLocks noRot="1" noChangeAspect="1" noMove="1" noResize="1" noEditPoints="1" noAdjustHandles="1" noChangeArrowheads="1" noChangeShapeType="1" noTextEdit="1"/>
              </p:cNvSpPr>
              <p:nvPr/>
            </p:nvSpPr>
            <p:spPr>
              <a:xfrm>
                <a:off x="762720" y="-3024593"/>
                <a:ext cx="10666560" cy="2800767"/>
              </a:xfrm>
              <a:prstGeom prst="rect">
                <a:avLst/>
              </a:prstGeom>
              <a:blipFill>
                <a:blip r:embed="rId4"/>
                <a:stretch>
                  <a:fillRect l="-5257" t="-10458" r="-5257"/>
                </a:stretch>
              </a:blipFill>
            </p:spPr>
            <p:txBody>
              <a:bodyPr/>
              <a:lstStyle/>
              <a:p>
                <a:r>
                  <a:rPr lang="en-GB">
                    <a:noFill/>
                  </a:rPr>
                  <a:t> </a:t>
                </a:r>
              </a:p>
            </p:txBody>
          </p:sp>
        </mc:Fallback>
      </mc:AlternateContent>
      <p:graphicFrame>
        <p:nvGraphicFramePr>
          <p:cNvPr id="5" name="Tableau 5">
            <a:extLst>
              <a:ext uri="{FF2B5EF4-FFF2-40B4-BE49-F238E27FC236}">
                <a16:creationId xmlns:a16="http://schemas.microsoft.com/office/drawing/2014/main" id="{CE4E0B45-7BAB-437D-A2E7-A106C2733658}"/>
              </a:ext>
            </a:extLst>
          </p:cNvPr>
          <p:cNvGraphicFramePr>
            <a:graphicFrameLocks noGrp="1"/>
          </p:cNvGraphicFramePr>
          <p:nvPr/>
        </p:nvGraphicFramePr>
        <p:xfrm>
          <a:off x="-5334703" y="-941074"/>
          <a:ext cx="8592456" cy="717248"/>
        </p:xfrm>
        <a:graphic>
          <a:graphicData uri="http://schemas.openxmlformats.org/drawingml/2006/table">
            <a:tbl>
              <a:tblPr>
                <a:tableStyleId>{5C22544A-7EE6-4342-B048-85BDC9FD1C3A}</a:tableStyleId>
              </a:tblPr>
              <a:tblGrid>
                <a:gridCol w="1074057">
                  <a:extLst>
                    <a:ext uri="{9D8B030D-6E8A-4147-A177-3AD203B41FA5}">
                      <a16:colId xmlns:a16="http://schemas.microsoft.com/office/drawing/2014/main" val="4157963828"/>
                    </a:ext>
                  </a:extLst>
                </a:gridCol>
                <a:gridCol w="1074057">
                  <a:extLst>
                    <a:ext uri="{9D8B030D-6E8A-4147-A177-3AD203B41FA5}">
                      <a16:colId xmlns:a16="http://schemas.microsoft.com/office/drawing/2014/main" val="2357382579"/>
                    </a:ext>
                  </a:extLst>
                </a:gridCol>
                <a:gridCol w="1074057">
                  <a:extLst>
                    <a:ext uri="{9D8B030D-6E8A-4147-A177-3AD203B41FA5}">
                      <a16:colId xmlns:a16="http://schemas.microsoft.com/office/drawing/2014/main" val="2417073829"/>
                    </a:ext>
                  </a:extLst>
                </a:gridCol>
                <a:gridCol w="1074057">
                  <a:extLst>
                    <a:ext uri="{9D8B030D-6E8A-4147-A177-3AD203B41FA5}">
                      <a16:colId xmlns:a16="http://schemas.microsoft.com/office/drawing/2014/main" val="4028044923"/>
                    </a:ext>
                  </a:extLst>
                </a:gridCol>
                <a:gridCol w="1074057">
                  <a:extLst>
                    <a:ext uri="{9D8B030D-6E8A-4147-A177-3AD203B41FA5}">
                      <a16:colId xmlns:a16="http://schemas.microsoft.com/office/drawing/2014/main" val="3227233186"/>
                    </a:ext>
                  </a:extLst>
                </a:gridCol>
                <a:gridCol w="1074057">
                  <a:extLst>
                    <a:ext uri="{9D8B030D-6E8A-4147-A177-3AD203B41FA5}">
                      <a16:colId xmlns:a16="http://schemas.microsoft.com/office/drawing/2014/main" val="2916596514"/>
                    </a:ext>
                  </a:extLst>
                </a:gridCol>
                <a:gridCol w="1074057">
                  <a:extLst>
                    <a:ext uri="{9D8B030D-6E8A-4147-A177-3AD203B41FA5}">
                      <a16:colId xmlns:a16="http://schemas.microsoft.com/office/drawing/2014/main" val="1779388751"/>
                    </a:ext>
                  </a:extLst>
                </a:gridCol>
                <a:gridCol w="1074057">
                  <a:extLst>
                    <a:ext uri="{9D8B030D-6E8A-4147-A177-3AD203B41FA5}">
                      <a16:colId xmlns:a16="http://schemas.microsoft.com/office/drawing/2014/main" val="3281799140"/>
                    </a:ext>
                  </a:extLst>
                </a:gridCol>
              </a:tblGrid>
              <a:tr h="717248">
                <a:tc>
                  <a:txBody>
                    <a:bodyPr/>
                    <a:lstStyle/>
                    <a:p>
                      <a:pPr algn="ctr"/>
                      <a:r>
                        <a:rPr lang="en-GB" sz="4000" dirty="0">
                          <a:solidFill>
                            <a:srgbClr val="F9AE57"/>
                          </a:solidFill>
                        </a:rPr>
                        <a:t>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7</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extLst>
                  <a:ext uri="{0D108BD9-81ED-4DB2-BD59-A6C34878D82A}">
                    <a16:rowId xmlns:a16="http://schemas.microsoft.com/office/drawing/2014/main" val="1960011601"/>
                  </a:ext>
                </a:extLst>
              </a:tr>
            </a:tbl>
          </a:graphicData>
        </a:graphic>
      </p:graphicFrame>
      <p:graphicFrame>
        <p:nvGraphicFramePr>
          <p:cNvPr id="16" name="Tableau 16">
            <a:extLst>
              <a:ext uri="{FF2B5EF4-FFF2-40B4-BE49-F238E27FC236}">
                <a16:creationId xmlns:a16="http://schemas.microsoft.com/office/drawing/2014/main" id="{EC1D1A9B-0C5C-425B-B26A-D424A79B2C64}"/>
              </a:ext>
            </a:extLst>
          </p:cNvPr>
          <p:cNvGraphicFramePr>
            <a:graphicFrameLocks noGrp="1"/>
          </p:cNvGraphicFramePr>
          <p:nvPr>
            <p:extLst>
              <p:ext uri="{D42A27DB-BD31-4B8C-83A1-F6EECF244321}">
                <p14:modId xmlns:p14="http://schemas.microsoft.com/office/powerpoint/2010/main" val="2563048197"/>
              </p:ext>
            </p:extLst>
          </p:nvPr>
        </p:nvGraphicFramePr>
        <p:xfrm>
          <a:off x="11239500" y="7932207"/>
          <a:ext cx="8388352" cy="3048000"/>
        </p:xfrm>
        <a:graphic>
          <a:graphicData uri="http://schemas.openxmlformats.org/drawingml/2006/table">
            <a:tbl>
              <a:tblPr>
                <a:tableStyleId>{5C22544A-7EE6-4342-B048-85BDC9FD1C3A}</a:tableStyleId>
              </a:tblPr>
              <a:tblGrid>
                <a:gridCol w="2097088">
                  <a:extLst>
                    <a:ext uri="{9D8B030D-6E8A-4147-A177-3AD203B41FA5}">
                      <a16:colId xmlns:a16="http://schemas.microsoft.com/office/drawing/2014/main" val="1340447712"/>
                    </a:ext>
                  </a:extLst>
                </a:gridCol>
                <a:gridCol w="2097088">
                  <a:extLst>
                    <a:ext uri="{9D8B030D-6E8A-4147-A177-3AD203B41FA5}">
                      <a16:colId xmlns:a16="http://schemas.microsoft.com/office/drawing/2014/main" val="601338366"/>
                    </a:ext>
                  </a:extLst>
                </a:gridCol>
                <a:gridCol w="2097088">
                  <a:extLst>
                    <a:ext uri="{9D8B030D-6E8A-4147-A177-3AD203B41FA5}">
                      <a16:colId xmlns:a16="http://schemas.microsoft.com/office/drawing/2014/main" val="526292124"/>
                    </a:ext>
                  </a:extLst>
                </a:gridCol>
                <a:gridCol w="2097088">
                  <a:extLst>
                    <a:ext uri="{9D8B030D-6E8A-4147-A177-3AD203B41FA5}">
                      <a16:colId xmlns:a16="http://schemas.microsoft.com/office/drawing/2014/main" val="1559709586"/>
                    </a:ext>
                  </a:extLst>
                </a:gridCol>
              </a:tblGrid>
              <a:tr h="748771">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4400" dirty="0">
                          <a:solidFill>
                            <a:srgbClr val="F9AE57"/>
                          </a:solidFill>
                        </a:rPr>
                        <a:t>a</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extLst>
                  <a:ext uri="{0D108BD9-81ED-4DB2-BD59-A6C34878D82A}">
                    <a16:rowId xmlns:a16="http://schemas.microsoft.com/office/drawing/2014/main" val="829753838"/>
                  </a:ext>
                </a:extLst>
              </a:tr>
              <a:tr h="748771">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extLst>
                  <a:ext uri="{0D108BD9-81ED-4DB2-BD59-A6C34878D82A}">
                    <a16:rowId xmlns:a16="http://schemas.microsoft.com/office/drawing/2014/main" val="1212389634"/>
                  </a:ext>
                </a:extLst>
              </a:tr>
              <a:tr h="748771">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extLst>
                  <a:ext uri="{0D108BD9-81ED-4DB2-BD59-A6C34878D82A}">
                    <a16:rowId xmlns:a16="http://schemas.microsoft.com/office/drawing/2014/main" val="2600198687"/>
                  </a:ext>
                </a:extLst>
              </a:tr>
              <a:tr h="748771">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extLst>
                  <a:ext uri="{0D108BD9-81ED-4DB2-BD59-A6C34878D82A}">
                    <a16:rowId xmlns:a16="http://schemas.microsoft.com/office/drawing/2014/main" val="1180054851"/>
                  </a:ext>
                </a:extLst>
              </a:tr>
            </a:tbl>
          </a:graphicData>
        </a:graphic>
      </p:graphicFrame>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5FD3DF2D-F2FD-4D25-9518-512E506D595E}"/>
                  </a:ext>
                </a:extLst>
              </p:cNvPr>
              <p:cNvSpPr txBox="1"/>
              <p:nvPr/>
            </p:nvSpPr>
            <p:spPr>
              <a:xfrm>
                <a:off x="-5428530" y="185694"/>
                <a:ext cx="5428530" cy="1323439"/>
              </a:xfrm>
              <a:prstGeom prst="rect">
                <a:avLst/>
              </a:prstGeom>
              <a:noFill/>
            </p:spPr>
            <p:txBody>
              <a:bodyPr wrap="square" lIns="0" rIns="0" rtlCol="0">
                <a:spAutoFit/>
              </a:bodyPr>
              <a:lstStyle/>
              <a:p>
                <a:pPr algn="ctr"/>
                <a:r>
                  <a:rPr lang="en-GB" sz="4000" dirty="0">
                    <a:solidFill>
                      <a:srgbClr val="A5FDB9"/>
                    </a:solidFill>
                  </a:rPr>
                  <a:t>Space complexity:</a:t>
                </a:r>
              </a:p>
              <a:p>
                <a:pPr algn="ctr"/>
                <a14:m>
                  <m:oMathPara xmlns:m="http://schemas.openxmlformats.org/officeDocument/2006/math">
                    <m:oMathParaPr>
                      <m:jc m:val="centerGroup"/>
                    </m:oMathParaPr>
                    <m:oMath xmlns:m="http://schemas.openxmlformats.org/officeDocument/2006/math">
                      <m:r>
                        <a:rPr lang="en-GB" sz="4000" i="1" dirty="0" smtClean="0">
                          <a:solidFill>
                            <a:srgbClr val="A5FDB9"/>
                          </a:solidFill>
                          <a:latin typeface="Cambria Math" panose="02040503050406030204" pitchFamily="18" charset="0"/>
                        </a:rPr>
                        <m:t>𝑂</m:t>
                      </m:r>
                      <m:r>
                        <a:rPr lang="en-GB" sz="4000" i="1" dirty="0" smtClean="0">
                          <a:solidFill>
                            <a:srgbClr val="A5FDB9"/>
                          </a:solidFill>
                          <a:latin typeface="Cambria Math" panose="02040503050406030204" pitchFamily="18" charset="0"/>
                        </a:rPr>
                        <m:t>(</m:t>
                      </m:r>
                      <m:r>
                        <a:rPr lang="en-GB" sz="4000" i="1" dirty="0" smtClean="0">
                          <a:solidFill>
                            <a:srgbClr val="A5FDB9"/>
                          </a:solidFill>
                          <a:latin typeface="Cambria Math" panose="02040503050406030204" pitchFamily="18" charset="0"/>
                        </a:rPr>
                        <m:t>𝑛</m:t>
                      </m:r>
                      <m:r>
                        <a:rPr lang="en-GB" sz="4000" i="1" dirty="0">
                          <a:solidFill>
                            <a:srgbClr val="A5FDB9"/>
                          </a:solidFill>
                          <a:latin typeface="Cambria Math" panose="02040503050406030204" pitchFamily="18" charset="0"/>
                        </a:rPr>
                        <m:t>)</m:t>
                      </m:r>
                    </m:oMath>
                  </m:oMathPara>
                </a14:m>
                <a:endParaRPr lang="en-GB" sz="4000" dirty="0">
                  <a:solidFill>
                    <a:srgbClr val="A5FDB9"/>
                  </a:solidFill>
                </a:endParaRPr>
              </a:p>
            </p:txBody>
          </p:sp>
        </mc:Choice>
        <mc:Fallback xmlns="">
          <p:sp>
            <p:nvSpPr>
              <p:cNvPr id="18" name="ZoneTexte 17">
                <a:extLst>
                  <a:ext uri="{FF2B5EF4-FFF2-40B4-BE49-F238E27FC236}">
                    <a16:creationId xmlns:a16="http://schemas.microsoft.com/office/drawing/2014/main" id="{5FD3DF2D-F2FD-4D25-9518-512E506D595E}"/>
                  </a:ext>
                </a:extLst>
              </p:cNvPr>
              <p:cNvSpPr txBox="1">
                <a:spLocks noRot="1" noChangeAspect="1" noMove="1" noResize="1" noEditPoints="1" noAdjustHandles="1" noChangeArrowheads="1" noChangeShapeType="1" noTextEdit="1"/>
              </p:cNvSpPr>
              <p:nvPr/>
            </p:nvSpPr>
            <p:spPr>
              <a:xfrm>
                <a:off x="-5428530" y="185694"/>
                <a:ext cx="5428530" cy="1323439"/>
              </a:xfrm>
              <a:prstGeom prst="rect">
                <a:avLst/>
              </a:prstGeom>
              <a:blipFill>
                <a:blip r:embed="rId5"/>
                <a:stretch>
                  <a:fillRect t="-7798"/>
                </a:stretch>
              </a:blipFill>
            </p:spPr>
            <p:txBody>
              <a:bodyPr/>
              <a:lstStyle/>
              <a:p>
                <a:r>
                  <a:rPr lang="en-GB">
                    <a:noFill/>
                  </a:rPr>
                  <a:t> </a:t>
                </a:r>
              </a:p>
            </p:txBody>
          </p:sp>
        </mc:Fallback>
      </mc:AlternateContent>
      <p:sp>
        <p:nvSpPr>
          <p:cNvPr id="19" name="Accolade ouvrante 18">
            <a:extLst>
              <a:ext uri="{FF2B5EF4-FFF2-40B4-BE49-F238E27FC236}">
                <a16:creationId xmlns:a16="http://schemas.microsoft.com/office/drawing/2014/main" id="{F84B158F-C041-48A5-AD7A-3D08EE967C20}"/>
              </a:ext>
            </a:extLst>
          </p:cNvPr>
          <p:cNvSpPr/>
          <p:nvPr/>
        </p:nvSpPr>
        <p:spPr>
          <a:xfrm>
            <a:off x="-2362200" y="2133599"/>
            <a:ext cx="428625" cy="4352925"/>
          </a:xfrm>
          <a:prstGeom prst="leftBrace">
            <a:avLst>
              <a:gd name="adj1" fmla="val 6953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E5ABD3BB-C245-48ED-9595-A7510E063336}"/>
                  </a:ext>
                </a:extLst>
              </p:cNvPr>
              <p:cNvSpPr txBox="1"/>
              <p:nvPr/>
            </p:nvSpPr>
            <p:spPr>
              <a:xfrm>
                <a:off x="-3638550" y="3019425"/>
                <a:ext cx="100965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4800" b="0" i="1" smtClean="0">
                          <a:solidFill>
                            <a:srgbClr val="EC5E66"/>
                          </a:solidFill>
                          <a:latin typeface="Cambria Math" panose="02040503050406030204" pitchFamily="18" charset="0"/>
                        </a:rPr>
                        <m:t>𝑛</m:t>
                      </m:r>
                    </m:oMath>
                  </m:oMathPara>
                </a14:m>
                <a:endParaRPr lang="en-GB" sz="4800" dirty="0">
                  <a:solidFill>
                    <a:srgbClr val="EC5E66"/>
                  </a:solidFill>
                </a:endParaRPr>
              </a:p>
            </p:txBody>
          </p:sp>
        </mc:Choice>
        <mc:Fallback xmlns="">
          <p:sp>
            <p:nvSpPr>
              <p:cNvPr id="20" name="ZoneTexte 19">
                <a:extLst>
                  <a:ext uri="{FF2B5EF4-FFF2-40B4-BE49-F238E27FC236}">
                    <a16:creationId xmlns:a16="http://schemas.microsoft.com/office/drawing/2014/main" id="{E5ABD3BB-C245-48ED-9595-A7510E063336}"/>
                  </a:ext>
                </a:extLst>
              </p:cNvPr>
              <p:cNvSpPr txBox="1">
                <a:spLocks noRot="1" noChangeAspect="1" noMove="1" noResize="1" noEditPoints="1" noAdjustHandles="1" noChangeArrowheads="1" noChangeShapeType="1" noTextEdit="1"/>
              </p:cNvSpPr>
              <p:nvPr/>
            </p:nvSpPr>
            <p:spPr>
              <a:xfrm>
                <a:off x="-3638550" y="3019425"/>
                <a:ext cx="1009650" cy="830997"/>
              </a:xfrm>
              <a:prstGeom prst="rect">
                <a:avLst/>
              </a:prstGeom>
              <a:blipFill>
                <a:blip r:embed="rId6"/>
                <a:stretch>
                  <a:fillRect/>
                </a:stretch>
              </a:blipFill>
            </p:spPr>
            <p:txBody>
              <a:bodyPr/>
              <a:lstStyle/>
              <a:p>
                <a:r>
                  <a:rPr lang="en-GB">
                    <a:noFill/>
                  </a:rPr>
                  <a:t> </a:t>
                </a:r>
              </a:p>
            </p:txBody>
          </p:sp>
        </mc:Fallback>
      </mc:AlternateContent>
      <p:sp>
        <p:nvSpPr>
          <p:cNvPr id="21" name="Rectangle 20">
            <a:extLst>
              <a:ext uri="{FF2B5EF4-FFF2-40B4-BE49-F238E27FC236}">
                <a16:creationId xmlns:a16="http://schemas.microsoft.com/office/drawing/2014/main" id="{9A708F87-B1E9-4064-BD94-42CC83838BCD}"/>
              </a:ext>
            </a:extLst>
          </p:cNvPr>
          <p:cNvSpPr/>
          <p:nvPr/>
        </p:nvSpPr>
        <p:spPr>
          <a:xfrm>
            <a:off x="-4729163" y="7809756"/>
            <a:ext cx="2181225" cy="866775"/>
          </a:xfrm>
          <a:prstGeom prst="rect">
            <a:avLst/>
          </a:prstGeom>
          <a:no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text</a:t>
            </a:r>
          </a:p>
        </p:txBody>
      </p:sp>
      <p:sp>
        <p:nvSpPr>
          <p:cNvPr id="22" name="Rectangle 21">
            <a:extLst>
              <a:ext uri="{FF2B5EF4-FFF2-40B4-BE49-F238E27FC236}">
                <a16:creationId xmlns:a16="http://schemas.microsoft.com/office/drawing/2014/main" id="{36406B43-D557-4EB8-8A75-0D7BF60B720D}"/>
              </a:ext>
            </a:extLst>
          </p:cNvPr>
          <p:cNvSpPr/>
          <p:nvPr/>
        </p:nvSpPr>
        <p:spPr>
          <a:xfrm>
            <a:off x="-4729163" y="8828931"/>
            <a:ext cx="2181225" cy="866775"/>
          </a:xfrm>
          <a:prstGeom prst="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343D46"/>
                </a:solidFill>
              </a:rPr>
              <a:t>text</a:t>
            </a:r>
          </a:p>
        </p:txBody>
      </p:sp>
      <p:sp>
        <p:nvSpPr>
          <p:cNvPr id="23" name="Rectangle 22">
            <a:extLst>
              <a:ext uri="{FF2B5EF4-FFF2-40B4-BE49-F238E27FC236}">
                <a16:creationId xmlns:a16="http://schemas.microsoft.com/office/drawing/2014/main" id="{D7070CA5-9FC6-4942-A117-9592043632CC}"/>
              </a:ext>
            </a:extLst>
          </p:cNvPr>
          <p:cNvSpPr/>
          <p:nvPr/>
        </p:nvSpPr>
        <p:spPr>
          <a:xfrm>
            <a:off x="-4729163" y="9848106"/>
            <a:ext cx="2181225" cy="866775"/>
          </a:xfrm>
          <a:prstGeom prst="rect">
            <a:avLst/>
          </a:prstGeom>
          <a:no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solidFill>
              </a:rPr>
              <a:t>no margin</a:t>
            </a:r>
          </a:p>
        </p:txBody>
      </p:sp>
      <p:sp>
        <p:nvSpPr>
          <p:cNvPr id="24" name="Rectangle 23">
            <a:extLst>
              <a:ext uri="{FF2B5EF4-FFF2-40B4-BE49-F238E27FC236}">
                <a16:creationId xmlns:a16="http://schemas.microsoft.com/office/drawing/2014/main" id="{F3ABA4C9-B690-4363-AFC5-F013A2583AC2}"/>
              </a:ext>
            </a:extLst>
          </p:cNvPr>
          <p:cNvSpPr/>
          <p:nvPr/>
        </p:nvSpPr>
        <p:spPr>
          <a:xfrm>
            <a:off x="-4729163" y="10867281"/>
            <a:ext cx="2181225" cy="866775"/>
          </a:xfrm>
          <a:prstGeom prst="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b="1" dirty="0">
                <a:solidFill>
                  <a:srgbClr val="343D46"/>
                </a:solidFill>
              </a:rPr>
              <a:t>no margin</a:t>
            </a:r>
          </a:p>
        </p:txBody>
      </p:sp>
      <p:sp>
        <p:nvSpPr>
          <p:cNvPr id="26" name="Rectangle : coins arrondis 25">
            <a:extLst>
              <a:ext uri="{FF2B5EF4-FFF2-40B4-BE49-F238E27FC236}">
                <a16:creationId xmlns:a16="http://schemas.microsoft.com/office/drawing/2014/main" id="{7A0AD2AB-26C4-4982-954C-73071158339E}"/>
              </a:ext>
            </a:extLst>
          </p:cNvPr>
          <p:cNvSpPr/>
          <p:nvPr/>
        </p:nvSpPr>
        <p:spPr>
          <a:xfrm>
            <a:off x="-2362200" y="7809756"/>
            <a:ext cx="2181225" cy="866775"/>
          </a:xfrm>
          <a:prstGeom prst="roundRect">
            <a:avLst/>
          </a:prstGeom>
          <a:no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text</a:t>
            </a:r>
          </a:p>
        </p:txBody>
      </p:sp>
      <p:sp>
        <p:nvSpPr>
          <p:cNvPr id="27" name="Rectangle : coins arrondis 26">
            <a:extLst>
              <a:ext uri="{FF2B5EF4-FFF2-40B4-BE49-F238E27FC236}">
                <a16:creationId xmlns:a16="http://schemas.microsoft.com/office/drawing/2014/main" id="{932117F2-5639-4E9D-AB9A-6AF9486466B7}"/>
              </a:ext>
            </a:extLst>
          </p:cNvPr>
          <p:cNvSpPr/>
          <p:nvPr/>
        </p:nvSpPr>
        <p:spPr>
          <a:xfrm>
            <a:off x="-2362200" y="8828931"/>
            <a:ext cx="2181225" cy="866775"/>
          </a:xfrm>
          <a:prstGeom prst="round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343D46"/>
                </a:solidFill>
              </a:rPr>
              <a:t>text</a:t>
            </a:r>
          </a:p>
        </p:txBody>
      </p:sp>
      <p:sp>
        <p:nvSpPr>
          <p:cNvPr id="28" name="Rectangle : coins arrondis 27">
            <a:extLst>
              <a:ext uri="{FF2B5EF4-FFF2-40B4-BE49-F238E27FC236}">
                <a16:creationId xmlns:a16="http://schemas.microsoft.com/office/drawing/2014/main" id="{897EC8AC-84D3-494E-B2C2-A7EAD60BA2AA}"/>
              </a:ext>
            </a:extLst>
          </p:cNvPr>
          <p:cNvSpPr/>
          <p:nvPr/>
        </p:nvSpPr>
        <p:spPr>
          <a:xfrm>
            <a:off x="-2362200" y="9848106"/>
            <a:ext cx="2181225" cy="866775"/>
          </a:xfrm>
          <a:prstGeom prst="roundRect">
            <a:avLst/>
          </a:prstGeom>
          <a:no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solidFill>
              </a:rPr>
              <a:t>no margin</a:t>
            </a:r>
          </a:p>
        </p:txBody>
      </p:sp>
      <p:sp>
        <p:nvSpPr>
          <p:cNvPr id="29" name="Rectangle : coins arrondis 28">
            <a:extLst>
              <a:ext uri="{FF2B5EF4-FFF2-40B4-BE49-F238E27FC236}">
                <a16:creationId xmlns:a16="http://schemas.microsoft.com/office/drawing/2014/main" id="{AE30371D-9A2A-4647-A563-5F9B11E587DC}"/>
              </a:ext>
            </a:extLst>
          </p:cNvPr>
          <p:cNvSpPr/>
          <p:nvPr/>
        </p:nvSpPr>
        <p:spPr>
          <a:xfrm>
            <a:off x="-2362200" y="10867281"/>
            <a:ext cx="2181225" cy="866775"/>
          </a:xfrm>
          <a:prstGeom prst="round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b="1" dirty="0">
                <a:solidFill>
                  <a:srgbClr val="343D46"/>
                </a:solidFill>
              </a:rPr>
              <a:t>no margin</a:t>
            </a:r>
          </a:p>
        </p:txBody>
      </p:sp>
      <p:sp>
        <p:nvSpPr>
          <p:cNvPr id="30" name="Parenthèse ouvrante 29">
            <a:extLst>
              <a:ext uri="{FF2B5EF4-FFF2-40B4-BE49-F238E27FC236}">
                <a16:creationId xmlns:a16="http://schemas.microsoft.com/office/drawing/2014/main" id="{661D6AF4-D20B-4BA4-9FF9-1D585A3AAC09}"/>
              </a:ext>
            </a:extLst>
          </p:cNvPr>
          <p:cNvSpPr/>
          <p:nvPr/>
        </p:nvSpPr>
        <p:spPr>
          <a:xfrm>
            <a:off x="-1666875" y="2133599"/>
            <a:ext cx="428625" cy="4352925"/>
          </a:xfrm>
          <a:prstGeom prst="leftBracket">
            <a:avLst>
              <a:gd name="adj" fmla="val 5277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Accolades 30">
            <a:extLst>
              <a:ext uri="{FF2B5EF4-FFF2-40B4-BE49-F238E27FC236}">
                <a16:creationId xmlns:a16="http://schemas.microsoft.com/office/drawing/2014/main" id="{5F278C51-BE44-4BAA-A680-C00A2FD807D9}"/>
              </a:ext>
            </a:extLst>
          </p:cNvPr>
          <p:cNvSpPr/>
          <p:nvPr/>
        </p:nvSpPr>
        <p:spPr>
          <a:xfrm>
            <a:off x="-5019676" y="4515682"/>
            <a:ext cx="2181225" cy="866775"/>
          </a:xfrm>
          <a:prstGeom prst="bracePair">
            <a:avLst>
              <a:gd name="adj" fmla="val 8798"/>
            </a:avLst>
          </a:prstGeom>
          <a:solidFill>
            <a:srgbClr val="EC5E66">
              <a:alpha val="23000"/>
            </a:srgbClr>
          </a:solidFill>
          <a:ln w="28575">
            <a:solidFill>
              <a:srgbClr val="EC5E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2" name="Organigramme : Disque magnétique 31">
            <a:extLst>
              <a:ext uri="{FF2B5EF4-FFF2-40B4-BE49-F238E27FC236}">
                <a16:creationId xmlns:a16="http://schemas.microsoft.com/office/drawing/2014/main" id="{3A41651C-81DE-4302-92FA-95D650EA4017}"/>
              </a:ext>
            </a:extLst>
          </p:cNvPr>
          <p:cNvSpPr/>
          <p:nvPr/>
        </p:nvSpPr>
        <p:spPr>
          <a:xfrm>
            <a:off x="-4933950" y="1809750"/>
            <a:ext cx="1952625" cy="1057275"/>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rtlCol="0" anchor="ctr"/>
          <a:lstStyle/>
          <a:p>
            <a:pPr algn="ctr"/>
            <a:r>
              <a:rPr lang="en-GB" dirty="0"/>
              <a:t>rec(n)</a:t>
            </a:r>
          </a:p>
        </p:txBody>
      </p:sp>
      <mc:AlternateContent xmlns:mc="http://schemas.openxmlformats.org/markup-compatibility/2006" xmlns:a14="http://schemas.microsoft.com/office/drawing/2010/main">
        <mc:Choice Requires="a14">
          <p:sp>
            <p:nvSpPr>
              <p:cNvPr id="33" name="ZoneTexte 32">
                <a:extLst>
                  <a:ext uri="{FF2B5EF4-FFF2-40B4-BE49-F238E27FC236}">
                    <a16:creationId xmlns:a16="http://schemas.microsoft.com/office/drawing/2014/main" id="{5B334564-1F4A-484B-9CE5-4C4851C34D47}"/>
                  </a:ext>
                </a:extLst>
              </p:cNvPr>
              <p:cNvSpPr txBox="1"/>
              <p:nvPr/>
            </p:nvSpPr>
            <p:spPr>
              <a:xfrm>
                <a:off x="-4705351" y="3460461"/>
                <a:ext cx="1009650"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4400" b="0" i="1" smtClean="0">
                          <a:solidFill>
                            <a:srgbClr val="C695C6"/>
                          </a:solidFill>
                          <a:latin typeface="Cambria Math" panose="02040503050406030204" pitchFamily="18" charset="0"/>
                        </a:rPr>
                        <m:t>⇒</m:t>
                      </m:r>
                    </m:oMath>
                  </m:oMathPara>
                </a14:m>
                <a:endParaRPr lang="en-GB" sz="4400" dirty="0">
                  <a:solidFill>
                    <a:srgbClr val="C695C6"/>
                  </a:solidFill>
                </a:endParaRPr>
              </a:p>
            </p:txBody>
          </p:sp>
        </mc:Choice>
        <mc:Fallback xmlns="">
          <p:sp>
            <p:nvSpPr>
              <p:cNvPr id="33" name="ZoneTexte 32">
                <a:extLst>
                  <a:ext uri="{FF2B5EF4-FFF2-40B4-BE49-F238E27FC236}">
                    <a16:creationId xmlns:a16="http://schemas.microsoft.com/office/drawing/2014/main" id="{5B334564-1F4A-484B-9CE5-4C4851C34D47}"/>
                  </a:ext>
                </a:extLst>
              </p:cNvPr>
              <p:cNvSpPr txBox="1">
                <a:spLocks noRot="1" noChangeAspect="1" noMove="1" noResize="1" noEditPoints="1" noAdjustHandles="1" noChangeArrowheads="1" noChangeShapeType="1" noTextEdit="1"/>
              </p:cNvSpPr>
              <p:nvPr/>
            </p:nvSpPr>
            <p:spPr>
              <a:xfrm>
                <a:off x="-4705351" y="3460461"/>
                <a:ext cx="1009650" cy="769441"/>
              </a:xfrm>
              <a:prstGeom prst="rect">
                <a:avLst/>
              </a:prstGeom>
              <a:blipFill>
                <a:blip r:embed="rId7"/>
                <a:stretch>
                  <a:fillRect/>
                </a:stretch>
              </a:blipFill>
            </p:spPr>
            <p:txBody>
              <a:bodyPr/>
              <a:lstStyle/>
              <a:p>
                <a:r>
                  <a:rPr lang="en-GB">
                    <a:noFill/>
                  </a:rPr>
                  <a:t> </a:t>
                </a:r>
              </a:p>
            </p:txBody>
          </p:sp>
        </mc:Fallback>
      </mc:AlternateContent>
      <p:sp>
        <p:nvSpPr>
          <p:cNvPr id="34" name="Ellipse 33">
            <a:extLst>
              <a:ext uri="{FF2B5EF4-FFF2-40B4-BE49-F238E27FC236}">
                <a16:creationId xmlns:a16="http://schemas.microsoft.com/office/drawing/2014/main" id="{15CB8422-583A-426E-88B9-862A1F638548}"/>
              </a:ext>
            </a:extLst>
          </p:cNvPr>
          <p:cNvSpPr/>
          <p:nvPr/>
        </p:nvSpPr>
        <p:spPr>
          <a:xfrm>
            <a:off x="14182005" y="1622859"/>
            <a:ext cx="1080000" cy="1080000"/>
          </a:xfrm>
          <a:prstGeom prst="ellipse">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sp>
        <p:nvSpPr>
          <p:cNvPr id="35" name="Ellipse 34">
            <a:extLst>
              <a:ext uri="{FF2B5EF4-FFF2-40B4-BE49-F238E27FC236}">
                <a16:creationId xmlns:a16="http://schemas.microsoft.com/office/drawing/2014/main" id="{8F9388FD-1CA4-435D-8530-3C222941E484}"/>
              </a:ext>
            </a:extLst>
          </p:cNvPr>
          <p:cNvSpPr/>
          <p:nvPr/>
        </p:nvSpPr>
        <p:spPr>
          <a:xfrm>
            <a:off x="14182005" y="99055"/>
            <a:ext cx="1080000" cy="1080000"/>
          </a:xfrm>
          <a:prstGeom prst="ellipse">
            <a:avLst/>
          </a:prstGeom>
          <a:noFill/>
          <a:ln w="3810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dirty="0">
                <a:solidFill>
                  <a:srgbClr val="F9AE57"/>
                </a:solidFill>
              </a:rPr>
              <a:t>5</a:t>
            </a:r>
          </a:p>
        </p:txBody>
      </p:sp>
      <p:sp>
        <p:nvSpPr>
          <p:cNvPr id="37" name="ZoneTexte 36">
            <a:extLst>
              <a:ext uri="{FF2B5EF4-FFF2-40B4-BE49-F238E27FC236}">
                <a16:creationId xmlns:a16="http://schemas.microsoft.com/office/drawing/2014/main" id="{4A5CAA50-CF4A-48B7-9D76-6EA365F4C0B8}"/>
              </a:ext>
            </a:extLst>
          </p:cNvPr>
          <p:cNvSpPr txBox="1"/>
          <p:nvPr/>
        </p:nvSpPr>
        <p:spPr>
          <a:xfrm>
            <a:off x="1114023" y="-3796604"/>
            <a:ext cx="9963954" cy="923330"/>
          </a:xfrm>
          <a:prstGeom prst="rect">
            <a:avLst/>
          </a:prstGeom>
          <a:noFill/>
        </p:spPr>
        <p:txBody>
          <a:bodyPr wrap="square" rtlCol="0">
            <a:spAutoFit/>
          </a:bodyPr>
          <a:lstStyle/>
          <a:p>
            <a:pPr algn="ctr"/>
            <a:r>
              <a:rPr lang="en-GB" sz="5400" dirty="0"/>
              <a:t>[</a:t>
            </a:r>
            <a:r>
              <a:rPr lang="en-GB" sz="5400" dirty="0">
                <a:solidFill>
                  <a:srgbClr val="F9AE57"/>
                </a:solidFill>
              </a:rPr>
              <a:t>4</a:t>
            </a:r>
            <a:r>
              <a:rPr lang="en-GB" sz="5400" dirty="0"/>
              <a:t>, </a:t>
            </a:r>
            <a:r>
              <a:rPr lang="en-GB" sz="5400" dirty="0">
                <a:solidFill>
                  <a:srgbClr val="F9AE57"/>
                </a:solidFill>
              </a:rPr>
              <a:t>5</a:t>
            </a:r>
            <a:r>
              <a:rPr lang="en-GB" sz="5400" dirty="0"/>
              <a:t>, </a:t>
            </a:r>
            <a:r>
              <a:rPr lang="en-GB" sz="5400" dirty="0">
                <a:solidFill>
                  <a:srgbClr val="F9AE57"/>
                </a:solidFill>
              </a:rPr>
              <a:t>1</a:t>
            </a:r>
            <a:r>
              <a:rPr lang="en-GB" sz="5400" dirty="0"/>
              <a:t>, </a:t>
            </a:r>
            <a:r>
              <a:rPr lang="en-GB" sz="5400" dirty="0">
                <a:solidFill>
                  <a:srgbClr val="F9AE57"/>
                </a:solidFill>
              </a:rPr>
              <a:t>7</a:t>
            </a:r>
            <a:r>
              <a:rPr lang="en-GB" sz="5400" dirty="0"/>
              <a:t>, </a:t>
            </a:r>
            <a:r>
              <a:rPr lang="en-GB" sz="5400" dirty="0">
                <a:solidFill>
                  <a:srgbClr val="F9AE57"/>
                </a:solidFill>
              </a:rPr>
              <a:t>2</a:t>
            </a:r>
            <a:r>
              <a:rPr lang="en-GB" sz="5400" dirty="0"/>
              <a:t>, </a:t>
            </a:r>
            <a:r>
              <a:rPr lang="en-GB" sz="5400" dirty="0">
                <a:solidFill>
                  <a:srgbClr val="F9AE57"/>
                </a:solidFill>
              </a:rPr>
              <a:t>6</a:t>
            </a:r>
            <a:r>
              <a:rPr lang="en-GB" sz="5400" dirty="0"/>
              <a:t>, </a:t>
            </a:r>
            <a:r>
              <a:rPr lang="en-GB" sz="5400" dirty="0">
                <a:solidFill>
                  <a:srgbClr val="F9AE57"/>
                </a:solidFill>
              </a:rPr>
              <a:t>3</a:t>
            </a:r>
            <a:r>
              <a:rPr lang="en-GB" sz="5400" dirty="0"/>
              <a:t>, </a:t>
            </a:r>
            <a:r>
              <a:rPr lang="en-GB" sz="5400" dirty="0">
                <a:solidFill>
                  <a:srgbClr val="F9AE57"/>
                </a:solidFill>
              </a:rPr>
              <a:t>8</a:t>
            </a:r>
            <a:r>
              <a:rPr lang="en-GB" sz="5400" dirty="0"/>
              <a:t>]</a:t>
            </a:r>
          </a:p>
        </p:txBody>
      </p:sp>
      <p:sp>
        <p:nvSpPr>
          <p:cNvPr id="38" name="ZoneTexte 37">
            <a:extLst>
              <a:ext uri="{FF2B5EF4-FFF2-40B4-BE49-F238E27FC236}">
                <a16:creationId xmlns:a16="http://schemas.microsoft.com/office/drawing/2014/main" id="{07960325-2F5D-4C38-8035-A09E3D68DBC7}"/>
              </a:ext>
            </a:extLst>
          </p:cNvPr>
          <p:cNvSpPr txBox="1"/>
          <p:nvPr/>
        </p:nvSpPr>
        <p:spPr>
          <a:xfrm>
            <a:off x="-4300386" y="-4104380"/>
            <a:ext cx="3261911" cy="769441"/>
          </a:xfrm>
          <a:prstGeom prst="rect">
            <a:avLst/>
          </a:prstGeom>
          <a:noFill/>
        </p:spPr>
        <p:txBody>
          <a:bodyPr wrap="square" rtlCol="0">
            <a:spAutoFit/>
          </a:bodyPr>
          <a:lstStyle/>
          <a:p>
            <a:r>
              <a:rPr lang="en-GB" sz="4400" dirty="0"/>
              <a:t>left</a:t>
            </a:r>
          </a:p>
        </p:txBody>
      </p:sp>
      <p:sp>
        <p:nvSpPr>
          <p:cNvPr id="39" name="ZoneTexte 38">
            <a:extLst>
              <a:ext uri="{FF2B5EF4-FFF2-40B4-BE49-F238E27FC236}">
                <a16:creationId xmlns:a16="http://schemas.microsoft.com/office/drawing/2014/main" id="{6DFD620E-C571-4341-A8BF-BCCCF5A66548}"/>
              </a:ext>
            </a:extLst>
          </p:cNvPr>
          <p:cNvSpPr txBox="1"/>
          <p:nvPr/>
        </p:nvSpPr>
        <p:spPr>
          <a:xfrm>
            <a:off x="-4300386" y="-3397470"/>
            <a:ext cx="3261911" cy="769441"/>
          </a:xfrm>
          <a:prstGeom prst="rect">
            <a:avLst/>
          </a:prstGeom>
          <a:noFill/>
        </p:spPr>
        <p:txBody>
          <a:bodyPr wrap="square" lIns="0" rIns="0" rtlCol="0">
            <a:spAutoFit/>
          </a:bodyPr>
          <a:lstStyle/>
          <a:p>
            <a:r>
              <a:rPr lang="en-GB" sz="4400" dirty="0"/>
              <a:t>no margin</a:t>
            </a:r>
          </a:p>
        </p:txBody>
      </p:sp>
      <p:sp>
        <p:nvSpPr>
          <p:cNvPr id="40" name="ZoneTexte 39">
            <a:extLst>
              <a:ext uri="{FF2B5EF4-FFF2-40B4-BE49-F238E27FC236}">
                <a16:creationId xmlns:a16="http://schemas.microsoft.com/office/drawing/2014/main" id="{9654C7B9-3D05-4A1E-8BE4-A6FB6629A999}"/>
              </a:ext>
            </a:extLst>
          </p:cNvPr>
          <p:cNvSpPr txBox="1"/>
          <p:nvPr/>
        </p:nvSpPr>
        <p:spPr>
          <a:xfrm>
            <a:off x="-4300386" y="-2560441"/>
            <a:ext cx="3261911" cy="769441"/>
          </a:xfrm>
          <a:prstGeom prst="rect">
            <a:avLst/>
          </a:prstGeom>
          <a:noFill/>
        </p:spPr>
        <p:txBody>
          <a:bodyPr wrap="square" rtlCol="0">
            <a:spAutoFit/>
          </a:bodyPr>
          <a:lstStyle/>
          <a:p>
            <a:pPr algn="ctr"/>
            <a:r>
              <a:rPr lang="en-GB" sz="4400" dirty="0"/>
              <a:t>mid</a:t>
            </a:r>
          </a:p>
        </p:txBody>
      </p:sp>
      <p:sp>
        <p:nvSpPr>
          <p:cNvPr id="41" name="ZoneTexte 40">
            <a:extLst>
              <a:ext uri="{FF2B5EF4-FFF2-40B4-BE49-F238E27FC236}">
                <a16:creationId xmlns:a16="http://schemas.microsoft.com/office/drawing/2014/main" id="{A5FB494E-53E3-4AD4-837C-0C19B2646D8D}"/>
              </a:ext>
            </a:extLst>
          </p:cNvPr>
          <p:cNvSpPr txBox="1"/>
          <p:nvPr/>
        </p:nvSpPr>
        <p:spPr>
          <a:xfrm>
            <a:off x="-4300386" y="-1853531"/>
            <a:ext cx="3261911" cy="769441"/>
          </a:xfrm>
          <a:prstGeom prst="rect">
            <a:avLst/>
          </a:prstGeom>
          <a:noFill/>
        </p:spPr>
        <p:txBody>
          <a:bodyPr wrap="square" lIns="0" rIns="0" rtlCol="0">
            <a:spAutoFit/>
          </a:bodyPr>
          <a:lstStyle/>
          <a:p>
            <a:pPr algn="ctr"/>
            <a:r>
              <a:rPr lang="en-GB" sz="4400" dirty="0"/>
              <a:t>no margin</a:t>
            </a:r>
          </a:p>
        </p:txBody>
      </p:sp>
      <p:sp>
        <p:nvSpPr>
          <p:cNvPr id="42" name="ZoneTexte 41">
            <a:extLst>
              <a:ext uri="{FF2B5EF4-FFF2-40B4-BE49-F238E27FC236}">
                <a16:creationId xmlns:a16="http://schemas.microsoft.com/office/drawing/2014/main" id="{2D81A6E8-E7C1-4DDE-985B-033563000577}"/>
              </a:ext>
            </a:extLst>
          </p:cNvPr>
          <p:cNvSpPr txBox="1"/>
          <p:nvPr/>
        </p:nvSpPr>
        <p:spPr>
          <a:xfrm>
            <a:off x="15393522" y="639055"/>
            <a:ext cx="3143250" cy="7725192"/>
          </a:xfrm>
          <a:prstGeom prst="rect">
            <a:avLst/>
          </a:prstGeom>
          <a:noFill/>
        </p:spPr>
        <p:txBody>
          <a:bodyPr wrap="square" rtlCol="0">
            <a:spAutoFit/>
          </a:bodyPr>
          <a:lstStyle/>
          <a:p>
            <a:pPr algn="ctr"/>
            <a:r>
              <a:rPr lang="en-GB" sz="49600" dirty="0"/>
              <a:t>$</a:t>
            </a:r>
          </a:p>
        </p:txBody>
      </p:sp>
      <p:sp>
        <p:nvSpPr>
          <p:cNvPr id="43" name="Rectangle 42">
            <a:extLst>
              <a:ext uri="{FF2B5EF4-FFF2-40B4-BE49-F238E27FC236}">
                <a16:creationId xmlns:a16="http://schemas.microsoft.com/office/drawing/2014/main" id="{D720D42F-0881-420F-9BF1-E47F29CC6CF1}"/>
              </a:ext>
            </a:extLst>
          </p:cNvPr>
          <p:cNvSpPr/>
          <p:nvPr/>
        </p:nvSpPr>
        <p:spPr>
          <a:xfrm>
            <a:off x="404631" y="9577430"/>
            <a:ext cx="2181225" cy="866775"/>
          </a:xfrm>
          <a:prstGeom prst="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b="1" dirty="0">
                <a:solidFill>
                  <a:srgbClr val="343D46"/>
                </a:solidFill>
              </a:rPr>
              <a:t>no margin</a:t>
            </a:r>
          </a:p>
        </p:txBody>
      </p:sp>
      <p:sp>
        <p:nvSpPr>
          <p:cNvPr id="44" name="Rectangle 43">
            <a:extLst>
              <a:ext uri="{FF2B5EF4-FFF2-40B4-BE49-F238E27FC236}">
                <a16:creationId xmlns:a16="http://schemas.microsoft.com/office/drawing/2014/main" id="{85636A8C-9FE1-40BA-995B-95F0339AACBD}"/>
              </a:ext>
            </a:extLst>
          </p:cNvPr>
          <p:cNvSpPr/>
          <p:nvPr/>
        </p:nvSpPr>
        <p:spPr>
          <a:xfrm>
            <a:off x="2827698" y="9577429"/>
            <a:ext cx="2181225" cy="866775"/>
          </a:xfrm>
          <a:prstGeom prst="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b="1" dirty="0">
                <a:solidFill>
                  <a:srgbClr val="343D46"/>
                </a:solidFill>
              </a:rPr>
              <a:t>no margin</a:t>
            </a:r>
          </a:p>
        </p:txBody>
      </p:sp>
      <p:sp>
        <p:nvSpPr>
          <p:cNvPr id="45" name="Rectangle 44">
            <a:extLst>
              <a:ext uri="{FF2B5EF4-FFF2-40B4-BE49-F238E27FC236}">
                <a16:creationId xmlns:a16="http://schemas.microsoft.com/office/drawing/2014/main" id="{5A36B783-76D6-4324-9D98-676BA7ED3CD8}"/>
              </a:ext>
            </a:extLst>
          </p:cNvPr>
          <p:cNvSpPr/>
          <p:nvPr/>
        </p:nvSpPr>
        <p:spPr>
          <a:xfrm>
            <a:off x="404631" y="10724059"/>
            <a:ext cx="2181225" cy="866775"/>
          </a:xfrm>
          <a:prstGeom prst="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b="1" dirty="0">
                <a:solidFill>
                  <a:srgbClr val="343D46"/>
                </a:solidFill>
              </a:rPr>
              <a:t>no margin</a:t>
            </a:r>
          </a:p>
        </p:txBody>
      </p:sp>
      <p:sp>
        <p:nvSpPr>
          <p:cNvPr id="46" name="Rectangle 45">
            <a:extLst>
              <a:ext uri="{FF2B5EF4-FFF2-40B4-BE49-F238E27FC236}">
                <a16:creationId xmlns:a16="http://schemas.microsoft.com/office/drawing/2014/main" id="{6F4890A4-E743-430D-B0AA-5FFAB4408426}"/>
              </a:ext>
            </a:extLst>
          </p:cNvPr>
          <p:cNvSpPr/>
          <p:nvPr/>
        </p:nvSpPr>
        <p:spPr>
          <a:xfrm>
            <a:off x="2827698" y="10724058"/>
            <a:ext cx="2181225" cy="866775"/>
          </a:xfrm>
          <a:prstGeom prst="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b="1" dirty="0">
                <a:solidFill>
                  <a:srgbClr val="343D46"/>
                </a:solidFill>
              </a:rPr>
              <a:t>no margin</a:t>
            </a:r>
          </a:p>
        </p:txBody>
      </p:sp>
      <p:cxnSp>
        <p:nvCxnSpPr>
          <p:cNvPr id="48" name="Connecteur droit avec flèche 47">
            <a:extLst>
              <a:ext uri="{FF2B5EF4-FFF2-40B4-BE49-F238E27FC236}">
                <a16:creationId xmlns:a16="http://schemas.microsoft.com/office/drawing/2014/main" id="{F4B501ED-76EC-4BFB-81F9-E99D12FC9A14}"/>
              </a:ext>
            </a:extLst>
          </p:cNvPr>
          <p:cNvCxnSpPr/>
          <p:nvPr/>
        </p:nvCxnSpPr>
        <p:spPr>
          <a:xfrm>
            <a:off x="5955444" y="11132458"/>
            <a:ext cx="284480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5FC8CF5D-2D9B-40F5-B5E0-E77E191133C9}"/>
              </a:ext>
            </a:extLst>
          </p:cNvPr>
          <p:cNvCxnSpPr/>
          <p:nvPr/>
        </p:nvCxnSpPr>
        <p:spPr>
          <a:xfrm>
            <a:off x="5955444" y="10724059"/>
            <a:ext cx="2844800" cy="0"/>
          </a:xfrm>
          <a:prstGeom prst="straightConnector1">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5CEA5286-B14A-4250-A5B2-95CA832C8D9A}"/>
              </a:ext>
            </a:extLst>
          </p:cNvPr>
          <p:cNvCxnSpPr>
            <a:cxnSpLocks/>
            <a:stCxn id="43" idx="3"/>
            <a:endCxn id="44" idx="1"/>
          </p:cNvCxnSpPr>
          <p:nvPr/>
        </p:nvCxnSpPr>
        <p:spPr>
          <a:xfrm flipV="1">
            <a:off x="2585856" y="10010817"/>
            <a:ext cx="241842" cy="1"/>
          </a:xfrm>
          <a:prstGeom prst="straightConnector1">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82DA2770-A20A-4214-9B04-853B73727F9B}"/>
              </a:ext>
            </a:extLst>
          </p:cNvPr>
          <p:cNvCxnSpPr>
            <a:cxnSpLocks/>
            <a:stCxn id="44" idx="2"/>
            <a:endCxn id="46" idx="0"/>
          </p:cNvCxnSpPr>
          <p:nvPr/>
        </p:nvCxnSpPr>
        <p:spPr>
          <a:xfrm>
            <a:off x="3918311" y="10444204"/>
            <a:ext cx="0" cy="279854"/>
          </a:xfrm>
          <a:prstGeom prst="straightConnector1">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843DA4C3-6A6C-4BBD-94E9-83AF8C290924}"/>
              </a:ext>
            </a:extLst>
          </p:cNvPr>
          <p:cNvCxnSpPr>
            <a:cxnSpLocks/>
            <a:stCxn id="45" idx="0"/>
            <a:endCxn id="43" idx="2"/>
          </p:cNvCxnSpPr>
          <p:nvPr/>
        </p:nvCxnSpPr>
        <p:spPr>
          <a:xfrm flipV="1">
            <a:off x="1495244" y="10444205"/>
            <a:ext cx="0" cy="279854"/>
          </a:xfrm>
          <a:prstGeom prst="straightConnector1">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008E51D0-0FAA-42E1-9BF1-3860B519B981}"/>
              </a:ext>
            </a:extLst>
          </p:cNvPr>
          <p:cNvCxnSpPr>
            <a:cxnSpLocks/>
            <a:stCxn id="46" idx="1"/>
            <a:endCxn id="45" idx="3"/>
          </p:cNvCxnSpPr>
          <p:nvPr/>
        </p:nvCxnSpPr>
        <p:spPr>
          <a:xfrm flipH="1">
            <a:off x="2585856" y="11157446"/>
            <a:ext cx="241842" cy="1"/>
          </a:xfrm>
          <a:prstGeom prst="straightConnector1">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Ellipse 70">
            <a:extLst>
              <a:ext uri="{FF2B5EF4-FFF2-40B4-BE49-F238E27FC236}">
                <a16:creationId xmlns:a16="http://schemas.microsoft.com/office/drawing/2014/main" id="{1F2384C4-6A2E-4AFF-B864-BC3C8E56B34F}"/>
              </a:ext>
            </a:extLst>
          </p:cNvPr>
          <p:cNvSpPr/>
          <p:nvPr/>
        </p:nvSpPr>
        <p:spPr>
          <a:xfrm>
            <a:off x="18870119" y="410066"/>
            <a:ext cx="1080000" cy="1080000"/>
          </a:xfrm>
          <a:prstGeom prst="ellipse">
            <a:avLst/>
          </a:prstGeom>
          <a:noFill/>
          <a:ln w="3810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dirty="0">
                <a:solidFill>
                  <a:srgbClr val="F9AE57"/>
                </a:solidFill>
              </a:rPr>
              <a:t>5</a:t>
            </a:r>
          </a:p>
        </p:txBody>
      </p:sp>
      <p:sp>
        <p:nvSpPr>
          <p:cNvPr id="72" name="Ellipse 71">
            <a:extLst>
              <a:ext uri="{FF2B5EF4-FFF2-40B4-BE49-F238E27FC236}">
                <a16:creationId xmlns:a16="http://schemas.microsoft.com/office/drawing/2014/main" id="{A0355572-6592-4E4B-A5A9-E639537E8D08}"/>
              </a:ext>
            </a:extLst>
          </p:cNvPr>
          <p:cNvSpPr/>
          <p:nvPr/>
        </p:nvSpPr>
        <p:spPr>
          <a:xfrm>
            <a:off x="18870119" y="2608000"/>
            <a:ext cx="1080000" cy="1080000"/>
          </a:xfrm>
          <a:prstGeom prst="ellipse">
            <a:avLst/>
          </a:prstGeom>
          <a:noFill/>
          <a:ln w="3810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dirty="0">
                <a:solidFill>
                  <a:srgbClr val="F9AE57"/>
                </a:solidFill>
              </a:rPr>
              <a:t>5</a:t>
            </a:r>
          </a:p>
        </p:txBody>
      </p:sp>
      <p:cxnSp>
        <p:nvCxnSpPr>
          <p:cNvPr id="73" name="Connecteur droit avec flèche 72">
            <a:extLst>
              <a:ext uri="{FF2B5EF4-FFF2-40B4-BE49-F238E27FC236}">
                <a16:creationId xmlns:a16="http://schemas.microsoft.com/office/drawing/2014/main" id="{E10A1429-5099-4237-B090-ED5B32BE1E87}"/>
              </a:ext>
            </a:extLst>
          </p:cNvPr>
          <p:cNvCxnSpPr>
            <a:cxnSpLocks/>
            <a:stCxn id="71" idx="4"/>
            <a:endCxn id="72" idx="0"/>
          </p:cNvCxnSpPr>
          <p:nvPr/>
        </p:nvCxnSpPr>
        <p:spPr>
          <a:xfrm>
            <a:off x="19410119" y="1490066"/>
            <a:ext cx="0" cy="1117934"/>
          </a:xfrm>
          <a:prstGeom prst="straightConnector1">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Flèche : courbe vers le bas 5">
            <a:extLst>
              <a:ext uri="{FF2B5EF4-FFF2-40B4-BE49-F238E27FC236}">
                <a16:creationId xmlns:a16="http://schemas.microsoft.com/office/drawing/2014/main" id="{40238001-473B-47D1-B8C3-206CD609CCB0}"/>
              </a:ext>
            </a:extLst>
          </p:cNvPr>
          <p:cNvSpPr/>
          <p:nvPr/>
        </p:nvSpPr>
        <p:spPr>
          <a:xfrm>
            <a:off x="12763500" y="-3334939"/>
            <a:ext cx="1981200" cy="1262477"/>
          </a:xfrm>
          <a:prstGeom prst="curvedDownArrow">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ZoneTexte 46">
            <a:extLst>
              <a:ext uri="{FF2B5EF4-FFF2-40B4-BE49-F238E27FC236}">
                <a16:creationId xmlns:a16="http://schemas.microsoft.com/office/drawing/2014/main" id="{6063718C-6D7C-4A08-B660-0F12E45B6431}"/>
              </a:ext>
            </a:extLst>
          </p:cNvPr>
          <p:cNvSpPr txBox="1"/>
          <p:nvPr/>
        </p:nvSpPr>
        <p:spPr>
          <a:xfrm>
            <a:off x="7698891" y="-1079277"/>
            <a:ext cx="3903810" cy="769441"/>
          </a:xfrm>
          <a:prstGeom prst="rect">
            <a:avLst/>
          </a:prstGeom>
          <a:noFill/>
        </p:spPr>
        <p:txBody>
          <a:bodyPr wrap="square" lIns="0" rIns="0" rtlCol="0">
            <a:spAutoFit/>
          </a:bodyPr>
          <a:lstStyle/>
          <a:p>
            <a:pPr algn="ctr"/>
            <a:r>
              <a:rPr lang="en-GB" sz="4400" dirty="0">
                <a:solidFill>
                  <a:srgbClr val="A5FDB9"/>
                </a:solidFill>
              </a:rPr>
              <a:t>"string"</a:t>
            </a:r>
          </a:p>
        </p:txBody>
      </p:sp>
      <p:sp>
        <p:nvSpPr>
          <p:cNvPr id="51" name="ZoneTexte 50">
            <a:extLst>
              <a:ext uri="{FF2B5EF4-FFF2-40B4-BE49-F238E27FC236}">
                <a16:creationId xmlns:a16="http://schemas.microsoft.com/office/drawing/2014/main" id="{F3D6FC63-313D-469B-A95B-1D7A3AA9BA42}"/>
              </a:ext>
            </a:extLst>
          </p:cNvPr>
          <p:cNvSpPr txBox="1"/>
          <p:nvPr/>
        </p:nvSpPr>
        <p:spPr>
          <a:xfrm>
            <a:off x="15393522" y="-3120026"/>
            <a:ext cx="2257895" cy="1200329"/>
          </a:xfrm>
          <a:prstGeom prst="rect">
            <a:avLst/>
          </a:prstGeom>
          <a:noFill/>
        </p:spPr>
        <p:txBody>
          <a:bodyPr wrap="square" rtlCol="0">
            <a:spAutoFit/>
          </a:bodyPr>
          <a:lstStyle/>
          <a:p>
            <a:pPr marL="742950" indent="-742950">
              <a:buClr>
                <a:srgbClr val="EC5E66"/>
              </a:buClr>
              <a:buFont typeface="+mj-lt"/>
              <a:buAutoNum type="arabicPeriod"/>
            </a:pPr>
            <a:r>
              <a:rPr lang="en-GB" sz="3600" dirty="0"/>
              <a:t>list</a:t>
            </a:r>
          </a:p>
          <a:p>
            <a:pPr marL="742950" indent="-742950">
              <a:buClr>
                <a:srgbClr val="EC5E66"/>
              </a:buClr>
              <a:buFont typeface="+mj-lt"/>
              <a:buAutoNum type="arabicPeriod"/>
            </a:pPr>
            <a:r>
              <a:rPr lang="en-GB" sz="3600" dirty="0"/>
              <a:t>list</a:t>
            </a:r>
          </a:p>
        </p:txBody>
      </p:sp>
      <p:sp>
        <p:nvSpPr>
          <p:cNvPr id="52" name="ZoneTexte 51">
            <a:extLst>
              <a:ext uri="{FF2B5EF4-FFF2-40B4-BE49-F238E27FC236}">
                <a16:creationId xmlns:a16="http://schemas.microsoft.com/office/drawing/2014/main" id="{1E6FEFEF-E6B0-4444-9F8A-F77F13A3E4FE}"/>
              </a:ext>
            </a:extLst>
          </p:cNvPr>
          <p:cNvSpPr txBox="1"/>
          <p:nvPr/>
        </p:nvSpPr>
        <p:spPr>
          <a:xfrm>
            <a:off x="18110683" y="-3120026"/>
            <a:ext cx="2257895" cy="1200329"/>
          </a:xfrm>
          <a:prstGeom prst="rect">
            <a:avLst/>
          </a:prstGeom>
          <a:noFill/>
        </p:spPr>
        <p:txBody>
          <a:bodyPr wrap="square" rtlCol="0">
            <a:spAutoFit/>
          </a:bodyPr>
          <a:lstStyle/>
          <a:p>
            <a:pPr marL="742950" indent="-742950">
              <a:buClr>
                <a:srgbClr val="EC5E66"/>
              </a:buClr>
              <a:buFont typeface="Arial" panose="020B0604020202020204" pitchFamily="34" charset="0"/>
              <a:buChar char="•"/>
            </a:pPr>
            <a:r>
              <a:rPr lang="en-GB" sz="3600" dirty="0"/>
              <a:t>list</a:t>
            </a:r>
          </a:p>
          <a:p>
            <a:pPr marL="742950" indent="-742950">
              <a:buClr>
                <a:srgbClr val="EC5E66"/>
              </a:buClr>
              <a:buFont typeface="Arial" panose="020B0604020202020204" pitchFamily="34" charset="0"/>
              <a:buChar char="•"/>
            </a:pPr>
            <a:r>
              <a:rPr lang="en-GB" sz="3600" dirty="0"/>
              <a:t>list</a:t>
            </a:r>
          </a:p>
        </p:txBody>
      </p:sp>
      <p:sp>
        <p:nvSpPr>
          <p:cNvPr id="7" name="Rectangle 6">
            <a:extLst>
              <a:ext uri="{FF2B5EF4-FFF2-40B4-BE49-F238E27FC236}">
                <a16:creationId xmlns:a16="http://schemas.microsoft.com/office/drawing/2014/main" id="{3FC56486-8CFE-4D8C-AE54-50411DC75E41}"/>
              </a:ext>
            </a:extLst>
          </p:cNvPr>
          <p:cNvSpPr/>
          <p:nvPr/>
        </p:nvSpPr>
        <p:spPr>
          <a:xfrm>
            <a:off x="15722591" y="210928"/>
            <a:ext cx="1301539" cy="12624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a:extLst>
              <a:ext uri="{FF2B5EF4-FFF2-40B4-BE49-F238E27FC236}">
                <a16:creationId xmlns:a16="http://schemas.microsoft.com/office/drawing/2014/main" id="{B4066432-8F7B-4E97-9FB7-217149A8B3F0}"/>
              </a:ext>
            </a:extLst>
          </p:cNvPr>
          <p:cNvSpPr/>
          <p:nvPr/>
        </p:nvSpPr>
        <p:spPr>
          <a:xfrm>
            <a:off x="17204025" y="210928"/>
            <a:ext cx="1301539" cy="1262476"/>
          </a:xfrm>
          <a:prstGeom prst="rect">
            <a:avLst/>
          </a:prstGeom>
          <a:solidFill>
            <a:srgbClr val="343D4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55" name="ZoneTexte 54">
                <a:extLst>
                  <a:ext uri="{FF2B5EF4-FFF2-40B4-BE49-F238E27FC236}">
                    <a16:creationId xmlns:a16="http://schemas.microsoft.com/office/drawing/2014/main" id="{EF7C9688-7FA9-46DC-A62A-B34BA9CC185D}"/>
                  </a:ext>
                </a:extLst>
              </p:cNvPr>
              <p:cNvSpPr txBox="1"/>
              <p:nvPr/>
            </p:nvSpPr>
            <p:spPr>
              <a:xfrm>
                <a:off x="-1306401" y="2268939"/>
                <a:ext cx="1009650" cy="11079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6600" b="0" i="1" smtClean="0">
                          <a:solidFill>
                            <a:schemeClr val="tx1"/>
                          </a:solidFill>
                          <a:latin typeface="Cambria Math" panose="02040503050406030204" pitchFamily="18" charset="0"/>
                        </a:rPr>
                        <m:t>𝑛</m:t>
                      </m:r>
                    </m:oMath>
                  </m:oMathPara>
                </a14:m>
                <a:endParaRPr lang="en-GB" sz="6600" dirty="0">
                  <a:solidFill>
                    <a:schemeClr val="tx1"/>
                  </a:solidFill>
                </a:endParaRPr>
              </a:p>
            </p:txBody>
          </p:sp>
        </mc:Choice>
        <mc:Fallback xmlns="">
          <p:sp>
            <p:nvSpPr>
              <p:cNvPr id="55" name="ZoneTexte 54">
                <a:extLst>
                  <a:ext uri="{FF2B5EF4-FFF2-40B4-BE49-F238E27FC236}">
                    <a16:creationId xmlns:a16="http://schemas.microsoft.com/office/drawing/2014/main" id="{EF7C9688-7FA9-46DC-A62A-B34BA9CC185D}"/>
                  </a:ext>
                </a:extLst>
              </p:cNvPr>
              <p:cNvSpPr txBox="1">
                <a:spLocks noRot="1" noChangeAspect="1" noMove="1" noResize="1" noEditPoints="1" noAdjustHandles="1" noChangeArrowheads="1" noChangeShapeType="1" noTextEdit="1"/>
              </p:cNvSpPr>
              <p:nvPr/>
            </p:nvSpPr>
            <p:spPr>
              <a:xfrm>
                <a:off x="-1306401" y="2268939"/>
                <a:ext cx="1009650" cy="1107996"/>
              </a:xfrm>
              <a:prstGeom prst="rect">
                <a:avLst/>
              </a:prstGeom>
              <a:blipFill>
                <a:blip r:embed="rId8"/>
                <a:stretch>
                  <a:fillRect/>
                </a:stretch>
              </a:blipFill>
            </p:spPr>
            <p:txBody>
              <a:bodyPr/>
              <a:lstStyle/>
              <a:p>
                <a:r>
                  <a:rPr lang="en-GB">
                    <a:noFill/>
                  </a:rPr>
                  <a:t> </a:t>
                </a:r>
              </a:p>
            </p:txBody>
          </p:sp>
        </mc:Fallback>
      </mc:AlternateContent>
      <p:sp>
        <p:nvSpPr>
          <p:cNvPr id="8" name="Triangle isocèle 7">
            <a:extLst>
              <a:ext uri="{FF2B5EF4-FFF2-40B4-BE49-F238E27FC236}">
                <a16:creationId xmlns:a16="http://schemas.microsoft.com/office/drawing/2014/main" id="{1F2AEA0D-9977-454A-AFA5-6D8E2C38671C}"/>
              </a:ext>
            </a:extLst>
          </p:cNvPr>
          <p:cNvSpPr/>
          <p:nvPr/>
        </p:nvSpPr>
        <p:spPr>
          <a:xfrm>
            <a:off x="-1266062" y="3484337"/>
            <a:ext cx="946150" cy="485482"/>
          </a:xfrm>
          <a:prstGeom prst="triangle">
            <a:avLst/>
          </a:prstGeom>
          <a:solidFill>
            <a:srgbClr val="C69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riangle isocèle 55">
            <a:extLst>
              <a:ext uri="{FF2B5EF4-FFF2-40B4-BE49-F238E27FC236}">
                <a16:creationId xmlns:a16="http://schemas.microsoft.com/office/drawing/2014/main" id="{960617A3-A3CB-4E5F-8024-167E74A5856D}"/>
              </a:ext>
            </a:extLst>
          </p:cNvPr>
          <p:cNvSpPr/>
          <p:nvPr/>
        </p:nvSpPr>
        <p:spPr>
          <a:xfrm>
            <a:off x="-1266062" y="4104134"/>
            <a:ext cx="946150" cy="485482"/>
          </a:xfrm>
          <a:prstGeom prst="triangle">
            <a:avLst/>
          </a:prstGeom>
          <a:solidFill>
            <a:srgbClr val="F9A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riangle isocèle 57">
            <a:extLst>
              <a:ext uri="{FF2B5EF4-FFF2-40B4-BE49-F238E27FC236}">
                <a16:creationId xmlns:a16="http://schemas.microsoft.com/office/drawing/2014/main" id="{3155B2C0-FEF4-4223-BDE2-92B44C5C8BE4}"/>
              </a:ext>
            </a:extLst>
          </p:cNvPr>
          <p:cNvSpPr/>
          <p:nvPr/>
        </p:nvSpPr>
        <p:spPr>
          <a:xfrm>
            <a:off x="-1266062" y="4723522"/>
            <a:ext cx="946150" cy="485482"/>
          </a:xfrm>
          <a:prstGeom prst="triangle">
            <a:avLst/>
          </a:prstGeom>
          <a:solidFill>
            <a:srgbClr val="F97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riangle isocèle 58">
            <a:extLst>
              <a:ext uri="{FF2B5EF4-FFF2-40B4-BE49-F238E27FC236}">
                <a16:creationId xmlns:a16="http://schemas.microsoft.com/office/drawing/2014/main" id="{83645256-46FC-4C16-A0C3-0E5762B25EA3}"/>
              </a:ext>
            </a:extLst>
          </p:cNvPr>
          <p:cNvSpPr/>
          <p:nvPr/>
        </p:nvSpPr>
        <p:spPr>
          <a:xfrm>
            <a:off x="-1266062" y="5332160"/>
            <a:ext cx="946150" cy="485482"/>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Connecteur : en angle 9">
            <a:extLst>
              <a:ext uri="{FF2B5EF4-FFF2-40B4-BE49-F238E27FC236}">
                <a16:creationId xmlns:a16="http://schemas.microsoft.com/office/drawing/2014/main" id="{50833528-351C-4625-97D2-245ECF2C1A50}"/>
              </a:ext>
            </a:extLst>
          </p:cNvPr>
          <p:cNvCxnSpPr/>
          <p:nvPr/>
        </p:nvCxnSpPr>
        <p:spPr>
          <a:xfrm rot="16200000" flipH="1">
            <a:off x="8748380" y="10190932"/>
            <a:ext cx="1954743" cy="1131504"/>
          </a:xfrm>
          <a:prstGeom prst="bentConnector3">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Connecteur : en angle 62">
            <a:extLst>
              <a:ext uri="{FF2B5EF4-FFF2-40B4-BE49-F238E27FC236}">
                <a16:creationId xmlns:a16="http://schemas.microsoft.com/office/drawing/2014/main" id="{90C8A1D4-A58D-4587-A47A-AC89E470036F}"/>
              </a:ext>
            </a:extLst>
          </p:cNvPr>
          <p:cNvCxnSpPr/>
          <p:nvPr/>
        </p:nvCxnSpPr>
        <p:spPr>
          <a:xfrm rot="16200000" flipH="1">
            <a:off x="9154781" y="9829862"/>
            <a:ext cx="1954743" cy="1131504"/>
          </a:xfrm>
          <a:prstGeom prst="bentConnector3">
            <a:avLst/>
          </a:prstGeom>
          <a:ln w="28575">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475C700C-2BFA-4844-9E0B-E7BC15C073F3}"/>
                  </a:ext>
                </a:extLst>
              </p:cNvPr>
              <p:cNvSpPr/>
              <p:nvPr/>
            </p:nvSpPr>
            <p:spPr>
              <a:xfrm>
                <a:off x="270486" y="8428883"/>
                <a:ext cx="4095139" cy="791925"/>
              </a:xfrm>
              <a:prstGeom prst="rect">
                <a:avLst/>
              </a:prstGeom>
              <a:gradFill flip="none" rotWithShape="1">
                <a:gsLst>
                  <a:gs pos="0">
                    <a:schemeClr val="tx1">
                      <a:alpha val="0"/>
                    </a:schemeClr>
                  </a:gs>
                  <a:gs pos="34000">
                    <a:schemeClr val="tx1">
                      <a:alpha val="51000"/>
                    </a:schemeClr>
                  </a:gs>
                  <a:gs pos="68000">
                    <a:schemeClr val="tx1">
                      <a:alpha val="71000"/>
                    </a:schemeClr>
                  </a:gs>
                  <a:gs pos="100000">
                    <a:schemeClr val="tx1"/>
                  </a:gs>
                </a:gsLst>
                <a:lin ang="108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fr-FR" sz="4400" b="0" i="1" dirty="0" smtClean="0">
                          <a:solidFill>
                            <a:srgbClr val="343D46"/>
                          </a:solidFill>
                          <a:latin typeface="Cambria Math" panose="02040503050406030204" pitchFamily="18" charset="0"/>
                        </a:rPr>
                        <m:t>𝑛</m:t>
                      </m:r>
                    </m:oMath>
                  </m:oMathPara>
                </a14:m>
                <a:endParaRPr lang="en-GB" sz="4400" dirty="0">
                  <a:solidFill>
                    <a:srgbClr val="343D46"/>
                  </a:solidFill>
                </a:endParaRPr>
              </a:p>
            </p:txBody>
          </p:sp>
        </mc:Choice>
        <mc:Fallback xmlns="">
          <p:sp>
            <p:nvSpPr>
              <p:cNvPr id="61" name="Rectangle 60">
                <a:extLst>
                  <a:ext uri="{FF2B5EF4-FFF2-40B4-BE49-F238E27FC236}">
                    <a16:creationId xmlns:a16="http://schemas.microsoft.com/office/drawing/2014/main" id="{475C700C-2BFA-4844-9E0B-E7BC15C073F3}"/>
                  </a:ext>
                </a:extLst>
              </p:cNvPr>
              <p:cNvSpPr>
                <a:spLocks noRot="1" noChangeAspect="1" noMove="1" noResize="1" noEditPoints="1" noAdjustHandles="1" noChangeArrowheads="1" noChangeShapeType="1" noTextEdit="1"/>
              </p:cNvSpPr>
              <p:nvPr/>
            </p:nvSpPr>
            <p:spPr>
              <a:xfrm>
                <a:off x="270486" y="8428883"/>
                <a:ext cx="4095139" cy="791925"/>
              </a:xfrm>
              <a:prstGeom prst="rect">
                <a:avLst/>
              </a:prstGeom>
              <a:blipFill>
                <a:blip r:embed="rId9"/>
                <a:stretch>
                  <a:fillRect/>
                </a:stretch>
              </a:blipFill>
              <a:ln w="19050">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64E9394D-1CAC-4FD8-9C79-C70A344B8CBE}"/>
                  </a:ext>
                </a:extLst>
              </p:cNvPr>
              <p:cNvSpPr/>
              <p:nvPr/>
            </p:nvSpPr>
            <p:spPr>
              <a:xfrm>
                <a:off x="-4595508" y="6715027"/>
                <a:ext cx="4095139" cy="791925"/>
              </a:xfrm>
              <a:prstGeom prst="rect">
                <a:avLst/>
              </a:prstGeom>
              <a:gradFill flip="none" rotWithShape="1">
                <a:gsLst>
                  <a:gs pos="0">
                    <a:schemeClr val="accent1">
                      <a:lumMod val="40000"/>
                      <a:lumOff val="60000"/>
                      <a:alpha val="0"/>
                    </a:schemeClr>
                  </a:gs>
                  <a:gs pos="34000">
                    <a:schemeClr val="accent1">
                      <a:lumMod val="40000"/>
                      <a:lumOff val="60000"/>
                      <a:alpha val="40000"/>
                    </a:schemeClr>
                  </a:gs>
                  <a:gs pos="68000">
                    <a:schemeClr val="accent1">
                      <a:lumMod val="40000"/>
                      <a:lumOff val="60000"/>
                      <a:alpha val="72000"/>
                    </a:schemeClr>
                  </a:gs>
                  <a:gs pos="100000">
                    <a:schemeClr val="accent1">
                      <a:lumMod val="40000"/>
                      <a:lumOff val="60000"/>
                    </a:schemeClr>
                  </a:gs>
                </a:gsLst>
                <a:lin ang="108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fr-FR" sz="4400" b="0" i="1" dirty="0" smtClean="0">
                          <a:solidFill>
                            <a:srgbClr val="343D46"/>
                          </a:solidFill>
                          <a:latin typeface="Cambria Math" panose="02040503050406030204" pitchFamily="18" charset="0"/>
                        </a:rPr>
                        <m:t>𝑛</m:t>
                      </m:r>
                    </m:oMath>
                  </m:oMathPara>
                </a14:m>
                <a:endParaRPr lang="en-GB" sz="4400" dirty="0">
                  <a:solidFill>
                    <a:srgbClr val="343D46"/>
                  </a:solidFill>
                </a:endParaRPr>
              </a:p>
            </p:txBody>
          </p:sp>
        </mc:Choice>
        <mc:Fallback xmlns="">
          <p:sp>
            <p:nvSpPr>
              <p:cNvPr id="62" name="Rectangle 61">
                <a:extLst>
                  <a:ext uri="{FF2B5EF4-FFF2-40B4-BE49-F238E27FC236}">
                    <a16:creationId xmlns:a16="http://schemas.microsoft.com/office/drawing/2014/main" id="{64E9394D-1CAC-4FD8-9C79-C70A344B8CBE}"/>
                  </a:ext>
                </a:extLst>
              </p:cNvPr>
              <p:cNvSpPr>
                <a:spLocks noRot="1" noChangeAspect="1" noMove="1" noResize="1" noEditPoints="1" noAdjustHandles="1" noChangeArrowheads="1" noChangeShapeType="1" noTextEdit="1"/>
              </p:cNvSpPr>
              <p:nvPr/>
            </p:nvSpPr>
            <p:spPr>
              <a:xfrm>
                <a:off x="-4595508" y="6715027"/>
                <a:ext cx="4095139" cy="791925"/>
              </a:xfrm>
              <a:prstGeom prst="rect">
                <a:avLst/>
              </a:prstGeom>
              <a:blipFill>
                <a:blip r:embed="rId10"/>
                <a:stretch>
                  <a:fillRect/>
                </a:stretch>
              </a:blipFill>
              <a:ln w="19050">
                <a:noFill/>
              </a:ln>
            </p:spPr>
            <p:txBody>
              <a:bodyPr/>
              <a:lstStyle/>
              <a:p>
                <a:r>
                  <a:rPr lang="en-GB">
                    <a:noFill/>
                  </a:rPr>
                  <a:t> </a:t>
                </a:r>
              </a:p>
            </p:txBody>
          </p:sp>
        </mc:Fallback>
      </mc:AlternateContent>
      <p:grpSp>
        <p:nvGrpSpPr>
          <p:cNvPr id="64" name="Groupe 63">
            <a:extLst>
              <a:ext uri="{FF2B5EF4-FFF2-40B4-BE49-F238E27FC236}">
                <a16:creationId xmlns:a16="http://schemas.microsoft.com/office/drawing/2014/main" id="{843C7AC7-0110-41C5-A747-917D08E2E0D9}"/>
              </a:ext>
            </a:extLst>
          </p:cNvPr>
          <p:cNvGrpSpPr/>
          <p:nvPr/>
        </p:nvGrpSpPr>
        <p:grpSpPr>
          <a:xfrm>
            <a:off x="14076812" y="3928397"/>
            <a:ext cx="1024760" cy="1799625"/>
            <a:chOff x="9607374" y="-356310"/>
            <a:chExt cx="2161814" cy="3796450"/>
          </a:xfrm>
        </p:grpSpPr>
        <p:pic>
          <p:nvPicPr>
            <p:cNvPr id="65" name="Image 64">
              <a:extLst>
                <a:ext uri="{FF2B5EF4-FFF2-40B4-BE49-F238E27FC236}">
                  <a16:creationId xmlns:a16="http://schemas.microsoft.com/office/drawing/2014/main" id="{C81A1B75-7AE7-4A9A-8E3D-9EB0807A02E7}"/>
                </a:ext>
              </a:extLst>
            </p:cNvPr>
            <p:cNvPicPr>
              <a:picLocks noChangeAspect="1"/>
            </p:cNvPicPr>
            <p:nvPr/>
          </p:nvPicPr>
          <p:blipFill rotWithShape="1">
            <a:blip r:embed="rId11">
              <a:extLst>
                <a:ext uri="{28A0092B-C50C-407E-A947-70E740481C1C}">
                  <a14:useLocalDpi xmlns:a14="http://schemas.microsoft.com/office/drawing/2010/main" val="0"/>
                </a:ext>
              </a:extLst>
            </a:blip>
            <a:srcRect l="21429" t="49652" r="21429"/>
            <a:stretch/>
          </p:blipFill>
          <p:spPr>
            <a:xfrm>
              <a:off x="9607374" y="1535326"/>
              <a:ext cx="2161814" cy="1904814"/>
            </a:xfrm>
            <a:prstGeom prst="rect">
              <a:avLst/>
            </a:prstGeom>
          </p:spPr>
        </p:pic>
        <p:pic>
          <p:nvPicPr>
            <p:cNvPr id="66" name="Image 65">
              <a:extLst>
                <a:ext uri="{FF2B5EF4-FFF2-40B4-BE49-F238E27FC236}">
                  <a16:creationId xmlns:a16="http://schemas.microsoft.com/office/drawing/2014/main" id="{B95D8B28-FC65-441D-AA49-F3EC55D0856F}"/>
                </a:ext>
              </a:extLst>
            </p:cNvPr>
            <p:cNvPicPr>
              <a:picLocks noChangeAspect="1"/>
            </p:cNvPicPr>
            <p:nvPr/>
          </p:nvPicPr>
          <p:blipFill rotWithShape="1">
            <a:blip r:embed="rId11">
              <a:extLst>
                <a:ext uri="{28A0092B-C50C-407E-A947-70E740481C1C}">
                  <a14:useLocalDpi xmlns:a14="http://schemas.microsoft.com/office/drawing/2010/main" val="0"/>
                </a:ext>
              </a:extLst>
            </a:blip>
            <a:srcRect l="21429" r="21429" b="49652"/>
            <a:stretch/>
          </p:blipFill>
          <p:spPr>
            <a:xfrm>
              <a:off x="9607374" y="-356310"/>
              <a:ext cx="2161814" cy="1904814"/>
            </a:xfrm>
            <a:prstGeom prst="rect">
              <a:avLst/>
            </a:prstGeom>
          </p:spPr>
        </p:pic>
      </p:grpSp>
      <p:pic>
        <p:nvPicPr>
          <p:cNvPr id="67" name="Image 66">
            <a:extLst>
              <a:ext uri="{FF2B5EF4-FFF2-40B4-BE49-F238E27FC236}">
                <a16:creationId xmlns:a16="http://schemas.microsoft.com/office/drawing/2014/main" id="{6237B368-4DFE-4CFB-885A-013DF468CDC0}"/>
              </a:ext>
            </a:extLst>
          </p:cNvPr>
          <p:cNvPicPr>
            <a:picLocks noChangeAspect="1"/>
          </p:cNvPicPr>
          <p:nvPr/>
        </p:nvPicPr>
        <p:blipFill rotWithShape="1">
          <a:blip r:embed="rId12">
            <a:extLst>
              <a:ext uri="{28A0092B-C50C-407E-A947-70E740481C1C}">
                <a14:useLocalDpi xmlns:a14="http://schemas.microsoft.com/office/drawing/2010/main" val="0"/>
              </a:ext>
            </a:extLst>
          </a:blip>
          <a:srcRect l="7773" r="7773"/>
          <a:stretch/>
        </p:blipFill>
        <p:spPr>
          <a:xfrm>
            <a:off x="18538001" y="5382672"/>
            <a:ext cx="1520171" cy="1800000"/>
          </a:xfrm>
          <a:prstGeom prst="rect">
            <a:avLst/>
          </a:prstGeom>
        </p:spPr>
      </p:pic>
      <p:pic>
        <p:nvPicPr>
          <p:cNvPr id="68" name="Picture 67">
            <a:extLst>
              <a:ext uri="{FF2B5EF4-FFF2-40B4-BE49-F238E27FC236}">
                <a16:creationId xmlns:a16="http://schemas.microsoft.com/office/drawing/2014/main" id="{9DA78876-880B-493F-900B-6126F3FE118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8816897">
            <a:off x="2090946" y="-4315117"/>
            <a:ext cx="3657446" cy="3657446"/>
          </a:xfrm>
          <a:prstGeom prst="rect">
            <a:avLst/>
          </a:prstGeom>
        </p:spPr>
      </p:pic>
    </p:spTree>
    <p:extLst>
      <p:ext uri="{BB962C8B-B14F-4D97-AF65-F5344CB8AC3E}">
        <p14:creationId xmlns:p14="http://schemas.microsoft.com/office/powerpoint/2010/main" val="27584566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8371A1-51FD-4F9E-A9D4-B6373B77BD71}"/>
              </a:ext>
            </a:extLst>
          </p:cNvPr>
          <p:cNvSpPr/>
          <p:nvPr/>
        </p:nvSpPr>
        <p:spPr bwMode="auto">
          <a:xfrm>
            <a:off x="3238573" y="1533087"/>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3</a:t>
            </a:r>
            <a:endParaRPr lang="fr-FR" sz="4800" dirty="0">
              <a:solidFill>
                <a:srgbClr val="F9AD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1F6C6113-FBE1-4F97-9584-3307E8E692B1}"/>
              </a:ext>
            </a:extLst>
          </p:cNvPr>
          <p:cNvSpPr/>
          <p:nvPr/>
        </p:nvSpPr>
        <p:spPr bwMode="auto">
          <a:xfrm>
            <a:off x="3238573" y="2676058"/>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6</a:t>
            </a:r>
            <a:endParaRPr lang="fr-FR" sz="4800" dirty="0">
              <a:solidFill>
                <a:srgbClr val="F9AD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3D816882-F34B-43D1-9CC9-BA5A6829C79B}"/>
              </a:ext>
            </a:extLst>
          </p:cNvPr>
          <p:cNvSpPr/>
          <p:nvPr/>
        </p:nvSpPr>
        <p:spPr bwMode="auto">
          <a:xfrm>
            <a:off x="3238573" y="3819030"/>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8</a:t>
            </a:r>
            <a:endParaRPr lang="fr-FR" sz="4800" dirty="0">
              <a:solidFill>
                <a:srgbClr val="F9AD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CB52D4C0-F59F-4050-90E0-D775B4CE8413}"/>
              </a:ext>
            </a:extLst>
          </p:cNvPr>
          <p:cNvSpPr/>
          <p:nvPr/>
        </p:nvSpPr>
        <p:spPr bwMode="auto">
          <a:xfrm>
            <a:off x="3238573" y="4962000"/>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3</a:t>
            </a:r>
            <a:endParaRPr lang="fr-FR" sz="4800" dirty="0">
              <a:solidFill>
                <a:srgbClr val="F9AD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E4DB69F7-9D89-42D7-84CE-478417DBE59B}"/>
              </a:ext>
            </a:extLst>
          </p:cNvPr>
          <p:cNvSpPr/>
          <p:nvPr/>
        </p:nvSpPr>
        <p:spPr bwMode="auto">
          <a:xfrm>
            <a:off x="4381544" y="1533087"/>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2</a:t>
            </a:r>
            <a:endParaRPr lang="fr-FR" sz="4800" dirty="0">
              <a:solidFill>
                <a:srgbClr val="F9AD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8DEB5101-5E36-41A6-93A4-36AE8F5176AD}"/>
              </a:ext>
            </a:extLst>
          </p:cNvPr>
          <p:cNvSpPr/>
          <p:nvPr/>
        </p:nvSpPr>
        <p:spPr bwMode="auto">
          <a:xfrm>
            <a:off x="4381544" y="2676058"/>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19</a:t>
            </a:r>
            <a:endParaRPr lang="fr-FR" sz="4800" dirty="0">
              <a:solidFill>
                <a:srgbClr val="F9AD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25B7C4F8-D00F-402E-AFE2-94DE332A9890}"/>
              </a:ext>
            </a:extLst>
          </p:cNvPr>
          <p:cNvSpPr/>
          <p:nvPr/>
        </p:nvSpPr>
        <p:spPr bwMode="auto">
          <a:xfrm>
            <a:off x="4381544" y="3819030"/>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5</a:t>
            </a:r>
            <a:endParaRPr lang="fr-FR" sz="4800" dirty="0">
              <a:solidFill>
                <a:srgbClr val="F9AD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0154C10B-103C-496E-87E5-A287C6F71357}"/>
              </a:ext>
            </a:extLst>
          </p:cNvPr>
          <p:cNvSpPr/>
          <p:nvPr/>
        </p:nvSpPr>
        <p:spPr bwMode="auto">
          <a:xfrm>
            <a:off x="4381544" y="4962000"/>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20</a:t>
            </a:r>
            <a:endParaRPr lang="fr-FR" sz="4800" dirty="0">
              <a:solidFill>
                <a:srgbClr val="F9AD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28668F3F-3C69-4155-A043-E74215B3113D}"/>
              </a:ext>
            </a:extLst>
          </p:cNvPr>
          <p:cNvSpPr/>
          <p:nvPr/>
        </p:nvSpPr>
        <p:spPr bwMode="auto">
          <a:xfrm>
            <a:off x="5524514" y="1533087"/>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12</a:t>
            </a:r>
            <a:endParaRPr lang="fr-FR" sz="4800" dirty="0">
              <a:solidFill>
                <a:srgbClr val="F9AD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EE988324-D4BC-404C-B330-ED44998C0C3C}"/>
              </a:ext>
            </a:extLst>
          </p:cNvPr>
          <p:cNvSpPr/>
          <p:nvPr/>
        </p:nvSpPr>
        <p:spPr bwMode="auto">
          <a:xfrm>
            <a:off x="5524514" y="2676058"/>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7</a:t>
            </a:r>
            <a:endParaRPr lang="fr-FR" sz="4800" dirty="0">
              <a:solidFill>
                <a:srgbClr val="F9AD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DF60F335-D6D4-40B4-BEAC-7F3A8F4AF740}"/>
              </a:ext>
            </a:extLst>
          </p:cNvPr>
          <p:cNvSpPr/>
          <p:nvPr/>
        </p:nvSpPr>
        <p:spPr bwMode="auto">
          <a:xfrm>
            <a:off x="5524514" y="3819030"/>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12</a:t>
            </a:r>
            <a:endParaRPr lang="fr-FR" sz="4800" dirty="0">
              <a:solidFill>
                <a:srgbClr val="F9AD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C4A74DAE-BFEB-4F79-9C6D-2AED5D49DCA5}"/>
              </a:ext>
            </a:extLst>
          </p:cNvPr>
          <p:cNvSpPr/>
          <p:nvPr/>
        </p:nvSpPr>
        <p:spPr bwMode="auto">
          <a:xfrm>
            <a:off x="5524514" y="4962000"/>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2</a:t>
            </a:r>
            <a:endParaRPr lang="fr-FR" sz="4800" dirty="0">
              <a:solidFill>
                <a:srgbClr val="F9AD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6BBB6C6D-0581-4FA2-BB98-B187CBEED616}"/>
              </a:ext>
            </a:extLst>
          </p:cNvPr>
          <p:cNvSpPr/>
          <p:nvPr/>
        </p:nvSpPr>
        <p:spPr bwMode="auto">
          <a:xfrm>
            <a:off x="6667486" y="1533087"/>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D57"/>
                </a:solidFill>
                <a:latin typeface="Eudoxus Sans Medium" pitchFamily="2" charset="0"/>
                <a:cs typeface="Eudoxus Sans Medium" pitchFamily="2" charset="0"/>
              </a:rPr>
              <a:t>15</a:t>
            </a:r>
            <a:endParaRPr lang="fr-FR" sz="4800" dirty="0">
              <a:solidFill>
                <a:srgbClr val="F9AD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084E6175-3820-49E8-AAEC-18492CE6653F}"/>
              </a:ext>
            </a:extLst>
          </p:cNvPr>
          <p:cNvSpPr/>
          <p:nvPr/>
        </p:nvSpPr>
        <p:spPr bwMode="auto">
          <a:xfrm>
            <a:off x="6667486" y="2676058"/>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11</a:t>
            </a:r>
            <a:endParaRPr lang="fr-FR" sz="4800" dirty="0">
              <a:solidFill>
                <a:srgbClr val="F9AD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4025FCF9-ECBD-4F7B-A0CA-181395E13854}"/>
              </a:ext>
            </a:extLst>
          </p:cNvPr>
          <p:cNvSpPr/>
          <p:nvPr/>
        </p:nvSpPr>
        <p:spPr bwMode="auto">
          <a:xfrm>
            <a:off x="6667486" y="3819030"/>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D57"/>
                </a:solidFill>
                <a:latin typeface="Eudoxus Sans Medium" pitchFamily="2" charset="0"/>
                <a:cs typeface="Eudoxus Sans Medium" pitchFamily="2" charset="0"/>
              </a:rPr>
              <a:t>32</a:t>
            </a:r>
            <a:endParaRPr lang="fr-FR" sz="4800" dirty="0">
              <a:solidFill>
                <a:srgbClr val="F9AD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3F118182-6F25-4E8E-B0C8-D84066107033}"/>
              </a:ext>
            </a:extLst>
          </p:cNvPr>
          <p:cNvSpPr/>
          <p:nvPr/>
        </p:nvSpPr>
        <p:spPr bwMode="auto">
          <a:xfrm>
            <a:off x="6667486" y="4962000"/>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D57"/>
                </a:solidFill>
                <a:latin typeface="Eudoxus Sans Medium" pitchFamily="2" charset="0"/>
                <a:cs typeface="Eudoxus Sans Medium" pitchFamily="2" charset="0"/>
              </a:rPr>
              <a:t>9</a:t>
            </a:r>
            <a:endParaRPr lang="fr-FR" sz="4800" dirty="0">
              <a:solidFill>
                <a:srgbClr val="F9AD57"/>
              </a:solidFill>
              <a:latin typeface="Eudoxus Sans Medium" pitchFamily="2" charset="0"/>
              <a:cs typeface="Eudoxus Sans Medium" pitchFamily="2" charset="0"/>
            </a:endParaRPr>
          </a:p>
        </p:txBody>
      </p:sp>
      <p:sp>
        <p:nvSpPr>
          <p:cNvPr id="26" name="Rectangle 25">
            <a:extLst>
              <a:ext uri="{FF2B5EF4-FFF2-40B4-BE49-F238E27FC236}">
                <a16:creationId xmlns:a16="http://schemas.microsoft.com/office/drawing/2014/main" id="{E616271D-96C1-4A26-AA65-81D9DD4C9A03}"/>
              </a:ext>
            </a:extLst>
          </p:cNvPr>
          <p:cNvSpPr/>
          <p:nvPr/>
        </p:nvSpPr>
        <p:spPr bwMode="auto">
          <a:xfrm>
            <a:off x="7810456" y="1533087"/>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10</a:t>
            </a:r>
            <a:endParaRPr lang="fr-FR" sz="4800" dirty="0">
              <a:solidFill>
                <a:srgbClr val="F9AD57"/>
              </a:solidFill>
              <a:latin typeface="Eudoxus Sans Medium" pitchFamily="2" charset="0"/>
              <a:cs typeface="Eudoxus Sans Medium" pitchFamily="2" charset="0"/>
            </a:endParaRPr>
          </a:p>
        </p:txBody>
      </p:sp>
      <p:sp>
        <p:nvSpPr>
          <p:cNvPr id="27" name="Rectangle 26">
            <a:extLst>
              <a:ext uri="{FF2B5EF4-FFF2-40B4-BE49-F238E27FC236}">
                <a16:creationId xmlns:a16="http://schemas.microsoft.com/office/drawing/2014/main" id="{EF997535-4C1A-4F2E-AFC7-029A587CC2A7}"/>
              </a:ext>
            </a:extLst>
          </p:cNvPr>
          <p:cNvSpPr/>
          <p:nvPr/>
        </p:nvSpPr>
        <p:spPr bwMode="auto">
          <a:xfrm>
            <a:off x="7810456" y="2676058"/>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D57"/>
                </a:solidFill>
                <a:latin typeface="Eudoxus Sans Medium" pitchFamily="2" charset="0"/>
                <a:cs typeface="Eudoxus Sans Medium" pitchFamily="2" charset="0"/>
              </a:rPr>
              <a:t>17</a:t>
            </a:r>
            <a:endParaRPr lang="fr-FR" sz="4800" dirty="0">
              <a:solidFill>
                <a:srgbClr val="F9AD57"/>
              </a:solidFill>
              <a:latin typeface="Eudoxus Sans Medium" pitchFamily="2" charset="0"/>
              <a:cs typeface="Eudoxus Sans Medium" pitchFamily="2" charset="0"/>
            </a:endParaRPr>
          </a:p>
        </p:txBody>
      </p:sp>
      <p:sp>
        <p:nvSpPr>
          <p:cNvPr id="28" name="Rectangle 27">
            <a:extLst>
              <a:ext uri="{FF2B5EF4-FFF2-40B4-BE49-F238E27FC236}">
                <a16:creationId xmlns:a16="http://schemas.microsoft.com/office/drawing/2014/main" id="{BD702D9A-B046-4628-B8B9-06B8896CAF1F}"/>
              </a:ext>
            </a:extLst>
          </p:cNvPr>
          <p:cNvSpPr/>
          <p:nvPr/>
        </p:nvSpPr>
        <p:spPr bwMode="auto">
          <a:xfrm>
            <a:off x="7810456" y="3819030"/>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21</a:t>
            </a:r>
            <a:endParaRPr lang="fr-FR" sz="4800" dirty="0">
              <a:solidFill>
                <a:srgbClr val="F9AD57"/>
              </a:solidFill>
              <a:latin typeface="Eudoxus Sans Medium" pitchFamily="2" charset="0"/>
              <a:cs typeface="Eudoxus Sans Medium" pitchFamily="2" charset="0"/>
            </a:endParaRPr>
          </a:p>
        </p:txBody>
      </p:sp>
      <p:sp>
        <p:nvSpPr>
          <p:cNvPr id="29" name="Rectangle 28">
            <a:extLst>
              <a:ext uri="{FF2B5EF4-FFF2-40B4-BE49-F238E27FC236}">
                <a16:creationId xmlns:a16="http://schemas.microsoft.com/office/drawing/2014/main" id="{CE6BBFDF-6CCE-4D39-B26D-5E3C9FB76489}"/>
              </a:ext>
            </a:extLst>
          </p:cNvPr>
          <p:cNvSpPr/>
          <p:nvPr/>
        </p:nvSpPr>
        <p:spPr bwMode="auto">
          <a:xfrm>
            <a:off x="7810456" y="4962000"/>
            <a:ext cx="1142971" cy="1142971"/>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D57"/>
                </a:solidFill>
                <a:latin typeface="Eudoxus Sans Medium" pitchFamily="2" charset="0"/>
                <a:cs typeface="Eudoxus Sans Medium" pitchFamily="2" charset="0"/>
              </a:rPr>
              <a:t>7</a:t>
            </a:r>
            <a:endParaRPr lang="fr-FR" sz="4800" dirty="0">
              <a:solidFill>
                <a:srgbClr val="F9AD57"/>
              </a:solidFill>
              <a:latin typeface="Eudoxus Sans Medium" pitchFamily="2" charset="0"/>
              <a:cs typeface="Eudoxus Sans Medium" pitchFamily="2" charset="0"/>
            </a:endParaRPr>
          </a:p>
        </p:txBody>
      </p:sp>
      <p:cxnSp>
        <p:nvCxnSpPr>
          <p:cNvPr id="31" name="Straight Arrow Connector 30">
            <a:extLst>
              <a:ext uri="{FF2B5EF4-FFF2-40B4-BE49-F238E27FC236}">
                <a16:creationId xmlns:a16="http://schemas.microsoft.com/office/drawing/2014/main" id="{73525C6D-C4B2-4EB4-B736-5EDA9BDB2D13}"/>
              </a:ext>
            </a:extLst>
          </p:cNvPr>
          <p:cNvCxnSpPr/>
          <p:nvPr/>
        </p:nvCxnSpPr>
        <p:spPr>
          <a:xfrm>
            <a:off x="7238971" y="1054216"/>
            <a:ext cx="0" cy="64906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6A11DF-7F0F-43FE-A8DC-7C9CC245D670}"/>
              </a:ext>
            </a:extLst>
          </p:cNvPr>
          <p:cNvCxnSpPr/>
          <p:nvPr/>
        </p:nvCxnSpPr>
        <p:spPr>
          <a:xfrm>
            <a:off x="8369212" y="1054216"/>
            <a:ext cx="0" cy="64906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B8E00EB-FEC4-4A92-963A-9318C678C86E}"/>
              </a:ext>
            </a:extLst>
          </p:cNvPr>
          <p:cNvCxnSpPr/>
          <p:nvPr/>
        </p:nvCxnSpPr>
        <p:spPr>
          <a:xfrm>
            <a:off x="6095999" y="1054216"/>
            <a:ext cx="0" cy="64906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5E9F1EC-0C65-43BE-9A2E-DC83D3167896}"/>
              </a:ext>
            </a:extLst>
          </p:cNvPr>
          <p:cNvCxnSpPr/>
          <p:nvPr/>
        </p:nvCxnSpPr>
        <p:spPr>
          <a:xfrm>
            <a:off x="4953029" y="1054216"/>
            <a:ext cx="0" cy="64906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547795-DCA1-4184-8DD8-837B7570807A}"/>
              </a:ext>
            </a:extLst>
          </p:cNvPr>
          <p:cNvCxnSpPr/>
          <p:nvPr/>
        </p:nvCxnSpPr>
        <p:spPr>
          <a:xfrm>
            <a:off x="3810087" y="1054216"/>
            <a:ext cx="0" cy="64906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5601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8371A1-51FD-4F9E-A9D4-B6373B77BD71}"/>
              </a:ext>
            </a:extLst>
          </p:cNvPr>
          <p:cNvSpPr/>
          <p:nvPr/>
        </p:nvSpPr>
        <p:spPr bwMode="auto">
          <a:xfrm>
            <a:off x="37465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3</a:t>
            </a:r>
            <a:endParaRPr lang="fr-FR" sz="3600" dirty="0">
              <a:solidFill>
                <a:srgbClr val="F9AD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1F6C6113-FBE1-4F97-9584-3307E8E692B1}"/>
              </a:ext>
            </a:extLst>
          </p:cNvPr>
          <p:cNvSpPr/>
          <p:nvPr/>
        </p:nvSpPr>
        <p:spPr bwMode="auto">
          <a:xfrm>
            <a:off x="37465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6</a:t>
            </a:r>
            <a:endParaRPr lang="fr-FR" sz="3600" dirty="0">
              <a:solidFill>
                <a:srgbClr val="F9AD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3D816882-F34B-43D1-9CC9-BA5A6829C79B}"/>
              </a:ext>
            </a:extLst>
          </p:cNvPr>
          <p:cNvSpPr/>
          <p:nvPr/>
        </p:nvSpPr>
        <p:spPr bwMode="auto">
          <a:xfrm>
            <a:off x="37465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8</a:t>
            </a:r>
            <a:endParaRPr lang="fr-FR" sz="3600" dirty="0">
              <a:solidFill>
                <a:srgbClr val="F9AD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CB52D4C0-F59F-4050-90E0-D775B4CE8413}"/>
              </a:ext>
            </a:extLst>
          </p:cNvPr>
          <p:cNvSpPr/>
          <p:nvPr/>
        </p:nvSpPr>
        <p:spPr bwMode="auto">
          <a:xfrm>
            <a:off x="37465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3</a:t>
            </a:r>
            <a:endParaRPr lang="fr-FR" sz="3600" dirty="0">
              <a:solidFill>
                <a:srgbClr val="F9AD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E4DB69F7-9D89-42D7-84CE-478417DBE59B}"/>
              </a:ext>
            </a:extLst>
          </p:cNvPr>
          <p:cNvSpPr/>
          <p:nvPr/>
        </p:nvSpPr>
        <p:spPr bwMode="auto">
          <a:xfrm>
            <a:off x="46863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2</a:t>
            </a:r>
            <a:endParaRPr lang="fr-FR" sz="3600" dirty="0">
              <a:solidFill>
                <a:srgbClr val="F9AD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8DEB5101-5E36-41A6-93A4-36AE8F5176AD}"/>
              </a:ext>
            </a:extLst>
          </p:cNvPr>
          <p:cNvSpPr/>
          <p:nvPr/>
        </p:nvSpPr>
        <p:spPr bwMode="auto">
          <a:xfrm>
            <a:off x="46863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19</a:t>
            </a:r>
            <a:endParaRPr lang="fr-FR" sz="3600" dirty="0">
              <a:solidFill>
                <a:srgbClr val="F9AD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25B7C4F8-D00F-402E-AFE2-94DE332A9890}"/>
              </a:ext>
            </a:extLst>
          </p:cNvPr>
          <p:cNvSpPr/>
          <p:nvPr/>
        </p:nvSpPr>
        <p:spPr bwMode="auto">
          <a:xfrm>
            <a:off x="46863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5</a:t>
            </a:r>
            <a:endParaRPr lang="fr-FR" sz="3600" dirty="0">
              <a:solidFill>
                <a:srgbClr val="F9AD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0154C10B-103C-496E-87E5-A287C6F71357}"/>
              </a:ext>
            </a:extLst>
          </p:cNvPr>
          <p:cNvSpPr/>
          <p:nvPr/>
        </p:nvSpPr>
        <p:spPr bwMode="auto">
          <a:xfrm>
            <a:off x="46863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20</a:t>
            </a:r>
            <a:endParaRPr lang="fr-FR" sz="3600" dirty="0">
              <a:solidFill>
                <a:srgbClr val="F9AD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28668F3F-3C69-4155-A043-E74215B3113D}"/>
              </a:ext>
            </a:extLst>
          </p:cNvPr>
          <p:cNvSpPr/>
          <p:nvPr/>
        </p:nvSpPr>
        <p:spPr bwMode="auto">
          <a:xfrm>
            <a:off x="56261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12</a:t>
            </a:r>
            <a:endParaRPr lang="fr-FR" sz="3600" dirty="0">
              <a:solidFill>
                <a:srgbClr val="F9AD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EE988324-D4BC-404C-B330-ED44998C0C3C}"/>
              </a:ext>
            </a:extLst>
          </p:cNvPr>
          <p:cNvSpPr/>
          <p:nvPr/>
        </p:nvSpPr>
        <p:spPr bwMode="auto">
          <a:xfrm>
            <a:off x="56261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7</a:t>
            </a:r>
            <a:endParaRPr lang="fr-FR" sz="3600" dirty="0">
              <a:solidFill>
                <a:srgbClr val="F9AD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DF60F335-D6D4-40B4-BEAC-7F3A8F4AF740}"/>
              </a:ext>
            </a:extLst>
          </p:cNvPr>
          <p:cNvSpPr/>
          <p:nvPr/>
        </p:nvSpPr>
        <p:spPr bwMode="auto">
          <a:xfrm>
            <a:off x="56261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12</a:t>
            </a:r>
            <a:endParaRPr lang="fr-FR" sz="3600" dirty="0">
              <a:solidFill>
                <a:srgbClr val="F9AD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C4A74DAE-BFEB-4F79-9C6D-2AED5D49DCA5}"/>
              </a:ext>
            </a:extLst>
          </p:cNvPr>
          <p:cNvSpPr/>
          <p:nvPr/>
        </p:nvSpPr>
        <p:spPr bwMode="auto">
          <a:xfrm>
            <a:off x="56261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2</a:t>
            </a:r>
            <a:endParaRPr lang="fr-FR" sz="3600" dirty="0">
              <a:solidFill>
                <a:srgbClr val="F9AD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6BBB6C6D-0581-4FA2-BB98-B187CBEED616}"/>
              </a:ext>
            </a:extLst>
          </p:cNvPr>
          <p:cNvSpPr/>
          <p:nvPr/>
        </p:nvSpPr>
        <p:spPr bwMode="auto">
          <a:xfrm>
            <a:off x="65659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600">
                <a:solidFill>
                  <a:srgbClr val="F9AD57"/>
                </a:solidFill>
                <a:latin typeface="Eudoxus Sans Medium" pitchFamily="2" charset="0"/>
                <a:cs typeface="Eudoxus Sans Medium" pitchFamily="2" charset="0"/>
              </a:rPr>
              <a:t>15</a:t>
            </a:r>
            <a:endParaRPr lang="fr-FR" sz="3600" dirty="0">
              <a:solidFill>
                <a:srgbClr val="F9AD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084E6175-3820-49E8-AAEC-18492CE6653F}"/>
              </a:ext>
            </a:extLst>
          </p:cNvPr>
          <p:cNvSpPr/>
          <p:nvPr/>
        </p:nvSpPr>
        <p:spPr bwMode="auto">
          <a:xfrm>
            <a:off x="65659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11</a:t>
            </a:r>
            <a:endParaRPr lang="fr-FR" sz="3600" dirty="0">
              <a:solidFill>
                <a:srgbClr val="F9AD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4025FCF9-ECBD-4F7B-A0CA-181395E13854}"/>
              </a:ext>
            </a:extLst>
          </p:cNvPr>
          <p:cNvSpPr/>
          <p:nvPr/>
        </p:nvSpPr>
        <p:spPr bwMode="auto">
          <a:xfrm>
            <a:off x="65659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600">
                <a:solidFill>
                  <a:srgbClr val="F9AD57"/>
                </a:solidFill>
                <a:latin typeface="Eudoxus Sans Medium" pitchFamily="2" charset="0"/>
                <a:cs typeface="Eudoxus Sans Medium" pitchFamily="2" charset="0"/>
              </a:rPr>
              <a:t>32</a:t>
            </a:r>
            <a:endParaRPr lang="fr-FR" sz="3600" dirty="0">
              <a:solidFill>
                <a:srgbClr val="F9AD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3F118182-6F25-4E8E-B0C8-D84066107033}"/>
              </a:ext>
            </a:extLst>
          </p:cNvPr>
          <p:cNvSpPr/>
          <p:nvPr/>
        </p:nvSpPr>
        <p:spPr bwMode="auto">
          <a:xfrm>
            <a:off x="65659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600">
                <a:solidFill>
                  <a:srgbClr val="F9AD57"/>
                </a:solidFill>
                <a:latin typeface="Eudoxus Sans Medium" pitchFamily="2" charset="0"/>
                <a:cs typeface="Eudoxus Sans Medium" pitchFamily="2" charset="0"/>
              </a:rPr>
              <a:t>9</a:t>
            </a:r>
            <a:endParaRPr lang="fr-FR" sz="3600" dirty="0">
              <a:solidFill>
                <a:srgbClr val="F9AD57"/>
              </a:solidFill>
              <a:latin typeface="Eudoxus Sans Medium" pitchFamily="2" charset="0"/>
              <a:cs typeface="Eudoxus Sans Medium" pitchFamily="2" charset="0"/>
            </a:endParaRPr>
          </a:p>
        </p:txBody>
      </p:sp>
      <p:sp>
        <p:nvSpPr>
          <p:cNvPr id="26" name="Rectangle 25">
            <a:extLst>
              <a:ext uri="{FF2B5EF4-FFF2-40B4-BE49-F238E27FC236}">
                <a16:creationId xmlns:a16="http://schemas.microsoft.com/office/drawing/2014/main" id="{E616271D-96C1-4A26-AA65-81D9DD4C9A03}"/>
              </a:ext>
            </a:extLst>
          </p:cNvPr>
          <p:cNvSpPr/>
          <p:nvPr/>
        </p:nvSpPr>
        <p:spPr bwMode="auto">
          <a:xfrm>
            <a:off x="75057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10</a:t>
            </a:r>
            <a:endParaRPr lang="fr-FR" sz="3600" dirty="0">
              <a:solidFill>
                <a:srgbClr val="F9AD57"/>
              </a:solidFill>
              <a:latin typeface="Eudoxus Sans Medium" pitchFamily="2" charset="0"/>
              <a:cs typeface="Eudoxus Sans Medium" pitchFamily="2" charset="0"/>
            </a:endParaRPr>
          </a:p>
        </p:txBody>
      </p:sp>
      <p:sp>
        <p:nvSpPr>
          <p:cNvPr id="27" name="Rectangle 26">
            <a:extLst>
              <a:ext uri="{FF2B5EF4-FFF2-40B4-BE49-F238E27FC236}">
                <a16:creationId xmlns:a16="http://schemas.microsoft.com/office/drawing/2014/main" id="{EF997535-4C1A-4F2E-AFC7-029A587CC2A7}"/>
              </a:ext>
            </a:extLst>
          </p:cNvPr>
          <p:cNvSpPr/>
          <p:nvPr/>
        </p:nvSpPr>
        <p:spPr bwMode="auto">
          <a:xfrm>
            <a:off x="75057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600">
                <a:solidFill>
                  <a:srgbClr val="F9AD57"/>
                </a:solidFill>
                <a:latin typeface="Eudoxus Sans Medium" pitchFamily="2" charset="0"/>
                <a:cs typeface="Eudoxus Sans Medium" pitchFamily="2" charset="0"/>
              </a:rPr>
              <a:t>17</a:t>
            </a:r>
            <a:endParaRPr lang="fr-FR" sz="3600" dirty="0">
              <a:solidFill>
                <a:srgbClr val="F9AD57"/>
              </a:solidFill>
              <a:latin typeface="Eudoxus Sans Medium" pitchFamily="2" charset="0"/>
              <a:cs typeface="Eudoxus Sans Medium" pitchFamily="2" charset="0"/>
            </a:endParaRPr>
          </a:p>
        </p:txBody>
      </p:sp>
      <p:sp>
        <p:nvSpPr>
          <p:cNvPr id="28" name="Rectangle 27">
            <a:extLst>
              <a:ext uri="{FF2B5EF4-FFF2-40B4-BE49-F238E27FC236}">
                <a16:creationId xmlns:a16="http://schemas.microsoft.com/office/drawing/2014/main" id="{BD702D9A-B046-4628-B8B9-06B8896CAF1F}"/>
              </a:ext>
            </a:extLst>
          </p:cNvPr>
          <p:cNvSpPr/>
          <p:nvPr/>
        </p:nvSpPr>
        <p:spPr bwMode="auto">
          <a:xfrm>
            <a:off x="75057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21</a:t>
            </a:r>
            <a:endParaRPr lang="fr-FR" sz="3600" dirty="0">
              <a:solidFill>
                <a:srgbClr val="F9AD57"/>
              </a:solidFill>
              <a:latin typeface="Eudoxus Sans Medium" pitchFamily="2" charset="0"/>
              <a:cs typeface="Eudoxus Sans Medium" pitchFamily="2" charset="0"/>
            </a:endParaRPr>
          </a:p>
        </p:txBody>
      </p:sp>
      <p:sp>
        <p:nvSpPr>
          <p:cNvPr id="29" name="Rectangle 28">
            <a:extLst>
              <a:ext uri="{FF2B5EF4-FFF2-40B4-BE49-F238E27FC236}">
                <a16:creationId xmlns:a16="http://schemas.microsoft.com/office/drawing/2014/main" id="{CE6BBFDF-6CCE-4D39-B26D-5E3C9FB76489}"/>
              </a:ext>
            </a:extLst>
          </p:cNvPr>
          <p:cNvSpPr/>
          <p:nvPr/>
        </p:nvSpPr>
        <p:spPr bwMode="auto">
          <a:xfrm>
            <a:off x="75057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F9AD57"/>
                </a:solidFill>
                <a:latin typeface="Eudoxus Sans Medium" pitchFamily="2" charset="0"/>
                <a:cs typeface="Eudoxus Sans Medium" pitchFamily="2" charset="0"/>
              </a:rPr>
              <a:t>7</a:t>
            </a:r>
            <a:endParaRPr lang="fr-FR" sz="3600" dirty="0">
              <a:solidFill>
                <a:srgbClr val="F9AD57"/>
              </a:solidFill>
              <a:latin typeface="Eudoxus Sans Medium" pitchFamily="2" charset="0"/>
              <a:cs typeface="Eudoxus Sans Medium" pitchFamily="2" charset="0"/>
            </a:endParaRPr>
          </a:p>
        </p:txBody>
      </p:sp>
      <p:cxnSp>
        <p:nvCxnSpPr>
          <p:cNvPr id="31" name="Straight Arrow Connector 30">
            <a:extLst>
              <a:ext uri="{FF2B5EF4-FFF2-40B4-BE49-F238E27FC236}">
                <a16:creationId xmlns:a16="http://schemas.microsoft.com/office/drawing/2014/main" id="{73525C6D-C4B2-4EB4-B736-5EDA9BDB2D13}"/>
              </a:ext>
            </a:extLst>
          </p:cNvPr>
          <p:cNvCxnSpPr/>
          <p:nvPr/>
        </p:nvCxnSpPr>
        <p:spPr>
          <a:xfrm>
            <a:off x="7035800" y="218396"/>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6A11DF-7F0F-43FE-A8DC-7C9CC245D670}"/>
              </a:ext>
            </a:extLst>
          </p:cNvPr>
          <p:cNvCxnSpPr/>
          <p:nvPr/>
        </p:nvCxnSpPr>
        <p:spPr>
          <a:xfrm>
            <a:off x="7965133" y="218396"/>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B8E00EB-FEC4-4A92-963A-9318C678C86E}"/>
              </a:ext>
            </a:extLst>
          </p:cNvPr>
          <p:cNvCxnSpPr/>
          <p:nvPr/>
        </p:nvCxnSpPr>
        <p:spPr>
          <a:xfrm>
            <a:off x="6095999" y="218396"/>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5E9F1EC-0C65-43BE-9A2E-DC83D3167896}"/>
              </a:ext>
            </a:extLst>
          </p:cNvPr>
          <p:cNvCxnSpPr/>
          <p:nvPr/>
        </p:nvCxnSpPr>
        <p:spPr>
          <a:xfrm>
            <a:off x="5156200" y="218396"/>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547795-DCA1-4184-8DD8-837B7570807A}"/>
              </a:ext>
            </a:extLst>
          </p:cNvPr>
          <p:cNvCxnSpPr/>
          <p:nvPr/>
        </p:nvCxnSpPr>
        <p:spPr>
          <a:xfrm>
            <a:off x="4216424" y="218396"/>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471C7B5-DD27-40C9-8E90-D808A63DF6F4}"/>
              </a:ext>
            </a:extLst>
          </p:cNvPr>
          <p:cNvSpPr>
            <a:spLocks noChangeArrowheads="1"/>
          </p:cNvSpPr>
          <p:nvPr/>
        </p:nvSpPr>
        <p:spPr bwMode="auto">
          <a:xfrm>
            <a:off x="1840667" y="4606385"/>
            <a:ext cx="8510663" cy="1938992"/>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a:ln>
                  <a:noFill/>
                </a:ln>
                <a:solidFill>
                  <a:srgbClr val="C695C6"/>
                </a:solidFill>
                <a:effectLst/>
                <a:latin typeface="Consolas" panose="020B0609020204030204" pitchFamily="49" charset="0"/>
              </a:rPr>
              <a:t>def </a:t>
            </a:r>
            <a:r>
              <a:rPr kumimoji="0" lang="fr-FR" altLang="fr-FR" sz="2400" b="0" i="1" u="none" strike="noStrike" cap="none" normalizeH="0" baseline="0">
                <a:ln>
                  <a:noFill/>
                </a:ln>
                <a:solidFill>
                  <a:srgbClr val="5EB4B4"/>
                </a:solidFill>
                <a:effectLst/>
                <a:latin typeface="Consolas" panose="020B0609020204030204" pitchFamily="49" charset="0"/>
              </a:rPr>
              <a:t>gold</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max_gold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0</a:t>
            </a:r>
            <a:br>
              <a:rPr kumimoji="0" lang="fr-FR" altLang="fr-FR" sz="2400" b="0" i="0" u="none" strike="noStrike" cap="none" normalizeH="0" baseline="0">
                <a:ln>
                  <a:noFill/>
                </a:ln>
                <a:solidFill>
                  <a:srgbClr val="F9AD57"/>
                </a:solidFill>
                <a:effectLst/>
                <a:latin typeface="Consolas" panose="020B0609020204030204" pitchFamily="49" charset="0"/>
              </a:rPr>
            </a:br>
            <a:r>
              <a:rPr kumimoji="0" lang="fr-FR" altLang="fr-FR" sz="2400" b="0" i="0" u="none" strike="noStrike" cap="none" normalizeH="0" baseline="0">
                <a:ln>
                  <a:noFill/>
                </a:ln>
                <a:solidFill>
                  <a:srgbClr val="F9AD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i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max_gold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max</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max_gold</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1" u="none" strike="noStrike" cap="none" normalizeH="0" baseline="0">
                <a:ln>
                  <a:noFill/>
                </a:ln>
                <a:solidFill>
                  <a:srgbClr val="5EB4B4"/>
                </a:solidFill>
                <a:effectLst/>
                <a:latin typeface="Consolas" panose="020B0609020204030204" pitchFamily="49" charset="0"/>
              </a:rPr>
              <a:t>rec</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return </a:t>
            </a:r>
            <a:r>
              <a:rPr kumimoji="0" lang="fr-FR" altLang="fr-FR" sz="2400" b="0" i="0" u="none" strike="noStrike" cap="none" normalizeH="0" baseline="0">
                <a:ln>
                  <a:noFill/>
                </a:ln>
                <a:solidFill>
                  <a:srgbClr val="A9B7C6"/>
                </a:solidFill>
                <a:effectLst/>
                <a:latin typeface="Consolas" panose="020B0609020204030204" pitchFamily="49" charset="0"/>
              </a:rPr>
              <a:t>max_gold</a:t>
            </a:r>
            <a:endParaRPr kumimoji="0" lang="fr-FR" altLang="fr-FR"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21957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
            <a:extLst>
              <a:ext uri="{FF2B5EF4-FFF2-40B4-BE49-F238E27FC236}">
                <a16:creationId xmlns:a16="http://schemas.microsoft.com/office/drawing/2014/main" id="{DD916D1D-0B6C-4286-8F4D-26D6AD217DA7}"/>
              </a:ext>
            </a:extLst>
          </p:cNvPr>
          <p:cNvSpPr>
            <a:spLocks noChangeArrowheads="1"/>
          </p:cNvSpPr>
          <p:nvPr/>
        </p:nvSpPr>
        <p:spPr bwMode="auto">
          <a:xfrm>
            <a:off x="139700" y="112660"/>
            <a:ext cx="9190336" cy="3046988"/>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a:ln>
                  <a:noFill/>
                </a:ln>
                <a:solidFill>
                  <a:srgbClr val="C695C6"/>
                </a:solidFill>
                <a:effectLst/>
                <a:latin typeface="Consolas" panose="020B0609020204030204" pitchFamily="49" charset="0"/>
              </a:rPr>
              <a:t>def </a:t>
            </a:r>
            <a:r>
              <a:rPr kumimoji="0" lang="fr-FR" altLang="fr-FR" sz="2400" b="0" i="1" u="none" strike="noStrike" cap="none" normalizeH="0" baseline="0">
                <a:ln>
                  <a:noFill/>
                </a:ln>
                <a:solidFill>
                  <a:srgbClr val="5EB4B4"/>
                </a:solidFill>
                <a:effectLst/>
                <a:latin typeface="Consolas" panose="020B0609020204030204" pitchFamily="49" charset="0"/>
              </a:rPr>
              <a:t>rec</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if </a:t>
            </a:r>
            <a:r>
              <a:rPr kumimoji="0" lang="fr-FR" altLang="fr-FR" sz="2400" b="0" i="0" u="none" strike="noStrike" cap="none" normalizeH="0" baseline="0">
                <a:ln>
                  <a:noFill/>
                </a:ln>
                <a:solidFill>
                  <a:srgbClr val="A6ACB9"/>
                </a:solidFill>
                <a:effectLst/>
                <a:latin typeface="Consolas" panose="020B0609020204030204" pitchFamily="49" charset="0"/>
              </a:rPr>
              <a:t>i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 </a:t>
            </a:r>
            <a:r>
              <a:rPr kumimoji="0" lang="fr-FR" altLang="fr-FR" sz="2400" b="0" i="0" u="none" strike="noStrike" cap="none" normalizeH="0" baseline="0">
                <a:ln>
                  <a:noFill/>
                </a:ln>
                <a:solidFill>
                  <a:srgbClr val="C695C6"/>
                </a:solidFill>
                <a:effectLst/>
                <a:latin typeface="Consolas" panose="020B0609020204030204" pitchFamily="49" charset="0"/>
              </a:rPr>
              <a:t>or </a:t>
            </a:r>
            <a:r>
              <a:rPr kumimoji="0" lang="fr-FR" altLang="fr-FR" sz="2400" b="0" i="0" u="none" strike="noStrike" cap="none" normalizeH="0" baseline="0">
                <a:ln>
                  <a:noFill/>
                </a:ln>
                <a:solidFill>
                  <a:srgbClr val="A6ACB9"/>
                </a:solidFill>
                <a:effectLst/>
                <a:latin typeface="Consolas" panose="020B0609020204030204" pitchFamily="49" charset="0"/>
              </a:rPr>
              <a:t>j </a:t>
            </a:r>
            <a:r>
              <a:rPr kumimoji="0" lang="fr-FR" altLang="fr-FR" sz="2400" b="0" i="0" u="none" strike="noStrike" cap="none" normalizeH="0" baseline="0">
                <a:ln>
                  <a:noFill/>
                </a:ln>
                <a:solidFill>
                  <a:srgbClr val="F97A57"/>
                </a:solidFill>
                <a:effectLst/>
                <a:latin typeface="Consolas" panose="020B0609020204030204" pitchFamily="49" charset="0"/>
              </a:rPr>
              <a:t>&lt; </a:t>
            </a:r>
            <a:r>
              <a:rPr kumimoji="0" lang="fr-FR" altLang="fr-FR" sz="2400" b="0" i="0" u="none" strike="noStrike" cap="none" normalizeH="0" baseline="0">
                <a:ln>
                  <a:noFill/>
                </a:ln>
                <a:solidFill>
                  <a:srgbClr val="F9AD57"/>
                </a:solidFill>
                <a:effectLst/>
                <a:latin typeface="Consolas" panose="020B0609020204030204" pitchFamily="49" charset="0"/>
              </a:rPr>
              <a:t>0 </a:t>
            </a:r>
            <a:r>
              <a:rPr kumimoji="0" lang="fr-FR" altLang="fr-FR" sz="2400" b="0" i="0" u="none" strike="noStrike" cap="none" normalizeH="0" baseline="0">
                <a:ln>
                  <a:noFill/>
                </a:ln>
                <a:solidFill>
                  <a:srgbClr val="C695C6"/>
                </a:solidFill>
                <a:effectLst/>
                <a:latin typeface="Consolas" panose="020B0609020204030204" pitchFamily="49" charset="0"/>
              </a:rPr>
              <a:t>or </a:t>
            </a:r>
            <a:r>
              <a:rPr kumimoji="0" lang="fr-FR" altLang="fr-FR" sz="2400" b="0" i="0" u="none" strike="noStrike" cap="none" normalizeH="0" baseline="0">
                <a:ln>
                  <a:noFill/>
                </a:ln>
                <a:solidFill>
                  <a:srgbClr val="A6ACB9"/>
                </a:solidFill>
                <a:effectLst/>
                <a:latin typeface="Consolas" panose="020B0609020204030204" pitchFamily="49" charset="0"/>
              </a:rPr>
              <a:t>j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return </a:t>
            </a:r>
            <a:r>
              <a:rPr kumimoji="0" lang="fr-FR" altLang="fr-FR" sz="2400" b="0" i="0" u="none" strike="noStrike" cap="none" normalizeH="0" baseline="0">
                <a:ln>
                  <a:noFill/>
                </a:ln>
                <a:solidFill>
                  <a:srgbClr val="F9AD57"/>
                </a:solidFill>
                <a:effectLst/>
                <a:latin typeface="Consolas" panose="020B0609020204030204" pitchFamily="49" charset="0"/>
              </a:rPr>
              <a:t>0</a:t>
            </a:r>
            <a:br>
              <a:rPr kumimoji="0" lang="fr-FR" altLang="fr-FR" sz="2400" b="0" i="0" u="none" strike="noStrike" cap="none" normalizeH="0" baseline="0">
                <a:ln>
                  <a:noFill/>
                </a:ln>
                <a:solidFill>
                  <a:srgbClr val="F9AD57"/>
                </a:solidFill>
                <a:effectLst/>
                <a:latin typeface="Consolas" panose="020B0609020204030204" pitchFamily="49" charset="0"/>
              </a:rPr>
            </a:br>
            <a:r>
              <a:rPr kumimoji="0" lang="fr-FR" altLang="fr-FR" sz="2400" b="0" i="0" u="none" strike="noStrike" cap="none" normalizeH="0" baseline="0">
                <a:ln>
                  <a:noFill/>
                </a:ln>
                <a:solidFill>
                  <a:srgbClr val="F9AD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else</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return </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max</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1" u="none" strike="noStrike" cap="none" normalizeH="0" baseline="0">
                <a:ln>
                  <a:noFill/>
                </a:ln>
                <a:solidFill>
                  <a:srgbClr val="5EB4B4"/>
                </a:solidFill>
                <a:effectLst/>
                <a:latin typeface="Consolas" panose="020B0609020204030204" pitchFamily="49" charset="0"/>
              </a:rPr>
              <a:t>rec</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a:solidFill>
                  <a:srgbClr val="FFFFFF"/>
                </a:solidFill>
                <a:latin typeface="Consolas" panose="020B0609020204030204" pitchFamily="49" charset="0"/>
              </a:rPr>
              <a:t>                                </a:t>
            </a:r>
            <a:r>
              <a:rPr kumimoji="0" lang="fr-FR" altLang="fr-FR" sz="2400" b="0" i="1" u="none" strike="noStrike" cap="none" normalizeH="0" baseline="0">
                <a:ln>
                  <a:noFill/>
                </a:ln>
                <a:solidFill>
                  <a:srgbClr val="5EB4B4"/>
                </a:solidFill>
                <a:effectLst/>
                <a:latin typeface="Consolas" panose="020B0609020204030204" pitchFamily="49" charset="0"/>
              </a:rPr>
              <a:t>rec</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a:solidFill>
                  <a:srgbClr val="FFFFFF"/>
                </a:solidFill>
                <a:latin typeface="Consolas" panose="020B0609020204030204" pitchFamily="49" charset="0"/>
              </a:rPr>
              <a:t>                                </a:t>
            </a:r>
            <a:r>
              <a:rPr kumimoji="0" lang="fr-FR" altLang="fr-FR" sz="2400" b="0" i="1" u="none" strike="noStrike" cap="none" normalizeH="0" baseline="0">
                <a:ln>
                  <a:noFill/>
                </a:ln>
                <a:solidFill>
                  <a:srgbClr val="5EB4B4"/>
                </a:solidFill>
                <a:effectLst/>
                <a:latin typeface="Consolas" panose="020B0609020204030204" pitchFamily="49" charset="0"/>
              </a:rPr>
              <a:t>rec</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36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FC1F052-B457-4C23-B725-E01084DE418E}"/>
              </a:ext>
            </a:extLst>
          </p:cNvPr>
          <p:cNvSpPr/>
          <p:nvPr/>
        </p:nvSpPr>
        <p:spPr bwMode="auto">
          <a:xfrm>
            <a:off x="5604668" y="2080419"/>
            <a:ext cx="522288" cy="248444"/>
          </a:xfrm>
          <a:prstGeom prst="rect">
            <a:avLst/>
          </a:prstGeom>
          <a:solidFill>
            <a:srgbClr val="33CCFF">
              <a:alpha val="20000"/>
            </a:srgbClr>
          </a:solidFill>
          <a:ln w="12700">
            <a:solidFill>
              <a:srgbClr val="33CCFF"/>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2" name="Rectangle 31">
            <a:extLst>
              <a:ext uri="{FF2B5EF4-FFF2-40B4-BE49-F238E27FC236}">
                <a16:creationId xmlns:a16="http://schemas.microsoft.com/office/drawing/2014/main" id="{3101CF5F-89BD-4CCE-AD20-A7DC6B0E8042}"/>
              </a:ext>
            </a:extLst>
          </p:cNvPr>
          <p:cNvSpPr/>
          <p:nvPr/>
        </p:nvSpPr>
        <p:spPr bwMode="auto">
          <a:xfrm>
            <a:off x="5604668" y="2454275"/>
            <a:ext cx="522288" cy="248444"/>
          </a:xfrm>
          <a:prstGeom prst="rect">
            <a:avLst/>
          </a:prstGeom>
          <a:solidFill>
            <a:srgbClr val="33CCFF">
              <a:alpha val="20000"/>
            </a:srgbClr>
          </a:solidFill>
          <a:ln w="12700">
            <a:solidFill>
              <a:srgbClr val="33CCFF"/>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5" name="Rectangle 34">
            <a:extLst>
              <a:ext uri="{FF2B5EF4-FFF2-40B4-BE49-F238E27FC236}">
                <a16:creationId xmlns:a16="http://schemas.microsoft.com/office/drawing/2014/main" id="{3EA86285-B05D-4AB3-A782-7FB924934195}"/>
              </a:ext>
            </a:extLst>
          </p:cNvPr>
          <p:cNvSpPr/>
          <p:nvPr/>
        </p:nvSpPr>
        <p:spPr bwMode="auto">
          <a:xfrm>
            <a:off x="5604668" y="2828131"/>
            <a:ext cx="522288" cy="248444"/>
          </a:xfrm>
          <a:prstGeom prst="rect">
            <a:avLst/>
          </a:prstGeom>
          <a:solidFill>
            <a:srgbClr val="33CCFF">
              <a:alpha val="20000"/>
            </a:srgbClr>
          </a:solidFill>
          <a:ln w="12700">
            <a:solidFill>
              <a:srgbClr val="33CCFF"/>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35939416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
            <a:extLst>
              <a:ext uri="{FF2B5EF4-FFF2-40B4-BE49-F238E27FC236}">
                <a16:creationId xmlns:a16="http://schemas.microsoft.com/office/drawing/2014/main" id="{DD916D1D-0B6C-4286-8F4D-26D6AD217DA7}"/>
              </a:ext>
            </a:extLst>
          </p:cNvPr>
          <p:cNvSpPr>
            <a:spLocks noChangeArrowheads="1"/>
          </p:cNvSpPr>
          <p:nvPr/>
        </p:nvSpPr>
        <p:spPr bwMode="auto">
          <a:xfrm>
            <a:off x="139700" y="112660"/>
            <a:ext cx="9190336" cy="3046988"/>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a:ln>
                  <a:noFill/>
                </a:ln>
                <a:solidFill>
                  <a:srgbClr val="C695C6"/>
                </a:solidFill>
                <a:effectLst/>
                <a:latin typeface="Consolas" panose="020B0609020204030204" pitchFamily="49" charset="0"/>
              </a:rPr>
              <a:t>def </a:t>
            </a:r>
            <a:r>
              <a:rPr kumimoji="0" lang="fr-FR" altLang="fr-FR" sz="2400" b="0" i="1" u="none" strike="noStrike" cap="none" normalizeH="0" baseline="0">
                <a:ln>
                  <a:noFill/>
                </a:ln>
                <a:solidFill>
                  <a:srgbClr val="5EB4B4"/>
                </a:solidFill>
                <a:effectLst/>
                <a:latin typeface="Consolas" panose="020B0609020204030204" pitchFamily="49" charset="0"/>
              </a:rPr>
              <a:t>rec</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if </a:t>
            </a:r>
            <a:r>
              <a:rPr kumimoji="0" lang="fr-FR" altLang="fr-FR" sz="2400" b="0" i="0" u="none" strike="noStrike" cap="none" normalizeH="0" baseline="0">
                <a:ln>
                  <a:noFill/>
                </a:ln>
                <a:solidFill>
                  <a:srgbClr val="A6ACB9"/>
                </a:solidFill>
                <a:effectLst/>
                <a:latin typeface="Consolas" panose="020B0609020204030204" pitchFamily="49" charset="0"/>
              </a:rPr>
              <a:t>i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 </a:t>
            </a:r>
            <a:r>
              <a:rPr kumimoji="0" lang="fr-FR" altLang="fr-FR" sz="2400" b="0" i="0" u="none" strike="noStrike" cap="none" normalizeH="0" baseline="0">
                <a:ln>
                  <a:noFill/>
                </a:ln>
                <a:solidFill>
                  <a:srgbClr val="C695C6"/>
                </a:solidFill>
                <a:effectLst/>
                <a:latin typeface="Consolas" panose="020B0609020204030204" pitchFamily="49" charset="0"/>
              </a:rPr>
              <a:t>or </a:t>
            </a:r>
            <a:r>
              <a:rPr kumimoji="0" lang="fr-FR" altLang="fr-FR" sz="2400" b="0" i="0" u="none" strike="noStrike" cap="none" normalizeH="0" baseline="0">
                <a:ln>
                  <a:noFill/>
                </a:ln>
                <a:solidFill>
                  <a:srgbClr val="A6ACB9"/>
                </a:solidFill>
                <a:effectLst/>
                <a:latin typeface="Consolas" panose="020B0609020204030204" pitchFamily="49" charset="0"/>
              </a:rPr>
              <a:t>j </a:t>
            </a:r>
            <a:r>
              <a:rPr kumimoji="0" lang="fr-FR" altLang="fr-FR" sz="2400" b="0" i="0" u="none" strike="noStrike" cap="none" normalizeH="0" baseline="0">
                <a:ln>
                  <a:noFill/>
                </a:ln>
                <a:solidFill>
                  <a:srgbClr val="F97A57"/>
                </a:solidFill>
                <a:effectLst/>
                <a:latin typeface="Consolas" panose="020B0609020204030204" pitchFamily="49" charset="0"/>
              </a:rPr>
              <a:t>&lt; </a:t>
            </a:r>
            <a:r>
              <a:rPr kumimoji="0" lang="fr-FR" altLang="fr-FR" sz="2400" b="0" i="0" u="none" strike="noStrike" cap="none" normalizeH="0" baseline="0">
                <a:ln>
                  <a:noFill/>
                </a:ln>
                <a:solidFill>
                  <a:srgbClr val="F9AD57"/>
                </a:solidFill>
                <a:effectLst/>
                <a:latin typeface="Consolas" panose="020B0609020204030204" pitchFamily="49" charset="0"/>
              </a:rPr>
              <a:t>0 </a:t>
            </a:r>
            <a:r>
              <a:rPr kumimoji="0" lang="fr-FR" altLang="fr-FR" sz="2400" b="0" i="0" u="none" strike="noStrike" cap="none" normalizeH="0" baseline="0">
                <a:ln>
                  <a:noFill/>
                </a:ln>
                <a:solidFill>
                  <a:srgbClr val="C695C6"/>
                </a:solidFill>
                <a:effectLst/>
                <a:latin typeface="Consolas" panose="020B0609020204030204" pitchFamily="49" charset="0"/>
              </a:rPr>
              <a:t>or </a:t>
            </a:r>
            <a:r>
              <a:rPr kumimoji="0" lang="fr-FR" altLang="fr-FR" sz="2400" b="0" i="0" u="none" strike="noStrike" cap="none" normalizeH="0" baseline="0">
                <a:ln>
                  <a:noFill/>
                </a:ln>
                <a:solidFill>
                  <a:srgbClr val="A6ACB9"/>
                </a:solidFill>
                <a:effectLst/>
                <a:latin typeface="Consolas" panose="020B0609020204030204" pitchFamily="49" charset="0"/>
              </a:rPr>
              <a:t>j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return </a:t>
            </a:r>
            <a:r>
              <a:rPr kumimoji="0" lang="fr-FR" altLang="fr-FR" sz="2400" b="0" i="0" u="none" strike="noStrike" cap="none" normalizeH="0" baseline="0">
                <a:ln>
                  <a:noFill/>
                </a:ln>
                <a:solidFill>
                  <a:srgbClr val="F9AD57"/>
                </a:solidFill>
                <a:effectLst/>
                <a:latin typeface="Consolas" panose="020B0609020204030204" pitchFamily="49" charset="0"/>
              </a:rPr>
              <a:t>0</a:t>
            </a:r>
            <a:br>
              <a:rPr kumimoji="0" lang="fr-FR" altLang="fr-FR" sz="2400" b="0" i="0" u="none" strike="noStrike" cap="none" normalizeH="0" baseline="0">
                <a:ln>
                  <a:noFill/>
                </a:ln>
                <a:solidFill>
                  <a:srgbClr val="F9AD57"/>
                </a:solidFill>
                <a:effectLst/>
                <a:latin typeface="Consolas" panose="020B0609020204030204" pitchFamily="49" charset="0"/>
              </a:rPr>
            </a:br>
            <a:r>
              <a:rPr kumimoji="0" lang="fr-FR" altLang="fr-FR" sz="2400" b="0" i="0" u="none" strike="noStrike" cap="none" normalizeH="0" baseline="0">
                <a:ln>
                  <a:noFill/>
                </a:ln>
                <a:solidFill>
                  <a:srgbClr val="F9AD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else</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return </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max</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1" u="none" strike="noStrike" cap="none" normalizeH="0" baseline="0">
                <a:ln>
                  <a:noFill/>
                </a:ln>
                <a:solidFill>
                  <a:srgbClr val="5EB4B4"/>
                </a:solidFill>
                <a:effectLst/>
                <a:latin typeface="Consolas" panose="020B0609020204030204" pitchFamily="49" charset="0"/>
              </a:rPr>
              <a:t>rec</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a:solidFill>
                  <a:srgbClr val="FFFFFF"/>
                </a:solidFill>
                <a:latin typeface="Consolas" panose="020B0609020204030204" pitchFamily="49" charset="0"/>
              </a:rPr>
              <a:t>                                </a:t>
            </a:r>
            <a:r>
              <a:rPr kumimoji="0" lang="fr-FR" altLang="fr-FR" sz="2400" b="0" i="1" u="none" strike="noStrike" cap="none" normalizeH="0" baseline="0">
                <a:ln>
                  <a:noFill/>
                </a:ln>
                <a:solidFill>
                  <a:srgbClr val="5EB4B4"/>
                </a:solidFill>
                <a:effectLst/>
                <a:latin typeface="Consolas" panose="020B0609020204030204" pitchFamily="49" charset="0"/>
              </a:rPr>
              <a:t>rec</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a:solidFill>
                  <a:srgbClr val="FFFFFF"/>
                </a:solidFill>
                <a:latin typeface="Consolas" panose="020B0609020204030204" pitchFamily="49" charset="0"/>
              </a:rPr>
              <a:t>                                </a:t>
            </a:r>
            <a:r>
              <a:rPr kumimoji="0" lang="fr-FR" altLang="fr-FR" sz="2400" b="0" i="1" u="none" strike="noStrike" cap="none" normalizeH="0" baseline="0">
                <a:ln>
                  <a:noFill/>
                </a:ln>
                <a:solidFill>
                  <a:srgbClr val="5EB4B4"/>
                </a:solidFill>
                <a:effectLst/>
                <a:latin typeface="Consolas" panose="020B0609020204030204" pitchFamily="49" charset="0"/>
              </a:rPr>
              <a:t>rec</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36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FC1F052-B457-4C23-B725-E01084DE418E}"/>
              </a:ext>
            </a:extLst>
          </p:cNvPr>
          <p:cNvSpPr/>
          <p:nvPr/>
        </p:nvSpPr>
        <p:spPr bwMode="auto">
          <a:xfrm>
            <a:off x="5604668" y="2080419"/>
            <a:ext cx="522288" cy="248444"/>
          </a:xfrm>
          <a:prstGeom prst="rect">
            <a:avLst/>
          </a:prstGeom>
          <a:solidFill>
            <a:srgbClr val="33CCFF">
              <a:alpha val="20000"/>
            </a:srgbClr>
          </a:solidFill>
          <a:ln w="12700">
            <a:solidFill>
              <a:srgbClr val="33CCFF"/>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2" name="Rectangle 31">
            <a:extLst>
              <a:ext uri="{FF2B5EF4-FFF2-40B4-BE49-F238E27FC236}">
                <a16:creationId xmlns:a16="http://schemas.microsoft.com/office/drawing/2014/main" id="{3101CF5F-89BD-4CCE-AD20-A7DC6B0E8042}"/>
              </a:ext>
            </a:extLst>
          </p:cNvPr>
          <p:cNvSpPr/>
          <p:nvPr/>
        </p:nvSpPr>
        <p:spPr bwMode="auto">
          <a:xfrm>
            <a:off x="5604668" y="2454275"/>
            <a:ext cx="522288" cy="248444"/>
          </a:xfrm>
          <a:prstGeom prst="rect">
            <a:avLst/>
          </a:prstGeom>
          <a:solidFill>
            <a:srgbClr val="33CCFF">
              <a:alpha val="20000"/>
            </a:srgbClr>
          </a:solidFill>
          <a:ln w="12700">
            <a:solidFill>
              <a:srgbClr val="33CCFF"/>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5" name="Rectangle 34">
            <a:extLst>
              <a:ext uri="{FF2B5EF4-FFF2-40B4-BE49-F238E27FC236}">
                <a16:creationId xmlns:a16="http://schemas.microsoft.com/office/drawing/2014/main" id="{3EA86285-B05D-4AB3-A782-7FB924934195}"/>
              </a:ext>
            </a:extLst>
          </p:cNvPr>
          <p:cNvSpPr/>
          <p:nvPr/>
        </p:nvSpPr>
        <p:spPr bwMode="auto">
          <a:xfrm>
            <a:off x="5604668" y="2828131"/>
            <a:ext cx="522288" cy="248444"/>
          </a:xfrm>
          <a:prstGeom prst="rect">
            <a:avLst/>
          </a:prstGeom>
          <a:solidFill>
            <a:srgbClr val="33CCFF">
              <a:alpha val="20000"/>
            </a:srgbClr>
          </a:solidFill>
          <a:ln w="12700">
            <a:solidFill>
              <a:srgbClr val="33CCFF"/>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12C30A7-9B5F-4215-8C40-60F995B2D8AE}"/>
                  </a:ext>
                </a:extLst>
              </p:cNvPr>
              <p:cNvSpPr txBox="1"/>
              <p:nvPr/>
            </p:nvSpPr>
            <p:spPr>
              <a:xfrm>
                <a:off x="327058" y="5334000"/>
                <a:ext cx="5948808" cy="923330"/>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6000" b="0" i="1" smtClean="0">
                          <a:latin typeface="Cambria Math" panose="02040503050406030204" pitchFamily="18" charset="0"/>
                        </a:rPr>
                        <m:t>𝑇</m:t>
                      </m:r>
                      <m:d>
                        <m:dPr>
                          <m:ctrlPr>
                            <a:rPr lang="fr-FR" sz="6000" b="0" i="1" smtClean="0">
                              <a:latin typeface="Cambria Math" panose="02040503050406030204" pitchFamily="18" charset="0"/>
                            </a:rPr>
                          </m:ctrlPr>
                        </m:dPr>
                        <m:e>
                          <m:r>
                            <a:rPr lang="fr-FR" sz="6000" b="0" i="1" smtClean="0">
                              <a:latin typeface="Cambria Math" panose="02040503050406030204" pitchFamily="18" charset="0"/>
                            </a:rPr>
                            <m:t>𝑛</m:t>
                          </m:r>
                          <m:r>
                            <a:rPr lang="fr-FR" sz="6000" b="0" i="1" smtClean="0">
                              <a:latin typeface="Cambria Math" panose="02040503050406030204" pitchFamily="18" charset="0"/>
                            </a:rPr>
                            <m:t>,</m:t>
                          </m:r>
                          <m:r>
                            <a:rPr lang="fr-FR" sz="6000" b="0" i="1" smtClean="0">
                              <a:latin typeface="Cambria Math" panose="02040503050406030204" pitchFamily="18" charset="0"/>
                            </a:rPr>
                            <m:t>𝑚</m:t>
                          </m:r>
                        </m:e>
                      </m:d>
                      <m:r>
                        <a:rPr lang="fr-FR" sz="6000" b="0" i="1" smtClean="0">
                          <a:latin typeface="Cambria Math" panose="02040503050406030204" pitchFamily="18" charset="0"/>
                        </a:rPr>
                        <m:t>=</m:t>
                      </m:r>
                      <m:r>
                        <a:rPr lang="fr-FR" sz="6000" b="0" i="1" smtClean="0">
                          <a:solidFill>
                            <a:srgbClr val="F97B57"/>
                          </a:solidFill>
                          <a:latin typeface="Cambria Math" panose="02040503050406030204" pitchFamily="18" charset="0"/>
                        </a:rPr>
                        <m:t>𝑂</m:t>
                      </m:r>
                      <m:d>
                        <m:dPr>
                          <m:ctrlPr>
                            <a:rPr lang="fr-FR" sz="6000" b="0" i="1" smtClean="0">
                              <a:solidFill>
                                <a:srgbClr val="F97B57"/>
                              </a:solidFill>
                              <a:latin typeface="Cambria Math" panose="02040503050406030204" pitchFamily="18" charset="0"/>
                            </a:rPr>
                          </m:ctrlPr>
                        </m:dPr>
                        <m:e>
                          <m:sSup>
                            <m:sSupPr>
                              <m:ctrlPr>
                                <a:rPr lang="fr-FR" sz="6000" b="0" i="1" smtClean="0">
                                  <a:solidFill>
                                    <a:srgbClr val="F97B57"/>
                                  </a:solidFill>
                                  <a:latin typeface="Cambria Math" panose="02040503050406030204" pitchFamily="18" charset="0"/>
                                </a:rPr>
                              </m:ctrlPr>
                            </m:sSupPr>
                            <m:e>
                              <m:r>
                                <a:rPr lang="fr-FR" sz="6000" b="0" i="1" smtClean="0">
                                  <a:solidFill>
                                    <a:srgbClr val="F97B57"/>
                                  </a:solidFill>
                                  <a:latin typeface="Cambria Math" panose="02040503050406030204" pitchFamily="18" charset="0"/>
                                </a:rPr>
                                <m:t>3</m:t>
                              </m:r>
                            </m:e>
                            <m:sup>
                              <m:r>
                                <a:rPr lang="fr-FR" sz="6000" b="0" i="1" smtClean="0">
                                  <a:solidFill>
                                    <a:srgbClr val="F97B57"/>
                                  </a:solidFill>
                                  <a:latin typeface="Cambria Math" panose="02040503050406030204" pitchFamily="18" charset="0"/>
                                </a:rPr>
                                <m:t>𝑛</m:t>
                              </m:r>
                            </m:sup>
                          </m:sSup>
                        </m:e>
                      </m:d>
                    </m:oMath>
                  </m:oMathPara>
                </a14:m>
                <a:endParaRPr lang="fr-FR" sz="6000" dirty="0"/>
              </a:p>
            </p:txBody>
          </p:sp>
        </mc:Choice>
        <mc:Fallback xmlns="">
          <p:sp>
            <p:nvSpPr>
              <p:cNvPr id="2" name="TextBox 1">
                <a:extLst>
                  <a:ext uri="{FF2B5EF4-FFF2-40B4-BE49-F238E27FC236}">
                    <a16:creationId xmlns:a16="http://schemas.microsoft.com/office/drawing/2014/main" id="{112C30A7-9B5F-4215-8C40-60F995B2D8AE}"/>
                  </a:ext>
                </a:extLst>
              </p:cNvPr>
              <p:cNvSpPr txBox="1">
                <a:spLocks noRot="1" noChangeAspect="1" noMove="1" noResize="1" noEditPoints="1" noAdjustHandles="1" noChangeArrowheads="1" noChangeShapeType="1" noTextEdit="1"/>
              </p:cNvSpPr>
              <p:nvPr/>
            </p:nvSpPr>
            <p:spPr>
              <a:xfrm>
                <a:off x="327058" y="5334000"/>
                <a:ext cx="5948808" cy="923330"/>
              </a:xfrm>
              <a:prstGeom prst="rect">
                <a:avLst/>
              </a:prstGeom>
              <a:blipFill>
                <a:blip r:embed="rId2"/>
                <a:stretch>
                  <a:fillRect/>
                </a:stretch>
              </a:blipFill>
            </p:spPr>
            <p:txBody>
              <a:bodyPr/>
              <a:lstStyle/>
              <a:p>
                <a:r>
                  <a:rPr lang="fr-FR">
                    <a:noFill/>
                  </a:rPr>
                  <a:t> </a:t>
                </a:r>
              </a:p>
            </p:txBody>
          </p:sp>
        </mc:Fallback>
      </mc:AlternateContent>
      <p:sp>
        <p:nvSpPr>
          <p:cNvPr id="7" name="TextBox 6">
            <a:extLst>
              <a:ext uri="{FF2B5EF4-FFF2-40B4-BE49-F238E27FC236}">
                <a16:creationId xmlns:a16="http://schemas.microsoft.com/office/drawing/2014/main" id="{DCDC7907-5363-4402-A342-9605769375F9}"/>
              </a:ext>
            </a:extLst>
          </p:cNvPr>
          <p:cNvSpPr txBox="1"/>
          <p:nvPr/>
        </p:nvSpPr>
        <p:spPr>
          <a:xfrm>
            <a:off x="327058" y="3619513"/>
            <a:ext cx="7947689" cy="1354217"/>
          </a:xfrm>
          <a:prstGeom prst="rect">
            <a:avLst/>
          </a:prstGeom>
          <a:noFill/>
        </p:spPr>
        <p:txBody>
          <a:bodyPr wrap="none" lIns="0" tIns="0" rIns="0" bIns="0" rtlCol="0">
            <a:spAutoFit/>
          </a:bodyPr>
          <a:lstStyle/>
          <a:p>
            <a:r>
              <a:rPr lang="fr-FR" sz="4400">
                <a:latin typeface="Eudoxus Sans Medium" pitchFamily="2" charset="0"/>
                <a:cs typeface="Eudoxus Sans Medium" pitchFamily="2" charset="0"/>
              </a:rPr>
              <a:t>number of subproblems:  </a:t>
            </a:r>
            <a:r>
              <a:rPr lang="fr-FR" sz="4400">
                <a:solidFill>
                  <a:srgbClr val="F97B57"/>
                </a:solidFill>
                <a:latin typeface="Eudoxus Sans Medium" pitchFamily="2" charset="0"/>
                <a:cs typeface="Eudoxus Sans Medium" pitchFamily="2" charset="0"/>
              </a:rPr>
              <a:t>3</a:t>
            </a:r>
          </a:p>
          <a:p>
            <a:r>
              <a:rPr lang="fr-FR" sz="4400">
                <a:latin typeface="Eudoxus Sans Medium" pitchFamily="2" charset="0"/>
                <a:cs typeface="Eudoxus Sans Medium" pitchFamily="2" charset="0"/>
              </a:rPr>
              <a:t>height of the recursion tree:  </a:t>
            </a:r>
            <a:r>
              <a:rPr lang="fr-FR" sz="4400">
                <a:solidFill>
                  <a:srgbClr val="F97B57"/>
                </a:solidFill>
                <a:latin typeface="Eudoxus Sans Medium" pitchFamily="2" charset="0"/>
                <a:cs typeface="Eudoxus Sans Medium" pitchFamily="2" charset="0"/>
              </a:rPr>
              <a:t>n</a:t>
            </a:r>
            <a:endParaRPr lang="fr-FR" sz="4400" dirty="0">
              <a:solidFill>
                <a:srgbClr val="F97B57"/>
              </a:solidFill>
              <a:latin typeface="Eudoxus Sans Medium" pitchFamily="2" charset="0"/>
              <a:cs typeface="Eudoxus Sans Medium" pitchFamily="2" charset="0"/>
            </a:endParaRPr>
          </a:p>
        </p:txBody>
      </p:sp>
    </p:spTree>
    <p:extLst>
      <p:ext uri="{BB962C8B-B14F-4D97-AF65-F5344CB8AC3E}">
        <p14:creationId xmlns:p14="http://schemas.microsoft.com/office/powerpoint/2010/main" val="984059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BE11999B-13D7-4C1C-8945-8322ADF8E4B8}"/>
              </a:ext>
            </a:extLst>
          </p:cNvPr>
          <p:cNvSpPr/>
          <p:nvPr/>
        </p:nvSpPr>
        <p:spPr bwMode="auto">
          <a:xfrm>
            <a:off x="7063531" y="4905829"/>
            <a:ext cx="2757714" cy="1401989"/>
          </a:xfrm>
          <a:prstGeom prst="flowChartMagneticDisk">
            <a:avLst/>
          </a:prstGeom>
          <a:solidFill>
            <a:srgbClr val="A5FDB9"/>
          </a:solidFill>
          <a:ln w="38100">
            <a:solidFill>
              <a:srgbClr val="00EFD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200">
                <a:solidFill>
                  <a:srgbClr val="343D46"/>
                </a:solidFill>
                <a:latin typeface="Eudoxus Sans Medium" pitchFamily="2" charset="0"/>
                <a:cs typeface="Eudoxus Sans Medium" pitchFamily="2" charset="0"/>
              </a:rPr>
              <a:t>rec(0,0)</a:t>
            </a:r>
            <a:endParaRPr lang="fr-FR" sz="3200" dirty="0">
              <a:solidFill>
                <a:srgbClr val="343D46"/>
              </a:solidFill>
              <a:latin typeface="Eudoxus Sans Medium" pitchFamily="2" charset="0"/>
              <a:cs typeface="Eudoxus Sans Medium" pitchFamily="2" charset="0"/>
            </a:endParaRPr>
          </a:p>
        </p:txBody>
      </p:sp>
      <p:pic>
        <p:nvPicPr>
          <p:cNvPr id="4" name="Image 1">
            <a:extLst>
              <a:ext uri="{FF2B5EF4-FFF2-40B4-BE49-F238E27FC236}">
                <a16:creationId xmlns:a16="http://schemas.microsoft.com/office/drawing/2014/main" id="{2834CCBE-06AB-4C29-B9A1-96A4725AF488}"/>
              </a:ext>
            </a:extLst>
          </p:cNvPr>
          <p:cNvPicPr>
            <a:picLocks noChangeAspect="1"/>
          </p:cNvPicPr>
          <p:nvPr/>
        </p:nvPicPr>
        <p:blipFill>
          <a:blip r:embed="rId2"/>
          <a:stretch>
            <a:fillRect/>
          </a:stretch>
        </p:blipFill>
        <p:spPr>
          <a:xfrm>
            <a:off x="12477030" y="164915"/>
            <a:ext cx="1192467" cy="6486611"/>
          </a:xfrm>
          <a:prstGeom prst="rect">
            <a:avLst/>
          </a:prstGeom>
        </p:spPr>
      </p:pic>
      <p:sp>
        <p:nvSpPr>
          <p:cNvPr id="6" name="Flowchart: Magnetic Disk 5">
            <a:extLst>
              <a:ext uri="{FF2B5EF4-FFF2-40B4-BE49-F238E27FC236}">
                <a16:creationId xmlns:a16="http://schemas.microsoft.com/office/drawing/2014/main" id="{C199DEAE-E246-465A-8286-BB77B7369019}"/>
              </a:ext>
            </a:extLst>
          </p:cNvPr>
          <p:cNvSpPr/>
          <p:nvPr/>
        </p:nvSpPr>
        <p:spPr bwMode="auto">
          <a:xfrm>
            <a:off x="7063531" y="3962400"/>
            <a:ext cx="2757714" cy="1401989"/>
          </a:xfrm>
          <a:prstGeom prst="flowChartMagneticDisk">
            <a:avLst/>
          </a:prstGeom>
          <a:solidFill>
            <a:srgbClr val="A5FDB9"/>
          </a:solidFill>
          <a:ln w="38100">
            <a:solidFill>
              <a:srgbClr val="00EFD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200">
                <a:solidFill>
                  <a:srgbClr val="343D46"/>
                </a:solidFill>
                <a:latin typeface="Eudoxus Sans Medium" pitchFamily="2" charset="0"/>
                <a:cs typeface="Eudoxus Sans Medium" pitchFamily="2" charset="0"/>
              </a:rPr>
              <a:t>rec(1,0)</a:t>
            </a:r>
            <a:endParaRPr lang="fr-FR" sz="3200" dirty="0">
              <a:solidFill>
                <a:srgbClr val="343D46"/>
              </a:solidFill>
              <a:latin typeface="Eudoxus Sans Medium" pitchFamily="2" charset="0"/>
              <a:cs typeface="Eudoxus Sans Medium" pitchFamily="2" charset="0"/>
            </a:endParaRPr>
          </a:p>
        </p:txBody>
      </p:sp>
      <p:sp>
        <p:nvSpPr>
          <p:cNvPr id="7" name="Flowchart: Magnetic Disk 6">
            <a:extLst>
              <a:ext uri="{FF2B5EF4-FFF2-40B4-BE49-F238E27FC236}">
                <a16:creationId xmlns:a16="http://schemas.microsoft.com/office/drawing/2014/main" id="{A004048C-BBEB-4B13-B4F9-533A469E6FD7}"/>
              </a:ext>
            </a:extLst>
          </p:cNvPr>
          <p:cNvSpPr/>
          <p:nvPr/>
        </p:nvSpPr>
        <p:spPr bwMode="auto">
          <a:xfrm>
            <a:off x="7063531" y="3018971"/>
            <a:ext cx="2757714" cy="1401989"/>
          </a:xfrm>
          <a:prstGeom prst="flowChartMagneticDisk">
            <a:avLst/>
          </a:prstGeom>
          <a:solidFill>
            <a:srgbClr val="A5FDB9"/>
          </a:solidFill>
          <a:ln w="38100">
            <a:solidFill>
              <a:srgbClr val="00EFD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200">
                <a:solidFill>
                  <a:srgbClr val="343D46"/>
                </a:solidFill>
                <a:latin typeface="Eudoxus Sans Medium" pitchFamily="2" charset="0"/>
                <a:cs typeface="Eudoxus Sans Medium" pitchFamily="2" charset="0"/>
              </a:rPr>
              <a:t>rec(2,0)</a:t>
            </a:r>
            <a:endParaRPr lang="fr-FR" sz="3200" dirty="0">
              <a:solidFill>
                <a:srgbClr val="343D46"/>
              </a:solidFill>
              <a:latin typeface="Eudoxus Sans Medium" pitchFamily="2" charset="0"/>
              <a:cs typeface="Eudoxus Sans Medium" pitchFamily="2" charset="0"/>
            </a:endParaRPr>
          </a:p>
        </p:txBody>
      </p:sp>
      <p:sp>
        <p:nvSpPr>
          <p:cNvPr id="8" name="Flowchart: Magnetic Disk 7">
            <a:extLst>
              <a:ext uri="{FF2B5EF4-FFF2-40B4-BE49-F238E27FC236}">
                <a16:creationId xmlns:a16="http://schemas.microsoft.com/office/drawing/2014/main" id="{F2733163-3E37-4C11-82E1-5934FC7C3AAD}"/>
              </a:ext>
            </a:extLst>
          </p:cNvPr>
          <p:cNvSpPr/>
          <p:nvPr/>
        </p:nvSpPr>
        <p:spPr bwMode="auto">
          <a:xfrm>
            <a:off x="7063531" y="550182"/>
            <a:ext cx="2757714" cy="1401989"/>
          </a:xfrm>
          <a:prstGeom prst="flowChartMagneticDisk">
            <a:avLst/>
          </a:prstGeom>
          <a:solidFill>
            <a:srgbClr val="A5FDB9"/>
          </a:solidFill>
          <a:ln w="38100">
            <a:solidFill>
              <a:srgbClr val="00EFD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200">
                <a:solidFill>
                  <a:srgbClr val="343D46"/>
                </a:solidFill>
                <a:latin typeface="Eudoxus Sans Medium" pitchFamily="2" charset="0"/>
                <a:cs typeface="Eudoxus Sans Medium" pitchFamily="2" charset="0"/>
              </a:rPr>
              <a:t>rec(n,0)</a:t>
            </a:r>
            <a:endParaRPr lang="fr-FR" sz="3200" dirty="0">
              <a:solidFill>
                <a:srgbClr val="343D46"/>
              </a:solidFill>
              <a:latin typeface="Eudoxus Sans Medium" pitchFamily="2" charset="0"/>
              <a:cs typeface="Eudoxus Sans Medium" pitchFamily="2" charset="0"/>
            </a:endParaRPr>
          </a:p>
        </p:txBody>
      </p:sp>
      <p:sp>
        <p:nvSpPr>
          <p:cNvPr id="9" name="TextBox 8">
            <a:extLst>
              <a:ext uri="{FF2B5EF4-FFF2-40B4-BE49-F238E27FC236}">
                <a16:creationId xmlns:a16="http://schemas.microsoft.com/office/drawing/2014/main" id="{9C0AD0D8-71A4-417C-BBD4-0ADE5C537A6E}"/>
              </a:ext>
            </a:extLst>
          </p:cNvPr>
          <p:cNvSpPr txBox="1"/>
          <p:nvPr/>
        </p:nvSpPr>
        <p:spPr>
          <a:xfrm>
            <a:off x="8118537" y="1818642"/>
            <a:ext cx="638175" cy="1200329"/>
          </a:xfrm>
          <a:prstGeom prst="rect">
            <a:avLst/>
          </a:prstGeom>
          <a:noFill/>
        </p:spPr>
        <p:txBody>
          <a:bodyPr wrap="square" rtlCol="0">
            <a:spAutoFit/>
          </a:bodyPr>
          <a:lstStyle/>
          <a:p>
            <a:pPr algn="ctr"/>
            <a:r>
              <a:rPr lang="fr-FR" sz="2400"/>
              <a:t>.</a:t>
            </a:r>
          </a:p>
          <a:p>
            <a:pPr algn="ctr"/>
            <a:r>
              <a:rPr lang="fr-FR" sz="2400"/>
              <a:t>.</a:t>
            </a:r>
          </a:p>
          <a:p>
            <a:pPr algn="ctr"/>
            <a:r>
              <a:rPr lang="fr-FR" sz="2400"/>
              <a:t>.</a:t>
            </a:r>
            <a:endParaRPr lang="fr-FR" sz="2400" dirty="0"/>
          </a:p>
        </p:txBody>
      </p:sp>
      <p:sp>
        <p:nvSpPr>
          <p:cNvPr id="10" name="Right Brace 9">
            <a:extLst>
              <a:ext uri="{FF2B5EF4-FFF2-40B4-BE49-F238E27FC236}">
                <a16:creationId xmlns:a16="http://schemas.microsoft.com/office/drawing/2014/main" id="{557B01FF-B53C-441D-9893-1E8299348E35}"/>
              </a:ext>
            </a:extLst>
          </p:cNvPr>
          <p:cNvSpPr/>
          <p:nvPr/>
        </p:nvSpPr>
        <p:spPr>
          <a:xfrm>
            <a:off x="10088399" y="550182"/>
            <a:ext cx="447674" cy="5757636"/>
          </a:xfrm>
          <a:prstGeom prst="rightBrace">
            <a:avLst>
              <a:gd name="adj1" fmla="val 46631"/>
              <a:gd name="adj2" fmla="val 50000"/>
            </a:avLst>
          </a:prstGeom>
          <a:ln w="19050">
            <a:solidFill>
              <a:srgbClr val="33CC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417C1D1-36FE-462F-A1C1-281F4EE1C077}"/>
                  </a:ext>
                </a:extLst>
              </p:cNvPr>
              <p:cNvSpPr txBox="1"/>
              <p:nvPr/>
            </p:nvSpPr>
            <p:spPr>
              <a:xfrm>
                <a:off x="10688088" y="3152001"/>
                <a:ext cx="1330364"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600" b="0" i="1" smtClean="0">
                          <a:solidFill>
                            <a:srgbClr val="33CCFF"/>
                          </a:solidFill>
                          <a:latin typeface="Cambria Math" panose="02040503050406030204" pitchFamily="18" charset="0"/>
                        </a:rPr>
                        <m:t>𝑛</m:t>
                      </m:r>
                      <m:r>
                        <a:rPr lang="fr-FR" sz="3600" b="0" i="1" smtClean="0">
                          <a:solidFill>
                            <a:srgbClr val="33CCFF"/>
                          </a:solidFill>
                          <a:latin typeface="Cambria Math" panose="02040503050406030204" pitchFamily="18" charset="0"/>
                        </a:rPr>
                        <m:t>+1</m:t>
                      </m:r>
                    </m:oMath>
                  </m:oMathPara>
                </a14:m>
                <a:endParaRPr lang="fr-FR" sz="3600" dirty="0">
                  <a:solidFill>
                    <a:srgbClr val="33CCFF"/>
                  </a:solidFill>
                </a:endParaRPr>
              </a:p>
            </p:txBody>
          </p:sp>
        </mc:Choice>
        <mc:Fallback xmlns="">
          <p:sp>
            <p:nvSpPr>
              <p:cNvPr id="11" name="TextBox 10">
                <a:extLst>
                  <a:ext uri="{FF2B5EF4-FFF2-40B4-BE49-F238E27FC236}">
                    <a16:creationId xmlns:a16="http://schemas.microsoft.com/office/drawing/2014/main" id="{D417C1D1-36FE-462F-A1C1-281F4EE1C077}"/>
                  </a:ext>
                </a:extLst>
              </p:cNvPr>
              <p:cNvSpPr txBox="1">
                <a:spLocks noRot="1" noChangeAspect="1" noMove="1" noResize="1" noEditPoints="1" noAdjustHandles="1" noChangeArrowheads="1" noChangeShapeType="1" noTextEdit="1"/>
              </p:cNvSpPr>
              <p:nvPr/>
            </p:nvSpPr>
            <p:spPr>
              <a:xfrm>
                <a:off x="10688088" y="3152001"/>
                <a:ext cx="1330364" cy="553998"/>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C717CC4-FD7A-4250-810C-623B37903E38}"/>
                  </a:ext>
                </a:extLst>
              </p:cNvPr>
              <p:cNvSpPr txBox="1"/>
              <p:nvPr/>
            </p:nvSpPr>
            <p:spPr>
              <a:xfrm>
                <a:off x="258733" y="3059668"/>
                <a:ext cx="6652783" cy="73866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4800" b="0" i="1" smtClean="0">
                          <a:latin typeface="Cambria Math" panose="02040503050406030204" pitchFamily="18" charset="0"/>
                        </a:rPr>
                        <m:t>𝑆</m:t>
                      </m:r>
                      <m:d>
                        <m:dPr>
                          <m:ctrlPr>
                            <a:rPr lang="fr-FR" sz="4800" b="0" i="1" smtClean="0">
                              <a:latin typeface="Cambria Math" panose="02040503050406030204" pitchFamily="18" charset="0"/>
                            </a:rPr>
                          </m:ctrlPr>
                        </m:dPr>
                        <m:e>
                          <m:r>
                            <a:rPr lang="fr-FR" sz="4800" b="0" i="1" smtClean="0">
                              <a:latin typeface="Cambria Math" panose="02040503050406030204" pitchFamily="18" charset="0"/>
                            </a:rPr>
                            <m:t>𝑛</m:t>
                          </m:r>
                          <m:r>
                            <a:rPr lang="fr-FR" sz="4800" b="0" i="1" smtClean="0">
                              <a:latin typeface="Cambria Math" panose="02040503050406030204" pitchFamily="18" charset="0"/>
                            </a:rPr>
                            <m:t>,</m:t>
                          </m:r>
                          <m:r>
                            <a:rPr lang="fr-FR" sz="4800" b="0" i="1" smtClean="0">
                              <a:latin typeface="Cambria Math" panose="02040503050406030204" pitchFamily="18" charset="0"/>
                            </a:rPr>
                            <m:t>𝑚</m:t>
                          </m:r>
                        </m:e>
                      </m:d>
                      <m:r>
                        <a:rPr lang="fr-FR" sz="4800" b="0" i="1" smtClean="0">
                          <a:latin typeface="Cambria Math" panose="02040503050406030204" pitchFamily="18" charset="0"/>
                        </a:rPr>
                        <m:t>=</m:t>
                      </m:r>
                      <m:r>
                        <a:rPr lang="fr-FR" sz="4800" b="0" i="1" smtClean="0">
                          <a:latin typeface="Cambria Math" panose="02040503050406030204" pitchFamily="18" charset="0"/>
                        </a:rPr>
                        <m:t>𝑛</m:t>
                      </m:r>
                      <m:r>
                        <a:rPr lang="fr-FR" sz="4800" b="0" i="1" smtClean="0">
                          <a:latin typeface="Cambria Math" panose="02040503050406030204" pitchFamily="18" charset="0"/>
                        </a:rPr>
                        <m:t>+1=</m:t>
                      </m:r>
                      <m:r>
                        <a:rPr lang="fr-FR" sz="4800" b="0" i="1" smtClean="0">
                          <a:solidFill>
                            <a:srgbClr val="F97B57"/>
                          </a:solidFill>
                          <a:latin typeface="Cambria Math" panose="02040503050406030204" pitchFamily="18" charset="0"/>
                        </a:rPr>
                        <m:t>𝑂</m:t>
                      </m:r>
                      <m:r>
                        <a:rPr lang="fr-FR" sz="4800" b="0" i="1" smtClean="0">
                          <a:solidFill>
                            <a:srgbClr val="F97B57"/>
                          </a:solidFill>
                          <a:latin typeface="Cambria Math" panose="02040503050406030204" pitchFamily="18" charset="0"/>
                        </a:rPr>
                        <m:t>(</m:t>
                      </m:r>
                      <m:r>
                        <a:rPr lang="fr-FR" sz="4800" b="0" i="1" smtClean="0">
                          <a:solidFill>
                            <a:srgbClr val="F97B57"/>
                          </a:solidFill>
                          <a:latin typeface="Cambria Math" panose="02040503050406030204" pitchFamily="18" charset="0"/>
                        </a:rPr>
                        <m:t>𝑛</m:t>
                      </m:r>
                      <m:r>
                        <a:rPr lang="fr-FR" sz="4800" b="0" i="1" smtClean="0">
                          <a:solidFill>
                            <a:srgbClr val="F97B57"/>
                          </a:solidFill>
                          <a:latin typeface="Cambria Math" panose="02040503050406030204" pitchFamily="18" charset="0"/>
                        </a:rPr>
                        <m:t>)</m:t>
                      </m:r>
                    </m:oMath>
                  </m:oMathPara>
                </a14:m>
                <a:endParaRPr lang="fr-FR" sz="4800" dirty="0"/>
              </a:p>
            </p:txBody>
          </p:sp>
        </mc:Choice>
        <mc:Fallback xmlns="">
          <p:sp>
            <p:nvSpPr>
              <p:cNvPr id="12" name="TextBox 11">
                <a:extLst>
                  <a:ext uri="{FF2B5EF4-FFF2-40B4-BE49-F238E27FC236}">
                    <a16:creationId xmlns:a16="http://schemas.microsoft.com/office/drawing/2014/main" id="{5C717CC4-FD7A-4250-810C-623B37903E38}"/>
                  </a:ext>
                </a:extLst>
              </p:cNvPr>
              <p:cNvSpPr txBox="1">
                <a:spLocks noRot="1" noChangeAspect="1" noMove="1" noResize="1" noEditPoints="1" noAdjustHandles="1" noChangeArrowheads="1" noChangeShapeType="1" noTextEdit="1"/>
              </p:cNvSpPr>
              <p:nvPr/>
            </p:nvSpPr>
            <p:spPr>
              <a:xfrm>
                <a:off x="258733" y="3059668"/>
                <a:ext cx="6652783" cy="738664"/>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0828669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71C7B5-DD27-40C9-8E90-D808A63DF6F4}"/>
              </a:ext>
            </a:extLst>
          </p:cNvPr>
          <p:cNvSpPr>
            <a:spLocks noChangeArrowheads="1"/>
          </p:cNvSpPr>
          <p:nvPr/>
        </p:nvSpPr>
        <p:spPr bwMode="auto">
          <a:xfrm>
            <a:off x="466093" y="430525"/>
            <a:ext cx="11259814" cy="2554545"/>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a:ln>
                  <a:noFill/>
                </a:ln>
                <a:solidFill>
                  <a:srgbClr val="C695C6"/>
                </a:solidFill>
                <a:effectLst/>
                <a:latin typeface="Consolas" panose="020B0609020204030204" pitchFamily="49" charset="0"/>
              </a:rPr>
              <a:t>def </a:t>
            </a:r>
            <a:r>
              <a:rPr kumimoji="0" lang="fr-FR" altLang="fr-FR" sz="3200" b="0" i="1" u="none" strike="noStrike" cap="none" normalizeH="0" baseline="0">
                <a:ln>
                  <a:noFill/>
                </a:ln>
                <a:solidFill>
                  <a:srgbClr val="5EB4B4"/>
                </a:solidFill>
                <a:effectLst/>
                <a:latin typeface="Consolas" panose="020B0609020204030204" pitchFamily="49" charset="0"/>
              </a:rPr>
              <a:t>gold</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A6ACB9"/>
                </a:solidFill>
                <a:effectLst/>
                <a:latin typeface="Consolas" panose="020B0609020204030204" pitchFamily="49" charset="0"/>
              </a:rPr>
              <a:t>mine</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F97A57"/>
                </a:solidFill>
                <a:effectLst/>
                <a:latin typeface="Consolas" panose="020B0609020204030204" pitchFamily="49" charset="0"/>
              </a:rPr>
              <a:t>:</a:t>
            </a:r>
            <a:br>
              <a:rPr kumimoji="0" lang="fr-FR" altLang="fr-FR" sz="3200" b="0" i="0" u="none" strike="noStrike" cap="none" normalizeH="0" baseline="0">
                <a:ln>
                  <a:noFill/>
                </a:ln>
                <a:solidFill>
                  <a:srgbClr val="F97A57"/>
                </a:solidFill>
                <a:effectLst/>
                <a:latin typeface="Consolas" panose="020B0609020204030204" pitchFamily="49" charset="0"/>
              </a:rPr>
            </a:br>
            <a:r>
              <a:rPr kumimoji="0" lang="fr-FR" altLang="fr-FR" sz="3200" b="0" i="0" u="none" strike="noStrike" cap="none" normalizeH="0" baseline="0">
                <a:ln>
                  <a:noFill/>
                </a:ln>
                <a:solidFill>
                  <a:srgbClr val="F97A57"/>
                </a:solidFill>
                <a:effectLst/>
                <a:latin typeface="Consolas" panose="020B0609020204030204" pitchFamily="49" charset="0"/>
              </a:rPr>
              <a:t>    </a:t>
            </a:r>
            <a:r>
              <a:rPr kumimoji="0" lang="fr-FR" altLang="fr-FR" sz="3200" b="0" i="0" u="none" strike="noStrike" cap="none" normalizeH="0" baseline="0">
                <a:ln>
                  <a:noFill/>
                </a:ln>
                <a:solidFill>
                  <a:srgbClr val="A9B7C6"/>
                </a:solidFill>
                <a:effectLst/>
                <a:latin typeface="Consolas" panose="020B0609020204030204" pitchFamily="49" charset="0"/>
              </a:rPr>
              <a:t>max_gold </a:t>
            </a:r>
            <a:r>
              <a:rPr kumimoji="0" lang="fr-FR" altLang="fr-FR" sz="3200" b="0" i="0" u="none" strike="noStrike" cap="none" normalizeH="0" baseline="0">
                <a:ln>
                  <a:noFill/>
                </a:ln>
                <a:solidFill>
                  <a:srgbClr val="F97A57"/>
                </a:solidFill>
                <a:effectLst/>
                <a:latin typeface="Consolas" panose="020B0609020204030204" pitchFamily="49" charset="0"/>
              </a:rPr>
              <a:t>= </a:t>
            </a:r>
            <a:r>
              <a:rPr kumimoji="0" lang="fr-FR" altLang="fr-FR" sz="3200" b="0" i="0" u="none" strike="noStrike" cap="none" normalizeH="0" baseline="0">
                <a:ln>
                  <a:noFill/>
                </a:ln>
                <a:solidFill>
                  <a:srgbClr val="F9AD57"/>
                </a:solidFill>
                <a:effectLst/>
                <a:latin typeface="Consolas" panose="020B0609020204030204" pitchFamily="49" charset="0"/>
              </a:rPr>
              <a:t>0</a:t>
            </a:r>
            <a:br>
              <a:rPr kumimoji="0" lang="fr-FR" altLang="fr-FR" sz="3200" b="0" i="0" u="none" strike="noStrike" cap="none" normalizeH="0" baseline="0">
                <a:ln>
                  <a:noFill/>
                </a:ln>
                <a:solidFill>
                  <a:srgbClr val="F9AD57"/>
                </a:solidFill>
                <a:effectLst/>
                <a:latin typeface="Consolas" panose="020B0609020204030204" pitchFamily="49" charset="0"/>
              </a:rPr>
            </a:br>
            <a:r>
              <a:rPr kumimoji="0" lang="fr-FR" altLang="fr-FR" sz="3200" b="0" i="0" u="none" strike="noStrike" cap="none" normalizeH="0" baseline="0">
                <a:ln>
                  <a:noFill/>
                </a:ln>
                <a:solidFill>
                  <a:srgbClr val="F9AD57"/>
                </a:solidFill>
                <a:effectLst/>
                <a:latin typeface="Consolas" panose="020B0609020204030204" pitchFamily="49" charset="0"/>
              </a:rPr>
              <a:t>    </a:t>
            </a:r>
            <a:r>
              <a:rPr kumimoji="0" lang="fr-FR" altLang="fr-FR" sz="3200" b="0" i="0" u="none" strike="noStrike" cap="none" normalizeH="0" baseline="0">
                <a:ln>
                  <a:noFill/>
                </a:ln>
                <a:solidFill>
                  <a:srgbClr val="C695C6"/>
                </a:solidFill>
                <a:effectLst/>
                <a:latin typeface="Consolas" panose="020B0609020204030204" pitchFamily="49" charset="0"/>
              </a:rPr>
              <a:t>for </a:t>
            </a:r>
            <a:r>
              <a:rPr kumimoji="0" lang="fr-FR" altLang="fr-FR" sz="3200" b="0" i="0" u="none" strike="noStrike" cap="none" normalizeH="0" baseline="0">
                <a:ln>
                  <a:noFill/>
                </a:ln>
                <a:solidFill>
                  <a:srgbClr val="A9B7C6"/>
                </a:solidFill>
                <a:effectLst/>
                <a:latin typeface="Consolas" panose="020B0609020204030204" pitchFamily="49" charset="0"/>
              </a:rPr>
              <a:t>i </a:t>
            </a:r>
            <a:r>
              <a:rPr kumimoji="0" lang="fr-FR" altLang="fr-FR" sz="3200" b="0" i="0" u="none" strike="noStrike" cap="none" normalizeH="0" baseline="0">
                <a:ln>
                  <a:noFill/>
                </a:ln>
                <a:solidFill>
                  <a:srgbClr val="C695C6"/>
                </a:solidFill>
                <a:effectLst/>
                <a:latin typeface="Consolas" panose="020B0609020204030204" pitchFamily="49" charset="0"/>
              </a:rPr>
              <a:t>in </a:t>
            </a:r>
            <a:r>
              <a:rPr kumimoji="0" lang="fr-FR" altLang="fr-FR" sz="3200" b="0" i="0" u="none" strike="noStrike" cap="none" normalizeH="0" baseline="0">
                <a:ln>
                  <a:noFill/>
                </a:ln>
                <a:solidFill>
                  <a:srgbClr val="8888C6"/>
                </a:solidFill>
                <a:effectLst/>
                <a:latin typeface="Consolas" panose="020B0609020204030204" pitchFamily="49" charset="0"/>
              </a:rPr>
              <a:t>range</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8888C6"/>
                </a:solidFill>
                <a:effectLst/>
                <a:latin typeface="Consolas" panose="020B0609020204030204" pitchFamily="49" charset="0"/>
              </a:rPr>
              <a:t>len</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A6ACB9"/>
                </a:solidFill>
                <a:effectLst/>
                <a:latin typeface="Consolas" panose="020B0609020204030204" pitchFamily="49" charset="0"/>
              </a:rPr>
              <a:t>mine</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F9AD57"/>
                </a:solidFill>
                <a:effectLst/>
                <a:latin typeface="Consolas" panose="020B0609020204030204" pitchFamily="49" charset="0"/>
              </a:rPr>
              <a:t>0</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F97A57"/>
                </a:solidFill>
                <a:effectLst/>
                <a:latin typeface="Consolas" panose="020B0609020204030204" pitchFamily="49" charset="0"/>
              </a:rPr>
              <a:t>:</a:t>
            </a:r>
            <a:br>
              <a:rPr kumimoji="0" lang="fr-FR" altLang="fr-FR" sz="3200" b="0" i="0" u="none" strike="noStrike" cap="none" normalizeH="0" baseline="0">
                <a:ln>
                  <a:noFill/>
                </a:ln>
                <a:solidFill>
                  <a:srgbClr val="F97A57"/>
                </a:solidFill>
                <a:effectLst/>
                <a:latin typeface="Consolas" panose="020B0609020204030204" pitchFamily="49" charset="0"/>
              </a:rPr>
            </a:br>
            <a:r>
              <a:rPr kumimoji="0" lang="fr-FR" altLang="fr-FR" sz="3200" b="0" i="0" u="none" strike="noStrike" cap="none" normalizeH="0" baseline="0">
                <a:ln>
                  <a:noFill/>
                </a:ln>
                <a:solidFill>
                  <a:srgbClr val="F97A57"/>
                </a:solidFill>
                <a:effectLst/>
                <a:latin typeface="Consolas" panose="020B0609020204030204" pitchFamily="49" charset="0"/>
              </a:rPr>
              <a:t>        </a:t>
            </a:r>
            <a:r>
              <a:rPr kumimoji="0" lang="fr-FR" altLang="fr-FR" sz="3200" b="0" i="0" u="none" strike="noStrike" cap="none" normalizeH="0" baseline="0">
                <a:ln>
                  <a:noFill/>
                </a:ln>
                <a:solidFill>
                  <a:srgbClr val="A9B7C6"/>
                </a:solidFill>
                <a:effectLst/>
                <a:latin typeface="Consolas" panose="020B0609020204030204" pitchFamily="49" charset="0"/>
              </a:rPr>
              <a:t>max_gold </a:t>
            </a:r>
            <a:r>
              <a:rPr kumimoji="0" lang="fr-FR" altLang="fr-FR" sz="3200" b="0" i="0" u="none" strike="noStrike" cap="none" normalizeH="0" baseline="0">
                <a:ln>
                  <a:noFill/>
                </a:ln>
                <a:solidFill>
                  <a:srgbClr val="F97A57"/>
                </a:solidFill>
                <a:effectLst/>
                <a:latin typeface="Consolas" panose="020B0609020204030204" pitchFamily="49" charset="0"/>
              </a:rPr>
              <a:t>= </a:t>
            </a:r>
            <a:r>
              <a:rPr kumimoji="0" lang="fr-FR" altLang="fr-FR" sz="3200" b="0" i="0" u="none" strike="noStrike" cap="none" normalizeH="0" baseline="0">
                <a:ln>
                  <a:noFill/>
                </a:ln>
                <a:solidFill>
                  <a:srgbClr val="8888C6"/>
                </a:solidFill>
                <a:effectLst/>
                <a:latin typeface="Consolas" panose="020B0609020204030204" pitchFamily="49" charset="0"/>
              </a:rPr>
              <a:t>max</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A9B7C6"/>
                </a:solidFill>
                <a:effectLst/>
                <a:latin typeface="Consolas" panose="020B0609020204030204" pitchFamily="49" charset="0"/>
              </a:rPr>
              <a:t>max_gold</a:t>
            </a:r>
            <a:r>
              <a:rPr kumimoji="0" lang="fr-FR" altLang="fr-FR" sz="3200" b="0" i="0" u="none" strike="noStrike" cap="none" normalizeH="0" baseline="0">
                <a:ln>
                  <a:noFill/>
                </a:ln>
                <a:solidFill>
                  <a:srgbClr val="FFFFFF"/>
                </a:solidFill>
                <a:effectLst/>
                <a:latin typeface="Consolas" panose="020B0609020204030204" pitchFamily="49" charset="0"/>
              </a:rPr>
              <a:t>, </a:t>
            </a:r>
            <a:r>
              <a:rPr kumimoji="0" lang="fr-FR" altLang="fr-FR" sz="3200" b="0" i="1" u="none" strike="noStrike" cap="none" normalizeH="0" baseline="0">
                <a:ln>
                  <a:noFill/>
                </a:ln>
                <a:solidFill>
                  <a:srgbClr val="5EB4B4"/>
                </a:solidFill>
                <a:effectLst/>
                <a:latin typeface="Consolas" panose="020B0609020204030204" pitchFamily="49" charset="0"/>
              </a:rPr>
              <a:t>rec</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A6ACB9"/>
                </a:solidFill>
                <a:effectLst/>
                <a:latin typeface="Consolas" panose="020B0609020204030204" pitchFamily="49" charset="0"/>
              </a:rPr>
              <a:t>mine</a:t>
            </a:r>
            <a:r>
              <a:rPr kumimoji="0" lang="fr-FR" altLang="fr-FR" sz="3200" b="0" i="0" u="none" strike="noStrike" cap="none" normalizeH="0" baseline="0">
                <a:ln>
                  <a:noFill/>
                </a:ln>
                <a:solidFill>
                  <a:srgbClr val="FFFFFF"/>
                </a:solidFill>
                <a:effectLst/>
                <a:latin typeface="Consolas" panose="020B0609020204030204" pitchFamily="49" charset="0"/>
              </a:rPr>
              <a:t>, </a:t>
            </a:r>
            <a:r>
              <a:rPr kumimoji="0" lang="fr-FR" altLang="fr-FR" sz="3200" b="0" i="0" u="none" strike="noStrike" cap="none" normalizeH="0" baseline="0">
                <a:ln>
                  <a:noFill/>
                </a:ln>
                <a:solidFill>
                  <a:srgbClr val="F9AD57"/>
                </a:solidFill>
                <a:effectLst/>
                <a:latin typeface="Consolas" panose="020B0609020204030204" pitchFamily="49" charset="0"/>
              </a:rPr>
              <a:t>0</a:t>
            </a:r>
            <a:r>
              <a:rPr kumimoji="0" lang="fr-FR" altLang="fr-FR" sz="3200" b="0" i="0" u="none" strike="noStrike" cap="none" normalizeH="0" baseline="0">
                <a:ln>
                  <a:noFill/>
                </a:ln>
                <a:solidFill>
                  <a:srgbClr val="FFFFFF"/>
                </a:solidFill>
                <a:effectLst/>
                <a:latin typeface="Consolas" panose="020B0609020204030204" pitchFamily="49" charset="0"/>
              </a:rPr>
              <a:t>, </a:t>
            </a:r>
            <a:r>
              <a:rPr kumimoji="0" lang="fr-FR" altLang="fr-FR" sz="3200" b="0" i="0" u="none" strike="noStrike" cap="none" normalizeH="0" baseline="0">
                <a:ln>
                  <a:noFill/>
                </a:ln>
                <a:solidFill>
                  <a:srgbClr val="A9B7C6"/>
                </a:solidFill>
                <a:effectLst/>
                <a:latin typeface="Consolas" panose="020B0609020204030204" pitchFamily="49" charset="0"/>
              </a:rPr>
              <a:t>i</a:t>
            </a:r>
            <a:r>
              <a:rPr kumimoji="0" lang="fr-FR" altLang="fr-FR" sz="3200" b="0" i="0" u="none" strike="noStrike" cap="none" normalizeH="0" baseline="0">
                <a:ln>
                  <a:noFill/>
                </a:ln>
                <a:solidFill>
                  <a:srgbClr val="FFFFFF"/>
                </a:solidFill>
                <a:effectLst/>
                <a:latin typeface="Consolas" panose="020B0609020204030204" pitchFamily="49" charset="0"/>
              </a:rPr>
              <a:t>))</a:t>
            </a:r>
            <a:br>
              <a:rPr kumimoji="0" lang="fr-FR" altLang="fr-FR" sz="3200" b="0" i="0" u="none" strike="noStrike" cap="none" normalizeH="0" baseline="0">
                <a:ln>
                  <a:noFill/>
                </a:ln>
                <a:solidFill>
                  <a:srgbClr val="FFFFFF"/>
                </a:solidFill>
                <a:effectLst/>
                <a:latin typeface="Consolas" panose="020B0609020204030204" pitchFamily="49" charset="0"/>
              </a:rPr>
            </a:br>
            <a:r>
              <a:rPr kumimoji="0" lang="fr-FR" altLang="fr-FR" sz="3200" b="0" i="0" u="none" strike="noStrike" cap="none" normalizeH="0" baseline="0">
                <a:ln>
                  <a:noFill/>
                </a:ln>
                <a:solidFill>
                  <a:srgbClr val="FFFFFF"/>
                </a:solidFill>
                <a:effectLst/>
                <a:latin typeface="Consolas" panose="020B0609020204030204" pitchFamily="49" charset="0"/>
              </a:rPr>
              <a:t>    </a:t>
            </a:r>
            <a:r>
              <a:rPr kumimoji="0" lang="fr-FR" altLang="fr-FR" sz="3200" b="0" i="0" u="none" strike="noStrike" cap="none" normalizeH="0" baseline="0">
                <a:ln>
                  <a:noFill/>
                </a:ln>
                <a:solidFill>
                  <a:srgbClr val="C695C6"/>
                </a:solidFill>
                <a:effectLst/>
                <a:latin typeface="Consolas" panose="020B0609020204030204" pitchFamily="49" charset="0"/>
              </a:rPr>
              <a:t>return </a:t>
            </a:r>
            <a:r>
              <a:rPr kumimoji="0" lang="fr-FR" altLang="fr-FR" sz="3200" b="0" i="0" u="none" strike="noStrike" cap="none" normalizeH="0" baseline="0">
                <a:ln>
                  <a:noFill/>
                </a:ln>
                <a:solidFill>
                  <a:srgbClr val="A9B7C6"/>
                </a:solidFill>
                <a:effectLst/>
                <a:latin typeface="Consolas" panose="020B0609020204030204" pitchFamily="49" charset="0"/>
              </a:rPr>
              <a:t>max_gold</a:t>
            </a:r>
            <a:endParaRPr kumimoji="0" lang="fr-FR" altLang="fr-FR" sz="44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EF914DEA-C0B7-42BD-B7BE-20E117DCCC86}"/>
                  </a:ext>
                </a:extLst>
              </p:cNvPr>
              <p:cNvSpPr/>
              <p:nvPr/>
            </p:nvSpPr>
            <p:spPr>
              <a:xfrm>
                <a:off x="1351721" y="1520118"/>
                <a:ext cx="10256079" cy="930981"/>
              </a:xfrm>
              <a:prstGeom prst="rect">
                <a:avLst/>
              </a:prstGeom>
              <a:gradFill flip="none" rotWithShape="1">
                <a:gsLst>
                  <a:gs pos="0">
                    <a:schemeClr val="accent1">
                      <a:lumMod val="40000"/>
                      <a:lumOff val="60000"/>
                      <a:alpha val="0"/>
                    </a:schemeClr>
                  </a:gs>
                  <a:gs pos="34000">
                    <a:schemeClr val="accent1">
                      <a:lumMod val="40000"/>
                      <a:lumOff val="60000"/>
                      <a:alpha val="40000"/>
                    </a:schemeClr>
                  </a:gs>
                  <a:gs pos="68000">
                    <a:schemeClr val="accent1">
                      <a:lumMod val="40000"/>
                      <a:lumOff val="60000"/>
                      <a:alpha val="72000"/>
                    </a:schemeClr>
                  </a:gs>
                  <a:gs pos="100000">
                    <a:schemeClr val="accent1">
                      <a:lumMod val="40000"/>
                      <a:lumOff val="60000"/>
                    </a:schemeClr>
                  </a:gs>
                </a:gsLst>
                <a:lin ang="108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45720" rtlCol="0" anchor="t"/>
              <a:lstStyle/>
              <a:p>
                <a:pPr/>
                <a14:m>
                  <m:oMathPara xmlns:m="http://schemas.openxmlformats.org/officeDocument/2006/math">
                    <m:oMathParaPr>
                      <m:jc m:val="left"/>
                    </m:oMathParaPr>
                    <m:oMath xmlns:m="http://schemas.openxmlformats.org/officeDocument/2006/math">
                      <m:r>
                        <a:rPr lang="fr-FR" sz="2400" b="0" i="1" dirty="0" smtClean="0">
                          <a:solidFill>
                            <a:srgbClr val="343D46"/>
                          </a:solidFill>
                          <a:latin typeface="Cambria Math" panose="02040503050406030204" pitchFamily="18" charset="0"/>
                        </a:rPr>
                        <m:t>𝑚</m:t>
                      </m:r>
                    </m:oMath>
                  </m:oMathPara>
                </a14:m>
                <a:endParaRPr lang="en-GB" sz="2400" dirty="0">
                  <a:solidFill>
                    <a:srgbClr val="343D46"/>
                  </a:solidFill>
                </a:endParaRPr>
              </a:p>
            </p:txBody>
          </p:sp>
        </mc:Choice>
        <mc:Fallback xmlns="">
          <p:sp>
            <p:nvSpPr>
              <p:cNvPr id="32" name="Rectangle 31">
                <a:extLst>
                  <a:ext uri="{FF2B5EF4-FFF2-40B4-BE49-F238E27FC236}">
                    <a16:creationId xmlns:a16="http://schemas.microsoft.com/office/drawing/2014/main" id="{EF914DEA-C0B7-42BD-B7BE-20E117DCCC86}"/>
                  </a:ext>
                </a:extLst>
              </p:cNvPr>
              <p:cNvSpPr>
                <a:spLocks noRot="1" noChangeAspect="1" noMove="1" noResize="1" noEditPoints="1" noAdjustHandles="1" noChangeArrowheads="1" noChangeShapeType="1" noTextEdit="1"/>
              </p:cNvSpPr>
              <p:nvPr/>
            </p:nvSpPr>
            <p:spPr>
              <a:xfrm>
                <a:off x="1351721" y="1520118"/>
                <a:ext cx="10256079" cy="930981"/>
              </a:xfrm>
              <a:prstGeom prst="rect">
                <a:avLst/>
              </a:prstGeom>
              <a:blipFill>
                <a:blip r:embed="rId2"/>
                <a:stretch>
                  <a:fillRect/>
                </a:stretch>
              </a:blipFill>
              <a:ln w="1905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8976D81-22D0-48A1-A0D0-681F239EAE5B}"/>
                  </a:ext>
                </a:extLst>
              </p:cNvPr>
              <p:cNvSpPr/>
              <p:nvPr/>
            </p:nvSpPr>
            <p:spPr>
              <a:xfrm>
                <a:off x="2220642" y="1985607"/>
                <a:ext cx="9349058" cy="465491"/>
              </a:xfrm>
              <a:prstGeom prst="rect">
                <a:avLst/>
              </a:prstGeom>
              <a:gradFill flip="none" rotWithShape="1">
                <a:gsLst>
                  <a:gs pos="0">
                    <a:schemeClr val="tx1">
                      <a:alpha val="0"/>
                    </a:schemeClr>
                  </a:gs>
                  <a:gs pos="34000">
                    <a:schemeClr val="tx1">
                      <a:alpha val="51000"/>
                    </a:schemeClr>
                  </a:gs>
                  <a:gs pos="68000">
                    <a:schemeClr val="tx1">
                      <a:alpha val="71000"/>
                    </a:schemeClr>
                  </a:gs>
                  <a:gs pos="100000">
                    <a:schemeClr val="tx1"/>
                  </a:gs>
                </a:gsLst>
                <a:lin ang="108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fr-FR" sz="2400" b="0" i="1" dirty="0" smtClean="0">
                          <a:solidFill>
                            <a:srgbClr val="343D46"/>
                          </a:solidFill>
                          <a:latin typeface="Cambria Math" panose="02040503050406030204" pitchFamily="18" charset="0"/>
                        </a:rPr>
                        <m:t>𝑂</m:t>
                      </m:r>
                      <m:r>
                        <a:rPr lang="fr-FR" sz="2400" b="0" i="1" dirty="0" smtClean="0">
                          <a:solidFill>
                            <a:srgbClr val="343D46"/>
                          </a:solidFill>
                          <a:latin typeface="Cambria Math" panose="02040503050406030204" pitchFamily="18" charset="0"/>
                        </a:rPr>
                        <m:t>(</m:t>
                      </m:r>
                      <m:sSup>
                        <m:sSupPr>
                          <m:ctrlPr>
                            <a:rPr lang="fr-FR" sz="2400" b="0" i="1" dirty="0" smtClean="0">
                              <a:solidFill>
                                <a:srgbClr val="343D46"/>
                              </a:solidFill>
                              <a:latin typeface="Cambria Math" panose="02040503050406030204" pitchFamily="18" charset="0"/>
                            </a:rPr>
                          </m:ctrlPr>
                        </m:sSupPr>
                        <m:e>
                          <m:r>
                            <a:rPr lang="fr-FR" sz="2400" b="0" i="1" dirty="0" smtClean="0">
                              <a:solidFill>
                                <a:srgbClr val="343D46"/>
                              </a:solidFill>
                              <a:latin typeface="Cambria Math" panose="02040503050406030204" pitchFamily="18" charset="0"/>
                            </a:rPr>
                            <m:t>3</m:t>
                          </m:r>
                        </m:e>
                        <m:sup>
                          <m:r>
                            <a:rPr lang="fr-FR" sz="2400" b="0" i="1" dirty="0" smtClean="0">
                              <a:solidFill>
                                <a:srgbClr val="343D46"/>
                              </a:solidFill>
                              <a:latin typeface="Cambria Math" panose="02040503050406030204" pitchFamily="18" charset="0"/>
                            </a:rPr>
                            <m:t>𝑛</m:t>
                          </m:r>
                        </m:sup>
                      </m:sSup>
                      <m:r>
                        <a:rPr lang="fr-FR" sz="2400" b="0" i="1" dirty="0" smtClean="0">
                          <a:solidFill>
                            <a:srgbClr val="343D46"/>
                          </a:solidFill>
                          <a:latin typeface="Cambria Math" panose="02040503050406030204" pitchFamily="18" charset="0"/>
                        </a:rPr>
                        <m:t>)</m:t>
                      </m:r>
                    </m:oMath>
                  </m:oMathPara>
                </a14:m>
                <a:endParaRPr lang="en-GB" sz="2400" dirty="0">
                  <a:solidFill>
                    <a:srgbClr val="343D46"/>
                  </a:solidFill>
                </a:endParaRPr>
              </a:p>
            </p:txBody>
          </p:sp>
        </mc:Choice>
        <mc:Fallback xmlns="">
          <p:sp>
            <p:nvSpPr>
              <p:cNvPr id="30" name="Rectangle 29">
                <a:extLst>
                  <a:ext uri="{FF2B5EF4-FFF2-40B4-BE49-F238E27FC236}">
                    <a16:creationId xmlns:a16="http://schemas.microsoft.com/office/drawing/2014/main" id="{E8976D81-22D0-48A1-A0D0-681F239EAE5B}"/>
                  </a:ext>
                </a:extLst>
              </p:cNvPr>
              <p:cNvSpPr>
                <a:spLocks noRot="1" noChangeAspect="1" noMove="1" noResize="1" noEditPoints="1" noAdjustHandles="1" noChangeArrowheads="1" noChangeShapeType="1" noTextEdit="1"/>
              </p:cNvSpPr>
              <p:nvPr/>
            </p:nvSpPr>
            <p:spPr>
              <a:xfrm>
                <a:off x="2220642" y="1985607"/>
                <a:ext cx="9349058" cy="465491"/>
              </a:xfrm>
              <a:prstGeom prst="rect">
                <a:avLst/>
              </a:prstGeom>
              <a:blipFill>
                <a:blip r:embed="rId3"/>
                <a:stretch>
                  <a:fillRect l="-130" b="-17105"/>
                </a:stretch>
              </a:blipFill>
              <a:ln w="1905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FD6ACE4-0CED-4AEC-931C-D6F697B0B101}"/>
                  </a:ext>
                </a:extLst>
              </p:cNvPr>
              <p:cNvSpPr txBox="1"/>
              <p:nvPr/>
            </p:nvSpPr>
            <p:spPr>
              <a:xfrm>
                <a:off x="1007627" y="4268959"/>
                <a:ext cx="10176760"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fr-FR" sz="3600" b="0" i="1" smtClean="0">
                              <a:latin typeface="Cambria Math" panose="02040503050406030204" pitchFamily="18" charset="0"/>
                            </a:rPr>
                          </m:ctrlPr>
                        </m:sSubPr>
                        <m:e>
                          <m:r>
                            <a:rPr lang="fr-FR" sz="3600" b="0" i="1" smtClean="0">
                              <a:latin typeface="Cambria Math" panose="02040503050406030204" pitchFamily="18" charset="0"/>
                            </a:rPr>
                            <m:t>𝑇</m:t>
                          </m:r>
                        </m:e>
                        <m:sub>
                          <m:r>
                            <a:rPr lang="fr-FR" sz="3600" b="0" i="1" smtClean="0">
                              <a:latin typeface="Cambria Math" panose="02040503050406030204" pitchFamily="18" charset="0"/>
                            </a:rPr>
                            <m:t>2</m:t>
                          </m:r>
                        </m:sub>
                      </m:sSub>
                      <m:d>
                        <m:dPr>
                          <m:ctrlPr>
                            <a:rPr lang="fr-FR" sz="3600" b="0" i="1" smtClean="0">
                              <a:latin typeface="Cambria Math" panose="02040503050406030204" pitchFamily="18" charset="0"/>
                            </a:rPr>
                          </m:ctrlPr>
                        </m:dPr>
                        <m:e>
                          <m:r>
                            <a:rPr lang="fr-FR" sz="3600" b="0" i="1" smtClean="0">
                              <a:latin typeface="Cambria Math" panose="02040503050406030204" pitchFamily="18" charset="0"/>
                            </a:rPr>
                            <m:t>𝑛</m:t>
                          </m:r>
                          <m:r>
                            <a:rPr lang="fr-FR" sz="3600" b="0" i="1" smtClean="0">
                              <a:latin typeface="Cambria Math" panose="02040503050406030204" pitchFamily="18" charset="0"/>
                            </a:rPr>
                            <m:t>,</m:t>
                          </m:r>
                          <m:r>
                            <a:rPr lang="fr-FR" sz="3600" b="0" i="1" smtClean="0">
                              <a:latin typeface="Cambria Math" panose="02040503050406030204" pitchFamily="18" charset="0"/>
                            </a:rPr>
                            <m:t>𝑚</m:t>
                          </m:r>
                        </m:e>
                      </m:d>
                      <m:r>
                        <a:rPr lang="fr-FR" sz="3600" b="0" i="1" smtClean="0">
                          <a:latin typeface="Cambria Math" panose="02040503050406030204" pitchFamily="18" charset="0"/>
                        </a:rPr>
                        <m:t>=</m:t>
                      </m:r>
                      <m:r>
                        <a:rPr lang="fr-FR" sz="3600" b="0" i="1" smtClean="0">
                          <a:latin typeface="Cambria Math" panose="02040503050406030204" pitchFamily="18" charset="0"/>
                        </a:rPr>
                        <m:t>𝑚</m:t>
                      </m:r>
                      <m:r>
                        <a:rPr lang="fr-FR" sz="3600" b="0" i="1" smtClean="0">
                          <a:latin typeface="Cambria Math" panose="02040503050406030204" pitchFamily="18" charset="0"/>
                        </a:rPr>
                        <m:t>∗</m:t>
                      </m:r>
                      <m:r>
                        <a:rPr lang="fr-FR" sz="3600" b="0" i="1" smtClean="0">
                          <a:latin typeface="Cambria Math" panose="02040503050406030204" pitchFamily="18" charset="0"/>
                        </a:rPr>
                        <m:t>𝑇</m:t>
                      </m:r>
                      <m:d>
                        <m:dPr>
                          <m:ctrlPr>
                            <a:rPr lang="fr-FR" sz="3600" b="0" i="1" smtClean="0">
                              <a:latin typeface="Cambria Math" panose="02040503050406030204" pitchFamily="18" charset="0"/>
                            </a:rPr>
                          </m:ctrlPr>
                        </m:dPr>
                        <m:e>
                          <m:r>
                            <a:rPr lang="fr-FR" sz="3600" b="0" i="1" smtClean="0">
                              <a:latin typeface="Cambria Math" panose="02040503050406030204" pitchFamily="18" charset="0"/>
                            </a:rPr>
                            <m:t>𝑛</m:t>
                          </m:r>
                          <m:r>
                            <a:rPr lang="fr-FR" sz="3600" b="0" i="1" smtClean="0">
                              <a:latin typeface="Cambria Math" panose="02040503050406030204" pitchFamily="18" charset="0"/>
                            </a:rPr>
                            <m:t>,</m:t>
                          </m:r>
                          <m:r>
                            <a:rPr lang="fr-FR" sz="3600" b="0" i="1" smtClean="0">
                              <a:latin typeface="Cambria Math" panose="02040503050406030204" pitchFamily="18" charset="0"/>
                            </a:rPr>
                            <m:t>𝑚</m:t>
                          </m:r>
                        </m:e>
                      </m:d>
                      <m:r>
                        <a:rPr lang="fr-FR" sz="3600" b="0" i="1" smtClean="0">
                          <a:latin typeface="Cambria Math" panose="02040503050406030204" pitchFamily="18" charset="0"/>
                        </a:rPr>
                        <m:t>=</m:t>
                      </m:r>
                      <m:r>
                        <a:rPr lang="fr-FR" sz="3600" b="0" i="1" smtClean="0">
                          <a:latin typeface="Cambria Math" panose="02040503050406030204" pitchFamily="18" charset="0"/>
                        </a:rPr>
                        <m:t>𝑚</m:t>
                      </m:r>
                      <m:r>
                        <a:rPr lang="fr-FR" sz="3600" b="0" i="1" smtClean="0">
                          <a:latin typeface="Cambria Math" panose="02040503050406030204" pitchFamily="18" charset="0"/>
                        </a:rPr>
                        <m:t>∗</m:t>
                      </m:r>
                      <m:r>
                        <a:rPr lang="fr-FR" sz="3600" b="0" i="1" smtClean="0">
                          <a:latin typeface="Cambria Math" panose="02040503050406030204" pitchFamily="18" charset="0"/>
                        </a:rPr>
                        <m:t>𝑂</m:t>
                      </m:r>
                      <m:d>
                        <m:dPr>
                          <m:ctrlPr>
                            <a:rPr lang="fr-FR" sz="3600" b="0" i="1" smtClean="0">
                              <a:latin typeface="Cambria Math" panose="02040503050406030204" pitchFamily="18" charset="0"/>
                            </a:rPr>
                          </m:ctrlPr>
                        </m:dPr>
                        <m:e>
                          <m:sSup>
                            <m:sSupPr>
                              <m:ctrlPr>
                                <a:rPr lang="fr-FR" sz="3600" b="0" i="1" smtClean="0">
                                  <a:latin typeface="Cambria Math" panose="02040503050406030204" pitchFamily="18" charset="0"/>
                                </a:rPr>
                              </m:ctrlPr>
                            </m:sSupPr>
                            <m:e>
                              <m:r>
                                <a:rPr lang="fr-FR" sz="3600" b="0" i="1" smtClean="0">
                                  <a:latin typeface="Cambria Math" panose="02040503050406030204" pitchFamily="18" charset="0"/>
                                </a:rPr>
                                <m:t>3</m:t>
                              </m:r>
                            </m:e>
                            <m:sup>
                              <m:r>
                                <a:rPr lang="fr-FR" sz="3600" b="0" i="1" smtClean="0">
                                  <a:latin typeface="Cambria Math" panose="02040503050406030204" pitchFamily="18" charset="0"/>
                                </a:rPr>
                                <m:t>𝑛</m:t>
                              </m:r>
                            </m:sup>
                          </m:sSup>
                        </m:e>
                      </m:d>
                      <m:r>
                        <a:rPr lang="fr-FR" sz="3600" b="0" i="1" smtClean="0">
                          <a:latin typeface="Cambria Math" panose="02040503050406030204" pitchFamily="18" charset="0"/>
                        </a:rPr>
                        <m:t>=</m:t>
                      </m:r>
                      <m:r>
                        <a:rPr lang="fr-FR" sz="3600" b="0" i="1" smtClean="0">
                          <a:solidFill>
                            <a:srgbClr val="F97B57"/>
                          </a:solidFill>
                          <a:latin typeface="Cambria Math" panose="02040503050406030204" pitchFamily="18" charset="0"/>
                        </a:rPr>
                        <m:t>𝑂</m:t>
                      </m:r>
                      <m:r>
                        <a:rPr lang="fr-FR" sz="3600" b="0" i="1" smtClean="0">
                          <a:solidFill>
                            <a:srgbClr val="F97B57"/>
                          </a:solidFill>
                          <a:latin typeface="Cambria Math" panose="02040503050406030204" pitchFamily="18" charset="0"/>
                        </a:rPr>
                        <m:t>(</m:t>
                      </m:r>
                      <m:r>
                        <a:rPr lang="fr-FR" sz="3600" b="0" i="1" smtClean="0">
                          <a:solidFill>
                            <a:srgbClr val="F97B57"/>
                          </a:solidFill>
                          <a:latin typeface="Cambria Math" panose="02040503050406030204" pitchFamily="18" charset="0"/>
                        </a:rPr>
                        <m:t>𝑚</m:t>
                      </m:r>
                      <m:r>
                        <a:rPr lang="fr-FR" sz="3600" b="0" i="1" smtClean="0">
                          <a:solidFill>
                            <a:srgbClr val="F97B57"/>
                          </a:solidFill>
                          <a:latin typeface="Cambria Math" panose="02040503050406030204" pitchFamily="18" charset="0"/>
                        </a:rPr>
                        <m:t>∗</m:t>
                      </m:r>
                      <m:sSup>
                        <m:sSupPr>
                          <m:ctrlPr>
                            <a:rPr lang="fr-FR" sz="3600" b="0" i="1" smtClean="0">
                              <a:solidFill>
                                <a:srgbClr val="F97B57"/>
                              </a:solidFill>
                              <a:latin typeface="Cambria Math" panose="02040503050406030204" pitchFamily="18" charset="0"/>
                            </a:rPr>
                          </m:ctrlPr>
                        </m:sSupPr>
                        <m:e>
                          <m:r>
                            <a:rPr lang="fr-FR" sz="3600" b="0" i="1" smtClean="0">
                              <a:solidFill>
                                <a:srgbClr val="F97B57"/>
                              </a:solidFill>
                              <a:latin typeface="Cambria Math" panose="02040503050406030204" pitchFamily="18" charset="0"/>
                            </a:rPr>
                            <m:t>3</m:t>
                          </m:r>
                        </m:e>
                        <m:sup>
                          <m:r>
                            <a:rPr lang="fr-FR" sz="3600" b="0" i="1" smtClean="0">
                              <a:solidFill>
                                <a:srgbClr val="F97B57"/>
                              </a:solidFill>
                              <a:latin typeface="Cambria Math" panose="02040503050406030204" pitchFamily="18" charset="0"/>
                            </a:rPr>
                            <m:t>𝑛</m:t>
                          </m:r>
                        </m:sup>
                      </m:sSup>
                      <m:r>
                        <a:rPr lang="fr-FR" sz="3600" b="0" i="1" smtClean="0">
                          <a:solidFill>
                            <a:srgbClr val="F97B57"/>
                          </a:solidFill>
                          <a:latin typeface="Cambria Math" panose="02040503050406030204" pitchFamily="18" charset="0"/>
                        </a:rPr>
                        <m:t>)</m:t>
                      </m:r>
                    </m:oMath>
                  </m:oMathPara>
                </a14:m>
                <a:endParaRPr lang="fr-FR" sz="3600" dirty="0"/>
              </a:p>
            </p:txBody>
          </p:sp>
        </mc:Choice>
        <mc:Fallback xmlns="">
          <p:sp>
            <p:nvSpPr>
              <p:cNvPr id="3" name="TextBox 2">
                <a:extLst>
                  <a:ext uri="{FF2B5EF4-FFF2-40B4-BE49-F238E27FC236}">
                    <a16:creationId xmlns:a16="http://schemas.microsoft.com/office/drawing/2014/main" id="{EFD6ACE4-0CED-4AEC-931C-D6F697B0B101}"/>
                  </a:ext>
                </a:extLst>
              </p:cNvPr>
              <p:cNvSpPr txBox="1">
                <a:spLocks noRot="1" noChangeAspect="1" noMove="1" noResize="1" noEditPoints="1" noAdjustHandles="1" noChangeArrowheads="1" noChangeShapeType="1" noTextEdit="1"/>
              </p:cNvSpPr>
              <p:nvPr/>
            </p:nvSpPr>
            <p:spPr>
              <a:xfrm>
                <a:off x="1007627" y="4268959"/>
                <a:ext cx="10176760" cy="553998"/>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7385768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71C7B5-DD27-40C9-8E90-D808A63DF6F4}"/>
              </a:ext>
            </a:extLst>
          </p:cNvPr>
          <p:cNvSpPr>
            <a:spLocks noChangeArrowheads="1"/>
          </p:cNvSpPr>
          <p:nvPr/>
        </p:nvSpPr>
        <p:spPr bwMode="auto">
          <a:xfrm>
            <a:off x="466093" y="430525"/>
            <a:ext cx="11259814" cy="2554545"/>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a:ln>
                  <a:noFill/>
                </a:ln>
                <a:solidFill>
                  <a:srgbClr val="C695C6"/>
                </a:solidFill>
                <a:effectLst/>
                <a:latin typeface="Consolas" panose="020B0609020204030204" pitchFamily="49" charset="0"/>
              </a:rPr>
              <a:t>def </a:t>
            </a:r>
            <a:r>
              <a:rPr kumimoji="0" lang="fr-FR" altLang="fr-FR" sz="3200" b="0" i="1" u="none" strike="noStrike" cap="none" normalizeH="0" baseline="0">
                <a:ln>
                  <a:noFill/>
                </a:ln>
                <a:solidFill>
                  <a:srgbClr val="5EB4B4"/>
                </a:solidFill>
                <a:effectLst/>
                <a:latin typeface="Consolas" panose="020B0609020204030204" pitchFamily="49" charset="0"/>
              </a:rPr>
              <a:t>gold</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A6ACB9"/>
                </a:solidFill>
                <a:effectLst/>
                <a:latin typeface="Consolas" panose="020B0609020204030204" pitchFamily="49" charset="0"/>
              </a:rPr>
              <a:t>mine</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F97A57"/>
                </a:solidFill>
                <a:effectLst/>
                <a:latin typeface="Consolas" panose="020B0609020204030204" pitchFamily="49" charset="0"/>
              </a:rPr>
              <a:t>:</a:t>
            </a:r>
            <a:br>
              <a:rPr kumimoji="0" lang="fr-FR" altLang="fr-FR" sz="3200" b="0" i="0" u="none" strike="noStrike" cap="none" normalizeH="0" baseline="0">
                <a:ln>
                  <a:noFill/>
                </a:ln>
                <a:solidFill>
                  <a:srgbClr val="F97A57"/>
                </a:solidFill>
                <a:effectLst/>
                <a:latin typeface="Consolas" panose="020B0609020204030204" pitchFamily="49" charset="0"/>
              </a:rPr>
            </a:br>
            <a:r>
              <a:rPr kumimoji="0" lang="fr-FR" altLang="fr-FR" sz="3200" b="0" i="0" u="none" strike="noStrike" cap="none" normalizeH="0" baseline="0">
                <a:ln>
                  <a:noFill/>
                </a:ln>
                <a:solidFill>
                  <a:srgbClr val="F97A57"/>
                </a:solidFill>
                <a:effectLst/>
                <a:latin typeface="Consolas" panose="020B0609020204030204" pitchFamily="49" charset="0"/>
              </a:rPr>
              <a:t>    </a:t>
            </a:r>
            <a:r>
              <a:rPr kumimoji="0" lang="fr-FR" altLang="fr-FR" sz="3200" b="0" i="0" u="none" strike="noStrike" cap="none" normalizeH="0" baseline="0">
                <a:ln>
                  <a:noFill/>
                </a:ln>
                <a:solidFill>
                  <a:srgbClr val="A9B7C6"/>
                </a:solidFill>
                <a:effectLst/>
                <a:latin typeface="Consolas" panose="020B0609020204030204" pitchFamily="49" charset="0"/>
              </a:rPr>
              <a:t>max_gold </a:t>
            </a:r>
            <a:r>
              <a:rPr kumimoji="0" lang="fr-FR" altLang="fr-FR" sz="3200" b="0" i="0" u="none" strike="noStrike" cap="none" normalizeH="0" baseline="0">
                <a:ln>
                  <a:noFill/>
                </a:ln>
                <a:solidFill>
                  <a:srgbClr val="F97A57"/>
                </a:solidFill>
                <a:effectLst/>
                <a:latin typeface="Consolas" panose="020B0609020204030204" pitchFamily="49" charset="0"/>
              </a:rPr>
              <a:t>= </a:t>
            </a:r>
            <a:r>
              <a:rPr kumimoji="0" lang="fr-FR" altLang="fr-FR" sz="3200" b="0" i="0" u="none" strike="noStrike" cap="none" normalizeH="0" baseline="0">
                <a:ln>
                  <a:noFill/>
                </a:ln>
                <a:solidFill>
                  <a:srgbClr val="F9AD57"/>
                </a:solidFill>
                <a:effectLst/>
                <a:latin typeface="Consolas" panose="020B0609020204030204" pitchFamily="49" charset="0"/>
              </a:rPr>
              <a:t>0</a:t>
            </a:r>
            <a:br>
              <a:rPr kumimoji="0" lang="fr-FR" altLang="fr-FR" sz="3200" b="0" i="0" u="none" strike="noStrike" cap="none" normalizeH="0" baseline="0">
                <a:ln>
                  <a:noFill/>
                </a:ln>
                <a:solidFill>
                  <a:srgbClr val="F9AD57"/>
                </a:solidFill>
                <a:effectLst/>
                <a:latin typeface="Consolas" panose="020B0609020204030204" pitchFamily="49" charset="0"/>
              </a:rPr>
            </a:br>
            <a:r>
              <a:rPr kumimoji="0" lang="fr-FR" altLang="fr-FR" sz="3200" b="0" i="0" u="none" strike="noStrike" cap="none" normalizeH="0" baseline="0">
                <a:ln>
                  <a:noFill/>
                </a:ln>
                <a:solidFill>
                  <a:srgbClr val="F9AD57"/>
                </a:solidFill>
                <a:effectLst/>
                <a:latin typeface="Consolas" panose="020B0609020204030204" pitchFamily="49" charset="0"/>
              </a:rPr>
              <a:t>    </a:t>
            </a:r>
            <a:r>
              <a:rPr kumimoji="0" lang="fr-FR" altLang="fr-FR" sz="3200" b="0" i="0" u="none" strike="noStrike" cap="none" normalizeH="0" baseline="0">
                <a:ln>
                  <a:noFill/>
                </a:ln>
                <a:solidFill>
                  <a:srgbClr val="C695C6"/>
                </a:solidFill>
                <a:effectLst/>
                <a:latin typeface="Consolas" panose="020B0609020204030204" pitchFamily="49" charset="0"/>
              </a:rPr>
              <a:t>for </a:t>
            </a:r>
            <a:r>
              <a:rPr kumimoji="0" lang="fr-FR" altLang="fr-FR" sz="3200" b="0" i="0" u="none" strike="noStrike" cap="none" normalizeH="0" baseline="0">
                <a:ln>
                  <a:noFill/>
                </a:ln>
                <a:solidFill>
                  <a:srgbClr val="A9B7C6"/>
                </a:solidFill>
                <a:effectLst/>
                <a:latin typeface="Consolas" panose="020B0609020204030204" pitchFamily="49" charset="0"/>
              </a:rPr>
              <a:t>i </a:t>
            </a:r>
            <a:r>
              <a:rPr kumimoji="0" lang="fr-FR" altLang="fr-FR" sz="3200" b="0" i="0" u="none" strike="noStrike" cap="none" normalizeH="0" baseline="0">
                <a:ln>
                  <a:noFill/>
                </a:ln>
                <a:solidFill>
                  <a:srgbClr val="C695C6"/>
                </a:solidFill>
                <a:effectLst/>
                <a:latin typeface="Consolas" panose="020B0609020204030204" pitchFamily="49" charset="0"/>
              </a:rPr>
              <a:t>in </a:t>
            </a:r>
            <a:r>
              <a:rPr kumimoji="0" lang="fr-FR" altLang="fr-FR" sz="3200" b="0" i="0" u="none" strike="noStrike" cap="none" normalizeH="0" baseline="0">
                <a:ln>
                  <a:noFill/>
                </a:ln>
                <a:solidFill>
                  <a:srgbClr val="8888C6"/>
                </a:solidFill>
                <a:effectLst/>
                <a:latin typeface="Consolas" panose="020B0609020204030204" pitchFamily="49" charset="0"/>
              </a:rPr>
              <a:t>range</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8888C6"/>
                </a:solidFill>
                <a:effectLst/>
                <a:latin typeface="Consolas" panose="020B0609020204030204" pitchFamily="49" charset="0"/>
              </a:rPr>
              <a:t>len</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A6ACB9"/>
                </a:solidFill>
                <a:effectLst/>
                <a:latin typeface="Consolas" panose="020B0609020204030204" pitchFamily="49" charset="0"/>
              </a:rPr>
              <a:t>mine</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F9AD57"/>
                </a:solidFill>
                <a:effectLst/>
                <a:latin typeface="Consolas" panose="020B0609020204030204" pitchFamily="49" charset="0"/>
              </a:rPr>
              <a:t>0</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F97A57"/>
                </a:solidFill>
                <a:effectLst/>
                <a:latin typeface="Consolas" panose="020B0609020204030204" pitchFamily="49" charset="0"/>
              </a:rPr>
              <a:t>:</a:t>
            </a:r>
            <a:br>
              <a:rPr kumimoji="0" lang="fr-FR" altLang="fr-FR" sz="3200" b="0" i="0" u="none" strike="noStrike" cap="none" normalizeH="0" baseline="0">
                <a:ln>
                  <a:noFill/>
                </a:ln>
                <a:solidFill>
                  <a:srgbClr val="F97A57"/>
                </a:solidFill>
                <a:effectLst/>
                <a:latin typeface="Consolas" panose="020B0609020204030204" pitchFamily="49" charset="0"/>
              </a:rPr>
            </a:br>
            <a:r>
              <a:rPr kumimoji="0" lang="fr-FR" altLang="fr-FR" sz="3200" b="0" i="0" u="none" strike="noStrike" cap="none" normalizeH="0" baseline="0">
                <a:ln>
                  <a:noFill/>
                </a:ln>
                <a:solidFill>
                  <a:srgbClr val="F97A57"/>
                </a:solidFill>
                <a:effectLst/>
                <a:latin typeface="Consolas" panose="020B0609020204030204" pitchFamily="49" charset="0"/>
              </a:rPr>
              <a:t>        </a:t>
            </a:r>
            <a:r>
              <a:rPr kumimoji="0" lang="fr-FR" altLang="fr-FR" sz="3200" b="0" i="0" u="none" strike="noStrike" cap="none" normalizeH="0" baseline="0">
                <a:ln>
                  <a:noFill/>
                </a:ln>
                <a:solidFill>
                  <a:srgbClr val="A9B7C6"/>
                </a:solidFill>
                <a:effectLst/>
                <a:latin typeface="Consolas" panose="020B0609020204030204" pitchFamily="49" charset="0"/>
              </a:rPr>
              <a:t>max_gold </a:t>
            </a:r>
            <a:r>
              <a:rPr kumimoji="0" lang="fr-FR" altLang="fr-FR" sz="3200" b="0" i="0" u="none" strike="noStrike" cap="none" normalizeH="0" baseline="0">
                <a:ln>
                  <a:noFill/>
                </a:ln>
                <a:solidFill>
                  <a:srgbClr val="F97A57"/>
                </a:solidFill>
                <a:effectLst/>
                <a:latin typeface="Consolas" panose="020B0609020204030204" pitchFamily="49" charset="0"/>
              </a:rPr>
              <a:t>= </a:t>
            </a:r>
            <a:r>
              <a:rPr kumimoji="0" lang="fr-FR" altLang="fr-FR" sz="3200" b="0" i="0" u="none" strike="noStrike" cap="none" normalizeH="0" baseline="0">
                <a:ln>
                  <a:noFill/>
                </a:ln>
                <a:solidFill>
                  <a:srgbClr val="8888C6"/>
                </a:solidFill>
                <a:effectLst/>
                <a:latin typeface="Consolas" panose="020B0609020204030204" pitchFamily="49" charset="0"/>
              </a:rPr>
              <a:t>max</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A9B7C6"/>
                </a:solidFill>
                <a:effectLst/>
                <a:latin typeface="Consolas" panose="020B0609020204030204" pitchFamily="49" charset="0"/>
              </a:rPr>
              <a:t>max_gold</a:t>
            </a:r>
            <a:r>
              <a:rPr kumimoji="0" lang="fr-FR" altLang="fr-FR" sz="3200" b="0" i="0" u="none" strike="noStrike" cap="none" normalizeH="0" baseline="0">
                <a:ln>
                  <a:noFill/>
                </a:ln>
                <a:solidFill>
                  <a:srgbClr val="FFFFFF"/>
                </a:solidFill>
                <a:effectLst/>
                <a:latin typeface="Consolas" panose="020B0609020204030204" pitchFamily="49" charset="0"/>
              </a:rPr>
              <a:t>, </a:t>
            </a:r>
            <a:r>
              <a:rPr kumimoji="0" lang="fr-FR" altLang="fr-FR" sz="3200" b="0" i="1" u="none" strike="noStrike" cap="none" normalizeH="0" baseline="0">
                <a:ln>
                  <a:noFill/>
                </a:ln>
                <a:solidFill>
                  <a:srgbClr val="5EB4B4"/>
                </a:solidFill>
                <a:effectLst/>
                <a:latin typeface="Consolas" panose="020B0609020204030204" pitchFamily="49" charset="0"/>
              </a:rPr>
              <a:t>rec</a:t>
            </a:r>
            <a:r>
              <a:rPr kumimoji="0" lang="fr-FR" altLang="fr-FR" sz="3200" b="0" i="0" u="none" strike="noStrike" cap="none" normalizeH="0" baseline="0">
                <a:ln>
                  <a:noFill/>
                </a:ln>
                <a:solidFill>
                  <a:srgbClr val="FFFFFF"/>
                </a:solidFill>
                <a:effectLst/>
                <a:latin typeface="Consolas" panose="020B0609020204030204" pitchFamily="49" charset="0"/>
              </a:rPr>
              <a:t>(</a:t>
            </a:r>
            <a:r>
              <a:rPr kumimoji="0" lang="fr-FR" altLang="fr-FR" sz="3200" b="0" i="0" u="none" strike="noStrike" cap="none" normalizeH="0" baseline="0">
                <a:ln>
                  <a:noFill/>
                </a:ln>
                <a:solidFill>
                  <a:srgbClr val="A6ACB9"/>
                </a:solidFill>
                <a:effectLst/>
                <a:latin typeface="Consolas" panose="020B0609020204030204" pitchFamily="49" charset="0"/>
              </a:rPr>
              <a:t>mine</a:t>
            </a:r>
            <a:r>
              <a:rPr kumimoji="0" lang="fr-FR" altLang="fr-FR" sz="3200" b="0" i="0" u="none" strike="noStrike" cap="none" normalizeH="0" baseline="0">
                <a:ln>
                  <a:noFill/>
                </a:ln>
                <a:solidFill>
                  <a:srgbClr val="FFFFFF"/>
                </a:solidFill>
                <a:effectLst/>
                <a:latin typeface="Consolas" panose="020B0609020204030204" pitchFamily="49" charset="0"/>
              </a:rPr>
              <a:t>, </a:t>
            </a:r>
            <a:r>
              <a:rPr kumimoji="0" lang="fr-FR" altLang="fr-FR" sz="3200" b="0" i="0" u="none" strike="noStrike" cap="none" normalizeH="0" baseline="0">
                <a:ln>
                  <a:noFill/>
                </a:ln>
                <a:solidFill>
                  <a:srgbClr val="F9AD57"/>
                </a:solidFill>
                <a:effectLst/>
                <a:latin typeface="Consolas" panose="020B0609020204030204" pitchFamily="49" charset="0"/>
              </a:rPr>
              <a:t>0</a:t>
            </a:r>
            <a:r>
              <a:rPr kumimoji="0" lang="fr-FR" altLang="fr-FR" sz="3200" b="0" i="0" u="none" strike="noStrike" cap="none" normalizeH="0" baseline="0">
                <a:ln>
                  <a:noFill/>
                </a:ln>
                <a:solidFill>
                  <a:srgbClr val="FFFFFF"/>
                </a:solidFill>
                <a:effectLst/>
                <a:latin typeface="Consolas" panose="020B0609020204030204" pitchFamily="49" charset="0"/>
              </a:rPr>
              <a:t>, </a:t>
            </a:r>
            <a:r>
              <a:rPr kumimoji="0" lang="fr-FR" altLang="fr-FR" sz="3200" b="0" i="0" u="none" strike="noStrike" cap="none" normalizeH="0" baseline="0">
                <a:ln>
                  <a:noFill/>
                </a:ln>
                <a:solidFill>
                  <a:srgbClr val="A9B7C6"/>
                </a:solidFill>
                <a:effectLst/>
                <a:latin typeface="Consolas" panose="020B0609020204030204" pitchFamily="49" charset="0"/>
              </a:rPr>
              <a:t>i</a:t>
            </a:r>
            <a:r>
              <a:rPr kumimoji="0" lang="fr-FR" altLang="fr-FR" sz="3200" b="0" i="0" u="none" strike="noStrike" cap="none" normalizeH="0" baseline="0">
                <a:ln>
                  <a:noFill/>
                </a:ln>
                <a:solidFill>
                  <a:srgbClr val="FFFFFF"/>
                </a:solidFill>
                <a:effectLst/>
                <a:latin typeface="Consolas" panose="020B0609020204030204" pitchFamily="49" charset="0"/>
              </a:rPr>
              <a:t>))</a:t>
            </a:r>
            <a:br>
              <a:rPr kumimoji="0" lang="fr-FR" altLang="fr-FR" sz="3200" b="0" i="0" u="none" strike="noStrike" cap="none" normalizeH="0" baseline="0">
                <a:ln>
                  <a:noFill/>
                </a:ln>
                <a:solidFill>
                  <a:srgbClr val="FFFFFF"/>
                </a:solidFill>
                <a:effectLst/>
                <a:latin typeface="Consolas" panose="020B0609020204030204" pitchFamily="49" charset="0"/>
              </a:rPr>
            </a:br>
            <a:r>
              <a:rPr kumimoji="0" lang="fr-FR" altLang="fr-FR" sz="3200" b="0" i="0" u="none" strike="noStrike" cap="none" normalizeH="0" baseline="0">
                <a:ln>
                  <a:noFill/>
                </a:ln>
                <a:solidFill>
                  <a:srgbClr val="FFFFFF"/>
                </a:solidFill>
                <a:effectLst/>
                <a:latin typeface="Consolas" panose="020B0609020204030204" pitchFamily="49" charset="0"/>
              </a:rPr>
              <a:t>    </a:t>
            </a:r>
            <a:r>
              <a:rPr kumimoji="0" lang="fr-FR" altLang="fr-FR" sz="3200" b="0" i="0" u="none" strike="noStrike" cap="none" normalizeH="0" baseline="0">
                <a:ln>
                  <a:noFill/>
                </a:ln>
                <a:solidFill>
                  <a:srgbClr val="C695C6"/>
                </a:solidFill>
                <a:effectLst/>
                <a:latin typeface="Consolas" panose="020B0609020204030204" pitchFamily="49" charset="0"/>
              </a:rPr>
              <a:t>return </a:t>
            </a:r>
            <a:r>
              <a:rPr kumimoji="0" lang="fr-FR" altLang="fr-FR" sz="3200" b="0" i="0" u="none" strike="noStrike" cap="none" normalizeH="0" baseline="0">
                <a:ln>
                  <a:noFill/>
                </a:ln>
                <a:solidFill>
                  <a:srgbClr val="A9B7C6"/>
                </a:solidFill>
                <a:effectLst/>
                <a:latin typeface="Consolas" panose="020B0609020204030204" pitchFamily="49" charset="0"/>
              </a:rPr>
              <a:t>max_gold</a:t>
            </a:r>
            <a:endParaRPr kumimoji="0" lang="fr-FR" altLang="fr-FR" sz="44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8976D81-22D0-48A1-A0D0-681F239EAE5B}"/>
                  </a:ext>
                </a:extLst>
              </p:cNvPr>
              <p:cNvSpPr/>
              <p:nvPr/>
            </p:nvSpPr>
            <p:spPr>
              <a:xfrm>
                <a:off x="2220642" y="1985607"/>
                <a:ext cx="9349058" cy="465491"/>
              </a:xfrm>
              <a:prstGeom prst="rect">
                <a:avLst/>
              </a:prstGeom>
              <a:gradFill flip="none" rotWithShape="1">
                <a:gsLst>
                  <a:gs pos="0">
                    <a:schemeClr val="tx1">
                      <a:alpha val="0"/>
                    </a:schemeClr>
                  </a:gs>
                  <a:gs pos="34000">
                    <a:schemeClr val="tx1">
                      <a:alpha val="51000"/>
                    </a:schemeClr>
                  </a:gs>
                  <a:gs pos="68000">
                    <a:schemeClr val="tx1">
                      <a:alpha val="71000"/>
                    </a:schemeClr>
                  </a:gs>
                  <a:gs pos="100000">
                    <a:schemeClr val="tx1"/>
                  </a:gs>
                </a:gsLst>
                <a:lin ang="108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fr-FR" sz="2400" b="0" i="1" dirty="0" smtClean="0">
                          <a:solidFill>
                            <a:srgbClr val="343D46"/>
                          </a:solidFill>
                          <a:latin typeface="Cambria Math" panose="02040503050406030204" pitchFamily="18" charset="0"/>
                        </a:rPr>
                        <m:t>𝑂</m:t>
                      </m:r>
                      <m:r>
                        <a:rPr lang="fr-FR" sz="2400" b="0" i="1" dirty="0" smtClean="0">
                          <a:solidFill>
                            <a:srgbClr val="343D46"/>
                          </a:solidFill>
                          <a:latin typeface="Cambria Math" panose="02040503050406030204" pitchFamily="18" charset="0"/>
                        </a:rPr>
                        <m:t>(</m:t>
                      </m:r>
                      <m:r>
                        <a:rPr lang="fr-FR" sz="2400" b="0" i="1" dirty="0" smtClean="0">
                          <a:solidFill>
                            <a:srgbClr val="343D46"/>
                          </a:solidFill>
                          <a:latin typeface="Cambria Math" panose="02040503050406030204" pitchFamily="18" charset="0"/>
                        </a:rPr>
                        <m:t>𝑛</m:t>
                      </m:r>
                      <m:r>
                        <a:rPr lang="fr-FR" sz="2400" b="0" i="1" dirty="0" smtClean="0">
                          <a:solidFill>
                            <a:srgbClr val="343D46"/>
                          </a:solidFill>
                          <a:latin typeface="Cambria Math" panose="02040503050406030204" pitchFamily="18" charset="0"/>
                        </a:rPr>
                        <m:t>)</m:t>
                      </m:r>
                    </m:oMath>
                  </m:oMathPara>
                </a14:m>
                <a:endParaRPr lang="en-GB" sz="2400" dirty="0">
                  <a:solidFill>
                    <a:srgbClr val="343D46"/>
                  </a:solidFill>
                </a:endParaRPr>
              </a:p>
            </p:txBody>
          </p:sp>
        </mc:Choice>
        <mc:Fallback xmlns="">
          <p:sp>
            <p:nvSpPr>
              <p:cNvPr id="30" name="Rectangle 29">
                <a:extLst>
                  <a:ext uri="{FF2B5EF4-FFF2-40B4-BE49-F238E27FC236}">
                    <a16:creationId xmlns:a16="http://schemas.microsoft.com/office/drawing/2014/main" id="{E8976D81-22D0-48A1-A0D0-681F239EAE5B}"/>
                  </a:ext>
                </a:extLst>
              </p:cNvPr>
              <p:cNvSpPr>
                <a:spLocks noRot="1" noChangeAspect="1" noMove="1" noResize="1" noEditPoints="1" noAdjustHandles="1" noChangeArrowheads="1" noChangeShapeType="1" noTextEdit="1"/>
              </p:cNvSpPr>
              <p:nvPr/>
            </p:nvSpPr>
            <p:spPr>
              <a:xfrm>
                <a:off x="2220642" y="1985607"/>
                <a:ext cx="9349058" cy="465491"/>
              </a:xfrm>
              <a:prstGeom prst="rect">
                <a:avLst/>
              </a:prstGeom>
              <a:blipFill>
                <a:blip r:embed="rId2"/>
                <a:stretch>
                  <a:fillRect l="-130" b="-17105"/>
                </a:stretch>
              </a:blipFill>
              <a:ln w="1905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FD6ACE4-0CED-4AEC-931C-D6F697B0B101}"/>
                  </a:ext>
                </a:extLst>
              </p:cNvPr>
              <p:cNvSpPr txBox="1"/>
              <p:nvPr/>
            </p:nvSpPr>
            <p:spPr>
              <a:xfrm>
                <a:off x="2382523" y="4268959"/>
                <a:ext cx="7426970" cy="73866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fr-FR" sz="4800" b="0" i="1" smtClean="0">
                              <a:latin typeface="Cambria Math" panose="02040503050406030204" pitchFamily="18" charset="0"/>
                            </a:rPr>
                          </m:ctrlPr>
                        </m:sSubPr>
                        <m:e>
                          <m:r>
                            <a:rPr lang="fr-FR" sz="4800" b="0" i="1" smtClean="0">
                              <a:latin typeface="Cambria Math" panose="02040503050406030204" pitchFamily="18" charset="0"/>
                            </a:rPr>
                            <m:t>𝑆</m:t>
                          </m:r>
                        </m:e>
                        <m:sub>
                          <m:r>
                            <a:rPr lang="fr-FR" sz="4800" b="0" i="1" smtClean="0">
                              <a:latin typeface="Cambria Math" panose="02040503050406030204" pitchFamily="18" charset="0"/>
                            </a:rPr>
                            <m:t>2</m:t>
                          </m:r>
                        </m:sub>
                      </m:sSub>
                      <m:d>
                        <m:dPr>
                          <m:ctrlPr>
                            <a:rPr lang="fr-FR" sz="4800" b="0" i="1" smtClean="0">
                              <a:latin typeface="Cambria Math" panose="02040503050406030204" pitchFamily="18" charset="0"/>
                            </a:rPr>
                          </m:ctrlPr>
                        </m:dPr>
                        <m:e>
                          <m:r>
                            <a:rPr lang="fr-FR" sz="4800" b="0" i="1" smtClean="0">
                              <a:latin typeface="Cambria Math" panose="02040503050406030204" pitchFamily="18" charset="0"/>
                            </a:rPr>
                            <m:t>𝑛</m:t>
                          </m:r>
                          <m:r>
                            <a:rPr lang="fr-FR" sz="4800" b="0" i="1" smtClean="0">
                              <a:latin typeface="Cambria Math" panose="02040503050406030204" pitchFamily="18" charset="0"/>
                            </a:rPr>
                            <m:t>,</m:t>
                          </m:r>
                          <m:r>
                            <a:rPr lang="fr-FR" sz="4800" b="0" i="1" smtClean="0">
                              <a:latin typeface="Cambria Math" panose="02040503050406030204" pitchFamily="18" charset="0"/>
                            </a:rPr>
                            <m:t>𝑚</m:t>
                          </m:r>
                        </m:e>
                      </m:d>
                      <m:r>
                        <a:rPr lang="fr-FR" sz="4800" b="0" i="1" smtClean="0">
                          <a:latin typeface="Cambria Math" panose="02040503050406030204" pitchFamily="18" charset="0"/>
                        </a:rPr>
                        <m:t>=</m:t>
                      </m:r>
                      <m:r>
                        <a:rPr lang="fr-FR" sz="4800" b="0" i="1" smtClean="0">
                          <a:latin typeface="Cambria Math" panose="02040503050406030204" pitchFamily="18" charset="0"/>
                        </a:rPr>
                        <m:t>𝑆</m:t>
                      </m:r>
                      <m:r>
                        <a:rPr lang="fr-FR" sz="4800" b="0" i="1" smtClean="0">
                          <a:latin typeface="Cambria Math" panose="02040503050406030204" pitchFamily="18" charset="0"/>
                        </a:rPr>
                        <m:t>(</m:t>
                      </m:r>
                      <m:r>
                        <a:rPr lang="fr-FR" sz="4800" b="0" i="1" smtClean="0">
                          <a:latin typeface="Cambria Math" panose="02040503050406030204" pitchFamily="18" charset="0"/>
                        </a:rPr>
                        <m:t>𝑛</m:t>
                      </m:r>
                      <m:r>
                        <a:rPr lang="fr-FR" sz="4800" b="0" i="1" smtClean="0">
                          <a:latin typeface="Cambria Math" panose="02040503050406030204" pitchFamily="18" charset="0"/>
                        </a:rPr>
                        <m:t>,</m:t>
                      </m:r>
                      <m:r>
                        <a:rPr lang="fr-FR" sz="4800" b="0" i="1" smtClean="0">
                          <a:latin typeface="Cambria Math" panose="02040503050406030204" pitchFamily="18" charset="0"/>
                        </a:rPr>
                        <m:t>𝑚</m:t>
                      </m:r>
                      <m:r>
                        <a:rPr lang="fr-FR" sz="4800" b="0" i="1" smtClean="0">
                          <a:latin typeface="Cambria Math" panose="02040503050406030204" pitchFamily="18" charset="0"/>
                        </a:rPr>
                        <m:t>)=</m:t>
                      </m:r>
                      <m:r>
                        <a:rPr lang="fr-FR" sz="4800" b="0" i="1" smtClean="0">
                          <a:solidFill>
                            <a:srgbClr val="F97B57"/>
                          </a:solidFill>
                          <a:latin typeface="Cambria Math" panose="02040503050406030204" pitchFamily="18" charset="0"/>
                        </a:rPr>
                        <m:t>𝑂</m:t>
                      </m:r>
                      <m:r>
                        <a:rPr lang="fr-FR" sz="4800" b="0" i="1" smtClean="0">
                          <a:solidFill>
                            <a:srgbClr val="F97B57"/>
                          </a:solidFill>
                          <a:latin typeface="Cambria Math" panose="02040503050406030204" pitchFamily="18" charset="0"/>
                        </a:rPr>
                        <m:t>(</m:t>
                      </m:r>
                      <m:r>
                        <a:rPr lang="fr-FR" sz="4800" b="0" i="1" smtClean="0">
                          <a:solidFill>
                            <a:srgbClr val="F97B57"/>
                          </a:solidFill>
                          <a:latin typeface="Cambria Math" panose="02040503050406030204" pitchFamily="18" charset="0"/>
                        </a:rPr>
                        <m:t>𝑛</m:t>
                      </m:r>
                      <m:r>
                        <a:rPr lang="fr-FR" sz="4800" b="0" i="1" smtClean="0">
                          <a:solidFill>
                            <a:srgbClr val="F97B57"/>
                          </a:solidFill>
                          <a:latin typeface="Cambria Math" panose="02040503050406030204" pitchFamily="18" charset="0"/>
                        </a:rPr>
                        <m:t>)</m:t>
                      </m:r>
                    </m:oMath>
                  </m:oMathPara>
                </a14:m>
                <a:endParaRPr lang="fr-FR" sz="4800" dirty="0"/>
              </a:p>
            </p:txBody>
          </p:sp>
        </mc:Choice>
        <mc:Fallback xmlns="">
          <p:sp>
            <p:nvSpPr>
              <p:cNvPr id="3" name="TextBox 2">
                <a:extLst>
                  <a:ext uri="{FF2B5EF4-FFF2-40B4-BE49-F238E27FC236}">
                    <a16:creationId xmlns:a16="http://schemas.microsoft.com/office/drawing/2014/main" id="{EFD6ACE4-0CED-4AEC-931C-D6F697B0B101}"/>
                  </a:ext>
                </a:extLst>
              </p:cNvPr>
              <p:cNvSpPr txBox="1">
                <a:spLocks noRot="1" noChangeAspect="1" noMove="1" noResize="1" noEditPoints="1" noAdjustHandles="1" noChangeArrowheads="1" noChangeShapeType="1" noTextEdit="1"/>
              </p:cNvSpPr>
              <p:nvPr/>
            </p:nvSpPr>
            <p:spPr>
              <a:xfrm>
                <a:off x="2382523" y="4268959"/>
                <a:ext cx="7426970" cy="738664"/>
              </a:xfrm>
              <a:prstGeom prst="rect">
                <a:avLst/>
              </a:prstGeom>
              <a:blipFill>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9407997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a:extLst>
              <a:ext uri="{FF2B5EF4-FFF2-40B4-BE49-F238E27FC236}">
                <a16:creationId xmlns:a16="http://schemas.microsoft.com/office/drawing/2014/main" id="{E2E3659C-D22C-4834-B0D4-03C01089911F}"/>
              </a:ext>
            </a:extLst>
          </p:cNvPr>
          <p:cNvCxnSpPr>
            <a:cxnSpLocks/>
            <a:stCxn id="40" idx="2"/>
            <a:endCxn id="10" idx="0"/>
          </p:cNvCxnSpPr>
          <p:nvPr/>
        </p:nvCxnSpPr>
        <p:spPr>
          <a:xfrm>
            <a:off x="9448800" y="2441626"/>
            <a:ext cx="0" cy="3438474"/>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B733E33-79B5-4EEB-A8B2-C04AD744A9E3}"/>
              </a:ext>
            </a:extLst>
          </p:cNvPr>
          <p:cNvCxnSpPr>
            <a:cxnSpLocks/>
            <a:stCxn id="39" idx="2"/>
            <a:endCxn id="9" idx="0"/>
          </p:cNvCxnSpPr>
          <p:nvPr/>
        </p:nvCxnSpPr>
        <p:spPr>
          <a:xfrm>
            <a:off x="7772400" y="2441626"/>
            <a:ext cx="0" cy="3438474"/>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FA3E39D-01D3-4814-9F0B-8290B67E9654}"/>
              </a:ext>
            </a:extLst>
          </p:cNvPr>
          <p:cNvCxnSpPr>
            <a:cxnSpLocks/>
            <a:stCxn id="36" idx="2"/>
            <a:endCxn id="4" idx="0"/>
          </p:cNvCxnSpPr>
          <p:nvPr/>
        </p:nvCxnSpPr>
        <p:spPr>
          <a:xfrm>
            <a:off x="2743200" y="2441626"/>
            <a:ext cx="0" cy="3438474"/>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823E384-D61B-4B8A-949F-75F516BD33C7}"/>
              </a:ext>
            </a:extLst>
          </p:cNvPr>
          <p:cNvCxnSpPr>
            <a:cxnSpLocks/>
            <a:stCxn id="37" idx="2"/>
            <a:endCxn id="7" idx="0"/>
          </p:cNvCxnSpPr>
          <p:nvPr/>
        </p:nvCxnSpPr>
        <p:spPr>
          <a:xfrm>
            <a:off x="4419600" y="2441626"/>
            <a:ext cx="0" cy="3438474"/>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7AC119D-5C4A-482A-87C9-9EBA9756E831}"/>
              </a:ext>
            </a:extLst>
          </p:cNvPr>
          <p:cNvCxnSpPr>
            <a:cxnSpLocks/>
            <a:stCxn id="43" idx="2"/>
            <a:endCxn id="11" idx="0"/>
          </p:cNvCxnSpPr>
          <p:nvPr/>
        </p:nvCxnSpPr>
        <p:spPr>
          <a:xfrm>
            <a:off x="6096000" y="866826"/>
            <a:ext cx="0" cy="5013274"/>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E3EC17C-4E0E-4BA1-9C12-A1F63AEA4247}"/>
              </a:ext>
            </a:extLst>
          </p:cNvPr>
          <p:cNvSpPr txBox="1"/>
          <p:nvPr/>
        </p:nvSpPr>
        <p:spPr>
          <a:xfrm>
            <a:off x="-1" y="28388"/>
            <a:ext cx="2743191" cy="1815882"/>
          </a:xfrm>
          <a:prstGeom prst="rect">
            <a:avLst/>
          </a:prstGeom>
          <a:noFill/>
        </p:spPr>
        <p:txBody>
          <a:bodyPr wrap="square" rtlCol="0">
            <a:spAutoFit/>
          </a:bodyPr>
          <a:lstStyle/>
          <a:p>
            <a:r>
              <a:rPr lang="fr-FR" sz="1600">
                <a:solidFill>
                  <a:srgbClr val="33CCFF"/>
                </a:solidFill>
                <a:latin typeface="Eudoxus Sans Medium" pitchFamily="2" charset="0"/>
                <a:cs typeface="Eudoxus Sans Medium" pitchFamily="2" charset="0"/>
              </a:rPr>
              <a:t>input:</a:t>
            </a:r>
          </a:p>
          <a:p>
            <a:r>
              <a:rPr kumimoji="0" lang="fr-FR" altLang="fr-FR" sz="1600" b="0" i="0" u="none" strike="noStrike" cap="none" normalizeH="0" baseline="0">
                <a:ln>
                  <a:noFill/>
                </a:ln>
                <a:solidFill>
                  <a:srgbClr val="A9B7C6"/>
                </a:solidFill>
                <a:effectLst/>
                <a:latin typeface="Consolas" panose="020B0609020204030204" pitchFamily="49" charset="0"/>
              </a:rPr>
              <a:t>mine </a:t>
            </a:r>
            <a:r>
              <a:rPr kumimoji="0" lang="fr-FR" altLang="fr-FR" sz="1600" b="0" i="0" u="none" strike="noStrike" cap="none" normalizeH="0" baseline="0">
                <a:ln>
                  <a:noFill/>
                </a:ln>
                <a:solidFill>
                  <a:srgbClr val="F97A57"/>
                </a:solidFill>
                <a:effectLst/>
                <a:latin typeface="Consolas" panose="020B0609020204030204" pitchFamily="49" charset="0"/>
              </a:rPr>
              <a:t>= </a:t>
            </a:r>
            <a:r>
              <a:rPr kumimoji="0" lang="fr-FR" altLang="fr-FR" sz="1600" b="0" i="0" u="none" strike="noStrike" cap="none" normalizeH="0" baseline="0">
                <a:ln>
                  <a:noFill/>
                </a:ln>
                <a:solidFill>
                  <a:srgbClr val="FFFFFF"/>
                </a:solidFill>
                <a:effectLst/>
                <a:latin typeface="Consolas" panose="020B0609020204030204" pitchFamily="49" charset="0"/>
              </a:rPr>
              <a:t>[</a:t>
            </a:r>
            <a:br>
              <a:rPr kumimoji="0" lang="fr-FR" altLang="fr-FR" sz="1600" b="0" i="0" u="none" strike="noStrike" cap="none" normalizeH="0" baseline="0">
                <a:ln>
                  <a:noFill/>
                </a:ln>
                <a:solidFill>
                  <a:srgbClr val="FFFFFF"/>
                </a:solidFill>
                <a:effectLst/>
                <a:latin typeface="Consolas" panose="020B0609020204030204" pitchFamily="49" charset="0"/>
              </a:rPr>
            </a:b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3</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2</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12</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15</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10</a:t>
            </a:r>
            <a:r>
              <a:rPr kumimoji="0" lang="fr-FR" altLang="fr-FR" sz="1600" b="0" i="0" u="none" strike="noStrike" cap="none" normalizeH="0" baseline="0">
                <a:ln>
                  <a:noFill/>
                </a:ln>
                <a:solidFill>
                  <a:srgbClr val="FFFFFF"/>
                </a:solidFill>
                <a:effectLst/>
                <a:latin typeface="Consolas" panose="020B0609020204030204" pitchFamily="49" charset="0"/>
              </a:rPr>
              <a:t>],</a:t>
            </a:r>
            <a:br>
              <a:rPr kumimoji="0" lang="fr-FR" altLang="fr-FR" sz="1600" b="0" i="0" u="none" strike="noStrike" cap="none" normalizeH="0" baseline="0">
                <a:ln>
                  <a:noFill/>
                </a:ln>
                <a:solidFill>
                  <a:srgbClr val="FFFFFF"/>
                </a:solidFill>
                <a:effectLst/>
                <a:latin typeface="Consolas" panose="020B0609020204030204" pitchFamily="49" charset="0"/>
              </a:rPr>
            </a:b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6</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19</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7</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11</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17</a:t>
            </a:r>
            <a:r>
              <a:rPr kumimoji="0" lang="fr-FR" altLang="fr-FR" sz="1600" b="0" i="0" u="none" strike="noStrike" cap="none" normalizeH="0" baseline="0">
                <a:ln>
                  <a:noFill/>
                </a:ln>
                <a:solidFill>
                  <a:srgbClr val="FFFFFF"/>
                </a:solidFill>
                <a:effectLst/>
                <a:latin typeface="Consolas" panose="020B0609020204030204" pitchFamily="49" charset="0"/>
              </a:rPr>
              <a:t>],</a:t>
            </a:r>
            <a:br>
              <a:rPr kumimoji="0" lang="fr-FR" altLang="fr-FR" sz="1600" b="0" i="0" u="none" strike="noStrike" cap="none" normalizeH="0" baseline="0">
                <a:ln>
                  <a:noFill/>
                </a:ln>
                <a:solidFill>
                  <a:srgbClr val="FFFFFF"/>
                </a:solidFill>
                <a:effectLst/>
                <a:latin typeface="Consolas" panose="020B0609020204030204" pitchFamily="49" charset="0"/>
              </a:rPr>
            </a:b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8</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5</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12</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32</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21</a:t>
            </a:r>
            <a:r>
              <a:rPr kumimoji="0" lang="fr-FR" altLang="fr-FR" sz="1600" b="0" i="0" u="none" strike="noStrike" cap="none" normalizeH="0" baseline="0">
                <a:ln>
                  <a:noFill/>
                </a:ln>
                <a:solidFill>
                  <a:srgbClr val="FFFFFF"/>
                </a:solidFill>
                <a:effectLst/>
                <a:latin typeface="Consolas" panose="020B0609020204030204" pitchFamily="49" charset="0"/>
              </a:rPr>
              <a:t>],</a:t>
            </a:r>
            <a:br>
              <a:rPr kumimoji="0" lang="fr-FR" altLang="fr-FR" sz="1600" b="0" i="0" u="none" strike="noStrike" cap="none" normalizeH="0" baseline="0">
                <a:ln>
                  <a:noFill/>
                </a:ln>
                <a:solidFill>
                  <a:srgbClr val="FFFFFF"/>
                </a:solidFill>
                <a:effectLst/>
                <a:latin typeface="Consolas" panose="020B0609020204030204" pitchFamily="49" charset="0"/>
              </a:rPr>
            </a:b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3</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20</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2</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9</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7</a:t>
            </a:r>
            <a:r>
              <a:rPr kumimoji="0" lang="fr-FR" altLang="fr-FR" sz="1600" b="0" i="0" u="none" strike="noStrike" cap="none" normalizeH="0" baseline="0">
                <a:ln>
                  <a:noFill/>
                </a:ln>
                <a:solidFill>
                  <a:srgbClr val="FFFFFF"/>
                </a:solidFill>
                <a:effectLst/>
                <a:latin typeface="Consolas" panose="020B0609020204030204" pitchFamily="49" charset="0"/>
              </a:rPr>
              <a:t>]</a:t>
            </a:r>
            <a:br>
              <a:rPr kumimoji="0" lang="fr-FR" altLang="fr-FR" sz="1600" b="0" i="0" u="none" strike="noStrike" cap="none" normalizeH="0" baseline="0">
                <a:ln>
                  <a:noFill/>
                </a:ln>
                <a:solidFill>
                  <a:srgbClr val="FFFFFF"/>
                </a:solidFill>
                <a:effectLst/>
                <a:latin typeface="Consolas" panose="020B0609020204030204" pitchFamily="49" charset="0"/>
              </a:rPr>
            </a:br>
            <a:r>
              <a:rPr kumimoji="0" lang="fr-FR" altLang="fr-FR" sz="1600" b="0" i="0" u="none" strike="noStrike" cap="none" normalizeH="0" baseline="0">
                <a:ln>
                  <a:noFill/>
                </a:ln>
                <a:solidFill>
                  <a:srgbClr val="FFFFFF"/>
                </a:solidFill>
                <a:effectLst/>
                <a:latin typeface="Consolas" panose="020B0609020204030204" pitchFamily="49" charset="0"/>
              </a:rPr>
              <a:t>]</a:t>
            </a:r>
            <a:endParaRPr kumimoji="0" lang="fr-FR" altLang="fr-FR" sz="1600" b="0" i="0" u="none" strike="noStrike" cap="none" normalizeH="0" baseline="0">
              <a:ln>
                <a:noFill/>
              </a:ln>
              <a:solidFill>
                <a:schemeClr val="tx1"/>
              </a:solidFill>
              <a:effectLst/>
              <a:latin typeface="Arial" panose="020B0604020202020204" pitchFamily="34" charset="0"/>
            </a:endParaRPr>
          </a:p>
        </p:txBody>
      </p:sp>
      <p:cxnSp>
        <p:nvCxnSpPr>
          <p:cNvPr id="45" name="Connector: Elbow 44">
            <a:extLst>
              <a:ext uri="{FF2B5EF4-FFF2-40B4-BE49-F238E27FC236}">
                <a16:creationId xmlns:a16="http://schemas.microsoft.com/office/drawing/2014/main" id="{4A932594-9968-4A85-82DC-877E1D58F327}"/>
              </a:ext>
            </a:extLst>
          </p:cNvPr>
          <p:cNvCxnSpPr>
            <a:cxnSpLocks/>
            <a:stCxn id="43" idx="2"/>
            <a:endCxn id="36" idx="0"/>
          </p:cNvCxnSpPr>
          <p:nvPr/>
        </p:nvCxnSpPr>
        <p:spPr>
          <a:xfrm rot="5400000">
            <a:off x="3924300" y="-314274"/>
            <a:ext cx="990600" cy="3352800"/>
          </a:xfrm>
          <a:prstGeom prst="bentConnector3">
            <a:avLst>
              <a:gd name="adj1" fmla="val 50000"/>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C4335B94-B7AB-41B5-A909-F6F5BB2C7F62}"/>
              </a:ext>
            </a:extLst>
          </p:cNvPr>
          <p:cNvCxnSpPr>
            <a:cxnSpLocks/>
            <a:stCxn id="43" idx="2"/>
            <a:endCxn id="37" idx="0"/>
          </p:cNvCxnSpPr>
          <p:nvPr/>
        </p:nvCxnSpPr>
        <p:spPr>
          <a:xfrm rot="5400000">
            <a:off x="4762500" y="523926"/>
            <a:ext cx="990600" cy="1676400"/>
          </a:xfrm>
          <a:prstGeom prst="bentConnector3">
            <a:avLst>
              <a:gd name="adj1" fmla="val 50000"/>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88EA831D-1668-49E2-97F6-EC2BAC3A62D1}"/>
              </a:ext>
            </a:extLst>
          </p:cNvPr>
          <p:cNvCxnSpPr>
            <a:cxnSpLocks/>
            <a:stCxn id="43" idx="2"/>
            <a:endCxn id="39" idx="0"/>
          </p:cNvCxnSpPr>
          <p:nvPr/>
        </p:nvCxnSpPr>
        <p:spPr>
          <a:xfrm rot="16200000" flipH="1">
            <a:off x="6438900" y="523926"/>
            <a:ext cx="990600" cy="1676400"/>
          </a:xfrm>
          <a:prstGeom prst="bentConnector3">
            <a:avLst>
              <a:gd name="adj1" fmla="val 50000"/>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4A82876-5EAA-420A-92C4-4FC575DC57E2}"/>
              </a:ext>
            </a:extLst>
          </p:cNvPr>
          <p:cNvCxnSpPr>
            <a:cxnSpLocks/>
            <a:stCxn id="43" idx="2"/>
            <a:endCxn id="40" idx="0"/>
          </p:cNvCxnSpPr>
          <p:nvPr/>
        </p:nvCxnSpPr>
        <p:spPr>
          <a:xfrm rot="16200000" flipH="1">
            <a:off x="7277100" y="-314274"/>
            <a:ext cx="990600" cy="3352800"/>
          </a:xfrm>
          <a:prstGeom prst="bentConnector3">
            <a:avLst>
              <a:gd name="adj1" fmla="val 50000"/>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6F929C4-0598-4C2C-92E7-6EADA0D46C75}"/>
              </a:ext>
            </a:extLst>
          </p:cNvPr>
          <p:cNvCxnSpPr>
            <a:cxnSpLocks/>
          </p:cNvCxnSpPr>
          <p:nvPr/>
        </p:nvCxnSpPr>
        <p:spPr>
          <a:xfrm>
            <a:off x="2743199"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9883EC8-0A5E-4E1B-B39B-CCC39723B3E1}"/>
              </a:ext>
            </a:extLst>
          </p:cNvPr>
          <p:cNvCxnSpPr>
            <a:cxnSpLocks/>
          </p:cNvCxnSpPr>
          <p:nvPr/>
        </p:nvCxnSpPr>
        <p:spPr>
          <a:xfrm>
            <a:off x="4419599"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8E91457-D590-461F-8D10-E937B605612D}"/>
              </a:ext>
            </a:extLst>
          </p:cNvPr>
          <p:cNvCxnSpPr>
            <a:cxnSpLocks/>
          </p:cNvCxnSpPr>
          <p:nvPr/>
        </p:nvCxnSpPr>
        <p:spPr>
          <a:xfrm>
            <a:off x="6095998"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2D4F8A7-30BD-4866-A5C4-458C17CC210E}"/>
              </a:ext>
            </a:extLst>
          </p:cNvPr>
          <p:cNvCxnSpPr>
            <a:cxnSpLocks/>
          </p:cNvCxnSpPr>
          <p:nvPr/>
        </p:nvCxnSpPr>
        <p:spPr>
          <a:xfrm>
            <a:off x="7772401"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5C9A227-55B1-4F55-A255-AE350DE103AE}"/>
              </a:ext>
            </a:extLst>
          </p:cNvPr>
          <p:cNvCxnSpPr>
            <a:cxnSpLocks/>
            <a:stCxn id="40" idx="2"/>
            <a:endCxn id="35" idx="0"/>
          </p:cNvCxnSpPr>
          <p:nvPr/>
        </p:nvCxnSpPr>
        <p:spPr>
          <a:xfrm>
            <a:off x="9448800"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31F7E29-D18E-437F-A22E-EC1EA2B06D1F}"/>
              </a:ext>
            </a:extLst>
          </p:cNvPr>
          <p:cNvCxnSpPr>
            <a:cxnSpLocks/>
          </p:cNvCxnSpPr>
          <p:nvPr/>
        </p:nvCxnSpPr>
        <p:spPr>
          <a:xfrm flipH="1">
            <a:off x="7772400"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804DC93-E699-48DE-B0BF-F41C9BCEB259}"/>
              </a:ext>
            </a:extLst>
          </p:cNvPr>
          <p:cNvCxnSpPr>
            <a:cxnSpLocks/>
          </p:cNvCxnSpPr>
          <p:nvPr/>
        </p:nvCxnSpPr>
        <p:spPr>
          <a:xfrm flipH="1">
            <a:off x="6095996"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0FAF2CD-143A-48AB-BC2E-463ED632C2F5}"/>
              </a:ext>
            </a:extLst>
          </p:cNvPr>
          <p:cNvCxnSpPr>
            <a:cxnSpLocks/>
          </p:cNvCxnSpPr>
          <p:nvPr/>
        </p:nvCxnSpPr>
        <p:spPr>
          <a:xfrm flipH="1">
            <a:off x="4419596"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91C766F-E2FF-4F34-BDC4-A928C7B5284C}"/>
              </a:ext>
            </a:extLst>
          </p:cNvPr>
          <p:cNvCxnSpPr>
            <a:cxnSpLocks/>
          </p:cNvCxnSpPr>
          <p:nvPr/>
        </p:nvCxnSpPr>
        <p:spPr>
          <a:xfrm flipH="1">
            <a:off x="2743197"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8B22E7D-2BFB-4683-9031-0D85DF2A5E54}"/>
              </a:ext>
            </a:extLst>
          </p:cNvPr>
          <p:cNvCxnSpPr>
            <a:cxnSpLocks/>
          </p:cNvCxnSpPr>
          <p:nvPr/>
        </p:nvCxnSpPr>
        <p:spPr>
          <a:xfrm flipH="1">
            <a:off x="1066797"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2E0CA44-CEB9-4F53-9F3E-CBDCBFBD97E8}"/>
              </a:ext>
            </a:extLst>
          </p:cNvPr>
          <p:cNvCxnSpPr>
            <a:cxnSpLocks/>
          </p:cNvCxnSpPr>
          <p:nvPr/>
        </p:nvCxnSpPr>
        <p:spPr>
          <a:xfrm>
            <a:off x="2743199"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35C789F-8B33-42FB-8DA4-F5FC7686CB94}"/>
              </a:ext>
            </a:extLst>
          </p:cNvPr>
          <p:cNvCxnSpPr>
            <a:cxnSpLocks/>
          </p:cNvCxnSpPr>
          <p:nvPr/>
        </p:nvCxnSpPr>
        <p:spPr>
          <a:xfrm>
            <a:off x="4419599"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4E07EEC-9622-40CB-BFA3-F7D444BA1E62}"/>
              </a:ext>
            </a:extLst>
          </p:cNvPr>
          <p:cNvCxnSpPr>
            <a:cxnSpLocks/>
          </p:cNvCxnSpPr>
          <p:nvPr/>
        </p:nvCxnSpPr>
        <p:spPr>
          <a:xfrm>
            <a:off x="6095998"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85BC528-0455-4596-A7C8-4DA390404E88}"/>
              </a:ext>
            </a:extLst>
          </p:cNvPr>
          <p:cNvCxnSpPr>
            <a:cxnSpLocks/>
          </p:cNvCxnSpPr>
          <p:nvPr/>
        </p:nvCxnSpPr>
        <p:spPr>
          <a:xfrm>
            <a:off x="7772401"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AD5DF-F4B2-42D3-ABAC-6871652E5789}"/>
              </a:ext>
            </a:extLst>
          </p:cNvPr>
          <p:cNvCxnSpPr>
            <a:cxnSpLocks/>
            <a:stCxn id="33" idx="2"/>
            <a:endCxn id="27" idx="0"/>
          </p:cNvCxnSpPr>
          <p:nvPr/>
        </p:nvCxnSpPr>
        <p:spPr>
          <a:xfrm>
            <a:off x="9448800" y="3411563"/>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53522F2-CE20-4A83-BC04-E70D9FC410E2}"/>
              </a:ext>
            </a:extLst>
          </p:cNvPr>
          <p:cNvCxnSpPr>
            <a:cxnSpLocks/>
          </p:cNvCxnSpPr>
          <p:nvPr/>
        </p:nvCxnSpPr>
        <p:spPr>
          <a:xfrm flipH="1">
            <a:off x="7772400"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41E1563-FE07-492E-A95E-FBABFCCCB035}"/>
              </a:ext>
            </a:extLst>
          </p:cNvPr>
          <p:cNvCxnSpPr>
            <a:cxnSpLocks/>
          </p:cNvCxnSpPr>
          <p:nvPr/>
        </p:nvCxnSpPr>
        <p:spPr>
          <a:xfrm flipH="1">
            <a:off x="6095996"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90C146D-B588-4AF9-80C3-DD8C093AB9AD}"/>
              </a:ext>
            </a:extLst>
          </p:cNvPr>
          <p:cNvCxnSpPr>
            <a:cxnSpLocks/>
          </p:cNvCxnSpPr>
          <p:nvPr/>
        </p:nvCxnSpPr>
        <p:spPr>
          <a:xfrm flipH="1">
            <a:off x="4419596"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1AD0237-B25F-492C-B332-91C3976BB64C}"/>
              </a:ext>
            </a:extLst>
          </p:cNvPr>
          <p:cNvCxnSpPr>
            <a:cxnSpLocks/>
          </p:cNvCxnSpPr>
          <p:nvPr/>
        </p:nvCxnSpPr>
        <p:spPr>
          <a:xfrm flipH="1">
            <a:off x="2743197"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C2EE54F-EEC9-4F8F-BA62-28D067F84374}"/>
              </a:ext>
            </a:extLst>
          </p:cNvPr>
          <p:cNvCxnSpPr>
            <a:cxnSpLocks/>
          </p:cNvCxnSpPr>
          <p:nvPr/>
        </p:nvCxnSpPr>
        <p:spPr>
          <a:xfrm flipH="1">
            <a:off x="1066797"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C7FBA06-D055-4476-8FF5-1D2149D449E1}"/>
              </a:ext>
            </a:extLst>
          </p:cNvPr>
          <p:cNvCxnSpPr>
            <a:cxnSpLocks/>
            <a:stCxn id="21" idx="2"/>
            <a:endCxn id="15" idx="0"/>
          </p:cNvCxnSpPr>
          <p:nvPr/>
        </p:nvCxnSpPr>
        <p:spPr>
          <a:xfrm>
            <a:off x="27432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90E9E75-4567-42E2-8368-9D991D6C0CC4}"/>
              </a:ext>
            </a:extLst>
          </p:cNvPr>
          <p:cNvCxnSpPr>
            <a:cxnSpLocks/>
            <a:endCxn id="19" idx="0"/>
          </p:cNvCxnSpPr>
          <p:nvPr/>
        </p:nvCxnSpPr>
        <p:spPr>
          <a:xfrm>
            <a:off x="4419599" y="4417231"/>
            <a:ext cx="1676401" cy="421469"/>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1BE8D2-1DB2-484A-8B35-9EAF8DDB4BFD}"/>
              </a:ext>
            </a:extLst>
          </p:cNvPr>
          <p:cNvCxnSpPr>
            <a:cxnSpLocks/>
            <a:stCxn id="26" idx="2"/>
            <a:endCxn id="17" idx="0"/>
          </p:cNvCxnSpPr>
          <p:nvPr/>
        </p:nvCxnSpPr>
        <p:spPr>
          <a:xfrm>
            <a:off x="60960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3A54435-0B90-40CD-BF3A-0BE43BE01347}"/>
              </a:ext>
            </a:extLst>
          </p:cNvPr>
          <p:cNvCxnSpPr>
            <a:cxnSpLocks/>
            <a:stCxn id="24" idx="2"/>
            <a:endCxn id="18" idx="0"/>
          </p:cNvCxnSpPr>
          <p:nvPr/>
        </p:nvCxnSpPr>
        <p:spPr>
          <a:xfrm>
            <a:off x="77724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DFBAE06-0612-40E2-B297-7C21E4B1D8EE}"/>
              </a:ext>
            </a:extLst>
          </p:cNvPr>
          <p:cNvCxnSpPr>
            <a:cxnSpLocks/>
            <a:stCxn id="25" idx="2"/>
            <a:endCxn id="20" idx="0"/>
          </p:cNvCxnSpPr>
          <p:nvPr/>
        </p:nvCxnSpPr>
        <p:spPr>
          <a:xfrm>
            <a:off x="94488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3FF7A92-CE0C-4082-9021-84D379B9D8A1}"/>
              </a:ext>
            </a:extLst>
          </p:cNvPr>
          <p:cNvCxnSpPr>
            <a:cxnSpLocks/>
            <a:stCxn id="25" idx="2"/>
            <a:endCxn id="17" idx="0"/>
          </p:cNvCxnSpPr>
          <p:nvPr/>
        </p:nvCxnSpPr>
        <p:spPr>
          <a:xfrm flipH="1">
            <a:off x="77724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54F759E-D83C-4ABA-A452-77703131223B}"/>
              </a:ext>
            </a:extLst>
          </p:cNvPr>
          <p:cNvCxnSpPr>
            <a:cxnSpLocks/>
            <a:stCxn id="24" idx="2"/>
            <a:endCxn id="19" idx="0"/>
          </p:cNvCxnSpPr>
          <p:nvPr/>
        </p:nvCxnSpPr>
        <p:spPr>
          <a:xfrm flipH="1">
            <a:off x="60960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2D36139-AA1E-416F-9F28-D0A4D417CEBD}"/>
              </a:ext>
            </a:extLst>
          </p:cNvPr>
          <p:cNvCxnSpPr>
            <a:cxnSpLocks/>
            <a:stCxn id="26" idx="2"/>
            <a:endCxn id="15" idx="0"/>
          </p:cNvCxnSpPr>
          <p:nvPr/>
        </p:nvCxnSpPr>
        <p:spPr>
          <a:xfrm flipH="1">
            <a:off x="44196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6D45958-08A9-4975-BB19-2B05545EF1F2}"/>
              </a:ext>
            </a:extLst>
          </p:cNvPr>
          <p:cNvCxnSpPr>
            <a:cxnSpLocks/>
            <a:endCxn id="14" idx="0"/>
          </p:cNvCxnSpPr>
          <p:nvPr/>
        </p:nvCxnSpPr>
        <p:spPr>
          <a:xfrm flipH="1">
            <a:off x="2743200" y="4417231"/>
            <a:ext cx="1676398" cy="421469"/>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2EE2D73-68F4-442F-AFD8-69620A48763F}"/>
              </a:ext>
            </a:extLst>
          </p:cNvPr>
          <p:cNvCxnSpPr>
            <a:cxnSpLocks/>
            <a:stCxn id="21" idx="2"/>
            <a:endCxn id="16" idx="0"/>
          </p:cNvCxnSpPr>
          <p:nvPr/>
        </p:nvCxnSpPr>
        <p:spPr>
          <a:xfrm flipH="1">
            <a:off x="10668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3E7BB59-69DA-4F17-8545-743F9AF0EBE7}"/>
              </a:ext>
            </a:extLst>
          </p:cNvPr>
          <p:cNvCxnSpPr>
            <a:cxnSpLocks/>
            <a:endCxn id="7" idx="0"/>
          </p:cNvCxnSpPr>
          <p:nvPr/>
        </p:nvCxnSpPr>
        <p:spPr>
          <a:xfrm>
            <a:off x="2743199" y="5458631"/>
            <a:ext cx="1676401" cy="421469"/>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848E144-D5B2-45BB-B214-19AD460A2A1E}"/>
              </a:ext>
            </a:extLst>
          </p:cNvPr>
          <p:cNvCxnSpPr>
            <a:cxnSpLocks/>
            <a:stCxn id="15" idx="2"/>
            <a:endCxn id="11" idx="0"/>
          </p:cNvCxnSpPr>
          <p:nvPr/>
        </p:nvCxnSpPr>
        <p:spPr>
          <a:xfrm>
            <a:off x="4419600" y="54229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9E1C184-A907-4F3B-B801-03680D985133}"/>
              </a:ext>
            </a:extLst>
          </p:cNvPr>
          <p:cNvCxnSpPr>
            <a:cxnSpLocks/>
            <a:stCxn id="19" idx="2"/>
          </p:cNvCxnSpPr>
          <p:nvPr/>
        </p:nvCxnSpPr>
        <p:spPr>
          <a:xfrm>
            <a:off x="6096000" y="5422900"/>
            <a:ext cx="1676398" cy="421468"/>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91B5471-3C57-4702-BD56-252FC1D40674}"/>
              </a:ext>
            </a:extLst>
          </p:cNvPr>
          <p:cNvCxnSpPr>
            <a:cxnSpLocks/>
          </p:cNvCxnSpPr>
          <p:nvPr/>
        </p:nvCxnSpPr>
        <p:spPr>
          <a:xfrm>
            <a:off x="7772401" y="5458631"/>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5F8B35-BA27-470C-B40A-094996262666}"/>
              </a:ext>
            </a:extLst>
          </p:cNvPr>
          <p:cNvCxnSpPr>
            <a:cxnSpLocks/>
            <a:stCxn id="18" idx="2"/>
            <a:endCxn id="12" idx="0"/>
          </p:cNvCxnSpPr>
          <p:nvPr/>
        </p:nvCxnSpPr>
        <p:spPr>
          <a:xfrm>
            <a:off x="9448800" y="54229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6988718-D83E-4BA6-B4FB-CD555FE77782}"/>
              </a:ext>
            </a:extLst>
          </p:cNvPr>
          <p:cNvCxnSpPr>
            <a:cxnSpLocks/>
            <a:stCxn id="18" idx="2"/>
            <a:endCxn id="9" idx="0"/>
          </p:cNvCxnSpPr>
          <p:nvPr/>
        </p:nvCxnSpPr>
        <p:spPr>
          <a:xfrm flipH="1">
            <a:off x="7772400" y="54229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B032C8D-AB5C-4319-B1EE-DD0D1FEE5275}"/>
              </a:ext>
            </a:extLst>
          </p:cNvPr>
          <p:cNvCxnSpPr>
            <a:cxnSpLocks/>
            <a:endCxn id="11" idx="0"/>
          </p:cNvCxnSpPr>
          <p:nvPr/>
        </p:nvCxnSpPr>
        <p:spPr>
          <a:xfrm flipH="1">
            <a:off x="6096000" y="5458631"/>
            <a:ext cx="1676396" cy="421469"/>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2E744BD-0E83-4990-9DD2-B62DDEB0BBEC}"/>
              </a:ext>
            </a:extLst>
          </p:cNvPr>
          <p:cNvCxnSpPr>
            <a:cxnSpLocks/>
            <a:stCxn id="19" idx="2"/>
            <a:endCxn id="7" idx="0"/>
          </p:cNvCxnSpPr>
          <p:nvPr/>
        </p:nvCxnSpPr>
        <p:spPr>
          <a:xfrm flipH="1">
            <a:off x="4419600" y="54229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C845B9D-179F-40CC-BE17-4417E3AA8728}"/>
              </a:ext>
            </a:extLst>
          </p:cNvPr>
          <p:cNvCxnSpPr>
            <a:cxnSpLocks/>
            <a:stCxn id="15" idx="2"/>
            <a:endCxn id="4" idx="0"/>
          </p:cNvCxnSpPr>
          <p:nvPr/>
        </p:nvCxnSpPr>
        <p:spPr>
          <a:xfrm flipH="1">
            <a:off x="2743200" y="54229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CEE98CA-36F7-4C52-A642-F39D1E3AB788}"/>
              </a:ext>
            </a:extLst>
          </p:cNvPr>
          <p:cNvCxnSpPr>
            <a:cxnSpLocks/>
            <a:stCxn id="14" idx="2"/>
            <a:endCxn id="8" idx="0"/>
          </p:cNvCxnSpPr>
          <p:nvPr/>
        </p:nvCxnSpPr>
        <p:spPr>
          <a:xfrm flipH="1">
            <a:off x="1066800" y="54229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63A13F6-01FB-4EE7-966D-603F6A48039B}"/>
              </a:ext>
            </a:extLst>
          </p:cNvPr>
          <p:cNvSpPr/>
          <p:nvPr/>
        </p:nvSpPr>
        <p:spPr bwMode="auto">
          <a:xfrm>
            <a:off x="20383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endParaRPr lang="fr-FR" sz="2000" dirty="0">
              <a:latin typeface="Consolas" panose="020B0609020204030204" pitchFamily="49" charset="0"/>
            </a:endParaRPr>
          </a:p>
        </p:txBody>
      </p:sp>
      <p:sp>
        <p:nvSpPr>
          <p:cNvPr id="7" name="Rectangle 6">
            <a:extLst>
              <a:ext uri="{FF2B5EF4-FFF2-40B4-BE49-F238E27FC236}">
                <a16:creationId xmlns:a16="http://schemas.microsoft.com/office/drawing/2014/main" id="{BDBF924D-62F8-4811-82BF-C4FA8D33DA96}"/>
              </a:ext>
            </a:extLst>
          </p:cNvPr>
          <p:cNvSpPr/>
          <p:nvPr/>
        </p:nvSpPr>
        <p:spPr bwMode="auto">
          <a:xfrm>
            <a:off x="37147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8" name="Rectangle 7">
            <a:extLst>
              <a:ext uri="{FF2B5EF4-FFF2-40B4-BE49-F238E27FC236}">
                <a16:creationId xmlns:a16="http://schemas.microsoft.com/office/drawing/2014/main" id="{1C13B445-618E-4574-A948-9C6BA7C1AC00}"/>
              </a:ext>
            </a:extLst>
          </p:cNvPr>
          <p:cNvSpPr/>
          <p:nvPr/>
        </p:nvSpPr>
        <p:spPr bwMode="auto">
          <a:xfrm>
            <a:off x="3619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9" name="Rectangle 8">
            <a:extLst>
              <a:ext uri="{FF2B5EF4-FFF2-40B4-BE49-F238E27FC236}">
                <a16:creationId xmlns:a16="http://schemas.microsoft.com/office/drawing/2014/main" id="{E78C9D40-B91F-4C4C-8758-CF3B21AA68C3}"/>
              </a:ext>
            </a:extLst>
          </p:cNvPr>
          <p:cNvSpPr/>
          <p:nvPr/>
        </p:nvSpPr>
        <p:spPr bwMode="auto">
          <a:xfrm>
            <a:off x="70675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endParaRPr lang="fr-FR" sz="2000" dirty="0">
              <a:latin typeface="Consolas" panose="020B0609020204030204" pitchFamily="49" charset="0"/>
            </a:endParaRPr>
          </a:p>
        </p:txBody>
      </p:sp>
      <p:sp>
        <p:nvSpPr>
          <p:cNvPr id="10" name="Rectangle 9">
            <a:extLst>
              <a:ext uri="{FF2B5EF4-FFF2-40B4-BE49-F238E27FC236}">
                <a16:creationId xmlns:a16="http://schemas.microsoft.com/office/drawing/2014/main" id="{19C9D01C-820E-4531-BE24-DC8EB43A95FE}"/>
              </a:ext>
            </a:extLst>
          </p:cNvPr>
          <p:cNvSpPr/>
          <p:nvPr/>
        </p:nvSpPr>
        <p:spPr bwMode="auto">
          <a:xfrm>
            <a:off x="87439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endParaRPr lang="fr-FR" sz="2000" dirty="0">
              <a:latin typeface="Consolas" panose="020B0609020204030204" pitchFamily="49" charset="0"/>
            </a:endParaRPr>
          </a:p>
        </p:txBody>
      </p:sp>
      <p:sp>
        <p:nvSpPr>
          <p:cNvPr id="11" name="Rectangle 10">
            <a:extLst>
              <a:ext uri="{FF2B5EF4-FFF2-40B4-BE49-F238E27FC236}">
                <a16:creationId xmlns:a16="http://schemas.microsoft.com/office/drawing/2014/main" id="{860DD8FB-35ED-40F4-8F9D-25A0DA5007C9}"/>
              </a:ext>
            </a:extLst>
          </p:cNvPr>
          <p:cNvSpPr/>
          <p:nvPr/>
        </p:nvSpPr>
        <p:spPr bwMode="auto">
          <a:xfrm>
            <a:off x="53911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endParaRPr lang="fr-FR" sz="2000" dirty="0">
              <a:latin typeface="Consolas" panose="020B0609020204030204" pitchFamily="49" charset="0"/>
            </a:endParaRPr>
          </a:p>
        </p:txBody>
      </p:sp>
      <p:sp>
        <p:nvSpPr>
          <p:cNvPr id="12" name="Rectangle 11">
            <a:extLst>
              <a:ext uri="{FF2B5EF4-FFF2-40B4-BE49-F238E27FC236}">
                <a16:creationId xmlns:a16="http://schemas.microsoft.com/office/drawing/2014/main" id="{DBF1334F-4041-4293-A46A-DEBD6F680C8B}"/>
              </a:ext>
            </a:extLst>
          </p:cNvPr>
          <p:cNvSpPr/>
          <p:nvPr/>
        </p:nvSpPr>
        <p:spPr bwMode="auto">
          <a:xfrm>
            <a:off x="104203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5</a:t>
            </a:r>
            <a:r>
              <a:rPr lang="fr-FR" sz="2000">
                <a:latin typeface="Consolas" panose="020B0609020204030204" pitchFamily="49" charset="0"/>
              </a:rPr>
              <a:t>)</a:t>
            </a:r>
            <a:endParaRPr lang="fr-FR" sz="2000" dirty="0">
              <a:latin typeface="Consolas" panose="020B0609020204030204" pitchFamily="49" charset="0"/>
            </a:endParaRPr>
          </a:p>
        </p:txBody>
      </p:sp>
      <p:sp>
        <p:nvSpPr>
          <p:cNvPr id="14" name="Rectangle 13">
            <a:extLst>
              <a:ext uri="{FF2B5EF4-FFF2-40B4-BE49-F238E27FC236}">
                <a16:creationId xmlns:a16="http://schemas.microsoft.com/office/drawing/2014/main" id="{2A4DC6D5-1FB7-4872-ABD2-ED93ADF791E2}"/>
              </a:ext>
            </a:extLst>
          </p:cNvPr>
          <p:cNvSpPr/>
          <p:nvPr/>
        </p:nvSpPr>
        <p:spPr bwMode="auto">
          <a:xfrm>
            <a:off x="20383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endParaRPr lang="fr-FR" sz="2000" dirty="0">
              <a:latin typeface="Consolas" panose="020B0609020204030204" pitchFamily="49" charset="0"/>
            </a:endParaRPr>
          </a:p>
        </p:txBody>
      </p:sp>
      <p:sp>
        <p:nvSpPr>
          <p:cNvPr id="15" name="Rectangle 14">
            <a:extLst>
              <a:ext uri="{FF2B5EF4-FFF2-40B4-BE49-F238E27FC236}">
                <a16:creationId xmlns:a16="http://schemas.microsoft.com/office/drawing/2014/main" id="{F5626827-4172-4C36-97BA-9C3987296F85}"/>
              </a:ext>
            </a:extLst>
          </p:cNvPr>
          <p:cNvSpPr/>
          <p:nvPr/>
        </p:nvSpPr>
        <p:spPr bwMode="auto">
          <a:xfrm>
            <a:off x="37147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16" name="Rectangle 15">
            <a:extLst>
              <a:ext uri="{FF2B5EF4-FFF2-40B4-BE49-F238E27FC236}">
                <a16:creationId xmlns:a16="http://schemas.microsoft.com/office/drawing/2014/main" id="{DBBD15A8-378C-4862-A80B-D9F205A51561}"/>
              </a:ext>
            </a:extLst>
          </p:cNvPr>
          <p:cNvSpPr/>
          <p:nvPr/>
        </p:nvSpPr>
        <p:spPr bwMode="auto">
          <a:xfrm>
            <a:off x="3619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17" name="Rectangle 16">
            <a:extLst>
              <a:ext uri="{FF2B5EF4-FFF2-40B4-BE49-F238E27FC236}">
                <a16:creationId xmlns:a16="http://schemas.microsoft.com/office/drawing/2014/main" id="{66FFFDA1-D53E-4350-9FBE-45CF5C355DD5}"/>
              </a:ext>
            </a:extLst>
          </p:cNvPr>
          <p:cNvSpPr/>
          <p:nvPr/>
        </p:nvSpPr>
        <p:spPr bwMode="auto">
          <a:xfrm>
            <a:off x="70675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endParaRPr lang="fr-FR" sz="2000" dirty="0">
              <a:latin typeface="Consolas" panose="020B0609020204030204" pitchFamily="49" charset="0"/>
            </a:endParaRPr>
          </a:p>
        </p:txBody>
      </p:sp>
      <p:sp>
        <p:nvSpPr>
          <p:cNvPr id="18" name="Rectangle 17">
            <a:extLst>
              <a:ext uri="{FF2B5EF4-FFF2-40B4-BE49-F238E27FC236}">
                <a16:creationId xmlns:a16="http://schemas.microsoft.com/office/drawing/2014/main" id="{851B7E87-3F33-44C2-B78F-C0E2CB6FBA28}"/>
              </a:ext>
            </a:extLst>
          </p:cNvPr>
          <p:cNvSpPr/>
          <p:nvPr/>
        </p:nvSpPr>
        <p:spPr bwMode="auto">
          <a:xfrm>
            <a:off x="87439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endParaRPr lang="fr-FR" sz="2000" dirty="0">
              <a:latin typeface="Consolas" panose="020B0609020204030204" pitchFamily="49" charset="0"/>
            </a:endParaRPr>
          </a:p>
        </p:txBody>
      </p:sp>
      <p:sp>
        <p:nvSpPr>
          <p:cNvPr id="19" name="Rectangle 18">
            <a:extLst>
              <a:ext uri="{FF2B5EF4-FFF2-40B4-BE49-F238E27FC236}">
                <a16:creationId xmlns:a16="http://schemas.microsoft.com/office/drawing/2014/main" id="{80A93D14-5192-4490-83D1-D3ED10A8B70C}"/>
              </a:ext>
            </a:extLst>
          </p:cNvPr>
          <p:cNvSpPr/>
          <p:nvPr/>
        </p:nvSpPr>
        <p:spPr bwMode="auto">
          <a:xfrm>
            <a:off x="53911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endParaRPr lang="fr-FR" sz="2000" dirty="0">
              <a:latin typeface="Consolas" panose="020B0609020204030204" pitchFamily="49" charset="0"/>
            </a:endParaRPr>
          </a:p>
        </p:txBody>
      </p:sp>
      <p:sp>
        <p:nvSpPr>
          <p:cNvPr id="20" name="Rectangle 19">
            <a:extLst>
              <a:ext uri="{FF2B5EF4-FFF2-40B4-BE49-F238E27FC236}">
                <a16:creationId xmlns:a16="http://schemas.microsoft.com/office/drawing/2014/main" id="{4F6DB540-F36E-406D-B742-0E32225FF3EA}"/>
              </a:ext>
            </a:extLst>
          </p:cNvPr>
          <p:cNvSpPr/>
          <p:nvPr/>
        </p:nvSpPr>
        <p:spPr bwMode="auto">
          <a:xfrm>
            <a:off x="104203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5</a:t>
            </a:r>
            <a:r>
              <a:rPr lang="fr-FR" sz="2000">
                <a:latin typeface="Consolas" panose="020B0609020204030204" pitchFamily="49" charset="0"/>
              </a:rPr>
              <a:t>)</a:t>
            </a:r>
            <a:endParaRPr lang="fr-FR" sz="2000" dirty="0">
              <a:latin typeface="Consolas" panose="020B0609020204030204" pitchFamily="49" charset="0"/>
            </a:endParaRPr>
          </a:p>
        </p:txBody>
      </p:sp>
      <p:sp>
        <p:nvSpPr>
          <p:cNvPr id="21" name="Rectangle 20">
            <a:extLst>
              <a:ext uri="{FF2B5EF4-FFF2-40B4-BE49-F238E27FC236}">
                <a16:creationId xmlns:a16="http://schemas.microsoft.com/office/drawing/2014/main" id="{D355AA70-375A-43CA-81FF-083DC8CBFEB3}"/>
              </a:ext>
            </a:extLst>
          </p:cNvPr>
          <p:cNvSpPr/>
          <p:nvPr/>
        </p:nvSpPr>
        <p:spPr bwMode="auto">
          <a:xfrm>
            <a:off x="20383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endParaRPr lang="fr-FR" sz="2000" dirty="0">
              <a:latin typeface="Consolas" panose="020B0609020204030204" pitchFamily="49" charset="0"/>
            </a:endParaRPr>
          </a:p>
        </p:txBody>
      </p:sp>
      <p:sp>
        <p:nvSpPr>
          <p:cNvPr id="22" name="Rectangle 21">
            <a:extLst>
              <a:ext uri="{FF2B5EF4-FFF2-40B4-BE49-F238E27FC236}">
                <a16:creationId xmlns:a16="http://schemas.microsoft.com/office/drawing/2014/main" id="{709EEDAC-38FA-4690-BB9B-9B23F490F20C}"/>
              </a:ext>
            </a:extLst>
          </p:cNvPr>
          <p:cNvSpPr/>
          <p:nvPr/>
        </p:nvSpPr>
        <p:spPr bwMode="auto">
          <a:xfrm>
            <a:off x="37147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23" name="Rectangle 22">
            <a:extLst>
              <a:ext uri="{FF2B5EF4-FFF2-40B4-BE49-F238E27FC236}">
                <a16:creationId xmlns:a16="http://schemas.microsoft.com/office/drawing/2014/main" id="{E7360C41-4C52-415D-AE2E-2CFE5ED6A1D1}"/>
              </a:ext>
            </a:extLst>
          </p:cNvPr>
          <p:cNvSpPr/>
          <p:nvPr/>
        </p:nvSpPr>
        <p:spPr bwMode="auto">
          <a:xfrm>
            <a:off x="3619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24" name="Rectangle 23">
            <a:extLst>
              <a:ext uri="{FF2B5EF4-FFF2-40B4-BE49-F238E27FC236}">
                <a16:creationId xmlns:a16="http://schemas.microsoft.com/office/drawing/2014/main" id="{3361AF78-C583-415A-B11D-265990C58D9A}"/>
              </a:ext>
            </a:extLst>
          </p:cNvPr>
          <p:cNvSpPr/>
          <p:nvPr/>
        </p:nvSpPr>
        <p:spPr bwMode="auto">
          <a:xfrm>
            <a:off x="70675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endParaRPr lang="fr-FR" sz="2000" dirty="0">
              <a:latin typeface="Consolas" panose="020B0609020204030204" pitchFamily="49" charset="0"/>
            </a:endParaRPr>
          </a:p>
        </p:txBody>
      </p:sp>
      <p:sp>
        <p:nvSpPr>
          <p:cNvPr id="25" name="Rectangle 24">
            <a:extLst>
              <a:ext uri="{FF2B5EF4-FFF2-40B4-BE49-F238E27FC236}">
                <a16:creationId xmlns:a16="http://schemas.microsoft.com/office/drawing/2014/main" id="{FB45AA62-41E3-4AC1-B41C-397DB8186229}"/>
              </a:ext>
            </a:extLst>
          </p:cNvPr>
          <p:cNvSpPr/>
          <p:nvPr/>
        </p:nvSpPr>
        <p:spPr bwMode="auto">
          <a:xfrm>
            <a:off x="87439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endParaRPr lang="fr-FR" sz="2000" dirty="0">
              <a:latin typeface="Consolas" panose="020B0609020204030204" pitchFamily="49" charset="0"/>
            </a:endParaRPr>
          </a:p>
        </p:txBody>
      </p:sp>
      <p:sp>
        <p:nvSpPr>
          <p:cNvPr id="26" name="Rectangle 25">
            <a:extLst>
              <a:ext uri="{FF2B5EF4-FFF2-40B4-BE49-F238E27FC236}">
                <a16:creationId xmlns:a16="http://schemas.microsoft.com/office/drawing/2014/main" id="{0D6DAEA4-01DE-49FD-A96A-2318C35A645A}"/>
              </a:ext>
            </a:extLst>
          </p:cNvPr>
          <p:cNvSpPr/>
          <p:nvPr/>
        </p:nvSpPr>
        <p:spPr bwMode="auto">
          <a:xfrm>
            <a:off x="53911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endParaRPr lang="fr-FR" sz="2000" dirty="0">
              <a:latin typeface="Consolas" panose="020B0609020204030204" pitchFamily="49" charset="0"/>
            </a:endParaRPr>
          </a:p>
        </p:txBody>
      </p:sp>
      <p:sp>
        <p:nvSpPr>
          <p:cNvPr id="27" name="Rectangle 26">
            <a:extLst>
              <a:ext uri="{FF2B5EF4-FFF2-40B4-BE49-F238E27FC236}">
                <a16:creationId xmlns:a16="http://schemas.microsoft.com/office/drawing/2014/main" id="{FC501E2C-58AE-4DAA-9B86-78A728B0BAF4}"/>
              </a:ext>
            </a:extLst>
          </p:cNvPr>
          <p:cNvSpPr/>
          <p:nvPr/>
        </p:nvSpPr>
        <p:spPr bwMode="auto">
          <a:xfrm>
            <a:off x="104203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5</a:t>
            </a:r>
            <a:r>
              <a:rPr lang="fr-FR" sz="2000">
                <a:latin typeface="Consolas" panose="020B0609020204030204" pitchFamily="49" charset="0"/>
              </a:rPr>
              <a:t>)</a:t>
            </a:r>
            <a:endParaRPr lang="fr-FR" sz="2000" dirty="0">
              <a:latin typeface="Consolas" panose="020B0609020204030204" pitchFamily="49" charset="0"/>
            </a:endParaRPr>
          </a:p>
        </p:txBody>
      </p:sp>
      <p:sp>
        <p:nvSpPr>
          <p:cNvPr id="28" name="Rectangle 27">
            <a:extLst>
              <a:ext uri="{FF2B5EF4-FFF2-40B4-BE49-F238E27FC236}">
                <a16:creationId xmlns:a16="http://schemas.microsoft.com/office/drawing/2014/main" id="{34D16C87-7E73-45E7-A5E6-6F94835BDDBF}"/>
              </a:ext>
            </a:extLst>
          </p:cNvPr>
          <p:cNvSpPr/>
          <p:nvPr/>
        </p:nvSpPr>
        <p:spPr bwMode="auto">
          <a:xfrm>
            <a:off x="2038350" y="2827363"/>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endParaRPr lang="fr-FR" sz="2000" dirty="0">
              <a:latin typeface="Consolas" panose="020B0609020204030204" pitchFamily="49" charset="0"/>
            </a:endParaRPr>
          </a:p>
        </p:txBody>
      </p:sp>
      <p:sp>
        <p:nvSpPr>
          <p:cNvPr id="29" name="Rectangle 28">
            <a:extLst>
              <a:ext uri="{FF2B5EF4-FFF2-40B4-BE49-F238E27FC236}">
                <a16:creationId xmlns:a16="http://schemas.microsoft.com/office/drawing/2014/main" id="{72BA3D99-2BD7-41B2-B92C-155D83A33832}"/>
              </a:ext>
            </a:extLst>
          </p:cNvPr>
          <p:cNvSpPr/>
          <p:nvPr/>
        </p:nvSpPr>
        <p:spPr bwMode="auto">
          <a:xfrm>
            <a:off x="3714750" y="2827363"/>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31" name="Rectangle 30">
            <a:extLst>
              <a:ext uri="{FF2B5EF4-FFF2-40B4-BE49-F238E27FC236}">
                <a16:creationId xmlns:a16="http://schemas.microsoft.com/office/drawing/2014/main" id="{84D71518-3D1C-41D4-92B8-589BB9C865BC}"/>
              </a:ext>
            </a:extLst>
          </p:cNvPr>
          <p:cNvSpPr/>
          <p:nvPr/>
        </p:nvSpPr>
        <p:spPr bwMode="auto">
          <a:xfrm>
            <a:off x="361950" y="2827363"/>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32" name="Rectangle 31">
            <a:extLst>
              <a:ext uri="{FF2B5EF4-FFF2-40B4-BE49-F238E27FC236}">
                <a16:creationId xmlns:a16="http://schemas.microsoft.com/office/drawing/2014/main" id="{9B8BC6CA-9E7A-4192-AEFC-D108A2E39B18}"/>
              </a:ext>
            </a:extLst>
          </p:cNvPr>
          <p:cNvSpPr/>
          <p:nvPr/>
        </p:nvSpPr>
        <p:spPr bwMode="auto">
          <a:xfrm>
            <a:off x="7067550" y="2827363"/>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endParaRPr lang="fr-FR" sz="2000" dirty="0">
              <a:latin typeface="Consolas" panose="020B0609020204030204" pitchFamily="49" charset="0"/>
            </a:endParaRPr>
          </a:p>
        </p:txBody>
      </p:sp>
      <p:sp>
        <p:nvSpPr>
          <p:cNvPr id="33" name="Rectangle 32">
            <a:extLst>
              <a:ext uri="{FF2B5EF4-FFF2-40B4-BE49-F238E27FC236}">
                <a16:creationId xmlns:a16="http://schemas.microsoft.com/office/drawing/2014/main" id="{82DA7A23-9726-4511-8525-84C291024674}"/>
              </a:ext>
            </a:extLst>
          </p:cNvPr>
          <p:cNvSpPr/>
          <p:nvPr/>
        </p:nvSpPr>
        <p:spPr bwMode="auto">
          <a:xfrm>
            <a:off x="8743950" y="2827363"/>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endParaRPr lang="fr-FR" sz="2000" dirty="0">
              <a:latin typeface="Consolas" panose="020B0609020204030204" pitchFamily="49" charset="0"/>
            </a:endParaRPr>
          </a:p>
        </p:txBody>
      </p:sp>
      <p:sp>
        <p:nvSpPr>
          <p:cNvPr id="34" name="Rectangle 33">
            <a:extLst>
              <a:ext uri="{FF2B5EF4-FFF2-40B4-BE49-F238E27FC236}">
                <a16:creationId xmlns:a16="http://schemas.microsoft.com/office/drawing/2014/main" id="{7D6B19D7-D94C-4336-BEFD-26EE30017A1F}"/>
              </a:ext>
            </a:extLst>
          </p:cNvPr>
          <p:cNvSpPr/>
          <p:nvPr/>
        </p:nvSpPr>
        <p:spPr bwMode="auto">
          <a:xfrm>
            <a:off x="5391150" y="2827363"/>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endParaRPr lang="fr-FR" sz="2000" dirty="0">
              <a:latin typeface="Consolas" panose="020B0609020204030204" pitchFamily="49" charset="0"/>
            </a:endParaRPr>
          </a:p>
        </p:txBody>
      </p:sp>
      <p:sp>
        <p:nvSpPr>
          <p:cNvPr id="35" name="Rectangle 34">
            <a:extLst>
              <a:ext uri="{FF2B5EF4-FFF2-40B4-BE49-F238E27FC236}">
                <a16:creationId xmlns:a16="http://schemas.microsoft.com/office/drawing/2014/main" id="{BF6F5DA0-F883-49C0-AC3D-B105C48AE2E1}"/>
              </a:ext>
            </a:extLst>
          </p:cNvPr>
          <p:cNvSpPr/>
          <p:nvPr/>
        </p:nvSpPr>
        <p:spPr bwMode="auto">
          <a:xfrm>
            <a:off x="10420350" y="2827363"/>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r>
              <a:rPr lang="fr-FR" sz="2000">
                <a:solidFill>
                  <a:srgbClr val="F9AE57"/>
                </a:solidFill>
                <a:latin typeface="Consolas" panose="020B0609020204030204" pitchFamily="49" charset="0"/>
              </a:rPr>
              <a:t>5</a:t>
            </a:r>
            <a:r>
              <a:rPr lang="fr-FR" sz="2000">
                <a:latin typeface="Consolas" panose="020B0609020204030204" pitchFamily="49" charset="0"/>
              </a:rPr>
              <a:t>)</a:t>
            </a:r>
            <a:endParaRPr lang="fr-FR" sz="2000" dirty="0">
              <a:latin typeface="Consolas" panose="020B0609020204030204" pitchFamily="49" charset="0"/>
            </a:endParaRPr>
          </a:p>
        </p:txBody>
      </p:sp>
      <p:sp>
        <p:nvSpPr>
          <p:cNvPr id="36" name="Rectangle 35">
            <a:extLst>
              <a:ext uri="{FF2B5EF4-FFF2-40B4-BE49-F238E27FC236}">
                <a16:creationId xmlns:a16="http://schemas.microsoft.com/office/drawing/2014/main" id="{1C6BC522-049E-44C0-83B8-D1A74375AED5}"/>
              </a:ext>
            </a:extLst>
          </p:cNvPr>
          <p:cNvSpPr/>
          <p:nvPr/>
        </p:nvSpPr>
        <p:spPr bwMode="auto">
          <a:xfrm>
            <a:off x="2038350" y="1857426"/>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endParaRPr lang="fr-FR" sz="2000" dirty="0">
              <a:latin typeface="Consolas" panose="020B0609020204030204" pitchFamily="49" charset="0"/>
            </a:endParaRPr>
          </a:p>
        </p:txBody>
      </p:sp>
      <p:sp>
        <p:nvSpPr>
          <p:cNvPr id="37" name="Rectangle 36">
            <a:extLst>
              <a:ext uri="{FF2B5EF4-FFF2-40B4-BE49-F238E27FC236}">
                <a16:creationId xmlns:a16="http://schemas.microsoft.com/office/drawing/2014/main" id="{7DD2E545-A066-4A4E-A139-821992829E65}"/>
              </a:ext>
            </a:extLst>
          </p:cNvPr>
          <p:cNvSpPr/>
          <p:nvPr/>
        </p:nvSpPr>
        <p:spPr bwMode="auto">
          <a:xfrm>
            <a:off x="3714750" y="1857426"/>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39" name="Rectangle 38">
            <a:extLst>
              <a:ext uri="{FF2B5EF4-FFF2-40B4-BE49-F238E27FC236}">
                <a16:creationId xmlns:a16="http://schemas.microsoft.com/office/drawing/2014/main" id="{D707B715-FF24-4946-AB75-19E838683FCF}"/>
              </a:ext>
            </a:extLst>
          </p:cNvPr>
          <p:cNvSpPr/>
          <p:nvPr/>
        </p:nvSpPr>
        <p:spPr bwMode="auto">
          <a:xfrm>
            <a:off x="7067550" y="1857426"/>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endParaRPr lang="fr-FR" sz="2000" dirty="0">
              <a:latin typeface="Consolas" panose="020B0609020204030204" pitchFamily="49" charset="0"/>
            </a:endParaRPr>
          </a:p>
        </p:txBody>
      </p:sp>
      <p:sp>
        <p:nvSpPr>
          <p:cNvPr id="40" name="Rectangle 39">
            <a:extLst>
              <a:ext uri="{FF2B5EF4-FFF2-40B4-BE49-F238E27FC236}">
                <a16:creationId xmlns:a16="http://schemas.microsoft.com/office/drawing/2014/main" id="{A963B45A-0759-41C6-B2FA-EF08103CC685}"/>
              </a:ext>
            </a:extLst>
          </p:cNvPr>
          <p:cNvSpPr/>
          <p:nvPr/>
        </p:nvSpPr>
        <p:spPr bwMode="auto">
          <a:xfrm>
            <a:off x="8743950" y="1857426"/>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endParaRPr lang="fr-FR" sz="2000" dirty="0">
              <a:latin typeface="Consolas" panose="020B0609020204030204" pitchFamily="49" charset="0"/>
            </a:endParaRPr>
          </a:p>
        </p:txBody>
      </p:sp>
      <p:sp>
        <p:nvSpPr>
          <p:cNvPr id="41" name="Rectangle 40">
            <a:extLst>
              <a:ext uri="{FF2B5EF4-FFF2-40B4-BE49-F238E27FC236}">
                <a16:creationId xmlns:a16="http://schemas.microsoft.com/office/drawing/2014/main" id="{876A1E2A-AC0C-47A5-9428-74455A66BF6E}"/>
              </a:ext>
            </a:extLst>
          </p:cNvPr>
          <p:cNvSpPr/>
          <p:nvPr/>
        </p:nvSpPr>
        <p:spPr bwMode="auto">
          <a:xfrm>
            <a:off x="5391150" y="1857426"/>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endParaRPr lang="fr-FR" sz="2000" dirty="0">
              <a:latin typeface="Consolas" panose="020B0609020204030204" pitchFamily="49" charset="0"/>
            </a:endParaRPr>
          </a:p>
        </p:txBody>
      </p:sp>
      <p:sp>
        <p:nvSpPr>
          <p:cNvPr id="43" name="Rectangle 42">
            <a:extLst>
              <a:ext uri="{FF2B5EF4-FFF2-40B4-BE49-F238E27FC236}">
                <a16:creationId xmlns:a16="http://schemas.microsoft.com/office/drawing/2014/main" id="{6722540F-E635-4935-A047-2525B5C244D3}"/>
              </a:ext>
            </a:extLst>
          </p:cNvPr>
          <p:cNvSpPr/>
          <p:nvPr/>
        </p:nvSpPr>
        <p:spPr bwMode="auto">
          <a:xfrm>
            <a:off x="5124450" y="282626"/>
            <a:ext cx="19431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gold</a:t>
            </a:r>
            <a:r>
              <a:rPr lang="fr-FR" sz="2000">
                <a:latin typeface="Consolas" panose="020B0609020204030204" pitchFamily="49" charset="0"/>
              </a:rPr>
              <a:t>(</a:t>
            </a:r>
            <a:r>
              <a:rPr lang="fr-FR" sz="2000">
                <a:solidFill>
                  <a:schemeClr val="bg2">
                    <a:lumMod val="75000"/>
                  </a:schemeClr>
                </a:solidFill>
                <a:latin typeface="Consolas" panose="020B0609020204030204" pitchFamily="49" charset="0"/>
              </a:rPr>
              <a:t>mine</a:t>
            </a:r>
            <a:r>
              <a:rPr lang="fr-FR" sz="2000">
                <a:latin typeface="Consolas" panose="020B0609020204030204" pitchFamily="49" charset="0"/>
              </a:rPr>
              <a:t>)</a:t>
            </a:r>
            <a:endParaRPr lang="fr-FR" sz="2000" dirty="0">
              <a:latin typeface="Consolas" panose="020B0609020204030204" pitchFamily="49" charset="0"/>
            </a:endParaRPr>
          </a:p>
        </p:txBody>
      </p:sp>
    </p:spTree>
    <p:extLst>
      <p:ext uri="{BB962C8B-B14F-4D97-AF65-F5344CB8AC3E}">
        <p14:creationId xmlns:p14="http://schemas.microsoft.com/office/powerpoint/2010/main" val="12545557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a:extLst>
              <a:ext uri="{FF2B5EF4-FFF2-40B4-BE49-F238E27FC236}">
                <a16:creationId xmlns:a16="http://schemas.microsoft.com/office/drawing/2014/main" id="{E2E3659C-D22C-4834-B0D4-03C01089911F}"/>
              </a:ext>
            </a:extLst>
          </p:cNvPr>
          <p:cNvCxnSpPr>
            <a:cxnSpLocks/>
            <a:stCxn id="40" idx="2"/>
            <a:endCxn id="10" idx="0"/>
          </p:cNvCxnSpPr>
          <p:nvPr/>
        </p:nvCxnSpPr>
        <p:spPr>
          <a:xfrm>
            <a:off x="9448800" y="2441626"/>
            <a:ext cx="0" cy="3438474"/>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B733E33-79B5-4EEB-A8B2-C04AD744A9E3}"/>
              </a:ext>
            </a:extLst>
          </p:cNvPr>
          <p:cNvCxnSpPr>
            <a:cxnSpLocks/>
            <a:stCxn id="39" idx="2"/>
            <a:endCxn id="9" idx="0"/>
          </p:cNvCxnSpPr>
          <p:nvPr/>
        </p:nvCxnSpPr>
        <p:spPr>
          <a:xfrm>
            <a:off x="7772400" y="2441626"/>
            <a:ext cx="0" cy="3438474"/>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FA3E39D-01D3-4814-9F0B-8290B67E9654}"/>
              </a:ext>
            </a:extLst>
          </p:cNvPr>
          <p:cNvCxnSpPr>
            <a:cxnSpLocks/>
            <a:stCxn id="36" idx="2"/>
            <a:endCxn id="4" idx="0"/>
          </p:cNvCxnSpPr>
          <p:nvPr/>
        </p:nvCxnSpPr>
        <p:spPr>
          <a:xfrm>
            <a:off x="2743200" y="2441626"/>
            <a:ext cx="0" cy="3438474"/>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823E384-D61B-4B8A-949F-75F516BD33C7}"/>
              </a:ext>
            </a:extLst>
          </p:cNvPr>
          <p:cNvCxnSpPr>
            <a:cxnSpLocks/>
            <a:stCxn id="37" idx="2"/>
            <a:endCxn id="7" idx="0"/>
          </p:cNvCxnSpPr>
          <p:nvPr/>
        </p:nvCxnSpPr>
        <p:spPr>
          <a:xfrm>
            <a:off x="4419600" y="2441626"/>
            <a:ext cx="0" cy="3438474"/>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7AC119D-5C4A-482A-87C9-9EBA9756E831}"/>
              </a:ext>
            </a:extLst>
          </p:cNvPr>
          <p:cNvCxnSpPr>
            <a:cxnSpLocks/>
            <a:stCxn id="43" idx="2"/>
            <a:endCxn id="11" idx="0"/>
          </p:cNvCxnSpPr>
          <p:nvPr/>
        </p:nvCxnSpPr>
        <p:spPr>
          <a:xfrm>
            <a:off x="6096000" y="866826"/>
            <a:ext cx="0" cy="5013274"/>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E3EC17C-4E0E-4BA1-9C12-A1F63AEA4247}"/>
              </a:ext>
            </a:extLst>
          </p:cNvPr>
          <p:cNvSpPr txBox="1"/>
          <p:nvPr/>
        </p:nvSpPr>
        <p:spPr>
          <a:xfrm>
            <a:off x="-1" y="28388"/>
            <a:ext cx="2743191" cy="1815882"/>
          </a:xfrm>
          <a:prstGeom prst="rect">
            <a:avLst/>
          </a:prstGeom>
          <a:noFill/>
        </p:spPr>
        <p:txBody>
          <a:bodyPr wrap="square" rtlCol="0">
            <a:spAutoFit/>
          </a:bodyPr>
          <a:lstStyle/>
          <a:p>
            <a:r>
              <a:rPr lang="fr-FR" sz="1600">
                <a:solidFill>
                  <a:srgbClr val="33CCFF"/>
                </a:solidFill>
                <a:latin typeface="Eudoxus Sans Medium" pitchFamily="2" charset="0"/>
                <a:cs typeface="Eudoxus Sans Medium" pitchFamily="2" charset="0"/>
              </a:rPr>
              <a:t>input:</a:t>
            </a:r>
          </a:p>
          <a:p>
            <a:r>
              <a:rPr kumimoji="0" lang="fr-FR" altLang="fr-FR" sz="1600" b="0" i="0" u="none" strike="noStrike" cap="none" normalizeH="0" baseline="0">
                <a:ln>
                  <a:noFill/>
                </a:ln>
                <a:solidFill>
                  <a:srgbClr val="A9B7C6"/>
                </a:solidFill>
                <a:effectLst/>
                <a:latin typeface="Consolas" panose="020B0609020204030204" pitchFamily="49" charset="0"/>
              </a:rPr>
              <a:t>mine </a:t>
            </a:r>
            <a:r>
              <a:rPr kumimoji="0" lang="fr-FR" altLang="fr-FR" sz="1600" b="0" i="0" u="none" strike="noStrike" cap="none" normalizeH="0" baseline="0">
                <a:ln>
                  <a:noFill/>
                </a:ln>
                <a:solidFill>
                  <a:srgbClr val="F97A57"/>
                </a:solidFill>
                <a:effectLst/>
                <a:latin typeface="Consolas" panose="020B0609020204030204" pitchFamily="49" charset="0"/>
              </a:rPr>
              <a:t>= </a:t>
            </a:r>
            <a:r>
              <a:rPr kumimoji="0" lang="fr-FR" altLang="fr-FR" sz="1600" b="0" i="0" u="none" strike="noStrike" cap="none" normalizeH="0" baseline="0">
                <a:ln>
                  <a:noFill/>
                </a:ln>
                <a:solidFill>
                  <a:srgbClr val="FFFFFF"/>
                </a:solidFill>
                <a:effectLst/>
                <a:latin typeface="Consolas" panose="020B0609020204030204" pitchFamily="49" charset="0"/>
              </a:rPr>
              <a:t>[</a:t>
            </a:r>
            <a:br>
              <a:rPr kumimoji="0" lang="fr-FR" altLang="fr-FR" sz="1600" b="0" i="0" u="none" strike="noStrike" cap="none" normalizeH="0" baseline="0">
                <a:ln>
                  <a:noFill/>
                </a:ln>
                <a:solidFill>
                  <a:srgbClr val="FFFFFF"/>
                </a:solidFill>
                <a:effectLst/>
                <a:latin typeface="Consolas" panose="020B0609020204030204" pitchFamily="49" charset="0"/>
              </a:rPr>
            </a:b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3</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2</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12</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15</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10</a:t>
            </a:r>
            <a:r>
              <a:rPr kumimoji="0" lang="fr-FR" altLang="fr-FR" sz="1600" b="0" i="0" u="none" strike="noStrike" cap="none" normalizeH="0" baseline="0">
                <a:ln>
                  <a:noFill/>
                </a:ln>
                <a:solidFill>
                  <a:srgbClr val="FFFFFF"/>
                </a:solidFill>
                <a:effectLst/>
                <a:latin typeface="Consolas" panose="020B0609020204030204" pitchFamily="49" charset="0"/>
              </a:rPr>
              <a:t>],</a:t>
            </a:r>
            <a:br>
              <a:rPr kumimoji="0" lang="fr-FR" altLang="fr-FR" sz="1600" b="0" i="0" u="none" strike="noStrike" cap="none" normalizeH="0" baseline="0">
                <a:ln>
                  <a:noFill/>
                </a:ln>
                <a:solidFill>
                  <a:srgbClr val="FFFFFF"/>
                </a:solidFill>
                <a:effectLst/>
                <a:latin typeface="Consolas" panose="020B0609020204030204" pitchFamily="49" charset="0"/>
              </a:rPr>
            </a:b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6</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19</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7</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11</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17</a:t>
            </a:r>
            <a:r>
              <a:rPr kumimoji="0" lang="fr-FR" altLang="fr-FR" sz="1600" b="0" i="0" u="none" strike="noStrike" cap="none" normalizeH="0" baseline="0">
                <a:ln>
                  <a:noFill/>
                </a:ln>
                <a:solidFill>
                  <a:srgbClr val="FFFFFF"/>
                </a:solidFill>
                <a:effectLst/>
                <a:latin typeface="Consolas" panose="020B0609020204030204" pitchFamily="49" charset="0"/>
              </a:rPr>
              <a:t>],</a:t>
            </a:r>
            <a:br>
              <a:rPr kumimoji="0" lang="fr-FR" altLang="fr-FR" sz="1600" b="0" i="0" u="none" strike="noStrike" cap="none" normalizeH="0" baseline="0">
                <a:ln>
                  <a:noFill/>
                </a:ln>
                <a:solidFill>
                  <a:srgbClr val="FFFFFF"/>
                </a:solidFill>
                <a:effectLst/>
                <a:latin typeface="Consolas" panose="020B0609020204030204" pitchFamily="49" charset="0"/>
              </a:rPr>
            </a:b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8</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5</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12</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32</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21</a:t>
            </a:r>
            <a:r>
              <a:rPr kumimoji="0" lang="fr-FR" altLang="fr-FR" sz="1600" b="0" i="0" u="none" strike="noStrike" cap="none" normalizeH="0" baseline="0">
                <a:ln>
                  <a:noFill/>
                </a:ln>
                <a:solidFill>
                  <a:srgbClr val="FFFFFF"/>
                </a:solidFill>
                <a:effectLst/>
                <a:latin typeface="Consolas" panose="020B0609020204030204" pitchFamily="49" charset="0"/>
              </a:rPr>
              <a:t>],</a:t>
            </a:r>
            <a:br>
              <a:rPr kumimoji="0" lang="fr-FR" altLang="fr-FR" sz="1600" b="0" i="0" u="none" strike="noStrike" cap="none" normalizeH="0" baseline="0">
                <a:ln>
                  <a:noFill/>
                </a:ln>
                <a:solidFill>
                  <a:srgbClr val="FFFFFF"/>
                </a:solidFill>
                <a:effectLst/>
                <a:latin typeface="Consolas" panose="020B0609020204030204" pitchFamily="49" charset="0"/>
              </a:rPr>
            </a:b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3</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20</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2</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9</a:t>
            </a:r>
            <a:r>
              <a:rPr kumimoji="0" lang="fr-FR" altLang="fr-FR" sz="1600" b="0" i="0" u="none" strike="noStrike" cap="none" normalizeH="0" baseline="0">
                <a:ln>
                  <a:noFill/>
                </a:ln>
                <a:solidFill>
                  <a:srgbClr val="FFFFFF"/>
                </a:solidFill>
                <a:effectLst/>
                <a:latin typeface="Consolas" panose="020B0609020204030204" pitchFamily="49" charset="0"/>
              </a:rPr>
              <a:t>,  </a:t>
            </a:r>
            <a:r>
              <a:rPr kumimoji="0" lang="fr-FR" altLang="fr-FR" sz="1600" b="0" i="0" u="none" strike="noStrike" cap="none" normalizeH="0" baseline="0">
                <a:ln>
                  <a:noFill/>
                </a:ln>
                <a:solidFill>
                  <a:srgbClr val="F9AD57"/>
                </a:solidFill>
                <a:effectLst/>
                <a:latin typeface="Consolas" panose="020B0609020204030204" pitchFamily="49" charset="0"/>
              </a:rPr>
              <a:t>7</a:t>
            </a:r>
            <a:r>
              <a:rPr kumimoji="0" lang="fr-FR" altLang="fr-FR" sz="1600" b="0" i="0" u="none" strike="noStrike" cap="none" normalizeH="0" baseline="0">
                <a:ln>
                  <a:noFill/>
                </a:ln>
                <a:solidFill>
                  <a:srgbClr val="FFFFFF"/>
                </a:solidFill>
                <a:effectLst/>
                <a:latin typeface="Consolas" panose="020B0609020204030204" pitchFamily="49" charset="0"/>
              </a:rPr>
              <a:t>]</a:t>
            </a:r>
            <a:br>
              <a:rPr kumimoji="0" lang="fr-FR" altLang="fr-FR" sz="1600" b="0" i="0" u="none" strike="noStrike" cap="none" normalizeH="0" baseline="0">
                <a:ln>
                  <a:noFill/>
                </a:ln>
                <a:solidFill>
                  <a:srgbClr val="FFFFFF"/>
                </a:solidFill>
                <a:effectLst/>
                <a:latin typeface="Consolas" panose="020B0609020204030204" pitchFamily="49" charset="0"/>
              </a:rPr>
            </a:br>
            <a:r>
              <a:rPr kumimoji="0" lang="fr-FR" altLang="fr-FR" sz="1600" b="0" i="0" u="none" strike="noStrike" cap="none" normalizeH="0" baseline="0">
                <a:ln>
                  <a:noFill/>
                </a:ln>
                <a:solidFill>
                  <a:srgbClr val="FFFFFF"/>
                </a:solidFill>
                <a:effectLst/>
                <a:latin typeface="Consolas" panose="020B0609020204030204" pitchFamily="49" charset="0"/>
              </a:rPr>
              <a:t>]</a:t>
            </a:r>
            <a:endParaRPr kumimoji="0" lang="fr-FR" altLang="fr-FR" sz="1600" b="0" i="0" u="none" strike="noStrike" cap="none" normalizeH="0" baseline="0">
              <a:ln>
                <a:noFill/>
              </a:ln>
              <a:solidFill>
                <a:schemeClr val="tx1"/>
              </a:solidFill>
              <a:effectLst/>
              <a:latin typeface="Arial" panose="020B0604020202020204" pitchFamily="34" charset="0"/>
            </a:endParaRPr>
          </a:p>
        </p:txBody>
      </p:sp>
      <p:cxnSp>
        <p:nvCxnSpPr>
          <p:cNvPr id="45" name="Connector: Elbow 44">
            <a:extLst>
              <a:ext uri="{FF2B5EF4-FFF2-40B4-BE49-F238E27FC236}">
                <a16:creationId xmlns:a16="http://schemas.microsoft.com/office/drawing/2014/main" id="{4A932594-9968-4A85-82DC-877E1D58F327}"/>
              </a:ext>
            </a:extLst>
          </p:cNvPr>
          <p:cNvCxnSpPr>
            <a:cxnSpLocks/>
            <a:stCxn id="43" idx="2"/>
            <a:endCxn id="36" idx="0"/>
          </p:cNvCxnSpPr>
          <p:nvPr/>
        </p:nvCxnSpPr>
        <p:spPr>
          <a:xfrm rot="5400000">
            <a:off x="3924300" y="-314274"/>
            <a:ext cx="990600" cy="3352800"/>
          </a:xfrm>
          <a:prstGeom prst="bentConnector3">
            <a:avLst>
              <a:gd name="adj1" fmla="val 50000"/>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C4335B94-B7AB-41B5-A909-F6F5BB2C7F62}"/>
              </a:ext>
            </a:extLst>
          </p:cNvPr>
          <p:cNvCxnSpPr>
            <a:cxnSpLocks/>
            <a:stCxn id="43" idx="2"/>
            <a:endCxn id="37" idx="0"/>
          </p:cNvCxnSpPr>
          <p:nvPr/>
        </p:nvCxnSpPr>
        <p:spPr>
          <a:xfrm rot="5400000">
            <a:off x="4762500" y="523926"/>
            <a:ext cx="990600" cy="1676400"/>
          </a:xfrm>
          <a:prstGeom prst="bentConnector3">
            <a:avLst>
              <a:gd name="adj1" fmla="val 50000"/>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88EA831D-1668-49E2-97F6-EC2BAC3A62D1}"/>
              </a:ext>
            </a:extLst>
          </p:cNvPr>
          <p:cNvCxnSpPr>
            <a:cxnSpLocks/>
            <a:stCxn id="43" idx="2"/>
            <a:endCxn id="39" idx="0"/>
          </p:cNvCxnSpPr>
          <p:nvPr/>
        </p:nvCxnSpPr>
        <p:spPr>
          <a:xfrm rot="16200000" flipH="1">
            <a:off x="6438900" y="523926"/>
            <a:ext cx="990600" cy="1676400"/>
          </a:xfrm>
          <a:prstGeom prst="bentConnector3">
            <a:avLst>
              <a:gd name="adj1" fmla="val 50000"/>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4A82876-5EAA-420A-92C4-4FC575DC57E2}"/>
              </a:ext>
            </a:extLst>
          </p:cNvPr>
          <p:cNvCxnSpPr>
            <a:cxnSpLocks/>
            <a:stCxn id="43" idx="2"/>
            <a:endCxn id="40" idx="0"/>
          </p:cNvCxnSpPr>
          <p:nvPr/>
        </p:nvCxnSpPr>
        <p:spPr>
          <a:xfrm rot="16200000" flipH="1">
            <a:off x="7277100" y="-314274"/>
            <a:ext cx="990600" cy="3352800"/>
          </a:xfrm>
          <a:prstGeom prst="bentConnector3">
            <a:avLst>
              <a:gd name="adj1" fmla="val 50000"/>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6F929C4-0598-4C2C-92E7-6EADA0D46C75}"/>
              </a:ext>
            </a:extLst>
          </p:cNvPr>
          <p:cNvCxnSpPr>
            <a:cxnSpLocks/>
          </p:cNvCxnSpPr>
          <p:nvPr/>
        </p:nvCxnSpPr>
        <p:spPr>
          <a:xfrm>
            <a:off x="2743199"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8E91457-D590-461F-8D10-E937B605612D}"/>
              </a:ext>
            </a:extLst>
          </p:cNvPr>
          <p:cNvCxnSpPr>
            <a:cxnSpLocks/>
          </p:cNvCxnSpPr>
          <p:nvPr/>
        </p:nvCxnSpPr>
        <p:spPr>
          <a:xfrm>
            <a:off x="6095998"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2D4F8A7-30BD-4866-A5C4-458C17CC210E}"/>
              </a:ext>
            </a:extLst>
          </p:cNvPr>
          <p:cNvCxnSpPr>
            <a:cxnSpLocks/>
          </p:cNvCxnSpPr>
          <p:nvPr/>
        </p:nvCxnSpPr>
        <p:spPr>
          <a:xfrm>
            <a:off x="7772401"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5C9A227-55B1-4F55-A255-AE350DE103AE}"/>
              </a:ext>
            </a:extLst>
          </p:cNvPr>
          <p:cNvCxnSpPr>
            <a:cxnSpLocks/>
            <a:stCxn id="40" idx="2"/>
            <a:endCxn id="35" idx="0"/>
          </p:cNvCxnSpPr>
          <p:nvPr/>
        </p:nvCxnSpPr>
        <p:spPr>
          <a:xfrm>
            <a:off x="9448800"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31F7E29-D18E-437F-A22E-EC1EA2B06D1F}"/>
              </a:ext>
            </a:extLst>
          </p:cNvPr>
          <p:cNvCxnSpPr>
            <a:cxnSpLocks/>
          </p:cNvCxnSpPr>
          <p:nvPr/>
        </p:nvCxnSpPr>
        <p:spPr>
          <a:xfrm flipH="1">
            <a:off x="7772400"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0FAF2CD-143A-48AB-BC2E-463ED632C2F5}"/>
              </a:ext>
            </a:extLst>
          </p:cNvPr>
          <p:cNvCxnSpPr>
            <a:cxnSpLocks/>
          </p:cNvCxnSpPr>
          <p:nvPr/>
        </p:nvCxnSpPr>
        <p:spPr>
          <a:xfrm flipH="1">
            <a:off x="4419596"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91C766F-E2FF-4F34-BDC4-A928C7B5284C}"/>
              </a:ext>
            </a:extLst>
          </p:cNvPr>
          <p:cNvCxnSpPr>
            <a:cxnSpLocks/>
          </p:cNvCxnSpPr>
          <p:nvPr/>
        </p:nvCxnSpPr>
        <p:spPr>
          <a:xfrm flipH="1">
            <a:off x="2743197"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8B22E7D-2BFB-4683-9031-0D85DF2A5E54}"/>
              </a:ext>
            </a:extLst>
          </p:cNvPr>
          <p:cNvCxnSpPr>
            <a:cxnSpLocks/>
          </p:cNvCxnSpPr>
          <p:nvPr/>
        </p:nvCxnSpPr>
        <p:spPr>
          <a:xfrm flipH="1">
            <a:off x="1066797" y="2441626"/>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2E0CA44-CEB9-4F53-9F3E-CBDCBFBD97E8}"/>
              </a:ext>
            </a:extLst>
          </p:cNvPr>
          <p:cNvCxnSpPr>
            <a:cxnSpLocks/>
          </p:cNvCxnSpPr>
          <p:nvPr/>
        </p:nvCxnSpPr>
        <p:spPr>
          <a:xfrm>
            <a:off x="2743199"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35C789F-8B33-42FB-8DA4-F5FC7686CB94}"/>
              </a:ext>
            </a:extLst>
          </p:cNvPr>
          <p:cNvCxnSpPr>
            <a:cxnSpLocks/>
          </p:cNvCxnSpPr>
          <p:nvPr/>
        </p:nvCxnSpPr>
        <p:spPr>
          <a:xfrm>
            <a:off x="4419599"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4E07EEC-9622-40CB-BFA3-F7D444BA1E62}"/>
              </a:ext>
            </a:extLst>
          </p:cNvPr>
          <p:cNvCxnSpPr>
            <a:cxnSpLocks/>
          </p:cNvCxnSpPr>
          <p:nvPr/>
        </p:nvCxnSpPr>
        <p:spPr>
          <a:xfrm>
            <a:off x="6095998"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85BC528-0455-4596-A7C8-4DA390404E88}"/>
              </a:ext>
            </a:extLst>
          </p:cNvPr>
          <p:cNvCxnSpPr>
            <a:cxnSpLocks/>
          </p:cNvCxnSpPr>
          <p:nvPr/>
        </p:nvCxnSpPr>
        <p:spPr>
          <a:xfrm>
            <a:off x="7772401"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AD5DF-F4B2-42D3-ABAC-6871652E5789}"/>
              </a:ext>
            </a:extLst>
          </p:cNvPr>
          <p:cNvCxnSpPr>
            <a:cxnSpLocks/>
            <a:stCxn id="33" idx="2"/>
            <a:endCxn id="27" idx="0"/>
          </p:cNvCxnSpPr>
          <p:nvPr/>
        </p:nvCxnSpPr>
        <p:spPr>
          <a:xfrm>
            <a:off x="9448800" y="3411563"/>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53522F2-CE20-4A83-BC04-E70D9FC410E2}"/>
              </a:ext>
            </a:extLst>
          </p:cNvPr>
          <p:cNvCxnSpPr>
            <a:cxnSpLocks/>
          </p:cNvCxnSpPr>
          <p:nvPr/>
        </p:nvCxnSpPr>
        <p:spPr>
          <a:xfrm flipH="1">
            <a:off x="7772400"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41E1563-FE07-492E-A95E-FBABFCCCB035}"/>
              </a:ext>
            </a:extLst>
          </p:cNvPr>
          <p:cNvCxnSpPr>
            <a:cxnSpLocks/>
          </p:cNvCxnSpPr>
          <p:nvPr/>
        </p:nvCxnSpPr>
        <p:spPr>
          <a:xfrm flipH="1">
            <a:off x="6095996"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90C146D-B588-4AF9-80C3-DD8C093AB9AD}"/>
              </a:ext>
            </a:extLst>
          </p:cNvPr>
          <p:cNvCxnSpPr>
            <a:cxnSpLocks/>
          </p:cNvCxnSpPr>
          <p:nvPr/>
        </p:nvCxnSpPr>
        <p:spPr>
          <a:xfrm flipH="1">
            <a:off x="4419596"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1AD0237-B25F-492C-B332-91C3976BB64C}"/>
              </a:ext>
            </a:extLst>
          </p:cNvPr>
          <p:cNvCxnSpPr>
            <a:cxnSpLocks/>
          </p:cNvCxnSpPr>
          <p:nvPr/>
        </p:nvCxnSpPr>
        <p:spPr>
          <a:xfrm flipH="1">
            <a:off x="2743197"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C2EE54F-EEC9-4F8F-BA62-28D067F84374}"/>
              </a:ext>
            </a:extLst>
          </p:cNvPr>
          <p:cNvCxnSpPr>
            <a:cxnSpLocks/>
          </p:cNvCxnSpPr>
          <p:nvPr/>
        </p:nvCxnSpPr>
        <p:spPr>
          <a:xfrm flipH="1">
            <a:off x="1066797" y="3408439"/>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C7FBA06-D055-4476-8FF5-1D2149D449E1}"/>
              </a:ext>
            </a:extLst>
          </p:cNvPr>
          <p:cNvCxnSpPr>
            <a:cxnSpLocks/>
            <a:stCxn id="21" idx="2"/>
            <a:endCxn id="15" idx="0"/>
          </p:cNvCxnSpPr>
          <p:nvPr/>
        </p:nvCxnSpPr>
        <p:spPr>
          <a:xfrm>
            <a:off x="27432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90E9E75-4567-42E2-8368-9D991D6C0CC4}"/>
              </a:ext>
            </a:extLst>
          </p:cNvPr>
          <p:cNvCxnSpPr>
            <a:cxnSpLocks/>
            <a:endCxn id="19" idx="0"/>
          </p:cNvCxnSpPr>
          <p:nvPr/>
        </p:nvCxnSpPr>
        <p:spPr>
          <a:xfrm>
            <a:off x="4419599" y="4417231"/>
            <a:ext cx="1676401" cy="421469"/>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1BE8D2-1DB2-484A-8B35-9EAF8DDB4BFD}"/>
              </a:ext>
            </a:extLst>
          </p:cNvPr>
          <p:cNvCxnSpPr>
            <a:cxnSpLocks/>
            <a:stCxn id="26" idx="2"/>
            <a:endCxn id="17" idx="0"/>
          </p:cNvCxnSpPr>
          <p:nvPr/>
        </p:nvCxnSpPr>
        <p:spPr>
          <a:xfrm>
            <a:off x="60960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3A54435-0B90-40CD-BF3A-0BE43BE01347}"/>
              </a:ext>
            </a:extLst>
          </p:cNvPr>
          <p:cNvCxnSpPr>
            <a:cxnSpLocks/>
            <a:stCxn id="24" idx="2"/>
            <a:endCxn id="18" idx="0"/>
          </p:cNvCxnSpPr>
          <p:nvPr/>
        </p:nvCxnSpPr>
        <p:spPr>
          <a:xfrm>
            <a:off x="77724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DFBAE06-0612-40E2-B297-7C21E4B1D8EE}"/>
              </a:ext>
            </a:extLst>
          </p:cNvPr>
          <p:cNvCxnSpPr>
            <a:cxnSpLocks/>
            <a:stCxn id="25" idx="2"/>
            <a:endCxn id="20" idx="0"/>
          </p:cNvCxnSpPr>
          <p:nvPr/>
        </p:nvCxnSpPr>
        <p:spPr>
          <a:xfrm>
            <a:off x="94488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3FF7A92-CE0C-4082-9021-84D379B9D8A1}"/>
              </a:ext>
            </a:extLst>
          </p:cNvPr>
          <p:cNvCxnSpPr>
            <a:cxnSpLocks/>
            <a:stCxn id="25" idx="2"/>
            <a:endCxn id="17" idx="0"/>
          </p:cNvCxnSpPr>
          <p:nvPr/>
        </p:nvCxnSpPr>
        <p:spPr>
          <a:xfrm flipH="1">
            <a:off x="77724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54F759E-D83C-4ABA-A452-77703131223B}"/>
              </a:ext>
            </a:extLst>
          </p:cNvPr>
          <p:cNvCxnSpPr>
            <a:cxnSpLocks/>
            <a:stCxn id="24" idx="2"/>
            <a:endCxn id="19" idx="0"/>
          </p:cNvCxnSpPr>
          <p:nvPr/>
        </p:nvCxnSpPr>
        <p:spPr>
          <a:xfrm flipH="1">
            <a:off x="60960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2D36139-AA1E-416F-9F28-D0A4D417CEBD}"/>
              </a:ext>
            </a:extLst>
          </p:cNvPr>
          <p:cNvCxnSpPr>
            <a:cxnSpLocks/>
            <a:stCxn id="26" idx="2"/>
            <a:endCxn id="15" idx="0"/>
          </p:cNvCxnSpPr>
          <p:nvPr/>
        </p:nvCxnSpPr>
        <p:spPr>
          <a:xfrm flipH="1">
            <a:off x="44196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6D45958-08A9-4975-BB19-2B05545EF1F2}"/>
              </a:ext>
            </a:extLst>
          </p:cNvPr>
          <p:cNvCxnSpPr>
            <a:cxnSpLocks/>
            <a:endCxn id="14" idx="0"/>
          </p:cNvCxnSpPr>
          <p:nvPr/>
        </p:nvCxnSpPr>
        <p:spPr>
          <a:xfrm flipH="1">
            <a:off x="2743200" y="4417231"/>
            <a:ext cx="1676398" cy="421469"/>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2EE2D73-68F4-442F-AFD8-69620A48763F}"/>
              </a:ext>
            </a:extLst>
          </p:cNvPr>
          <p:cNvCxnSpPr>
            <a:cxnSpLocks/>
            <a:stCxn id="21" idx="2"/>
            <a:endCxn id="16" idx="0"/>
          </p:cNvCxnSpPr>
          <p:nvPr/>
        </p:nvCxnSpPr>
        <p:spPr>
          <a:xfrm flipH="1">
            <a:off x="1066800" y="43815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3E7BB59-69DA-4F17-8545-743F9AF0EBE7}"/>
              </a:ext>
            </a:extLst>
          </p:cNvPr>
          <p:cNvCxnSpPr>
            <a:cxnSpLocks/>
            <a:endCxn id="7" idx="0"/>
          </p:cNvCxnSpPr>
          <p:nvPr/>
        </p:nvCxnSpPr>
        <p:spPr>
          <a:xfrm>
            <a:off x="2743199" y="5458631"/>
            <a:ext cx="1676401" cy="421469"/>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848E144-D5B2-45BB-B214-19AD460A2A1E}"/>
              </a:ext>
            </a:extLst>
          </p:cNvPr>
          <p:cNvCxnSpPr>
            <a:cxnSpLocks/>
            <a:stCxn id="15" idx="2"/>
            <a:endCxn id="11" idx="0"/>
          </p:cNvCxnSpPr>
          <p:nvPr/>
        </p:nvCxnSpPr>
        <p:spPr>
          <a:xfrm>
            <a:off x="4419600" y="54229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9E1C184-A907-4F3B-B801-03680D985133}"/>
              </a:ext>
            </a:extLst>
          </p:cNvPr>
          <p:cNvCxnSpPr>
            <a:cxnSpLocks/>
            <a:stCxn id="19" idx="2"/>
          </p:cNvCxnSpPr>
          <p:nvPr/>
        </p:nvCxnSpPr>
        <p:spPr>
          <a:xfrm>
            <a:off x="6096000" y="5422900"/>
            <a:ext cx="1676398" cy="421468"/>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91B5471-3C57-4702-BD56-252FC1D40674}"/>
              </a:ext>
            </a:extLst>
          </p:cNvPr>
          <p:cNvCxnSpPr>
            <a:cxnSpLocks/>
          </p:cNvCxnSpPr>
          <p:nvPr/>
        </p:nvCxnSpPr>
        <p:spPr>
          <a:xfrm>
            <a:off x="7772401" y="5458631"/>
            <a:ext cx="1676400" cy="385737"/>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5F8B35-BA27-470C-B40A-094996262666}"/>
              </a:ext>
            </a:extLst>
          </p:cNvPr>
          <p:cNvCxnSpPr>
            <a:cxnSpLocks/>
            <a:stCxn id="18" idx="2"/>
            <a:endCxn id="12" idx="0"/>
          </p:cNvCxnSpPr>
          <p:nvPr/>
        </p:nvCxnSpPr>
        <p:spPr>
          <a:xfrm>
            <a:off x="9448800" y="54229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6988718-D83E-4BA6-B4FB-CD555FE77782}"/>
              </a:ext>
            </a:extLst>
          </p:cNvPr>
          <p:cNvCxnSpPr>
            <a:cxnSpLocks/>
            <a:stCxn id="18" idx="2"/>
            <a:endCxn id="9" idx="0"/>
          </p:cNvCxnSpPr>
          <p:nvPr/>
        </p:nvCxnSpPr>
        <p:spPr>
          <a:xfrm flipH="1">
            <a:off x="7772400" y="54229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B032C8D-AB5C-4319-B1EE-DD0D1FEE5275}"/>
              </a:ext>
            </a:extLst>
          </p:cNvPr>
          <p:cNvCxnSpPr>
            <a:cxnSpLocks/>
            <a:endCxn id="11" idx="0"/>
          </p:cNvCxnSpPr>
          <p:nvPr/>
        </p:nvCxnSpPr>
        <p:spPr>
          <a:xfrm flipH="1">
            <a:off x="6096000" y="5458631"/>
            <a:ext cx="1676396" cy="421469"/>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2E744BD-0E83-4990-9DD2-B62DDEB0BBEC}"/>
              </a:ext>
            </a:extLst>
          </p:cNvPr>
          <p:cNvCxnSpPr>
            <a:cxnSpLocks/>
            <a:stCxn id="19" idx="2"/>
            <a:endCxn id="7" idx="0"/>
          </p:cNvCxnSpPr>
          <p:nvPr/>
        </p:nvCxnSpPr>
        <p:spPr>
          <a:xfrm flipH="1">
            <a:off x="4419600" y="54229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C845B9D-179F-40CC-BE17-4417E3AA8728}"/>
              </a:ext>
            </a:extLst>
          </p:cNvPr>
          <p:cNvCxnSpPr>
            <a:cxnSpLocks/>
            <a:stCxn id="15" idx="2"/>
            <a:endCxn id="4" idx="0"/>
          </p:cNvCxnSpPr>
          <p:nvPr/>
        </p:nvCxnSpPr>
        <p:spPr>
          <a:xfrm flipH="1">
            <a:off x="2743200" y="54229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CEE98CA-36F7-4C52-A642-F39D1E3AB788}"/>
              </a:ext>
            </a:extLst>
          </p:cNvPr>
          <p:cNvCxnSpPr>
            <a:cxnSpLocks/>
            <a:stCxn id="14" idx="2"/>
            <a:endCxn id="8" idx="0"/>
          </p:cNvCxnSpPr>
          <p:nvPr/>
        </p:nvCxnSpPr>
        <p:spPr>
          <a:xfrm flipH="1">
            <a:off x="1066800" y="5422900"/>
            <a:ext cx="1676400" cy="457200"/>
          </a:xfrm>
          <a:prstGeom prst="line">
            <a:avLst/>
          </a:prstGeom>
          <a:ln>
            <a:solidFill>
              <a:srgbClr val="00EFD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63A13F6-01FB-4EE7-966D-603F6A48039B}"/>
              </a:ext>
            </a:extLst>
          </p:cNvPr>
          <p:cNvSpPr/>
          <p:nvPr/>
        </p:nvSpPr>
        <p:spPr bwMode="auto">
          <a:xfrm>
            <a:off x="20383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endParaRPr lang="fr-FR" sz="2000" dirty="0">
              <a:latin typeface="Consolas" panose="020B0609020204030204" pitchFamily="49" charset="0"/>
            </a:endParaRPr>
          </a:p>
        </p:txBody>
      </p:sp>
      <p:sp>
        <p:nvSpPr>
          <p:cNvPr id="7" name="Rectangle 6">
            <a:extLst>
              <a:ext uri="{FF2B5EF4-FFF2-40B4-BE49-F238E27FC236}">
                <a16:creationId xmlns:a16="http://schemas.microsoft.com/office/drawing/2014/main" id="{BDBF924D-62F8-4811-82BF-C4FA8D33DA96}"/>
              </a:ext>
            </a:extLst>
          </p:cNvPr>
          <p:cNvSpPr/>
          <p:nvPr/>
        </p:nvSpPr>
        <p:spPr bwMode="auto">
          <a:xfrm>
            <a:off x="37147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8" name="Rectangle 7">
            <a:extLst>
              <a:ext uri="{FF2B5EF4-FFF2-40B4-BE49-F238E27FC236}">
                <a16:creationId xmlns:a16="http://schemas.microsoft.com/office/drawing/2014/main" id="{1C13B445-618E-4574-A948-9C6BA7C1AC00}"/>
              </a:ext>
            </a:extLst>
          </p:cNvPr>
          <p:cNvSpPr/>
          <p:nvPr/>
        </p:nvSpPr>
        <p:spPr bwMode="auto">
          <a:xfrm>
            <a:off x="3619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9" name="Rectangle 8">
            <a:extLst>
              <a:ext uri="{FF2B5EF4-FFF2-40B4-BE49-F238E27FC236}">
                <a16:creationId xmlns:a16="http://schemas.microsoft.com/office/drawing/2014/main" id="{E78C9D40-B91F-4C4C-8758-CF3B21AA68C3}"/>
              </a:ext>
            </a:extLst>
          </p:cNvPr>
          <p:cNvSpPr/>
          <p:nvPr/>
        </p:nvSpPr>
        <p:spPr bwMode="auto">
          <a:xfrm>
            <a:off x="70675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endParaRPr lang="fr-FR" sz="2000" dirty="0">
              <a:latin typeface="Consolas" panose="020B0609020204030204" pitchFamily="49" charset="0"/>
            </a:endParaRPr>
          </a:p>
        </p:txBody>
      </p:sp>
      <p:sp>
        <p:nvSpPr>
          <p:cNvPr id="10" name="Rectangle 9">
            <a:extLst>
              <a:ext uri="{FF2B5EF4-FFF2-40B4-BE49-F238E27FC236}">
                <a16:creationId xmlns:a16="http://schemas.microsoft.com/office/drawing/2014/main" id="{19C9D01C-820E-4531-BE24-DC8EB43A95FE}"/>
              </a:ext>
            </a:extLst>
          </p:cNvPr>
          <p:cNvSpPr/>
          <p:nvPr/>
        </p:nvSpPr>
        <p:spPr bwMode="auto">
          <a:xfrm>
            <a:off x="87439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endParaRPr lang="fr-FR" sz="2000" dirty="0">
              <a:latin typeface="Consolas" panose="020B0609020204030204" pitchFamily="49" charset="0"/>
            </a:endParaRPr>
          </a:p>
        </p:txBody>
      </p:sp>
      <p:sp>
        <p:nvSpPr>
          <p:cNvPr id="11" name="Rectangle 10">
            <a:extLst>
              <a:ext uri="{FF2B5EF4-FFF2-40B4-BE49-F238E27FC236}">
                <a16:creationId xmlns:a16="http://schemas.microsoft.com/office/drawing/2014/main" id="{860DD8FB-35ED-40F4-8F9D-25A0DA5007C9}"/>
              </a:ext>
            </a:extLst>
          </p:cNvPr>
          <p:cNvSpPr/>
          <p:nvPr/>
        </p:nvSpPr>
        <p:spPr bwMode="auto">
          <a:xfrm>
            <a:off x="53911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endParaRPr lang="fr-FR" sz="2000" dirty="0">
              <a:latin typeface="Consolas" panose="020B0609020204030204" pitchFamily="49" charset="0"/>
            </a:endParaRPr>
          </a:p>
        </p:txBody>
      </p:sp>
      <p:sp>
        <p:nvSpPr>
          <p:cNvPr id="12" name="Rectangle 11">
            <a:extLst>
              <a:ext uri="{FF2B5EF4-FFF2-40B4-BE49-F238E27FC236}">
                <a16:creationId xmlns:a16="http://schemas.microsoft.com/office/drawing/2014/main" id="{DBF1334F-4041-4293-A46A-DEBD6F680C8B}"/>
              </a:ext>
            </a:extLst>
          </p:cNvPr>
          <p:cNvSpPr/>
          <p:nvPr/>
        </p:nvSpPr>
        <p:spPr bwMode="auto">
          <a:xfrm>
            <a:off x="10420350" y="58801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r>
              <a:rPr lang="fr-FR" sz="2000">
                <a:solidFill>
                  <a:srgbClr val="F9AE57"/>
                </a:solidFill>
                <a:latin typeface="Consolas" panose="020B0609020204030204" pitchFamily="49" charset="0"/>
              </a:rPr>
              <a:t>5</a:t>
            </a:r>
            <a:r>
              <a:rPr lang="fr-FR" sz="2000">
                <a:latin typeface="Consolas" panose="020B0609020204030204" pitchFamily="49" charset="0"/>
              </a:rPr>
              <a:t>)</a:t>
            </a:r>
            <a:endParaRPr lang="fr-FR" sz="2000" dirty="0">
              <a:latin typeface="Consolas" panose="020B0609020204030204" pitchFamily="49" charset="0"/>
            </a:endParaRPr>
          </a:p>
        </p:txBody>
      </p:sp>
      <p:sp>
        <p:nvSpPr>
          <p:cNvPr id="14" name="Rectangle 13">
            <a:extLst>
              <a:ext uri="{FF2B5EF4-FFF2-40B4-BE49-F238E27FC236}">
                <a16:creationId xmlns:a16="http://schemas.microsoft.com/office/drawing/2014/main" id="{2A4DC6D5-1FB7-4872-ABD2-ED93ADF791E2}"/>
              </a:ext>
            </a:extLst>
          </p:cNvPr>
          <p:cNvSpPr/>
          <p:nvPr/>
        </p:nvSpPr>
        <p:spPr bwMode="auto">
          <a:xfrm>
            <a:off x="20383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endParaRPr lang="fr-FR" sz="2000" dirty="0">
              <a:latin typeface="Consolas" panose="020B0609020204030204" pitchFamily="49" charset="0"/>
            </a:endParaRPr>
          </a:p>
        </p:txBody>
      </p:sp>
      <p:sp>
        <p:nvSpPr>
          <p:cNvPr id="15" name="Rectangle 14">
            <a:extLst>
              <a:ext uri="{FF2B5EF4-FFF2-40B4-BE49-F238E27FC236}">
                <a16:creationId xmlns:a16="http://schemas.microsoft.com/office/drawing/2014/main" id="{F5626827-4172-4C36-97BA-9C3987296F85}"/>
              </a:ext>
            </a:extLst>
          </p:cNvPr>
          <p:cNvSpPr/>
          <p:nvPr/>
        </p:nvSpPr>
        <p:spPr bwMode="auto">
          <a:xfrm>
            <a:off x="37147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16" name="Rectangle 15">
            <a:extLst>
              <a:ext uri="{FF2B5EF4-FFF2-40B4-BE49-F238E27FC236}">
                <a16:creationId xmlns:a16="http://schemas.microsoft.com/office/drawing/2014/main" id="{DBBD15A8-378C-4862-A80B-D9F205A51561}"/>
              </a:ext>
            </a:extLst>
          </p:cNvPr>
          <p:cNvSpPr/>
          <p:nvPr/>
        </p:nvSpPr>
        <p:spPr bwMode="auto">
          <a:xfrm>
            <a:off x="3619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17" name="Rectangle 16">
            <a:extLst>
              <a:ext uri="{FF2B5EF4-FFF2-40B4-BE49-F238E27FC236}">
                <a16:creationId xmlns:a16="http://schemas.microsoft.com/office/drawing/2014/main" id="{66FFFDA1-D53E-4350-9FBE-45CF5C355DD5}"/>
              </a:ext>
            </a:extLst>
          </p:cNvPr>
          <p:cNvSpPr/>
          <p:nvPr/>
        </p:nvSpPr>
        <p:spPr bwMode="auto">
          <a:xfrm>
            <a:off x="70675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endParaRPr lang="fr-FR" sz="2000" dirty="0">
              <a:latin typeface="Consolas" panose="020B0609020204030204" pitchFamily="49" charset="0"/>
            </a:endParaRPr>
          </a:p>
        </p:txBody>
      </p:sp>
      <p:sp>
        <p:nvSpPr>
          <p:cNvPr id="18" name="Rectangle 17">
            <a:extLst>
              <a:ext uri="{FF2B5EF4-FFF2-40B4-BE49-F238E27FC236}">
                <a16:creationId xmlns:a16="http://schemas.microsoft.com/office/drawing/2014/main" id="{851B7E87-3F33-44C2-B78F-C0E2CB6FBA28}"/>
              </a:ext>
            </a:extLst>
          </p:cNvPr>
          <p:cNvSpPr/>
          <p:nvPr/>
        </p:nvSpPr>
        <p:spPr bwMode="auto">
          <a:xfrm>
            <a:off x="87439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endParaRPr lang="fr-FR" sz="2000" dirty="0">
              <a:latin typeface="Consolas" panose="020B0609020204030204" pitchFamily="49" charset="0"/>
            </a:endParaRPr>
          </a:p>
        </p:txBody>
      </p:sp>
      <p:sp>
        <p:nvSpPr>
          <p:cNvPr id="19" name="Rectangle 18">
            <a:extLst>
              <a:ext uri="{FF2B5EF4-FFF2-40B4-BE49-F238E27FC236}">
                <a16:creationId xmlns:a16="http://schemas.microsoft.com/office/drawing/2014/main" id="{80A93D14-5192-4490-83D1-D3ED10A8B70C}"/>
              </a:ext>
            </a:extLst>
          </p:cNvPr>
          <p:cNvSpPr/>
          <p:nvPr/>
        </p:nvSpPr>
        <p:spPr bwMode="auto">
          <a:xfrm>
            <a:off x="53911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endParaRPr lang="fr-FR" sz="2000" dirty="0">
              <a:latin typeface="Consolas" panose="020B0609020204030204" pitchFamily="49" charset="0"/>
            </a:endParaRPr>
          </a:p>
        </p:txBody>
      </p:sp>
      <p:sp>
        <p:nvSpPr>
          <p:cNvPr id="20" name="Rectangle 19">
            <a:extLst>
              <a:ext uri="{FF2B5EF4-FFF2-40B4-BE49-F238E27FC236}">
                <a16:creationId xmlns:a16="http://schemas.microsoft.com/office/drawing/2014/main" id="{4F6DB540-F36E-406D-B742-0E32225FF3EA}"/>
              </a:ext>
            </a:extLst>
          </p:cNvPr>
          <p:cNvSpPr/>
          <p:nvPr/>
        </p:nvSpPr>
        <p:spPr bwMode="auto">
          <a:xfrm>
            <a:off x="10420350" y="48387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r>
              <a:rPr lang="fr-FR" sz="2000">
                <a:solidFill>
                  <a:srgbClr val="F9AE57"/>
                </a:solidFill>
                <a:latin typeface="Consolas" panose="020B0609020204030204" pitchFamily="49" charset="0"/>
              </a:rPr>
              <a:t>5</a:t>
            </a:r>
            <a:r>
              <a:rPr lang="fr-FR" sz="2000">
                <a:latin typeface="Consolas" panose="020B0609020204030204" pitchFamily="49" charset="0"/>
              </a:rPr>
              <a:t>)</a:t>
            </a:r>
            <a:endParaRPr lang="fr-FR" sz="2000" dirty="0">
              <a:latin typeface="Consolas" panose="020B0609020204030204" pitchFamily="49" charset="0"/>
            </a:endParaRPr>
          </a:p>
        </p:txBody>
      </p:sp>
      <p:sp>
        <p:nvSpPr>
          <p:cNvPr id="21" name="Rectangle 20">
            <a:extLst>
              <a:ext uri="{FF2B5EF4-FFF2-40B4-BE49-F238E27FC236}">
                <a16:creationId xmlns:a16="http://schemas.microsoft.com/office/drawing/2014/main" id="{D355AA70-375A-43CA-81FF-083DC8CBFEB3}"/>
              </a:ext>
            </a:extLst>
          </p:cNvPr>
          <p:cNvSpPr/>
          <p:nvPr/>
        </p:nvSpPr>
        <p:spPr bwMode="auto">
          <a:xfrm>
            <a:off x="20383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endParaRPr lang="fr-FR" sz="2000" dirty="0">
              <a:latin typeface="Consolas" panose="020B0609020204030204" pitchFamily="49" charset="0"/>
            </a:endParaRPr>
          </a:p>
        </p:txBody>
      </p:sp>
      <p:sp>
        <p:nvSpPr>
          <p:cNvPr id="22" name="Rectangle 21">
            <a:extLst>
              <a:ext uri="{FF2B5EF4-FFF2-40B4-BE49-F238E27FC236}">
                <a16:creationId xmlns:a16="http://schemas.microsoft.com/office/drawing/2014/main" id="{709EEDAC-38FA-4690-BB9B-9B23F490F20C}"/>
              </a:ext>
            </a:extLst>
          </p:cNvPr>
          <p:cNvSpPr/>
          <p:nvPr/>
        </p:nvSpPr>
        <p:spPr bwMode="auto">
          <a:xfrm>
            <a:off x="37147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23" name="Rectangle 22">
            <a:extLst>
              <a:ext uri="{FF2B5EF4-FFF2-40B4-BE49-F238E27FC236}">
                <a16:creationId xmlns:a16="http://schemas.microsoft.com/office/drawing/2014/main" id="{E7360C41-4C52-415D-AE2E-2CFE5ED6A1D1}"/>
              </a:ext>
            </a:extLst>
          </p:cNvPr>
          <p:cNvSpPr/>
          <p:nvPr/>
        </p:nvSpPr>
        <p:spPr bwMode="auto">
          <a:xfrm>
            <a:off x="3619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24" name="Rectangle 23">
            <a:extLst>
              <a:ext uri="{FF2B5EF4-FFF2-40B4-BE49-F238E27FC236}">
                <a16:creationId xmlns:a16="http://schemas.microsoft.com/office/drawing/2014/main" id="{3361AF78-C583-415A-B11D-265990C58D9A}"/>
              </a:ext>
            </a:extLst>
          </p:cNvPr>
          <p:cNvSpPr/>
          <p:nvPr/>
        </p:nvSpPr>
        <p:spPr bwMode="auto">
          <a:xfrm>
            <a:off x="70675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endParaRPr lang="fr-FR" sz="2000" dirty="0">
              <a:latin typeface="Consolas" panose="020B0609020204030204" pitchFamily="49" charset="0"/>
            </a:endParaRPr>
          </a:p>
        </p:txBody>
      </p:sp>
      <p:sp>
        <p:nvSpPr>
          <p:cNvPr id="25" name="Rectangle 24">
            <a:extLst>
              <a:ext uri="{FF2B5EF4-FFF2-40B4-BE49-F238E27FC236}">
                <a16:creationId xmlns:a16="http://schemas.microsoft.com/office/drawing/2014/main" id="{FB45AA62-41E3-4AC1-B41C-397DB8186229}"/>
              </a:ext>
            </a:extLst>
          </p:cNvPr>
          <p:cNvSpPr/>
          <p:nvPr/>
        </p:nvSpPr>
        <p:spPr bwMode="auto">
          <a:xfrm>
            <a:off x="87439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endParaRPr lang="fr-FR" sz="2000" dirty="0">
              <a:latin typeface="Consolas" panose="020B0609020204030204" pitchFamily="49" charset="0"/>
            </a:endParaRPr>
          </a:p>
        </p:txBody>
      </p:sp>
      <p:sp>
        <p:nvSpPr>
          <p:cNvPr id="26" name="Rectangle 25">
            <a:extLst>
              <a:ext uri="{FF2B5EF4-FFF2-40B4-BE49-F238E27FC236}">
                <a16:creationId xmlns:a16="http://schemas.microsoft.com/office/drawing/2014/main" id="{0D6DAEA4-01DE-49FD-A96A-2318C35A645A}"/>
              </a:ext>
            </a:extLst>
          </p:cNvPr>
          <p:cNvSpPr/>
          <p:nvPr/>
        </p:nvSpPr>
        <p:spPr bwMode="auto">
          <a:xfrm>
            <a:off x="53911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endParaRPr lang="fr-FR" sz="2000" dirty="0">
              <a:latin typeface="Consolas" panose="020B0609020204030204" pitchFamily="49" charset="0"/>
            </a:endParaRPr>
          </a:p>
        </p:txBody>
      </p:sp>
      <p:sp>
        <p:nvSpPr>
          <p:cNvPr id="27" name="Rectangle 26">
            <a:extLst>
              <a:ext uri="{FF2B5EF4-FFF2-40B4-BE49-F238E27FC236}">
                <a16:creationId xmlns:a16="http://schemas.microsoft.com/office/drawing/2014/main" id="{FC501E2C-58AE-4DAA-9B86-78A728B0BAF4}"/>
              </a:ext>
            </a:extLst>
          </p:cNvPr>
          <p:cNvSpPr/>
          <p:nvPr/>
        </p:nvSpPr>
        <p:spPr bwMode="auto">
          <a:xfrm>
            <a:off x="10420350" y="3797300"/>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a:t>
            </a:r>
            <a:r>
              <a:rPr lang="fr-FR" sz="2000">
                <a:solidFill>
                  <a:srgbClr val="F9AE57"/>
                </a:solidFill>
                <a:latin typeface="Consolas" panose="020B0609020204030204" pitchFamily="49" charset="0"/>
              </a:rPr>
              <a:t>5</a:t>
            </a:r>
            <a:r>
              <a:rPr lang="fr-FR" sz="2000">
                <a:latin typeface="Consolas" panose="020B0609020204030204" pitchFamily="49" charset="0"/>
              </a:rPr>
              <a:t>)</a:t>
            </a:r>
            <a:endParaRPr lang="fr-FR" sz="2000" dirty="0">
              <a:latin typeface="Consolas" panose="020B0609020204030204" pitchFamily="49" charset="0"/>
            </a:endParaRPr>
          </a:p>
        </p:txBody>
      </p:sp>
      <p:sp>
        <p:nvSpPr>
          <p:cNvPr id="28" name="Rectangle 27">
            <a:extLst>
              <a:ext uri="{FF2B5EF4-FFF2-40B4-BE49-F238E27FC236}">
                <a16:creationId xmlns:a16="http://schemas.microsoft.com/office/drawing/2014/main" id="{34D16C87-7E73-45E7-A5E6-6F94835BDDBF}"/>
              </a:ext>
            </a:extLst>
          </p:cNvPr>
          <p:cNvSpPr/>
          <p:nvPr/>
        </p:nvSpPr>
        <p:spPr bwMode="auto">
          <a:xfrm>
            <a:off x="2038350" y="2827363"/>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endParaRPr lang="fr-FR" sz="2000" dirty="0">
              <a:latin typeface="Consolas" panose="020B0609020204030204" pitchFamily="49" charset="0"/>
            </a:endParaRPr>
          </a:p>
        </p:txBody>
      </p:sp>
      <p:sp>
        <p:nvSpPr>
          <p:cNvPr id="29" name="Rectangle 28">
            <a:extLst>
              <a:ext uri="{FF2B5EF4-FFF2-40B4-BE49-F238E27FC236}">
                <a16:creationId xmlns:a16="http://schemas.microsoft.com/office/drawing/2014/main" id="{72BA3D99-2BD7-41B2-B92C-155D83A33832}"/>
              </a:ext>
            </a:extLst>
          </p:cNvPr>
          <p:cNvSpPr/>
          <p:nvPr/>
        </p:nvSpPr>
        <p:spPr bwMode="auto">
          <a:xfrm>
            <a:off x="3714750" y="2827363"/>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31" name="Rectangle 30">
            <a:extLst>
              <a:ext uri="{FF2B5EF4-FFF2-40B4-BE49-F238E27FC236}">
                <a16:creationId xmlns:a16="http://schemas.microsoft.com/office/drawing/2014/main" id="{84D71518-3D1C-41D4-92B8-589BB9C865BC}"/>
              </a:ext>
            </a:extLst>
          </p:cNvPr>
          <p:cNvSpPr/>
          <p:nvPr/>
        </p:nvSpPr>
        <p:spPr bwMode="auto">
          <a:xfrm>
            <a:off x="361950" y="2827363"/>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endParaRPr lang="fr-FR" sz="2000" dirty="0">
              <a:latin typeface="Consolas" panose="020B0609020204030204" pitchFamily="49" charset="0"/>
            </a:endParaRPr>
          </a:p>
        </p:txBody>
      </p:sp>
      <p:sp>
        <p:nvSpPr>
          <p:cNvPr id="32" name="Rectangle 31">
            <a:extLst>
              <a:ext uri="{FF2B5EF4-FFF2-40B4-BE49-F238E27FC236}">
                <a16:creationId xmlns:a16="http://schemas.microsoft.com/office/drawing/2014/main" id="{9B8BC6CA-9E7A-4192-AEFC-D108A2E39B18}"/>
              </a:ext>
            </a:extLst>
          </p:cNvPr>
          <p:cNvSpPr/>
          <p:nvPr/>
        </p:nvSpPr>
        <p:spPr bwMode="auto">
          <a:xfrm>
            <a:off x="7067550" y="2827363"/>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r>
              <a:rPr lang="fr-FR" sz="2000">
                <a:solidFill>
                  <a:srgbClr val="F9AE57"/>
                </a:solidFill>
                <a:latin typeface="Consolas" panose="020B0609020204030204" pitchFamily="49" charset="0"/>
              </a:rPr>
              <a:t>3</a:t>
            </a:r>
            <a:r>
              <a:rPr lang="fr-FR" sz="2000">
                <a:latin typeface="Consolas" panose="020B0609020204030204" pitchFamily="49" charset="0"/>
              </a:rPr>
              <a:t>)</a:t>
            </a:r>
            <a:endParaRPr lang="fr-FR" sz="2000" dirty="0">
              <a:latin typeface="Consolas" panose="020B0609020204030204" pitchFamily="49" charset="0"/>
            </a:endParaRPr>
          </a:p>
        </p:txBody>
      </p:sp>
      <p:sp>
        <p:nvSpPr>
          <p:cNvPr id="33" name="Rectangle 32">
            <a:extLst>
              <a:ext uri="{FF2B5EF4-FFF2-40B4-BE49-F238E27FC236}">
                <a16:creationId xmlns:a16="http://schemas.microsoft.com/office/drawing/2014/main" id="{82DA7A23-9726-4511-8525-84C291024674}"/>
              </a:ext>
            </a:extLst>
          </p:cNvPr>
          <p:cNvSpPr/>
          <p:nvPr/>
        </p:nvSpPr>
        <p:spPr bwMode="auto">
          <a:xfrm>
            <a:off x="8743950" y="2827363"/>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endParaRPr lang="fr-FR" sz="2000" dirty="0">
              <a:latin typeface="Consolas" panose="020B0609020204030204" pitchFamily="49" charset="0"/>
            </a:endParaRPr>
          </a:p>
        </p:txBody>
      </p:sp>
      <p:sp>
        <p:nvSpPr>
          <p:cNvPr id="34" name="Rectangle 33">
            <a:extLst>
              <a:ext uri="{FF2B5EF4-FFF2-40B4-BE49-F238E27FC236}">
                <a16:creationId xmlns:a16="http://schemas.microsoft.com/office/drawing/2014/main" id="{7D6B19D7-D94C-4336-BEFD-26EE30017A1F}"/>
              </a:ext>
            </a:extLst>
          </p:cNvPr>
          <p:cNvSpPr/>
          <p:nvPr/>
        </p:nvSpPr>
        <p:spPr bwMode="auto">
          <a:xfrm>
            <a:off x="5391150" y="2827363"/>
            <a:ext cx="1409700" cy="584200"/>
          </a:xfrm>
          <a:prstGeom prst="rect">
            <a:avLst/>
          </a:prstGeom>
          <a:solidFill>
            <a:srgbClr val="F97B57"/>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343D46"/>
                </a:solidFill>
                <a:latin typeface="Consolas" panose="020B0609020204030204" pitchFamily="49" charset="0"/>
              </a:rPr>
              <a:t>rec(1,2)</a:t>
            </a:r>
            <a:endParaRPr lang="fr-FR" sz="2000" dirty="0">
              <a:solidFill>
                <a:srgbClr val="343D46"/>
              </a:solidFill>
              <a:latin typeface="Consolas" panose="020B0609020204030204" pitchFamily="49" charset="0"/>
            </a:endParaRPr>
          </a:p>
        </p:txBody>
      </p:sp>
      <p:sp>
        <p:nvSpPr>
          <p:cNvPr id="35" name="Rectangle 34">
            <a:extLst>
              <a:ext uri="{FF2B5EF4-FFF2-40B4-BE49-F238E27FC236}">
                <a16:creationId xmlns:a16="http://schemas.microsoft.com/office/drawing/2014/main" id="{BF6F5DA0-F883-49C0-AC3D-B105C48AE2E1}"/>
              </a:ext>
            </a:extLst>
          </p:cNvPr>
          <p:cNvSpPr/>
          <p:nvPr/>
        </p:nvSpPr>
        <p:spPr bwMode="auto">
          <a:xfrm>
            <a:off x="10420350" y="2827363"/>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1</a:t>
            </a:r>
            <a:r>
              <a:rPr lang="fr-FR" sz="2000">
                <a:latin typeface="Consolas" panose="020B0609020204030204" pitchFamily="49" charset="0"/>
              </a:rPr>
              <a:t>,</a:t>
            </a:r>
            <a:r>
              <a:rPr lang="fr-FR" sz="2000">
                <a:solidFill>
                  <a:srgbClr val="F9AE57"/>
                </a:solidFill>
                <a:latin typeface="Consolas" panose="020B0609020204030204" pitchFamily="49" charset="0"/>
              </a:rPr>
              <a:t>5</a:t>
            </a:r>
            <a:r>
              <a:rPr lang="fr-FR" sz="2000">
                <a:latin typeface="Consolas" panose="020B0609020204030204" pitchFamily="49" charset="0"/>
              </a:rPr>
              <a:t>)</a:t>
            </a:r>
            <a:endParaRPr lang="fr-FR" sz="2000" dirty="0">
              <a:latin typeface="Consolas" panose="020B0609020204030204" pitchFamily="49" charset="0"/>
            </a:endParaRPr>
          </a:p>
        </p:txBody>
      </p:sp>
      <p:sp>
        <p:nvSpPr>
          <p:cNvPr id="36" name="Rectangle 35">
            <a:extLst>
              <a:ext uri="{FF2B5EF4-FFF2-40B4-BE49-F238E27FC236}">
                <a16:creationId xmlns:a16="http://schemas.microsoft.com/office/drawing/2014/main" id="{1C6BC522-049E-44C0-83B8-D1A74375AED5}"/>
              </a:ext>
            </a:extLst>
          </p:cNvPr>
          <p:cNvSpPr/>
          <p:nvPr/>
        </p:nvSpPr>
        <p:spPr bwMode="auto">
          <a:xfrm>
            <a:off x="2038350" y="1857426"/>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endParaRPr lang="fr-FR" sz="2000" dirty="0">
              <a:latin typeface="Consolas" panose="020B0609020204030204" pitchFamily="49" charset="0"/>
            </a:endParaRPr>
          </a:p>
        </p:txBody>
      </p:sp>
      <p:sp>
        <p:nvSpPr>
          <p:cNvPr id="37" name="Rectangle 36">
            <a:extLst>
              <a:ext uri="{FF2B5EF4-FFF2-40B4-BE49-F238E27FC236}">
                <a16:creationId xmlns:a16="http://schemas.microsoft.com/office/drawing/2014/main" id="{7DD2E545-A066-4A4E-A139-821992829E65}"/>
              </a:ext>
            </a:extLst>
          </p:cNvPr>
          <p:cNvSpPr/>
          <p:nvPr/>
        </p:nvSpPr>
        <p:spPr bwMode="auto">
          <a:xfrm>
            <a:off x="3714750" y="1857426"/>
            <a:ext cx="1409700" cy="584200"/>
          </a:xfrm>
          <a:prstGeom prst="rect">
            <a:avLst/>
          </a:prstGeom>
          <a:solidFill>
            <a:srgbClr val="F9AE57"/>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343D46"/>
                </a:solidFill>
                <a:latin typeface="Consolas" panose="020B0609020204030204" pitchFamily="49" charset="0"/>
              </a:rPr>
              <a:t>rec(0,1)</a:t>
            </a:r>
            <a:endParaRPr lang="fr-FR" sz="2000" dirty="0">
              <a:solidFill>
                <a:srgbClr val="343D46"/>
              </a:solidFill>
              <a:latin typeface="Consolas" panose="020B0609020204030204" pitchFamily="49" charset="0"/>
            </a:endParaRPr>
          </a:p>
        </p:txBody>
      </p:sp>
      <p:sp>
        <p:nvSpPr>
          <p:cNvPr id="39" name="Rectangle 38">
            <a:extLst>
              <a:ext uri="{FF2B5EF4-FFF2-40B4-BE49-F238E27FC236}">
                <a16:creationId xmlns:a16="http://schemas.microsoft.com/office/drawing/2014/main" id="{D707B715-FF24-4946-AB75-19E838683FCF}"/>
              </a:ext>
            </a:extLst>
          </p:cNvPr>
          <p:cNvSpPr/>
          <p:nvPr/>
        </p:nvSpPr>
        <p:spPr bwMode="auto">
          <a:xfrm>
            <a:off x="7067550" y="1857426"/>
            <a:ext cx="1409700" cy="584200"/>
          </a:xfrm>
          <a:prstGeom prst="rect">
            <a:avLst/>
          </a:prstGeom>
          <a:solidFill>
            <a:srgbClr val="F9AE57"/>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343D46"/>
                </a:solidFill>
                <a:latin typeface="Consolas" panose="020B0609020204030204" pitchFamily="49" charset="0"/>
              </a:rPr>
              <a:t>rec(0,3)</a:t>
            </a:r>
            <a:endParaRPr lang="fr-FR" sz="2000" dirty="0">
              <a:solidFill>
                <a:srgbClr val="343D46"/>
              </a:solidFill>
              <a:latin typeface="Consolas" panose="020B0609020204030204" pitchFamily="49" charset="0"/>
            </a:endParaRPr>
          </a:p>
        </p:txBody>
      </p:sp>
      <p:sp>
        <p:nvSpPr>
          <p:cNvPr id="40" name="Rectangle 39">
            <a:extLst>
              <a:ext uri="{FF2B5EF4-FFF2-40B4-BE49-F238E27FC236}">
                <a16:creationId xmlns:a16="http://schemas.microsoft.com/office/drawing/2014/main" id="{A963B45A-0759-41C6-B2FA-EF08103CC685}"/>
              </a:ext>
            </a:extLst>
          </p:cNvPr>
          <p:cNvSpPr/>
          <p:nvPr/>
        </p:nvSpPr>
        <p:spPr bwMode="auto">
          <a:xfrm>
            <a:off x="8743950" y="1857426"/>
            <a:ext cx="14097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rec</a:t>
            </a:r>
            <a:r>
              <a:rPr lang="fr-FR" sz="2000">
                <a:latin typeface="Consolas" panose="020B0609020204030204" pitchFamily="49" charset="0"/>
              </a:rPr>
              <a:t>(</a:t>
            </a:r>
            <a:r>
              <a:rPr lang="fr-FR" sz="2000">
                <a:solidFill>
                  <a:srgbClr val="F9AE57"/>
                </a:solidFill>
                <a:latin typeface="Consolas" panose="020B0609020204030204" pitchFamily="49" charset="0"/>
              </a:rPr>
              <a:t>0</a:t>
            </a:r>
            <a:r>
              <a:rPr lang="fr-FR" sz="2000">
                <a:latin typeface="Consolas" panose="020B0609020204030204" pitchFamily="49" charset="0"/>
              </a:rPr>
              <a:t>,</a:t>
            </a:r>
            <a:r>
              <a:rPr lang="fr-FR" sz="2000">
                <a:solidFill>
                  <a:srgbClr val="F9AE57"/>
                </a:solidFill>
                <a:latin typeface="Consolas" panose="020B0609020204030204" pitchFamily="49" charset="0"/>
              </a:rPr>
              <a:t>4</a:t>
            </a:r>
            <a:r>
              <a:rPr lang="fr-FR" sz="2000">
                <a:latin typeface="Consolas" panose="020B0609020204030204" pitchFamily="49" charset="0"/>
              </a:rPr>
              <a:t>)</a:t>
            </a:r>
            <a:endParaRPr lang="fr-FR" sz="2000" dirty="0">
              <a:latin typeface="Consolas" panose="020B0609020204030204" pitchFamily="49" charset="0"/>
            </a:endParaRPr>
          </a:p>
        </p:txBody>
      </p:sp>
      <p:sp>
        <p:nvSpPr>
          <p:cNvPr id="41" name="Rectangle 40">
            <a:extLst>
              <a:ext uri="{FF2B5EF4-FFF2-40B4-BE49-F238E27FC236}">
                <a16:creationId xmlns:a16="http://schemas.microsoft.com/office/drawing/2014/main" id="{876A1E2A-AC0C-47A5-9428-74455A66BF6E}"/>
              </a:ext>
            </a:extLst>
          </p:cNvPr>
          <p:cNvSpPr/>
          <p:nvPr/>
        </p:nvSpPr>
        <p:spPr bwMode="auto">
          <a:xfrm>
            <a:off x="5391150" y="1857426"/>
            <a:ext cx="1409700" cy="584200"/>
          </a:xfrm>
          <a:prstGeom prst="rect">
            <a:avLst/>
          </a:prstGeom>
          <a:solidFill>
            <a:srgbClr val="F9AE57"/>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343D46"/>
                </a:solidFill>
                <a:latin typeface="Consolas" panose="020B0609020204030204" pitchFamily="49" charset="0"/>
              </a:rPr>
              <a:t>rec(0,2)</a:t>
            </a:r>
            <a:endParaRPr lang="fr-FR" sz="2000" dirty="0">
              <a:solidFill>
                <a:srgbClr val="343D46"/>
              </a:solidFill>
              <a:latin typeface="Consolas" panose="020B0609020204030204" pitchFamily="49" charset="0"/>
            </a:endParaRPr>
          </a:p>
        </p:txBody>
      </p:sp>
      <p:sp>
        <p:nvSpPr>
          <p:cNvPr id="43" name="Rectangle 42">
            <a:extLst>
              <a:ext uri="{FF2B5EF4-FFF2-40B4-BE49-F238E27FC236}">
                <a16:creationId xmlns:a16="http://schemas.microsoft.com/office/drawing/2014/main" id="{6722540F-E635-4935-A047-2525B5C244D3}"/>
              </a:ext>
            </a:extLst>
          </p:cNvPr>
          <p:cNvSpPr/>
          <p:nvPr/>
        </p:nvSpPr>
        <p:spPr bwMode="auto">
          <a:xfrm>
            <a:off x="5124450" y="282626"/>
            <a:ext cx="1943100" cy="584200"/>
          </a:xfrm>
          <a:prstGeom prst="rect">
            <a:avLst/>
          </a:prstGeom>
          <a:solidFill>
            <a:srgbClr val="343D46"/>
          </a:solidFill>
          <a:ln w="12700">
            <a:solidFill>
              <a:schemeClr val="tx1"/>
            </a:solidFill>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gold</a:t>
            </a:r>
            <a:r>
              <a:rPr lang="fr-FR" sz="2000">
                <a:latin typeface="Consolas" panose="020B0609020204030204" pitchFamily="49" charset="0"/>
              </a:rPr>
              <a:t>(</a:t>
            </a:r>
            <a:r>
              <a:rPr lang="fr-FR" sz="2000">
                <a:solidFill>
                  <a:schemeClr val="bg2">
                    <a:lumMod val="75000"/>
                  </a:schemeClr>
                </a:solidFill>
                <a:latin typeface="Consolas" panose="020B0609020204030204" pitchFamily="49" charset="0"/>
              </a:rPr>
              <a:t>mine</a:t>
            </a:r>
            <a:r>
              <a:rPr lang="fr-FR" sz="2000">
                <a:latin typeface="Consolas" panose="020B0609020204030204" pitchFamily="49" charset="0"/>
              </a:rPr>
              <a:t>)</a:t>
            </a:r>
            <a:endParaRPr lang="fr-FR" sz="2000" dirty="0">
              <a:latin typeface="Consolas" panose="020B0609020204030204" pitchFamily="49" charset="0"/>
            </a:endParaRPr>
          </a:p>
        </p:txBody>
      </p:sp>
      <p:cxnSp>
        <p:nvCxnSpPr>
          <p:cNvPr id="88" name="Straight Connector 87">
            <a:extLst>
              <a:ext uri="{FF2B5EF4-FFF2-40B4-BE49-F238E27FC236}">
                <a16:creationId xmlns:a16="http://schemas.microsoft.com/office/drawing/2014/main" id="{B9883EC8-0A5E-4E1B-B39B-CCC39723B3E1}"/>
              </a:ext>
            </a:extLst>
          </p:cNvPr>
          <p:cNvCxnSpPr>
            <a:cxnSpLocks/>
          </p:cNvCxnSpPr>
          <p:nvPr/>
        </p:nvCxnSpPr>
        <p:spPr>
          <a:xfrm>
            <a:off x="4419599" y="2441626"/>
            <a:ext cx="1676400" cy="385737"/>
          </a:xfrm>
          <a:prstGeom prst="line">
            <a:avLst/>
          </a:prstGeom>
          <a:ln w="28575">
            <a:solidFill>
              <a:srgbClr val="F97B57"/>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804DC93-E699-48DE-B0BF-F41C9BCEB259}"/>
              </a:ext>
            </a:extLst>
          </p:cNvPr>
          <p:cNvCxnSpPr>
            <a:cxnSpLocks/>
          </p:cNvCxnSpPr>
          <p:nvPr/>
        </p:nvCxnSpPr>
        <p:spPr>
          <a:xfrm flipH="1">
            <a:off x="6095996" y="2441626"/>
            <a:ext cx="1676400" cy="385737"/>
          </a:xfrm>
          <a:prstGeom prst="line">
            <a:avLst/>
          </a:prstGeom>
          <a:ln w="28575">
            <a:solidFill>
              <a:srgbClr val="F97B57"/>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82D75C7-4384-4D72-94F1-9734EF8CEC26}"/>
              </a:ext>
            </a:extLst>
          </p:cNvPr>
          <p:cNvCxnSpPr>
            <a:cxnSpLocks/>
            <a:stCxn id="41" idx="2"/>
            <a:endCxn id="34" idx="0"/>
          </p:cNvCxnSpPr>
          <p:nvPr/>
        </p:nvCxnSpPr>
        <p:spPr>
          <a:xfrm>
            <a:off x="6096000" y="2441626"/>
            <a:ext cx="0" cy="385737"/>
          </a:xfrm>
          <a:prstGeom prst="line">
            <a:avLst/>
          </a:prstGeom>
          <a:ln w="28575">
            <a:solidFill>
              <a:srgbClr val="F97B5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5110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9EEEB9-25B2-461E-B514-1BF88D0FC7B8}"/>
              </a:ext>
            </a:extLst>
          </p:cNvPr>
          <p:cNvSpPr>
            <a:spLocks noChangeArrowheads="1"/>
          </p:cNvSpPr>
          <p:nvPr/>
        </p:nvSpPr>
        <p:spPr bwMode="auto">
          <a:xfrm>
            <a:off x="483726" y="335846"/>
            <a:ext cx="11224548" cy="6186309"/>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C695C6"/>
                </a:solidFill>
                <a:effectLst/>
                <a:latin typeface="Consolas" panose="020B0609020204030204" pitchFamily="49" charset="0"/>
              </a:rPr>
              <a:t>def </a:t>
            </a:r>
            <a:r>
              <a:rPr kumimoji="0" lang="fr-FR" altLang="fr-FR" sz="2200" b="0" i="1" u="none" strike="noStrike" cap="none" normalizeH="0" baseline="0">
                <a:ln>
                  <a:noFill/>
                </a:ln>
                <a:solidFill>
                  <a:srgbClr val="5EB4B4"/>
                </a:solidFill>
                <a:effectLst/>
                <a:latin typeface="Consolas" panose="020B0609020204030204" pitchFamily="49" charset="0"/>
              </a:rPr>
              <a:t>rec</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mine</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i</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j</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lookup</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F97A57"/>
                </a:solidFill>
                <a:effectLst/>
                <a:latin typeface="Consolas" panose="020B0609020204030204" pitchFamily="49" charset="0"/>
              </a:rPr>
              <a:t>:</a:t>
            </a:r>
            <a:br>
              <a:rPr kumimoji="0" lang="fr-FR" altLang="fr-FR" sz="2200" b="0" i="0" u="none" strike="noStrike" cap="none" normalizeH="0" baseline="0">
                <a:ln>
                  <a:noFill/>
                </a:ln>
                <a:solidFill>
                  <a:srgbClr val="F97A57"/>
                </a:solidFill>
                <a:effectLst/>
                <a:latin typeface="Consolas" panose="020B0609020204030204" pitchFamily="49" charset="0"/>
              </a:rPr>
            </a:b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A9B7C6"/>
                </a:solidFill>
                <a:effectLst/>
                <a:latin typeface="Consolas" panose="020B0609020204030204" pitchFamily="49" charset="0"/>
              </a:rPr>
              <a:t>n</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9B7C6"/>
                </a:solidFill>
                <a:effectLst/>
                <a:latin typeface="Consolas" panose="020B0609020204030204" pitchFamily="49" charset="0"/>
              </a:rPr>
              <a:t>m </a:t>
            </a: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8888C6"/>
                </a:solidFill>
                <a:effectLst/>
                <a:latin typeface="Consolas" panose="020B0609020204030204" pitchFamily="49" charset="0"/>
              </a:rPr>
              <a:t>len</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mine</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8888C6"/>
                </a:solidFill>
                <a:effectLst/>
                <a:latin typeface="Consolas" panose="020B0609020204030204" pitchFamily="49" charset="0"/>
              </a:rPr>
              <a:t>len</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mine</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F9AD57"/>
                </a:solidFill>
                <a:effectLst/>
                <a:latin typeface="Consolas" panose="020B0609020204030204" pitchFamily="49" charset="0"/>
              </a:rPr>
              <a:t>0</a:t>
            </a:r>
            <a:r>
              <a:rPr kumimoji="0" lang="fr-FR" altLang="fr-FR" sz="2200" b="0" i="0" u="none" strike="noStrike" cap="none" normalizeH="0" baseline="0">
                <a:ln>
                  <a:noFill/>
                </a:ln>
                <a:solidFill>
                  <a:srgbClr val="FFFFFF"/>
                </a:solidFill>
                <a:effectLst/>
                <a:latin typeface="Consolas" panose="020B0609020204030204" pitchFamily="49" charset="0"/>
              </a:rPr>
              <a:t>])</a:t>
            </a:r>
            <a:br>
              <a:rPr kumimoji="0" lang="fr-FR" altLang="fr-FR" sz="2200" b="0" i="0" u="none" strike="noStrike" cap="none" normalizeH="0" baseline="0">
                <a:ln>
                  <a:noFill/>
                </a:ln>
                <a:solidFill>
                  <a:srgbClr val="FFFFFF"/>
                </a:solidFill>
                <a:effectLst/>
                <a:latin typeface="Consolas" panose="020B0609020204030204" pitchFamily="49" charset="0"/>
              </a:rPr>
            </a:b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C695C6"/>
                </a:solidFill>
                <a:effectLst/>
                <a:latin typeface="Consolas" panose="020B0609020204030204" pitchFamily="49" charset="0"/>
              </a:rPr>
              <a:t>if </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i</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j</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C695C6"/>
                </a:solidFill>
                <a:effectLst/>
                <a:latin typeface="Consolas" panose="020B0609020204030204" pitchFamily="49" charset="0"/>
              </a:rPr>
              <a:t>in </a:t>
            </a:r>
            <a:r>
              <a:rPr kumimoji="0" lang="fr-FR" altLang="fr-FR" sz="2200" b="0" i="0" u="none" strike="noStrike" cap="none" normalizeH="0" baseline="0">
                <a:ln>
                  <a:noFill/>
                </a:ln>
                <a:solidFill>
                  <a:srgbClr val="A6ACB9"/>
                </a:solidFill>
                <a:effectLst/>
                <a:latin typeface="Consolas" panose="020B0609020204030204" pitchFamily="49" charset="0"/>
              </a:rPr>
              <a:t>lookup</a:t>
            </a:r>
            <a:r>
              <a:rPr kumimoji="0" lang="fr-FR" altLang="fr-FR" sz="2200" b="0" i="0" u="none" strike="noStrike" cap="none" normalizeH="0" baseline="0">
                <a:ln>
                  <a:noFill/>
                </a:ln>
                <a:solidFill>
                  <a:srgbClr val="F97A57"/>
                </a:solidFill>
                <a:effectLst/>
                <a:latin typeface="Consolas" panose="020B0609020204030204" pitchFamily="49" charset="0"/>
              </a:rPr>
              <a:t>:</a:t>
            </a:r>
            <a:br>
              <a:rPr kumimoji="0" lang="fr-FR" altLang="fr-FR" sz="2200" b="0" i="0" u="none" strike="noStrike" cap="none" normalizeH="0" baseline="0">
                <a:ln>
                  <a:noFill/>
                </a:ln>
                <a:solidFill>
                  <a:srgbClr val="F97A57"/>
                </a:solidFill>
                <a:effectLst/>
                <a:latin typeface="Consolas" panose="020B0609020204030204" pitchFamily="49" charset="0"/>
              </a:rPr>
            </a:b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C695C6"/>
                </a:solidFill>
                <a:effectLst/>
                <a:latin typeface="Consolas" panose="020B0609020204030204" pitchFamily="49" charset="0"/>
              </a:rPr>
              <a:t>return </a:t>
            </a:r>
            <a:r>
              <a:rPr kumimoji="0" lang="fr-FR" altLang="fr-FR" sz="2200" b="0" i="0" u="none" strike="noStrike" cap="none" normalizeH="0" baseline="0">
                <a:ln>
                  <a:noFill/>
                </a:ln>
                <a:solidFill>
                  <a:srgbClr val="A6ACB9"/>
                </a:solidFill>
                <a:effectLst/>
                <a:latin typeface="Consolas" panose="020B0609020204030204" pitchFamily="49" charset="0"/>
              </a:rPr>
              <a:t>lookup</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i</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j</a:t>
            </a:r>
            <a:r>
              <a:rPr kumimoji="0" lang="fr-FR" altLang="fr-FR" sz="2200" b="0" i="0" u="none" strike="noStrike" cap="none" normalizeH="0" baseline="0">
                <a:ln>
                  <a:noFill/>
                </a:ln>
                <a:solidFill>
                  <a:srgbClr val="FFFFFF"/>
                </a:solidFill>
                <a:effectLst/>
                <a:latin typeface="Consolas" panose="020B0609020204030204" pitchFamily="49" charset="0"/>
              </a:rPr>
              <a:t>)]</a:t>
            </a:r>
            <a:br>
              <a:rPr kumimoji="0" lang="fr-FR" altLang="fr-FR" sz="2200" b="0" i="0" u="none" strike="noStrike" cap="none" normalizeH="0" baseline="0">
                <a:ln>
                  <a:noFill/>
                </a:ln>
                <a:solidFill>
                  <a:srgbClr val="FFFFFF"/>
                </a:solidFill>
                <a:effectLst/>
                <a:latin typeface="Consolas" panose="020B0609020204030204" pitchFamily="49" charset="0"/>
              </a:rPr>
            </a:b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C695C6"/>
                </a:solidFill>
                <a:effectLst/>
                <a:latin typeface="Consolas" panose="020B0609020204030204" pitchFamily="49" charset="0"/>
              </a:rPr>
              <a:t>if </a:t>
            </a:r>
            <a:r>
              <a:rPr kumimoji="0" lang="fr-FR" altLang="fr-FR" sz="2200" b="0" i="0" u="none" strike="noStrike" cap="none" normalizeH="0" baseline="0">
                <a:ln>
                  <a:noFill/>
                </a:ln>
                <a:solidFill>
                  <a:srgbClr val="A6ACB9"/>
                </a:solidFill>
                <a:effectLst/>
                <a:latin typeface="Consolas" panose="020B0609020204030204" pitchFamily="49" charset="0"/>
              </a:rPr>
              <a:t>i </a:t>
            </a: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A9B7C6"/>
                </a:solidFill>
                <a:effectLst/>
                <a:latin typeface="Consolas" panose="020B0609020204030204" pitchFamily="49" charset="0"/>
              </a:rPr>
              <a:t>n </a:t>
            </a:r>
            <a:r>
              <a:rPr kumimoji="0" lang="fr-FR" altLang="fr-FR" sz="2200" b="0" i="0" u="none" strike="noStrike" cap="none" normalizeH="0" baseline="0">
                <a:ln>
                  <a:noFill/>
                </a:ln>
                <a:solidFill>
                  <a:srgbClr val="C695C6"/>
                </a:solidFill>
                <a:effectLst/>
                <a:latin typeface="Consolas" panose="020B0609020204030204" pitchFamily="49" charset="0"/>
              </a:rPr>
              <a:t>or </a:t>
            </a:r>
            <a:r>
              <a:rPr kumimoji="0" lang="fr-FR" altLang="fr-FR" sz="2200" b="0" i="0" u="none" strike="noStrike" cap="none" normalizeH="0" baseline="0">
                <a:ln>
                  <a:noFill/>
                </a:ln>
                <a:solidFill>
                  <a:srgbClr val="A6ACB9"/>
                </a:solidFill>
                <a:effectLst/>
                <a:latin typeface="Consolas" panose="020B0609020204030204" pitchFamily="49" charset="0"/>
              </a:rPr>
              <a:t>j </a:t>
            </a:r>
            <a:r>
              <a:rPr kumimoji="0" lang="fr-FR" altLang="fr-FR" sz="2200" b="0" i="0" u="none" strike="noStrike" cap="none" normalizeH="0" baseline="0">
                <a:ln>
                  <a:noFill/>
                </a:ln>
                <a:solidFill>
                  <a:srgbClr val="F97A57"/>
                </a:solidFill>
                <a:effectLst/>
                <a:latin typeface="Consolas" panose="020B0609020204030204" pitchFamily="49" charset="0"/>
              </a:rPr>
              <a:t>&lt; </a:t>
            </a:r>
            <a:r>
              <a:rPr kumimoji="0" lang="fr-FR" altLang="fr-FR" sz="2200" b="0" i="0" u="none" strike="noStrike" cap="none" normalizeH="0" baseline="0">
                <a:ln>
                  <a:noFill/>
                </a:ln>
                <a:solidFill>
                  <a:srgbClr val="F9AD57"/>
                </a:solidFill>
                <a:effectLst/>
                <a:latin typeface="Consolas" panose="020B0609020204030204" pitchFamily="49" charset="0"/>
              </a:rPr>
              <a:t>0 </a:t>
            </a:r>
            <a:r>
              <a:rPr kumimoji="0" lang="fr-FR" altLang="fr-FR" sz="2200" b="0" i="0" u="none" strike="noStrike" cap="none" normalizeH="0" baseline="0">
                <a:ln>
                  <a:noFill/>
                </a:ln>
                <a:solidFill>
                  <a:srgbClr val="C695C6"/>
                </a:solidFill>
                <a:effectLst/>
                <a:latin typeface="Consolas" panose="020B0609020204030204" pitchFamily="49" charset="0"/>
              </a:rPr>
              <a:t>or </a:t>
            </a:r>
            <a:r>
              <a:rPr kumimoji="0" lang="fr-FR" altLang="fr-FR" sz="2200" b="0" i="0" u="none" strike="noStrike" cap="none" normalizeH="0" baseline="0">
                <a:ln>
                  <a:noFill/>
                </a:ln>
                <a:solidFill>
                  <a:srgbClr val="A6ACB9"/>
                </a:solidFill>
                <a:effectLst/>
                <a:latin typeface="Consolas" panose="020B0609020204030204" pitchFamily="49" charset="0"/>
              </a:rPr>
              <a:t>j </a:t>
            </a: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A9B7C6"/>
                </a:solidFill>
                <a:effectLst/>
                <a:latin typeface="Consolas" panose="020B0609020204030204" pitchFamily="49" charset="0"/>
              </a:rPr>
              <a:t>m</a:t>
            </a:r>
            <a:r>
              <a:rPr kumimoji="0" lang="fr-FR" altLang="fr-FR" sz="2200" b="0" i="0" u="none" strike="noStrike" cap="none" normalizeH="0" baseline="0">
                <a:ln>
                  <a:noFill/>
                </a:ln>
                <a:solidFill>
                  <a:srgbClr val="F97A57"/>
                </a:solidFill>
                <a:effectLst/>
                <a:latin typeface="Consolas" panose="020B0609020204030204" pitchFamily="49" charset="0"/>
              </a:rPr>
              <a:t>:</a:t>
            </a:r>
            <a:br>
              <a:rPr kumimoji="0" lang="fr-FR" altLang="fr-FR" sz="2200" b="0" i="0" u="none" strike="noStrike" cap="none" normalizeH="0" baseline="0">
                <a:ln>
                  <a:noFill/>
                </a:ln>
                <a:solidFill>
                  <a:srgbClr val="F97A57"/>
                </a:solidFill>
                <a:effectLst/>
                <a:latin typeface="Consolas" panose="020B0609020204030204" pitchFamily="49" charset="0"/>
              </a:rPr>
            </a:b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C695C6"/>
                </a:solidFill>
                <a:effectLst/>
                <a:latin typeface="Consolas" panose="020B0609020204030204" pitchFamily="49" charset="0"/>
              </a:rPr>
              <a:t>return </a:t>
            </a:r>
            <a:r>
              <a:rPr kumimoji="0" lang="fr-FR" altLang="fr-FR" sz="2200" b="0" i="0" u="none" strike="noStrike" cap="none" normalizeH="0" baseline="0">
                <a:ln>
                  <a:noFill/>
                </a:ln>
                <a:solidFill>
                  <a:srgbClr val="F9AD57"/>
                </a:solidFill>
                <a:effectLst/>
                <a:latin typeface="Consolas" panose="020B0609020204030204" pitchFamily="49" charset="0"/>
              </a:rPr>
              <a:t>0</a:t>
            </a:r>
            <a:br>
              <a:rPr kumimoji="0" lang="fr-FR" altLang="fr-FR" sz="2200" b="0" i="0" u="none" strike="noStrike" cap="none" normalizeH="0" baseline="0">
                <a:ln>
                  <a:noFill/>
                </a:ln>
                <a:solidFill>
                  <a:srgbClr val="F9AD57"/>
                </a:solidFill>
                <a:effectLst/>
                <a:latin typeface="Consolas" panose="020B0609020204030204" pitchFamily="49" charset="0"/>
              </a:rPr>
            </a:br>
            <a:r>
              <a:rPr kumimoji="0" lang="fr-FR" altLang="fr-FR" sz="2200" b="0" i="0" u="none" strike="noStrike" cap="none" normalizeH="0" baseline="0">
                <a:ln>
                  <a:noFill/>
                </a:ln>
                <a:solidFill>
                  <a:srgbClr val="F9AD57"/>
                </a:solidFill>
                <a:effectLst/>
                <a:latin typeface="Consolas" panose="020B0609020204030204" pitchFamily="49" charset="0"/>
              </a:rPr>
              <a:t>    </a:t>
            </a:r>
            <a:r>
              <a:rPr kumimoji="0" lang="fr-FR" altLang="fr-FR" sz="2200" b="0" i="0" u="none" strike="noStrike" cap="none" normalizeH="0" baseline="0">
                <a:ln>
                  <a:noFill/>
                </a:ln>
                <a:solidFill>
                  <a:srgbClr val="C695C6"/>
                </a:solidFill>
                <a:effectLst/>
                <a:latin typeface="Consolas" panose="020B0609020204030204" pitchFamily="49" charset="0"/>
              </a:rPr>
              <a:t>else</a:t>
            </a:r>
            <a:r>
              <a:rPr kumimoji="0" lang="fr-FR" altLang="fr-FR" sz="2200" b="0" i="0" u="none" strike="noStrike" cap="none" normalizeH="0" baseline="0">
                <a:ln>
                  <a:noFill/>
                </a:ln>
                <a:solidFill>
                  <a:srgbClr val="F97A57"/>
                </a:solidFill>
                <a:effectLst/>
                <a:latin typeface="Consolas" panose="020B0609020204030204" pitchFamily="49" charset="0"/>
              </a:rPr>
              <a:t>:</a:t>
            </a:r>
            <a:br>
              <a:rPr kumimoji="0" lang="fr-FR" altLang="fr-FR" sz="2200" b="0" i="0" u="none" strike="noStrike" cap="none" normalizeH="0" baseline="0">
                <a:ln>
                  <a:noFill/>
                </a:ln>
                <a:solidFill>
                  <a:srgbClr val="F97A57"/>
                </a:solidFill>
                <a:effectLst/>
                <a:latin typeface="Consolas" panose="020B0609020204030204" pitchFamily="49" charset="0"/>
              </a:rPr>
            </a:b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lookup</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i</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j</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mine</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i</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j</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8888C6"/>
                </a:solidFill>
                <a:effectLst/>
                <a:latin typeface="Consolas" panose="020B0609020204030204" pitchFamily="49" charset="0"/>
              </a:rPr>
              <a:t>max</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1" u="none" strike="noStrike" cap="none" normalizeH="0" baseline="0">
                <a:ln>
                  <a:noFill/>
                </a:ln>
                <a:solidFill>
                  <a:srgbClr val="5EB4B4"/>
                </a:solidFill>
                <a:effectLst/>
                <a:latin typeface="Consolas" panose="020B0609020204030204" pitchFamily="49" charset="0"/>
              </a:rPr>
              <a:t>rec</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mine</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i</a:t>
            </a:r>
            <a:r>
              <a:rPr kumimoji="0" lang="fr-FR" altLang="fr-FR" sz="2200" b="0" i="0" u="none" strike="noStrike" cap="none" normalizeH="0" baseline="0">
                <a:ln>
                  <a:noFill/>
                </a:ln>
                <a:solidFill>
                  <a:srgbClr val="F97A57"/>
                </a:solidFill>
                <a:effectLst/>
                <a:latin typeface="Consolas" panose="020B0609020204030204" pitchFamily="49" charset="0"/>
              </a:rPr>
              <a:t>+</a:t>
            </a:r>
            <a:r>
              <a:rPr kumimoji="0" lang="fr-FR" altLang="fr-FR" sz="2200" b="0" i="0" u="none" strike="noStrike" cap="none" normalizeH="0" baseline="0">
                <a:ln>
                  <a:noFill/>
                </a:ln>
                <a:solidFill>
                  <a:srgbClr val="F9AD57"/>
                </a:solidFill>
                <a:effectLst/>
                <a:latin typeface="Consolas" panose="020B0609020204030204" pitchFamily="49" charset="0"/>
              </a:rPr>
              <a:t>1</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j</a:t>
            </a:r>
            <a:r>
              <a:rPr kumimoji="0" lang="fr-FR" altLang="fr-FR" sz="2200" b="0" i="0" u="none" strike="noStrike" cap="none" normalizeH="0" baseline="0">
                <a:ln>
                  <a:noFill/>
                </a:ln>
                <a:solidFill>
                  <a:srgbClr val="F97A57"/>
                </a:solidFill>
                <a:effectLst/>
                <a:latin typeface="Consolas" panose="020B0609020204030204" pitchFamily="49" charset="0"/>
              </a:rPr>
              <a:t>-</a:t>
            </a:r>
            <a:r>
              <a:rPr kumimoji="0" lang="fr-FR" altLang="fr-FR" sz="2200" b="0" i="0" u="none" strike="noStrike" cap="none" normalizeH="0" baseline="0">
                <a:ln>
                  <a:noFill/>
                </a:ln>
                <a:solidFill>
                  <a:srgbClr val="F9AD57"/>
                </a:solidFill>
                <a:effectLst/>
                <a:latin typeface="Consolas" panose="020B0609020204030204" pitchFamily="49" charset="0"/>
              </a:rPr>
              <a:t>1</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lookup</a:t>
            </a:r>
            <a:r>
              <a:rPr kumimoji="0" lang="fr-FR" altLang="fr-FR" sz="2200" b="0" i="0" u="none" strike="noStrike" cap="none" normalizeH="0" baseline="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200">
                <a:solidFill>
                  <a:srgbClr val="FFFFFF"/>
                </a:solidFill>
                <a:latin typeface="Consolas" panose="020B0609020204030204" pitchFamily="49" charset="0"/>
              </a:rPr>
              <a:t>                                          </a:t>
            </a:r>
            <a:r>
              <a:rPr kumimoji="0" lang="fr-FR" altLang="fr-FR" sz="2200" b="0" i="1" u="none" strike="noStrike" cap="none" normalizeH="0" baseline="0">
                <a:ln>
                  <a:noFill/>
                </a:ln>
                <a:solidFill>
                  <a:srgbClr val="5EB4B4"/>
                </a:solidFill>
                <a:effectLst/>
                <a:latin typeface="Consolas" panose="020B0609020204030204" pitchFamily="49" charset="0"/>
              </a:rPr>
              <a:t>rec</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mine</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i</a:t>
            </a:r>
            <a:r>
              <a:rPr kumimoji="0" lang="fr-FR" altLang="fr-FR" sz="2200" b="0" i="0" u="none" strike="noStrike" cap="none" normalizeH="0" baseline="0">
                <a:ln>
                  <a:noFill/>
                </a:ln>
                <a:solidFill>
                  <a:srgbClr val="F97A57"/>
                </a:solidFill>
                <a:effectLst/>
                <a:latin typeface="Consolas" panose="020B0609020204030204" pitchFamily="49" charset="0"/>
              </a:rPr>
              <a:t>+</a:t>
            </a:r>
            <a:r>
              <a:rPr kumimoji="0" lang="fr-FR" altLang="fr-FR" sz="2200" b="0" i="0" u="none" strike="noStrike" cap="none" normalizeH="0" baseline="0">
                <a:ln>
                  <a:noFill/>
                </a:ln>
                <a:solidFill>
                  <a:srgbClr val="F9AD57"/>
                </a:solidFill>
                <a:effectLst/>
                <a:latin typeface="Consolas" panose="020B0609020204030204" pitchFamily="49" charset="0"/>
              </a:rPr>
              <a:t>1</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j</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lookup</a:t>
            </a:r>
            <a:r>
              <a:rPr kumimoji="0" lang="fr-FR" altLang="fr-FR" sz="2200" b="0" i="0" u="none" strike="noStrike" cap="none" normalizeH="0" baseline="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200">
                <a:solidFill>
                  <a:srgbClr val="FFFFFF"/>
                </a:solidFill>
                <a:latin typeface="Consolas" panose="020B0609020204030204" pitchFamily="49" charset="0"/>
              </a:rPr>
              <a:t>                                          </a:t>
            </a:r>
            <a:r>
              <a:rPr kumimoji="0" lang="fr-FR" altLang="fr-FR" sz="2200" b="0" i="1" u="none" strike="noStrike" cap="none" normalizeH="0" baseline="0">
                <a:ln>
                  <a:noFill/>
                </a:ln>
                <a:solidFill>
                  <a:srgbClr val="5EB4B4"/>
                </a:solidFill>
                <a:effectLst/>
                <a:latin typeface="Consolas" panose="020B0609020204030204" pitchFamily="49" charset="0"/>
              </a:rPr>
              <a:t>rec</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mine</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i</a:t>
            </a:r>
            <a:r>
              <a:rPr kumimoji="0" lang="fr-FR" altLang="fr-FR" sz="2200" b="0" i="0" u="none" strike="noStrike" cap="none" normalizeH="0" baseline="0">
                <a:ln>
                  <a:noFill/>
                </a:ln>
                <a:solidFill>
                  <a:srgbClr val="F97A57"/>
                </a:solidFill>
                <a:effectLst/>
                <a:latin typeface="Consolas" panose="020B0609020204030204" pitchFamily="49" charset="0"/>
              </a:rPr>
              <a:t>+</a:t>
            </a:r>
            <a:r>
              <a:rPr kumimoji="0" lang="fr-FR" altLang="fr-FR" sz="2200" b="0" i="0" u="none" strike="noStrike" cap="none" normalizeH="0" baseline="0">
                <a:ln>
                  <a:noFill/>
                </a:ln>
                <a:solidFill>
                  <a:srgbClr val="F9AD57"/>
                </a:solidFill>
                <a:effectLst/>
                <a:latin typeface="Consolas" panose="020B0609020204030204" pitchFamily="49" charset="0"/>
              </a:rPr>
              <a:t>1</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j</a:t>
            </a:r>
            <a:r>
              <a:rPr kumimoji="0" lang="fr-FR" altLang="fr-FR" sz="2200" b="0" i="0" u="none" strike="noStrike" cap="none" normalizeH="0" baseline="0">
                <a:ln>
                  <a:noFill/>
                </a:ln>
                <a:solidFill>
                  <a:srgbClr val="F97A57"/>
                </a:solidFill>
                <a:effectLst/>
                <a:latin typeface="Consolas" panose="020B0609020204030204" pitchFamily="49" charset="0"/>
              </a:rPr>
              <a:t>+</a:t>
            </a:r>
            <a:r>
              <a:rPr kumimoji="0" lang="fr-FR" altLang="fr-FR" sz="2200" b="0" i="0" u="none" strike="noStrike" cap="none" normalizeH="0" baseline="0">
                <a:ln>
                  <a:noFill/>
                </a:ln>
                <a:solidFill>
                  <a:srgbClr val="F9AD57"/>
                </a:solidFill>
                <a:effectLst/>
                <a:latin typeface="Consolas" panose="020B0609020204030204" pitchFamily="49" charset="0"/>
              </a:rPr>
              <a:t>1</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lookup</a:t>
            </a:r>
            <a:r>
              <a:rPr kumimoji="0" lang="fr-FR" altLang="fr-FR" sz="2200" b="0" i="0" u="none" strike="noStrike" cap="none" normalizeH="0" baseline="0">
                <a:ln>
                  <a:noFill/>
                </a:ln>
                <a:solidFill>
                  <a:srgbClr val="FFFFFF"/>
                </a:solidFill>
                <a:effectLst/>
                <a:latin typeface="Consolas" panose="020B0609020204030204" pitchFamily="49" charset="0"/>
              </a:rPr>
              <a:t>))</a:t>
            </a:r>
            <a:br>
              <a:rPr kumimoji="0" lang="fr-FR" altLang="fr-FR" sz="2200" b="0" i="0" u="none" strike="noStrike" cap="none" normalizeH="0" baseline="0">
                <a:ln>
                  <a:noFill/>
                </a:ln>
                <a:solidFill>
                  <a:srgbClr val="FFFFFF"/>
                </a:solidFill>
                <a:effectLst/>
                <a:latin typeface="Consolas" panose="020B0609020204030204" pitchFamily="49" charset="0"/>
              </a:rPr>
            </a:b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C695C6"/>
                </a:solidFill>
                <a:effectLst/>
                <a:latin typeface="Consolas" panose="020B0609020204030204" pitchFamily="49" charset="0"/>
              </a:rPr>
              <a:t>return </a:t>
            </a:r>
            <a:r>
              <a:rPr kumimoji="0" lang="fr-FR" altLang="fr-FR" sz="2200" b="0" i="0" u="none" strike="noStrike" cap="none" normalizeH="0" baseline="0">
                <a:ln>
                  <a:noFill/>
                </a:ln>
                <a:solidFill>
                  <a:srgbClr val="A6ACB9"/>
                </a:solidFill>
                <a:effectLst/>
                <a:latin typeface="Consolas" panose="020B0609020204030204" pitchFamily="49" charset="0"/>
              </a:rPr>
              <a:t>lookup</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i</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6ACB9"/>
                </a:solidFill>
                <a:effectLst/>
                <a:latin typeface="Consolas" panose="020B0609020204030204" pitchFamily="49" charset="0"/>
              </a:rPr>
              <a:t>j</a:t>
            </a:r>
            <a:r>
              <a:rPr kumimoji="0" lang="fr-FR" altLang="fr-FR" sz="2200" b="0" i="0" u="none" strike="noStrike" cap="none" normalizeH="0" baseline="0">
                <a:ln>
                  <a:noFill/>
                </a:ln>
                <a:solidFill>
                  <a:srgbClr val="FFFFFF"/>
                </a:solidFill>
                <a:effectLst/>
                <a:latin typeface="Consolas" panose="020B0609020204030204" pitchFamily="49" charset="0"/>
              </a:rPr>
              <a:t>)]</a:t>
            </a:r>
            <a:br>
              <a:rPr kumimoji="0" lang="fr-FR" altLang="fr-FR" sz="2200" b="0" i="0" u="none" strike="noStrike" cap="none" normalizeH="0" baseline="0">
                <a:ln>
                  <a:noFill/>
                </a:ln>
                <a:solidFill>
                  <a:srgbClr val="FFFFFF"/>
                </a:solidFill>
                <a:effectLst/>
                <a:latin typeface="Consolas" panose="020B0609020204030204" pitchFamily="49" charset="0"/>
              </a:rPr>
            </a:br>
            <a:br>
              <a:rPr kumimoji="0" lang="fr-FR" altLang="fr-FR" sz="2200" b="0" i="0" u="none" strike="noStrike" cap="none" normalizeH="0" baseline="0">
                <a:ln>
                  <a:noFill/>
                </a:ln>
                <a:solidFill>
                  <a:srgbClr val="FFFFFF"/>
                </a:solidFill>
                <a:effectLst/>
                <a:latin typeface="Consolas" panose="020B0609020204030204" pitchFamily="49" charset="0"/>
              </a:rPr>
            </a:br>
            <a:r>
              <a:rPr kumimoji="0" lang="fr-FR" altLang="fr-FR" sz="2200" b="0" i="0" u="none" strike="noStrike" cap="none" normalizeH="0" baseline="0">
                <a:ln>
                  <a:noFill/>
                </a:ln>
                <a:solidFill>
                  <a:srgbClr val="C695C6"/>
                </a:solidFill>
                <a:effectLst/>
                <a:latin typeface="Consolas" panose="020B0609020204030204" pitchFamily="49" charset="0"/>
              </a:rPr>
              <a:t>def </a:t>
            </a:r>
            <a:r>
              <a:rPr kumimoji="0" lang="fr-FR" altLang="fr-FR" sz="2200" b="0" i="1" u="none" strike="noStrike" cap="none" normalizeH="0" baseline="0">
                <a:ln>
                  <a:noFill/>
                </a:ln>
                <a:solidFill>
                  <a:srgbClr val="5EB4B4"/>
                </a:solidFill>
                <a:effectLst/>
                <a:latin typeface="Consolas" panose="020B0609020204030204" pitchFamily="49" charset="0"/>
              </a:rPr>
              <a:t>gold</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mine</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F97A57"/>
                </a:solidFill>
                <a:effectLst/>
                <a:latin typeface="Consolas" panose="020B0609020204030204" pitchFamily="49" charset="0"/>
              </a:rPr>
              <a:t>:</a:t>
            </a:r>
            <a:br>
              <a:rPr kumimoji="0" lang="fr-FR" altLang="fr-FR" sz="2200" b="0" i="0" u="none" strike="noStrike" cap="none" normalizeH="0" baseline="0">
                <a:ln>
                  <a:noFill/>
                </a:ln>
                <a:solidFill>
                  <a:srgbClr val="F97A57"/>
                </a:solidFill>
                <a:effectLst/>
                <a:latin typeface="Consolas" panose="020B0609020204030204" pitchFamily="49" charset="0"/>
              </a:rPr>
            </a:b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A9B7C6"/>
                </a:solidFill>
                <a:effectLst/>
                <a:latin typeface="Consolas" panose="020B0609020204030204" pitchFamily="49" charset="0"/>
              </a:rPr>
              <a:t>max_gold </a:t>
            </a: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F9AD57"/>
                </a:solidFill>
                <a:effectLst/>
                <a:latin typeface="Consolas" panose="020B0609020204030204" pitchFamily="49" charset="0"/>
              </a:rPr>
              <a:t>0</a:t>
            </a:r>
            <a:br>
              <a:rPr kumimoji="0" lang="fr-FR" altLang="fr-FR" sz="2200" b="0" i="0" u="none" strike="noStrike" cap="none" normalizeH="0" baseline="0">
                <a:ln>
                  <a:noFill/>
                </a:ln>
                <a:solidFill>
                  <a:srgbClr val="F9AD57"/>
                </a:solidFill>
                <a:effectLst/>
                <a:latin typeface="Consolas" panose="020B0609020204030204" pitchFamily="49" charset="0"/>
              </a:rPr>
            </a:br>
            <a:r>
              <a:rPr kumimoji="0" lang="fr-FR" altLang="fr-FR" sz="2200" b="0" i="0" u="none" strike="noStrike" cap="none" normalizeH="0" baseline="0">
                <a:ln>
                  <a:noFill/>
                </a:ln>
                <a:solidFill>
                  <a:srgbClr val="F9AD57"/>
                </a:solidFill>
                <a:effectLst/>
                <a:latin typeface="Consolas" panose="020B0609020204030204" pitchFamily="49" charset="0"/>
              </a:rPr>
              <a:t>    </a:t>
            </a:r>
            <a:r>
              <a:rPr kumimoji="0" lang="fr-FR" altLang="fr-FR" sz="2200" b="0" i="0" u="none" strike="noStrike" cap="none" normalizeH="0" baseline="0">
                <a:ln>
                  <a:noFill/>
                </a:ln>
                <a:solidFill>
                  <a:srgbClr val="A9B7C6"/>
                </a:solidFill>
                <a:effectLst/>
                <a:latin typeface="Consolas" panose="020B0609020204030204" pitchFamily="49" charset="0"/>
              </a:rPr>
              <a:t>lookup </a:t>
            </a: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FFFFFF"/>
                </a:solidFill>
                <a:effectLst/>
                <a:latin typeface="Consolas" panose="020B0609020204030204" pitchFamily="49" charset="0"/>
              </a:rPr>
              <a:t>{}</a:t>
            </a:r>
            <a:br>
              <a:rPr kumimoji="0" lang="fr-FR" altLang="fr-FR" sz="2200" b="0" i="0" u="none" strike="noStrike" cap="none" normalizeH="0" baseline="0">
                <a:ln>
                  <a:noFill/>
                </a:ln>
                <a:solidFill>
                  <a:srgbClr val="FFFFFF"/>
                </a:solidFill>
                <a:effectLst/>
                <a:latin typeface="Consolas" panose="020B0609020204030204" pitchFamily="49" charset="0"/>
              </a:rPr>
            </a:b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C695C6"/>
                </a:solidFill>
                <a:effectLst/>
                <a:latin typeface="Consolas" panose="020B0609020204030204" pitchFamily="49" charset="0"/>
              </a:rPr>
              <a:t>for </a:t>
            </a:r>
            <a:r>
              <a:rPr kumimoji="0" lang="fr-FR" altLang="fr-FR" sz="2200" b="0" i="0" u="none" strike="noStrike" cap="none" normalizeH="0" baseline="0">
                <a:ln>
                  <a:noFill/>
                </a:ln>
                <a:solidFill>
                  <a:srgbClr val="A9B7C6"/>
                </a:solidFill>
                <a:effectLst/>
                <a:latin typeface="Consolas" panose="020B0609020204030204" pitchFamily="49" charset="0"/>
              </a:rPr>
              <a:t>i </a:t>
            </a:r>
            <a:r>
              <a:rPr kumimoji="0" lang="fr-FR" altLang="fr-FR" sz="2200" b="0" i="0" u="none" strike="noStrike" cap="none" normalizeH="0" baseline="0">
                <a:ln>
                  <a:noFill/>
                </a:ln>
                <a:solidFill>
                  <a:srgbClr val="C695C6"/>
                </a:solidFill>
                <a:effectLst/>
                <a:latin typeface="Consolas" panose="020B0609020204030204" pitchFamily="49" charset="0"/>
              </a:rPr>
              <a:t>in </a:t>
            </a:r>
            <a:r>
              <a:rPr kumimoji="0" lang="fr-FR" altLang="fr-FR" sz="2200" b="0" i="0" u="none" strike="noStrike" cap="none" normalizeH="0" baseline="0">
                <a:ln>
                  <a:noFill/>
                </a:ln>
                <a:solidFill>
                  <a:srgbClr val="8888C6"/>
                </a:solidFill>
                <a:effectLst/>
                <a:latin typeface="Consolas" panose="020B0609020204030204" pitchFamily="49" charset="0"/>
              </a:rPr>
              <a:t>range</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8888C6"/>
                </a:solidFill>
                <a:effectLst/>
                <a:latin typeface="Consolas" panose="020B0609020204030204" pitchFamily="49" charset="0"/>
              </a:rPr>
              <a:t>len</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mine</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F9AD57"/>
                </a:solidFill>
                <a:effectLst/>
                <a:latin typeface="Consolas" panose="020B0609020204030204" pitchFamily="49" charset="0"/>
              </a:rPr>
              <a:t>0</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F97A57"/>
                </a:solidFill>
                <a:effectLst/>
                <a:latin typeface="Consolas" panose="020B0609020204030204" pitchFamily="49" charset="0"/>
              </a:rPr>
              <a:t>:</a:t>
            </a:r>
            <a:br>
              <a:rPr kumimoji="0" lang="fr-FR" altLang="fr-FR" sz="2200" b="0" i="0" u="none" strike="noStrike" cap="none" normalizeH="0" baseline="0">
                <a:ln>
                  <a:noFill/>
                </a:ln>
                <a:solidFill>
                  <a:srgbClr val="F97A57"/>
                </a:solidFill>
                <a:effectLst/>
                <a:latin typeface="Consolas" panose="020B0609020204030204" pitchFamily="49" charset="0"/>
              </a:rPr>
            </a:b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A9B7C6"/>
                </a:solidFill>
                <a:effectLst/>
                <a:latin typeface="Consolas" panose="020B0609020204030204" pitchFamily="49" charset="0"/>
              </a:rPr>
              <a:t>max_gold </a:t>
            </a:r>
            <a:r>
              <a:rPr kumimoji="0" lang="fr-FR" altLang="fr-FR" sz="2200" b="0" i="0" u="none" strike="noStrike" cap="none" normalizeH="0" baseline="0">
                <a:ln>
                  <a:noFill/>
                </a:ln>
                <a:solidFill>
                  <a:srgbClr val="F97A57"/>
                </a:solidFill>
                <a:effectLst/>
                <a:latin typeface="Consolas" panose="020B0609020204030204" pitchFamily="49" charset="0"/>
              </a:rPr>
              <a:t>= </a:t>
            </a:r>
            <a:r>
              <a:rPr kumimoji="0" lang="fr-FR" altLang="fr-FR" sz="2200" b="0" i="0" u="none" strike="noStrike" cap="none" normalizeH="0" baseline="0">
                <a:ln>
                  <a:noFill/>
                </a:ln>
                <a:solidFill>
                  <a:srgbClr val="8888C6"/>
                </a:solidFill>
                <a:effectLst/>
                <a:latin typeface="Consolas" panose="020B0609020204030204" pitchFamily="49" charset="0"/>
              </a:rPr>
              <a:t>max</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9B7C6"/>
                </a:solidFill>
                <a:effectLst/>
                <a:latin typeface="Consolas" panose="020B0609020204030204" pitchFamily="49" charset="0"/>
              </a:rPr>
              <a:t>max_gold</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1" u="none" strike="noStrike" cap="none" normalizeH="0" baseline="0">
                <a:ln>
                  <a:noFill/>
                </a:ln>
                <a:solidFill>
                  <a:srgbClr val="5EB4B4"/>
                </a:solidFill>
                <a:effectLst/>
                <a:latin typeface="Consolas" panose="020B0609020204030204" pitchFamily="49" charset="0"/>
              </a:rPr>
              <a:t>rec</a:t>
            </a:r>
            <a:r>
              <a:rPr kumimoji="0" lang="fr-FR" altLang="fr-FR" sz="2200" b="0" i="0" u="none" strike="noStrike" cap="none" normalizeH="0" baseline="0">
                <a:ln>
                  <a:noFill/>
                </a:ln>
                <a:solidFill>
                  <a:srgbClr val="FFFFFF"/>
                </a:solidFill>
                <a:effectLst/>
                <a:latin typeface="Consolas" panose="020B0609020204030204" pitchFamily="49" charset="0"/>
              </a:rPr>
              <a:t>(</a:t>
            </a:r>
            <a:r>
              <a:rPr kumimoji="0" lang="fr-FR" altLang="fr-FR" sz="2200" b="0" i="0" u="none" strike="noStrike" cap="none" normalizeH="0" baseline="0">
                <a:ln>
                  <a:noFill/>
                </a:ln>
                <a:solidFill>
                  <a:srgbClr val="A6ACB9"/>
                </a:solidFill>
                <a:effectLst/>
                <a:latin typeface="Consolas" panose="020B0609020204030204" pitchFamily="49" charset="0"/>
              </a:rPr>
              <a:t>mine</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F9AD57"/>
                </a:solidFill>
                <a:effectLst/>
                <a:latin typeface="Consolas" panose="020B0609020204030204" pitchFamily="49" charset="0"/>
              </a:rPr>
              <a:t>0</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9B7C6"/>
                </a:solidFill>
                <a:effectLst/>
                <a:latin typeface="Consolas" panose="020B0609020204030204" pitchFamily="49" charset="0"/>
              </a:rPr>
              <a:t>i</a:t>
            </a: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A9B7C6"/>
                </a:solidFill>
                <a:effectLst/>
                <a:latin typeface="Consolas" panose="020B0609020204030204" pitchFamily="49" charset="0"/>
              </a:rPr>
              <a:t>lookup</a:t>
            </a:r>
            <a:r>
              <a:rPr kumimoji="0" lang="fr-FR" altLang="fr-FR" sz="2200" b="0" i="0" u="none" strike="noStrike" cap="none" normalizeH="0" baseline="0">
                <a:ln>
                  <a:noFill/>
                </a:ln>
                <a:solidFill>
                  <a:srgbClr val="FFFFFF"/>
                </a:solidFill>
                <a:effectLst/>
                <a:latin typeface="Consolas" panose="020B0609020204030204" pitchFamily="49" charset="0"/>
              </a:rPr>
              <a:t>))</a:t>
            </a:r>
            <a:br>
              <a:rPr kumimoji="0" lang="fr-FR" altLang="fr-FR" sz="2200" b="0" i="0" u="none" strike="noStrike" cap="none" normalizeH="0" baseline="0">
                <a:ln>
                  <a:noFill/>
                </a:ln>
                <a:solidFill>
                  <a:srgbClr val="FFFFFF"/>
                </a:solidFill>
                <a:effectLst/>
                <a:latin typeface="Consolas" panose="020B0609020204030204" pitchFamily="49" charset="0"/>
              </a:rPr>
            </a:br>
            <a:r>
              <a:rPr kumimoji="0" lang="fr-FR" altLang="fr-FR" sz="2200" b="0" i="0" u="none" strike="noStrike" cap="none" normalizeH="0" baseline="0">
                <a:ln>
                  <a:noFill/>
                </a:ln>
                <a:solidFill>
                  <a:srgbClr val="FFFFFF"/>
                </a:solidFill>
                <a:effectLst/>
                <a:latin typeface="Consolas" panose="020B0609020204030204" pitchFamily="49" charset="0"/>
              </a:rPr>
              <a:t>    </a:t>
            </a:r>
            <a:r>
              <a:rPr kumimoji="0" lang="fr-FR" altLang="fr-FR" sz="2200" b="0" i="0" u="none" strike="noStrike" cap="none" normalizeH="0" baseline="0">
                <a:ln>
                  <a:noFill/>
                </a:ln>
                <a:solidFill>
                  <a:srgbClr val="C695C6"/>
                </a:solidFill>
                <a:effectLst/>
                <a:latin typeface="Consolas" panose="020B0609020204030204" pitchFamily="49" charset="0"/>
              </a:rPr>
              <a:t>return </a:t>
            </a:r>
            <a:r>
              <a:rPr kumimoji="0" lang="fr-FR" altLang="fr-FR" sz="2200" b="0" i="0" u="none" strike="noStrike" cap="none" normalizeH="0" baseline="0">
                <a:ln>
                  <a:noFill/>
                </a:ln>
                <a:solidFill>
                  <a:srgbClr val="A9B7C6"/>
                </a:solidFill>
                <a:effectLst/>
                <a:latin typeface="Consolas" panose="020B0609020204030204" pitchFamily="49" charset="0"/>
              </a:rPr>
              <a:t>max_gold</a:t>
            </a:r>
            <a:endParaRPr kumimoji="0" lang="fr-FR" altLang="fr-FR" sz="22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C454970B-ACDF-4B90-9BEB-7A905CDEADD0}"/>
              </a:ext>
            </a:extLst>
          </p:cNvPr>
          <p:cNvSpPr/>
          <p:nvPr/>
        </p:nvSpPr>
        <p:spPr bwMode="auto">
          <a:xfrm>
            <a:off x="3645149" y="442145"/>
            <a:ext cx="948282" cy="317474"/>
          </a:xfrm>
          <a:prstGeom prst="rect">
            <a:avLst/>
          </a:prstGeom>
          <a:solidFill>
            <a:srgbClr val="F9AE57">
              <a:alpha val="20000"/>
            </a:srgbClr>
          </a:solidFill>
          <a:ln w="9525">
            <a:solidFill>
              <a:srgbClr val="F9AE57"/>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4" name="Rectangle 3">
            <a:extLst>
              <a:ext uri="{FF2B5EF4-FFF2-40B4-BE49-F238E27FC236}">
                <a16:creationId xmlns:a16="http://schemas.microsoft.com/office/drawing/2014/main" id="{6F3ECEF0-D683-4E40-B20F-23A2128C2343}"/>
              </a:ext>
            </a:extLst>
          </p:cNvPr>
          <p:cNvSpPr/>
          <p:nvPr/>
        </p:nvSpPr>
        <p:spPr bwMode="auto">
          <a:xfrm>
            <a:off x="1161353" y="5150710"/>
            <a:ext cx="1734247" cy="292672"/>
          </a:xfrm>
          <a:prstGeom prst="rect">
            <a:avLst/>
          </a:prstGeom>
          <a:solidFill>
            <a:srgbClr val="00EFD1">
              <a:alpha val="20000"/>
            </a:srgbClr>
          </a:solidFill>
          <a:ln w="9525">
            <a:solidFill>
              <a:srgbClr val="00EFD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 name="Rectangle 4">
            <a:extLst>
              <a:ext uri="{FF2B5EF4-FFF2-40B4-BE49-F238E27FC236}">
                <a16:creationId xmlns:a16="http://schemas.microsoft.com/office/drawing/2014/main" id="{BA6F1B97-3152-4E95-B949-962A2C9AEE67}"/>
              </a:ext>
            </a:extLst>
          </p:cNvPr>
          <p:cNvSpPr/>
          <p:nvPr/>
        </p:nvSpPr>
        <p:spPr bwMode="auto">
          <a:xfrm>
            <a:off x="1161353" y="1112263"/>
            <a:ext cx="3872610" cy="661661"/>
          </a:xfrm>
          <a:prstGeom prst="rect">
            <a:avLst/>
          </a:prstGeom>
          <a:solidFill>
            <a:srgbClr val="F97B57">
              <a:alpha val="20000"/>
            </a:srgbClr>
          </a:solidFill>
          <a:ln w="9525">
            <a:solidFill>
              <a:srgbClr val="F97B57"/>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6" name="Freeform: Shape 5">
            <a:extLst>
              <a:ext uri="{FF2B5EF4-FFF2-40B4-BE49-F238E27FC236}">
                <a16:creationId xmlns:a16="http://schemas.microsoft.com/office/drawing/2014/main" id="{57B55A14-A72B-4D03-B643-F137C3642FFE}"/>
              </a:ext>
            </a:extLst>
          </p:cNvPr>
          <p:cNvSpPr/>
          <p:nvPr/>
        </p:nvSpPr>
        <p:spPr bwMode="auto">
          <a:xfrm>
            <a:off x="1768691" y="2761068"/>
            <a:ext cx="3265272" cy="1377718"/>
          </a:xfrm>
          <a:custGeom>
            <a:avLst/>
            <a:gdLst>
              <a:gd name="connsiteX0" fmla="*/ 0 w 3533617"/>
              <a:gd name="connsiteY0" fmla="*/ 0 h 712470"/>
              <a:gd name="connsiteX1" fmla="*/ 2438796 w 3533617"/>
              <a:gd name="connsiteY1" fmla="*/ 0 h 712470"/>
              <a:gd name="connsiteX2" fmla="*/ 2438796 w 3533617"/>
              <a:gd name="connsiteY2" fmla="*/ 329024 h 712470"/>
              <a:gd name="connsiteX3" fmla="*/ 3533617 w 3533617"/>
              <a:gd name="connsiteY3" fmla="*/ 329024 h 712470"/>
              <a:gd name="connsiteX4" fmla="*/ 3533617 w 3533617"/>
              <a:gd name="connsiteY4" fmla="*/ 712470 h 712470"/>
              <a:gd name="connsiteX5" fmla="*/ 0 w 3533617"/>
              <a:gd name="connsiteY5" fmla="*/ 712470 h 712470"/>
              <a:gd name="connsiteX0" fmla="*/ 0 w 3533617"/>
              <a:gd name="connsiteY0" fmla="*/ 0 h 712470"/>
              <a:gd name="connsiteX1" fmla="*/ 2438796 w 3533617"/>
              <a:gd name="connsiteY1" fmla="*/ 0 h 712470"/>
              <a:gd name="connsiteX2" fmla="*/ 2797571 w 3533617"/>
              <a:gd name="connsiteY2" fmla="*/ 329024 h 712470"/>
              <a:gd name="connsiteX3" fmla="*/ 3533617 w 3533617"/>
              <a:gd name="connsiteY3" fmla="*/ 329024 h 712470"/>
              <a:gd name="connsiteX4" fmla="*/ 3533617 w 3533617"/>
              <a:gd name="connsiteY4" fmla="*/ 712470 h 712470"/>
              <a:gd name="connsiteX5" fmla="*/ 0 w 3533617"/>
              <a:gd name="connsiteY5" fmla="*/ 712470 h 712470"/>
              <a:gd name="connsiteX6" fmla="*/ 0 w 3533617"/>
              <a:gd name="connsiteY6" fmla="*/ 0 h 712470"/>
              <a:gd name="connsiteX0" fmla="*/ 0 w 3533617"/>
              <a:gd name="connsiteY0" fmla="*/ 0 h 712470"/>
              <a:gd name="connsiteX1" fmla="*/ 2794396 w 3533617"/>
              <a:gd name="connsiteY1" fmla="*/ 0 h 712470"/>
              <a:gd name="connsiteX2" fmla="*/ 2797571 w 3533617"/>
              <a:gd name="connsiteY2" fmla="*/ 329024 h 712470"/>
              <a:gd name="connsiteX3" fmla="*/ 3533617 w 3533617"/>
              <a:gd name="connsiteY3" fmla="*/ 329024 h 712470"/>
              <a:gd name="connsiteX4" fmla="*/ 3533617 w 3533617"/>
              <a:gd name="connsiteY4" fmla="*/ 712470 h 712470"/>
              <a:gd name="connsiteX5" fmla="*/ 0 w 3533617"/>
              <a:gd name="connsiteY5" fmla="*/ 712470 h 712470"/>
              <a:gd name="connsiteX6" fmla="*/ 0 w 3533617"/>
              <a:gd name="connsiteY6" fmla="*/ 0 h 712470"/>
              <a:gd name="connsiteX0" fmla="*/ 0 w 3533617"/>
              <a:gd name="connsiteY0" fmla="*/ 0 h 712470"/>
              <a:gd name="connsiteX1" fmla="*/ 2794396 w 3533617"/>
              <a:gd name="connsiteY1" fmla="*/ 0 h 712470"/>
              <a:gd name="connsiteX2" fmla="*/ 2741961 w 3533617"/>
              <a:gd name="connsiteY2" fmla="*/ 440487 h 712470"/>
              <a:gd name="connsiteX3" fmla="*/ 3533617 w 3533617"/>
              <a:gd name="connsiteY3" fmla="*/ 329024 h 712470"/>
              <a:gd name="connsiteX4" fmla="*/ 3533617 w 3533617"/>
              <a:gd name="connsiteY4" fmla="*/ 712470 h 712470"/>
              <a:gd name="connsiteX5" fmla="*/ 0 w 3533617"/>
              <a:gd name="connsiteY5" fmla="*/ 712470 h 712470"/>
              <a:gd name="connsiteX6" fmla="*/ 0 w 3533617"/>
              <a:gd name="connsiteY6" fmla="*/ 0 h 712470"/>
              <a:gd name="connsiteX0" fmla="*/ 0 w 3540568"/>
              <a:gd name="connsiteY0" fmla="*/ 0 h 712470"/>
              <a:gd name="connsiteX1" fmla="*/ 2794396 w 3540568"/>
              <a:gd name="connsiteY1" fmla="*/ 0 h 712470"/>
              <a:gd name="connsiteX2" fmla="*/ 2741961 w 3540568"/>
              <a:gd name="connsiteY2" fmla="*/ 440487 h 712470"/>
              <a:gd name="connsiteX3" fmla="*/ 3540568 w 3540568"/>
              <a:gd name="connsiteY3" fmla="*/ 448744 h 712470"/>
              <a:gd name="connsiteX4" fmla="*/ 3533617 w 3540568"/>
              <a:gd name="connsiteY4" fmla="*/ 712470 h 712470"/>
              <a:gd name="connsiteX5" fmla="*/ 0 w 3540568"/>
              <a:gd name="connsiteY5" fmla="*/ 712470 h 712470"/>
              <a:gd name="connsiteX6" fmla="*/ 0 w 3540568"/>
              <a:gd name="connsiteY6" fmla="*/ 0 h 712470"/>
              <a:gd name="connsiteX0" fmla="*/ 0 w 3540568"/>
              <a:gd name="connsiteY0" fmla="*/ 0 h 712470"/>
              <a:gd name="connsiteX1" fmla="*/ 2766591 w 3540568"/>
              <a:gd name="connsiteY1" fmla="*/ 4128 h 712470"/>
              <a:gd name="connsiteX2" fmla="*/ 2741961 w 3540568"/>
              <a:gd name="connsiteY2" fmla="*/ 440487 h 712470"/>
              <a:gd name="connsiteX3" fmla="*/ 3540568 w 3540568"/>
              <a:gd name="connsiteY3" fmla="*/ 448744 h 712470"/>
              <a:gd name="connsiteX4" fmla="*/ 3533617 w 3540568"/>
              <a:gd name="connsiteY4" fmla="*/ 712470 h 712470"/>
              <a:gd name="connsiteX5" fmla="*/ 0 w 3540568"/>
              <a:gd name="connsiteY5" fmla="*/ 712470 h 712470"/>
              <a:gd name="connsiteX6" fmla="*/ 0 w 3540568"/>
              <a:gd name="connsiteY6" fmla="*/ 0 h 712470"/>
              <a:gd name="connsiteX0" fmla="*/ 0 w 3540568"/>
              <a:gd name="connsiteY0" fmla="*/ 0 h 712470"/>
              <a:gd name="connsiteX1" fmla="*/ 2766591 w 3540568"/>
              <a:gd name="connsiteY1" fmla="*/ 4128 h 712470"/>
              <a:gd name="connsiteX2" fmla="*/ 2797571 w 3540568"/>
              <a:gd name="connsiteY2" fmla="*/ 448743 h 712470"/>
              <a:gd name="connsiteX3" fmla="*/ 3540568 w 3540568"/>
              <a:gd name="connsiteY3" fmla="*/ 448744 h 712470"/>
              <a:gd name="connsiteX4" fmla="*/ 3533617 w 3540568"/>
              <a:gd name="connsiteY4" fmla="*/ 712470 h 712470"/>
              <a:gd name="connsiteX5" fmla="*/ 0 w 3540568"/>
              <a:gd name="connsiteY5" fmla="*/ 712470 h 712470"/>
              <a:gd name="connsiteX6" fmla="*/ 0 w 3540568"/>
              <a:gd name="connsiteY6" fmla="*/ 0 h 712470"/>
              <a:gd name="connsiteX0" fmla="*/ 0 w 3540568"/>
              <a:gd name="connsiteY0" fmla="*/ 0 h 712470"/>
              <a:gd name="connsiteX1" fmla="*/ 2766591 w 3540568"/>
              <a:gd name="connsiteY1" fmla="*/ 4128 h 712470"/>
              <a:gd name="connsiteX2" fmla="*/ 2648044 w 3540568"/>
              <a:gd name="connsiteY2" fmla="*/ 369612 h 712470"/>
              <a:gd name="connsiteX3" fmla="*/ 3540568 w 3540568"/>
              <a:gd name="connsiteY3" fmla="*/ 448744 h 712470"/>
              <a:gd name="connsiteX4" fmla="*/ 3533617 w 3540568"/>
              <a:gd name="connsiteY4" fmla="*/ 712470 h 712470"/>
              <a:gd name="connsiteX5" fmla="*/ 0 w 3540568"/>
              <a:gd name="connsiteY5" fmla="*/ 712470 h 712470"/>
              <a:gd name="connsiteX6" fmla="*/ 0 w 3540568"/>
              <a:gd name="connsiteY6" fmla="*/ 0 h 712470"/>
              <a:gd name="connsiteX0" fmla="*/ 0 w 3540568"/>
              <a:gd name="connsiteY0" fmla="*/ 0 h 712470"/>
              <a:gd name="connsiteX1" fmla="*/ 2649961 w 3540568"/>
              <a:gd name="connsiteY1" fmla="*/ 10215 h 712470"/>
              <a:gd name="connsiteX2" fmla="*/ 2648044 w 3540568"/>
              <a:gd name="connsiteY2" fmla="*/ 369612 h 712470"/>
              <a:gd name="connsiteX3" fmla="*/ 3540568 w 3540568"/>
              <a:gd name="connsiteY3" fmla="*/ 448744 h 712470"/>
              <a:gd name="connsiteX4" fmla="*/ 3533617 w 3540568"/>
              <a:gd name="connsiteY4" fmla="*/ 712470 h 712470"/>
              <a:gd name="connsiteX5" fmla="*/ 0 w 3540568"/>
              <a:gd name="connsiteY5" fmla="*/ 712470 h 712470"/>
              <a:gd name="connsiteX6" fmla="*/ 0 w 3540568"/>
              <a:gd name="connsiteY6" fmla="*/ 0 h 712470"/>
              <a:gd name="connsiteX0" fmla="*/ 0 w 3540568"/>
              <a:gd name="connsiteY0" fmla="*/ 0 h 712470"/>
              <a:gd name="connsiteX1" fmla="*/ 2652952 w 3540568"/>
              <a:gd name="connsiteY1" fmla="*/ 4127 h 712470"/>
              <a:gd name="connsiteX2" fmla="*/ 2648044 w 3540568"/>
              <a:gd name="connsiteY2" fmla="*/ 369612 h 712470"/>
              <a:gd name="connsiteX3" fmla="*/ 3540568 w 3540568"/>
              <a:gd name="connsiteY3" fmla="*/ 448744 h 712470"/>
              <a:gd name="connsiteX4" fmla="*/ 3533617 w 3540568"/>
              <a:gd name="connsiteY4" fmla="*/ 712470 h 712470"/>
              <a:gd name="connsiteX5" fmla="*/ 0 w 3540568"/>
              <a:gd name="connsiteY5" fmla="*/ 712470 h 712470"/>
              <a:gd name="connsiteX6" fmla="*/ 0 w 3540568"/>
              <a:gd name="connsiteY6" fmla="*/ 0 h 712470"/>
              <a:gd name="connsiteX0" fmla="*/ 0 w 3543558"/>
              <a:gd name="connsiteY0" fmla="*/ 0 h 712470"/>
              <a:gd name="connsiteX1" fmla="*/ 2652952 w 3543558"/>
              <a:gd name="connsiteY1" fmla="*/ 4127 h 712470"/>
              <a:gd name="connsiteX2" fmla="*/ 2648044 w 3543558"/>
              <a:gd name="connsiteY2" fmla="*/ 369612 h 712470"/>
              <a:gd name="connsiteX3" fmla="*/ 3543558 w 3543558"/>
              <a:gd name="connsiteY3" fmla="*/ 384830 h 712470"/>
              <a:gd name="connsiteX4" fmla="*/ 3533617 w 3543558"/>
              <a:gd name="connsiteY4" fmla="*/ 712470 h 712470"/>
              <a:gd name="connsiteX5" fmla="*/ 0 w 3543558"/>
              <a:gd name="connsiteY5" fmla="*/ 712470 h 712470"/>
              <a:gd name="connsiteX6" fmla="*/ 0 w 3543558"/>
              <a:gd name="connsiteY6" fmla="*/ 0 h 712470"/>
              <a:gd name="connsiteX0" fmla="*/ 0 w 3546549"/>
              <a:gd name="connsiteY0" fmla="*/ 0 h 712470"/>
              <a:gd name="connsiteX1" fmla="*/ 2652952 w 3546549"/>
              <a:gd name="connsiteY1" fmla="*/ 4127 h 712470"/>
              <a:gd name="connsiteX2" fmla="*/ 2648044 w 3546549"/>
              <a:gd name="connsiteY2" fmla="*/ 369612 h 712470"/>
              <a:gd name="connsiteX3" fmla="*/ 3546549 w 3546549"/>
              <a:gd name="connsiteY3" fmla="*/ 354396 h 712470"/>
              <a:gd name="connsiteX4" fmla="*/ 3533617 w 3546549"/>
              <a:gd name="connsiteY4" fmla="*/ 712470 h 712470"/>
              <a:gd name="connsiteX5" fmla="*/ 0 w 3546549"/>
              <a:gd name="connsiteY5" fmla="*/ 712470 h 712470"/>
              <a:gd name="connsiteX6" fmla="*/ 0 w 3546549"/>
              <a:gd name="connsiteY6" fmla="*/ 0 h 712470"/>
              <a:gd name="connsiteX0" fmla="*/ 0 w 3546549"/>
              <a:gd name="connsiteY0" fmla="*/ 0 h 712470"/>
              <a:gd name="connsiteX1" fmla="*/ 2652952 w 3546549"/>
              <a:gd name="connsiteY1" fmla="*/ 4127 h 712470"/>
              <a:gd name="connsiteX2" fmla="*/ 2657016 w 3546549"/>
              <a:gd name="connsiteY2" fmla="*/ 333090 h 712470"/>
              <a:gd name="connsiteX3" fmla="*/ 3546549 w 3546549"/>
              <a:gd name="connsiteY3" fmla="*/ 354396 h 712470"/>
              <a:gd name="connsiteX4" fmla="*/ 3533617 w 3546549"/>
              <a:gd name="connsiteY4" fmla="*/ 712470 h 712470"/>
              <a:gd name="connsiteX5" fmla="*/ 0 w 3546549"/>
              <a:gd name="connsiteY5" fmla="*/ 712470 h 712470"/>
              <a:gd name="connsiteX6" fmla="*/ 0 w 3546549"/>
              <a:gd name="connsiteY6" fmla="*/ 0 h 712470"/>
              <a:gd name="connsiteX0" fmla="*/ 0 w 3546549"/>
              <a:gd name="connsiteY0" fmla="*/ 0 h 712470"/>
              <a:gd name="connsiteX1" fmla="*/ 2652952 w 3546549"/>
              <a:gd name="connsiteY1" fmla="*/ 4127 h 712470"/>
              <a:gd name="connsiteX2" fmla="*/ 2645054 w 3546549"/>
              <a:gd name="connsiteY2" fmla="*/ 336134 h 712470"/>
              <a:gd name="connsiteX3" fmla="*/ 3546549 w 3546549"/>
              <a:gd name="connsiteY3" fmla="*/ 354396 h 712470"/>
              <a:gd name="connsiteX4" fmla="*/ 3533617 w 3546549"/>
              <a:gd name="connsiteY4" fmla="*/ 712470 h 712470"/>
              <a:gd name="connsiteX5" fmla="*/ 0 w 3546549"/>
              <a:gd name="connsiteY5" fmla="*/ 712470 h 712470"/>
              <a:gd name="connsiteX6" fmla="*/ 0 w 3546549"/>
              <a:gd name="connsiteY6" fmla="*/ 0 h 712470"/>
              <a:gd name="connsiteX0" fmla="*/ 0 w 3546549"/>
              <a:gd name="connsiteY0" fmla="*/ 0 h 712470"/>
              <a:gd name="connsiteX1" fmla="*/ 2652952 w 3546549"/>
              <a:gd name="connsiteY1" fmla="*/ 4127 h 712470"/>
              <a:gd name="connsiteX2" fmla="*/ 2654025 w 3546549"/>
              <a:gd name="connsiteY2" fmla="*/ 336134 h 712470"/>
              <a:gd name="connsiteX3" fmla="*/ 3546549 w 3546549"/>
              <a:gd name="connsiteY3" fmla="*/ 354396 h 712470"/>
              <a:gd name="connsiteX4" fmla="*/ 3533617 w 3546549"/>
              <a:gd name="connsiteY4" fmla="*/ 712470 h 712470"/>
              <a:gd name="connsiteX5" fmla="*/ 0 w 3546549"/>
              <a:gd name="connsiteY5" fmla="*/ 712470 h 712470"/>
              <a:gd name="connsiteX6" fmla="*/ 0 w 3546549"/>
              <a:gd name="connsiteY6" fmla="*/ 0 h 712470"/>
              <a:gd name="connsiteX0" fmla="*/ 0 w 3546549"/>
              <a:gd name="connsiteY0" fmla="*/ 0 h 712470"/>
              <a:gd name="connsiteX1" fmla="*/ 2652952 w 3546549"/>
              <a:gd name="connsiteY1" fmla="*/ 4127 h 712470"/>
              <a:gd name="connsiteX2" fmla="*/ 2657016 w 3546549"/>
              <a:gd name="connsiteY2" fmla="*/ 354396 h 712470"/>
              <a:gd name="connsiteX3" fmla="*/ 3546549 w 3546549"/>
              <a:gd name="connsiteY3" fmla="*/ 354396 h 712470"/>
              <a:gd name="connsiteX4" fmla="*/ 3533617 w 3546549"/>
              <a:gd name="connsiteY4" fmla="*/ 712470 h 712470"/>
              <a:gd name="connsiteX5" fmla="*/ 0 w 3546549"/>
              <a:gd name="connsiteY5" fmla="*/ 712470 h 712470"/>
              <a:gd name="connsiteX6" fmla="*/ 0 w 3546549"/>
              <a:gd name="connsiteY6" fmla="*/ 0 h 712470"/>
              <a:gd name="connsiteX0" fmla="*/ 0 w 3546549"/>
              <a:gd name="connsiteY0" fmla="*/ 0 h 712470"/>
              <a:gd name="connsiteX1" fmla="*/ 2652952 w 3546549"/>
              <a:gd name="connsiteY1" fmla="*/ 4127 h 712470"/>
              <a:gd name="connsiteX2" fmla="*/ 2657016 w 3546549"/>
              <a:gd name="connsiteY2" fmla="*/ 354396 h 712470"/>
              <a:gd name="connsiteX3" fmla="*/ 3546549 w 3546549"/>
              <a:gd name="connsiteY3" fmla="*/ 354396 h 712470"/>
              <a:gd name="connsiteX4" fmla="*/ 3533617 w 3546549"/>
              <a:gd name="connsiteY4" fmla="*/ 712470 h 712470"/>
              <a:gd name="connsiteX5" fmla="*/ 0 w 3546549"/>
              <a:gd name="connsiteY5" fmla="*/ 712470 h 712470"/>
              <a:gd name="connsiteX6" fmla="*/ 0 w 3546549"/>
              <a:gd name="connsiteY6" fmla="*/ 0 h 712470"/>
              <a:gd name="connsiteX0" fmla="*/ 0 w 3534587"/>
              <a:gd name="connsiteY0" fmla="*/ 0 h 712470"/>
              <a:gd name="connsiteX1" fmla="*/ 2652952 w 3534587"/>
              <a:gd name="connsiteY1" fmla="*/ 4127 h 712470"/>
              <a:gd name="connsiteX2" fmla="*/ 2657016 w 3534587"/>
              <a:gd name="connsiteY2" fmla="*/ 354396 h 712470"/>
              <a:gd name="connsiteX3" fmla="*/ 3534587 w 3534587"/>
              <a:gd name="connsiteY3" fmla="*/ 362512 h 712470"/>
              <a:gd name="connsiteX4" fmla="*/ 3533617 w 3534587"/>
              <a:gd name="connsiteY4" fmla="*/ 712470 h 712470"/>
              <a:gd name="connsiteX5" fmla="*/ 0 w 3534587"/>
              <a:gd name="connsiteY5" fmla="*/ 712470 h 712470"/>
              <a:gd name="connsiteX6" fmla="*/ 0 w 3534587"/>
              <a:gd name="connsiteY6" fmla="*/ 0 h 712470"/>
              <a:gd name="connsiteX0" fmla="*/ 0 w 3534587"/>
              <a:gd name="connsiteY0" fmla="*/ 0 h 712470"/>
              <a:gd name="connsiteX1" fmla="*/ 2652952 w 3534587"/>
              <a:gd name="connsiteY1" fmla="*/ 4127 h 712470"/>
              <a:gd name="connsiteX2" fmla="*/ 2761516 w 3534587"/>
              <a:gd name="connsiteY2" fmla="*/ 366570 h 712470"/>
              <a:gd name="connsiteX3" fmla="*/ 3534587 w 3534587"/>
              <a:gd name="connsiteY3" fmla="*/ 362512 h 712470"/>
              <a:gd name="connsiteX4" fmla="*/ 3533617 w 3534587"/>
              <a:gd name="connsiteY4" fmla="*/ 712470 h 712470"/>
              <a:gd name="connsiteX5" fmla="*/ 0 w 3534587"/>
              <a:gd name="connsiteY5" fmla="*/ 712470 h 712470"/>
              <a:gd name="connsiteX6" fmla="*/ 0 w 3534587"/>
              <a:gd name="connsiteY6" fmla="*/ 0 h 712470"/>
              <a:gd name="connsiteX0" fmla="*/ 0 w 3534587"/>
              <a:gd name="connsiteY0" fmla="*/ 0 h 712470"/>
              <a:gd name="connsiteX1" fmla="*/ 2760619 w 3534587"/>
              <a:gd name="connsiteY1" fmla="*/ 4127 h 712470"/>
              <a:gd name="connsiteX2" fmla="*/ 2761516 w 3534587"/>
              <a:gd name="connsiteY2" fmla="*/ 366570 h 712470"/>
              <a:gd name="connsiteX3" fmla="*/ 3534587 w 3534587"/>
              <a:gd name="connsiteY3" fmla="*/ 362512 h 712470"/>
              <a:gd name="connsiteX4" fmla="*/ 3533617 w 3534587"/>
              <a:gd name="connsiteY4" fmla="*/ 712470 h 712470"/>
              <a:gd name="connsiteX5" fmla="*/ 0 w 3534587"/>
              <a:gd name="connsiteY5" fmla="*/ 712470 h 712470"/>
              <a:gd name="connsiteX6" fmla="*/ 0 w 3534587"/>
              <a:gd name="connsiteY6" fmla="*/ 0 h 71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4587" h="712470">
                <a:moveTo>
                  <a:pt x="0" y="0"/>
                </a:moveTo>
                <a:lnTo>
                  <a:pt x="2760619" y="4127"/>
                </a:lnTo>
                <a:cubicBezTo>
                  <a:pt x="2761677" y="113802"/>
                  <a:pt x="2760458" y="256895"/>
                  <a:pt x="2761516" y="366570"/>
                </a:cubicBezTo>
                <a:lnTo>
                  <a:pt x="3534587" y="362512"/>
                </a:lnTo>
                <a:cubicBezTo>
                  <a:pt x="3534264" y="479165"/>
                  <a:pt x="3533940" y="595817"/>
                  <a:pt x="3533617" y="712470"/>
                </a:cubicBezTo>
                <a:lnTo>
                  <a:pt x="0" y="712470"/>
                </a:lnTo>
                <a:lnTo>
                  <a:pt x="0" y="0"/>
                </a:lnTo>
                <a:close/>
              </a:path>
            </a:pathLst>
          </a:custGeom>
          <a:solidFill>
            <a:srgbClr val="33CCFF">
              <a:alpha val="20000"/>
            </a:srgbClr>
          </a:solidFill>
          <a:ln w="9525">
            <a:solidFill>
              <a:srgbClr val="33CCFF"/>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7" name="TextBox 6">
            <a:extLst>
              <a:ext uri="{FF2B5EF4-FFF2-40B4-BE49-F238E27FC236}">
                <a16:creationId xmlns:a16="http://schemas.microsoft.com/office/drawing/2014/main" id="{C5DB7C5B-45A7-41B9-AD77-C62EDA6E7168}"/>
              </a:ext>
            </a:extLst>
          </p:cNvPr>
          <p:cNvSpPr txBox="1"/>
          <p:nvPr/>
        </p:nvSpPr>
        <p:spPr>
          <a:xfrm>
            <a:off x="3354710" y="74235"/>
            <a:ext cx="362745" cy="523220"/>
          </a:xfrm>
          <a:prstGeom prst="rect">
            <a:avLst/>
          </a:prstGeom>
          <a:noFill/>
        </p:spPr>
        <p:txBody>
          <a:bodyPr wrap="square" rtlCol="0">
            <a:spAutoFit/>
          </a:bodyPr>
          <a:lstStyle/>
          <a:p>
            <a:pPr algn="ctr"/>
            <a:r>
              <a:rPr lang="fr-FR" sz="2800">
                <a:solidFill>
                  <a:srgbClr val="F9AE57"/>
                </a:solidFill>
                <a:latin typeface="Eudoxus Sans Medium" pitchFamily="2" charset="0"/>
                <a:cs typeface="Eudoxus Sans Medium" pitchFamily="2" charset="0"/>
              </a:rPr>
              <a:t>1</a:t>
            </a:r>
            <a:endParaRPr lang="fr-FR" sz="2800" dirty="0">
              <a:solidFill>
                <a:srgbClr val="F9AE57"/>
              </a:solidFill>
              <a:latin typeface="Eudoxus Sans Medium" pitchFamily="2" charset="0"/>
              <a:cs typeface="Eudoxus Sans Medium" pitchFamily="2" charset="0"/>
            </a:endParaRPr>
          </a:p>
        </p:txBody>
      </p:sp>
      <p:sp>
        <p:nvSpPr>
          <p:cNvPr id="8" name="TextBox 7">
            <a:extLst>
              <a:ext uri="{FF2B5EF4-FFF2-40B4-BE49-F238E27FC236}">
                <a16:creationId xmlns:a16="http://schemas.microsoft.com/office/drawing/2014/main" id="{E343B4D2-86BA-4075-BF40-7FA9CE56E9BC}"/>
              </a:ext>
            </a:extLst>
          </p:cNvPr>
          <p:cNvSpPr txBox="1"/>
          <p:nvPr/>
        </p:nvSpPr>
        <p:spPr>
          <a:xfrm>
            <a:off x="798608" y="5035436"/>
            <a:ext cx="362745" cy="523220"/>
          </a:xfrm>
          <a:prstGeom prst="rect">
            <a:avLst/>
          </a:prstGeom>
          <a:noFill/>
        </p:spPr>
        <p:txBody>
          <a:bodyPr wrap="square" rtlCol="0">
            <a:spAutoFit/>
          </a:bodyPr>
          <a:lstStyle/>
          <a:p>
            <a:pPr algn="ctr"/>
            <a:r>
              <a:rPr lang="fr-FR" sz="2800">
                <a:solidFill>
                  <a:srgbClr val="00EFD1"/>
                </a:solidFill>
                <a:latin typeface="Eudoxus Sans Medium" pitchFamily="2" charset="0"/>
                <a:cs typeface="Eudoxus Sans Medium" pitchFamily="2" charset="0"/>
              </a:rPr>
              <a:t>2</a:t>
            </a:r>
            <a:endParaRPr lang="fr-FR" sz="2800" dirty="0">
              <a:solidFill>
                <a:srgbClr val="00EFD1"/>
              </a:solidFill>
              <a:latin typeface="Eudoxus Sans Medium" pitchFamily="2" charset="0"/>
              <a:cs typeface="Eudoxus Sans Medium" pitchFamily="2" charset="0"/>
            </a:endParaRPr>
          </a:p>
        </p:txBody>
      </p:sp>
      <p:sp>
        <p:nvSpPr>
          <p:cNvPr id="9" name="TextBox 8">
            <a:extLst>
              <a:ext uri="{FF2B5EF4-FFF2-40B4-BE49-F238E27FC236}">
                <a16:creationId xmlns:a16="http://schemas.microsoft.com/office/drawing/2014/main" id="{BA5573F1-700E-463A-9523-116792FA9E58}"/>
              </a:ext>
            </a:extLst>
          </p:cNvPr>
          <p:cNvSpPr txBox="1"/>
          <p:nvPr/>
        </p:nvSpPr>
        <p:spPr>
          <a:xfrm>
            <a:off x="798608" y="1181483"/>
            <a:ext cx="362745" cy="523220"/>
          </a:xfrm>
          <a:prstGeom prst="rect">
            <a:avLst/>
          </a:prstGeom>
          <a:noFill/>
        </p:spPr>
        <p:txBody>
          <a:bodyPr wrap="square" rtlCol="0">
            <a:spAutoFit/>
          </a:bodyPr>
          <a:lstStyle/>
          <a:p>
            <a:pPr algn="ctr"/>
            <a:r>
              <a:rPr lang="fr-FR" sz="2800">
                <a:solidFill>
                  <a:srgbClr val="F97B57"/>
                </a:solidFill>
                <a:latin typeface="Eudoxus Sans Medium" pitchFamily="2" charset="0"/>
                <a:cs typeface="Eudoxus Sans Medium" pitchFamily="2" charset="0"/>
              </a:rPr>
              <a:t>3</a:t>
            </a:r>
            <a:endParaRPr lang="fr-FR" sz="2800" dirty="0">
              <a:solidFill>
                <a:srgbClr val="F97B57"/>
              </a:solidFill>
              <a:latin typeface="Eudoxus Sans Medium" pitchFamily="2" charset="0"/>
              <a:cs typeface="Eudoxus Sans Medium" pitchFamily="2" charset="0"/>
            </a:endParaRPr>
          </a:p>
        </p:txBody>
      </p:sp>
      <p:sp>
        <p:nvSpPr>
          <p:cNvPr id="10" name="TextBox 9">
            <a:extLst>
              <a:ext uri="{FF2B5EF4-FFF2-40B4-BE49-F238E27FC236}">
                <a16:creationId xmlns:a16="http://schemas.microsoft.com/office/drawing/2014/main" id="{7E626733-1255-4205-988F-61029115275F}"/>
              </a:ext>
            </a:extLst>
          </p:cNvPr>
          <p:cNvSpPr txBox="1"/>
          <p:nvPr/>
        </p:nvSpPr>
        <p:spPr>
          <a:xfrm>
            <a:off x="1415013" y="3167390"/>
            <a:ext cx="362745" cy="523220"/>
          </a:xfrm>
          <a:prstGeom prst="rect">
            <a:avLst/>
          </a:prstGeom>
          <a:noFill/>
        </p:spPr>
        <p:txBody>
          <a:bodyPr wrap="square" rtlCol="0">
            <a:spAutoFit/>
          </a:bodyPr>
          <a:lstStyle/>
          <a:p>
            <a:pPr algn="ctr"/>
            <a:r>
              <a:rPr lang="fr-FR" sz="2800">
                <a:solidFill>
                  <a:srgbClr val="33CCFF"/>
                </a:solidFill>
                <a:latin typeface="Eudoxus Sans Medium" pitchFamily="2" charset="0"/>
                <a:cs typeface="Eudoxus Sans Medium" pitchFamily="2" charset="0"/>
              </a:rPr>
              <a:t>4</a:t>
            </a:r>
            <a:endParaRPr lang="fr-FR" sz="2800" dirty="0">
              <a:solidFill>
                <a:srgbClr val="33CCFF"/>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40933DB8-D45E-4653-B27F-006FBB93F2BB}"/>
              </a:ext>
            </a:extLst>
          </p:cNvPr>
          <p:cNvSpPr/>
          <p:nvPr/>
        </p:nvSpPr>
        <p:spPr bwMode="auto">
          <a:xfrm>
            <a:off x="10119301" y="2800350"/>
            <a:ext cx="929698" cy="288130"/>
          </a:xfrm>
          <a:prstGeom prst="rect">
            <a:avLst/>
          </a:prstGeom>
          <a:solidFill>
            <a:srgbClr val="33CCFF">
              <a:alpha val="20000"/>
            </a:srgbClr>
          </a:solidFill>
          <a:ln w="9525">
            <a:solidFill>
              <a:srgbClr val="33CCFF"/>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2" name="Rectangle 11">
            <a:extLst>
              <a:ext uri="{FF2B5EF4-FFF2-40B4-BE49-F238E27FC236}">
                <a16:creationId xmlns:a16="http://schemas.microsoft.com/office/drawing/2014/main" id="{2CAC8A39-44DD-4F78-B3BB-7844F65E022A}"/>
              </a:ext>
            </a:extLst>
          </p:cNvPr>
          <p:cNvSpPr/>
          <p:nvPr/>
        </p:nvSpPr>
        <p:spPr bwMode="auto">
          <a:xfrm>
            <a:off x="9814501" y="3140870"/>
            <a:ext cx="929698" cy="288130"/>
          </a:xfrm>
          <a:prstGeom prst="rect">
            <a:avLst/>
          </a:prstGeom>
          <a:solidFill>
            <a:srgbClr val="33CCFF">
              <a:alpha val="20000"/>
            </a:srgbClr>
          </a:solidFill>
          <a:ln w="9525">
            <a:solidFill>
              <a:srgbClr val="33CCFF"/>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3" name="Rectangle 12">
            <a:extLst>
              <a:ext uri="{FF2B5EF4-FFF2-40B4-BE49-F238E27FC236}">
                <a16:creationId xmlns:a16="http://schemas.microsoft.com/office/drawing/2014/main" id="{B2551A2C-673F-4A5A-ADB8-1D106C02EA2F}"/>
              </a:ext>
            </a:extLst>
          </p:cNvPr>
          <p:cNvSpPr/>
          <p:nvPr/>
        </p:nvSpPr>
        <p:spPr bwMode="auto">
          <a:xfrm>
            <a:off x="10119301" y="3481390"/>
            <a:ext cx="929698" cy="288130"/>
          </a:xfrm>
          <a:prstGeom prst="rect">
            <a:avLst/>
          </a:prstGeom>
          <a:solidFill>
            <a:srgbClr val="33CCFF">
              <a:alpha val="20000"/>
            </a:srgbClr>
          </a:solidFill>
          <a:ln w="9525">
            <a:solidFill>
              <a:srgbClr val="33CCFF"/>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4" name="Rectangle 13">
            <a:extLst>
              <a:ext uri="{FF2B5EF4-FFF2-40B4-BE49-F238E27FC236}">
                <a16:creationId xmlns:a16="http://schemas.microsoft.com/office/drawing/2014/main" id="{BAACE731-56EB-4FA6-9A26-8264FBF80574}"/>
              </a:ext>
            </a:extLst>
          </p:cNvPr>
          <p:cNvSpPr/>
          <p:nvPr/>
        </p:nvSpPr>
        <p:spPr bwMode="auto">
          <a:xfrm>
            <a:off x="8120396" y="5815274"/>
            <a:ext cx="929698" cy="288130"/>
          </a:xfrm>
          <a:prstGeom prst="rect">
            <a:avLst/>
          </a:prstGeom>
          <a:solidFill>
            <a:srgbClr val="33CCFF">
              <a:alpha val="20000"/>
            </a:srgbClr>
          </a:solidFill>
          <a:ln w="9525">
            <a:solidFill>
              <a:srgbClr val="33CCFF"/>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35248018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58406-6079-4C6C-B29B-FFE8036C3DA8}"/>
              </a:ext>
            </a:extLst>
          </p:cNvPr>
          <p:cNvSpPr txBox="1"/>
          <p:nvPr/>
        </p:nvSpPr>
        <p:spPr>
          <a:xfrm>
            <a:off x="449943" y="305068"/>
            <a:ext cx="7366419" cy="5201424"/>
          </a:xfrm>
          <a:prstGeom prst="rect">
            <a:avLst/>
          </a:prstGeom>
          <a:noFill/>
        </p:spPr>
        <p:txBody>
          <a:bodyPr wrap="square" rtlCol="0">
            <a:spAutoFit/>
          </a:bodyPr>
          <a:lstStyle/>
          <a:p>
            <a:r>
              <a:rPr lang="en-US" sz="16600" b="1">
                <a:latin typeface="Inter" panose="020B0502030000000004" pitchFamily="34" charset="0"/>
                <a:ea typeface="Inter" panose="020B0502030000000004" pitchFamily="34" charset="0"/>
                <a:cs typeface="Eudoxus Sans Medium" pitchFamily="2" charset="0"/>
              </a:rPr>
              <a:t>Gold mine</a:t>
            </a:r>
            <a:endParaRPr lang="en-US" sz="16600" b="1">
              <a:solidFill>
                <a:srgbClr val="F9AE57"/>
              </a:solidFill>
              <a:latin typeface="Inter" panose="020B0502030000000004" pitchFamily="34" charset="0"/>
              <a:ea typeface="Inter" panose="020B0502030000000004" pitchFamily="34" charset="0"/>
              <a:cs typeface="Eudoxus Sans Medium" pitchFamily="2" charset="0"/>
            </a:endParaRPr>
          </a:p>
        </p:txBody>
      </p:sp>
      <p:pic>
        <p:nvPicPr>
          <p:cNvPr id="5" name="Picture 4">
            <a:extLst>
              <a:ext uri="{FF2B5EF4-FFF2-40B4-BE49-F238E27FC236}">
                <a16:creationId xmlns:a16="http://schemas.microsoft.com/office/drawing/2014/main" id="{35A092D9-0C14-49E1-B20F-9A6D7019810E}"/>
              </a:ext>
            </a:extLst>
          </p:cNvPr>
          <p:cNvPicPr>
            <a:picLocks noChangeAspect="1"/>
          </p:cNvPicPr>
          <p:nvPr/>
        </p:nvPicPr>
        <p:blipFill>
          <a:blip r:embed="rId2"/>
          <a:stretch>
            <a:fillRect/>
          </a:stretch>
        </p:blipFill>
        <p:spPr>
          <a:xfrm>
            <a:off x="6703332" y="1981200"/>
            <a:ext cx="4876800" cy="4876800"/>
          </a:xfrm>
          <a:prstGeom prst="rect">
            <a:avLst/>
          </a:prstGeom>
        </p:spPr>
      </p:pic>
    </p:spTree>
    <p:extLst>
      <p:ext uri="{BB962C8B-B14F-4D97-AF65-F5344CB8AC3E}">
        <p14:creationId xmlns:p14="http://schemas.microsoft.com/office/powerpoint/2010/main" val="147988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A2864F0-4CE5-4C92-BFD3-0495BC9130D3}"/>
                  </a:ext>
                </a:extLst>
              </p:cNvPr>
              <p:cNvSpPr txBox="1"/>
              <p:nvPr/>
            </p:nvSpPr>
            <p:spPr>
              <a:xfrm>
                <a:off x="209613" y="1484924"/>
                <a:ext cx="8031109" cy="166205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𝑖</m:t>
                      </m:r>
                      <m:r>
                        <a:rPr lang="fr-FR" sz="3600" b="0" i="1" smtClean="0">
                          <a:latin typeface="Cambria Math" panose="02040503050406030204" pitchFamily="18" charset="0"/>
                          <a:ea typeface="Cambria Math" panose="02040503050406030204" pitchFamily="18" charset="0"/>
                        </a:rPr>
                        <m:t>∈</m:t>
                      </m:r>
                      <m:d>
                        <m:dPr>
                          <m:begChr m:val="{"/>
                          <m:endChr m:val="}"/>
                          <m:ctrlPr>
                            <a:rPr lang="fr-FR" sz="3600" b="0" i="1" smtClean="0">
                              <a:latin typeface="Cambria Math" panose="02040503050406030204" pitchFamily="18" charset="0"/>
                              <a:ea typeface="Cambria Math" panose="02040503050406030204" pitchFamily="18" charset="0"/>
                            </a:rPr>
                          </m:ctrlPr>
                        </m:dPr>
                        <m:e>
                          <m:r>
                            <a:rPr lang="fr-FR" sz="3600" b="0" i="1" smtClean="0">
                              <a:latin typeface="Cambria Math" panose="02040503050406030204" pitchFamily="18" charset="0"/>
                              <a:ea typeface="Cambria Math" panose="02040503050406030204" pitchFamily="18" charset="0"/>
                            </a:rPr>
                            <m:t>0, 1, …, </m:t>
                          </m:r>
                          <m:r>
                            <a:rPr lang="fr-FR" sz="3600" b="0" i="1" smtClean="0">
                              <a:latin typeface="Cambria Math" panose="02040503050406030204" pitchFamily="18" charset="0"/>
                              <a:ea typeface="Cambria Math" panose="02040503050406030204" pitchFamily="18" charset="0"/>
                            </a:rPr>
                            <m:t>𝑛</m:t>
                          </m:r>
                          <m:r>
                            <a:rPr lang="fr-FR" sz="3600" b="0" i="1" smtClean="0">
                              <a:latin typeface="Cambria Math" panose="02040503050406030204" pitchFamily="18" charset="0"/>
                              <a:ea typeface="Cambria Math" panose="02040503050406030204" pitchFamily="18" charset="0"/>
                            </a:rPr>
                            <m:t>−1</m:t>
                          </m:r>
                        </m:e>
                      </m:d>
                    </m:oMath>
                    <m:oMath xmlns:m="http://schemas.openxmlformats.org/officeDocument/2006/math">
                      <m:r>
                        <a:rPr lang="fr-FR" sz="3600" b="0" i="1" smtClean="0">
                          <a:latin typeface="Cambria Math" panose="02040503050406030204" pitchFamily="18" charset="0"/>
                          <a:ea typeface="Cambria Math" panose="02040503050406030204" pitchFamily="18" charset="0"/>
                        </a:rPr>
                        <m:t>𝑗</m:t>
                      </m:r>
                      <m:r>
                        <a:rPr lang="fr-FR" sz="3600" b="0" i="1" smtClean="0">
                          <a:latin typeface="Cambria Math" panose="02040503050406030204" pitchFamily="18" charset="0"/>
                          <a:ea typeface="Cambria Math" panose="02040503050406030204" pitchFamily="18" charset="0"/>
                        </a:rPr>
                        <m:t>∈</m:t>
                      </m:r>
                      <m:d>
                        <m:dPr>
                          <m:begChr m:val="{"/>
                          <m:endChr m:val="}"/>
                          <m:ctrlPr>
                            <a:rPr lang="fr-FR" sz="3600" b="0" i="1" smtClean="0">
                              <a:latin typeface="Cambria Math" panose="02040503050406030204" pitchFamily="18" charset="0"/>
                              <a:ea typeface="Cambria Math" panose="02040503050406030204" pitchFamily="18" charset="0"/>
                            </a:rPr>
                          </m:ctrlPr>
                        </m:dPr>
                        <m:e>
                          <m:r>
                            <a:rPr lang="fr-FR" sz="3600" b="0" i="1" smtClean="0">
                              <a:latin typeface="Cambria Math" panose="02040503050406030204" pitchFamily="18" charset="0"/>
                              <a:ea typeface="Cambria Math" panose="02040503050406030204" pitchFamily="18" charset="0"/>
                            </a:rPr>
                            <m:t>0, 1, …, </m:t>
                          </m:r>
                          <m:r>
                            <a:rPr lang="fr-FR" sz="3600" b="0" i="1" smtClean="0">
                              <a:latin typeface="Cambria Math" panose="02040503050406030204" pitchFamily="18" charset="0"/>
                              <a:ea typeface="Cambria Math" panose="02040503050406030204" pitchFamily="18" charset="0"/>
                            </a:rPr>
                            <m:t>𝑚</m:t>
                          </m:r>
                          <m:r>
                            <a:rPr lang="fr-FR" sz="3600" b="0" i="1" smtClean="0">
                              <a:latin typeface="Cambria Math" panose="02040503050406030204" pitchFamily="18" charset="0"/>
                              <a:ea typeface="Cambria Math" panose="02040503050406030204" pitchFamily="18" charset="0"/>
                            </a:rPr>
                            <m:t>−1</m:t>
                          </m:r>
                        </m:e>
                      </m:d>
                    </m:oMath>
                    <m:oMath xmlns:m="http://schemas.openxmlformats.org/officeDocument/2006/math">
                      <m:d>
                        <m:dPr>
                          <m:ctrlPr>
                            <a:rPr lang="fr-FR" sz="3600" b="0" i="1" smtClean="0">
                              <a:latin typeface="Cambria Math" panose="02040503050406030204" pitchFamily="18" charset="0"/>
                              <a:ea typeface="Cambria Math" panose="02040503050406030204" pitchFamily="18" charset="0"/>
                            </a:rPr>
                          </m:ctrlPr>
                        </m:dPr>
                        <m:e>
                          <m:r>
                            <a:rPr lang="fr-FR" sz="3600" b="0" i="1" smtClean="0">
                              <a:latin typeface="Cambria Math" panose="02040503050406030204" pitchFamily="18" charset="0"/>
                              <a:ea typeface="Cambria Math" panose="02040503050406030204" pitchFamily="18" charset="0"/>
                            </a:rPr>
                            <m:t>𝑖</m:t>
                          </m:r>
                          <m:r>
                            <a:rPr lang="fr-FR" sz="3600" b="0" i="1" smtClean="0">
                              <a:latin typeface="Cambria Math" panose="02040503050406030204" pitchFamily="18" charset="0"/>
                              <a:ea typeface="Cambria Math" panose="02040503050406030204" pitchFamily="18" charset="0"/>
                            </a:rPr>
                            <m:t>, </m:t>
                          </m:r>
                          <m:r>
                            <a:rPr lang="fr-FR" sz="3600" b="0" i="1" smtClean="0">
                              <a:latin typeface="Cambria Math" panose="02040503050406030204" pitchFamily="18" charset="0"/>
                              <a:ea typeface="Cambria Math" panose="02040503050406030204" pitchFamily="18" charset="0"/>
                            </a:rPr>
                            <m:t>𝑗</m:t>
                          </m:r>
                        </m:e>
                      </m:d>
                      <m:r>
                        <a:rPr lang="fr-FR" sz="3600" b="0" i="1" smtClean="0">
                          <a:latin typeface="Cambria Math" panose="02040503050406030204" pitchFamily="18" charset="0"/>
                          <a:ea typeface="Cambria Math" panose="02040503050406030204" pitchFamily="18" charset="0"/>
                        </a:rPr>
                        <m:t>∈</m:t>
                      </m:r>
                      <m:d>
                        <m:dPr>
                          <m:begChr m:val="{"/>
                          <m:endChr m:val="}"/>
                          <m:ctrlPr>
                            <a:rPr lang="fr-FR" sz="3600" b="0" i="1" smtClean="0">
                              <a:latin typeface="Cambria Math" panose="02040503050406030204" pitchFamily="18" charset="0"/>
                              <a:ea typeface="Cambria Math" panose="02040503050406030204" pitchFamily="18" charset="0"/>
                            </a:rPr>
                          </m:ctrlPr>
                        </m:dPr>
                        <m:e>
                          <m:d>
                            <m:dPr>
                              <m:ctrlPr>
                                <a:rPr lang="fr-FR" sz="3600" b="0" i="1" smtClean="0">
                                  <a:latin typeface="Cambria Math" panose="02040503050406030204" pitchFamily="18" charset="0"/>
                                  <a:ea typeface="Cambria Math" panose="02040503050406030204" pitchFamily="18" charset="0"/>
                                </a:rPr>
                              </m:ctrlPr>
                            </m:dPr>
                            <m:e>
                              <m:r>
                                <a:rPr lang="fr-FR" sz="3600" b="0" i="1" smtClean="0">
                                  <a:latin typeface="Cambria Math" panose="02040503050406030204" pitchFamily="18" charset="0"/>
                                  <a:ea typeface="Cambria Math" panose="02040503050406030204" pitchFamily="18" charset="0"/>
                                </a:rPr>
                                <m:t>0, 0</m:t>
                              </m:r>
                            </m:e>
                          </m:d>
                          <m:r>
                            <a:rPr lang="fr-FR" sz="3600" b="0" i="1" smtClean="0">
                              <a:latin typeface="Cambria Math" panose="02040503050406030204" pitchFamily="18" charset="0"/>
                              <a:ea typeface="Cambria Math" panose="02040503050406030204" pitchFamily="18" charset="0"/>
                            </a:rPr>
                            <m:t>, </m:t>
                          </m:r>
                          <m:d>
                            <m:dPr>
                              <m:ctrlPr>
                                <a:rPr lang="fr-FR" sz="3600" b="0" i="1" smtClean="0">
                                  <a:latin typeface="Cambria Math" panose="02040503050406030204" pitchFamily="18" charset="0"/>
                                  <a:ea typeface="Cambria Math" panose="02040503050406030204" pitchFamily="18" charset="0"/>
                                </a:rPr>
                              </m:ctrlPr>
                            </m:dPr>
                            <m:e>
                              <m:r>
                                <a:rPr lang="fr-FR" sz="3600" b="0" i="1" smtClean="0">
                                  <a:latin typeface="Cambria Math" panose="02040503050406030204" pitchFamily="18" charset="0"/>
                                  <a:ea typeface="Cambria Math" panose="02040503050406030204" pitchFamily="18" charset="0"/>
                                </a:rPr>
                                <m:t>0,1</m:t>
                              </m:r>
                            </m:e>
                          </m:d>
                          <m:r>
                            <a:rPr lang="fr-FR" sz="3600" b="0" i="1" smtClean="0">
                              <a:latin typeface="Cambria Math" panose="02040503050406030204" pitchFamily="18" charset="0"/>
                              <a:ea typeface="Cambria Math" panose="02040503050406030204" pitchFamily="18" charset="0"/>
                            </a:rPr>
                            <m:t>, …, </m:t>
                          </m:r>
                          <m:d>
                            <m:dPr>
                              <m:ctrlPr>
                                <a:rPr lang="fr-FR" sz="3600" b="0" i="1" smtClean="0">
                                  <a:latin typeface="Cambria Math" panose="02040503050406030204" pitchFamily="18" charset="0"/>
                                  <a:ea typeface="Cambria Math" panose="02040503050406030204" pitchFamily="18" charset="0"/>
                                </a:rPr>
                              </m:ctrlPr>
                            </m:dPr>
                            <m:e>
                              <m:r>
                                <a:rPr lang="fr-FR" sz="3600" b="0" i="1" smtClean="0">
                                  <a:latin typeface="Cambria Math" panose="02040503050406030204" pitchFamily="18" charset="0"/>
                                  <a:ea typeface="Cambria Math" panose="02040503050406030204" pitchFamily="18" charset="0"/>
                                </a:rPr>
                                <m:t>𝑛</m:t>
                              </m:r>
                              <m:r>
                                <a:rPr lang="fr-FR" sz="3600" b="0" i="1" smtClean="0">
                                  <a:latin typeface="Cambria Math" panose="02040503050406030204" pitchFamily="18" charset="0"/>
                                  <a:ea typeface="Cambria Math" panose="02040503050406030204" pitchFamily="18" charset="0"/>
                                </a:rPr>
                                <m:t>−1, </m:t>
                              </m:r>
                              <m:r>
                                <a:rPr lang="fr-FR" sz="3600" b="0" i="1" smtClean="0">
                                  <a:latin typeface="Cambria Math" panose="02040503050406030204" pitchFamily="18" charset="0"/>
                                  <a:ea typeface="Cambria Math" panose="02040503050406030204" pitchFamily="18" charset="0"/>
                                </a:rPr>
                                <m:t>𝑚</m:t>
                              </m:r>
                              <m:r>
                                <a:rPr lang="fr-FR" sz="3600" b="0" i="1" smtClean="0">
                                  <a:latin typeface="Cambria Math" panose="02040503050406030204" pitchFamily="18" charset="0"/>
                                  <a:ea typeface="Cambria Math" panose="02040503050406030204" pitchFamily="18" charset="0"/>
                                </a:rPr>
                                <m:t>−1</m:t>
                              </m:r>
                            </m:e>
                          </m:d>
                        </m:e>
                      </m:d>
                    </m:oMath>
                  </m:oMathPara>
                </a14:m>
                <a:br>
                  <a:rPr lang="fr-FR" sz="3600" b="0">
                    <a:ea typeface="Cambria Math" panose="02040503050406030204" pitchFamily="18" charset="0"/>
                  </a:rPr>
                </a:br>
                <a:endParaRPr lang="fr-FR" sz="3600" dirty="0"/>
              </a:p>
            </p:txBody>
          </p:sp>
        </mc:Choice>
        <mc:Fallback>
          <p:sp>
            <p:nvSpPr>
              <p:cNvPr id="4" name="TextBox 3">
                <a:extLst>
                  <a:ext uri="{FF2B5EF4-FFF2-40B4-BE49-F238E27FC236}">
                    <a16:creationId xmlns:a16="http://schemas.microsoft.com/office/drawing/2014/main" id="{EA2864F0-4CE5-4C92-BFD3-0495BC9130D3}"/>
                  </a:ext>
                </a:extLst>
              </p:cNvPr>
              <p:cNvSpPr txBox="1">
                <a:spLocks noRot="1" noChangeAspect="1" noMove="1" noResize="1" noEditPoints="1" noAdjustHandles="1" noChangeArrowheads="1" noChangeShapeType="1" noTextEdit="1"/>
              </p:cNvSpPr>
              <p:nvPr/>
            </p:nvSpPr>
            <p:spPr>
              <a:xfrm>
                <a:off x="209613" y="1484924"/>
                <a:ext cx="8031109" cy="1662058"/>
              </a:xfrm>
              <a:prstGeom prst="rect">
                <a:avLst/>
              </a:prstGeom>
              <a:blipFill>
                <a:blip r:embed="rId2"/>
                <a:stretch>
                  <a:fillRect/>
                </a:stretch>
              </a:blipFill>
            </p:spPr>
            <p:txBody>
              <a:bodyPr/>
              <a:lstStyle/>
              <a:p>
                <a:r>
                  <a:rPr lang="fr-FR">
                    <a:noFill/>
                  </a:rPr>
                  <a:t> </a:t>
                </a:r>
              </a:p>
            </p:txBody>
          </p:sp>
        </mc:Fallback>
      </mc:AlternateContent>
      <p:sp>
        <p:nvSpPr>
          <p:cNvPr id="56" name="Left Brace 55">
            <a:extLst>
              <a:ext uri="{FF2B5EF4-FFF2-40B4-BE49-F238E27FC236}">
                <a16:creationId xmlns:a16="http://schemas.microsoft.com/office/drawing/2014/main" id="{CA42FD83-1E3D-4207-B48B-08EFA11259F2}"/>
              </a:ext>
            </a:extLst>
          </p:cNvPr>
          <p:cNvSpPr/>
          <p:nvPr/>
        </p:nvSpPr>
        <p:spPr>
          <a:xfrm rot="16200000">
            <a:off x="4834970" y="434102"/>
            <a:ext cx="344574" cy="5919168"/>
          </a:xfrm>
          <a:prstGeom prst="leftBrace">
            <a:avLst>
              <a:gd name="adj1" fmla="val 38118"/>
              <a:gd name="adj2" fmla="val 50000"/>
            </a:avLst>
          </a:prstGeom>
          <a:ln w="19050">
            <a:solidFill>
              <a:srgbClr val="00EFD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7A0B49DF-A4B6-4C78-85ED-C0463336E6F1}"/>
                  </a:ext>
                </a:extLst>
              </p:cNvPr>
              <p:cNvSpPr txBox="1"/>
              <p:nvPr/>
            </p:nvSpPr>
            <p:spPr>
              <a:xfrm>
                <a:off x="4678676" y="3588681"/>
                <a:ext cx="911981"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600" b="0" i="1" smtClean="0">
                          <a:solidFill>
                            <a:srgbClr val="33CCFF"/>
                          </a:solidFill>
                          <a:latin typeface="Cambria Math" panose="02040503050406030204" pitchFamily="18" charset="0"/>
                        </a:rPr>
                        <m:t>𝑛𝑚</m:t>
                      </m:r>
                    </m:oMath>
                  </m:oMathPara>
                </a14:m>
                <a:endParaRPr lang="fr-FR" sz="3600" dirty="0">
                  <a:solidFill>
                    <a:srgbClr val="33CCFF"/>
                  </a:solidFill>
                </a:endParaRPr>
              </a:p>
            </p:txBody>
          </p:sp>
        </mc:Choice>
        <mc:Fallback>
          <p:sp>
            <p:nvSpPr>
              <p:cNvPr id="57" name="TextBox 56">
                <a:extLst>
                  <a:ext uri="{FF2B5EF4-FFF2-40B4-BE49-F238E27FC236}">
                    <a16:creationId xmlns:a16="http://schemas.microsoft.com/office/drawing/2014/main" id="{7A0B49DF-A4B6-4C78-85ED-C0463336E6F1}"/>
                  </a:ext>
                </a:extLst>
              </p:cNvPr>
              <p:cNvSpPr txBox="1">
                <a:spLocks noRot="1" noChangeAspect="1" noMove="1" noResize="1" noEditPoints="1" noAdjustHandles="1" noChangeArrowheads="1" noChangeShapeType="1" noTextEdit="1"/>
              </p:cNvSpPr>
              <p:nvPr/>
            </p:nvSpPr>
            <p:spPr>
              <a:xfrm>
                <a:off x="4678676" y="3588681"/>
                <a:ext cx="911981" cy="553998"/>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796E6C3-EC33-4F34-BCA1-3796A41C3C77}"/>
                  </a:ext>
                </a:extLst>
              </p:cNvPr>
              <p:cNvSpPr txBox="1"/>
              <p:nvPr/>
            </p:nvSpPr>
            <p:spPr>
              <a:xfrm>
                <a:off x="460727" y="4542080"/>
                <a:ext cx="9572044" cy="83099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5400" b="0" i="1" smtClean="0">
                          <a:latin typeface="Cambria Math" panose="02040503050406030204" pitchFamily="18" charset="0"/>
                        </a:rPr>
                        <m:t>𝑇</m:t>
                      </m:r>
                      <m:d>
                        <m:dPr>
                          <m:ctrlPr>
                            <a:rPr lang="fr-FR" sz="5400" b="0" i="1" smtClean="0">
                              <a:latin typeface="Cambria Math" panose="02040503050406030204" pitchFamily="18" charset="0"/>
                            </a:rPr>
                          </m:ctrlPr>
                        </m:dPr>
                        <m:e>
                          <m:r>
                            <a:rPr lang="fr-FR" sz="5400" b="0" i="1" smtClean="0">
                              <a:latin typeface="Cambria Math" panose="02040503050406030204" pitchFamily="18" charset="0"/>
                            </a:rPr>
                            <m:t>𝑛</m:t>
                          </m:r>
                          <m:r>
                            <a:rPr lang="fr-FR" sz="5400" b="0" i="1" smtClean="0">
                              <a:latin typeface="Cambria Math" panose="02040503050406030204" pitchFamily="18" charset="0"/>
                            </a:rPr>
                            <m:t>,</m:t>
                          </m:r>
                          <m:r>
                            <a:rPr lang="fr-FR" sz="5400" b="0" i="1" smtClean="0">
                              <a:latin typeface="Cambria Math" panose="02040503050406030204" pitchFamily="18" charset="0"/>
                            </a:rPr>
                            <m:t>𝑚</m:t>
                          </m:r>
                        </m:e>
                      </m:d>
                      <m:r>
                        <a:rPr lang="fr-FR" sz="5400" b="0" i="1" smtClean="0">
                          <a:latin typeface="Cambria Math" panose="02040503050406030204" pitchFamily="18" charset="0"/>
                        </a:rPr>
                        <m:t>=</m:t>
                      </m:r>
                      <m:r>
                        <a:rPr lang="fr-FR" sz="5400" b="0" i="1" smtClean="0">
                          <a:latin typeface="Cambria Math" panose="02040503050406030204" pitchFamily="18" charset="0"/>
                        </a:rPr>
                        <m:t>𝑛𝑚</m:t>
                      </m:r>
                      <m:r>
                        <a:rPr lang="fr-FR" sz="5400" b="0" i="1" smtClean="0">
                          <a:latin typeface="Cambria Math" panose="02040503050406030204" pitchFamily="18" charset="0"/>
                        </a:rPr>
                        <m:t>∗</m:t>
                      </m:r>
                      <m:r>
                        <a:rPr lang="fr-FR" sz="5400" b="0" i="1" smtClean="0">
                          <a:latin typeface="Cambria Math" panose="02040503050406030204" pitchFamily="18" charset="0"/>
                        </a:rPr>
                        <m:t>𝑂</m:t>
                      </m:r>
                      <m:d>
                        <m:dPr>
                          <m:ctrlPr>
                            <a:rPr lang="fr-FR" sz="5400" b="0" i="1" smtClean="0">
                              <a:latin typeface="Cambria Math" panose="02040503050406030204" pitchFamily="18" charset="0"/>
                            </a:rPr>
                          </m:ctrlPr>
                        </m:dPr>
                        <m:e>
                          <m:r>
                            <a:rPr lang="fr-FR" sz="5400" b="0" i="1" smtClean="0">
                              <a:latin typeface="Cambria Math" panose="02040503050406030204" pitchFamily="18" charset="0"/>
                            </a:rPr>
                            <m:t>1</m:t>
                          </m:r>
                        </m:e>
                      </m:d>
                      <m:r>
                        <a:rPr lang="fr-FR" sz="5400" b="0" i="1" smtClean="0">
                          <a:latin typeface="Cambria Math" panose="02040503050406030204" pitchFamily="18" charset="0"/>
                        </a:rPr>
                        <m:t>=</m:t>
                      </m:r>
                      <m:r>
                        <a:rPr lang="fr-FR" sz="5400" b="0" i="1" smtClean="0">
                          <a:solidFill>
                            <a:srgbClr val="F97B57"/>
                          </a:solidFill>
                          <a:latin typeface="Cambria Math" panose="02040503050406030204" pitchFamily="18" charset="0"/>
                        </a:rPr>
                        <m:t>𝑂</m:t>
                      </m:r>
                      <m:r>
                        <a:rPr lang="fr-FR" sz="5400" b="0" i="1" smtClean="0">
                          <a:solidFill>
                            <a:srgbClr val="F97B57"/>
                          </a:solidFill>
                          <a:latin typeface="Cambria Math" panose="02040503050406030204" pitchFamily="18" charset="0"/>
                        </a:rPr>
                        <m:t>(</m:t>
                      </m:r>
                      <m:r>
                        <a:rPr lang="fr-FR" sz="5400" b="0" i="1" smtClean="0">
                          <a:solidFill>
                            <a:srgbClr val="F97B57"/>
                          </a:solidFill>
                          <a:latin typeface="Cambria Math" panose="02040503050406030204" pitchFamily="18" charset="0"/>
                        </a:rPr>
                        <m:t>𝑛𝑚</m:t>
                      </m:r>
                      <m:r>
                        <a:rPr lang="fr-FR" sz="5400" b="0" i="1" smtClean="0">
                          <a:solidFill>
                            <a:srgbClr val="F97B57"/>
                          </a:solidFill>
                          <a:latin typeface="Cambria Math" panose="02040503050406030204" pitchFamily="18" charset="0"/>
                        </a:rPr>
                        <m:t>)</m:t>
                      </m:r>
                    </m:oMath>
                  </m:oMathPara>
                </a14:m>
                <a:endParaRPr lang="fr-FR" sz="5400" dirty="0"/>
              </a:p>
            </p:txBody>
          </p:sp>
        </mc:Choice>
        <mc:Fallback>
          <p:sp>
            <p:nvSpPr>
              <p:cNvPr id="2" name="TextBox 1">
                <a:extLst>
                  <a:ext uri="{FF2B5EF4-FFF2-40B4-BE49-F238E27FC236}">
                    <a16:creationId xmlns:a16="http://schemas.microsoft.com/office/drawing/2014/main" id="{3796E6C3-EC33-4F34-BCA1-3796A41C3C77}"/>
                  </a:ext>
                </a:extLst>
              </p:cNvPr>
              <p:cNvSpPr txBox="1">
                <a:spLocks noRot="1" noChangeAspect="1" noMove="1" noResize="1" noEditPoints="1" noAdjustHandles="1" noChangeArrowheads="1" noChangeShapeType="1" noTextEdit="1"/>
              </p:cNvSpPr>
              <p:nvPr/>
            </p:nvSpPr>
            <p:spPr>
              <a:xfrm>
                <a:off x="460727" y="4542080"/>
                <a:ext cx="9572044" cy="830997"/>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8899972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8371A1-51FD-4F9E-A9D4-B6373B77BD71}"/>
              </a:ext>
            </a:extLst>
          </p:cNvPr>
          <p:cNvSpPr/>
          <p:nvPr/>
        </p:nvSpPr>
        <p:spPr bwMode="auto">
          <a:xfrm>
            <a:off x="5411405" y="990780"/>
            <a:ext cx="1219110" cy="1219110"/>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7B57"/>
                </a:solidFill>
                <a:latin typeface="Eudoxus Sans Medium" pitchFamily="2" charset="0"/>
                <a:cs typeface="Eudoxus Sans Medium" pitchFamily="2" charset="0"/>
              </a:rPr>
              <a:t>3</a:t>
            </a:r>
            <a:endParaRPr lang="fr-FR" sz="4800" dirty="0">
              <a:solidFill>
                <a:srgbClr val="F97B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1F6C6113-FBE1-4F97-9584-3307E8E692B1}"/>
              </a:ext>
            </a:extLst>
          </p:cNvPr>
          <p:cNvSpPr/>
          <p:nvPr/>
        </p:nvSpPr>
        <p:spPr bwMode="auto">
          <a:xfrm>
            <a:off x="5411405" y="2209890"/>
            <a:ext cx="1219110" cy="1219110"/>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7B57"/>
                </a:solidFill>
                <a:latin typeface="Eudoxus Sans Medium" pitchFamily="2" charset="0"/>
                <a:cs typeface="Eudoxus Sans Medium" pitchFamily="2" charset="0"/>
              </a:rPr>
              <a:t>6</a:t>
            </a:r>
            <a:endParaRPr lang="fr-FR" sz="4800" dirty="0">
              <a:solidFill>
                <a:srgbClr val="F97B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3D816882-F34B-43D1-9CC9-BA5A6829C79B}"/>
              </a:ext>
            </a:extLst>
          </p:cNvPr>
          <p:cNvSpPr/>
          <p:nvPr/>
        </p:nvSpPr>
        <p:spPr bwMode="auto">
          <a:xfrm>
            <a:off x="5411405" y="3429002"/>
            <a:ext cx="1219110" cy="1219110"/>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7B57"/>
                </a:solidFill>
                <a:latin typeface="Eudoxus Sans Medium" pitchFamily="2" charset="0"/>
                <a:cs typeface="Eudoxus Sans Medium" pitchFamily="2" charset="0"/>
              </a:rPr>
              <a:t>8</a:t>
            </a:r>
            <a:endParaRPr lang="fr-FR" sz="4800" dirty="0">
              <a:solidFill>
                <a:srgbClr val="F97B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CB52D4C0-F59F-4050-90E0-D775B4CE8413}"/>
              </a:ext>
            </a:extLst>
          </p:cNvPr>
          <p:cNvSpPr/>
          <p:nvPr/>
        </p:nvSpPr>
        <p:spPr bwMode="auto">
          <a:xfrm>
            <a:off x="5411405" y="4648111"/>
            <a:ext cx="1219110" cy="1219110"/>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7B57"/>
                </a:solidFill>
                <a:latin typeface="Eudoxus Sans Medium" pitchFamily="2" charset="0"/>
                <a:cs typeface="Eudoxus Sans Medium" pitchFamily="2" charset="0"/>
              </a:rPr>
              <a:t>3</a:t>
            </a:r>
            <a:endParaRPr lang="fr-FR" sz="4800" dirty="0">
              <a:solidFill>
                <a:srgbClr val="F97B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E4DB69F7-9D89-42D7-84CE-478417DBE59B}"/>
              </a:ext>
            </a:extLst>
          </p:cNvPr>
          <p:cNvSpPr/>
          <p:nvPr/>
        </p:nvSpPr>
        <p:spPr bwMode="auto">
          <a:xfrm>
            <a:off x="6630515" y="990780"/>
            <a:ext cx="1219110" cy="1219110"/>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00EFD1"/>
                </a:solidFill>
                <a:latin typeface="Eudoxus Sans Medium" pitchFamily="2" charset="0"/>
                <a:cs typeface="Eudoxus Sans Medium" pitchFamily="2" charset="0"/>
              </a:rPr>
              <a:t>2</a:t>
            </a:r>
            <a:endParaRPr lang="fr-FR" sz="4800" dirty="0">
              <a:solidFill>
                <a:srgbClr val="00EFD1"/>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8DEB5101-5E36-41A6-93A4-36AE8F5176AD}"/>
              </a:ext>
            </a:extLst>
          </p:cNvPr>
          <p:cNvSpPr/>
          <p:nvPr/>
        </p:nvSpPr>
        <p:spPr bwMode="auto">
          <a:xfrm>
            <a:off x="6630515" y="2209890"/>
            <a:ext cx="1219110" cy="1219110"/>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7B57"/>
                </a:solidFill>
                <a:latin typeface="Eudoxus Sans Medium" pitchFamily="2" charset="0"/>
                <a:cs typeface="Eudoxus Sans Medium" pitchFamily="2" charset="0"/>
              </a:rPr>
              <a:t>19</a:t>
            </a:r>
            <a:endParaRPr lang="fr-FR" sz="4800" dirty="0">
              <a:solidFill>
                <a:srgbClr val="F97B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25B7C4F8-D00F-402E-AFE2-94DE332A9890}"/>
              </a:ext>
            </a:extLst>
          </p:cNvPr>
          <p:cNvSpPr/>
          <p:nvPr/>
        </p:nvSpPr>
        <p:spPr bwMode="auto">
          <a:xfrm>
            <a:off x="6630515" y="3429002"/>
            <a:ext cx="1219110" cy="1219110"/>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7B57"/>
                </a:solidFill>
                <a:latin typeface="Eudoxus Sans Medium" pitchFamily="2" charset="0"/>
                <a:cs typeface="Eudoxus Sans Medium" pitchFamily="2" charset="0"/>
              </a:rPr>
              <a:t>5</a:t>
            </a:r>
            <a:endParaRPr lang="fr-FR" sz="4800" dirty="0">
              <a:solidFill>
                <a:srgbClr val="F97B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0154C10B-103C-496E-87E5-A287C6F71357}"/>
              </a:ext>
            </a:extLst>
          </p:cNvPr>
          <p:cNvSpPr/>
          <p:nvPr/>
        </p:nvSpPr>
        <p:spPr bwMode="auto">
          <a:xfrm>
            <a:off x="6630515" y="4648111"/>
            <a:ext cx="1219110" cy="1219110"/>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7B57"/>
                </a:solidFill>
                <a:latin typeface="Eudoxus Sans Medium" pitchFamily="2" charset="0"/>
                <a:cs typeface="Eudoxus Sans Medium" pitchFamily="2" charset="0"/>
              </a:rPr>
              <a:t>20</a:t>
            </a:r>
            <a:endParaRPr lang="fr-FR" sz="4800" dirty="0">
              <a:solidFill>
                <a:srgbClr val="F97B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28668F3F-3C69-4155-A043-E74215B3113D}"/>
              </a:ext>
            </a:extLst>
          </p:cNvPr>
          <p:cNvSpPr/>
          <p:nvPr/>
        </p:nvSpPr>
        <p:spPr bwMode="auto">
          <a:xfrm>
            <a:off x="7849624" y="990780"/>
            <a:ext cx="1219110" cy="1219110"/>
          </a:xfrm>
          <a:prstGeom prst="rect">
            <a:avLst/>
          </a:prstGeom>
          <a:solidFill>
            <a:srgbClr val="8690FA"/>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8690FA"/>
                </a:solidFill>
                <a:latin typeface="Eudoxus Sans Medium" pitchFamily="2" charset="0"/>
                <a:cs typeface="Eudoxus Sans Medium" pitchFamily="2" charset="0"/>
              </a:rPr>
              <a:t>12</a:t>
            </a:r>
            <a:endParaRPr lang="fr-FR" sz="4800" dirty="0">
              <a:solidFill>
                <a:srgbClr val="8690FA"/>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EE988324-D4BC-404C-B330-ED44998C0C3C}"/>
              </a:ext>
            </a:extLst>
          </p:cNvPr>
          <p:cNvSpPr/>
          <p:nvPr/>
        </p:nvSpPr>
        <p:spPr bwMode="auto">
          <a:xfrm>
            <a:off x="7849624" y="2209890"/>
            <a:ext cx="1219110" cy="1219110"/>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00EFD1"/>
                </a:solidFill>
                <a:latin typeface="Eudoxus Sans Medium" pitchFamily="2" charset="0"/>
                <a:cs typeface="Eudoxus Sans Medium" pitchFamily="2" charset="0"/>
              </a:rPr>
              <a:t>7</a:t>
            </a:r>
            <a:endParaRPr lang="fr-FR" sz="4800" dirty="0">
              <a:solidFill>
                <a:srgbClr val="00EFD1"/>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DF60F335-D6D4-40B4-BEAC-7F3A8F4AF740}"/>
              </a:ext>
            </a:extLst>
          </p:cNvPr>
          <p:cNvSpPr/>
          <p:nvPr/>
        </p:nvSpPr>
        <p:spPr bwMode="auto">
          <a:xfrm>
            <a:off x="7849624" y="3429002"/>
            <a:ext cx="1219110" cy="1219110"/>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7B57"/>
                </a:solidFill>
                <a:latin typeface="Eudoxus Sans Medium" pitchFamily="2" charset="0"/>
                <a:cs typeface="Eudoxus Sans Medium" pitchFamily="2" charset="0"/>
              </a:rPr>
              <a:t>12</a:t>
            </a:r>
            <a:endParaRPr lang="fr-FR" sz="4800" dirty="0">
              <a:solidFill>
                <a:srgbClr val="F97B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C4A74DAE-BFEB-4F79-9C6D-2AED5D49DCA5}"/>
              </a:ext>
            </a:extLst>
          </p:cNvPr>
          <p:cNvSpPr/>
          <p:nvPr/>
        </p:nvSpPr>
        <p:spPr bwMode="auto">
          <a:xfrm>
            <a:off x="7849624" y="4648111"/>
            <a:ext cx="1219110" cy="1219110"/>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7B57"/>
                </a:solidFill>
                <a:latin typeface="Eudoxus Sans Medium" pitchFamily="2" charset="0"/>
                <a:cs typeface="Eudoxus Sans Medium" pitchFamily="2" charset="0"/>
              </a:rPr>
              <a:t>2</a:t>
            </a:r>
            <a:endParaRPr lang="fr-FR" sz="4800" dirty="0">
              <a:solidFill>
                <a:srgbClr val="F97B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6BBB6C6D-0581-4FA2-BB98-B187CBEED616}"/>
              </a:ext>
            </a:extLst>
          </p:cNvPr>
          <p:cNvSpPr/>
          <p:nvPr/>
        </p:nvSpPr>
        <p:spPr bwMode="auto">
          <a:xfrm>
            <a:off x="9068736" y="990780"/>
            <a:ext cx="1219110" cy="1219110"/>
          </a:xfrm>
          <a:prstGeom prst="rect">
            <a:avLst/>
          </a:prstGeom>
          <a:solidFill>
            <a:srgbClr val="33CCFF"/>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3CCFF"/>
                </a:solidFill>
                <a:latin typeface="Eudoxus Sans Medium" pitchFamily="2" charset="0"/>
                <a:cs typeface="Eudoxus Sans Medium" pitchFamily="2" charset="0"/>
              </a:rPr>
              <a:t>15</a:t>
            </a:r>
            <a:endParaRPr lang="fr-FR" sz="4800" dirty="0">
              <a:solidFill>
                <a:srgbClr val="33CCFF"/>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084E6175-3820-49E8-AAEC-18492CE6653F}"/>
              </a:ext>
            </a:extLst>
          </p:cNvPr>
          <p:cNvSpPr/>
          <p:nvPr/>
        </p:nvSpPr>
        <p:spPr bwMode="auto">
          <a:xfrm>
            <a:off x="9068736" y="2209890"/>
            <a:ext cx="1219110" cy="1219110"/>
          </a:xfrm>
          <a:prstGeom prst="rect">
            <a:avLst/>
          </a:prstGeom>
          <a:solidFill>
            <a:srgbClr val="8690FA"/>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8690FA"/>
                </a:solidFill>
                <a:latin typeface="Eudoxus Sans Medium" pitchFamily="2" charset="0"/>
                <a:cs typeface="Eudoxus Sans Medium" pitchFamily="2" charset="0"/>
              </a:rPr>
              <a:t>11</a:t>
            </a:r>
            <a:endParaRPr lang="fr-FR" sz="4800" dirty="0">
              <a:solidFill>
                <a:srgbClr val="8690FA"/>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4025FCF9-ECBD-4F7B-A0CA-181395E13854}"/>
              </a:ext>
            </a:extLst>
          </p:cNvPr>
          <p:cNvSpPr/>
          <p:nvPr/>
        </p:nvSpPr>
        <p:spPr bwMode="auto">
          <a:xfrm>
            <a:off x="9068736" y="3429002"/>
            <a:ext cx="1219110" cy="1219110"/>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00EFD1"/>
                </a:solidFill>
                <a:latin typeface="Eudoxus Sans Medium" pitchFamily="2" charset="0"/>
                <a:cs typeface="Eudoxus Sans Medium" pitchFamily="2" charset="0"/>
              </a:rPr>
              <a:t>32</a:t>
            </a:r>
            <a:endParaRPr lang="fr-FR" sz="4800" dirty="0">
              <a:solidFill>
                <a:srgbClr val="00EFD1"/>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3F118182-6F25-4E8E-B0C8-D84066107033}"/>
              </a:ext>
            </a:extLst>
          </p:cNvPr>
          <p:cNvSpPr/>
          <p:nvPr/>
        </p:nvSpPr>
        <p:spPr bwMode="auto">
          <a:xfrm>
            <a:off x="9068736" y="4648111"/>
            <a:ext cx="1219110" cy="1219110"/>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7B57"/>
                </a:solidFill>
                <a:latin typeface="Eudoxus Sans Medium" pitchFamily="2" charset="0"/>
                <a:cs typeface="Eudoxus Sans Medium" pitchFamily="2" charset="0"/>
              </a:rPr>
              <a:t>9</a:t>
            </a:r>
            <a:endParaRPr lang="fr-FR" sz="4800" dirty="0">
              <a:solidFill>
                <a:srgbClr val="F97B57"/>
              </a:solidFill>
              <a:latin typeface="Eudoxus Sans Medium" pitchFamily="2" charset="0"/>
              <a:cs typeface="Eudoxus Sans Medium" pitchFamily="2" charset="0"/>
            </a:endParaRPr>
          </a:p>
        </p:txBody>
      </p:sp>
      <p:sp>
        <p:nvSpPr>
          <p:cNvPr id="26" name="Rectangle 25">
            <a:extLst>
              <a:ext uri="{FF2B5EF4-FFF2-40B4-BE49-F238E27FC236}">
                <a16:creationId xmlns:a16="http://schemas.microsoft.com/office/drawing/2014/main" id="{E616271D-96C1-4A26-AA65-81D9DD4C9A03}"/>
              </a:ext>
            </a:extLst>
          </p:cNvPr>
          <p:cNvSpPr/>
          <p:nvPr/>
        </p:nvSpPr>
        <p:spPr bwMode="auto">
          <a:xfrm>
            <a:off x="10287845" y="990780"/>
            <a:ext cx="1219110" cy="1219110"/>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7" name="Rectangle 26">
            <a:extLst>
              <a:ext uri="{FF2B5EF4-FFF2-40B4-BE49-F238E27FC236}">
                <a16:creationId xmlns:a16="http://schemas.microsoft.com/office/drawing/2014/main" id="{EF997535-4C1A-4F2E-AFC7-029A587CC2A7}"/>
              </a:ext>
            </a:extLst>
          </p:cNvPr>
          <p:cNvSpPr/>
          <p:nvPr/>
        </p:nvSpPr>
        <p:spPr bwMode="auto">
          <a:xfrm>
            <a:off x="10287845" y="2209890"/>
            <a:ext cx="1219110" cy="1219110"/>
          </a:xfrm>
          <a:prstGeom prst="rect">
            <a:avLst/>
          </a:prstGeom>
          <a:solidFill>
            <a:srgbClr val="33CCFF"/>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3CCFF"/>
                </a:solidFill>
                <a:latin typeface="Eudoxus Sans Medium" pitchFamily="2" charset="0"/>
                <a:cs typeface="Eudoxus Sans Medium" pitchFamily="2" charset="0"/>
              </a:rPr>
              <a:t>17</a:t>
            </a:r>
            <a:endParaRPr lang="fr-FR" sz="4800" dirty="0">
              <a:solidFill>
                <a:srgbClr val="33CCFF"/>
              </a:solidFill>
              <a:latin typeface="Eudoxus Sans Medium" pitchFamily="2" charset="0"/>
              <a:cs typeface="Eudoxus Sans Medium" pitchFamily="2" charset="0"/>
            </a:endParaRPr>
          </a:p>
        </p:txBody>
      </p:sp>
      <p:sp>
        <p:nvSpPr>
          <p:cNvPr id="28" name="Rectangle 27">
            <a:extLst>
              <a:ext uri="{FF2B5EF4-FFF2-40B4-BE49-F238E27FC236}">
                <a16:creationId xmlns:a16="http://schemas.microsoft.com/office/drawing/2014/main" id="{BD702D9A-B046-4628-B8B9-06B8896CAF1F}"/>
              </a:ext>
            </a:extLst>
          </p:cNvPr>
          <p:cNvSpPr/>
          <p:nvPr/>
        </p:nvSpPr>
        <p:spPr bwMode="auto">
          <a:xfrm>
            <a:off x="10287845" y="3429002"/>
            <a:ext cx="1219110" cy="1219110"/>
          </a:xfrm>
          <a:prstGeom prst="rect">
            <a:avLst/>
          </a:prstGeom>
          <a:solidFill>
            <a:srgbClr val="8690FA"/>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8690FA"/>
                </a:solidFill>
                <a:latin typeface="Eudoxus Sans Medium" pitchFamily="2" charset="0"/>
                <a:cs typeface="Eudoxus Sans Medium" pitchFamily="2" charset="0"/>
              </a:rPr>
              <a:t>21</a:t>
            </a:r>
            <a:endParaRPr lang="fr-FR" sz="4800" dirty="0">
              <a:solidFill>
                <a:srgbClr val="8690FA"/>
              </a:solidFill>
              <a:latin typeface="Eudoxus Sans Medium" pitchFamily="2" charset="0"/>
              <a:cs typeface="Eudoxus Sans Medium" pitchFamily="2" charset="0"/>
            </a:endParaRPr>
          </a:p>
        </p:txBody>
      </p:sp>
      <p:sp>
        <p:nvSpPr>
          <p:cNvPr id="29" name="Rectangle 28">
            <a:extLst>
              <a:ext uri="{FF2B5EF4-FFF2-40B4-BE49-F238E27FC236}">
                <a16:creationId xmlns:a16="http://schemas.microsoft.com/office/drawing/2014/main" id="{CE6BBFDF-6CCE-4D39-B26D-5E3C9FB76489}"/>
              </a:ext>
            </a:extLst>
          </p:cNvPr>
          <p:cNvSpPr/>
          <p:nvPr/>
        </p:nvSpPr>
        <p:spPr bwMode="auto">
          <a:xfrm>
            <a:off x="10287845" y="4648111"/>
            <a:ext cx="1219110" cy="1219110"/>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00EFD1"/>
                </a:solidFill>
                <a:latin typeface="Eudoxus Sans Medium" pitchFamily="2" charset="0"/>
                <a:cs typeface="Eudoxus Sans Medium" pitchFamily="2" charset="0"/>
              </a:rPr>
              <a:t>7</a:t>
            </a:r>
            <a:endParaRPr lang="fr-FR" sz="4800" dirty="0">
              <a:solidFill>
                <a:srgbClr val="00EFD1"/>
              </a:solidFill>
              <a:latin typeface="Eudoxus Sans Medium" pitchFamily="2" charset="0"/>
              <a:cs typeface="Eudoxus Sans Medium" pitchFamily="2" charset="0"/>
            </a:endParaRPr>
          </a:p>
        </p:txBody>
      </p:sp>
      <p:sp>
        <p:nvSpPr>
          <p:cNvPr id="6" name="Rectangle 5">
            <a:extLst>
              <a:ext uri="{FF2B5EF4-FFF2-40B4-BE49-F238E27FC236}">
                <a16:creationId xmlns:a16="http://schemas.microsoft.com/office/drawing/2014/main" id="{5055176C-24DC-4F8E-BD27-2C7E708CD365}"/>
              </a:ext>
            </a:extLst>
          </p:cNvPr>
          <p:cNvSpPr/>
          <p:nvPr/>
        </p:nvSpPr>
        <p:spPr bwMode="auto">
          <a:xfrm>
            <a:off x="344032" y="1641914"/>
            <a:ext cx="548640" cy="548640"/>
          </a:xfrm>
          <a:prstGeom prst="rect">
            <a:avLst/>
          </a:prstGeom>
          <a:solidFill>
            <a:srgbClr val="F97B57"/>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2" name="Rectangle 31">
            <a:extLst>
              <a:ext uri="{FF2B5EF4-FFF2-40B4-BE49-F238E27FC236}">
                <a16:creationId xmlns:a16="http://schemas.microsoft.com/office/drawing/2014/main" id="{4B9512C5-F3F7-4DDF-88DB-2392810E79D4}"/>
              </a:ext>
            </a:extLst>
          </p:cNvPr>
          <p:cNvSpPr/>
          <p:nvPr/>
        </p:nvSpPr>
        <p:spPr bwMode="auto">
          <a:xfrm>
            <a:off x="344032" y="2398297"/>
            <a:ext cx="548640" cy="548640"/>
          </a:xfrm>
          <a:prstGeom prst="rect">
            <a:avLst/>
          </a:prstGeom>
          <a:solidFill>
            <a:srgbClr val="00EFD1"/>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5" name="Rectangle 34">
            <a:extLst>
              <a:ext uri="{FF2B5EF4-FFF2-40B4-BE49-F238E27FC236}">
                <a16:creationId xmlns:a16="http://schemas.microsoft.com/office/drawing/2014/main" id="{C8ACC20C-1C42-434F-BBC8-1D12B3A32850}"/>
              </a:ext>
            </a:extLst>
          </p:cNvPr>
          <p:cNvSpPr/>
          <p:nvPr/>
        </p:nvSpPr>
        <p:spPr bwMode="auto">
          <a:xfrm>
            <a:off x="344032" y="3154680"/>
            <a:ext cx="548640" cy="548640"/>
          </a:xfrm>
          <a:prstGeom prst="rect">
            <a:avLst/>
          </a:prstGeom>
          <a:solidFill>
            <a:srgbClr val="8690FA"/>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6" name="Rectangle 35">
            <a:extLst>
              <a:ext uri="{FF2B5EF4-FFF2-40B4-BE49-F238E27FC236}">
                <a16:creationId xmlns:a16="http://schemas.microsoft.com/office/drawing/2014/main" id="{4513F91E-1990-4213-A92E-6D666E5729D2}"/>
              </a:ext>
            </a:extLst>
          </p:cNvPr>
          <p:cNvSpPr/>
          <p:nvPr/>
        </p:nvSpPr>
        <p:spPr bwMode="auto">
          <a:xfrm>
            <a:off x="344032" y="3911063"/>
            <a:ext cx="548640" cy="548640"/>
          </a:xfrm>
          <a:prstGeom prst="rect">
            <a:avLst/>
          </a:prstGeom>
          <a:solidFill>
            <a:srgbClr val="33CCFF"/>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8" name="Rectangle 37">
            <a:extLst>
              <a:ext uri="{FF2B5EF4-FFF2-40B4-BE49-F238E27FC236}">
                <a16:creationId xmlns:a16="http://schemas.microsoft.com/office/drawing/2014/main" id="{865736DC-70B6-4ACB-B75D-B07FEB680F65}"/>
              </a:ext>
            </a:extLst>
          </p:cNvPr>
          <p:cNvSpPr/>
          <p:nvPr/>
        </p:nvSpPr>
        <p:spPr bwMode="auto">
          <a:xfrm>
            <a:off x="344032" y="4667446"/>
            <a:ext cx="548640" cy="548640"/>
          </a:xfrm>
          <a:prstGeom prst="rect">
            <a:avLst/>
          </a:prstGeom>
          <a:solidFill>
            <a:srgbClr val="F9AE57"/>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8" name="TextBox 7">
            <a:extLst>
              <a:ext uri="{FF2B5EF4-FFF2-40B4-BE49-F238E27FC236}">
                <a16:creationId xmlns:a16="http://schemas.microsoft.com/office/drawing/2014/main" id="{F31E6F8F-5BF4-4FDB-A943-6F5F2F8FFEE2}"/>
              </a:ext>
            </a:extLst>
          </p:cNvPr>
          <p:cNvSpPr txBox="1"/>
          <p:nvPr/>
        </p:nvSpPr>
        <p:spPr>
          <a:xfrm>
            <a:off x="895779" y="1685401"/>
            <a:ext cx="3349783" cy="461665"/>
          </a:xfrm>
          <a:prstGeom prst="rect">
            <a:avLst/>
          </a:prstGeom>
          <a:noFill/>
        </p:spPr>
        <p:txBody>
          <a:bodyPr wrap="square" rtlCol="0">
            <a:spAutoFit/>
          </a:bodyPr>
          <a:lstStyle/>
          <a:p>
            <a:r>
              <a:rPr lang="fr-FR" sz="2400">
                <a:latin typeface="Eudoxus Sans Medium" pitchFamily="2" charset="0"/>
                <a:cs typeface="Eudoxus Sans Medium" pitchFamily="2" charset="0"/>
              </a:rPr>
              <a:t>solved by the 1st call</a:t>
            </a:r>
            <a:endParaRPr lang="fr-FR" sz="2400" dirty="0">
              <a:latin typeface="Eudoxus Sans Medium" pitchFamily="2" charset="0"/>
              <a:cs typeface="Eudoxus Sans Medium" pitchFamily="2" charset="0"/>
            </a:endParaRPr>
          </a:p>
        </p:txBody>
      </p:sp>
      <p:sp>
        <p:nvSpPr>
          <p:cNvPr id="40" name="TextBox 39">
            <a:extLst>
              <a:ext uri="{FF2B5EF4-FFF2-40B4-BE49-F238E27FC236}">
                <a16:creationId xmlns:a16="http://schemas.microsoft.com/office/drawing/2014/main" id="{0E9AB646-796B-40E9-B6D4-BC362579CAF9}"/>
              </a:ext>
            </a:extLst>
          </p:cNvPr>
          <p:cNvSpPr txBox="1"/>
          <p:nvPr/>
        </p:nvSpPr>
        <p:spPr>
          <a:xfrm>
            <a:off x="895779" y="2441784"/>
            <a:ext cx="3349783" cy="461665"/>
          </a:xfrm>
          <a:prstGeom prst="rect">
            <a:avLst/>
          </a:prstGeom>
          <a:noFill/>
        </p:spPr>
        <p:txBody>
          <a:bodyPr wrap="square" rtlCol="0">
            <a:spAutoFit/>
          </a:bodyPr>
          <a:lstStyle/>
          <a:p>
            <a:r>
              <a:rPr lang="fr-FR" sz="2400">
                <a:latin typeface="Eudoxus Sans Medium" pitchFamily="2" charset="0"/>
                <a:cs typeface="Eudoxus Sans Medium" pitchFamily="2" charset="0"/>
              </a:rPr>
              <a:t>solved by the 2nd call</a:t>
            </a:r>
            <a:endParaRPr lang="fr-FR" sz="2400" dirty="0">
              <a:latin typeface="Eudoxus Sans Medium" pitchFamily="2" charset="0"/>
              <a:cs typeface="Eudoxus Sans Medium" pitchFamily="2" charset="0"/>
            </a:endParaRPr>
          </a:p>
        </p:txBody>
      </p:sp>
      <p:sp>
        <p:nvSpPr>
          <p:cNvPr id="41" name="TextBox 40">
            <a:extLst>
              <a:ext uri="{FF2B5EF4-FFF2-40B4-BE49-F238E27FC236}">
                <a16:creationId xmlns:a16="http://schemas.microsoft.com/office/drawing/2014/main" id="{FD715669-CEB2-449D-B120-6716579A5246}"/>
              </a:ext>
            </a:extLst>
          </p:cNvPr>
          <p:cNvSpPr txBox="1"/>
          <p:nvPr/>
        </p:nvSpPr>
        <p:spPr>
          <a:xfrm>
            <a:off x="895779" y="3198168"/>
            <a:ext cx="3349783" cy="461665"/>
          </a:xfrm>
          <a:prstGeom prst="rect">
            <a:avLst/>
          </a:prstGeom>
          <a:noFill/>
        </p:spPr>
        <p:txBody>
          <a:bodyPr wrap="square" rtlCol="0">
            <a:spAutoFit/>
          </a:bodyPr>
          <a:lstStyle/>
          <a:p>
            <a:r>
              <a:rPr lang="fr-FR" sz="2400">
                <a:latin typeface="Eudoxus Sans Medium" pitchFamily="2" charset="0"/>
                <a:cs typeface="Eudoxus Sans Medium" pitchFamily="2" charset="0"/>
              </a:rPr>
              <a:t>solved by the 3rd call</a:t>
            </a:r>
            <a:endParaRPr lang="fr-FR" sz="2400" dirty="0">
              <a:latin typeface="Eudoxus Sans Medium" pitchFamily="2" charset="0"/>
              <a:cs typeface="Eudoxus Sans Medium" pitchFamily="2" charset="0"/>
            </a:endParaRPr>
          </a:p>
        </p:txBody>
      </p:sp>
      <p:sp>
        <p:nvSpPr>
          <p:cNvPr id="42" name="TextBox 41">
            <a:extLst>
              <a:ext uri="{FF2B5EF4-FFF2-40B4-BE49-F238E27FC236}">
                <a16:creationId xmlns:a16="http://schemas.microsoft.com/office/drawing/2014/main" id="{13305087-58CE-469D-8F3E-6447A978D87C}"/>
              </a:ext>
            </a:extLst>
          </p:cNvPr>
          <p:cNvSpPr txBox="1"/>
          <p:nvPr/>
        </p:nvSpPr>
        <p:spPr>
          <a:xfrm>
            <a:off x="895779" y="3954550"/>
            <a:ext cx="3349783" cy="461665"/>
          </a:xfrm>
          <a:prstGeom prst="rect">
            <a:avLst/>
          </a:prstGeom>
          <a:noFill/>
        </p:spPr>
        <p:txBody>
          <a:bodyPr wrap="square" rtlCol="0">
            <a:spAutoFit/>
          </a:bodyPr>
          <a:lstStyle/>
          <a:p>
            <a:r>
              <a:rPr lang="fr-FR" sz="2400">
                <a:latin typeface="Eudoxus Sans Medium" pitchFamily="2" charset="0"/>
                <a:cs typeface="Eudoxus Sans Medium" pitchFamily="2" charset="0"/>
              </a:rPr>
              <a:t>solved by the 4th call</a:t>
            </a:r>
            <a:endParaRPr lang="fr-FR" sz="2400" dirty="0">
              <a:latin typeface="Eudoxus Sans Medium" pitchFamily="2" charset="0"/>
              <a:cs typeface="Eudoxus Sans Medium" pitchFamily="2" charset="0"/>
            </a:endParaRPr>
          </a:p>
        </p:txBody>
      </p:sp>
      <p:sp>
        <p:nvSpPr>
          <p:cNvPr id="43" name="TextBox 42">
            <a:extLst>
              <a:ext uri="{FF2B5EF4-FFF2-40B4-BE49-F238E27FC236}">
                <a16:creationId xmlns:a16="http://schemas.microsoft.com/office/drawing/2014/main" id="{D7477520-BDD8-4AFD-B2CC-9EEBE9875155}"/>
              </a:ext>
            </a:extLst>
          </p:cNvPr>
          <p:cNvSpPr txBox="1"/>
          <p:nvPr/>
        </p:nvSpPr>
        <p:spPr>
          <a:xfrm>
            <a:off x="895779" y="4707337"/>
            <a:ext cx="3349783" cy="461665"/>
          </a:xfrm>
          <a:prstGeom prst="rect">
            <a:avLst/>
          </a:prstGeom>
          <a:noFill/>
        </p:spPr>
        <p:txBody>
          <a:bodyPr wrap="square" rtlCol="0">
            <a:spAutoFit/>
          </a:bodyPr>
          <a:lstStyle/>
          <a:p>
            <a:r>
              <a:rPr lang="fr-FR" sz="2400">
                <a:latin typeface="Eudoxus Sans Medium" pitchFamily="2" charset="0"/>
                <a:cs typeface="Eudoxus Sans Medium" pitchFamily="2" charset="0"/>
              </a:rPr>
              <a:t>solved by the 5th call</a:t>
            </a:r>
            <a:endParaRPr lang="fr-FR" sz="2400" dirty="0">
              <a:latin typeface="Eudoxus Sans Medium" pitchFamily="2" charset="0"/>
              <a:cs typeface="Eudoxus Sans Medium" pitchFamily="2" charset="0"/>
            </a:endParaRPr>
          </a:p>
        </p:txBody>
      </p:sp>
    </p:spTree>
    <p:extLst>
      <p:ext uri="{BB962C8B-B14F-4D97-AF65-F5344CB8AC3E}">
        <p14:creationId xmlns:p14="http://schemas.microsoft.com/office/powerpoint/2010/main" val="28359174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D8C653D-C082-4CE2-AC2C-67E608E75A4F}"/>
                  </a:ext>
                </a:extLst>
              </p:cNvPr>
              <p:cNvSpPr txBox="1"/>
              <p:nvPr/>
            </p:nvSpPr>
            <p:spPr>
              <a:xfrm>
                <a:off x="1098780" y="2539496"/>
                <a:ext cx="9591087" cy="738664"/>
              </a:xfrm>
              <a:prstGeom prst="rect">
                <a:avLst/>
              </a:prstGeom>
              <a:no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r>
                        <a:rPr lang="fr-FR" sz="4800" b="0" i="1" smtClean="0">
                          <a:latin typeface="Cambria Math" panose="02040503050406030204" pitchFamily="18" charset="0"/>
                        </a:rPr>
                        <m:t>𝑆</m:t>
                      </m:r>
                      <m:r>
                        <a:rPr lang="fr-FR" sz="4800" b="0" i="1" smtClean="0">
                          <a:latin typeface="Cambria Math" panose="02040503050406030204" pitchFamily="18" charset="0"/>
                        </a:rPr>
                        <m:t>(</m:t>
                      </m:r>
                      <m:r>
                        <a:rPr lang="fr-FR" sz="4800" b="0" i="1" smtClean="0">
                          <a:latin typeface="Cambria Math" panose="02040503050406030204" pitchFamily="18" charset="0"/>
                        </a:rPr>
                        <m:t>𝑛</m:t>
                      </m:r>
                      <m:r>
                        <a:rPr lang="fr-FR" sz="4800" b="0" i="1" smtClean="0">
                          <a:latin typeface="Cambria Math" panose="02040503050406030204" pitchFamily="18" charset="0"/>
                        </a:rPr>
                        <m:t>,</m:t>
                      </m:r>
                      <m:r>
                        <a:rPr lang="fr-FR" sz="4800" b="0" i="1" smtClean="0">
                          <a:latin typeface="Cambria Math" panose="02040503050406030204" pitchFamily="18" charset="0"/>
                        </a:rPr>
                        <m:t>𝑚</m:t>
                      </m:r>
                      <m:r>
                        <a:rPr lang="fr-FR" sz="4800" b="0" i="1" smtClean="0">
                          <a:latin typeface="Cambria Math" panose="02040503050406030204" pitchFamily="18" charset="0"/>
                        </a:rPr>
                        <m:t>)=</m:t>
                      </m:r>
                      <m:r>
                        <a:rPr lang="fr-FR" sz="4800" b="0" i="1" smtClean="0">
                          <a:latin typeface="Cambria Math" panose="02040503050406030204" pitchFamily="18" charset="0"/>
                        </a:rPr>
                        <m:t>𝑂</m:t>
                      </m:r>
                      <m:d>
                        <m:dPr>
                          <m:ctrlPr>
                            <a:rPr lang="fr-FR" sz="4800" b="0" i="1" smtClean="0">
                              <a:latin typeface="Cambria Math" panose="02040503050406030204" pitchFamily="18" charset="0"/>
                            </a:rPr>
                          </m:ctrlPr>
                        </m:dPr>
                        <m:e>
                          <m:r>
                            <a:rPr lang="fr-FR" sz="4800" b="0" i="1" smtClean="0">
                              <a:latin typeface="Cambria Math" panose="02040503050406030204" pitchFamily="18" charset="0"/>
                            </a:rPr>
                            <m:t>𝑛</m:t>
                          </m:r>
                        </m:e>
                      </m:d>
                      <m:r>
                        <a:rPr lang="fr-FR" sz="4800" b="0" i="1" smtClean="0">
                          <a:latin typeface="Cambria Math" panose="02040503050406030204" pitchFamily="18" charset="0"/>
                        </a:rPr>
                        <m:t>+</m:t>
                      </m:r>
                      <m:r>
                        <a:rPr lang="fr-FR" sz="4800" b="0" i="1" smtClean="0">
                          <a:latin typeface="Cambria Math" panose="02040503050406030204" pitchFamily="18" charset="0"/>
                        </a:rPr>
                        <m:t>𝑂</m:t>
                      </m:r>
                      <m:d>
                        <m:dPr>
                          <m:ctrlPr>
                            <a:rPr lang="fr-FR" sz="4800" b="0" i="1" smtClean="0">
                              <a:latin typeface="Cambria Math" panose="02040503050406030204" pitchFamily="18" charset="0"/>
                            </a:rPr>
                          </m:ctrlPr>
                        </m:dPr>
                        <m:e>
                          <m:r>
                            <a:rPr lang="fr-FR" sz="4800" b="0" i="1" smtClean="0">
                              <a:latin typeface="Cambria Math" panose="02040503050406030204" pitchFamily="18" charset="0"/>
                            </a:rPr>
                            <m:t>𝑛</m:t>
                          </m:r>
                          <m:r>
                            <a:rPr lang="fr-FR" sz="4800" b="0" i="1" smtClean="0">
                              <a:latin typeface="Cambria Math" panose="02040503050406030204" pitchFamily="18" charset="0"/>
                            </a:rPr>
                            <m:t>𝑚</m:t>
                          </m:r>
                        </m:e>
                      </m:d>
                      <m:r>
                        <a:rPr lang="fr-FR" sz="4800" b="0" i="1" smtClean="0">
                          <a:latin typeface="Cambria Math" panose="02040503050406030204" pitchFamily="18" charset="0"/>
                        </a:rPr>
                        <m:t>=</m:t>
                      </m:r>
                      <m:r>
                        <a:rPr lang="fr-FR" sz="4800" b="0" i="1" smtClean="0">
                          <a:solidFill>
                            <a:srgbClr val="F97B57"/>
                          </a:solidFill>
                          <a:latin typeface="Cambria Math" panose="02040503050406030204" pitchFamily="18" charset="0"/>
                        </a:rPr>
                        <m:t>𝑂</m:t>
                      </m:r>
                      <m:r>
                        <a:rPr lang="fr-FR" sz="4800" b="0" i="1" smtClean="0">
                          <a:solidFill>
                            <a:srgbClr val="F97B57"/>
                          </a:solidFill>
                          <a:latin typeface="Cambria Math" panose="02040503050406030204" pitchFamily="18" charset="0"/>
                        </a:rPr>
                        <m:t>(</m:t>
                      </m:r>
                      <m:r>
                        <a:rPr lang="fr-FR" sz="4800" b="0" i="1" smtClean="0">
                          <a:solidFill>
                            <a:srgbClr val="F97B57"/>
                          </a:solidFill>
                          <a:latin typeface="Cambria Math" panose="02040503050406030204" pitchFamily="18" charset="0"/>
                        </a:rPr>
                        <m:t>𝑛𝑚</m:t>
                      </m:r>
                      <m:r>
                        <a:rPr lang="fr-FR" sz="4800" b="0" i="1" smtClean="0">
                          <a:solidFill>
                            <a:srgbClr val="F97B57"/>
                          </a:solidFill>
                          <a:latin typeface="Cambria Math" panose="02040503050406030204" pitchFamily="18" charset="0"/>
                        </a:rPr>
                        <m:t>)</m:t>
                      </m:r>
                    </m:oMath>
                  </m:oMathPara>
                </a14:m>
                <a:endParaRPr lang="fr-FR" sz="4800" dirty="0"/>
              </a:p>
            </p:txBody>
          </p:sp>
        </mc:Choice>
        <mc:Fallback>
          <p:sp>
            <p:nvSpPr>
              <p:cNvPr id="2" name="TextBox 1">
                <a:extLst>
                  <a:ext uri="{FF2B5EF4-FFF2-40B4-BE49-F238E27FC236}">
                    <a16:creationId xmlns:a16="http://schemas.microsoft.com/office/drawing/2014/main" id="{1D8C653D-C082-4CE2-AC2C-67E608E75A4F}"/>
                  </a:ext>
                </a:extLst>
              </p:cNvPr>
              <p:cNvSpPr txBox="1">
                <a:spLocks noRot="1" noChangeAspect="1" noMove="1" noResize="1" noEditPoints="1" noAdjustHandles="1" noChangeArrowheads="1" noChangeShapeType="1" noTextEdit="1"/>
              </p:cNvSpPr>
              <p:nvPr/>
            </p:nvSpPr>
            <p:spPr>
              <a:xfrm>
                <a:off x="1098780" y="2539496"/>
                <a:ext cx="9591087" cy="738664"/>
              </a:xfrm>
              <a:prstGeom prst="rect">
                <a:avLst/>
              </a:prstGeom>
              <a:blipFill>
                <a:blip r:embed="rId2"/>
                <a:stretch>
                  <a:fillRect/>
                </a:stretch>
              </a:blipFill>
            </p:spPr>
            <p:txBody>
              <a:bodyPr/>
              <a:lstStyle/>
              <a:p>
                <a:r>
                  <a:rPr lang="fr-FR">
                    <a:noFill/>
                  </a:rPr>
                  <a:t> </a:t>
                </a:r>
              </a:p>
            </p:txBody>
          </p:sp>
        </mc:Fallback>
      </mc:AlternateContent>
      <p:sp>
        <p:nvSpPr>
          <p:cNvPr id="12" name="TextBox 11">
            <a:extLst>
              <a:ext uri="{FF2B5EF4-FFF2-40B4-BE49-F238E27FC236}">
                <a16:creationId xmlns:a16="http://schemas.microsoft.com/office/drawing/2014/main" id="{57A67FBC-6CD6-41DD-B3E7-D9CA3025395A}"/>
              </a:ext>
            </a:extLst>
          </p:cNvPr>
          <p:cNvSpPr txBox="1"/>
          <p:nvPr/>
        </p:nvSpPr>
        <p:spPr>
          <a:xfrm>
            <a:off x="3436918" y="3278160"/>
            <a:ext cx="2065906" cy="984885"/>
          </a:xfrm>
          <a:prstGeom prst="rect">
            <a:avLst/>
          </a:prstGeom>
          <a:noFill/>
        </p:spPr>
        <p:txBody>
          <a:bodyPr wrap="square" lIns="0" tIns="0" rIns="0" bIns="0" rtlCol="0">
            <a:spAutoFit/>
          </a:bodyPr>
          <a:lstStyle/>
          <a:p>
            <a:pPr algn="ctr"/>
            <a:r>
              <a:rPr lang="fr-FR" sz="3200">
                <a:solidFill>
                  <a:srgbClr val="33CCFF"/>
                </a:solidFill>
                <a:latin typeface="Eudoxus Sans Medium" pitchFamily="2" charset="0"/>
                <a:cs typeface="Eudoxus Sans Medium" pitchFamily="2" charset="0"/>
              </a:rPr>
              <a:t>call stack size</a:t>
            </a:r>
            <a:endParaRPr lang="fr-FR" sz="3200" dirty="0">
              <a:solidFill>
                <a:srgbClr val="33CCFF"/>
              </a:solidFill>
              <a:latin typeface="Eudoxus Sans Medium" pitchFamily="2" charset="0"/>
              <a:cs typeface="Eudoxus Sans Medium" pitchFamily="2" charset="0"/>
            </a:endParaRPr>
          </a:p>
        </p:txBody>
      </p:sp>
      <p:sp>
        <p:nvSpPr>
          <p:cNvPr id="13" name="TextBox 12">
            <a:extLst>
              <a:ext uri="{FF2B5EF4-FFF2-40B4-BE49-F238E27FC236}">
                <a16:creationId xmlns:a16="http://schemas.microsoft.com/office/drawing/2014/main" id="{64C1D654-17A1-4874-8F5C-A5F455EE6982}"/>
              </a:ext>
            </a:extLst>
          </p:cNvPr>
          <p:cNvSpPr txBox="1"/>
          <p:nvPr/>
        </p:nvSpPr>
        <p:spPr>
          <a:xfrm>
            <a:off x="5796590" y="3278160"/>
            <a:ext cx="1941895" cy="984885"/>
          </a:xfrm>
          <a:prstGeom prst="rect">
            <a:avLst/>
          </a:prstGeom>
          <a:noFill/>
        </p:spPr>
        <p:txBody>
          <a:bodyPr wrap="square" lIns="0" tIns="0" rIns="0" bIns="0" rtlCol="0">
            <a:spAutoFit/>
          </a:bodyPr>
          <a:lstStyle/>
          <a:p>
            <a:pPr algn="ctr"/>
            <a:r>
              <a:rPr lang="fr-FR" sz="3200">
                <a:solidFill>
                  <a:srgbClr val="33CCFF"/>
                </a:solidFill>
                <a:latin typeface="Eudoxus Sans Medium" pitchFamily="2" charset="0"/>
                <a:cs typeface="Eudoxus Sans Medium" pitchFamily="2" charset="0"/>
              </a:rPr>
              <a:t>lookup table size</a:t>
            </a:r>
            <a:endParaRPr lang="fr-FR" sz="3200" dirty="0">
              <a:solidFill>
                <a:srgbClr val="33CCFF"/>
              </a:solidFill>
              <a:latin typeface="Eudoxus Sans Medium" pitchFamily="2" charset="0"/>
              <a:cs typeface="Eudoxus Sans Medium" pitchFamily="2" charset="0"/>
            </a:endParaRPr>
          </a:p>
        </p:txBody>
      </p:sp>
    </p:spTree>
    <p:extLst>
      <p:ext uri="{BB962C8B-B14F-4D97-AF65-F5344CB8AC3E}">
        <p14:creationId xmlns:p14="http://schemas.microsoft.com/office/powerpoint/2010/main" val="7265860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A2864F0-4CE5-4C92-BFD3-0495BC9130D3}"/>
                  </a:ext>
                </a:extLst>
              </p:cNvPr>
              <p:cNvSpPr txBox="1"/>
              <p:nvPr/>
            </p:nvSpPr>
            <p:spPr>
              <a:xfrm>
                <a:off x="-46795" y="163118"/>
                <a:ext cx="5683031" cy="2954720"/>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4800" b="0" i="1" smtClean="0">
                          <a:latin typeface="Cambria Math" panose="02040503050406030204" pitchFamily="18" charset="0"/>
                        </a:rPr>
                        <m:t>𝑖</m:t>
                      </m:r>
                      <m:r>
                        <a:rPr lang="fr-FR" sz="4800" b="0" i="1" smtClean="0">
                          <a:latin typeface="Cambria Math" panose="02040503050406030204" pitchFamily="18" charset="0"/>
                          <a:ea typeface="Cambria Math" panose="02040503050406030204" pitchFamily="18" charset="0"/>
                        </a:rPr>
                        <m:t>∈</m:t>
                      </m:r>
                      <m:d>
                        <m:dPr>
                          <m:begChr m:val="{"/>
                          <m:endChr m:val="}"/>
                          <m:ctrlPr>
                            <a:rPr lang="fr-FR" sz="4800" b="0" i="1" smtClean="0">
                              <a:latin typeface="Cambria Math" panose="02040503050406030204" pitchFamily="18" charset="0"/>
                              <a:ea typeface="Cambria Math" panose="02040503050406030204" pitchFamily="18" charset="0"/>
                            </a:rPr>
                          </m:ctrlPr>
                        </m:dPr>
                        <m:e>
                          <m:r>
                            <a:rPr lang="fr-FR" sz="4800" b="0" i="1" smtClean="0">
                              <a:latin typeface="Cambria Math" panose="02040503050406030204" pitchFamily="18" charset="0"/>
                              <a:ea typeface="Cambria Math" panose="02040503050406030204" pitchFamily="18" charset="0"/>
                            </a:rPr>
                            <m:t>0, 1, …, </m:t>
                          </m:r>
                          <m:r>
                            <a:rPr lang="fr-FR" sz="4800" b="0" i="1" smtClean="0">
                              <a:latin typeface="Cambria Math" panose="02040503050406030204" pitchFamily="18" charset="0"/>
                              <a:ea typeface="Cambria Math" panose="02040503050406030204" pitchFamily="18" charset="0"/>
                            </a:rPr>
                            <m:t>𝑛</m:t>
                          </m:r>
                          <m:r>
                            <a:rPr lang="fr-FR" sz="4800" b="0" i="1" smtClean="0">
                              <a:latin typeface="Cambria Math" panose="02040503050406030204" pitchFamily="18" charset="0"/>
                              <a:ea typeface="Cambria Math" panose="02040503050406030204" pitchFamily="18" charset="0"/>
                            </a:rPr>
                            <m:t>−1</m:t>
                          </m:r>
                        </m:e>
                      </m:d>
                    </m:oMath>
                  </m:oMathPara>
                </a14:m>
                <a:endParaRPr lang="fr-FR" sz="4800" b="0" i="1">
                  <a:latin typeface="Cambria Math" panose="02040503050406030204" pitchFamily="18" charset="0"/>
                  <a:ea typeface="Cambria Math" panose="02040503050406030204" pitchFamily="18" charset="0"/>
                </a:endParaRPr>
              </a:p>
              <a:p>
                <a:pPr algn="ctr"/>
                <a:endParaRPr lang="fr-FR" sz="4800" i="1">
                  <a:latin typeface="Cambria Math" panose="02040503050406030204" pitchFamily="18" charset="0"/>
                  <a:ea typeface="Cambria Math" panose="02040503050406030204" pitchFamily="18" charset="0"/>
                </a:endParaRPr>
              </a:p>
              <a:p>
                <a:pPr algn="ctr"/>
                <a:br>
                  <a:rPr lang="fr-FR" sz="4800" b="0" i="1">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fr-FR" sz="4800" b="0" i="1" smtClean="0">
                          <a:latin typeface="Cambria Math" panose="02040503050406030204" pitchFamily="18" charset="0"/>
                          <a:ea typeface="Cambria Math" panose="02040503050406030204" pitchFamily="18" charset="0"/>
                        </a:rPr>
                        <m:t>𝑗</m:t>
                      </m:r>
                      <m:r>
                        <a:rPr lang="fr-FR" sz="4800" b="0" i="1" smtClean="0">
                          <a:latin typeface="Cambria Math" panose="02040503050406030204" pitchFamily="18" charset="0"/>
                          <a:ea typeface="Cambria Math" panose="02040503050406030204" pitchFamily="18" charset="0"/>
                        </a:rPr>
                        <m:t>∈</m:t>
                      </m:r>
                      <m:d>
                        <m:dPr>
                          <m:begChr m:val="{"/>
                          <m:endChr m:val="}"/>
                          <m:ctrlPr>
                            <a:rPr lang="fr-FR" sz="4800" b="0" i="1" smtClean="0">
                              <a:latin typeface="Cambria Math" panose="02040503050406030204" pitchFamily="18" charset="0"/>
                              <a:ea typeface="Cambria Math" panose="02040503050406030204" pitchFamily="18" charset="0"/>
                            </a:rPr>
                          </m:ctrlPr>
                        </m:dPr>
                        <m:e>
                          <m:r>
                            <a:rPr lang="fr-FR" sz="4800" b="0" i="1" smtClean="0">
                              <a:latin typeface="Cambria Math" panose="02040503050406030204" pitchFamily="18" charset="0"/>
                              <a:ea typeface="Cambria Math" panose="02040503050406030204" pitchFamily="18" charset="0"/>
                            </a:rPr>
                            <m:t>0, 1, …, </m:t>
                          </m:r>
                          <m:r>
                            <a:rPr lang="fr-FR" sz="4800" b="0" i="1" smtClean="0">
                              <a:latin typeface="Cambria Math" panose="02040503050406030204" pitchFamily="18" charset="0"/>
                              <a:ea typeface="Cambria Math" panose="02040503050406030204" pitchFamily="18" charset="0"/>
                            </a:rPr>
                            <m:t>𝑚</m:t>
                          </m:r>
                          <m:r>
                            <a:rPr lang="fr-FR" sz="4800" b="0" i="1" smtClean="0">
                              <a:latin typeface="Cambria Math" panose="02040503050406030204" pitchFamily="18" charset="0"/>
                              <a:ea typeface="Cambria Math" panose="02040503050406030204" pitchFamily="18" charset="0"/>
                            </a:rPr>
                            <m:t>−1</m:t>
                          </m:r>
                        </m:e>
                      </m:d>
                    </m:oMath>
                  </m:oMathPara>
                </a14:m>
                <a:br>
                  <a:rPr lang="fr-FR" sz="4800" b="0">
                    <a:ea typeface="Cambria Math" panose="02040503050406030204" pitchFamily="18" charset="0"/>
                  </a:rPr>
                </a:br>
                <a:endParaRPr lang="fr-FR" sz="4800" dirty="0"/>
              </a:p>
            </p:txBody>
          </p:sp>
        </mc:Choice>
        <mc:Fallback>
          <p:sp>
            <p:nvSpPr>
              <p:cNvPr id="4" name="TextBox 3">
                <a:extLst>
                  <a:ext uri="{FF2B5EF4-FFF2-40B4-BE49-F238E27FC236}">
                    <a16:creationId xmlns:a16="http://schemas.microsoft.com/office/drawing/2014/main" id="{EA2864F0-4CE5-4C92-BFD3-0495BC9130D3}"/>
                  </a:ext>
                </a:extLst>
              </p:cNvPr>
              <p:cNvSpPr txBox="1">
                <a:spLocks noRot="1" noChangeAspect="1" noMove="1" noResize="1" noEditPoints="1" noAdjustHandles="1" noChangeArrowheads="1" noChangeShapeType="1" noTextEdit="1"/>
              </p:cNvSpPr>
              <p:nvPr/>
            </p:nvSpPr>
            <p:spPr>
              <a:xfrm>
                <a:off x="-46795" y="163118"/>
                <a:ext cx="5683031" cy="2954720"/>
              </a:xfrm>
              <a:prstGeom prst="rect">
                <a:avLst/>
              </a:prstGeom>
              <a:blipFill>
                <a:blip r:embed="rId2"/>
                <a:stretch>
                  <a:fillRect/>
                </a:stretch>
              </a:blipFill>
            </p:spPr>
            <p:txBody>
              <a:bodyPr/>
              <a:lstStyle/>
              <a:p>
                <a:r>
                  <a:rPr lang="fr-FR">
                    <a:noFill/>
                  </a:rPr>
                  <a:t> </a:t>
                </a:r>
              </a:p>
            </p:txBody>
          </p:sp>
        </mc:Fallback>
      </mc:AlternateContent>
      <p:sp>
        <p:nvSpPr>
          <p:cNvPr id="31" name="Left Brace 30">
            <a:extLst>
              <a:ext uri="{FF2B5EF4-FFF2-40B4-BE49-F238E27FC236}">
                <a16:creationId xmlns:a16="http://schemas.microsoft.com/office/drawing/2014/main" id="{4BFE07E3-EEBB-4B5A-BC55-D5E3A10F3E6F}"/>
              </a:ext>
            </a:extLst>
          </p:cNvPr>
          <p:cNvSpPr/>
          <p:nvPr/>
        </p:nvSpPr>
        <p:spPr>
          <a:xfrm rot="16200000" flipV="1">
            <a:off x="3152114" y="-829648"/>
            <a:ext cx="232374" cy="3802456"/>
          </a:xfrm>
          <a:prstGeom prst="leftBrace">
            <a:avLst>
              <a:gd name="adj1" fmla="val 48512"/>
              <a:gd name="adj2" fmla="val 50000"/>
            </a:avLst>
          </a:prstGeom>
          <a:ln w="19050">
            <a:solidFill>
              <a:srgbClr val="EC5E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e 31">
            <a:extLst>
              <a:ext uri="{FF2B5EF4-FFF2-40B4-BE49-F238E27FC236}">
                <a16:creationId xmlns:a16="http://schemas.microsoft.com/office/drawing/2014/main" id="{BAF1BA19-7A0D-493F-860A-394E42C53FB0}"/>
              </a:ext>
            </a:extLst>
          </p:cNvPr>
          <p:cNvSpPr/>
          <p:nvPr/>
        </p:nvSpPr>
        <p:spPr>
          <a:xfrm rot="16200000" flipV="1">
            <a:off x="3152114" y="1429344"/>
            <a:ext cx="232374" cy="3802456"/>
          </a:xfrm>
          <a:prstGeom prst="leftBrace">
            <a:avLst>
              <a:gd name="adj1" fmla="val 48512"/>
              <a:gd name="adj2" fmla="val 50000"/>
            </a:avLst>
          </a:prstGeom>
          <a:ln w="19050">
            <a:solidFill>
              <a:srgbClr val="EC5E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03039382-CE9B-4E12-B331-0002CE05E691}"/>
                  </a:ext>
                </a:extLst>
              </p:cNvPr>
              <p:cNvSpPr txBox="1"/>
              <p:nvPr/>
            </p:nvSpPr>
            <p:spPr>
              <a:xfrm>
                <a:off x="3101048" y="1187767"/>
                <a:ext cx="525657"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𝑛</m:t>
                      </m:r>
                    </m:oMath>
                  </m:oMathPara>
                </a14:m>
                <a:endParaRPr lang="fr-FR" sz="3600" dirty="0"/>
              </a:p>
            </p:txBody>
          </p:sp>
        </mc:Choice>
        <mc:Fallback>
          <p:sp>
            <p:nvSpPr>
              <p:cNvPr id="33" name="TextBox 32">
                <a:extLst>
                  <a:ext uri="{FF2B5EF4-FFF2-40B4-BE49-F238E27FC236}">
                    <a16:creationId xmlns:a16="http://schemas.microsoft.com/office/drawing/2014/main" id="{03039382-CE9B-4E12-B331-0002CE05E691}"/>
                  </a:ext>
                </a:extLst>
              </p:cNvPr>
              <p:cNvSpPr txBox="1">
                <a:spLocks noRot="1" noChangeAspect="1" noMove="1" noResize="1" noEditPoints="1" noAdjustHandles="1" noChangeArrowheads="1" noChangeShapeType="1" noTextEdit="1"/>
              </p:cNvSpPr>
              <p:nvPr/>
            </p:nvSpPr>
            <p:spPr>
              <a:xfrm>
                <a:off x="3101048" y="1187767"/>
                <a:ext cx="525657" cy="553998"/>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2FC74FA1-5EF5-4984-8E0D-FEE236E44C4A}"/>
                  </a:ext>
                </a:extLst>
              </p:cNvPr>
              <p:cNvSpPr txBox="1"/>
              <p:nvPr/>
            </p:nvSpPr>
            <p:spPr>
              <a:xfrm>
                <a:off x="3040133" y="3480997"/>
                <a:ext cx="647485"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𝑚</m:t>
                      </m:r>
                    </m:oMath>
                  </m:oMathPara>
                </a14:m>
                <a:endParaRPr lang="fr-FR" sz="3600" dirty="0"/>
              </a:p>
            </p:txBody>
          </p:sp>
        </mc:Choice>
        <mc:Fallback>
          <p:sp>
            <p:nvSpPr>
              <p:cNvPr id="34" name="TextBox 33">
                <a:extLst>
                  <a:ext uri="{FF2B5EF4-FFF2-40B4-BE49-F238E27FC236}">
                    <a16:creationId xmlns:a16="http://schemas.microsoft.com/office/drawing/2014/main" id="{2FC74FA1-5EF5-4984-8E0D-FEE236E44C4A}"/>
                  </a:ext>
                </a:extLst>
              </p:cNvPr>
              <p:cNvSpPr txBox="1">
                <a:spLocks noRot="1" noChangeAspect="1" noMove="1" noResize="1" noEditPoints="1" noAdjustHandles="1" noChangeArrowheads="1" noChangeShapeType="1" noTextEdit="1"/>
              </p:cNvSpPr>
              <p:nvPr/>
            </p:nvSpPr>
            <p:spPr>
              <a:xfrm>
                <a:off x="3040133" y="3480997"/>
                <a:ext cx="647485" cy="553998"/>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009363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A2864F0-4CE5-4C92-BFD3-0495BC9130D3}"/>
                  </a:ext>
                </a:extLst>
              </p:cNvPr>
              <p:cNvSpPr txBox="1"/>
              <p:nvPr/>
            </p:nvSpPr>
            <p:spPr>
              <a:xfrm>
                <a:off x="-46795" y="163118"/>
                <a:ext cx="5683031" cy="2954720"/>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4800" b="0" i="1" smtClean="0">
                          <a:latin typeface="Cambria Math" panose="02040503050406030204" pitchFamily="18" charset="0"/>
                        </a:rPr>
                        <m:t>𝑖</m:t>
                      </m:r>
                      <m:r>
                        <a:rPr lang="fr-FR" sz="4800" b="0" i="1" smtClean="0">
                          <a:latin typeface="Cambria Math" panose="02040503050406030204" pitchFamily="18" charset="0"/>
                          <a:ea typeface="Cambria Math" panose="02040503050406030204" pitchFamily="18" charset="0"/>
                        </a:rPr>
                        <m:t>∈</m:t>
                      </m:r>
                      <m:d>
                        <m:dPr>
                          <m:begChr m:val="{"/>
                          <m:endChr m:val="}"/>
                          <m:ctrlPr>
                            <a:rPr lang="fr-FR" sz="4800" b="0" i="1" smtClean="0">
                              <a:latin typeface="Cambria Math" panose="02040503050406030204" pitchFamily="18" charset="0"/>
                              <a:ea typeface="Cambria Math" panose="02040503050406030204" pitchFamily="18" charset="0"/>
                            </a:rPr>
                          </m:ctrlPr>
                        </m:dPr>
                        <m:e>
                          <m:r>
                            <a:rPr lang="fr-FR" sz="4800" b="0" i="1" smtClean="0">
                              <a:latin typeface="Cambria Math" panose="02040503050406030204" pitchFamily="18" charset="0"/>
                              <a:ea typeface="Cambria Math" panose="02040503050406030204" pitchFamily="18" charset="0"/>
                            </a:rPr>
                            <m:t>0, 1, …, </m:t>
                          </m:r>
                          <m:r>
                            <a:rPr lang="fr-FR" sz="4800" b="0" i="1" smtClean="0">
                              <a:latin typeface="Cambria Math" panose="02040503050406030204" pitchFamily="18" charset="0"/>
                              <a:ea typeface="Cambria Math" panose="02040503050406030204" pitchFamily="18" charset="0"/>
                            </a:rPr>
                            <m:t>𝑛</m:t>
                          </m:r>
                          <m:r>
                            <a:rPr lang="fr-FR" sz="4800" b="0" i="1" smtClean="0">
                              <a:latin typeface="Cambria Math" panose="02040503050406030204" pitchFamily="18" charset="0"/>
                              <a:ea typeface="Cambria Math" panose="02040503050406030204" pitchFamily="18" charset="0"/>
                            </a:rPr>
                            <m:t>−1</m:t>
                          </m:r>
                        </m:e>
                      </m:d>
                    </m:oMath>
                  </m:oMathPara>
                </a14:m>
                <a:endParaRPr lang="fr-FR" sz="4800" b="0" i="1">
                  <a:latin typeface="Cambria Math" panose="02040503050406030204" pitchFamily="18" charset="0"/>
                  <a:ea typeface="Cambria Math" panose="02040503050406030204" pitchFamily="18" charset="0"/>
                </a:endParaRPr>
              </a:p>
              <a:p>
                <a:pPr algn="ctr"/>
                <a:endParaRPr lang="fr-FR" sz="4800" i="1">
                  <a:latin typeface="Cambria Math" panose="02040503050406030204" pitchFamily="18" charset="0"/>
                  <a:ea typeface="Cambria Math" panose="02040503050406030204" pitchFamily="18" charset="0"/>
                </a:endParaRPr>
              </a:p>
              <a:p>
                <a:pPr algn="ctr"/>
                <a:br>
                  <a:rPr lang="fr-FR" sz="4800" b="0" i="1">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fr-FR" sz="4800" b="0" i="1" smtClean="0">
                          <a:latin typeface="Cambria Math" panose="02040503050406030204" pitchFamily="18" charset="0"/>
                          <a:ea typeface="Cambria Math" panose="02040503050406030204" pitchFamily="18" charset="0"/>
                        </a:rPr>
                        <m:t>𝑗</m:t>
                      </m:r>
                      <m:r>
                        <a:rPr lang="fr-FR" sz="4800" b="0" i="1" smtClean="0">
                          <a:latin typeface="Cambria Math" panose="02040503050406030204" pitchFamily="18" charset="0"/>
                          <a:ea typeface="Cambria Math" panose="02040503050406030204" pitchFamily="18" charset="0"/>
                        </a:rPr>
                        <m:t>∈</m:t>
                      </m:r>
                      <m:d>
                        <m:dPr>
                          <m:begChr m:val="{"/>
                          <m:endChr m:val="}"/>
                          <m:ctrlPr>
                            <a:rPr lang="fr-FR" sz="4800" b="0" i="1" smtClean="0">
                              <a:latin typeface="Cambria Math" panose="02040503050406030204" pitchFamily="18" charset="0"/>
                              <a:ea typeface="Cambria Math" panose="02040503050406030204" pitchFamily="18" charset="0"/>
                            </a:rPr>
                          </m:ctrlPr>
                        </m:dPr>
                        <m:e>
                          <m:r>
                            <a:rPr lang="fr-FR" sz="4800" b="0" i="1" smtClean="0">
                              <a:latin typeface="Cambria Math" panose="02040503050406030204" pitchFamily="18" charset="0"/>
                              <a:ea typeface="Cambria Math" panose="02040503050406030204" pitchFamily="18" charset="0"/>
                            </a:rPr>
                            <m:t>0, 1, …, </m:t>
                          </m:r>
                          <m:r>
                            <a:rPr lang="fr-FR" sz="4800" b="0" i="1" smtClean="0">
                              <a:latin typeface="Cambria Math" panose="02040503050406030204" pitchFamily="18" charset="0"/>
                              <a:ea typeface="Cambria Math" panose="02040503050406030204" pitchFamily="18" charset="0"/>
                            </a:rPr>
                            <m:t>𝑚</m:t>
                          </m:r>
                          <m:r>
                            <a:rPr lang="fr-FR" sz="4800" b="0" i="1" smtClean="0">
                              <a:latin typeface="Cambria Math" panose="02040503050406030204" pitchFamily="18" charset="0"/>
                              <a:ea typeface="Cambria Math" panose="02040503050406030204" pitchFamily="18" charset="0"/>
                            </a:rPr>
                            <m:t>−1</m:t>
                          </m:r>
                        </m:e>
                      </m:d>
                    </m:oMath>
                  </m:oMathPara>
                </a14:m>
                <a:br>
                  <a:rPr lang="fr-FR" sz="4800" b="0">
                    <a:ea typeface="Cambria Math" panose="02040503050406030204" pitchFamily="18" charset="0"/>
                  </a:rPr>
                </a:br>
                <a:endParaRPr lang="fr-FR" sz="4800" dirty="0"/>
              </a:p>
            </p:txBody>
          </p:sp>
        </mc:Choice>
        <mc:Fallback>
          <p:sp>
            <p:nvSpPr>
              <p:cNvPr id="4" name="TextBox 3">
                <a:extLst>
                  <a:ext uri="{FF2B5EF4-FFF2-40B4-BE49-F238E27FC236}">
                    <a16:creationId xmlns:a16="http://schemas.microsoft.com/office/drawing/2014/main" id="{EA2864F0-4CE5-4C92-BFD3-0495BC9130D3}"/>
                  </a:ext>
                </a:extLst>
              </p:cNvPr>
              <p:cNvSpPr txBox="1">
                <a:spLocks noRot="1" noChangeAspect="1" noMove="1" noResize="1" noEditPoints="1" noAdjustHandles="1" noChangeArrowheads="1" noChangeShapeType="1" noTextEdit="1"/>
              </p:cNvSpPr>
              <p:nvPr/>
            </p:nvSpPr>
            <p:spPr>
              <a:xfrm>
                <a:off x="-46795" y="163118"/>
                <a:ext cx="5683031" cy="2954720"/>
              </a:xfrm>
              <a:prstGeom prst="rect">
                <a:avLst/>
              </a:prstGeom>
              <a:blipFill>
                <a:blip r:embed="rId2"/>
                <a:stretch>
                  <a:fillRect/>
                </a:stretch>
              </a:blipFill>
            </p:spPr>
            <p:txBody>
              <a:bodyPr/>
              <a:lstStyle/>
              <a:p>
                <a:r>
                  <a:rPr lang="fr-FR">
                    <a:noFill/>
                  </a:rPr>
                  <a:t> </a:t>
                </a:r>
              </a:p>
            </p:txBody>
          </p:sp>
        </mc:Fallback>
      </mc:AlternateContent>
      <p:sp>
        <p:nvSpPr>
          <p:cNvPr id="6" name="Rectangle 5">
            <a:extLst>
              <a:ext uri="{FF2B5EF4-FFF2-40B4-BE49-F238E27FC236}">
                <a16:creationId xmlns:a16="http://schemas.microsoft.com/office/drawing/2014/main" id="{8163D1E6-58E8-472B-951F-1EF5AE1043F6}"/>
              </a:ext>
            </a:extLst>
          </p:cNvPr>
          <p:cNvSpPr/>
          <p:nvPr/>
        </p:nvSpPr>
        <p:spPr bwMode="auto">
          <a:xfrm>
            <a:off x="6201623" y="203036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314574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4261137"/>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537652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203036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314574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4261137"/>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537652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203036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314574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4261137"/>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537652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203036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314574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4261137"/>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537652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203036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314574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4261137"/>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537652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5" name="Left Brace 4">
            <a:extLst>
              <a:ext uri="{FF2B5EF4-FFF2-40B4-BE49-F238E27FC236}">
                <a16:creationId xmlns:a16="http://schemas.microsoft.com/office/drawing/2014/main" id="{9CE1C2E2-EED9-47CD-A205-990A40D50FAB}"/>
              </a:ext>
            </a:extLst>
          </p:cNvPr>
          <p:cNvSpPr/>
          <p:nvPr/>
        </p:nvSpPr>
        <p:spPr>
          <a:xfrm>
            <a:off x="5874191" y="2030361"/>
            <a:ext cx="232374" cy="4461550"/>
          </a:xfrm>
          <a:prstGeom prst="leftBrace">
            <a:avLst>
              <a:gd name="adj1" fmla="val 48512"/>
              <a:gd name="adj2" fmla="val 50000"/>
            </a:avLst>
          </a:prstGeom>
          <a:ln w="19050">
            <a:solidFill>
              <a:srgbClr val="EC5E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8" name="Left Brace 27">
            <a:extLst>
              <a:ext uri="{FF2B5EF4-FFF2-40B4-BE49-F238E27FC236}">
                <a16:creationId xmlns:a16="http://schemas.microsoft.com/office/drawing/2014/main" id="{9E477331-8FDB-46C1-BC83-208EC2A3457A}"/>
              </a:ext>
            </a:extLst>
          </p:cNvPr>
          <p:cNvSpPr/>
          <p:nvPr/>
        </p:nvSpPr>
        <p:spPr>
          <a:xfrm rot="5400000">
            <a:off x="8873904" y="-990482"/>
            <a:ext cx="232374" cy="5576936"/>
          </a:xfrm>
          <a:prstGeom prst="leftBrace">
            <a:avLst>
              <a:gd name="adj1" fmla="val 48512"/>
              <a:gd name="adj2" fmla="val 50000"/>
            </a:avLst>
          </a:prstGeom>
          <a:ln w="19050">
            <a:solidFill>
              <a:srgbClr val="EC5E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AEA1B885-D63A-48AB-B1D3-EA5AED374FA5}"/>
                  </a:ext>
                </a:extLst>
              </p:cNvPr>
              <p:cNvSpPr txBox="1"/>
              <p:nvPr/>
            </p:nvSpPr>
            <p:spPr>
              <a:xfrm>
                <a:off x="5491163" y="3947924"/>
                <a:ext cx="525657"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𝑛</m:t>
                      </m:r>
                    </m:oMath>
                  </m:oMathPara>
                </a14:m>
                <a:endParaRPr lang="fr-FR" sz="3600" dirty="0"/>
              </a:p>
            </p:txBody>
          </p:sp>
        </mc:Choice>
        <mc:Fallback>
          <p:sp>
            <p:nvSpPr>
              <p:cNvPr id="26" name="TextBox 25">
                <a:extLst>
                  <a:ext uri="{FF2B5EF4-FFF2-40B4-BE49-F238E27FC236}">
                    <a16:creationId xmlns:a16="http://schemas.microsoft.com/office/drawing/2014/main" id="{AEA1B885-D63A-48AB-B1D3-EA5AED374FA5}"/>
                  </a:ext>
                </a:extLst>
              </p:cNvPr>
              <p:cNvSpPr txBox="1">
                <a:spLocks noRot="1" noChangeAspect="1" noMove="1" noResize="1" noEditPoints="1" noAdjustHandles="1" noChangeArrowheads="1" noChangeShapeType="1" noTextEdit="1"/>
              </p:cNvSpPr>
              <p:nvPr/>
            </p:nvSpPr>
            <p:spPr>
              <a:xfrm>
                <a:off x="5491163" y="3947924"/>
                <a:ext cx="525657" cy="553998"/>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DEA5FECC-0AA7-4C1A-AA91-062A00B110FB}"/>
                  </a:ext>
                </a:extLst>
              </p:cNvPr>
              <p:cNvSpPr txBox="1"/>
              <p:nvPr/>
            </p:nvSpPr>
            <p:spPr>
              <a:xfrm>
                <a:off x="8798139" y="1086068"/>
                <a:ext cx="647485"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𝑚</m:t>
                      </m:r>
                    </m:oMath>
                  </m:oMathPara>
                </a14:m>
                <a:endParaRPr lang="fr-FR" sz="3600" dirty="0"/>
              </a:p>
            </p:txBody>
          </p:sp>
        </mc:Choice>
        <mc:Fallback>
          <p:sp>
            <p:nvSpPr>
              <p:cNvPr id="30" name="TextBox 29">
                <a:extLst>
                  <a:ext uri="{FF2B5EF4-FFF2-40B4-BE49-F238E27FC236}">
                    <a16:creationId xmlns:a16="http://schemas.microsoft.com/office/drawing/2014/main" id="{DEA5FECC-0AA7-4C1A-AA91-062A00B110FB}"/>
                  </a:ext>
                </a:extLst>
              </p:cNvPr>
              <p:cNvSpPr txBox="1">
                <a:spLocks noRot="1" noChangeAspect="1" noMove="1" noResize="1" noEditPoints="1" noAdjustHandles="1" noChangeArrowheads="1" noChangeShapeType="1" noTextEdit="1"/>
              </p:cNvSpPr>
              <p:nvPr/>
            </p:nvSpPr>
            <p:spPr>
              <a:xfrm>
                <a:off x="8798139" y="1086068"/>
                <a:ext cx="647485" cy="553998"/>
              </a:xfrm>
              <a:prstGeom prst="rect">
                <a:avLst/>
              </a:prstGeom>
              <a:blipFill>
                <a:blip r:embed="rId4"/>
                <a:stretch>
                  <a:fillRect/>
                </a:stretch>
              </a:blipFill>
            </p:spPr>
            <p:txBody>
              <a:bodyPr/>
              <a:lstStyle/>
              <a:p>
                <a:r>
                  <a:rPr lang="fr-FR">
                    <a:noFill/>
                  </a:rPr>
                  <a:t> </a:t>
                </a:r>
              </a:p>
            </p:txBody>
          </p:sp>
        </mc:Fallback>
      </mc:AlternateContent>
      <p:sp>
        <p:nvSpPr>
          <p:cNvPr id="31" name="Left Brace 30">
            <a:extLst>
              <a:ext uri="{FF2B5EF4-FFF2-40B4-BE49-F238E27FC236}">
                <a16:creationId xmlns:a16="http://schemas.microsoft.com/office/drawing/2014/main" id="{4BFE07E3-EEBB-4B5A-BC55-D5E3A10F3E6F}"/>
              </a:ext>
            </a:extLst>
          </p:cNvPr>
          <p:cNvSpPr/>
          <p:nvPr/>
        </p:nvSpPr>
        <p:spPr>
          <a:xfrm rot="16200000" flipV="1">
            <a:off x="3152114" y="-829648"/>
            <a:ext cx="232374" cy="3802456"/>
          </a:xfrm>
          <a:prstGeom prst="leftBrace">
            <a:avLst>
              <a:gd name="adj1" fmla="val 48512"/>
              <a:gd name="adj2" fmla="val 50000"/>
            </a:avLst>
          </a:prstGeom>
          <a:ln w="19050">
            <a:solidFill>
              <a:srgbClr val="EC5E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e 31">
            <a:extLst>
              <a:ext uri="{FF2B5EF4-FFF2-40B4-BE49-F238E27FC236}">
                <a16:creationId xmlns:a16="http://schemas.microsoft.com/office/drawing/2014/main" id="{BAF1BA19-7A0D-493F-860A-394E42C53FB0}"/>
              </a:ext>
            </a:extLst>
          </p:cNvPr>
          <p:cNvSpPr/>
          <p:nvPr/>
        </p:nvSpPr>
        <p:spPr>
          <a:xfrm rot="16200000" flipV="1">
            <a:off x="3152114" y="1429344"/>
            <a:ext cx="232374" cy="3802456"/>
          </a:xfrm>
          <a:prstGeom prst="leftBrace">
            <a:avLst>
              <a:gd name="adj1" fmla="val 48512"/>
              <a:gd name="adj2" fmla="val 50000"/>
            </a:avLst>
          </a:prstGeom>
          <a:ln w="19050">
            <a:solidFill>
              <a:srgbClr val="EC5E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03039382-CE9B-4E12-B331-0002CE05E691}"/>
                  </a:ext>
                </a:extLst>
              </p:cNvPr>
              <p:cNvSpPr txBox="1"/>
              <p:nvPr/>
            </p:nvSpPr>
            <p:spPr>
              <a:xfrm>
                <a:off x="3101048" y="1187767"/>
                <a:ext cx="525657"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𝑛</m:t>
                      </m:r>
                    </m:oMath>
                  </m:oMathPara>
                </a14:m>
                <a:endParaRPr lang="fr-FR" sz="3600" dirty="0"/>
              </a:p>
            </p:txBody>
          </p:sp>
        </mc:Choice>
        <mc:Fallback>
          <p:sp>
            <p:nvSpPr>
              <p:cNvPr id="33" name="TextBox 32">
                <a:extLst>
                  <a:ext uri="{FF2B5EF4-FFF2-40B4-BE49-F238E27FC236}">
                    <a16:creationId xmlns:a16="http://schemas.microsoft.com/office/drawing/2014/main" id="{03039382-CE9B-4E12-B331-0002CE05E691}"/>
                  </a:ext>
                </a:extLst>
              </p:cNvPr>
              <p:cNvSpPr txBox="1">
                <a:spLocks noRot="1" noChangeAspect="1" noMove="1" noResize="1" noEditPoints="1" noAdjustHandles="1" noChangeArrowheads="1" noChangeShapeType="1" noTextEdit="1"/>
              </p:cNvSpPr>
              <p:nvPr/>
            </p:nvSpPr>
            <p:spPr>
              <a:xfrm>
                <a:off x="3101048" y="1187767"/>
                <a:ext cx="525657" cy="553998"/>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2FC74FA1-5EF5-4984-8E0D-FEE236E44C4A}"/>
                  </a:ext>
                </a:extLst>
              </p:cNvPr>
              <p:cNvSpPr txBox="1"/>
              <p:nvPr/>
            </p:nvSpPr>
            <p:spPr>
              <a:xfrm>
                <a:off x="3040133" y="3480997"/>
                <a:ext cx="647485"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𝑚</m:t>
                      </m:r>
                    </m:oMath>
                  </m:oMathPara>
                </a14:m>
                <a:endParaRPr lang="fr-FR" sz="3600" dirty="0"/>
              </a:p>
            </p:txBody>
          </p:sp>
        </mc:Choice>
        <mc:Fallback>
          <p:sp>
            <p:nvSpPr>
              <p:cNvPr id="34" name="TextBox 33">
                <a:extLst>
                  <a:ext uri="{FF2B5EF4-FFF2-40B4-BE49-F238E27FC236}">
                    <a16:creationId xmlns:a16="http://schemas.microsoft.com/office/drawing/2014/main" id="{2FC74FA1-5EF5-4984-8E0D-FEE236E44C4A}"/>
                  </a:ext>
                </a:extLst>
              </p:cNvPr>
              <p:cNvSpPr txBox="1">
                <a:spLocks noRot="1" noChangeAspect="1" noMove="1" noResize="1" noEditPoints="1" noAdjustHandles="1" noChangeArrowheads="1" noChangeShapeType="1" noTextEdit="1"/>
              </p:cNvSpPr>
              <p:nvPr/>
            </p:nvSpPr>
            <p:spPr>
              <a:xfrm>
                <a:off x="3040133" y="3480997"/>
                <a:ext cx="647485" cy="553998"/>
              </a:xfrm>
              <a:prstGeom prst="rect">
                <a:avLst/>
              </a:prstGeom>
              <a:blipFill>
                <a:blip r:embed="rId6"/>
                <a:stretch>
                  <a:fillRect/>
                </a:stretch>
              </a:blipFill>
            </p:spPr>
            <p:txBody>
              <a:bodyPr/>
              <a:lstStyle/>
              <a:p>
                <a:r>
                  <a:rPr lang="fr-FR">
                    <a:noFill/>
                  </a:rPr>
                  <a:t> </a:t>
                </a:r>
              </a:p>
            </p:txBody>
          </p:sp>
        </mc:Fallback>
      </mc:AlternateContent>
      <p:sp>
        <p:nvSpPr>
          <p:cNvPr id="27" name="TextBox 26">
            <a:extLst>
              <a:ext uri="{FF2B5EF4-FFF2-40B4-BE49-F238E27FC236}">
                <a16:creationId xmlns:a16="http://schemas.microsoft.com/office/drawing/2014/main" id="{43AF313C-055C-4A3B-B546-4900D41E08BF}"/>
              </a:ext>
            </a:extLst>
          </p:cNvPr>
          <p:cNvSpPr txBox="1"/>
          <p:nvPr/>
        </p:nvSpPr>
        <p:spPr>
          <a:xfrm>
            <a:off x="11162923" y="966573"/>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spTree>
    <p:extLst>
      <p:ext uri="{BB962C8B-B14F-4D97-AF65-F5344CB8AC3E}">
        <p14:creationId xmlns:p14="http://schemas.microsoft.com/office/powerpoint/2010/main" val="319362122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841971" y="106378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841971" y="217917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841971" y="329456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841971" y="440995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1957358" y="106378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1957358" y="217917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1957358" y="329456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1957358" y="440995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3072744" y="106378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3072744" y="217917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3072744" y="329456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3072744" y="440995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4188134" y="106378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4188134" y="2179175"/>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4188134" y="329456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4188134" y="440995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5303520" y="106378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5303520" y="217917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5303520" y="329456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5303520" y="440995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5" name="Left Brace 4">
            <a:extLst>
              <a:ext uri="{FF2B5EF4-FFF2-40B4-BE49-F238E27FC236}">
                <a16:creationId xmlns:a16="http://schemas.microsoft.com/office/drawing/2014/main" id="{9CE1C2E2-EED9-47CD-A205-990A40D50FAB}"/>
              </a:ext>
            </a:extLst>
          </p:cNvPr>
          <p:cNvSpPr/>
          <p:nvPr/>
        </p:nvSpPr>
        <p:spPr>
          <a:xfrm>
            <a:off x="514539" y="1063788"/>
            <a:ext cx="232374" cy="4461550"/>
          </a:xfrm>
          <a:prstGeom prst="leftBrace">
            <a:avLst>
              <a:gd name="adj1" fmla="val 48512"/>
              <a:gd name="adj2" fmla="val 50000"/>
            </a:avLst>
          </a:prstGeom>
          <a:ln w="19050">
            <a:solidFill>
              <a:srgbClr val="EC5E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8" name="Left Brace 27">
            <a:extLst>
              <a:ext uri="{FF2B5EF4-FFF2-40B4-BE49-F238E27FC236}">
                <a16:creationId xmlns:a16="http://schemas.microsoft.com/office/drawing/2014/main" id="{9E477331-8FDB-46C1-BC83-208EC2A3457A}"/>
              </a:ext>
            </a:extLst>
          </p:cNvPr>
          <p:cNvSpPr/>
          <p:nvPr/>
        </p:nvSpPr>
        <p:spPr>
          <a:xfrm rot="5400000">
            <a:off x="3514252" y="-1957055"/>
            <a:ext cx="232374" cy="5576936"/>
          </a:xfrm>
          <a:prstGeom prst="leftBrace">
            <a:avLst>
              <a:gd name="adj1" fmla="val 48512"/>
              <a:gd name="adj2" fmla="val 50000"/>
            </a:avLst>
          </a:prstGeom>
          <a:ln w="19050">
            <a:solidFill>
              <a:srgbClr val="EC5E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AEA1B885-D63A-48AB-B1D3-EA5AED374FA5}"/>
                  </a:ext>
                </a:extLst>
              </p:cNvPr>
              <p:cNvSpPr txBox="1"/>
              <p:nvPr/>
            </p:nvSpPr>
            <p:spPr>
              <a:xfrm>
                <a:off x="131511" y="2981351"/>
                <a:ext cx="525657"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𝑛</m:t>
                      </m:r>
                    </m:oMath>
                  </m:oMathPara>
                </a14:m>
                <a:endParaRPr lang="fr-FR" sz="3600" dirty="0"/>
              </a:p>
            </p:txBody>
          </p:sp>
        </mc:Choice>
        <mc:Fallback>
          <p:sp>
            <p:nvSpPr>
              <p:cNvPr id="26" name="TextBox 25">
                <a:extLst>
                  <a:ext uri="{FF2B5EF4-FFF2-40B4-BE49-F238E27FC236}">
                    <a16:creationId xmlns:a16="http://schemas.microsoft.com/office/drawing/2014/main" id="{AEA1B885-D63A-48AB-B1D3-EA5AED374FA5}"/>
                  </a:ext>
                </a:extLst>
              </p:cNvPr>
              <p:cNvSpPr txBox="1">
                <a:spLocks noRot="1" noChangeAspect="1" noMove="1" noResize="1" noEditPoints="1" noAdjustHandles="1" noChangeArrowheads="1" noChangeShapeType="1" noTextEdit="1"/>
              </p:cNvSpPr>
              <p:nvPr/>
            </p:nvSpPr>
            <p:spPr>
              <a:xfrm>
                <a:off x="131511" y="2981351"/>
                <a:ext cx="525657" cy="553998"/>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DEA5FECC-0AA7-4C1A-AA91-062A00B110FB}"/>
                  </a:ext>
                </a:extLst>
              </p:cNvPr>
              <p:cNvSpPr txBox="1"/>
              <p:nvPr/>
            </p:nvSpPr>
            <p:spPr>
              <a:xfrm>
                <a:off x="3438487" y="119495"/>
                <a:ext cx="647485"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𝑚</m:t>
                      </m:r>
                    </m:oMath>
                  </m:oMathPara>
                </a14:m>
                <a:endParaRPr lang="fr-FR" sz="3600" dirty="0"/>
              </a:p>
            </p:txBody>
          </p:sp>
        </mc:Choice>
        <mc:Fallback>
          <p:sp>
            <p:nvSpPr>
              <p:cNvPr id="30" name="TextBox 29">
                <a:extLst>
                  <a:ext uri="{FF2B5EF4-FFF2-40B4-BE49-F238E27FC236}">
                    <a16:creationId xmlns:a16="http://schemas.microsoft.com/office/drawing/2014/main" id="{DEA5FECC-0AA7-4C1A-AA91-062A00B110FB}"/>
                  </a:ext>
                </a:extLst>
              </p:cNvPr>
              <p:cNvSpPr txBox="1">
                <a:spLocks noRot="1" noChangeAspect="1" noMove="1" noResize="1" noEditPoints="1" noAdjustHandles="1" noChangeArrowheads="1" noChangeShapeType="1" noTextEdit="1"/>
              </p:cNvSpPr>
              <p:nvPr/>
            </p:nvSpPr>
            <p:spPr>
              <a:xfrm>
                <a:off x="3438487" y="119495"/>
                <a:ext cx="647485" cy="553998"/>
              </a:xfrm>
              <a:prstGeom prst="rect">
                <a:avLst/>
              </a:prstGeom>
              <a:blipFill>
                <a:blip r:embed="rId3"/>
                <a:stretch>
                  <a:fillRect/>
                </a:stretch>
              </a:blipFill>
            </p:spPr>
            <p:txBody>
              <a:bodyPr/>
              <a:lstStyle/>
              <a:p>
                <a:r>
                  <a:rPr lang="fr-FR">
                    <a:noFill/>
                  </a:rPr>
                  <a:t> </a:t>
                </a:r>
              </a:p>
            </p:txBody>
          </p:sp>
        </mc:Fallback>
      </mc:AlternateContent>
      <p:sp>
        <p:nvSpPr>
          <p:cNvPr id="27" name="TextBox 26">
            <a:extLst>
              <a:ext uri="{FF2B5EF4-FFF2-40B4-BE49-F238E27FC236}">
                <a16:creationId xmlns:a16="http://schemas.microsoft.com/office/drawing/2014/main" id="{43AF313C-055C-4A3B-B546-4900D41E08BF}"/>
              </a:ext>
            </a:extLst>
          </p:cNvPr>
          <p:cNvSpPr txBox="1"/>
          <p:nvPr/>
        </p:nvSpPr>
        <p:spPr>
          <a:xfrm>
            <a:off x="5803271" y="0"/>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39C8BCBA-67F6-40DC-A4FB-44D28010AC16}"/>
              </a:ext>
            </a:extLst>
          </p:cNvPr>
          <p:cNvSpPr txBox="1"/>
          <p:nvPr/>
        </p:nvSpPr>
        <p:spPr>
          <a:xfrm>
            <a:off x="7828230" y="1828927"/>
            <a:ext cx="4363770" cy="1815882"/>
          </a:xfrm>
          <a:prstGeom prst="rect">
            <a:avLst/>
          </a:prstGeom>
          <a:noFill/>
        </p:spPr>
        <p:txBody>
          <a:bodyPr wrap="square" rtlCol="0">
            <a:spAutoFit/>
          </a:bodyPr>
          <a:lstStyle/>
          <a:p>
            <a:r>
              <a:rPr lang="fr-FR" sz="2800">
                <a:latin typeface="Eudoxus Sans Medium" pitchFamily="2" charset="0"/>
                <a:cs typeface="Eudoxus Sans Medium" pitchFamily="2" charset="0"/>
              </a:rPr>
              <a:t>dp[</a:t>
            </a:r>
            <a:r>
              <a:rPr lang="fr-FR" sz="2800">
                <a:solidFill>
                  <a:srgbClr val="33CCFF"/>
                </a:solidFill>
                <a:latin typeface="Eudoxus Sans Medium" pitchFamily="2" charset="0"/>
                <a:cs typeface="Eudoxus Sans Medium" pitchFamily="2" charset="0"/>
              </a:rPr>
              <a:t>i</a:t>
            </a:r>
            <a:r>
              <a:rPr lang="fr-FR" sz="2800">
                <a:latin typeface="Eudoxus Sans Medium" pitchFamily="2" charset="0"/>
                <a:cs typeface="Eudoxus Sans Medium" pitchFamily="2" charset="0"/>
              </a:rPr>
              <a:t>][</a:t>
            </a:r>
            <a:r>
              <a:rPr lang="fr-FR" sz="2800">
                <a:solidFill>
                  <a:srgbClr val="00EFD1"/>
                </a:solidFill>
                <a:latin typeface="Eudoxus Sans Medium" pitchFamily="2" charset="0"/>
                <a:cs typeface="Eudoxus Sans Medium" pitchFamily="2" charset="0"/>
              </a:rPr>
              <a:t>j</a:t>
            </a:r>
            <a:r>
              <a:rPr lang="fr-FR" sz="2800">
                <a:latin typeface="Eudoxus Sans Medium" pitchFamily="2" charset="0"/>
                <a:cs typeface="Eudoxus Sans Medium" pitchFamily="2" charset="0"/>
              </a:rPr>
              <a:t>] represents the maximum amount of gold that we can get by stopping at the cell (</a:t>
            </a:r>
            <a:r>
              <a:rPr lang="fr-FR" sz="2800">
                <a:solidFill>
                  <a:srgbClr val="33CCFF"/>
                </a:solidFill>
                <a:latin typeface="Eudoxus Sans Medium" pitchFamily="2" charset="0"/>
                <a:cs typeface="Eudoxus Sans Medium" pitchFamily="2" charset="0"/>
              </a:rPr>
              <a:t>i</a:t>
            </a:r>
            <a:r>
              <a:rPr lang="fr-FR" sz="2800">
                <a:latin typeface="Eudoxus Sans Medium" pitchFamily="2" charset="0"/>
                <a:cs typeface="Eudoxus Sans Medium" pitchFamily="2" charset="0"/>
              </a:rPr>
              <a:t>, </a:t>
            </a:r>
            <a:r>
              <a:rPr lang="fr-FR" sz="2800">
                <a:solidFill>
                  <a:srgbClr val="00EFD1"/>
                </a:solidFill>
                <a:latin typeface="Eudoxus Sans Medium" pitchFamily="2" charset="0"/>
                <a:cs typeface="Eudoxus Sans Medium" pitchFamily="2" charset="0"/>
              </a:rPr>
              <a:t>j</a:t>
            </a:r>
            <a:r>
              <a:rPr lang="fr-FR" sz="2800">
                <a:latin typeface="Eudoxus Sans Medium" pitchFamily="2" charset="0"/>
                <a:cs typeface="Eudoxus Sans Medium" pitchFamily="2" charset="0"/>
              </a:rPr>
              <a:t>)</a:t>
            </a:r>
            <a:endParaRPr lang="fr-FR" sz="2800" dirty="0">
              <a:latin typeface="Eudoxus Sans Medium" pitchFamily="2" charset="0"/>
              <a:cs typeface="Eudoxus Sans Medium" pitchFamily="2" charset="0"/>
            </a:endParaRPr>
          </a:p>
        </p:txBody>
      </p:sp>
      <p:cxnSp>
        <p:nvCxnSpPr>
          <p:cNvPr id="3" name="Straight Arrow Connector 2">
            <a:extLst>
              <a:ext uri="{FF2B5EF4-FFF2-40B4-BE49-F238E27FC236}">
                <a16:creationId xmlns:a16="http://schemas.microsoft.com/office/drawing/2014/main" id="{D036D5F2-9824-4AE0-B7AB-0546BBC64736}"/>
              </a:ext>
            </a:extLst>
          </p:cNvPr>
          <p:cNvCxnSpPr>
            <a:stCxn id="35" idx="1"/>
            <a:endCxn id="19" idx="3"/>
          </p:cNvCxnSpPr>
          <p:nvPr/>
        </p:nvCxnSpPr>
        <p:spPr>
          <a:xfrm flipH="1">
            <a:off x="5303521" y="2736868"/>
            <a:ext cx="2524709" cy="1"/>
          </a:xfrm>
          <a:prstGeom prst="straightConnector1">
            <a:avLst/>
          </a:prstGeom>
          <a:ln w="38100">
            <a:solidFill>
              <a:srgbClr val="F97B5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64058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8371A1-51FD-4F9E-A9D4-B6373B77BD71}"/>
              </a:ext>
            </a:extLst>
          </p:cNvPr>
          <p:cNvSpPr/>
          <p:nvPr/>
        </p:nvSpPr>
        <p:spPr bwMode="auto">
          <a:xfrm>
            <a:off x="37465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3</a:t>
            </a:r>
            <a:endParaRPr lang="fr-FR" sz="3600" dirty="0">
              <a:solidFill>
                <a:srgbClr val="343D46"/>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1F6C6113-FBE1-4F97-9584-3307E8E692B1}"/>
              </a:ext>
            </a:extLst>
          </p:cNvPr>
          <p:cNvSpPr/>
          <p:nvPr/>
        </p:nvSpPr>
        <p:spPr bwMode="auto">
          <a:xfrm>
            <a:off x="37465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6</a:t>
            </a:r>
            <a:endParaRPr lang="fr-FR" sz="3600" dirty="0">
              <a:solidFill>
                <a:srgbClr val="343D46"/>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3D816882-F34B-43D1-9CC9-BA5A6829C79B}"/>
              </a:ext>
            </a:extLst>
          </p:cNvPr>
          <p:cNvSpPr/>
          <p:nvPr/>
        </p:nvSpPr>
        <p:spPr bwMode="auto">
          <a:xfrm>
            <a:off x="37465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8</a:t>
            </a:r>
            <a:endParaRPr lang="fr-FR" sz="3600" dirty="0">
              <a:solidFill>
                <a:srgbClr val="343D46"/>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CB52D4C0-F59F-4050-90E0-D775B4CE8413}"/>
              </a:ext>
            </a:extLst>
          </p:cNvPr>
          <p:cNvSpPr/>
          <p:nvPr/>
        </p:nvSpPr>
        <p:spPr bwMode="auto">
          <a:xfrm>
            <a:off x="37465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3</a:t>
            </a:r>
            <a:endParaRPr lang="fr-FR" sz="3600" dirty="0">
              <a:solidFill>
                <a:srgbClr val="343D46"/>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E4DB69F7-9D89-42D7-84CE-478417DBE59B}"/>
              </a:ext>
            </a:extLst>
          </p:cNvPr>
          <p:cNvSpPr/>
          <p:nvPr/>
        </p:nvSpPr>
        <p:spPr bwMode="auto">
          <a:xfrm>
            <a:off x="46863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2</a:t>
            </a:r>
            <a:endParaRPr lang="fr-FR" sz="3600" dirty="0">
              <a:solidFill>
                <a:srgbClr val="343D46"/>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8DEB5101-5E36-41A6-93A4-36AE8F5176AD}"/>
              </a:ext>
            </a:extLst>
          </p:cNvPr>
          <p:cNvSpPr/>
          <p:nvPr/>
        </p:nvSpPr>
        <p:spPr bwMode="auto">
          <a:xfrm>
            <a:off x="46863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19</a:t>
            </a:r>
            <a:endParaRPr lang="fr-FR" sz="3600" dirty="0">
              <a:solidFill>
                <a:srgbClr val="343D46"/>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25B7C4F8-D00F-402E-AFE2-94DE332A9890}"/>
              </a:ext>
            </a:extLst>
          </p:cNvPr>
          <p:cNvSpPr/>
          <p:nvPr/>
        </p:nvSpPr>
        <p:spPr bwMode="auto">
          <a:xfrm>
            <a:off x="46863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5</a:t>
            </a:r>
            <a:endParaRPr lang="fr-FR" sz="3600" dirty="0">
              <a:solidFill>
                <a:srgbClr val="343D46"/>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0154C10B-103C-496E-87E5-A287C6F71357}"/>
              </a:ext>
            </a:extLst>
          </p:cNvPr>
          <p:cNvSpPr/>
          <p:nvPr/>
        </p:nvSpPr>
        <p:spPr bwMode="auto">
          <a:xfrm>
            <a:off x="46863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20</a:t>
            </a:r>
            <a:endParaRPr lang="fr-FR" sz="3600" dirty="0">
              <a:solidFill>
                <a:srgbClr val="343D46"/>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28668F3F-3C69-4155-A043-E74215B3113D}"/>
              </a:ext>
            </a:extLst>
          </p:cNvPr>
          <p:cNvSpPr/>
          <p:nvPr/>
        </p:nvSpPr>
        <p:spPr bwMode="auto">
          <a:xfrm>
            <a:off x="56261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12</a:t>
            </a:r>
            <a:endParaRPr lang="fr-FR" sz="3600" dirty="0">
              <a:solidFill>
                <a:srgbClr val="343D46"/>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EE988324-D4BC-404C-B330-ED44998C0C3C}"/>
              </a:ext>
            </a:extLst>
          </p:cNvPr>
          <p:cNvSpPr/>
          <p:nvPr/>
        </p:nvSpPr>
        <p:spPr bwMode="auto">
          <a:xfrm>
            <a:off x="56261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7</a:t>
            </a:r>
            <a:endParaRPr lang="fr-FR" sz="3600" dirty="0">
              <a:solidFill>
                <a:srgbClr val="343D46"/>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DF60F335-D6D4-40B4-BEAC-7F3A8F4AF740}"/>
              </a:ext>
            </a:extLst>
          </p:cNvPr>
          <p:cNvSpPr/>
          <p:nvPr/>
        </p:nvSpPr>
        <p:spPr bwMode="auto">
          <a:xfrm>
            <a:off x="56261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12</a:t>
            </a:r>
            <a:endParaRPr lang="fr-FR" sz="3600" dirty="0">
              <a:solidFill>
                <a:srgbClr val="343D46"/>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C4A74DAE-BFEB-4F79-9C6D-2AED5D49DCA5}"/>
              </a:ext>
            </a:extLst>
          </p:cNvPr>
          <p:cNvSpPr/>
          <p:nvPr/>
        </p:nvSpPr>
        <p:spPr bwMode="auto">
          <a:xfrm>
            <a:off x="56261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2</a:t>
            </a:r>
            <a:endParaRPr lang="fr-FR" sz="3600" dirty="0">
              <a:solidFill>
                <a:srgbClr val="343D46"/>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6BBB6C6D-0581-4FA2-BB98-B187CBEED616}"/>
              </a:ext>
            </a:extLst>
          </p:cNvPr>
          <p:cNvSpPr/>
          <p:nvPr/>
        </p:nvSpPr>
        <p:spPr bwMode="auto">
          <a:xfrm>
            <a:off x="65659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600">
                <a:solidFill>
                  <a:srgbClr val="343D46"/>
                </a:solidFill>
                <a:latin typeface="Eudoxus Sans Medium" pitchFamily="2" charset="0"/>
                <a:cs typeface="Eudoxus Sans Medium" pitchFamily="2" charset="0"/>
              </a:rPr>
              <a:t>15</a:t>
            </a:r>
            <a:endParaRPr lang="fr-FR" sz="3600" dirty="0">
              <a:solidFill>
                <a:srgbClr val="343D46"/>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084E6175-3820-49E8-AAEC-18492CE6653F}"/>
              </a:ext>
            </a:extLst>
          </p:cNvPr>
          <p:cNvSpPr/>
          <p:nvPr/>
        </p:nvSpPr>
        <p:spPr bwMode="auto">
          <a:xfrm>
            <a:off x="65659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11</a:t>
            </a:r>
            <a:endParaRPr lang="fr-FR" sz="3600" dirty="0">
              <a:solidFill>
                <a:srgbClr val="343D46"/>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4025FCF9-ECBD-4F7B-A0CA-181395E13854}"/>
              </a:ext>
            </a:extLst>
          </p:cNvPr>
          <p:cNvSpPr/>
          <p:nvPr/>
        </p:nvSpPr>
        <p:spPr bwMode="auto">
          <a:xfrm>
            <a:off x="65659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600">
                <a:solidFill>
                  <a:srgbClr val="343D46"/>
                </a:solidFill>
                <a:latin typeface="Eudoxus Sans Medium" pitchFamily="2" charset="0"/>
                <a:cs typeface="Eudoxus Sans Medium" pitchFamily="2" charset="0"/>
              </a:rPr>
              <a:t>32</a:t>
            </a:r>
            <a:endParaRPr lang="fr-FR" sz="3600" dirty="0">
              <a:solidFill>
                <a:srgbClr val="343D46"/>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3F118182-6F25-4E8E-B0C8-D84066107033}"/>
              </a:ext>
            </a:extLst>
          </p:cNvPr>
          <p:cNvSpPr/>
          <p:nvPr/>
        </p:nvSpPr>
        <p:spPr bwMode="auto">
          <a:xfrm>
            <a:off x="65659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600">
                <a:solidFill>
                  <a:srgbClr val="343D46"/>
                </a:solidFill>
                <a:latin typeface="Eudoxus Sans Medium" pitchFamily="2" charset="0"/>
                <a:cs typeface="Eudoxus Sans Medium" pitchFamily="2" charset="0"/>
              </a:rPr>
              <a:t>9</a:t>
            </a:r>
            <a:endParaRPr lang="fr-FR" sz="3600" dirty="0">
              <a:solidFill>
                <a:srgbClr val="343D46"/>
              </a:solidFill>
              <a:latin typeface="Eudoxus Sans Medium" pitchFamily="2" charset="0"/>
              <a:cs typeface="Eudoxus Sans Medium" pitchFamily="2" charset="0"/>
            </a:endParaRPr>
          </a:p>
        </p:txBody>
      </p:sp>
      <p:sp>
        <p:nvSpPr>
          <p:cNvPr id="26" name="Rectangle 25">
            <a:extLst>
              <a:ext uri="{FF2B5EF4-FFF2-40B4-BE49-F238E27FC236}">
                <a16:creationId xmlns:a16="http://schemas.microsoft.com/office/drawing/2014/main" id="{E616271D-96C1-4A26-AA65-81D9DD4C9A03}"/>
              </a:ext>
            </a:extLst>
          </p:cNvPr>
          <p:cNvSpPr/>
          <p:nvPr/>
        </p:nvSpPr>
        <p:spPr bwMode="auto">
          <a:xfrm>
            <a:off x="75057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10</a:t>
            </a:r>
            <a:endParaRPr lang="fr-FR" sz="3600" dirty="0">
              <a:solidFill>
                <a:srgbClr val="343D46"/>
              </a:solidFill>
              <a:latin typeface="Eudoxus Sans Medium" pitchFamily="2" charset="0"/>
              <a:cs typeface="Eudoxus Sans Medium" pitchFamily="2" charset="0"/>
            </a:endParaRPr>
          </a:p>
        </p:txBody>
      </p:sp>
      <p:sp>
        <p:nvSpPr>
          <p:cNvPr id="27" name="Rectangle 26">
            <a:extLst>
              <a:ext uri="{FF2B5EF4-FFF2-40B4-BE49-F238E27FC236}">
                <a16:creationId xmlns:a16="http://schemas.microsoft.com/office/drawing/2014/main" id="{EF997535-4C1A-4F2E-AFC7-029A587CC2A7}"/>
              </a:ext>
            </a:extLst>
          </p:cNvPr>
          <p:cNvSpPr/>
          <p:nvPr/>
        </p:nvSpPr>
        <p:spPr bwMode="auto">
          <a:xfrm>
            <a:off x="75057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600">
                <a:solidFill>
                  <a:srgbClr val="343D46"/>
                </a:solidFill>
                <a:latin typeface="Eudoxus Sans Medium" pitchFamily="2" charset="0"/>
                <a:cs typeface="Eudoxus Sans Medium" pitchFamily="2" charset="0"/>
              </a:rPr>
              <a:t>17</a:t>
            </a:r>
            <a:endParaRPr lang="fr-FR" sz="3600" dirty="0">
              <a:solidFill>
                <a:srgbClr val="343D46"/>
              </a:solidFill>
              <a:latin typeface="Eudoxus Sans Medium" pitchFamily="2" charset="0"/>
              <a:cs typeface="Eudoxus Sans Medium" pitchFamily="2" charset="0"/>
            </a:endParaRPr>
          </a:p>
        </p:txBody>
      </p:sp>
      <p:sp>
        <p:nvSpPr>
          <p:cNvPr id="28" name="Rectangle 27">
            <a:extLst>
              <a:ext uri="{FF2B5EF4-FFF2-40B4-BE49-F238E27FC236}">
                <a16:creationId xmlns:a16="http://schemas.microsoft.com/office/drawing/2014/main" id="{BD702D9A-B046-4628-B8B9-06B8896CAF1F}"/>
              </a:ext>
            </a:extLst>
          </p:cNvPr>
          <p:cNvSpPr/>
          <p:nvPr/>
        </p:nvSpPr>
        <p:spPr bwMode="auto">
          <a:xfrm>
            <a:off x="75057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21</a:t>
            </a:r>
            <a:endParaRPr lang="fr-FR" sz="3600" dirty="0">
              <a:solidFill>
                <a:srgbClr val="343D46"/>
              </a:solidFill>
              <a:latin typeface="Eudoxus Sans Medium" pitchFamily="2" charset="0"/>
              <a:cs typeface="Eudoxus Sans Medium" pitchFamily="2" charset="0"/>
            </a:endParaRPr>
          </a:p>
        </p:txBody>
      </p:sp>
      <p:sp>
        <p:nvSpPr>
          <p:cNvPr id="29" name="Rectangle 28">
            <a:extLst>
              <a:ext uri="{FF2B5EF4-FFF2-40B4-BE49-F238E27FC236}">
                <a16:creationId xmlns:a16="http://schemas.microsoft.com/office/drawing/2014/main" id="{CE6BBFDF-6CCE-4D39-B26D-5E3C9FB76489}"/>
              </a:ext>
            </a:extLst>
          </p:cNvPr>
          <p:cNvSpPr/>
          <p:nvPr/>
        </p:nvSpPr>
        <p:spPr bwMode="auto">
          <a:xfrm>
            <a:off x="75057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7</a:t>
            </a:r>
            <a:endParaRPr lang="fr-FR" sz="3600" dirty="0">
              <a:solidFill>
                <a:srgbClr val="343D46"/>
              </a:solidFill>
              <a:latin typeface="Eudoxus Sans Medium" pitchFamily="2" charset="0"/>
              <a:cs typeface="Eudoxus Sans Medium" pitchFamily="2" charset="0"/>
            </a:endParaRPr>
          </a:p>
        </p:txBody>
      </p:sp>
      <p:cxnSp>
        <p:nvCxnSpPr>
          <p:cNvPr id="31" name="Straight Arrow Connector 30">
            <a:extLst>
              <a:ext uri="{FF2B5EF4-FFF2-40B4-BE49-F238E27FC236}">
                <a16:creationId xmlns:a16="http://schemas.microsoft.com/office/drawing/2014/main" id="{73525C6D-C4B2-4EB4-B736-5EDA9BDB2D13}"/>
              </a:ext>
            </a:extLst>
          </p:cNvPr>
          <p:cNvCxnSpPr/>
          <p:nvPr/>
        </p:nvCxnSpPr>
        <p:spPr>
          <a:xfrm>
            <a:off x="7035800" y="4191681"/>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6A11DF-7F0F-43FE-A8DC-7C9CC245D670}"/>
              </a:ext>
            </a:extLst>
          </p:cNvPr>
          <p:cNvCxnSpPr/>
          <p:nvPr/>
        </p:nvCxnSpPr>
        <p:spPr>
          <a:xfrm>
            <a:off x="7965133" y="4191681"/>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B8E00EB-FEC4-4A92-963A-9318C678C86E}"/>
              </a:ext>
            </a:extLst>
          </p:cNvPr>
          <p:cNvCxnSpPr/>
          <p:nvPr/>
        </p:nvCxnSpPr>
        <p:spPr>
          <a:xfrm>
            <a:off x="6095999" y="4191681"/>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5E9F1EC-0C65-43BE-9A2E-DC83D3167896}"/>
              </a:ext>
            </a:extLst>
          </p:cNvPr>
          <p:cNvCxnSpPr/>
          <p:nvPr/>
        </p:nvCxnSpPr>
        <p:spPr>
          <a:xfrm>
            <a:off x="5156200" y="4191681"/>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547795-DCA1-4184-8DD8-837B7570807A}"/>
              </a:ext>
            </a:extLst>
          </p:cNvPr>
          <p:cNvCxnSpPr/>
          <p:nvPr/>
        </p:nvCxnSpPr>
        <p:spPr>
          <a:xfrm>
            <a:off x="4216424" y="4191681"/>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1696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8371A1-51FD-4F9E-A9D4-B6373B77BD71}"/>
              </a:ext>
            </a:extLst>
          </p:cNvPr>
          <p:cNvSpPr/>
          <p:nvPr/>
        </p:nvSpPr>
        <p:spPr bwMode="auto">
          <a:xfrm>
            <a:off x="37465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3</a:t>
            </a:r>
            <a:endParaRPr lang="fr-FR" sz="3600" dirty="0">
              <a:solidFill>
                <a:srgbClr val="343D46"/>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1F6C6113-FBE1-4F97-9584-3307E8E692B1}"/>
              </a:ext>
            </a:extLst>
          </p:cNvPr>
          <p:cNvSpPr/>
          <p:nvPr/>
        </p:nvSpPr>
        <p:spPr bwMode="auto">
          <a:xfrm>
            <a:off x="37465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6</a:t>
            </a:r>
            <a:endParaRPr lang="fr-FR" sz="3600" dirty="0">
              <a:solidFill>
                <a:srgbClr val="343D46"/>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3D816882-F34B-43D1-9CC9-BA5A6829C79B}"/>
              </a:ext>
            </a:extLst>
          </p:cNvPr>
          <p:cNvSpPr/>
          <p:nvPr/>
        </p:nvSpPr>
        <p:spPr bwMode="auto">
          <a:xfrm>
            <a:off x="37465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8</a:t>
            </a:r>
            <a:endParaRPr lang="fr-FR" sz="3600" dirty="0">
              <a:solidFill>
                <a:srgbClr val="343D46"/>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CB52D4C0-F59F-4050-90E0-D775B4CE8413}"/>
              </a:ext>
            </a:extLst>
          </p:cNvPr>
          <p:cNvSpPr/>
          <p:nvPr/>
        </p:nvSpPr>
        <p:spPr bwMode="auto">
          <a:xfrm>
            <a:off x="37465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3</a:t>
            </a:r>
            <a:endParaRPr lang="fr-FR" sz="3600" dirty="0">
              <a:solidFill>
                <a:srgbClr val="343D46"/>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E4DB69F7-9D89-42D7-84CE-478417DBE59B}"/>
              </a:ext>
            </a:extLst>
          </p:cNvPr>
          <p:cNvSpPr/>
          <p:nvPr/>
        </p:nvSpPr>
        <p:spPr bwMode="auto">
          <a:xfrm>
            <a:off x="46863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2</a:t>
            </a:r>
            <a:endParaRPr lang="fr-FR" sz="3600" dirty="0">
              <a:solidFill>
                <a:srgbClr val="343D46"/>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8DEB5101-5E36-41A6-93A4-36AE8F5176AD}"/>
              </a:ext>
            </a:extLst>
          </p:cNvPr>
          <p:cNvSpPr/>
          <p:nvPr/>
        </p:nvSpPr>
        <p:spPr bwMode="auto">
          <a:xfrm>
            <a:off x="46863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19</a:t>
            </a:r>
            <a:endParaRPr lang="fr-FR" sz="3600" dirty="0">
              <a:solidFill>
                <a:srgbClr val="343D46"/>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25B7C4F8-D00F-402E-AFE2-94DE332A9890}"/>
              </a:ext>
            </a:extLst>
          </p:cNvPr>
          <p:cNvSpPr/>
          <p:nvPr/>
        </p:nvSpPr>
        <p:spPr bwMode="auto">
          <a:xfrm>
            <a:off x="46863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5</a:t>
            </a:r>
            <a:endParaRPr lang="fr-FR" sz="3600" dirty="0">
              <a:solidFill>
                <a:srgbClr val="343D46"/>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0154C10B-103C-496E-87E5-A287C6F71357}"/>
              </a:ext>
            </a:extLst>
          </p:cNvPr>
          <p:cNvSpPr/>
          <p:nvPr/>
        </p:nvSpPr>
        <p:spPr bwMode="auto">
          <a:xfrm>
            <a:off x="46863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20</a:t>
            </a:r>
            <a:endParaRPr lang="fr-FR" sz="3600" dirty="0">
              <a:solidFill>
                <a:srgbClr val="343D46"/>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28668F3F-3C69-4155-A043-E74215B3113D}"/>
              </a:ext>
            </a:extLst>
          </p:cNvPr>
          <p:cNvSpPr/>
          <p:nvPr/>
        </p:nvSpPr>
        <p:spPr bwMode="auto">
          <a:xfrm>
            <a:off x="56261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12</a:t>
            </a:r>
            <a:endParaRPr lang="fr-FR" sz="3600" dirty="0">
              <a:solidFill>
                <a:srgbClr val="343D46"/>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EE988324-D4BC-404C-B330-ED44998C0C3C}"/>
              </a:ext>
            </a:extLst>
          </p:cNvPr>
          <p:cNvSpPr/>
          <p:nvPr/>
        </p:nvSpPr>
        <p:spPr bwMode="auto">
          <a:xfrm>
            <a:off x="56261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7</a:t>
            </a:r>
            <a:endParaRPr lang="fr-FR" sz="3600" dirty="0">
              <a:solidFill>
                <a:srgbClr val="343D46"/>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DF60F335-D6D4-40B4-BEAC-7F3A8F4AF740}"/>
              </a:ext>
            </a:extLst>
          </p:cNvPr>
          <p:cNvSpPr/>
          <p:nvPr/>
        </p:nvSpPr>
        <p:spPr bwMode="auto">
          <a:xfrm>
            <a:off x="56261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12</a:t>
            </a:r>
            <a:endParaRPr lang="fr-FR" sz="3600" dirty="0">
              <a:solidFill>
                <a:srgbClr val="343D46"/>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C4A74DAE-BFEB-4F79-9C6D-2AED5D49DCA5}"/>
              </a:ext>
            </a:extLst>
          </p:cNvPr>
          <p:cNvSpPr/>
          <p:nvPr/>
        </p:nvSpPr>
        <p:spPr bwMode="auto">
          <a:xfrm>
            <a:off x="56261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2</a:t>
            </a:r>
            <a:endParaRPr lang="fr-FR" sz="3600" dirty="0">
              <a:solidFill>
                <a:srgbClr val="343D46"/>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6BBB6C6D-0581-4FA2-BB98-B187CBEED616}"/>
              </a:ext>
            </a:extLst>
          </p:cNvPr>
          <p:cNvSpPr/>
          <p:nvPr/>
        </p:nvSpPr>
        <p:spPr bwMode="auto">
          <a:xfrm>
            <a:off x="65659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600">
                <a:solidFill>
                  <a:srgbClr val="343D46"/>
                </a:solidFill>
                <a:latin typeface="Eudoxus Sans Medium" pitchFamily="2" charset="0"/>
                <a:cs typeface="Eudoxus Sans Medium" pitchFamily="2" charset="0"/>
              </a:rPr>
              <a:t>15</a:t>
            </a:r>
            <a:endParaRPr lang="fr-FR" sz="3600" dirty="0">
              <a:solidFill>
                <a:srgbClr val="343D46"/>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084E6175-3820-49E8-AAEC-18492CE6653F}"/>
              </a:ext>
            </a:extLst>
          </p:cNvPr>
          <p:cNvSpPr/>
          <p:nvPr/>
        </p:nvSpPr>
        <p:spPr bwMode="auto">
          <a:xfrm>
            <a:off x="65659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11</a:t>
            </a:r>
            <a:endParaRPr lang="fr-FR" sz="3600" dirty="0">
              <a:solidFill>
                <a:srgbClr val="343D46"/>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4025FCF9-ECBD-4F7B-A0CA-181395E13854}"/>
              </a:ext>
            </a:extLst>
          </p:cNvPr>
          <p:cNvSpPr/>
          <p:nvPr/>
        </p:nvSpPr>
        <p:spPr bwMode="auto">
          <a:xfrm>
            <a:off x="65659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600">
                <a:solidFill>
                  <a:srgbClr val="343D46"/>
                </a:solidFill>
                <a:latin typeface="Eudoxus Sans Medium" pitchFamily="2" charset="0"/>
                <a:cs typeface="Eudoxus Sans Medium" pitchFamily="2" charset="0"/>
              </a:rPr>
              <a:t>32</a:t>
            </a:r>
            <a:endParaRPr lang="fr-FR" sz="3600" dirty="0">
              <a:solidFill>
                <a:srgbClr val="343D46"/>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3F118182-6F25-4E8E-B0C8-D84066107033}"/>
              </a:ext>
            </a:extLst>
          </p:cNvPr>
          <p:cNvSpPr/>
          <p:nvPr/>
        </p:nvSpPr>
        <p:spPr bwMode="auto">
          <a:xfrm>
            <a:off x="65659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600">
                <a:solidFill>
                  <a:srgbClr val="343D46"/>
                </a:solidFill>
                <a:latin typeface="Eudoxus Sans Medium" pitchFamily="2" charset="0"/>
                <a:cs typeface="Eudoxus Sans Medium" pitchFamily="2" charset="0"/>
              </a:rPr>
              <a:t>9</a:t>
            </a:r>
            <a:endParaRPr lang="fr-FR" sz="3600" dirty="0">
              <a:solidFill>
                <a:srgbClr val="343D46"/>
              </a:solidFill>
              <a:latin typeface="Eudoxus Sans Medium" pitchFamily="2" charset="0"/>
              <a:cs typeface="Eudoxus Sans Medium" pitchFamily="2" charset="0"/>
            </a:endParaRPr>
          </a:p>
        </p:txBody>
      </p:sp>
      <p:sp>
        <p:nvSpPr>
          <p:cNvPr id="26" name="Rectangle 25">
            <a:extLst>
              <a:ext uri="{FF2B5EF4-FFF2-40B4-BE49-F238E27FC236}">
                <a16:creationId xmlns:a16="http://schemas.microsoft.com/office/drawing/2014/main" id="{E616271D-96C1-4A26-AA65-81D9DD4C9A03}"/>
              </a:ext>
            </a:extLst>
          </p:cNvPr>
          <p:cNvSpPr/>
          <p:nvPr/>
        </p:nvSpPr>
        <p:spPr bwMode="auto">
          <a:xfrm>
            <a:off x="7505700" y="5256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10</a:t>
            </a:r>
            <a:endParaRPr lang="fr-FR" sz="3600" dirty="0">
              <a:solidFill>
                <a:srgbClr val="343D46"/>
              </a:solidFill>
              <a:latin typeface="Eudoxus Sans Medium" pitchFamily="2" charset="0"/>
              <a:cs typeface="Eudoxus Sans Medium" pitchFamily="2" charset="0"/>
            </a:endParaRPr>
          </a:p>
        </p:txBody>
      </p:sp>
      <p:sp>
        <p:nvSpPr>
          <p:cNvPr id="27" name="Rectangle 26">
            <a:extLst>
              <a:ext uri="{FF2B5EF4-FFF2-40B4-BE49-F238E27FC236}">
                <a16:creationId xmlns:a16="http://schemas.microsoft.com/office/drawing/2014/main" id="{EF997535-4C1A-4F2E-AFC7-029A587CC2A7}"/>
              </a:ext>
            </a:extLst>
          </p:cNvPr>
          <p:cNvSpPr/>
          <p:nvPr/>
        </p:nvSpPr>
        <p:spPr bwMode="auto">
          <a:xfrm>
            <a:off x="7505700" y="14654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600">
                <a:solidFill>
                  <a:srgbClr val="343D46"/>
                </a:solidFill>
                <a:latin typeface="Eudoxus Sans Medium" pitchFamily="2" charset="0"/>
                <a:cs typeface="Eudoxus Sans Medium" pitchFamily="2" charset="0"/>
              </a:rPr>
              <a:t>17</a:t>
            </a:r>
            <a:endParaRPr lang="fr-FR" sz="3600" dirty="0">
              <a:solidFill>
                <a:srgbClr val="343D46"/>
              </a:solidFill>
              <a:latin typeface="Eudoxus Sans Medium" pitchFamily="2" charset="0"/>
              <a:cs typeface="Eudoxus Sans Medium" pitchFamily="2" charset="0"/>
            </a:endParaRPr>
          </a:p>
        </p:txBody>
      </p:sp>
      <p:sp>
        <p:nvSpPr>
          <p:cNvPr id="28" name="Rectangle 27">
            <a:extLst>
              <a:ext uri="{FF2B5EF4-FFF2-40B4-BE49-F238E27FC236}">
                <a16:creationId xmlns:a16="http://schemas.microsoft.com/office/drawing/2014/main" id="{BD702D9A-B046-4628-B8B9-06B8896CAF1F}"/>
              </a:ext>
            </a:extLst>
          </p:cNvPr>
          <p:cNvSpPr/>
          <p:nvPr/>
        </p:nvSpPr>
        <p:spPr bwMode="auto">
          <a:xfrm>
            <a:off x="7505700" y="2405235"/>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21</a:t>
            </a:r>
            <a:endParaRPr lang="fr-FR" sz="3600" dirty="0">
              <a:solidFill>
                <a:srgbClr val="343D46"/>
              </a:solidFill>
              <a:latin typeface="Eudoxus Sans Medium" pitchFamily="2" charset="0"/>
              <a:cs typeface="Eudoxus Sans Medium" pitchFamily="2" charset="0"/>
            </a:endParaRPr>
          </a:p>
        </p:txBody>
      </p:sp>
      <p:sp>
        <p:nvSpPr>
          <p:cNvPr id="29" name="Rectangle 28">
            <a:extLst>
              <a:ext uri="{FF2B5EF4-FFF2-40B4-BE49-F238E27FC236}">
                <a16:creationId xmlns:a16="http://schemas.microsoft.com/office/drawing/2014/main" id="{CE6BBFDF-6CCE-4D39-B26D-5E3C9FB76489}"/>
              </a:ext>
            </a:extLst>
          </p:cNvPr>
          <p:cNvSpPr/>
          <p:nvPr/>
        </p:nvSpPr>
        <p:spPr bwMode="auto">
          <a:xfrm>
            <a:off x="7505700" y="3345034"/>
            <a:ext cx="939800" cy="9398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3600">
                <a:solidFill>
                  <a:srgbClr val="343D46"/>
                </a:solidFill>
                <a:latin typeface="Eudoxus Sans Medium" pitchFamily="2" charset="0"/>
                <a:cs typeface="Eudoxus Sans Medium" pitchFamily="2" charset="0"/>
              </a:rPr>
              <a:t>7</a:t>
            </a:r>
            <a:endParaRPr lang="fr-FR" sz="3600" dirty="0">
              <a:solidFill>
                <a:srgbClr val="343D46"/>
              </a:solidFill>
              <a:latin typeface="Eudoxus Sans Medium" pitchFamily="2" charset="0"/>
              <a:cs typeface="Eudoxus Sans Medium" pitchFamily="2" charset="0"/>
            </a:endParaRPr>
          </a:p>
        </p:txBody>
      </p:sp>
      <p:cxnSp>
        <p:nvCxnSpPr>
          <p:cNvPr id="31" name="Straight Arrow Connector 30">
            <a:extLst>
              <a:ext uri="{FF2B5EF4-FFF2-40B4-BE49-F238E27FC236}">
                <a16:creationId xmlns:a16="http://schemas.microsoft.com/office/drawing/2014/main" id="{73525C6D-C4B2-4EB4-B736-5EDA9BDB2D13}"/>
              </a:ext>
            </a:extLst>
          </p:cNvPr>
          <p:cNvCxnSpPr/>
          <p:nvPr/>
        </p:nvCxnSpPr>
        <p:spPr>
          <a:xfrm>
            <a:off x="7035800" y="4191681"/>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6A11DF-7F0F-43FE-A8DC-7C9CC245D670}"/>
              </a:ext>
            </a:extLst>
          </p:cNvPr>
          <p:cNvCxnSpPr/>
          <p:nvPr/>
        </p:nvCxnSpPr>
        <p:spPr>
          <a:xfrm>
            <a:off x="7965133" y="4191681"/>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B8E00EB-FEC4-4A92-963A-9318C678C86E}"/>
              </a:ext>
            </a:extLst>
          </p:cNvPr>
          <p:cNvCxnSpPr/>
          <p:nvPr/>
        </p:nvCxnSpPr>
        <p:spPr>
          <a:xfrm>
            <a:off x="6095999" y="4191681"/>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5E9F1EC-0C65-43BE-9A2E-DC83D3167896}"/>
              </a:ext>
            </a:extLst>
          </p:cNvPr>
          <p:cNvCxnSpPr/>
          <p:nvPr/>
        </p:nvCxnSpPr>
        <p:spPr>
          <a:xfrm>
            <a:off x="5156200" y="4191681"/>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547795-DCA1-4184-8DD8-837B7570807A}"/>
              </a:ext>
            </a:extLst>
          </p:cNvPr>
          <p:cNvCxnSpPr/>
          <p:nvPr/>
        </p:nvCxnSpPr>
        <p:spPr>
          <a:xfrm>
            <a:off x="4216424" y="4191681"/>
            <a:ext cx="0" cy="5336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18D28DF-2F69-4811-9983-C6A58CBD80BE}"/>
              </a:ext>
            </a:extLst>
          </p:cNvPr>
          <p:cNvSpPr>
            <a:spLocks noChangeArrowheads="1"/>
          </p:cNvSpPr>
          <p:nvPr/>
        </p:nvSpPr>
        <p:spPr bwMode="auto">
          <a:xfrm>
            <a:off x="2379278" y="5572015"/>
            <a:ext cx="7433445" cy="923330"/>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5400" b="0" i="0" u="none" strike="noStrike" cap="none" normalizeH="0" baseline="0">
                <a:ln>
                  <a:noFill/>
                </a:ln>
                <a:solidFill>
                  <a:srgbClr val="C695C6"/>
                </a:solidFill>
                <a:effectLst/>
                <a:latin typeface="Consolas" panose="020B0609020204030204" pitchFamily="49" charset="0"/>
              </a:rPr>
              <a:t>return </a:t>
            </a:r>
            <a:r>
              <a:rPr kumimoji="0" lang="fr-FR" altLang="fr-FR" sz="5400" b="0" i="0" u="none" strike="noStrike" cap="none" normalizeH="0" baseline="0">
                <a:ln>
                  <a:noFill/>
                </a:ln>
                <a:solidFill>
                  <a:srgbClr val="8888C6"/>
                </a:solidFill>
                <a:effectLst/>
                <a:latin typeface="Consolas" panose="020B0609020204030204" pitchFamily="49" charset="0"/>
              </a:rPr>
              <a:t>max</a:t>
            </a:r>
            <a:r>
              <a:rPr kumimoji="0" lang="fr-FR" altLang="fr-FR" sz="5400" b="0" i="0" u="none" strike="noStrike" cap="none" normalizeH="0" baseline="0">
                <a:ln>
                  <a:noFill/>
                </a:ln>
                <a:solidFill>
                  <a:srgbClr val="FFFFFF"/>
                </a:solidFill>
                <a:effectLst/>
                <a:latin typeface="Consolas" panose="020B0609020204030204" pitchFamily="49" charset="0"/>
              </a:rPr>
              <a:t>(</a:t>
            </a:r>
            <a:r>
              <a:rPr kumimoji="0" lang="fr-FR" altLang="fr-FR" sz="5400" b="0" i="0" u="none" strike="noStrike" cap="none" normalizeH="0" baseline="0">
                <a:ln>
                  <a:noFill/>
                </a:ln>
                <a:solidFill>
                  <a:srgbClr val="A9B7C6"/>
                </a:solidFill>
                <a:effectLst/>
                <a:latin typeface="Consolas" panose="020B0609020204030204" pitchFamily="49" charset="0"/>
              </a:rPr>
              <a:t>dp</a:t>
            </a:r>
            <a:r>
              <a:rPr kumimoji="0" lang="fr-FR" altLang="fr-FR" sz="5400" b="0" i="0" u="none" strike="noStrike" cap="none" normalizeH="0" baseline="0">
                <a:ln>
                  <a:noFill/>
                </a:ln>
                <a:solidFill>
                  <a:srgbClr val="FFFFFF"/>
                </a:solidFill>
                <a:effectLst/>
                <a:latin typeface="Consolas" panose="020B0609020204030204" pitchFamily="49" charset="0"/>
              </a:rPr>
              <a:t>[</a:t>
            </a:r>
            <a:r>
              <a:rPr kumimoji="0" lang="fr-FR" altLang="fr-FR" sz="5400" b="0" i="0" u="none" strike="noStrike" cap="none" normalizeH="0" baseline="0">
                <a:ln>
                  <a:noFill/>
                </a:ln>
                <a:solidFill>
                  <a:srgbClr val="A9B7C6"/>
                </a:solidFill>
                <a:effectLst/>
                <a:latin typeface="Consolas" panose="020B0609020204030204" pitchFamily="49" charset="0"/>
              </a:rPr>
              <a:t>n</a:t>
            </a:r>
            <a:r>
              <a:rPr kumimoji="0" lang="fr-FR" altLang="fr-FR" sz="5400" b="0" i="0" u="none" strike="noStrike" cap="none" normalizeH="0" baseline="0">
                <a:ln>
                  <a:noFill/>
                </a:ln>
                <a:solidFill>
                  <a:srgbClr val="F97A57"/>
                </a:solidFill>
                <a:effectLst/>
                <a:latin typeface="Consolas" panose="020B0609020204030204" pitchFamily="49" charset="0"/>
              </a:rPr>
              <a:t>-</a:t>
            </a:r>
            <a:r>
              <a:rPr kumimoji="0" lang="fr-FR" altLang="fr-FR" sz="5400" b="0" i="0" u="none" strike="noStrike" cap="none" normalizeH="0" baseline="0">
                <a:ln>
                  <a:noFill/>
                </a:ln>
                <a:solidFill>
                  <a:srgbClr val="F9AD57"/>
                </a:solidFill>
                <a:effectLst/>
                <a:latin typeface="Consolas" panose="020B0609020204030204" pitchFamily="49" charset="0"/>
              </a:rPr>
              <a:t>1</a:t>
            </a:r>
            <a:r>
              <a:rPr kumimoji="0" lang="fr-FR" altLang="fr-FR" sz="5400" b="0" i="0" u="none" strike="noStrike" cap="none" normalizeH="0" baseline="0">
                <a:ln>
                  <a:noFill/>
                </a:ln>
                <a:solidFill>
                  <a:srgbClr val="FFFFFF"/>
                </a:solidFill>
                <a:effectLst/>
                <a:latin typeface="Consolas" panose="020B0609020204030204" pitchFamily="49" charset="0"/>
              </a:rPr>
              <a:t>])</a:t>
            </a:r>
            <a:endParaRPr kumimoji="0" lang="fr-FR" altLang="fr-FR" sz="72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836099CB-DF55-487C-96AC-85EAE2AF1BC6}"/>
              </a:ext>
            </a:extLst>
          </p:cNvPr>
          <p:cNvSpPr txBox="1"/>
          <p:nvPr/>
        </p:nvSpPr>
        <p:spPr>
          <a:xfrm>
            <a:off x="2608035" y="3489029"/>
            <a:ext cx="1337129" cy="646331"/>
          </a:xfrm>
          <a:prstGeom prst="rect">
            <a:avLst/>
          </a:prstGeom>
          <a:noFill/>
        </p:spPr>
        <p:txBody>
          <a:bodyPr wrap="square" rtlCol="0">
            <a:spAutoFit/>
          </a:bodyPr>
          <a:lstStyle/>
          <a:p>
            <a:pPr algn="ctr"/>
            <a:r>
              <a:rPr lang="fr-FR" sz="3600"/>
              <a:t>n-1</a:t>
            </a:r>
            <a:endParaRPr lang="fr-FR" sz="3600" dirty="0"/>
          </a:p>
        </p:txBody>
      </p:sp>
    </p:spTree>
    <p:extLst>
      <p:ext uri="{BB962C8B-B14F-4D97-AF65-F5344CB8AC3E}">
        <p14:creationId xmlns:p14="http://schemas.microsoft.com/office/powerpoint/2010/main" val="329164374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Tree>
    <p:extLst>
      <p:ext uri="{BB962C8B-B14F-4D97-AF65-F5344CB8AC3E}">
        <p14:creationId xmlns:p14="http://schemas.microsoft.com/office/powerpoint/2010/main" val="9770127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a:t>
            </a:r>
            <a:endParaRPr lang="fr-FR" sz="4800" dirty="0">
              <a:solidFill>
                <a:srgbClr val="343D46"/>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3</a:t>
            </a:r>
            <a:endParaRPr lang="fr-FR" sz="3000" dirty="0">
              <a:solidFill>
                <a:srgbClr val="343D46"/>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Tree>
    <p:extLst>
      <p:ext uri="{BB962C8B-B14F-4D97-AF65-F5344CB8AC3E}">
        <p14:creationId xmlns:p14="http://schemas.microsoft.com/office/powerpoint/2010/main" val="9502981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F005AAB-4F3B-43ED-8A74-0A182369C5F6}"/>
                  </a:ext>
                </a:extLst>
              </p:cNvPr>
              <p:cNvSpPr txBox="1"/>
              <p:nvPr/>
            </p:nvSpPr>
            <p:spPr>
              <a:xfrm>
                <a:off x="247651" y="246290"/>
                <a:ext cx="7677150" cy="6186309"/>
              </a:xfrm>
              <a:prstGeom prst="rect">
                <a:avLst/>
              </a:prstGeom>
              <a:noFill/>
            </p:spPr>
            <p:txBody>
              <a:bodyPr wrap="square" rtlCol="0">
                <a:spAutoFit/>
              </a:bodyPr>
              <a:lstStyle/>
              <a:p>
                <a:r>
                  <a:rPr lang="fr-FR" sz="3600">
                    <a:latin typeface="Eudoxus Sans" pitchFamily="2" charset="0"/>
                    <a:cs typeface="Eudoxus Sans" pitchFamily="2" charset="0"/>
                  </a:rPr>
                  <a:t>Given a </a:t>
                </a:r>
                <a14:m>
                  <m:oMath xmlns:m="http://schemas.openxmlformats.org/officeDocument/2006/math">
                    <m:r>
                      <a:rPr lang="fr-FR" sz="3600" i="1" smtClean="0">
                        <a:latin typeface="Cambria Math" panose="02040503050406030204" pitchFamily="18" charset="0"/>
                        <a:cs typeface="Eudoxus Sans" pitchFamily="2" charset="0"/>
                      </a:rPr>
                      <m:t>𝑚𝑖𝑛𝑒</m:t>
                    </m:r>
                  </m:oMath>
                </a14:m>
                <a:r>
                  <a:rPr lang="fr-FR" sz="3600">
                    <a:latin typeface="Eudoxus Sans" pitchFamily="2" charset="0"/>
                    <a:cs typeface="Eudoxus Sans" pitchFamily="2" charset="0"/>
                  </a:rPr>
                  <a:t> of n rows and m columns where </a:t>
                </a:r>
                <a14:m>
                  <m:oMath xmlns:m="http://schemas.openxmlformats.org/officeDocument/2006/math">
                    <m:r>
                      <a:rPr lang="fr-FR" sz="3600" i="1" smtClean="0">
                        <a:latin typeface="Cambria Math" panose="02040503050406030204" pitchFamily="18" charset="0"/>
                        <a:cs typeface="Eudoxus Sans" pitchFamily="2" charset="0"/>
                      </a:rPr>
                      <m:t>𝑚𝑖𝑛𝑒</m:t>
                    </m:r>
                    <m:r>
                      <a:rPr lang="fr-FR" sz="3600" i="1" smtClean="0">
                        <a:latin typeface="Cambria Math" panose="02040503050406030204" pitchFamily="18" charset="0"/>
                        <a:cs typeface="Eudoxus Sans" pitchFamily="2" charset="0"/>
                      </a:rPr>
                      <m:t>[</m:t>
                    </m:r>
                    <m:r>
                      <a:rPr lang="fr-FR" sz="3600" i="1" smtClean="0">
                        <a:latin typeface="Cambria Math" panose="02040503050406030204" pitchFamily="18" charset="0"/>
                        <a:cs typeface="Eudoxus Sans" pitchFamily="2" charset="0"/>
                      </a:rPr>
                      <m:t>𝑖</m:t>
                    </m:r>
                    <m:r>
                      <a:rPr lang="fr-FR" sz="3600" i="1" smtClean="0">
                        <a:latin typeface="Cambria Math" panose="02040503050406030204" pitchFamily="18" charset="0"/>
                        <a:cs typeface="Eudoxus Sans" pitchFamily="2" charset="0"/>
                      </a:rPr>
                      <m:t>][</m:t>
                    </m:r>
                    <m:r>
                      <a:rPr lang="fr-FR" sz="3600" i="1" smtClean="0">
                        <a:latin typeface="Cambria Math" panose="02040503050406030204" pitchFamily="18" charset="0"/>
                        <a:cs typeface="Eudoxus Sans" pitchFamily="2" charset="0"/>
                      </a:rPr>
                      <m:t>𝑗</m:t>
                    </m:r>
                    <m:r>
                      <a:rPr lang="fr-FR" sz="3600" i="1" smtClean="0">
                        <a:latin typeface="Cambria Math" panose="02040503050406030204" pitchFamily="18" charset="0"/>
                        <a:cs typeface="Eudoxus Sans" pitchFamily="2" charset="0"/>
                      </a:rPr>
                      <m:t>]</m:t>
                    </m:r>
                  </m:oMath>
                </a14:m>
                <a:r>
                  <a:rPr lang="fr-FR" sz="3600">
                    <a:latin typeface="Eudoxus Sans" pitchFamily="2" charset="0"/>
                    <a:cs typeface="Eudoxus Sans" pitchFamily="2" charset="0"/>
                  </a:rPr>
                  <a:t> represents the amount of gold that is present there, we want </a:t>
                </a:r>
                <a:r>
                  <a:rPr lang="en-US" sz="3600">
                    <a:latin typeface="Eudoxus Sans" pitchFamily="2" charset="0"/>
                    <a:cs typeface="Eudoxus Sans" pitchFamily="2" charset="0"/>
                  </a:rPr>
                  <a:t>to enter from the top of the mine and take as much gold as possible when exiting from the bottom, knowing that we can only move to the bottom, to the bottom-left, or to the bottom-right. We can exit from anywhere from the last row.</a:t>
                </a:r>
              </a:p>
            </p:txBody>
          </p:sp>
        </mc:Choice>
        <mc:Fallback xmlns="">
          <p:sp>
            <p:nvSpPr>
              <p:cNvPr id="2" name="TextBox 1">
                <a:extLst>
                  <a:ext uri="{FF2B5EF4-FFF2-40B4-BE49-F238E27FC236}">
                    <a16:creationId xmlns:a16="http://schemas.microsoft.com/office/drawing/2014/main" id="{4F005AAB-4F3B-43ED-8A74-0A182369C5F6}"/>
                  </a:ext>
                </a:extLst>
              </p:cNvPr>
              <p:cNvSpPr txBox="1">
                <a:spLocks noRot="1" noChangeAspect="1" noMove="1" noResize="1" noEditPoints="1" noAdjustHandles="1" noChangeArrowheads="1" noChangeShapeType="1" noTextEdit="1"/>
              </p:cNvSpPr>
              <p:nvPr/>
            </p:nvSpPr>
            <p:spPr>
              <a:xfrm>
                <a:off x="247651" y="246290"/>
                <a:ext cx="7677150" cy="6186309"/>
              </a:xfrm>
              <a:prstGeom prst="rect">
                <a:avLst/>
              </a:prstGeom>
              <a:blipFill>
                <a:blip r:embed="rId2"/>
                <a:stretch>
                  <a:fillRect l="-2462" t="-1576" r="-1509" b="-275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9591108-B200-45A3-B61F-8C9937822B83}"/>
                  </a:ext>
                </a:extLst>
              </p:cNvPr>
              <p:cNvSpPr txBox="1"/>
              <p:nvPr/>
            </p:nvSpPr>
            <p:spPr>
              <a:xfrm>
                <a:off x="8815161" y="115662"/>
                <a:ext cx="3376839"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3200" b="0" i="1" smtClean="0">
                              <a:latin typeface="Cambria Math" panose="02040503050406030204" pitchFamily="18" charset="0"/>
                              <a:cs typeface="Eudoxus Sans Medium" pitchFamily="2" charset="0"/>
                            </a:rPr>
                          </m:ctrlPr>
                        </m:dPr>
                        <m:e>
                          <m:r>
                            <a:rPr lang="fr-FR" sz="3200" b="0" i="1" smtClean="0">
                              <a:latin typeface="Cambria Math" panose="02040503050406030204" pitchFamily="18" charset="0"/>
                              <a:cs typeface="Eudoxus Sans Medium" pitchFamily="2" charset="0"/>
                            </a:rPr>
                            <m:t>𝑚𝑎𝑡𝑟𝑖𝑥</m:t>
                          </m:r>
                        </m:e>
                      </m:d>
                      <m:r>
                        <a:rPr lang="fr-FR" sz="3200" b="0" i="1" smtClean="0">
                          <a:latin typeface="Cambria Math" panose="02040503050406030204" pitchFamily="18" charset="0"/>
                          <a:cs typeface="Eudoxus Sans Medium" pitchFamily="2" charset="0"/>
                        </a:rPr>
                        <m:t>≥1</m:t>
                      </m:r>
                    </m:oMath>
                    <m:oMath xmlns:m="http://schemas.openxmlformats.org/officeDocument/2006/math">
                      <m:d>
                        <m:dPr>
                          <m:begChr m:val="|"/>
                          <m:endChr m:val="|"/>
                          <m:ctrlPr>
                            <a:rPr lang="fr-FR" sz="3200" b="0" i="1" smtClean="0">
                              <a:latin typeface="Cambria Math" panose="02040503050406030204" pitchFamily="18" charset="0"/>
                              <a:cs typeface="Eudoxus Sans Medium" pitchFamily="2" charset="0"/>
                            </a:rPr>
                          </m:ctrlPr>
                        </m:dPr>
                        <m:e>
                          <m:r>
                            <a:rPr lang="fr-FR" sz="3200" b="0" i="1" smtClean="0">
                              <a:latin typeface="Cambria Math" panose="02040503050406030204" pitchFamily="18" charset="0"/>
                              <a:cs typeface="Eudoxus Sans Medium" pitchFamily="2" charset="0"/>
                            </a:rPr>
                            <m:t>𝑚𝑎𝑡𝑟𝑖𝑥</m:t>
                          </m:r>
                          <m:d>
                            <m:dPr>
                              <m:begChr m:val="["/>
                              <m:endChr m:val="]"/>
                              <m:ctrlPr>
                                <a:rPr lang="fr-FR" sz="3200" b="0" i="1" smtClean="0">
                                  <a:latin typeface="Cambria Math" panose="02040503050406030204" pitchFamily="18" charset="0"/>
                                  <a:cs typeface="Eudoxus Sans Medium" pitchFamily="2" charset="0"/>
                                </a:rPr>
                              </m:ctrlPr>
                            </m:dPr>
                            <m:e>
                              <m:r>
                                <a:rPr lang="fr-FR" sz="3200" b="0" i="1" smtClean="0">
                                  <a:latin typeface="Cambria Math" panose="02040503050406030204" pitchFamily="18" charset="0"/>
                                  <a:cs typeface="Eudoxus Sans Medium" pitchFamily="2" charset="0"/>
                                </a:rPr>
                                <m:t>𝑖</m:t>
                              </m:r>
                            </m:e>
                          </m:d>
                        </m:e>
                      </m:d>
                      <m:r>
                        <a:rPr lang="fr-FR" sz="3200" b="0" i="1" smtClean="0">
                          <a:latin typeface="Cambria Math" panose="02040503050406030204" pitchFamily="18" charset="0"/>
                          <a:cs typeface="Eudoxus Sans Medium" pitchFamily="2" charset="0"/>
                        </a:rPr>
                        <m:t>≥1</m:t>
                      </m:r>
                    </m:oMath>
                    <m:oMath xmlns:m="http://schemas.openxmlformats.org/officeDocument/2006/math">
                      <m:r>
                        <a:rPr lang="fr-FR" sz="3200" b="0" i="1" smtClean="0">
                          <a:latin typeface="Cambria Math" panose="02040503050406030204" pitchFamily="18" charset="0"/>
                          <a:cs typeface="Eudoxus Sans Medium" pitchFamily="2" charset="0"/>
                        </a:rPr>
                        <m:t>𝑚𝑎𝑡𝑟𝑖𝑥</m:t>
                      </m:r>
                      <m:d>
                        <m:dPr>
                          <m:begChr m:val="["/>
                          <m:endChr m:val="]"/>
                          <m:ctrlPr>
                            <a:rPr lang="fr-FR" sz="3200" b="0" i="1" smtClean="0">
                              <a:latin typeface="Cambria Math" panose="02040503050406030204" pitchFamily="18" charset="0"/>
                              <a:cs typeface="Eudoxus Sans Medium" pitchFamily="2" charset="0"/>
                            </a:rPr>
                          </m:ctrlPr>
                        </m:dPr>
                        <m:e>
                          <m:r>
                            <a:rPr lang="fr-FR" sz="3200" b="0" i="1" smtClean="0">
                              <a:latin typeface="Cambria Math" panose="02040503050406030204" pitchFamily="18" charset="0"/>
                              <a:cs typeface="Eudoxus Sans Medium" pitchFamily="2" charset="0"/>
                            </a:rPr>
                            <m:t>𝑖</m:t>
                          </m:r>
                        </m:e>
                      </m:d>
                      <m:d>
                        <m:dPr>
                          <m:begChr m:val="["/>
                          <m:endChr m:val="]"/>
                          <m:ctrlPr>
                            <a:rPr lang="fr-FR" sz="3200" b="0" i="1" smtClean="0">
                              <a:latin typeface="Cambria Math" panose="02040503050406030204" pitchFamily="18" charset="0"/>
                              <a:cs typeface="Eudoxus Sans Medium" pitchFamily="2" charset="0"/>
                            </a:rPr>
                          </m:ctrlPr>
                        </m:dPr>
                        <m:e>
                          <m:r>
                            <a:rPr lang="fr-FR" sz="3200" b="0" i="1" smtClean="0">
                              <a:latin typeface="Cambria Math" panose="02040503050406030204" pitchFamily="18" charset="0"/>
                              <a:cs typeface="Eudoxus Sans Medium" pitchFamily="2" charset="0"/>
                            </a:rPr>
                            <m:t>𝑗</m:t>
                          </m:r>
                        </m:e>
                      </m:d>
                      <m:r>
                        <a:rPr lang="fr-FR" sz="3200" b="0" i="1" smtClean="0">
                          <a:latin typeface="Cambria Math" panose="02040503050406030204" pitchFamily="18" charset="0"/>
                          <a:cs typeface="Eudoxus Sans Medium" pitchFamily="2" charset="0"/>
                        </a:rPr>
                        <m:t>≥0</m:t>
                      </m:r>
                    </m:oMath>
                  </m:oMathPara>
                </a14:m>
                <a:endParaRPr lang="en-US" sz="3200">
                  <a:latin typeface="Eudoxus Sans Medium" pitchFamily="2" charset="0"/>
                  <a:cs typeface="Eudoxus Sans Medium" pitchFamily="2" charset="0"/>
                </a:endParaRPr>
              </a:p>
            </p:txBody>
          </p:sp>
        </mc:Choice>
        <mc:Fallback xmlns="">
          <p:sp>
            <p:nvSpPr>
              <p:cNvPr id="11" name="TextBox 10">
                <a:extLst>
                  <a:ext uri="{FF2B5EF4-FFF2-40B4-BE49-F238E27FC236}">
                    <a16:creationId xmlns:a16="http://schemas.microsoft.com/office/drawing/2014/main" id="{19591108-B200-45A3-B61F-8C9937822B83}"/>
                  </a:ext>
                </a:extLst>
              </p:cNvPr>
              <p:cNvSpPr txBox="1">
                <a:spLocks noRot="1" noChangeAspect="1" noMove="1" noResize="1" noEditPoints="1" noAdjustHandles="1" noChangeArrowheads="1" noChangeShapeType="1" noTextEdit="1"/>
              </p:cNvSpPr>
              <p:nvPr/>
            </p:nvSpPr>
            <p:spPr>
              <a:xfrm>
                <a:off x="8815161" y="115662"/>
                <a:ext cx="3376839" cy="1569660"/>
              </a:xfrm>
              <a:prstGeom prst="rect">
                <a:avLst/>
              </a:prstGeom>
              <a:blipFill>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7305451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a:t>
            </a:r>
            <a:endParaRPr lang="fr-FR" sz="4800" dirty="0">
              <a:solidFill>
                <a:srgbClr val="343D46"/>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2</a:t>
            </a:r>
            <a:endParaRPr lang="fr-FR" sz="3000" dirty="0">
              <a:solidFill>
                <a:srgbClr val="343D46"/>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Tree>
    <p:extLst>
      <p:ext uri="{BB962C8B-B14F-4D97-AF65-F5344CB8AC3E}">
        <p14:creationId xmlns:p14="http://schemas.microsoft.com/office/powerpoint/2010/main" val="192642818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12</a:t>
            </a:r>
            <a:endParaRPr lang="fr-FR" sz="4800" dirty="0">
              <a:solidFill>
                <a:srgbClr val="343D46"/>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343D46"/>
                </a:solidFill>
                <a:latin typeface="Eudoxus Sans Medium" pitchFamily="2" charset="0"/>
                <a:cs typeface="Eudoxus Sans Medium" pitchFamily="2" charset="0"/>
              </a:rPr>
              <a:t>12</a:t>
            </a:r>
            <a:endParaRPr lang="fr-FR" sz="3000" dirty="0">
              <a:solidFill>
                <a:srgbClr val="343D46"/>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Tree>
    <p:extLst>
      <p:ext uri="{BB962C8B-B14F-4D97-AF65-F5344CB8AC3E}">
        <p14:creationId xmlns:p14="http://schemas.microsoft.com/office/powerpoint/2010/main" val="362049316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15</a:t>
            </a:r>
            <a:endParaRPr lang="fr-FR" sz="4800" dirty="0">
              <a:solidFill>
                <a:srgbClr val="343D46"/>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343D46"/>
                </a:solidFill>
                <a:latin typeface="Eudoxus Sans Medium" pitchFamily="2" charset="0"/>
                <a:cs typeface="Eudoxus Sans Medium" pitchFamily="2" charset="0"/>
              </a:rPr>
              <a:t>15</a:t>
            </a:r>
            <a:endParaRPr lang="fr-FR" sz="3000" dirty="0">
              <a:solidFill>
                <a:srgbClr val="343D46"/>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Tree>
    <p:extLst>
      <p:ext uri="{BB962C8B-B14F-4D97-AF65-F5344CB8AC3E}">
        <p14:creationId xmlns:p14="http://schemas.microsoft.com/office/powerpoint/2010/main" val="397513239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10</a:t>
            </a:r>
            <a:endParaRPr lang="fr-FR" sz="4800" dirty="0">
              <a:solidFill>
                <a:srgbClr val="343D46"/>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10</a:t>
            </a:r>
            <a:endParaRPr lang="fr-FR" sz="3000" dirty="0">
              <a:solidFill>
                <a:srgbClr val="343D46"/>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spTree>
    <p:extLst>
      <p:ext uri="{BB962C8B-B14F-4D97-AF65-F5344CB8AC3E}">
        <p14:creationId xmlns:p14="http://schemas.microsoft.com/office/powerpoint/2010/main" val="406072376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D3D146-0E64-440A-B0B7-C4A4E0F5D9EF}"/>
                  </a:ext>
                </a:extLst>
              </p:cNvPr>
              <p:cNvSpPr txBox="1"/>
              <p:nvPr/>
            </p:nvSpPr>
            <p:spPr>
              <a:xfrm>
                <a:off x="1967691" y="4900136"/>
                <a:ext cx="8256619" cy="147732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200" b="0" i="1" smtClean="0">
                          <a:solidFill>
                            <a:srgbClr val="343D46"/>
                          </a:solidFill>
                          <a:latin typeface="Cambria Math" panose="02040503050406030204" pitchFamily="18" charset="0"/>
                        </a:rPr>
                        <m:t>𝑟𝑒𝑐</m:t>
                      </m:r>
                      <m:d>
                        <m:dPr>
                          <m:ctrlPr>
                            <a:rPr lang="fr-FR" sz="3200" b="0" i="1" smtClean="0">
                              <a:solidFill>
                                <a:srgbClr val="343D46"/>
                              </a:solidFill>
                              <a:latin typeface="Cambria Math" panose="02040503050406030204" pitchFamily="18" charset="0"/>
                            </a:rPr>
                          </m:ctrlPr>
                        </m:dPr>
                        <m:e>
                          <m:r>
                            <a:rPr lang="fr-FR" sz="3200" b="0" i="1" smtClean="0">
                              <a:solidFill>
                                <a:srgbClr val="343D46"/>
                              </a:solidFill>
                              <a:latin typeface="Cambria Math" panose="02040503050406030204" pitchFamily="18" charset="0"/>
                            </a:rPr>
                            <m:t>𝑖</m:t>
                          </m:r>
                          <m:r>
                            <a:rPr lang="fr-FR" sz="3200" b="0" i="1" smtClean="0">
                              <a:solidFill>
                                <a:srgbClr val="343D46"/>
                              </a:solidFill>
                              <a:latin typeface="Cambria Math" panose="02040503050406030204" pitchFamily="18" charset="0"/>
                            </a:rPr>
                            <m:t>,</m:t>
                          </m:r>
                          <m:r>
                            <a:rPr lang="fr-FR" sz="3200" b="0" i="1" smtClean="0">
                              <a:solidFill>
                                <a:srgbClr val="343D46"/>
                              </a:solidFill>
                              <a:latin typeface="Cambria Math" panose="02040503050406030204" pitchFamily="18" charset="0"/>
                            </a:rPr>
                            <m:t>𝑗</m:t>
                          </m:r>
                        </m:e>
                      </m:d>
                      <m:r>
                        <a:rPr lang="fr-FR" sz="3200" b="0" i="1" smtClean="0">
                          <a:solidFill>
                            <a:srgbClr val="343D46"/>
                          </a:solidFill>
                          <a:latin typeface="Cambria Math" panose="02040503050406030204" pitchFamily="18" charset="0"/>
                        </a:rPr>
                        <m:t>=</m:t>
                      </m:r>
                      <m:r>
                        <a:rPr lang="fr-FR" sz="3200" b="0" i="1" smtClean="0">
                          <a:latin typeface="Cambria Math" panose="02040503050406030204" pitchFamily="18" charset="0"/>
                        </a:rPr>
                        <m:t>𝑚𝑖𝑛𝑒</m:t>
                      </m:r>
                      <m:d>
                        <m:dPr>
                          <m:begChr m:val="["/>
                          <m:endChr m:val="]"/>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e>
                      </m:d>
                      <m:d>
                        <m:dPr>
                          <m:begChr m:val="["/>
                          <m:endChr m:val="]"/>
                          <m:ctrlPr>
                            <a:rPr lang="fr-FR" sz="3200" b="0" i="1" smtClean="0">
                              <a:latin typeface="Cambria Math" panose="02040503050406030204" pitchFamily="18" charset="0"/>
                            </a:rPr>
                          </m:ctrlPr>
                        </m:dPr>
                        <m:e>
                          <m:r>
                            <a:rPr lang="fr-FR" sz="3200" b="0" i="1" smtClean="0">
                              <a:latin typeface="Cambria Math" panose="02040503050406030204" pitchFamily="18" charset="0"/>
                            </a:rPr>
                            <m:t>𝑗</m:t>
                          </m:r>
                        </m:e>
                      </m:d>
                      <m:r>
                        <a:rPr lang="fr-FR" sz="3200" b="0" i="1" smtClean="0">
                          <a:latin typeface="Cambria Math" panose="02040503050406030204" pitchFamily="18" charset="0"/>
                        </a:rPr>
                        <m:t>+</m:t>
                      </m:r>
                      <m:r>
                        <m:rPr>
                          <m:sty m:val="p"/>
                        </m:rPr>
                        <a:rPr lang="fr-FR" sz="3200" b="0" i="0" smtClean="0">
                          <a:latin typeface="Cambria Math" panose="02040503050406030204" pitchFamily="18" charset="0"/>
                        </a:rPr>
                        <m:t>max</m:t>
                      </m:r>
                      <m:r>
                        <a:rPr lang="fr-FR" sz="3200" b="0" i="1" smtClean="0">
                          <a:latin typeface="Cambria Math" panose="02040503050406030204" pitchFamily="18" charset="0"/>
                        </a:rPr>
                        <m:t>⁡(</m:t>
                      </m:r>
                      <m:r>
                        <a:rPr lang="fr-FR" sz="3200" b="0" i="1" smtClean="0">
                          <a:latin typeface="Cambria Math" panose="02040503050406030204" pitchFamily="18" charset="0"/>
                        </a:rPr>
                        <m:t>𝑟𝑒𝑐</m:t>
                      </m:r>
                      <m:d>
                        <m:dPr>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r>
                            <a:rPr lang="fr-FR" sz="3200" b="0" i="1" smtClean="0">
                              <a:latin typeface="Cambria Math" panose="02040503050406030204" pitchFamily="18" charset="0"/>
                            </a:rPr>
                            <m:t>+1,</m:t>
                          </m:r>
                          <m:r>
                            <a:rPr lang="fr-FR" sz="3200" b="0" i="1" smtClean="0">
                              <a:latin typeface="Cambria Math" panose="02040503050406030204" pitchFamily="18" charset="0"/>
                            </a:rPr>
                            <m:t>𝑗</m:t>
                          </m:r>
                          <m:r>
                            <a:rPr lang="fr-FR" sz="3200" b="0" i="1" smtClean="0">
                              <a:latin typeface="Cambria Math" panose="02040503050406030204" pitchFamily="18" charset="0"/>
                            </a:rPr>
                            <m:t>−1</m:t>
                          </m:r>
                        </m:e>
                      </m:d>
                      <m:r>
                        <a:rPr lang="fr-FR" sz="3200" b="0" i="1" smtClean="0">
                          <a:latin typeface="Cambria Math" panose="02040503050406030204" pitchFamily="18" charset="0"/>
                        </a:rPr>
                        <m:t>,</m:t>
                      </m:r>
                    </m:oMath>
                    <m:oMath xmlns:m="http://schemas.openxmlformats.org/officeDocument/2006/math">
                      <m:r>
                        <a:rPr lang="fr-FR" sz="3200" b="0" i="1" smtClean="0">
                          <a:latin typeface="Cambria Math" panose="02040503050406030204" pitchFamily="18" charset="0"/>
                        </a:rPr>
                        <m:t>                                                         </m:t>
                      </m:r>
                      <m:r>
                        <a:rPr lang="fr-FR" sz="3200" b="0" i="1" smtClean="0">
                          <a:latin typeface="Cambria Math" panose="02040503050406030204" pitchFamily="18" charset="0"/>
                        </a:rPr>
                        <m:t>𝑟𝑒𝑐</m:t>
                      </m:r>
                      <m:d>
                        <m:dPr>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r>
                            <a:rPr lang="fr-FR" sz="3200" b="0" i="1" smtClean="0">
                              <a:latin typeface="Cambria Math" panose="02040503050406030204" pitchFamily="18" charset="0"/>
                            </a:rPr>
                            <m:t>+1,</m:t>
                          </m:r>
                          <m:r>
                            <a:rPr lang="fr-FR" sz="3200" b="0" i="1" smtClean="0">
                              <a:latin typeface="Cambria Math" panose="02040503050406030204" pitchFamily="18" charset="0"/>
                            </a:rPr>
                            <m:t>𝑗</m:t>
                          </m:r>
                        </m:e>
                      </m:d>
                    </m:oMath>
                    <m:oMath xmlns:m="http://schemas.openxmlformats.org/officeDocument/2006/math">
                      <m:r>
                        <a:rPr lang="fr-FR" sz="3200" b="0" i="1" smtClean="0">
                          <a:latin typeface="Cambria Math" panose="02040503050406030204" pitchFamily="18" charset="0"/>
                        </a:rPr>
                        <m:t>                                                         </m:t>
                      </m:r>
                      <m:r>
                        <a:rPr lang="fr-FR" sz="3200" b="0" i="1" smtClean="0">
                          <a:latin typeface="Cambria Math" panose="02040503050406030204" pitchFamily="18" charset="0"/>
                        </a:rPr>
                        <m:t>𝑟𝑒𝑐</m:t>
                      </m:r>
                      <m:r>
                        <a:rPr lang="fr-FR" sz="3200" b="0" i="1" smtClean="0">
                          <a:latin typeface="Cambria Math" panose="02040503050406030204" pitchFamily="18" charset="0"/>
                        </a:rPr>
                        <m:t>(</m:t>
                      </m:r>
                      <m:r>
                        <a:rPr lang="fr-FR" sz="3200" b="0" i="1" smtClean="0">
                          <a:latin typeface="Cambria Math" panose="02040503050406030204" pitchFamily="18" charset="0"/>
                        </a:rPr>
                        <m:t>𝑖</m:t>
                      </m:r>
                      <m:r>
                        <a:rPr lang="fr-FR" sz="3200" b="0" i="1" smtClean="0">
                          <a:latin typeface="Cambria Math" panose="02040503050406030204" pitchFamily="18" charset="0"/>
                        </a:rPr>
                        <m:t>+1,</m:t>
                      </m:r>
                      <m:r>
                        <a:rPr lang="fr-FR" sz="3200" b="0" i="1" smtClean="0">
                          <a:latin typeface="Cambria Math" panose="02040503050406030204" pitchFamily="18" charset="0"/>
                        </a:rPr>
                        <m:t>𝑗</m:t>
                      </m:r>
                      <m:r>
                        <a:rPr lang="fr-FR" sz="3200" b="0" i="1" smtClean="0">
                          <a:latin typeface="Cambria Math" panose="02040503050406030204" pitchFamily="18" charset="0"/>
                        </a:rPr>
                        <m:t>+1)</m:t>
                      </m:r>
                    </m:oMath>
                  </m:oMathPara>
                </a14:m>
                <a:endParaRPr lang="fr-FR" sz="3200" b="0"/>
              </a:p>
            </p:txBody>
          </p:sp>
        </mc:Choice>
        <mc:Fallback xmlns="">
          <p:sp>
            <p:nvSpPr>
              <p:cNvPr id="13" name="TextBox 12">
                <a:extLst>
                  <a:ext uri="{FF2B5EF4-FFF2-40B4-BE49-F238E27FC236}">
                    <a16:creationId xmlns:a16="http://schemas.microsoft.com/office/drawing/2014/main" id="{14D3D146-0E64-440A-B0B7-C4A4E0F5D9EF}"/>
                  </a:ext>
                </a:extLst>
              </p:cNvPr>
              <p:cNvSpPr txBox="1">
                <a:spLocks noRot="1" noChangeAspect="1" noMove="1" noResize="1" noEditPoints="1" noAdjustHandles="1" noChangeArrowheads="1" noChangeShapeType="1" noTextEdit="1"/>
              </p:cNvSpPr>
              <p:nvPr/>
            </p:nvSpPr>
            <p:spPr>
              <a:xfrm>
                <a:off x="1967691" y="4900136"/>
                <a:ext cx="8256619" cy="1477328"/>
              </a:xfrm>
              <a:prstGeom prst="rect">
                <a:avLst/>
              </a:prstGeom>
              <a:blipFill>
                <a:blip r:embed="rId2"/>
                <a:stretch>
                  <a:fillRect/>
                </a:stretch>
              </a:blipFill>
            </p:spPr>
            <p:txBody>
              <a:bodyPr/>
              <a:lstStyle/>
              <a:p>
                <a:r>
                  <a:rPr lang="fr-FR">
                    <a:noFill/>
                  </a:rPr>
                  <a:t> </a:t>
                </a:r>
              </a:p>
            </p:txBody>
          </p:sp>
        </mc:Fallback>
      </mc:AlternateContent>
      <p:sp>
        <p:nvSpPr>
          <p:cNvPr id="2" name="Rectangle 1">
            <a:extLst>
              <a:ext uri="{FF2B5EF4-FFF2-40B4-BE49-F238E27FC236}">
                <a16:creationId xmlns:a16="http://schemas.microsoft.com/office/drawing/2014/main" id="{4BC7A4E5-2289-480A-B6A3-0E4F48C440FE}"/>
              </a:ext>
            </a:extLst>
          </p:cNvPr>
          <p:cNvSpPr/>
          <p:nvPr/>
        </p:nvSpPr>
        <p:spPr bwMode="auto">
          <a:xfrm>
            <a:off x="3810000" y="9653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4" name="Rectangle 13">
            <a:extLst>
              <a:ext uri="{FF2B5EF4-FFF2-40B4-BE49-F238E27FC236}">
                <a16:creationId xmlns:a16="http://schemas.microsoft.com/office/drawing/2014/main" id="{5A8A1DB2-4BA4-4B69-B430-C89A1ABFA77B}"/>
              </a:ext>
            </a:extLst>
          </p:cNvPr>
          <p:cNvSpPr/>
          <p:nvPr/>
        </p:nvSpPr>
        <p:spPr bwMode="auto">
          <a:xfrm>
            <a:off x="4724400" y="9653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5" name="Rectangle 14">
            <a:extLst>
              <a:ext uri="{FF2B5EF4-FFF2-40B4-BE49-F238E27FC236}">
                <a16:creationId xmlns:a16="http://schemas.microsoft.com/office/drawing/2014/main" id="{17B42A8D-A906-4BCA-8891-9F47781C1CD9}"/>
              </a:ext>
            </a:extLst>
          </p:cNvPr>
          <p:cNvSpPr/>
          <p:nvPr/>
        </p:nvSpPr>
        <p:spPr bwMode="auto">
          <a:xfrm>
            <a:off x="5638800" y="9653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8" name="Rectangle 17">
            <a:extLst>
              <a:ext uri="{FF2B5EF4-FFF2-40B4-BE49-F238E27FC236}">
                <a16:creationId xmlns:a16="http://schemas.microsoft.com/office/drawing/2014/main" id="{7ACB36D8-9E7F-4E59-952C-CADEF5FA963B}"/>
              </a:ext>
            </a:extLst>
          </p:cNvPr>
          <p:cNvSpPr/>
          <p:nvPr/>
        </p:nvSpPr>
        <p:spPr bwMode="auto">
          <a:xfrm>
            <a:off x="6553200" y="9653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9" name="Rectangle 18">
            <a:extLst>
              <a:ext uri="{FF2B5EF4-FFF2-40B4-BE49-F238E27FC236}">
                <a16:creationId xmlns:a16="http://schemas.microsoft.com/office/drawing/2014/main" id="{7F4C94A0-12F2-4388-AC05-91BAFCCE7F50}"/>
              </a:ext>
            </a:extLst>
          </p:cNvPr>
          <p:cNvSpPr/>
          <p:nvPr/>
        </p:nvSpPr>
        <p:spPr bwMode="auto">
          <a:xfrm>
            <a:off x="7467600" y="9653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0" name="Rectangle 19">
            <a:extLst>
              <a:ext uri="{FF2B5EF4-FFF2-40B4-BE49-F238E27FC236}">
                <a16:creationId xmlns:a16="http://schemas.microsoft.com/office/drawing/2014/main" id="{FA30FD50-C521-4890-A8A0-866EDE09E777}"/>
              </a:ext>
            </a:extLst>
          </p:cNvPr>
          <p:cNvSpPr/>
          <p:nvPr/>
        </p:nvSpPr>
        <p:spPr bwMode="auto">
          <a:xfrm>
            <a:off x="3810000" y="18797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4" name="Rectangle 23">
            <a:extLst>
              <a:ext uri="{FF2B5EF4-FFF2-40B4-BE49-F238E27FC236}">
                <a16:creationId xmlns:a16="http://schemas.microsoft.com/office/drawing/2014/main" id="{A7DF2637-0C66-47FB-B9AF-AEBA8BADC5CE}"/>
              </a:ext>
            </a:extLst>
          </p:cNvPr>
          <p:cNvSpPr/>
          <p:nvPr/>
        </p:nvSpPr>
        <p:spPr bwMode="auto">
          <a:xfrm>
            <a:off x="7467600" y="18797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5" name="Rectangle 24">
            <a:extLst>
              <a:ext uri="{FF2B5EF4-FFF2-40B4-BE49-F238E27FC236}">
                <a16:creationId xmlns:a16="http://schemas.microsoft.com/office/drawing/2014/main" id="{A35ADF79-B12D-450F-86B6-92ACF50D7F7B}"/>
              </a:ext>
            </a:extLst>
          </p:cNvPr>
          <p:cNvSpPr/>
          <p:nvPr/>
        </p:nvSpPr>
        <p:spPr bwMode="auto">
          <a:xfrm>
            <a:off x="3810000" y="2797463"/>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9" name="Rectangle 28">
            <a:extLst>
              <a:ext uri="{FF2B5EF4-FFF2-40B4-BE49-F238E27FC236}">
                <a16:creationId xmlns:a16="http://schemas.microsoft.com/office/drawing/2014/main" id="{D7EA5CDD-6F81-40CA-AF5C-0E307D84AED5}"/>
              </a:ext>
            </a:extLst>
          </p:cNvPr>
          <p:cNvSpPr/>
          <p:nvPr/>
        </p:nvSpPr>
        <p:spPr bwMode="auto">
          <a:xfrm>
            <a:off x="7467600" y="2797463"/>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0" name="Rectangle 29">
            <a:extLst>
              <a:ext uri="{FF2B5EF4-FFF2-40B4-BE49-F238E27FC236}">
                <a16:creationId xmlns:a16="http://schemas.microsoft.com/office/drawing/2014/main" id="{7C53351F-B8C2-442E-BC19-B889D813F520}"/>
              </a:ext>
            </a:extLst>
          </p:cNvPr>
          <p:cNvSpPr/>
          <p:nvPr/>
        </p:nvSpPr>
        <p:spPr bwMode="auto">
          <a:xfrm>
            <a:off x="3810000" y="3684955"/>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1" name="Rectangle 30">
            <a:extLst>
              <a:ext uri="{FF2B5EF4-FFF2-40B4-BE49-F238E27FC236}">
                <a16:creationId xmlns:a16="http://schemas.microsoft.com/office/drawing/2014/main" id="{27C6DF5D-50AF-476E-92BC-20280D1AF726}"/>
              </a:ext>
            </a:extLst>
          </p:cNvPr>
          <p:cNvSpPr/>
          <p:nvPr/>
        </p:nvSpPr>
        <p:spPr bwMode="auto">
          <a:xfrm>
            <a:off x="4724400" y="3684955"/>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2" name="Rectangle 31">
            <a:extLst>
              <a:ext uri="{FF2B5EF4-FFF2-40B4-BE49-F238E27FC236}">
                <a16:creationId xmlns:a16="http://schemas.microsoft.com/office/drawing/2014/main" id="{5B27FC27-2E2E-4C1E-AF5D-D5DFF27D4D31}"/>
              </a:ext>
            </a:extLst>
          </p:cNvPr>
          <p:cNvSpPr/>
          <p:nvPr/>
        </p:nvSpPr>
        <p:spPr bwMode="auto">
          <a:xfrm>
            <a:off x="5638800" y="3684955"/>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3" name="Rectangle 32">
            <a:extLst>
              <a:ext uri="{FF2B5EF4-FFF2-40B4-BE49-F238E27FC236}">
                <a16:creationId xmlns:a16="http://schemas.microsoft.com/office/drawing/2014/main" id="{027F8908-A8D5-4E5A-ABD1-F0D1ABDCD46A}"/>
              </a:ext>
            </a:extLst>
          </p:cNvPr>
          <p:cNvSpPr/>
          <p:nvPr/>
        </p:nvSpPr>
        <p:spPr bwMode="auto">
          <a:xfrm>
            <a:off x="6553200" y="3684955"/>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4" name="Rectangle 33">
            <a:extLst>
              <a:ext uri="{FF2B5EF4-FFF2-40B4-BE49-F238E27FC236}">
                <a16:creationId xmlns:a16="http://schemas.microsoft.com/office/drawing/2014/main" id="{A7881A7C-FC1D-4203-B380-7A48EE62E481}"/>
              </a:ext>
            </a:extLst>
          </p:cNvPr>
          <p:cNvSpPr/>
          <p:nvPr/>
        </p:nvSpPr>
        <p:spPr bwMode="auto">
          <a:xfrm>
            <a:off x="7467600" y="3684955"/>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6" name="Rectangle 25">
            <a:extLst>
              <a:ext uri="{FF2B5EF4-FFF2-40B4-BE49-F238E27FC236}">
                <a16:creationId xmlns:a16="http://schemas.microsoft.com/office/drawing/2014/main" id="{9E317F9A-355D-43D0-97C2-48B684EDC044}"/>
              </a:ext>
            </a:extLst>
          </p:cNvPr>
          <p:cNvSpPr/>
          <p:nvPr/>
        </p:nvSpPr>
        <p:spPr bwMode="auto">
          <a:xfrm>
            <a:off x="4724400" y="2797463"/>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2400" dirty="0">
              <a:solidFill>
                <a:srgbClr val="F9AD57"/>
              </a:solidFill>
              <a:latin typeface="Consolas" panose="020B0609020204030204" pitchFamily="49" charset="0"/>
            </a:endParaRPr>
          </a:p>
        </p:txBody>
      </p:sp>
      <p:sp>
        <p:nvSpPr>
          <p:cNvPr id="28" name="Rectangle 27">
            <a:extLst>
              <a:ext uri="{FF2B5EF4-FFF2-40B4-BE49-F238E27FC236}">
                <a16:creationId xmlns:a16="http://schemas.microsoft.com/office/drawing/2014/main" id="{AE72C7F4-45BC-427E-8E41-09392CE8D43D}"/>
              </a:ext>
            </a:extLst>
          </p:cNvPr>
          <p:cNvSpPr/>
          <p:nvPr/>
        </p:nvSpPr>
        <p:spPr bwMode="auto">
          <a:xfrm>
            <a:off x="6553200" y="2797463"/>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2400" dirty="0">
              <a:solidFill>
                <a:srgbClr val="F9AD57"/>
              </a:solidFill>
              <a:latin typeface="Consolas" panose="020B0609020204030204" pitchFamily="49" charset="0"/>
            </a:endParaRPr>
          </a:p>
        </p:txBody>
      </p:sp>
      <p:sp>
        <p:nvSpPr>
          <p:cNvPr id="22" name="Rectangle 21">
            <a:extLst>
              <a:ext uri="{FF2B5EF4-FFF2-40B4-BE49-F238E27FC236}">
                <a16:creationId xmlns:a16="http://schemas.microsoft.com/office/drawing/2014/main" id="{C3441DA2-1DC0-472B-BE59-A6E6B6C8515E}"/>
              </a:ext>
            </a:extLst>
          </p:cNvPr>
          <p:cNvSpPr/>
          <p:nvPr/>
        </p:nvSpPr>
        <p:spPr bwMode="auto">
          <a:xfrm>
            <a:off x="5638800" y="1879729"/>
            <a:ext cx="914400" cy="914400"/>
          </a:xfrm>
          <a:prstGeom prst="rect">
            <a:avLst/>
          </a:prstGeom>
          <a:solidFill>
            <a:srgbClr val="343D46"/>
          </a:solidFill>
          <a:ln w="57150">
            <a:solidFill>
              <a:srgbClr val="F9AE57"/>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45" name="TextBox 44">
            <a:extLst>
              <a:ext uri="{FF2B5EF4-FFF2-40B4-BE49-F238E27FC236}">
                <a16:creationId xmlns:a16="http://schemas.microsoft.com/office/drawing/2014/main" id="{28329190-FD7E-43E6-B5B5-A93EEAF9F0F5}"/>
              </a:ext>
            </a:extLst>
          </p:cNvPr>
          <p:cNvSpPr txBox="1"/>
          <p:nvPr/>
        </p:nvSpPr>
        <p:spPr>
          <a:xfrm>
            <a:off x="2447925" y="1970286"/>
            <a:ext cx="1303972" cy="707886"/>
          </a:xfrm>
          <a:prstGeom prst="rect">
            <a:avLst/>
          </a:prstGeom>
          <a:noFill/>
        </p:spPr>
        <p:txBody>
          <a:bodyPr wrap="square" rtlCol="0">
            <a:spAutoFit/>
          </a:bodyPr>
          <a:lstStyle/>
          <a:p>
            <a:pPr algn="r"/>
            <a:r>
              <a:rPr lang="fr-FR" sz="4000"/>
              <a:t>i-1</a:t>
            </a:r>
            <a:endParaRPr lang="fr-FR" sz="4000" dirty="0"/>
          </a:p>
        </p:txBody>
      </p:sp>
      <p:sp>
        <p:nvSpPr>
          <p:cNvPr id="46" name="TextBox 45">
            <a:extLst>
              <a:ext uri="{FF2B5EF4-FFF2-40B4-BE49-F238E27FC236}">
                <a16:creationId xmlns:a16="http://schemas.microsoft.com/office/drawing/2014/main" id="{EEE4A23F-96E5-4A9B-AC6C-103DF9FA8588}"/>
              </a:ext>
            </a:extLst>
          </p:cNvPr>
          <p:cNvSpPr txBox="1"/>
          <p:nvPr/>
        </p:nvSpPr>
        <p:spPr>
          <a:xfrm>
            <a:off x="2022157" y="2893750"/>
            <a:ext cx="1729740" cy="707886"/>
          </a:xfrm>
          <a:prstGeom prst="rect">
            <a:avLst/>
          </a:prstGeom>
          <a:noFill/>
        </p:spPr>
        <p:txBody>
          <a:bodyPr wrap="square" rtlCol="0">
            <a:spAutoFit/>
          </a:bodyPr>
          <a:lstStyle/>
          <a:p>
            <a:pPr algn="r"/>
            <a:r>
              <a:rPr lang="fr-FR" sz="4000"/>
              <a:t>i</a:t>
            </a:r>
            <a:endParaRPr lang="fr-FR" sz="4000" dirty="0"/>
          </a:p>
        </p:txBody>
      </p:sp>
      <p:sp>
        <p:nvSpPr>
          <p:cNvPr id="47" name="TextBox 46">
            <a:extLst>
              <a:ext uri="{FF2B5EF4-FFF2-40B4-BE49-F238E27FC236}">
                <a16:creationId xmlns:a16="http://schemas.microsoft.com/office/drawing/2014/main" id="{D06894E1-9117-40FA-9C6A-934D5A101986}"/>
              </a:ext>
            </a:extLst>
          </p:cNvPr>
          <p:cNvSpPr txBox="1"/>
          <p:nvPr/>
        </p:nvSpPr>
        <p:spPr>
          <a:xfrm>
            <a:off x="5696903" y="164118"/>
            <a:ext cx="845820" cy="707886"/>
          </a:xfrm>
          <a:prstGeom prst="rect">
            <a:avLst/>
          </a:prstGeom>
          <a:noFill/>
        </p:spPr>
        <p:txBody>
          <a:bodyPr wrap="square" rtlCol="0">
            <a:spAutoFit/>
          </a:bodyPr>
          <a:lstStyle/>
          <a:p>
            <a:pPr algn="ctr"/>
            <a:r>
              <a:rPr lang="fr-FR" sz="4000"/>
              <a:t>j</a:t>
            </a:r>
            <a:endParaRPr lang="fr-FR" sz="4000" dirty="0"/>
          </a:p>
        </p:txBody>
      </p:sp>
      <p:sp>
        <p:nvSpPr>
          <p:cNvPr id="48" name="TextBox 47">
            <a:extLst>
              <a:ext uri="{FF2B5EF4-FFF2-40B4-BE49-F238E27FC236}">
                <a16:creationId xmlns:a16="http://schemas.microsoft.com/office/drawing/2014/main" id="{37AB6A17-3238-4E1C-BA8F-0E10A741718D}"/>
              </a:ext>
            </a:extLst>
          </p:cNvPr>
          <p:cNvSpPr txBox="1"/>
          <p:nvPr/>
        </p:nvSpPr>
        <p:spPr>
          <a:xfrm>
            <a:off x="4345376" y="164118"/>
            <a:ext cx="1603868" cy="707886"/>
          </a:xfrm>
          <a:prstGeom prst="rect">
            <a:avLst/>
          </a:prstGeom>
          <a:noFill/>
        </p:spPr>
        <p:txBody>
          <a:bodyPr wrap="square" rtlCol="0">
            <a:spAutoFit/>
          </a:bodyPr>
          <a:lstStyle/>
          <a:p>
            <a:pPr algn="ctr"/>
            <a:r>
              <a:rPr lang="fr-FR" sz="4000"/>
              <a:t>j-1</a:t>
            </a:r>
            <a:endParaRPr lang="fr-FR" sz="4000" dirty="0"/>
          </a:p>
        </p:txBody>
      </p:sp>
      <p:sp>
        <p:nvSpPr>
          <p:cNvPr id="49" name="TextBox 48">
            <a:extLst>
              <a:ext uri="{FF2B5EF4-FFF2-40B4-BE49-F238E27FC236}">
                <a16:creationId xmlns:a16="http://schemas.microsoft.com/office/drawing/2014/main" id="{377EA81F-4DB6-462B-82D8-8ECD2FF710F8}"/>
              </a:ext>
            </a:extLst>
          </p:cNvPr>
          <p:cNvSpPr txBox="1"/>
          <p:nvPr/>
        </p:nvSpPr>
        <p:spPr>
          <a:xfrm>
            <a:off x="6208466" y="164118"/>
            <a:ext cx="1603868" cy="707886"/>
          </a:xfrm>
          <a:prstGeom prst="rect">
            <a:avLst/>
          </a:prstGeom>
          <a:noFill/>
        </p:spPr>
        <p:txBody>
          <a:bodyPr wrap="square" rtlCol="0">
            <a:spAutoFit/>
          </a:bodyPr>
          <a:lstStyle/>
          <a:p>
            <a:pPr algn="ctr"/>
            <a:r>
              <a:rPr lang="fr-FR" sz="4000"/>
              <a:t>j+1</a:t>
            </a:r>
            <a:endParaRPr lang="fr-FR" sz="4000" dirty="0"/>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E359E5A-EB6A-4516-9D6B-EB5D9096457B}"/>
                  </a:ext>
                </a:extLst>
              </p:cNvPr>
              <p:cNvSpPr txBox="1"/>
              <p:nvPr/>
            </p:nvSpPr>
            <p:spPr>
              <a:xfrm>
                <a:off x="1967690" y="4900136"/>
                <a:ext cx="2038828" cy="49244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200" b="0" i="1" smtClean="0">
                          <a:latin typeface="Cambria Math" panose="02040503050406030204" pitchFamily="18" charset="0"/>
                        </a:rPr>
                        <m:t>𝑟𝑒𝑐</m:t>
                      </m:r>
                      <m:d>
                        <m:dPr>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r>
                            <a:rPr lang="fr-FR" sz="3200" b="0" i="1" smtClean="0">
                              <a:latin typeface="Cambria Math" panose="02040503050406030204" pitchFamily="18" charset="0"/>
                            </a:rPr>
                            <m:t>,</m:t>
                          </m:r>
                          <m:r>
                            <a:rPr lang="fr-FR" sz="3200" b="0" i="1" smtClean="0">
                              <a:latin typeface="Cambria Math" panose="02040503050406030204" pitchFamily="18" charset="0"/>
                            </a:rPr>
                            <m:t>𝑗</m:t>
                          </m:r>
                        </m:e>
                      </m:d>
                      <m:r>
                        <a:rPr lang="fr-FR" sz="3200" b="0" i="1" smtClean="0">
                          <a:latin typeface="Cambria Math" panose="02040503050406030204" pitchFamily="18" charset="0"/>
                        </a:rPr>
                        <m:t>=</m:t>
                      </m:r>
                    </m:oMath>
                  </m:oMathPara>
                </a14:m>
                <a:endParaRPr lang="fr-FR" sz="3200" b="0"/>
              </a:p>
            </p:txBody>
          </p:sp>
        </mc:Choice>
        <mc:Fallback xmlns="">
          <p:sp>
            <p:nvSpPr>
              <p:cNvPr id="50" name="TextBox 49">
                <a:extLst>
                  <a:ext uri="{FF2B5EF4-FFF2-40B4-BE49-F238E27FC236}">
                    <a16:creationId xmlns:a16="http://schemas.microsoft.com/office/drawing/2014/main" id="{AE359E5A-EB6A-4516-9D6B-EB5D9096457B}"/>
                  </a:ext>
                </a:extLst>
              </p:cNvPr>
              <p:cNvSpPr txBox="1">
                <a:spLocks noRot="1" noChangeAspect="1" noMove="1" noResize="1" noEditPoints="1" noAdjustHandles="1" noChangeArrowheads="1" noChangeShapeType="1" noTextEdit="1"/>
              </p:cNvSpPr>
              <p:nvPr/>
            </p:nvSpPr>
            <p:spPr>
              <a:xfrm>
                <a:off x="1967690" y="4900136"/>
                <a:ext cx="2038828" cy="492443"/>
              </a:xfrm>
              <a:prstGeom prst="rect">
                <a:avLst/>
              </a:prstGeom>
              <a:blipFill>
                <a:blip r:embed="rId3"/>
                <a:stretch>
                  <a:fillRect/>
                </a:stretch>
              </a:blipFill>
            </p:spPr>
            <p:txBody>
              <a:bodyPr/>
              <a:lstStyle/>
              <a:p>
                <a:r>
                  <a:rPr lang="fr-FR">
                    <a:noFill/>
                  </a:rPr>
                  <a:t> </a:t>
                </a:r>
              </a:p>
            </p:txBody>
          </p:sp>
        </mc:Fallback>
      </mc:AlternateContent>
      <p:sp>
        <p:nvSpPr>
          <p:cNvPr id="23" name="Rectangle 22">
            <a:extLst>
              <a:ext uri="{FF2B5EF4-FFF2-40B4-BE49-F238E27FC236}">
                <a16:creationId xmlns:a16="http://schemas.microsoft.com/office/drawing/2014/main" id="{3ABD4B05-3FBC-449C-AEA5-CC5EEE64634C}"/>
              </a:ext>
            </a:extLst>
          </p:cNvPr>
          <p:cNvSpPr/>
          <p:nvPr/>
        </p:nvSpPr>
        <p:spPr bwMode="auto">
          <a:xfrm>
            <a:off x="6553200" y="1879729"/>
            <a:ext cx="914400" cy="914400"/>
          </a:xfrm>
          <a:prstGeom prst="rect">
            <a:avLst/>
          </a:prstGeom>
          <a:solidFill>
            <a:srgbClr val="343D46"/>
          </a:solidFill>
          <a:ln w="57150">
            <a:solidFill>
              <a:srgbClr val="F9AE57"/>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2400" dirty="0">
              <a:solidFill>
                <a:srgbClr val="F9AD57"/>
              </a:solidFill>
              <a:latin typeface="Consolas" panose="020B0609020204030204" pitchFamily="49" charset="0"/>
            </a:endParaRPr>
          </a:p>
        </p:txBody>
      </p:sp>
      <p:sp>
        <p:nvSpPr>
          <p:cNvPr id="21" name="Rectangle 20">
            <a:extLst>
              <a:ext uri="{FF2B5EF4-FFF2-40B4-BE49-F238E27FC236}">
                <a16:creationId xmlns:a16="http://schemas.microsoft.com/office/drawing/2014/main" id="{521982A2-5686-46D1-BEE7-31D129E51B8C}"/>
              </a:ext>
            </a:extLst>
          </p:cNvPr>
          <p:cNvSpPr/>
          <p:nvPr/>
        </p:nvSpPr>
        <p:spPr bwMode="auto">
          <a:xfrm>
            <a:off x="4724400" y="1879729"/>
            <a:ext cx="914400" cy="914400"/>
          </a:xfrm>
          <a:prstGeom prst="rect">
            <a:avLst/>
          </a:prstGeom>
          <a:solidFill>
            <a:srgbClr val="343D46"/>
          </a:solidFill>
          <a:ln w="57150">
            <a:solidFill>
              <a:srgbClr val="F9AE57"/>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2400" dirty="0">
              <a:solidFill>
                <a:srgbClr val="F9AD57"/>
              </a:solidFill>
              <a:latin typeface="Consolas" panose="020B0609020204030204" pitchFamily="49" charset="0"/>
            </a:endParaRPr>
          </a:p>
        </p:txBody>
      </p:sp>
      <p:sp>
        <p:nvSpPr>
          <p:cNvPr id="27" name="Rectangle 26">
            <a:extLst>
              <a:ext uri="{FF2B5EF4-FFF2-40B4-BE49-F238E27FC236}">
                <a16:creationId xmlns:a16="http://schemas.microsoft.com/office/drawing/2014/main" id="{0CFE4547-D6C2-4FB8-813E-4FFCB823FEB0}"/>
              </a:ext>
            </a:extLst>
          </p:cNvPr>
          <p:cNvSpPr/>
          <p:nvPr/>
        </p:nvSpPr>
        <p:spPr bwMode="auto">
          <a:xfrm>
            <a:off x="5638800" y="2797463"/>
            <a:ext cx="914400" cy="914400"/>
          </a:xfrm>
          <a:prstGeom prst="rect">
            <a:avLst/>
          </a:prstGeom>
          <a:solidFill>
            <a:srgbClr val="343D46"/>
          </a:solidFill>
          <a:ln w="57150">
            <a:solidFill>
              <a:srgbClr val="00EFD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FA72E8EE-9A60-4406-9CF8-0C614073A91D}"/>
              </a:ext>
            </a:extLst>
          </p:cNvPr>
          <p:cNvCxnSpPr>
            <a:cxnSpLocks/>
          </p:cNvCxnSpPr>
          <p:nvPr/>
        </p:nvCxnSpPr>
        <p:spPr>
          <a:xfrm flipH="1">
            <a:off x="4258865" y="2336929"/>
            <a:ext cx="914403" cy="917734"/>
          </a:xfrm>
          <a:prstGeom prst="straightConnector1">
            <a:avLst/>
          </a:prstGeom>
          <a:ln w="38100">
            <a:solidFill>
              <a:srgbClr val="8690FA">
                <a:alpha val="15000"/>
              </a:srgb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DE9084D-6D37-4454-9C33-D750440E0CA9}"/>
              </a:ext>
            </a:extLst>
          </p:cNvPr>
          <p:cNvCxnSpPr>
            <a:cxnSpLocks/>
          </p:cNvCxnSpPr>
          <p:nvPr/>
        </p:nvCxnSpPr>
        <p:spPr>
          <a:xfrm>
            <a:off x="5197078" y="2336929"/>
            <a:ext cx="907257" cy="917734"/>
          </a:xfrm>
          <a:prstGeom prst="straightConnector1">
            <a:avLst/>
          </a:prstGeom>
          <a:ln w="38100">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1D23F5B-BAD0-4274-A74D-15421B794B00}"/>
              </a:ext>
            </a:extLst>
          </p:cNvPr>
          <p:cNvCxnSpPr>
            <a:cxnSpLocks/>
          </p:cNvCxnSpPr>
          <p:nvPr/>
        </p:nvCxnSpPr>
        <p:spPr>
          <a:xfrm>
            <a:off x="5189934" y="2336929"/>
            <a:ext cx="0" cy="917734"/>
          </a:xfrm>
          <a:prstGeom prst="straightConnector1">
            <a:avLst/>
          </a:prstGeom>
          <a:ln w="38100">
            <a:solidFill>
              <a:srgbClr val="8690FA">
                <a:alpha val="15000"/>
              </a:srgb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1F9786-62FA-4346-9FD8-E7A5D2A460F7}"/>
              </a:ext>
            </a:extLst>
          </p:cNvPr>
          <p:cNvCxnSpPr>
            <a:cxnSpLocks/>
          </p:cNvCxnSpPr>
          <p:nvPr/>
        </p:nvCxnSpPr>
        <p:spPr>
          <a:xfrm flipH="1">
            <a:off x="5157787" y="2336929"/>
            <a:ext cx="914403" cy="917734"/>
          </a:xfrm>
          <a:prstGeom prst="straightConnector1">
            <a:avLst/>
          </a:prstGeom>
          <a:ln w="38100">
            <a:solidFill>
              <a:srgbClr val="8690FA">
                <a:alpha val="15000"/>
              </a:srgb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D4B605A-88F1-4AA0-BF9E-2540B74CEEB7}"/>
              </a:ext>
            </a:extLst>
          </p:cNvPr>
          <p:cNvCxnSpPr>
            <a:cxnSpLocks/>
          </p:cNvCxnSpPr>
          <p:nvPr/>
        </p:nvCxnSpPr>
        <p:spPr>
          <a:xfrm>
            <a:off x="6096000" y="2336929"/>
            <a:ext cx="907257" cy="917734"/>
          </a:xfrm>
          <a:prstGeom prst="straightConnector1">
            <a:avLst/>
          </a:prstGeom>
          <a:ln w="38100">
            <a:solidFill>
              <a:srgbClr val="8690FA">
                <a:alpha val="15000"/>
              </a:srgb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17E11A8-415E-4E85-A746-302074C26F34}"/>
              </a:ext>
            </a:extLst>
          </p:cNvPr>
          <p:cNvCxnSpPr>
            <a:cxnSpLocks/>
          </p:cNvCxnSpPr>
          <p:nvPr/>
        </p:nvCxnSpPr>
        <p:spPr>
          <a:xfrm>
            <a:off x="6088856" y="2336929"/>
            <a:ext cx="0" cy="917734"/>
          </a:xfrm>
          <a:prstGeom prst="straightConnector1">
            <a:avLst/>
          </a:prstGeom>
          <a:ln w="38100">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250CE2E-EDAF-4AAD-8F3A-ADEEA850177F}"/>
              </a:ext>
            </a:extLst>
          </p:cNvPr>
          <p:cNvCxnSpPr>
            <a:cxnSpLocks/>
          </p:cNvCxnSpPr>
          <p:nvPr/>
        </p:nvCxnSpPr>
        <p:spPr>
          <a:xfrm flipH="1">
            <a:off x="6072981" y="2336929"/>
            <a:ext cx="914403" cy="917734"/>
          </a:xfrm>
          <a:prstGeom prst="straightConnector1">
            <a:avLst/>
          </a:prstGeom>
          <a:ln w="38100">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73C45D-A716-4FED-9D28-01C319806B59}"/>
              </a:ext>
            </a:extLst>
          </p:cNvPr>
          <p:cNvCxnSpPr>
            <a:cxnSpLocks/>
          </p:cNvCxnSpPr>
          <p:nvPr/>
        </p:nvCxnSpPr>
        <p:spPr>
          <a:xfrm>
            <a:off x="7011194" y="2336929"/>
            <a:ext cx="907257" cy="917734"/>
          </a:xfrm>
          <a:prstGeom prst="straightConnector1">
            <a:avLst/>
          </a:prstGeom>
          <a:ln w="38100">
            <a:solidFill>
              <a:srgbClr val="8690FA">
                <a:alpha val="15000"/>
              </a:srgb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5373A7-739D-4D91-9513-268C5F80B1B5}"/>
              </a:ext>
            </a:extLst>
          </p:cNvPr>
          <p:cNvCxnSpPr>
            <a:cxnSpLocks/>
          </p:cNvCxnSpPr>
          <p:nvPr/>
        </p:nvCxnSpPr>
        <p:spPr>
          <a:xfrm>
            <a:off x="7004050" y="2336929"/>
            <a:ext cx="0" cy="917734"/>
          </a:xfrm>
          <a:prstGeom prst="straightConnector1">
            <a:avLst/>
          </a:prstGeom>
          <a:ln w="38100">
            <a:solidFill>
              <a:srgbClr val="8690FA">
                <a:alpha val="15000"/>
              </a:srgb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14008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a:t>
            </a:r>
            <a:endParaRPr lang="fr-FR" sz="4800" dirty="0">
              <a:solidFill>
                <a:srgbClr val="343D46"/>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343D46"/>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a:t>
            </a:r>
            <a:endParaRPr lang="fr-FR" sz="4800" dirty="0">
              <a:solidFill>
                <a:srgbClr val="343D46"/>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6</a:t>
            </a:r>
            <a:endParaRPr lang="fr-FR" sz="3000" dirty="0">
              <a:solidFill>
                <a:srgbClr val="343D46"/>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6765999" y="2298700"/>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5713487"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6748537"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195070147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a:t>
            </a:r>
            <a:endParaRPr lang="fr-FR" sz="4800" dirty="0">
              <a:solidFill>
                <a:srgbClr val="343D46"/>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9</a:t>
            </a:r>
            <a:endParaRPr lang="fr-FR" sz="4800" dirty="0">
              <a:solidFill>
                <a:srgbClr val="343D46"/>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a:t>
            </a:r>
            <a:endParaRPr lang="fr-FR" sz="4800" dirty="0">
              <a:solidFill>
                <a:srgbClr val="343D46"/>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6</a:t>
            </a:r>
            <a:endParaRPr lang="fr-FR" sz="3000" dirty="0">
              <a:solidFill>
                <a:srgbClr val="343D46"/>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6765999" y="2298700"/>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5713487"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6748537"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204471116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a:t>
            </a:r>
            <a:endParaRPr lang="fr-FR" sz="4800" dirty="0">
              <a:solidFill>
                <a:srgbClr val="343D46"/>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a:t>
            </a:r>
            <a:endParaRPr lang="fr-FR" sz="4800" dirty="0">
              <a:solidFill>
                <a:srgbClr val="343D46"/>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343D46"/>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12</a:t>
            </a:r>
            <a:endParaRPr lang="fr-FR" sz="4800" dirty="0">
              <a:solidFill>
                <a:srgbClr val="343D46"/>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19</a:t>
            </a:r>
            <a:endParaRPr lang="fr-FR" sz="3000" dirty="0">
              <a:solidFill>
                <a:srgbClr val="343D46"/>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7878670" y="2298700"/>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6826158"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7861208"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372795233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a:t>
            </a:r>
            <a:endParaRPr lang="fr-FR" sz="4800" dirty="0">
              <a:solidFill>
                <a:srgbClr val="343D46"/>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a:t>
            </a:r>
            <a:endParaRPr lang="fr-FR" sz="4800" dirty="0">
              <a:solidFill>
                <a:srgbClr val="343D46"/>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31</a:t>
            </a:r>
            <a:endParaRPr lang="fr-FR" sz="4800" dirty="0">
              <a:solidFill>
                <a:srgbClr val="343D46"/>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12</a:t>
            </a:r>
            <a:endParaRPr lang="fr-FR" sz="4800" dirty="0">
              <a:solidFill>
                <a:srgbClr val="343D46"/>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19</a:t>
            </a:r>
            <a:endParaRPr lang="fr-FR" sz="3000" dirty="0">
              <a:solidFill>
                <a:srgbClr val="343D46"/>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7878670" y="2298700"/>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6826158"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7861208"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365336616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a:t>
            </a:r>
            <a:endParaRPr lang="fr-FR" sz="4800" dirty="0">
              <a:solidFill>
                <a:srgbClr val="343D46"/>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12</a:t>
            </a:r>
            <a:endParaRPr lang="fr-FR" sz="4800" dirty="0">
              <a:solidFill>
                <a:srgbClr val="343D46"/>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343D46"/>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15</a:t>
            </a:r>
            <a:endParaRPr lang="fr-FR" sz="4800" dirty="0">
              <a:solidFill>
                <a:srgbClr val="343D46"/>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7</a:t>
            </a:r>
            <a:endParaRPr lang="fr-FR" sz="3000" dirty="0">
              <a:solidFill>
                <a:srgbClr val="343D46"/>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8992299" y="2298700"/>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7939787"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8974837"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4391771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F005AAB-4F3B-43ED-8A74-0A182369C5F6}"/>
                  </a:ext>
                </a:extLst>
              </p:cNvPr>
              <p:cNvSpPr txBox="1"/>
              <p:nvPr/>
            </p:nvSpPr>
            <p:spPr>
              <a:xfrm>
                <a:off x="247650" y="246290"/>
                <a:ext cx="6486525" cy="2246769"/>
              </a:xfrm>
              <a:prstGeom prst="rect">
                <a:avLst/>
              </a:prstGeom>
              <a:noFill/>
            </p:spPr>
            <p:txBody>
              <a:bodyPr wrap="square" rtlCol="0">
                <a:spAutoFit/>
              </a:bodyPr>
              <a:lstStyle/>
              <a:p>
                <a:r>
                  <a:rPr lang="fr-FR" sz="2000">
                    <a:latin typeface="Eudoxus Sans" pitchFamily="2" charset="0"/>
                    <a:cs typeface="Eudoxus Sans" pitchFamily="2" charset="0"/>
                  </a:rPr>
                  <a:t>Given a </a:t>
                </a:r>
                <a14:m>
                  <m:oMath xmlns:m="http://schemas.openxmlformats.org/officeDocument/2006/math">
                    <m:r>
                      <a:rPr lang="fr-FR" sz="2000" i="1" smtClean="0">
                        <a:latin typeface="Cambria Math" panose="02040503050406030204" pitchFamily="18" charset="0"/>
                        <a:cs typeface="Eudoxus Sans" pitchFamily="2" charset="0"/>
                      </a:rPr>
                      <m:t>𝑚𝑖𝑛𝑒</m:t>
                    </m:r>
                  </m:oMath>
                </a14:m>
                <a:r>
                  <a:rPr lang="fr-FR" sz="2000">
                    <a:latin typeface="Eudoxus Sans" pitchFamily="2" charset="0"/>
                    <a:cs typeface="Eudoxus Sans" pitchFamily="2" charset="0"/>
                  </a:rPr>
                  <a:t> of n rows and m columns where </a:t>
                </a:r>
                <a14:m>
                  <m:oMath xmlns:m="http://schemas.openxmlformats.org/officeDocument/2006/math">
                    <m:r>
                      <a:rPr lang="fr-FR" sz="2000" i="1" smtClean="0">
                        <a:latin typeface="Cambria Math" panose="02040503050406030204" pitchFamily="18" charset="0"/>
                        <a:cs typeface="Eudoxus Sans" pitchFamily="2" charset="0"/>
                      </a:rPr>
                      <m:t>𝑚𝑖𝑛𝑒</m:t>
                    </m:r>
                    <m:r>
                      <a:rPr lang="fr-FR" sz="2000" i="1" smtClean="0">
                        <a:latin typeface="Cambria Math" panose="02040503050406030204" pitchFamily="18" charset="0"/>
                        <a:cs typeface="Eudoxus Sans" pitchFamily="2" charset="0"/>
                      </a:rPr>
                      <m:t>[</m:t>
                    </m:r>
                    <m:r>
                      <a:rPr lang="fr-FR" sz="2000" i="1" smtClean="0">
                        <a:latin typeface="Cambria Math" panose="02040503050406030204" pitchFamily="18" charset="0"/>
                        <a:cs typeface="Eudoxus Sans" pitchFamily="2" charset="0"/>
                      </a:rPr>
                      <m:t>𝑖</m:t>
                    </m:r>
                    <m:r>
                      <a:rPr lang="fr-FR" sz="2000" i="1" smtClean="0">
                        <a:latin typeface="Cambria Math" panose="02040503050406030204" pitchFamily="18" charset="0"/>
                        <a:cs typeface="Eudoxus Sans" pitchFamily="2" charset="0"/>
                      </a:rPr>
                      <m:t>][</m:t>
                    </m:r>
                    <m:r>
                      <a:rPr lang="fr-FR" sz="2000" i="1" smtClean="0">
                        <a:latin typeface="Cambria Math" panose="02040503050406030204" pitchFamily="18" charset="0"/>
                        <a:cs typeface="Eudoxus Sans" pitchFamily="2" charset="0"/>
                      </a:rPr>
                      <m:t>𝑗</m:t>
                    </m:r>
                    <m:r>
                      <a:rPr lang="fr-FR" sz="2000" i="1" smtClean="0">
                        <a:latin typeface="Cambria Math" panose="02040503050406030204" pitchFamily="18" charset="0"/>
                        <a:cs typeface="Eudoxus Sans" pitchFamily="2" charset="0"/>
                      </a:rPr>
                      <m:t>]</m:t>
                    </m:r>
                  </m:oMath>
                </a14:m>
                <a:r>
                  <a:rPr lang="fr-FR" sz="2000">
                    <a:latin typeface="Eudoxus Sans" pitchFamily="2" charset="0"/>
                    <a:cs typeface="Eudoxus Sans" pitchFamily="2" charset="0"/>
                  </a:rPr>
                  <a:t> represents the amount of gold that is present there, we want </a:t>
                </a:r>
                <a:r>
                  <a:rPr lang="en-US" sz="2000">
                    <a:latin typeface="Eudoxus Sans" pitchFamily="2" charset="0"/>
                    <a:cs typeface="Eudoxus Sans" pitchFamily="2" charset="0"/>
                  </a:rPr>
                  <a:t>to enter from the top of the mine and take as much gold as possible when exiting from the bottom, knowing that we can only move to the bottom, to the bottom-left, or to the bottom-right. We can exit from anywhere from the last row.</a:t>
                </a:r>
              </a:p>
            </p:txBody>
          </p:sp>
        </mc:Choice>
        <mc:Fallback xmlns="">
          <p:sp>
            <p:nvSpPr>
              <p:cNvPr id="2" name="TextBox 1">
                <a:extLst>
                  <a:ext uri="{FF2B5EF4-FFF2-40B4-BE49-F238E27FC236}">
                    <a16:creationId xmlns:a16="http://schemas.microsoft.com/office/drawing/2014/main" id="{4F005AAB-4F3B-43ED-8A74-0A182369C5F6}"/>
                  </a:ext>
                </a:extLst>
              </p:cNvPr>
              <p:cNvSpPr txBox="1">
                <a:spLocks noRot="1" noChangeAspect="1" noMove="1" noResize="1" noEditPoints="1" noAdjustHandles="1" noChangeArrowheads="1" noChangeShapeType="1" noTextEdit="1"/>
              </p:cNvSpPr>
              <p:nvPr/>
            </p:nvSpPr>
            <p:spPr>
              <a:xfrm>
                <a:off x="247650" y="246290"/>
                <a:ext cx="6486525" cy="2246769"/>
              </a:xfrm>
              <a:prstGeom prst="rect">
                <a:avLst/>
              </a:prstGeom>
              <a:blipFill>
                <a:blip r:embed="rId2"/>
                <a:stretch>
                  <a:fillRect l="-1034" t="-1626" r="-940" b="-352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9591108-B200-45A3-B61F-8C9937822B83}"/>
                  </a:ext>
                </a:extLst>
              </p:cNvPr>
              <p:cNvSpPr txBox="1"/>
              <p:nvPr/>
            </p:nvSpPr>
            <p:spPr>
              <a:xfrm>
                <a:off x="8815161" y="115662"/>
                <a:ext cx="3376839"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3200" b="0" i="1" smtClean="0">
                              <a:latin typeface="Cambria Math" panose="02040503050406030204" pitchFamily="18" charset="0"/>
                              <a:cs typeface="Eudoxus Sans Medium" pitchFamily="2" charset="0"/>
                            </a:rPr>
                          </m:ctrlPr>
                        </m:dPr>
                        <m:e>
                          <m:r>
                            <a:rPr lang="fr-FR" sz="3200" b="0" i="1" smtClean="0">
                              <a:latin typeface="Cambria Math" panose="02040503050406030204" pitchFamily="18" charset="0"/>
                              <a:cs typeface="Eudoxus Sans Medium" pitchFamily="2" charset="0"/>
                            </a:rPr>
                            <m:t>𝑚𝑎𝑡𝑟𝑖𝑥</m:t>
                          </m:r>
                        </m:e>
                      </m:d>
                      <m:r>
                        <a:rPr lang="fr-FR" sz="3200" b="0" i="1" smtClean="0">
                          <a:latin typeface="Cambria Math" panose="02040503050406030204" pitchFamily="18" charset="0"/>
                          <a:cs typeface="Eudoxus Sans Medium" pitchFamily="2" charset="0"/>
                        </a:rPr>
                        <m:t>≥1</m:t>
                      </m:r>
                    </m:oMath>
                    <m:oMath xmlns:m="http://schemas.openxmlformats.org/officeDocument/2006/math">
                      <m:d>
                        <m:dPr>
                          <m:begChr m:val="|"/>
                          <m:endChr m:val="|"/>
                          <m:ctrlPr>
                            <a:rPr lang="fr-FR" sz="3200" b="0" i="1" smtClean="0">
                              <a:latin typeface="Cambria Math" panose="02040503050406030204" pitchFamily="18" charset="0"/>
                              <a:cs typeface="Eudoxus Sans Medium" pitchFamily="2" charset="0"/>
                            </a:rPr>
                          </m:ctrlPr>
                        </m:dPr>
                        <m:e>
                          <m:r>
                            <a:rPr lang="fr-FR" sz="3200" b="0" i="1" smtClean="0">
                              <a:latin typeface="Cambria Math" panose="02040503050406030204" pitchFamily="18" charset="0"/>
                              <a:cs typeface="Eudoxus Sans Medium" pitchFamily="2" charset="0"/>
                            </a:rPr>
                            <m:t>𝑚𝑎𝑡𝑟𝑖𝑥</m:t>
                          </m:r>
                          <m:d>
                            <m:dPr>
                              <m:begChr m:val="["/>
                              <m:endChr m:val="]"/>
                              <m:ctrlPr>
                                <a:rPr lang="fr-FR" sz="3200" b="0" i="1" smtClean="0">
                                  <a:latin typeface="Cambria Math" panose="02040503050406030204" pitchFamily="18" charset="0"/>
                                  <a:cs typeface="Eudoxus Sans Medium" pitchFamily="2" charset="0"/>
                                </a:rPr>
                              </m:ctrlPr>
                            </m:dPr>
                            <m:e>
                              <m:r>
                                <a:rPr lang="fr-FR" sz="3200" b="0" i="1" smtClean="0">
                                  <a:latin typeface="Cambria Math" panose="02040503050406030204" pitchFamily="18" charset="0"/>
                                  <a:cs typeface="Eudoxus Sans Medium" pitchFamily="2" charset="0"/>
                                </a:rPr>
                                <m:t>𝑖</m:t>
                              </m:r>
                            </m:e>
                          </m:d>
                        </m:e>
                      </m:d>
                      <m:r>
                        <a:rPr lang="fr-FR" sz="3200" b="0" i="1" smtClean="0">
                          <a:latin typeface="Cambria Math" panose="02040503050406030204" pitchFamily="18" charset="0"/>
                          <a:cs typeface="Eudoxus Sans Medium" pitchFamily="2" charset="0"/>
                        </a:rPr>
                        <m:t>≥1</m:t>
                      </m:r>
                    </m:oMath>
                    <m:oMath xmlns:m="http://schemas.openxmlformats.org/officeDocument/2006/math">
                      <m:r>
                        <a:rPr lang="fr-FR" sz="3200" b="0" i="1" smtClean="0">
                          <a:latin typeface="Cambria Math" panose="02040503050406030204" pitchFamily="18" charset="0"/>
                          <a:cs typeface="Eudoxus Sans Medium" pitchFamily="2" charset="0"/>
                        </a:rPr>
                        <m:t>𝑚𝑎𝑡𝑟𝑖𝑥</m:t>
                      </m:r>
                      <m:d>
                        <m:dPr>
                          <m:begChr m:val="["/>
                          <m:endChr m:val="]"/>
                          <m:ctrlPr>
                            <a:rPr lang="fr-FR" sz="3200" b="0" i="1" smtClean="0">
                              <a:latin typeface="Cambria Math" panose="02040503050406030204" pitchFamily="18" charset="0"/>
                              <a:cs typeface="Eudoxus Sans Medium" pitchFamily="2" charset="0"/>
                            </a:rPr>
                          </m:ctrlPr>
                        </m:dPr>
                        <m:e>
                          <m:r>
                            <a:rPr lang="fr-FR" sz="3200" b="0" i="1" smtClean="0">
                              <a:latin typeface="Cambria Math" panose="02040503050406030204" pitchFamily="18" charset="0"/>
                              <a:cs typeface="Eudoxus Sans Medium" pitchFamily="2" charset="0"/>
                            </a:rPr>
                            <m:t>𝑖</m:t>
                          </m:r>
                        </m:e>
                      </m:d>
                      <m:d>
                        <m:dPr>
                          <m:begChr m:val="["/>
                          <m:endChr m:val="]"/>
                          <m:ctrlPr>
                            <a:rPr lang="fr-FR" sz="3200" b="0" i="1" smtClean="0">
                              <a:latin typeface="Cambria Math" panose="02040503050406030204" pitchFamily="18" charset="0"/>
                              <a:cs typeface="Eudoxus Sans Medium" pitchFamily="2" charset="0"/>
                            </a:rPr>
                          </m:ctrlPr>
                        </m:dPr>
                        <m:e>
                          <m:r>
                            <a:rPr lang="fr-FR" sz="3200" b="0" i="1" smtClean="0">
                              <a:latin typeface="Cambria Math" panose="02040503050406030204" pitchFamily="18" charset="0"/>
                              <a:cs typeface="Eudoxus Sans Medium" pitchFamily="2" charset="0"/>
                            </a:rPr>
                            <m:t>𝑗</m:t>
                          </m:r>
                        </m:e>
                      </m:d>
                      <m:r>
                        <a:rPr lang="fr-FR" sz="3200" b="0" i="1" smtClean="0">
                          <a:latin typeface="Cambria Math" panose="02040503050406030204" pitchFamily="18" charset="0"/>
                          <a:cs typeface="Eudoxus Sans Medium" pitchFamily="2" charset="0"/>
                        </a:rPr>
                        <m:t>≥0</m:t>
                      </m:r>
                    </m:oMath>
                  </m:oMathPara>
                </a14:m>
                <a:endParaRPr lang="en-US" sz="3200">
                  <a:latin typeface="Eudoxus Sans Medium" pitchFamily="2" charset="0"/>
                  <a:cs typeface="Eudoxus Sans Medium" pitchFamily="2" charset="0"/>
                </a:endParaRPr>
              </a:p>
            </p:txBody>
          </p:sp>
        </mc:Choice>
        <mc:Fallback xmlns="">
          <p:sp>
            <p:nvSpPr>
              <p:cNvPr id="11" name="TextBox 10">
                <a:extLst>
                  <a:ext uri="{FF2B5EF4-FFF2-40B4-BE49-F238E27FC236}">
                    <a16:creationId xmlns:a16="http://schemas.microsoft.com/office/drawing/2014/main" id="{19591108-B200-45A3-B61F-8C9937822B83}"/>
                  </a:ext>
                </a:extLst>
              </p:cNvPr>
              <p:cNvSpPr txBox="1">
                <a:spLocks noRot="1" noChangeAspect="1" noMove="1" noResize="1" noEditPoints="1" noAdjustHandles="1" noChangeArrowheads="1" noChangeShapeType="1" noTextEdit="1"/>
              </p:cNvSpPr>
              <p:nvPr/>
            </p:nvSpPr>
            <p:spPr>
              <a:xfrm>
                <a:off x="8815161" y="115662"/>
                <a:ext cx="3376839" cy="1569660"/>
              </a:xfrm>
              <a:prstGeom prst="rect">
                <a:avLst/>
              </a:prstGeom>
              <a:blipFill>
                <a:blip r:embed="rId3"/>
                <a:stretch>
                  <a:fillRect/>
                </a:stretch>
              </a:blipFill>
            </p:spPr>
            <p:txBody>
              <a:bodyPr/>
              <a:lstStyle/>
              <a:p>
                <a:r>
                  <a:rPr lang="fr-FR">
                    <a:noFill/>
                  </a:rPr>
                  <a:t> </a:t>
                </a:r>
              </a:p>
            </p:txBody>
          </p:sp>
        </mc:Fallback>
      </mc:AlternateContent>
      <p:sp>
        <p:nvSpPr>
          <p:cNvPr id="3" name="TextBox 2">
            <a:extLst>
              <a:ext uri="{FF2B5EF4-FFF2-40B4-BE49-F238E27FC236}">
                <a16:creationId xmlns:a16="http://schemas.microsoft.com/office/drawing/2014/main" id="{3A0ECE82-C937-4930-89F4-A495A0379944}"/>
              </a:ext>
            </a:extLst>
          </p:cNvPr>
          <p:cNvSpPr txBox="1"/>
          <p:nvPr/>
        </p:nvSpPr>
        <p:spPr>
          <a:xfrm>
            <a:off x="247651" y="3052358"/>
            <a:ext cx="4513943" cy="3416320"/>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a:p>
            <a:r>
              <a:rPr lang="fr-FR" sz="2400">
                <a:solidFill>
                  <a:srgbClr val="33CCFF"/>
                </a:solidFill>
                <a:latin typeface="Eudoxus Sans Medium" pitchFamily="2" charset="0"/>
                <a:cs typeface="Eudoxus Sans Medium" pitchFamily="2" charset="0"/>
              </a:rPr>
              <a:t>output</a:t>
            </a:r>
            <a:r>
              <a:rPr lang="fr-FR" sz="2400">
                <a:latin typeface="Eudoxus Sans Medium" pitchFamily="2" charset="0"/>
                <a:cs typeface="Eudoxus Sans Medium" pitchFamily="2" charset="0"/>
              </a:rPr>
              <a:t>: </a:t>
            </a:r>
            <a:r>
              <a:rPr lang="fr-FR" sz="2400">
                <a:solidFill>
                  <a:srgbClr val="00EFD1"/>
                </a:solidFill>
                <a:latin typeface="Eudoxus Sans Medium" pitchFamily="2" charset="0"/>
                <a:cs typeface="Eudoxus Sans Medium" pitchFamily="2" charset="0"/>
              </a:rPr>
              <a:t>73</a:t>
            </a:r>
          </a:p>
          <a:p>
            <a:r>
              <a:rPr lang="fr-FR" sz="2400">
                <a:solidFill>
                  <a:srgbClr val="33CCFF"/>
                </a:solidFill>
                <a:latin typeface="Eudoxus Sans Medium" pitchFamily="2" charset="0"/>
                <a:cs typeface="Eudoxus Sans Medium" pitchFamily="2" charset="0"/>
              </a:rPr>
              <a:t>explanation: </a:t>
            </a:r>
            <a:r>
              <a:rPr lang="fr-FR" sz="2400">
                <a:latin typeface="Eudoxus Sans Medium" pitchFamily="2" charset="0"/>
                <a:cs typeface="Eudoxus Sans Medium" pitchFamily="2" charset="0"/>
              </a:rPr>
              <a:t>15+17+32+9 = </a:t>
            </a:r>
            <a:r>
              <a:rPr lang="fr-FR" sz="2400">
                <a:solidFill>
                  <a:srgbClr val="00EFD1"/>
                </a:solidFill>
                <a:latin typeface="Eudoxus Sans Medium" pitchFamily="2" charset="0"/>
                <a:cs typeface="Eudoxus Sans Medium" pitchFamily="2" charset="0"/>
              </a:rPr>
              <a:t>73</a:t>
            </a:r>
            <a:r>
              <a:rPr lang="fr-FR" sz="2400">
                <a:latin typeface="Eudoxus Sans Medium" pitchFamily="2" charset="0"/>
                <a:cs typeface="Eudoxus Sans Medium" pitchFamily="2" charset="0"/>
              </a:rPr>
              <a:t>  </a:t>
            </a:r>
            <a:endParaRPr lang="fr-FR" sz="2400" dirty="0">
              <a:latin typeface="Eudoxus Sans Medium" pitchFamily="2" charset="0"/>
              <a:cs typeface="Eudoxus Sans Medium" pitchFamily="2" charset="0"/>
            </a:endParaRPr>
          </a:p>
        </p:txBody>
      </p:sp>
      <p:sp>
        <p:nvSpPr>
          <p:cNvPr id="5" name="Rectangle 4">
            <a:extLst>
              <a:ext uri="{FF2B5EF4-FFF2-40B4-BE49-F238E27FC236}">
                <a16:creationId xmlns:a16="http://schemas.microsoft.com/office/drawing/2014/main" id="{CC8371A1-51FD-4F9E-A9D4-B6373B77BD71}"/>
              </a:ext>
            </a:extLst>
          </p:cNvPr>
          <p:cNvSpPr/>
          <p:nvPr/>
        </p:nvSpPr>
        <p:spPr bwMode="auto">
          <a:xfrm>
            <a:off x="6923893" y="2493059"/>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3</a:t>
            </a:r>
            <a:endParaRPr lang="fr-FR" sz="4000" dirty="0">
              <a:solidFill>
                <a:srgbClr val="F9AD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1F6C6113-FBE1-4F97-9584-3307E8E692B1}"/>
              </a:ext>
            </a:extLst>
          </p:cNvPr>
          <p:cNvSpPr/>
          <p:nvPr/>
        </p:nvSpPr>
        <p:spPr bwMode="auto">
          <a:xfrm>
            <a:off x="6923893" y="3432351"/>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6</a:t>
            </a:r>
            <a:endParaRPr lang="fr-FR" sz="4000" dirty="0">
              <a:solidFill>
                <a:srgbClr val="F9AD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3D816882-F34B-43D1-9CC9-BA5A6829C79B}"/>
              </a:ext>
            </a:extLst>
          </p:cNvPr>
          <p:cNvSpPr/>
          <p:nvPr/>
        </p:nvSpPr>
        <p:spPr bwMode="auto">
          <a:xfrm>
            <a:off x="6923893" y="4371644"/>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8</a:t>
            </a:r>
            <a:endParaRPr lang="fr-FR" sz="4000" dirty="0">
              <a:solidFill>
                <a:srgbClr val="F9AD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CB52D4C0-F59F-4050-90E0-D775B4CE8413}"/>
              </a:ext>
            </a:extLst>
          </p:cNvPr>
          <p:cNvSpPr/>
          <p:nvPr/>
        </p:nvSpPr>
        <p:spPr bwMode="auto">
          <a:xfrm>
            <a:off x="6923893" y="5310936"/>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3</a:t>
            </a:r>
            <a:endParaRPr lang="fr-FR" sz="4000" dirty="0">
              <a:solidFill>
                <a:srgbClr val="F9AD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E4DB69F7-9D89-42D7-84CE-478417DBE59B}"/>
              </a:ext>
            </a:extLst>
          </p:cNvPr>
          <p:cNvSpPr/>
          <p:nvPr/>
        </p:nvSpPr>
        <p:spPr bwMode="auto">
          <a:xfrm>
            <a:off x="7863185" y="2493059"/>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2</a:t>
            </a:r>
            <a:endParaRPr lang="fr-FR" sz="4000" dirty="0">
              <a:solidFill>
                <a:srgbClr val="F9AD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8DEB5101-5E36-41A6-93A4-36AE8F5176AD}"/>
              </a:ext>
            </a:extLst>
          </p:cNvPr>
          <p:cNvSpPr/>
          <p:nvPr/>
        </p:nvSpPr>
        <p:spPr bwMode="auto">
          <a:xfrm>
            <a:off x="7863185" y="3432351"/>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19</a:t>
            </a:r>
            <a:endParaRPr lang="fr-FR" sz="4000" dirty="0">
              <a:solidFill>
                <a:srgbClr val="F9AD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25B7C4F8-D00F-402E-AFE2-94DE332A9890}"/>
              </a:ext>
            </a:extLst>
          </p:cNvPr>
          <p:cNvSpPr/>
          <p:nvPr/>
        </p:nvSpPr>
        <p:spPr bwMode="auto">
          <a:xfrm>
            <a:off x="7863185" y="4371644"/>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5</a:t>
            </a:r>
            <a:endParaRPr lang="fr-FR" sz="4000" dirty="0">
              <a:solidFill>
                <a:srgbClr val="F9AD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0154C10B-103C-496E-87E5-A287C6F71357}"/>
              </a:ext>
            </a:extLst>
          </p:cNvPr>
          <p:cNvSpPr/>
          <p:nvPr/>
        </p:nvSpPr>
        <p:spPr bwMode="auto">
          <a:xfrm>
            <a:off x="7863185" y="5310936"/>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20</a:t>
            </a:r>
            <a:endParaRPr lang="fr-FR" sz="4000" dirty="0">
              <a:solidFill>
                <a:srgbClr val="F9AD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28668F3F-3C69-4155-A043-E74215B3113D}"/>
              </a:ext>
            </a:extLst>
          </p:cNvPr>
          <p:cNvSpPr/>
          <p:nvPr/>
        </p:nvSpPr>
        <p:spPr bwMode="auto">
          <a:xfrm>
            <a:off x="8802477" y="2493059"/>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12</a:t>
            </a:r>
            <a:endParaRPr lang="fr-FR" sz="4000" dirty="0">
              <a:solidFill>
                <a:srgbClr val="F9AD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EE988324-D4BC-404C-B330-ED44998C0C3C}"/>
              </a:ext>
            </a:extLst>
          </p:cNvPr>
          <p:cNvSpPr/>
          <p:nvPr/>
        </p:nvSpPr>
        <p:spPr bwMode="auto">
          <a:xfrm>
            <a:off x="8802477" y="3432351"/>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7</a:t>
            </a:r>
            <a:endParaRPr lang="fr-FR" sz="4000" dirty="0">
              <a:solidFill>
                <a:srgbClr val="F9AD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DF60F335-D6D4-40B4-BEAC-7F3A8F4AF740}"/>
              </a:ext>
            </a:extLst>
          </p:cNvPr>
          <p:cNvSpPr/>
          <p:nvPr/>
        </p:nvSpPr>
        <p:spPr bwMode="auto">
          <a:xfrm>
            <a:off x="8802477" y="4371644"/>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12</a:t>
            </a:r>
            <a:endParaRPr lang="fr-FR" sz="4000" dirty="0">
              <a:solidFill>
                <a:srgbClr val="F9AD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C4A74DAE-BFEB-4F79-9C6D-2AED5D49DCA5}"/>
              </a:ext>
            </a:extLst>
          </p:cNvPr>
          <p:cNvSpPr/>
          <p:nvPr/>
        </p:nvSpPr>
        <p:spPr bwMode="auto">
          <a:xfrm>
            <a:off x="8802477" y="5310936"/>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2</a:t>
            </a:r>
            <a:endParaRPr lang="fr-FR" sz="4000" dirty="0">
              <a:solidFill>
                <a:srgbClr val="F9AD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6BBB6C6D-0581-4FA2-BB98-B187CBEED616}"/>
              </a:ext>
            </a:extLst>
          </p:cNvPr>
          <p:cNvSpPr/>
          <p:nvPr/>
        </p:nvSpPr>
        <p:spPr bwMode="auto">
          <a:xfrm>
            <a:off x="9741770" y="2493059"/>
            <a:ext cx="939292" cy="939292"/>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343D46"/>
                </a:solidFill>
                <a:latin typeface="Eudoxus Sans Medium" pitchFamily="2" charset="0"/>
                <a:cs typeface="Eudoxus Sans Medium" pitchFamily="2" charset="0"/>
              </a:rPr>
              <a:t>15</a:t>
            </a:r>
            <a:endParaRPr lang="fr-FR" sz="4000" dirty="0">
              <a:solidFill>
                <a:srgbClr val="343D46"/>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084E6175-3820-49E8-AAEC-18492CE6653F}"/>
              </a:ext>
            </a:extLst>
          </p:cNvPr>
          <p:cNvSpPr/>
          <p:nvPr/>
        </p:nvSpPr>
        <p:spPr bwMode="auto">
          <a:xfrm>
            <a:off x="9741770" y="3432351"/>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11</a:t>
            </a:r>
            <a:endParaRPr lang="fr-FR" sz="4000" dirty="0">
              <a:solidFill>
                <a:srgbClr val="F9AD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4025FCF9-ECBD-4F7B-A0CA-181395E13854}"/>
              </a:ext>
            </a:extLst>
          </p:cNvPr>
          <p:cNvSpPr/>
          <p:nvPr/>
        </p:nvSpPr>
        <p:spPr bwMode="auto">
          <a:xfrm>
            <a:off x="9741770" y="4371644"/>
            <a:ext cx="939292" cy="939292"/>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343D46"/>
                </a:solidFill>
                <a:latin typeface="Eudoxus Sans Medium" pitchFamily="2" charset="0"/>
                <a:cs typeface="Eudoxus Sans Medium" pitchFamily="2" charset="0"/>
              </a:rPr>
              <a:t>32</a:t>
            </a:r>
            <a:endParaRPr lang="fr-FR" sz="4000" dirty="0">
              <a:solidFill>
                <a:srgbClr val="343D46"/>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3F118182-6F25-4E8E-B0C8-D84066107033}"/>
              </a:ext>
            </a:extLst>
          </p:cNvPr>
          <p:cNvSpPr/>
          <p:nvPr/>
        </p:nvSpPr>
        <p:spPr bwMode="auto">
          <a:xfrm>
            <a:off x="9741770" y="5310936"/>
            <a:ext cx="939292" cy="939292"/>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343D46"/>
                </a:solidFill>
                <a:latin typeface="Eudoxus Sans Medium" pitchFamily="2" charset="0"/>
                <a:cs typeface="Eudoxus Sans Medium" pitchFamily="2" charset="0"/>
              </a:rPr>
              <a:t>9</a:t>
            </a:r>
            <a:endParaRPr lang="fr-FR" sz="4000" dirty="0">
              <a:solidFill>
                <a:srgbClr val="343D46"/>
              </a:solidFill>
              <a:latin typeface="Eudoxus Sans Medium" pitchFamily="2" charset="0"/>
              <a:cs typeface="Eudoxus Sans Medium" pitchFamily="2" charset="0"/>
            </a:endParaRPr>
          </a:p>
        </p:txBody>
      </p:sp>
      <p:sp>
        <p:nvSpPr>
          <p:cNvPr id="26" name="Rectangle 25">
            <a:extLst>
              <a:ext uri="{FF2B5EF4-FFF2-40B4-BE49-F238E27FC236}">
                <a16:creationId xmlns:a16="http://schemas.microsoft.com/office/drawing/2014/main" id="{E616271D-96C1-4A26-AA65-81D9DD4C9A03}"/>
              </a:ext>
            </a:extLst>
          </p:cNvPr>
          <p:cNvSpPr/>
          <p:nvPr/>
        </p:nvSpPr>
        <p:spPr bwMode="auto">
          <a:xfrm>
            <a:off x="10681062" y="2493059"/>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10</a:t>
            </a:r>
            <a:endParaRPr lang="fr-FR" sz="4000" dirty="0">
              <a:solidFill>
                <a:srgbClr val="F9AD57"/>
              </a:solidFill>
              <a:latin typeface="Eudoxus Sans Medium" pitchFamily="2" charset="0"/>
              <a:cs typeface="Eudoxus Sans Medium" pitchFamily="2" charset="0"/>
            </a:endParaRPr>
          </a:p>
        </p:txBody>
      </p:sp>
      <p:sp>
        <p:nvSpPr>
          <p:cNvPr id="27" name="Rectangle 26">
            <a:extLst>
              <a:ext uri="{FF2B5EF4-FFF2-40B4-BE49-F238E27FC236}">
                <a16:creationId xmlns:a16="http://schemas.microsoft.com/office/drawing/2014/main" id="{EF997535-4C1A-4F2E-AFC7-029A587CC2A7}"/>
              </a:ext>
            </a:extLst>
          </p:cNvPr>
          <p:cNvSpPr/>
          <p:nvPr/>
        </p:nvSpPr>
        <p:spPr bwMode="auto">
          <a:xfrm>
            <a:off x="10681062" y="3432351"/>
            <a:ext cx="939292" cy="939292"/>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343D46"/>
                </a:solidFill>
                <a:latin typeface="Eudoxus Sans Medium" pitchFamily="2" charset="0"/>
                <a:cs typeface="Eudoxus Sans Medium" pitchFamily="2" charset="0"/>
              </a:rPr>
              <a:t>17</a:t>
            </a:r>
            <a:endParaRPr lang="fr-FR" sz="4000" dirty="0">
              <a:solidFill>
                <a:srgbClr val="343D46"/>
              </a:solidFill>
              <a:latin typeface="Eudoxus Sans Medium" pitchFamily="2" charset="0"/>
              <a:cs typeface="Eudoxus Sans Medium" pitchFamily="2" charset="0"/>
            </a:endParaRPr>
          </a:p>
        </p:txBody>
      </p:sp>
      <p:sp>
        <p:nvSpPr>
          <p:cNvPr id="28" name="Rectangle 27">
            <a:extLst>
              <a:ext uri="{FF2B5EF4-FFF2-40B4-BE49-F238E27FC236}">
                <a16:creationId xmlns:a16="http://schemas.microsoft.com/office/drawing/2014/main" id="{BD702D9A-B046-4628-B8B9-06B8896CAF1F}"/>
              </a:ext>
            </a:extLst>
          </p:cNvPr>
          <p:cNvSpPr/>
          <p:nvPr/>
        </p:nvSpPr>
        <p:spPr bwMode="auto">
          <a:xfrm>
            <a:off x="10681062" y="4371644"/>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21</a:t>
            </a:r>
            <a:endParaRPr lang="fr-FR" sz="4000" dirty="0">
              <a:solidFill>
                <a:srgbClr val="F9AD57"/>
              </a:solidFill>
              <a:latin typeface="Eudoxus Sans Medium" pitchFamily="2" charset="0"/>
              <a:cs typeface="Eudoxus Sans Medium" pitchFamily="2" charset="0"/>
            </a:endParaRPr>
          </a:p>
        </p:txBody>
      </p:sp>
      <p:sp>
        <p:nvSpPr>
          <p:cNvPr id="29" name="Rectangle 28">
            <a:extLst>
              <a:ext uri="{FF2B5EF4-FFF2-40B4-BE49-F238E27FC236}">
                <a16:creationId xmlns:a16="http://schemas.microsoft.com/office/drawing/2014/main" id="{CE6BBFDF-6CCE-4D39-B26D-5E3C9FB76489}"/>
              </a:ext>
            </a:extLst>
          </p:cNvPr>
          <p:cNvSpPr/>
          <p:nvPr/>
        </p:nvSpPr>
        <p:spPr bwMode="auto">
          <a:xfrm>
            <a:off x="10681062" y="5310936"/>
            <a:ext cx="939292" cy="939292"/>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7</a:t>
            </a:r>
            <a:endParaRPr lang="fr-FR" sz="4000" dirty="0">
              <a:solidFill>
                <a:srgbClr val="F9AD57"/>
              </a:solidFill>
              <a:latin typeface="Eudoxus Sans Medium" pitchFamily="2" charset="0"/>
              <a:cs typeface="Eudoxus Sans Medium" pitchFamily="2" charset="0"/>
            </a:endParaRPr>
          </a:p>
        </p:txBody>
      </p:sp>
      <p:cxnSp>
        <p:nvCxnSpPr>
          <p:cNvPr id="31" name="Straight Arrow Connector 30">
            <a:extLst>
              <a:ext uri="{FF2B5EF4-FFF2-40B4-BE49-F238E27FC236}">
                <a16:creationId xmlns:a16="http://schemas.microsoft.com/office/drawing/2014/main" id="{73525C6D-C4B2-4EB4-B736-5EDA9BDB2D13}"/>
              </a:ext>
            </a:extLst>
          </p:cNvPr>
          <p:cNvCxnSpPr/>
          <p:nvPr/>
        </p:nvCxnSpPr>
        <p:spPr>
          <a:xfrm>
            <a:off x="10211416" y="2185987"/>
            <a:ext cx="0" cy="5334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713D02-D619-46C5-AEBF-C80DC5D5A5BF}"/>
              </a:ext>
            </a:extLst>
          </p:cNvPr>
          <p:cNvCxnSpPr>
            <a:cxnSpLocks/>
          </p:cNvCxnSpPr>
          <p:nvPr/>
        </p:nvCxnSpPr>
        <p:spPr>
          <a:xfrm>
            <a:off x="10448925" y="3187082"/>
            <a:ext cx="452438" cy="46575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135150E-7E91-456F-B98B-4C62F05BE78A}"/>
              </a:ext>
            </a:extLst>
          </p:cNvPr>
          <p:cNvCxnSpPr>
            <a:cxnSpLocks/>
          </p:cNvCxnSpPr>
          <p:nvPr/>
        </p:nvCxnSpPr>
        <p:spPr>
          <a:xfrm flipH="1">
            <a:off x="10448925" y="4151156"/>
            <a:ext cx="452438" cy="46575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864765A-4EDF-4BD7-8CA5-144B043E524A}"/>
              </a:ext>
            </a:extLst>
          </p:cNvPr>
          <p:cNvCxnSpPr>
            <a:cxnSpLocks/>
          </p:cNvCxnSpPr>
          <p:nvPr/>
        </p:nvCxnSpPr>
        <p:spPr>
          <a:xfrm>
            <a:off x="10211416" y="5103021"/>
            <a:ext cx="0" cy="43651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258E04C-6466-4584-BDE1-F9EC999DB011}"/>
              </a:ext>
            </a:extLst>
          </p:cNvPr>
          <p:cNvCxnSpPr>
            <a:cxnSpLocks/>
          </p:cNvCxnSpPr>
          <p:nvPr/>
        </p:nvCxnSpPr>
        <p:spPr>
          <a:xfrm>
            <a:off x="10211416" y="6114498"/>
            <a:ext cx="0" cy="4960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007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a:t>
            </a:r>
            <a:endParaRPr lang="fr-FR" sz="4800" dirty="0">
              <a:solidFill>
                <a:srgbClr val="343D46"/>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12</a:t>
            </a:r>
            <a:endParaRPr lang="fr-FR" sz="4800" dirty="0">
              <a:solidFill>
                <a:srgbClr val="343D46"/>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22</a:t>
            </a:r>
            <a:endParaRPr lang="fr-FR" sz="4800" dirty="0">
              <a:solidFill>
                <a:srgbClr val="343D46"/>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15</a:t>
            </a:r>
            <a:endParaRPr lang="fr-FR" sz="4800" dirty="0">
              <a:solidFill>
                <a:srgbClr val="343D46"/>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7</a:t>
            </a:r>
            <a:endParaRPr lang="fr-FR" sz="3000" dirty="0">
              <a:solidFill>
                <a:srgbClr val="343D46"/>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8992299" y="2298700"/>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7939787"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8974837"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14893889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12</a:t>
            </a:r>
            <a:endParaRPr lang="fr-FR" sz="4800" dirty="0">
              <a:solidFill>
                <a:srgbClr val="343D46"/>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15</a:t>
            </a:r>
            <a:endParaRPr lang="fr-FR" sz="4800" dirty="0">
              <a:solidFill>
                <a:srgbClr val="343D46"/>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343D46"/>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10</a:t>
            </a:r>
            <a:endParaRPr lang="fr-FR" sz="4800" dirty="0">
              <a:solidFill>
                <a:srgbClr val="343D46"/>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11</a:t>
            </a:r>
            <a:endParaRPr lang="fr-FR" sz="3000" dirty="0">
              <a:solidFill>
                <a:srgbClr val="343D46"/>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10107687" y="2298700"/>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9055175"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10090225"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182167130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12</a:t>
            </a:r>
            <a:endParaRPr lang="fr-FR" sz="4800" dirty="0">
              <a:solidFill>
                <a:srgbClr val="343D46"/>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15</a:t>
            </a:r>
            <a:endParaRPr lang="fr-FR" sz="4800" dirty="0">
              <a:solidFill>
                <a:srgbClr val="343D46"/>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26</a:t>
            </a:r>
            <a:endParaRPr lang="fr-FR" sz="4800" dirty="0">
              <a:solidFill>
                <a:srgbClr val="343D46"/>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10</a:t>
            </a:r>
            <a:endParaRPr lang="fr-FR" sz="4800" dirty="0">
              <a:solidFill>
                <a:srgbClr val="343D46"/>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11</a:t>
            </a:r>
            <a:endParaRPr lang="fr-FR" sz="3000" dirty="0">
              <a:solidFill>
                <a:srgbClr val="343D46"/>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10107687" y="2298700"/>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9055175"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10090225"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75390421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15</a:t>
            </a:r>
            <a:endParaRPr lang="fr-FR" sz="4800" dirty="0">
              <a:solidFill>
                <a:srgbClr val="343D46"/>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10</a:t>
            </a:r>
            <a:endParaRPr lang="fr-FR" sz="4800" dirty="0">
              <a:solidFill>
                <a:srgbClr val="343D46"/>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343D46"/>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343D46"/>
                </a:solidFill>
                <a:latin typeface="Eudoxus Sans Medium" pitchFamily="2" charset="0"/>
                <a:cs typeface="Eudoxus Sans Medium" pitchFamily="2" charset="0"/>
              </a:rPr>
              <a:t>17</a:t>
            </a:r>
            <a:endParaRPr lang="fr-FR" sz="3000" dirty="0">
              <a:solidFill>
                <a:srgbClr val="343D46"/>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11198954" y="2298700"/>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10146442"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11181492"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220342942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15</a:t>
            </a:r>
            <a:endParaRPr lang="fr-FR" sz="4800" dirty="0">
              <a:solidFill>
                <a:srgbClr val="343D46"/>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10</a:t>
            </a:r>
            <a:endParaRPr lang="fr-FR" sz="4800" dirty="0">
              <a:solidFill>
                <a:srgbClr val="343D46"/>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32</a:t>
            </a:r>
            <a:endParaRPr lang="fr-FR" sz="4800" dirty="0">
              <a:solidFill>
                <a:srgbClr val="343D46"/>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343D46"/>
                </a:solidFill>
                <a:latin typeface="Eudoxus Sans Medium" pitchFamily="2" charset="0"/>
                <a:cs typeface="Eudoxus Sans Medium" pitchFamily="2" charset="0"/>
              </a:rPr>
              <a:t>17</a:t>
            </a:r>
            <a:endParaRPr lang="fr-FR" sz="3000" dirty="0">
              <a:solidFill>
                <a:srgbClr val="343D46"/>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11198954" y="2298700"/>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10146442"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11181492" y="2343150"/>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301825884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9</a:t>
            </a:r>
            <a:endParaRPr lang="fr-FR" sz="4800" dirty="0">
              <a:solidFill>
                <a:srgbClr val="343D46"/>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343D46"/>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31</a:t>
            </a:r>
            <a:endParaRPr lang="fr-FR" sz="4800" dirty="0">
              <a:solidFill>
                <a:srgbClr val="343D46"/>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8</a:t>
            </a:r>
            <a:endParaRPr lang="fr-FR" sz="3000" dirty="0">
              <a:solidFill>
                <a:srgbClr val="343D46"/>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6756762" y="3404729"/>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5704250"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6739300"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191467896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9</a:t>
            </a:r>
            <a:endParaRPr lang="fr-FR" sz="4800" dirty="0">
              <a:solidFill>
                <a:srgbClr val="343D46"/>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39</a:t>
            </a:r>
            <a:endParaRPr lang="fr-FR" sz="4800" dirty="0">
              <a:solidFill>
                <a:srgbClr val="343D46"/>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31</a:t>
            </a:r>
            <a:endParaRPr lang="fr-FR" sz="4800" dirty="0">
              <a:solidFill>
                <a:srgbClr val="343D46"/>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8</a:t>
            </a:r>
            <a:endParaRPr lang="fr-FR" sz="3000" dirty="0">
              <a:solidFill>
                <a:srgbClr val="343D46"/>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6756762" y="3404729"/>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5704250"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6739300"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81796682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9</a:t>
            </a:r>
            <a:endParaRPr lang="fr-FR" sz="4800" dirty="0">
              <a:solidFill>
                <a:srgbClr val="343D46"/>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31</a:t>
            </a:r>
            <a:endParaRPr lang="fr-FR" sz="4800" dirty="0">
              <a:solidFill>
                <a:srgbClr val="343D46"/>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343D46"/>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22</a:t>
            </a:r>
            <a:endParaRPr lang="fr-FR" sz="4800" dirty="0">
              <a:solidFill>
                <a:srgbClr val="343D46"/>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5</a:t>
            </a:r>
            <a:endParaRPr lang="fr-FR" sz="3000" dirty="0">
              <a:solidFill>
                <a:srgbClr val="343D46"/>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7889955" y="3404729"/>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6837443"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7872493"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31945421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9</a:t>
            </a:r>
            <a:endParaRPr lang="fr-FR" sz="4800" dirty="0">
              <a:solidFill>
                <a:srgbClr val="343D46"/>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31</a:t>
            </a:r>
            <a:endParaRPr lang="fr-FR" sz="4800" dirty="0">
              <a:solidFill>
                <a:srgbClr val="343D46"/>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36</a:t>
            </a:r>
            <a:endParaRPr lang="fr-FR" sz="4800" dirty="0">
              <a:solidFill>
                <a:srgbClr val="343D46"/>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22</a:t>
            </a:r>
            <a:endParaRPr lang="fr-FR" sz="4800" dirty="0">
              <a:solidFill>
                <a:srgbClr val="343D46"/>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5</a:t>
            </a:r>
            <a:endParaRPr lang="fr-FR" sz="3000" dirty="0">
              <a:solidFill>
                <a:srgbClr val="343D46"/>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7889955" y="3404729"/>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6837443"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7872493"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179159151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31</a:t>
            </a:r>
            <a:endParaRPr lang="fr-FR" sz="4800" dirty="0">
              <a:solidFill>
                <a:srgbClr val="343D46"/>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36</a:t>
            </a: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22</a:t>
            </a:r>
            <a:endParaRPr lang="fr-FR" sz="4800" dirty="0">
              <a:solidFill>
                <a:srgbClr val="343D46"/>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26</a:t>
            </a:r>
            <a:endParaRPr lang="fr-FR" sz="4800" dirty="0">
              <a:solidFill>
                <a:srgbClr val="343D46"/>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12</a:t>
            </a:r>
            <a:endParaRPr lang="fr-FR" sz="3000" dirty="0">
              <a:solidFill>
                <a:srgbClr val="343D46"/>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9005342" y="3404729"/>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7952830"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8987880"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35407271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D2B8AB-F693-47B6-8A2A-CE852B4E0A15}"/>
              </a:ext>
            </a:extLst>
          </p:cNvPr>
          <p:cNvSpPr/>
          <p:nvPr/>
        </p:nvSpPr>
        <p:spPr bwMode="auto">
          <a:xfrm>
            <a:off x="4660900" y="664029"/>
            <a:ext cx="2870200" cy="1110342"/>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800">
                <a:solidFill>
                  <a:srgbClr val="00EFD1"/>
                </a:solidFill>
                <a:latin typeface="Consolas" panose="020B0609020204030204" pitchFamily="49" charset="0"/>
              </a:rPr>
              <a:t>rec</a:t>
            </a:r>
            <a:r>
              <a:rPr lang="fr-FR" sz="2800">
                <a:latin typeface="Consolas" panose="020B0609020204030204" pitchFamily="49" charset="0"/>
              </a:rPr>
              <a:t>(</a:t>
            </a:r>
            <a:r>
              <a:rPr lang="fr-FR" sz="2800">
                <a:solidFill>
                  <a:schemeClr val="bg2">
                    <a:lumMod val="90000"/>
                  </a:schemeClr>
                </a:solidFill>
                <a:latin typeface="Consolas" panose="020B0609020204030204" pitchFamily="49" charset="0"/>
              </a:rPr>
              <a:t>i</a:t>
            </a:r>
            <a:r>
              <a:rPr lang="fr-FR" sz="2800">
                <a:latin typeface="Consolas" panose="020B0609020204030204" pitchFamily="49" charset="0"/>
              </a:rPr>
              <a:t>, </a:t>
            </a:r>
            <a:r>
              <a:rPr lang="fr-FR" sz="2800">
                <a:solidFill>
                  <a:schemeClr val="bg2">
                    <a:lumMod val="90000"/>
                  </a:schemeClr>
                </a:solidFill>
                <a:latin typeface="Consolas" panose="020B0609020204030204" pitchFamily="49" charset="0"/>
              </a:rPr>
              <a:t>j</a:t>
            </a:r>
            <a:r>
              <a:rPr lang="fr-FR" sz="2800">
                <a:latin typeface="Consolas" panose="020B0609020204030204" pitchFamily="49" charset="0"/>
              </a:rPr>
              <a:t>)</a:t>
            </a:r>
            <a:endParaRPr lang="fr-FR" sz="2800" dirty="0">
              <a:latin typeface="Consolas" panose="020B0609020204030204" pitchFamily="49" charset="0"/>
            </a:endParaRPr>
          </a:p>
        </p:txBody>
      </p:sp>
    </p:spTree>
    <p:extLst>
      <p:ext uri="{BB962C8B-B14F-4D97-AF65-F5344CB8AC3E}">
        <p14:creationId xmlns:p14="http://schemas.microsoft.com/office/powerpoint/2010/main" val="1803021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31</a:t>
            </a:r>
            <a:endParaRPr lang="fr-FR" sz="4800" dirty="0">
              <a:solidFill>
                <a:srgbClr val="343D46"/>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36</a:t>
            </a: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22</a:t>
            </a:r>
            <a:endParaRPr lang="fr-FR" sz="4800" dirty="0">
              <a:solidFill>
                <a:srgbClr val="343D46"/>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43</a:t>
            </a:r>
            <a:endParaRPr lang="fr-FR" sz="4800" dirty="0">
              <a:solidFill>
                <a:srgbClr val="343D46"/>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26</a:t>
            </a:r>
            <a:endParaRPr lang="fr-FR" sz="4800" dirty="0">
              <a:solidFill>
                <a:srgbClr val="343D46"/>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12</a:t>
            </a:r>
            <a:endParaRPr lang="fr-FR" sz="3000" dirty="0">
              <a:solidFill>
                <a:srgbClr val="343D46"/>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9005342" y="3404729"/>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7952830"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8987880"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168758425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36</a:t>
            </a: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22</a:t>
            </a:r>
            <a:endParaRPr lang="fr-FR" sz="4800" dirty="0">
              <a:solidFill>
                <a:srgbClr val="343D46"/>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43</a:t>
            </a: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26</a:t>
            </a:r>
            <a:endParaRPr lang="fr-FR" sz="4800" dirty="0">
              <a:solidFill>
                <a:srgbClr val="343D46"/>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32</a:t>
            </a:r>
            <a:endParaRPr lang="fr-FR" sz="4800" dirty="0">
              <a:solidFill>
                <a:srgbClr val="343D46"/>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343D46"/>
                </a:solidFill>
                <a:latin typeface="Eudoxus Sans Medium" pitchFamily="2" charset="0"/>
                <a:cs typeface="Eudoxus Sans Medium" pitchFamily="2" charset="0"/>
              </a:rPr>
              <a:t>32</a:t>
            </a:r>
            <a:endParaRPr lang="fr-FR" sz="3000" dirty="0">
              <a:solidFill>
                <a:srgbClr val="343D46"/>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10074038" y="3404729"/>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9021526"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10056576"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296734979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36</a:t>
            </a: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22</a:t>
            </a:r>
            <a:endParaRPr lang="fr-FR" sz="4800" dirty="0">
              <a:solidFill>
                <a:srgbClr val="343D46"/>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43</a:t>
            </a: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26</a:t>
            </a:r>
            <a:endParaRPr lang="fr-FR" sz="4800" dirty="0">
              <a:solidFill>
                <a:srgbClr val="343D46"/>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64</a:t>
            </a:r>
            <a:endParaRPr lang="fr-FR" sz="4800" dirty="0">
              <a:solidFill>
                <a:srgbClr val="343D46"/>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32</a:t>
            </a:r>
            <a:endParaRPr lang="fr-FR" sz="4800" dirty="0">
              <a:solidFill>
                <a:srgbClr val="343D46"/>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343D46"/>
                </a:solidFill>
                <a:latin typeface="Eudoxus Sans Medium" pitchFamily="2" charset="0"/>
                <a:cs typeface="Eudoxus Sans Medium" pitchFamily="2" charset="0"/>
              </a:rPr>
              <a:t>32</a:t>
            </a:r>
            <a:endParaRPr lang="fr-FR" sz="3000" dirty="0">
              <a:solidFill>
                <a:srgbClr val="343D46"/>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10074038" y="3404729"/>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9021526"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10056576"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428025427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36</a:t>
            </a: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43</a:t>
            </a: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26</a:t>
            </a:r>
            <a:endParaRPr lang="fr-FR" sz="4800" dirty="0">
              <a:solidFill>
                <a:srgbClr val="343D46"/>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64</a:t>
            </a: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32</a:t>
            </a:r>
            <a:endParaRPr lang="fr-FR" sz="4800" dirty="0">
              <a:solidFill>
                <a:srgbClr val="343D46"/>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21</a:t>
            </a:r>
            <a:endParaRPr lang="fr-FR" sz="3000" dirty="0">
              <a:solidFill>
                <a:srgbClr val="343D46"/>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11177592" y="3404729"/>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10125080"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11160130"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264824571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36</a:t>
            </a: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43</a:t>
            </a: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26</a:t>
            </a:r>
            <a:endParaRPr lang="fr-FR" sz="4800" dirty="0">
              <a:solidFill>
                <a:srgbClr val="343D46"/>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64</a:t>
            </a: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32</a:t>
            </a:r>
            <a:endParaRPr lang="fr-FR" sz="4800" dirty="0">
              <a:solidFill>
                <a:srgbClr val="343D46"/>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53</a:t>
            </a:r>
            <a:endParaRPr lang="fr-FR" sz="4800" dirty="0">
              <a:solidFill>
                <a:srgbClr val="343D46"/>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21</a:t>
            </a:r>
            <a:endParaRPr lang="fr-FR" sz="3000" dirty="0">
              <a:solidFill>
                <a:srgbClr val="343D46"/>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11177592" y="3404729"/>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10125080"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11160130" y="3449179"/>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137345102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39</a:t>
            </a:r>
            <a:endParaRPr lang="fr-FR" sz="4800" dirty="0">
              <a:solidFill>
                <a:srgbClr val="343D46"/>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36</a:t>
            </a:r>
            <a:endParaRPr lang="fr-FR" sz="4800" dirty="0">
              <a:solidFill>
                <a:srgbClr val="343D46"/>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43</a:t>
            </a: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64</a:t>
            </a: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53</a:t>
            </a: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3</a:t>
            </a:r>
            <a:endParaRPr lang="fr-FR" sz="3000" dirty="0">
              <a:solidFill>
                <a:srgbClr val="343D46"/>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6765999" y="4531001"/>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5713487"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6748537"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427942197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39</a:t>
            </a:r>
            <a:endParaRPr lang="fr-FR" sz="4800" dirty="0">
              <a:solidFill>
                <a:srgbClr val="343D46"/>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42</a:t>
            </a:r>
            <a:endParaRPr lang="fr-FR" sz="4800" dirty="0">
              <a:solidFill>
                <a:srgbClr val="343D46"/>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36</a:t>
            </a:r>
            <a:endParaRPr lang="fr-FR" sz="4800" dirty="0">
              <a:solidFill>
                <a:srgbClr val="343D46"/>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43</a:t>
            </a: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64</a:t>
            </a: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53</a:t>
            </a: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3</a:t>
            </a:r>
            <a:endParaRPr lang="fr-FR" sz="3000" dirty="0">
              <a:solidFill>
                <a:srgbClr val="343D46"/>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6765999" y="4531001"/>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5713487"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6748537"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174882610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39</a:t>
            </a:r>
            <a:endParaRPr lang="fr-FR" sz="4800" dirty="0">
              <a:solidFill>
                <a:srgbClr val="343D46"/>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42</a:t>
            </a: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36</a:t>
            </a:r>
            <a:endParaRPr lang="fr-FR" sz="4800" dirty="0">
              <a:solidFill>
                <a:srgbClr val="343D46"/>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43</a:t>
            </a:r>
            <a:endParaRPr lang="fr-FR" sz="4800" dirty="0">
              <a:solidFill>
                <a:srgbClr val="343D46"/>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64</a:t>
            </a: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53</a:t>
            </a: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20</a:t>
            </a:r>
            <a:endParaRPr lang="fr-FR" sz="3000" dirty="0">
              <a:solidFill>
                <a:srgbClr val="343D46"/>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7852794" y="4531001"/>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6800282"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7835332"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243011238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39</a:t>
            </a:r>
            <a:endParaRPr lang="fr-FR" sz="4800" dirty="0">
              <a:solidFill>
                <a:srgbClr val="343D46"/>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42</a:t>
            </a: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36</a:t>
            </a:r>
            <a:endParaRPr lang="fr-FR" sz="4800" dirty="0">
              <a:solidFill>
                <a:srgbClr val="343D46"/>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63</a:t>
            </a:r>
            <a:endParaRPr lang="fr-FR" sz="4800" dirty="0">
              <a:solidFill>
                <a:srgbClr val="343D46"/>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43</a:t>
            </a:r>
            <a:endParaRPr lang="fr-FR" sz="4800" dirty="0">
              <a:solidFill>
                <a:srgbClr val="343D46"/>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64</a:t>
            </a: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53</a:t>
            </a: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20</a:t>
            </a:r>
            <a:endParaRPr lang="fr-FR" sz="3000" dirty="0">
              <a:solidFill>
                <a:srgbClr val="343D46"/>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7852794" y="4531001"/>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6800282"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7835332"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359745530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42</a:t>
            </a: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36</a:t>
            </a:r>
            <a:endParaRPr lang="fr-FR" sz="4800" dirty="0">
              <a:solidFill>
                <a:srgbClr val="343D46"/>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63</a:t>
            </a: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43</a:t>
            </a:r>
            <a:endParaRPr lang="fr-FR" sz="4800" dirty="0">
              <a:solidFill>
                <a:srgbClr val="343D46"/>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343D46"/>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64</a:t>
            </a:r>
            <a:endParaRPr lang="fr-FR" sz="4800" dirty="0">
              <a:solidFill>
                <a:srgbClr val="343D46"/>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53</a:t>
            </a: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2</a:t>
            </a:r>
            <a:endParaRPr lang="fr-FR" sz="3000" dirty="0">
              <a:solidFill>
                <a:srgbClr val="343D46"/>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9005342" y="4531001"/>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7952830"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8987880"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27841341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13A38C8C-4DE2-48D2-B886-4C44570D8CEC}"/>
              </a:ext>
            </a:extLst>
          </p:cNvPr>
          <p:cNvCxnSpPr>
            <a:cxnSpLocks/>
            <a:stCxn id="4" idx="1"/>
            <a:endCxn id="39" idx="0"/>
          </p:cNvCxnSpPr>
          <p:nvPr/>
        </p:nvCxnSpPr>
        <p:spPr>
          <a:xfrm flipH="1">
            <a:off x="2425700" y="1219200"/>
            <a:ext cx="2235200" cy="1895929"/>
          </a:xfrm>
          <a:prstGeom prst="straightConnector1">
            <a:avLst/>
          </a:prstGeom>
          <a:ln w="28575">
            <a:solidFill>
              <a:srgbClr val="00EFD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476D459-B86B-492E-A7BD-81F0D020261A}"/>
              </a:ext>
            </a:extLst>
          </p:cNvPr>
          <p:cNvCxnSpPr>
            <a:cxnSpLocks/>
            <a:stCxn id="4" idx="3"/>
          </p:cNvCxnSpPr>
          <p:nvPr/>
        </p:nvCxnSpPr>
        <p:spPr>
          <a:xfrm>
            <a:off x="7531100" y="1219200"/>
            <a:ext cx="2235200" cy="1895929"/>
          </a:xfrm>
          <a:prstGeom prst="straightConnector1">
            <a:avLst/>
          </a:prstGeom>
          <a:ln w="28575">
            <a:solidFill>
              <a:srgbClr val="00EFD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0D2B8AB-F693-47B6-8A2A-CE852B4E0A15}"/>
              </a:ext>
            </a:extLst>
          </p:cNvPr>
          <p:cNvSpPr/>
          <p:nvPr/>
        </p:nvSpPr>
        <p:spPr bwMode="auto">
          <a:xfrm>
            <a:off x="4660900" y="664029"/>
            <a:ext cx="2870200" cy="1110342"/>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800">
                <a:solidFill>
                  <a:srgbClr val="00EFD1"/>
                </a:solidFill>
                <a:latin typeface="Consolas" panose="020B0609020204030204" pitchFamily="49" charset="0"/>
              </a:rPr>
              <a:t>rec</a:t>
            </a:r>
            <a:r>
              <a:rPr lang="fr-FR" sz="2800">
                <a:latin typeface="Consolas" panose="020B0609020204030204" pitchFamily="49" charset="0"/>
              </a:rPr>
              <a:t>(</a:t>
            </a:r>
            <a:r>
              <a:rPr lang="fr-FR" sz="2800">
                <a:solidFill>
                  <a:schemeClr val="bg2">
                    <a:lumMod val="90000"/>
                  </a:schemeClr>
                </a:solidFill>
                <a:latin typeface="Consolas" panose="020B0609020204030204" pitchFamily="49" charset="0"/>
              </a:rPr>
              <a:t>i</a:t>
            </a:r>
            <a:r>
              <a:rPr lang="fr-FR" sz="2800">
                <a:latin typeface="Consolas" panose="020B0609020204030204" pitchFamily="49" charset="0"/>
              </a:rPr>
              <a:t>, </a:t>
            </a:r>
            <a:r>
              <a:rPr lang="fr-FR" sz="2800">
                <a:solidFill>
                  <a:schemeClr val="bg2">
                    <a:lumMod val="90000"/>
                  </a:schemeClr>
                </a:solidFill>
                <a:latin typeface="Consolas" panose="020B0609020204030204" pitchFamily="49" charset="0"/>
              </a:rPr>
              <a:t>j</a:t>
            </a:r>
            <a:r>
              <a:rPr lang="fr-FR" sz="2800">
                <a:latin typeface="Consolas" panose="020B0609020204030204" pitchFamily="49" charset="0"/>
              </a:rPr>
              <a:t>)</a:t>
            </a:r>
            <a:endParaRPr lang="fr-FR" sz="2800" dirty="0">
              <a:latin typeface="Consolas" panose="020B0609020204030204" pitchFamily="49" charset="0"/>
            </a:endParaRPr>
          </a:p>
        </p:txBody>
      </p:sp>
      <p:sp>
        <p:nvSpPr>
          <p:cNvPr id="37" name="Rectangle 36">
            <a:extLst>
              <a:ext uri="{FF2B5EF4-FFF2-40B4-BE49-F238E27FC236}">
                <a16:creationId xmlns:a16="http://schemas.microsoft.com/office/drawing/2014/main" id="{D8B0D972-E009-4C9C-98D3-26265A871AF8}"/>
              </a:ext>
            </a:extLst>
          </p:cNvPr>
          <p:cNvSpPr/>
          <p:nvPr/>
        </p:nvSpPr>
        <p:spPr bwMode="auto">
          <a:xfrm>
            <a:off x="4660900" y="3115129"/>
            <a:ext cx="2870200" cy="1110342"/>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800">
                <a:solidFill>
                  <a:srgbClr val="00EFD1"/>
                </a:solidFill>
                <a:latin typeface="Consolas" panose="020B0609020204030204" pitchFamily="49" charset="0"/>
              </a:rPr>
              <a:t>rec</a:t>
            </a:r>
            <a:r>
              <a:rPr lang="fr-FR" sz="2800">
                <a:latin typeface="Consolas" panose="020B0609020204030204" pitchFamily="49" charset="0"/>
              </a:rPr>
              <a:t>(</a:t>
            </a:r>
            <a:r>
              <a:rPr lang="fr-FR" sz="2800">
                <a:solidFill>
                  <a:schemeClr val="bg2">
                    <a:lumMod val="90000"/>
                  </a:schemeClr>
                </a:solidFill>
                <a:latin typeface="Consolas" panose="020B0609020204030204" pitchFamily="49" charset="0"/>
              </a:rPr>
              <a:t>i</a:t>
            </a:r>
            <a:r>
              <a:rPr lang="fr-FR" sz="2800">
                <a:solidFill>
                  <a:srgbClr val="F97B57"/>
                </a:solidFill>
                <a:latin typeface="Consolas" panose="020B0609020204030204" pitchFamily="49" charset="0"/>
              </a:rPr>
              <a:t>+</a:t>
            </a:r>
            <a:r>
              <a:rPr lang="fr-FR" sz="2800">
                <a:solidFill>
                  <a:srgbClr val="F9AE57"/>
                </a:solidFill>
                <a:latin typeface="Consolas" panose="020B0609020204030204" pitchFamily="49" charset="0"/>
              </a:rPr>
              <a:t>1</a:t>
            </a:r>
            <a:r>
              <a:rPr lang="fr-FR" sz="2800">
                <a:latin typeface="Consolas" panose="020B0609020204030204" pitchFamily="49" charset="0"/>
              </a:rPr>
              <a:t>, </a:t>
            </a:r>
            <a:r>
              <a:rPr lang="fr-FR" sz="2800">
                <a:solidFill>
                  <a:schemeClr val="bg2">
                    <a:lumMod val="90000"/>
                  </a:schemeClr>
                </a:solidFill>
                <a:latin typeface="Consolas" panose="020B0609020204030204" pitchFamily="49" charset="0"/>
              </a:rPr>
              <a:t>j</a:t>
            </a:r>
            <a:r>
              <a:rPr lang="fr-FR" sz="2800">
                <a:latin typeface="Consolas" panose="020B0609020204030204" pitchFamily="49" charset="0"/>
              </a:rPr>
              <a:t>)</a:t>
            </a:r>
            <a:endParaRPr lang="fr-FR" sz="2800" dirty="0">
              <a:latin typeface="Consolas" panose="020B0609020204030204" pitchFamily="49" charset="0"/>
            </a:endParaRPr>
          </a:p>
        </p:txBody>
      </p:sp>
      <p:sp>
        <p:nvSpPr>
          <p:cNvPr id="39" name="Rectangle 38">
            <a:extLst>
              <a:ext uri="{FF2B5EF4-FFF2-40B4-BE49-F238E27FC236}">
                <a16:creationId xmlns:a16="http://schemas.microsoft.com/office/drawing/2014/main" id="{317D81FF-F00A-4C4F-8487-8A22ABC068BA}"/>
              </a:ext>
            </a:extLst>
          </p:cNvPr>
          <p:cNvSpPr/>
          <p:nvPr/>
        </p:nvSpPr>
        <p:spPr bwMode="auto">
          <a:xfrm>
            <a:off x="990600" y="3115129"/>
            <a:ext cx="2870200" cy="1110342"/>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800">
                <a:solidFill>
                  <a:srgbClr val="00EFD1"/>
                </a:solidFill>
                <a:latin typeface="Consolas" panose="020B0609020204030204" pitchFamily="49" charset="0"/>
              </a:rPr>
              <a:t>rec</a:t>
            </a:r>
            <a:r>
              <a:rPr lang="fr-FR" sz="2800">
                <a:latin typeface="Consolas" panose="020B0609020204030204" pitchFamily="49" charset="0"/>
              </a:rPr>
              <a:t>(</a:t>
            </a:r>
            <a:r>
              <a:rPr lang="fr-FR" sz="2800">
                <a:solidFill>
                  <a:schemeClr val="bg2">
                    <a:lumMod val="90000"/>
                  </a:schemeClr>
                </a:solidFill>
                <a:latin typeface="Consolas" panose="020B0609020204030204" pitchFamily="49" charset="0"/>
              </a:rPr>
              <a:t>i</a:t>
            </a:r>
            <a:r>
              <a:rPr lang="fr-FR" sz="2800">
                <a:solidFill>
                  <a:srgbClr val="F97B57"/>
                </a:solidFill>
                <a:latin typeface="Consolas" panose="020B0609020204030204" pitchFamily="49" charset="0"/>
              </a:rPr>
              <a:t>+</a:t>
            </a:r>
            <a:r>
              <a:rPr lang="fr-FR" sz="2800">
                <a:solidFill>
                  <a:srgbClr val="F9AE57"/>
                </a:solidFill>
                <a:latin typeface="Consolas" panose="020B0609020204030204" pitchFamily="49" charset="0"/>
              </a:rPr>
              <a:t>1</a:t>
            </a:r>
            <a:r>
              <a:rPr lang="fr-FR" sz="2800">
                <a:latin typeface="Consolas" panose="020B0609020204030204" pitchFamily="49" charset="0"/>
              </a:rPr>
              <a:t>, </a:t>
            </a:r>
            <a:r>
              <a:rPr lang="fr-FR" sz="2800">
                <a:solidFill>
                  <a:schemeClr val="bg2">
                    <a:lumMod val="90000"/>
                  </a:schemeClr>
                </a:solidFill>
                <a:latin typeface="Consolas" panose="020B0609020204030204" pitchFamily="49" charset="0"/>
              </a:rPr>
              <a:t>j</a:t>
            </a:r>
            <a:r>
              <a:rPr lang="fr-FR" sz="2800">
                <a:solidFill>
                  <a:srgbClr val="F97B57"/>
                </a:solidFill>
                <a:latin typeface="Consolas" panose="020B0609020204030204" pitchFamily="49" charset="0"/>
              </a:rPr>
              <a:t>-</a:t>
            </a:r>
            <a:r>
              <a:rPr lang="fr-FR" sz="2800">
                <a:solidFill>
                  <a:srgbClr val="F9AE57"/>
                </a:solidFill>
                <a:latin typeface="Consolas" panose="020B0609020204030204" pitchFamily="49" charset="0"/>
              </a:rPr>
              <a:t>1</a:t>
            </a:r>
            <a:r>
              <a:rPr lang="fr-FR" sz="2800">
                <a:latin typeface="Consolas" panose="020B0609020204030204" pitchFamily="49" charset="0"/>
              </a:rPr>
              <a:t>)</a:t>
            </a:r>
            <a:endParaRPr lang="fr-FR" sz="2800" dirty="0">
              <a:latin typeface="Consolas" panose="020B0609020204030204" pitchFamily="49" charset="0"/>
            </a:endParaRPr>
          </a:p>
        </p:txBody>
      </p:sp>
      <p:sp>
        <p:nvSpPr>
          <p:cNvPr id="40" name="Rectangle 39">
            <a:extLst>
              <a:ext uri="{FF2B5EF4-FFF2-40B4-BE49-F238E27FC236}">
                <a16:creationId xmlns:a16="http://schemas.microsoft.com/office/drawing/2014/main" id="{053A6386-5F49-407B-8075-789BEE1A93D3}"/>
              </a:ext>
            </a:extLst>
          </p:cNvPr>
          <p:cNvSpPr/>
          <p:nvPr/>
        </p:nvSpPr>
        <p:spPr bwMode="auto">
          <a:xfrm>
            <a:off x="8331200" y="3115129"/>
            <a:ext cx="2870200" cy="1110342"/>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800">
                <a:solidFill>
                  <a:srgbClr val="00EFD1"/>
                </a:solidFill>
                <a:latin typeface="Consolas" panose="020B0609020204030204" pitchFamily="49" charset="0"/>
              </a:rPr>
              <a:t>rec</a:t>
            </a:r>
            <a:r>
              <a:rPr lang="fr-FR" sz="2800">
                <a:latin typeface="Consolas" panose="020B0609020204030204" pitchFamily="49" charset="0"/>
              </a:rPr>
              <a:t>(</a:t>
            </a:r>
            <a:r>
              <a:rPr lang="fr-FR" sz="2800">
                <a:solidFill>
                  <a:schemeClr val="bg2">
                    <a:lumMod val="90000"/>
                  </a:schemeClr>
                </a:solidFill>
                <a:latin typeface="Consolas" panose="020B0609020204030204" pitchFamily="49" charset="0"/>
              </a:rPr>
              <a:t>i</a:t>
            </a:r>
            <a:r>
              <a:rPr lang="fr-FR" sz="2800">
                <a:solidFill>
                  <a:srgbClr val="F97B57"/>
                </a:solidFill>
                <a:latin typeface="Consolas" panose="020B0609020204030204" pitchFamily="49" charset="0"/>
              </a:rPr>
              <a:t>+</a:t>
            </a:r>
            <a:r>
              <a:rPr lang="fr-FR" sz="2800">
                <a:solidFill>
                  <a:srgbClr val="F9AE57"/>
                </a:solidFill>
                <a:latin typeface="Consolas" panose="020B0609020204030204" pitchFamily="49" charset="0"/>
              </a:rPr>
              <a:t>1</a:t>
            </a:r>
            <a:r>
              <a:rPr lang="fr-FR" sz="2800">
                <a:latin typeface="Consolas" panose="020B0609020204030204" pitchFamily="49" charset="0"/>
              </a:rPr>
              <a:t>, </a:t>
            </a:r>
            <a:r>
              <a:rPr lang="fr-FR" sz="2800">
                <a:solidFill>
                  <a:schemeClr val="bg2">
                    <a:lumMod val="90000"/>
                  </a:schemeClr>
                </a:solidFill>
                <a:latin typeface="Consolas" panose="020B0609020204030204" pitchFamily="49" charset="0"/>
              </a:rPr>
              <a:t>j</a:t>
            </a:r>
            <a:r>
              <a:rPr lang="fr-FR" sz="2800">
                <a:solidFill>
                  <a:srgbClr val="F97B57"/>
                </a:solidFill>
                <a:latin typeface="Consolas" panose="020B0609020204030204" pitchFamily="49" charset="0"/>
              </a:rPr>
              <a:t>+</a:t>
            </a:r>
            <a:r>
              <a:rPr lang="fr-FR" sz="2800">
                <a:solidFill>
                  <a:srgbClr val="F9AE57"/>
                </a:solidFill>
                <a:latin typeface="Consolas" panose="020B0609020204030204" pitchFamily="49" charset="0"/>
              </a:rPr>
              <a:t>1</a:t>
            </a:r>
            <a:r>
              <a:rPr lang="fr-FR" sz="2800">
                <a:latin typeface="Consolas" panose="020B0609020204030204" pitchFamily="49" charset="0"/>
              </a:rPr>
              <a:t>)</a:t>
            </a:r>
            <a:endParaRPr lang="fr-FR" sz="2800" dirty="0">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207BADE5-38B7-4655-B064-A95C3F4B9458}"/>
              </a:ext>
            </a:extLst>
          </p:cNvPr>
          <p:cNvCxnSpPr>
            <a:cxnSpLocks/>
            <a:stCxn id="4" idx="2"/>
            <a:endCxn id="37" idx="0"/>
          </p:cNvCxnSpPr>
          <p:nvPr/>
        </p:nvCxnSpPr>
        <p:spPr>
          <a:xfrm>
            <a:off x="6096000" y="1774371"/>
            <a:ext cx="0" cy="1340758"/>
          </a:xfrm>
          <a:prstGeom prst="straightConnector1">
            <a:avLst/>
          </a:prstGeom>
          <a:ln w="28575">
            <a:solidFill>
              <a:srgbClr val="00EFD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23A8F3-2ADE-4B10-928F-193E1A592FD0}"/>
              </a:ext>
            </a:extLst>
          </p:cNvPr>
          <p:cNvSpPr txBox="1"/>
          <p:nvPr/>
        </p:nvSpPr>
        <p:spPr>
          <a:xfrm>
            <a:off x="2425700" y="1977571"/>
            <a:ext cx="2032000" cy="707886"/>
          </a:xfrm>
          <a:prstGeom prst="rect">
            <a:avLst/>
          </a:prstGeom>
          <a:solidFill>
            <a:srgbClr val="343D46"/>
          </a:solidFill>
        </p:spPr>
        <p:txBody>
          <a:bodyPr wrap="square" rtlCol="0">
            <a:spAutoFit/>
          </a:bodyPr>
          <a:lstStyle/>
          <a:p>
            <a:pPr algn="ctr"/>
            <a:r>
              <a:rPr lang="fr-FR" sz="2000">
                <a:latin typeface="Eudoxus Sans Medium" pitchFamily="2" charset="0"/>
                <a:cs typeface="Eudoxus Sans Medium" pitchFamily="2" charset="0"/>
              </a:rPr>
              <a:t>by going to the </a:t>
            </a:r>
            <a:r>
              <a:rPr lang="fr-FR" sz="2000">
                <a:solidFill>
                  <a:srgbClr val="F97B57"/>
                </a:solidFill>
                <a:latin typeface="Eudoxus Sans Medium" pitchFamily="2" charset="0"/>
                <a:cs typeface="Eudoxus Sans Medium" pitchFamily="2" charset="0"/>
              </a:rPr>
              <a:t>bottom-left</a:t>
            </a:r>
            <a:endParaRPr lang="fr-FR" sz="2000" dirty="0">
              <a:solidFill>
                <a:srgbClr val="F97B57"/>
              </a:solidFill>
              <a:latin typeface="Eudoxus Sans Medium" pitchFamily="2" charset="0"/>
              <a:cs typeface="Eudoxus Sans Medium" pitchFamily="2" charset="0"/>
            </a:endParaRPr>
          </a:p>
        </p:txBody>
      </p:sp>
      <p:sp>
        <p:nvSpPr>
          <p:cNvPr id="16" name="TextBox 15">
            <a:extLst>
              <a:ext uri="{FF2B5EF4-FFF2-40B4-BE49-F238E27FC236}">
                <a16:creationId xmlns:a16="http://schemas.microsoft.com/office/drawing/2014/main" id="{5AB61F70-EE6B-4B4C-B918-49FDD9D7D17A}"/>
              </a:ext>
            </a:extLst>
          </p:cNvPr>
          <p:cNvSpPr txBox="1"/>
          <p:nvPr/>
        </p:nvSpPr>
        <p:spPr>
          <a:xfrm>
            <a:off x="5080000" y="1977571"/>
            <a:ext cx="2032000" cy="707886"/>
          </a:xfrm>
          <a:prstGeom prst="rect">
            <a:avLst/>
          </a:prstGeom>
          <a:solidFill>
            <a:srgbClr val="343D46"/>
          </a:solidFill>
        </p:spPr>
        <p:txBody>
          <a:bodyPr wrap="square" rtlCol="0">
            <a:spAutoFit/>
          </a:bodyPr>
          <a:lstStyle/>
          <a:p>
            <a:pPr algn="ctr"/>
            <a:r>
              <a:rPr lang="fr-FR" sz="2000">
                <a:latin typeface="Eudoxus Sans Medium" pitchFamily="2" charset="0"/>
                <a:cs typeface="Eudoxus Sans Medium" pitchFamily="2" charset="0"/>
              </a:rPr>
              <a:t>by going to the </a:t>
            </a:r>
            <a:r>
              <a:rPr lang="fr-FR" sz="2000">
                <a:solidFill>
                  <a:srgbClr val="F97B57"/>
                </a:solidFill>
                <a:latin typeface="Eudoxus Sans Medium" pitchFamily="2" charset="0"/>
                <a:cs typeface="Eudoxus Sans Medium" pitchFamily="2" charset="0"/>
              </a:rPr>
              <a:t>bottom</a:t>
            </a:r>
            <a:endParaRPr lang="fr-FR" sz="2000" dirty="0">
              <a:solidFill>
                <a:srgbClr val="F97B57"/>
              </a:solidFill>
              <a:latin typeface="Eudoxus Sans Medium" pitchFamily="2" charset="0"/>
              <a:cs typeface="Eudoxus Sans Medium" pitchFamily="2" charset="0"/>
            </a:endParaRPr>
          </a:p>
        </p:txBody>
      </p:sp>
      <p:sp>
        <p:nvSpPr>
          <p:cNvPr id="17" name="TextBox 16">
            <a:extLst>
              <a:ext uri="{FF2B5EF4-FFF2-40B4-BE49-F238E27FC236}">
                <a16:creationId xmlns:a16="http://schemas.microsoft.com/office/drawing/2014/main" id="{24F62A7E-7177-4BEF-8551-96CA9E06E160}"/>
              </a:ext>
            </a:extLst>
          </p:cNvPr>
          <p:cNvSpPr txBox="1"/>
          <p:nvPr/>
        </p:nvSpPr>
        <p:spPr>
          <a:xfrm>
            <a:off x="7950200" y="1977571"/>
            <a:ext cx="2032000" cy="707886"/>
          </a:xfrm>
          <a:prstGeom prst="rect">
            <a:avLst/>
          </a:prstGeom>
          <a:solidFill>
            <a:srgbClr val="343D46"/>
          </a:solidFill>
        </p:spPr>
        <p:txBody>
          <a:bodyPr wrap="square" rtlCol="0">
            <a:spAutoFit/>
          </a:bodyPr>
          <a:lstStyle/>
          <a:p>
            <a:pPr algn="ctr"/>
            <a:r>
              <a:rPr lang="fr-FR" sz="2000">
                <a:latin typeface="Eudoxus Sans Medium" pitchFamily="2" charset="0"/>
                <a:cs typeface="Eudoxus Sans Medium" pitchFamily="2" charset="0"/>
              </a:rPr>
              <a:t>by going to the </a:t>
            </a:r>
            <a:r>
              <a:rPr lang="fr-FR" sz="2000">
                <a:solidFill>
                  <a:srgbClr val="F97B57"/>
                </a:solidFill>
                <a:latin typeface="Eudoxus Sans Medium" pitchFamily="2" charset="0"/>
                <a:cs typeface="Eudoxus Sans Medium" pitchFamily="2" charset="0"/>
              </a:rPr>
              <a:t>bottom-right</a:t>
            </a:r>
            <a:endParaRPr lang="fr-FR" sz="2000" dirty="0">
              <a:solidFill>
                <a:srgbClr val="F97B57"/>
              </a:solidFill>
              <a:latin typeface="Eudoxus Sans Medium" pitchFamily="2" charset="0"/>
              <a:cs typeface="Eudoxus Sans Medium" pitchFamily="2"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701B18C-EA6A-43EE-A89E-3C4E275840D4}"/>
                  </a:ext>
                </a:extLst>
              </p:cNvPr>
              <p:cNvSpPr txBox="1"/>
              <p:nvPr/>
            </p:nvSpPr>
            <p:spPr>
              <a:xfrm>
                <a:off x="1967691" y="4900136"/>
                <a:ext cx="8256619" cy="147732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200" b="0" i="1" smtClean="0">
                          <a:solidFill>
                            <a:srgbClr val="343D46"/>
                          </a:solidFill>
                          <a:latin typeface="Cambria Math" panose="02040503050406030204" pitchFamily="18" charset="0"/>
                        </a:rPr>
                        <m:t>𝑟𝑒𝑐</m:t>
                      </m:r>
                      <m:d>
                        <m:dPr>
                          <m:ctrlPr>
                            <a:rPr lang="fr-FR" sz="3200" b="0" i="1" smtClean="0">
                              <a:solidFill>
                                <a:srgbClr val="343D46"/>
                              </a:solidFill>
                              <a:latin typeface="Cambria Math" panose="02040503050406030204" pitchFamily="18" charset="0"/>
                            </a:rPr>
                          </m:ctrlPr>
                        </m:dPr>
                        <m:e>
                          <m:r>
                            <a:rPr lang="fr-FR" sz="3200" b="0" i="1" smtClean="0">
                              <a:solidFill>
                                <a:srgbClr val="343D46"/>
                              </a:solidFill>
                              <a:latin typeface="Cambria Math" panose="02040503050406030204" pitchFamily="18" charset="0"/>
                            </a:rPr>
                            <m:t>𝑖</m:t>
                          </m:r>
                          <m:r>
                            <a:rPr lang="fr-FR" sz="3200" b="0" i="1" smtClean="0">
                              <a:solidFill>
                                <a:srgbClr val="343D46"/>
                              </a:solidFill>
                              <a:latin typeface="Cambria Math" panose="02040503050406030204" pitchFamily="18" charset="0"/>
                            </a:rPr>
                            <m:t>,</m:t>
                          </m:r>
                          <m:r>
                            <a:rPr lang="fr-FR" sz="3200" b="0" i="1" smtClean="0">
                              <a:solidFill>
                                <a:srgbClr val="343D46"/>
                              </a:solidFill>
                              <a:latin typeface="Cambria Math" panose="02040503050406030204" pitchFamily="18" charset="0"/>
                            </a:rPr>
                            <m:t>𝑗</m:t>
                          </m:r>
                        </m:e>
                      </m:d>
                      <m:r>
                        <a:rPr lang="fr-FR" sz="3200" b="0" i="1" smtClean="0">
                          <a:solidFill>
                            <a:srgbClr val="343D46"/>
                          </a:solidFill>
                          <a:latin typeface="Cambria Math" panose="02040503050406030204" pitchFamily="18" charset="0"/>
                        </a:rPr>
                        <m:t>=</m:t>
                      </m:r>
                      <m:r>
                        <a:rPr lang="fr-FR" sz="3200" b="0" i="1" smtClean="0">
                          <a:latin typeface="Cambria Math" panose="02040503050406030204" pitchFamily="18" charset="0"/>
                        </a:rPr>
                        <m:t>𝑚𝑖𝑛𝑒</m:t>
                      </m:r>
                      <m:d>
                        <m:dPr>
                          <m:begChr m:val="["/>
                          <m:endChr m:val="]"/>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e>
                      </m:d>
                      <m:d>
                        <m:dPr>
                          <m:begChr m:val="["/>
                          <m:endChr m:val="]"/>
                          <m:ctrlPr>
                            <a:rPr lang="fr-FR" sz="3200" b="0" i="1" smtClean="0">
                              <a:latin typeface="Cambria Math" panose="02040503050406030204" pitchFamily="18" charset="0"/>
                            </a:rPr>
                          </m:ctrlPr>
                        </m:dPr>
                        <m:e>
                          <m:r>
                            <a:rPr lang="fr-FR" sz="3200" b="0" i="1" smtClean="0">
                              <a:latin typeface="Cambria Math" panose="02040503050406030204" pitchFamily="18" charset="0"/>
                            </a:rPr>
                            <m:t>𝑗</m:t>
                          </m:r>
                        </m:e>
                      </m:d>
                      <m:r>
                        <a:rPr lang="fr-FR" sz="3200" b="0" i="1" smtClean="0">
                          <a:latin typeface="Cambria Math" panose="02040503050406030204" pitchFamily="18" charset="0"/>
                        </a:rPr>
                        <m:t>+</m:t>
                      </m:r>
                      <m:r>
                        <m:rPr>
                          <m:sty m:val="p"/>
                        </m:rPr>
                        <a:rPr lang="fr-FR" sz="3200" b="0" i="0" smtClean="0">
                          <a:latin typeface="Cambria Math" panose="02040503050406030204" pitchFamily="18" charset="0"/>
                        </a:rPr>
                        <m:t>max</m:t>
                      </m:r>
                      <m:r>
                        <a:rPr lang="fr-FR" sz="3200" b="0" i="1" smtClean="0">
                          <a:latin typeface="Cambria Math" panose="02040503050406030204" pitchFamily="18" charset="0"/>
                        </a:rPr>
                        <m:t>⁡(</m:t>
                      </m:r>
                      <m:r>
                        <a:rPr lang="fr-FR" sz="3200" b="0" i="1" smtClean="0">
                          <a:latin typeface="Cambria Math" panose="02040503050406030204" pitchFamily="18" charset="0"/>
                        </a:rPr>
                        <m:t>𝑟𝑒𝑐</m:t>
                      </m:r>
                      <m:d>
                        <m:dPr>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r>
                            <a:rPr lang="fr-FR" sz="3200" b="0" i="1" smtClean="0">
                              <a:latin typeface="Cambria Math" panose="02040503050406030204" pitchFamily="18" charset="0"/>
                            </a:rPr>
                            <m:t>+1,</m:t>
                          </m:r>
                          <m:r>
                            <a:rPr lang="fr-FR" sz="3200" b="0" i="1" smtClean="0">
                              <a:latin typeface="Cambria Math" panose="02040503050406030204" pitchFamily="18" charset="0"/>
                            </a:rPr>
                            <m:t>𝑗</m:t>
                          </m:r>
                          <m:r>
                            <a:rPr lang="fr-FR" sz="3200" b="0" i="1" smtClean="0">
                              <a:latin typeface="Cambria Math" panose="02040503050406030204" pitchFamily="18" charset="0"/>
                            </a:rPr>
                            <m:t>−1</m:t>
                          </m:r>
                        </m:e>
                      </m:d>
                      <m:r>
                        <a:rPr lang="fr-FR" sz="3200" b="0" i="1" smtClean="0">
                          <a:latin typeface="Cambria Math" panose="02040503050406030204" pitchFamily="18" charset="0"/>
                        </a:rPr>
                        <m:t>,</m:t>
                      </m:r>
                    </m:oMath>
                    <m:oMath xmlns:m="http://schemas.openxmlformats.org/officeDocument/2006/math">
                      <m:r>
                        <a:rPr lang="fr-FR" sz="3200" b="0" i="1" smtClean="0">
                          <a:latin typeface="Cambria Math" panose="02040503050406030204" pitchFamily="18" charset="0"/>
                        </a:rPr>
                        <m:t>                                                         </m:t>
                      </m:r>
                      <m:r>
                        <a:rPr lang="fr-FR" sz="3200" b="0" i="1" smtClean="0">
                          <a:latin typeface="Cambria Math" panose="02040503050406030204" pitchFamily="18" charset="0"/>
                        </a:rPr>
                        <m:t>𝑟𝑒𝑐</m:t>
                      </m:r>
                      <m:d>
                        <m:dPr>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r>
                            <a:rPr lang="fr-FR" sz="3200" b="0" i="1" smtClean="0">
                              <a:latin typeface="Cambria Math" panose="02040503050406030204" pitchFamily="18" charset="0"/>
                            </a:rPr>
                            <m:t>+1,</m:t>
                          </m:r>
                          <m:r>
                            <a:rPr lang="fr-FR" sz="3200" b="0" i="1" smtClean="0">
                              <a:latin typeface="Cambria Math" panose="02040503050406030204" pitchFamily="18" charset="0"/>
                            </a:rPr>
                            <m:t>𝑗</m:t>
                          </m:r>
                        </m:e>
                      </m:d>
                    </m:oMath>
                    <m:oMath xmlns:m="http://schemas.openxmlformats.org/officeDocument/2006/math">
                      <m:r>
                        <a:rPr lang="fr-FR" sz="3200" b="0" i="1" smtClean="0">
                          <a:latin typeface="Cambria Math" panose="02040503050406030204" pitchFamily="18" charset="0"/>
                        </a:rPr>
                        <m:t>                                                         </m:t>
                      </m:r>
                      <m:r>
                        <a:rPr lang="fr-FR" sz="3200" b="0" i="1" smtClean="0">
                          <a:latin typeface="Cambria Math" panose="02040503050406030204" pitchFamily="18" charset="0"/>
                        </a:rPr>
                        <m:t>𝑟𝑒𝑐</m:t>
                      </m:r>
                      <m:r>
                        <a:rPr lang="fr-FR" sz="3200" b="0" i="1" smtClean="0">
                          <a:latin typeface="Cambria Math" panose="02040503050406030204" pitchFamily="18" charset="0"/>
                        </a:rPr>
                        <m:t>(</m:t>
                      </m:r>
                      <m:r>
                        <a:rPr lang="fr-FR" sz="3200" b="0" i="1" smtClean="0">
                          <a:latin typeface="Cambria Math" panose="02040503050406030204" pitchFamily="18" charset="0"/>
                        </a:rPr>
                        <m:t>𝑖</m:t>
                      </m:r>
                      <m:r>
                        <a:rPr lang="fr-FR" sz="3200" b="0" i="1" smtClean="0">
                          <a:latin typeface="Cambria Math" panose="02040503050406030204" pitchFamily="18" charset="0"/>
                        </a:rPr>
                        <m:t>+1,</m:t>
                      </m:r>
                      <m:r>
                        <a:rPr lang="fr-FR" sz="3200" b="0" i="1" smtClean="0">
                          <a:latin typeface="Cambria Math" panose="02040503050406030204" pitchFamily="18" charset="0"/>
                        </a:rPr>
                        <m:t>𝑗</m:t>
                      </m:r>
                      <m:r>
                        <a:rPr lang="fr-FR" sz="3200" b="0" i="1" smtClean="0">
                          <a:latin typeface="Cambria Math" panose="02040503050406030204" pitchFamily="18" charset="0"/>
                        </a:rPr>
                        <m:t>+1)</m:t>
                      </m:r>
                    </m:oMath>
                  </m:oMathPara>
                </a14:m>
                <a:endParaRPr lang="fr-FR" sz="3200" b="0"/>
              </a:p>
            </p:txBody>
          </p:sp>
        </mc:Choice>
        <mc:Fallback xmlns="">
          <p:sp>
            <p:nvSpPr>
              <p:cNvPr id="19" name="TextBox 18">
                <a:extLst>
                  <a:ext uri="{FF2B5EF4-FFF2-40B4-BE49-F238E27FC236}">
                    <a16:creationId xmlns:a16="http://schemas.microsoft.com/office/drawing/2014/main" id="{0701B18C-EA6A-43EE-A89E-3C4E275840D4}"/>
                  </a:ext>
                </a:extLst>
              </p:cNvPr>
              <p:cNvSpPr txBox="1">
                <a:spLocks noRot="1" noChangeAspect="1" noMove="1" noResize="1" noEditPoints="1" noAdjustHandles="1" noChangeArrowheads="1" noChangeShapeType="1" noTextEdit="1"/>
              </p:cNvSpPr>
              <p:nvPr/>
            </p:nvSpPr>
            <p:spPr>
              <a:xfrm>
                <a:off x="1967691" y="4900136"/>
                <a:ext cx="8256619" cy="1477328"/>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66381EC-32D0-45F9-96F6-2007F8F9F20C}"/>
                  </a:ext>
                </a:extLst>
              </p:cNvPr>
              <p:cNvSpPr txBox="1"/>
              <p:nvPr/>
            </p:nvSpPr>
            <p:spPr>
              <a:xfrm>
                <a:off x="1967690" y="4900136"/>
                <a:ext cx="2038828" cy="49244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200" b="0" i="1" smtClean="0">
                          <a:latin typeface="Cambria Math" panose="02040503050406030204" pitchFamily="18" charset="0"/>
                        </a:rPr>
                        <m:t>𝑟𝑒𝑐</m:t>
                      </m:r>
                      <m:d>
                        <m:dPr>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r>
                            <a:rPr lang="fr-FR" sz="3200" b="0" i="1" smtClean="0">
                              <a:latin typeface="Cambria Math" panose="02040503050406030204" pitchFamily="18" charset="0"/>
                            </a:rPr>
                            <m:t>,</m:t>
                          </m:r>
                          <m:r>
                            <a:rPr lang="fr-FR" sz="3200" b="0" i="1" smtClean="0">
                              <a:latin typeface="Cambria Math" panose="02040503050406030204" pitchFamily="18" charset="0"/>
                            </a:rPr>
                            <m:t>𝑗</m:t>
                          </m:r>
                        </m:e>
                      </m:d>
                      <m:r>
                        <a:rPr lang="fr-FR" sz="3200" b="0" i="1" smtClean="0">
                          <a:latin typeface="Cambria Math" panose="02040503050406030204" pitchFamily="18" charset="0"/>
                        </a:rPr>
                        <m:t>=</m:t>
                      </m:r>
                    </m:oMath>
                  </m:oMathPara>
                </a14:m>
                <a:endParaRPr lang="fr-FR" sz="3200" b="0"/>
              </a:p>
            </p:txBody>
          </p:sp>
        </mc:Choice>
        <mc:Fallback xmlns="">
          <p:sp>
            <p:nvSpPr>
              <p:cNvPr id="20" name="TextBox 19">
                <a:extLst>
                  <a:ext uri="{FF2B5EF4-FFF2-40B4-BE49-F238E27FC236}">
                    <a16:creationId xmlns:a16="http://schemas.microsoft.com/office/drawing/2014/main" id="{C66381EC-32D0-45F9-96F6-2007F8F9F20C}"/>
                  </a:ext>
                </a:extLst>
              </p:cNvPr>
              <p:cNvSpPr txBox="1">
                <a:spLocks noRot="1" noChangeAspect="1" noMove="1" noResize="1" noEditPoints="1" noAdjustHandles="1" noChangeArrowheads="1" noChangeShapeType="1" noTextEdit="1"/>
              </p:cNvSpPr>
              <p:nvPr/>
            </p:nvSpPr>
            <p:spPr>
              <a:xfrm>
                <a:off x="1967690" y="4900136"/>
                <a:ext cx="2038828" cy="492443"/>
              </a:xfrm>
              <a:prstGeom prst="rect">
                <a:avLst/>
              </a:prstGeom>
              <a:blipFill>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8630613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par>
                          <p:cTn id="33" fill="hold">
                            <p:stCondLst>
                              <p:cond delay="125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12" grpId="0" animBg="1"/>
      <p:bldP spid="16" grpId="0" animBg="1"/>
      <p:bldP spid="17" grpId="0" animBg="1"/>
      <p:bldP spid="19" grpId="0"/>
      <p:bldP spid="2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42</a:t>
            </a: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36</a:t>
            </a:r>
            <a:endParaRPr lang="fr-FR" sz="4800" dirty="0">
              <a:solidFill>
                <a:srgbClr val="343D46"/>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63</a:t>
            </a: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43</a:t>
            </a:r>
            <a:endParaRPr lang="fr-FR" sz="4800" dirty="0">
              <a:solidFill>
                <a:srgbClr val="343D46"/>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66</a:t>
            </a:r>
            <a:endParaRPr lang="fr-FR" sz="4800" dirty="0">
              <a:solidFill>
                <a:srgbClr val="343D46"/>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64</a:t>
            </a:r>
            <a:endParaRPr lang="fr-FR" sz="4800" dirty="0">
              <a:solidFill>
                <a:srgbClr val="343D46"/>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53</a:t>
            </a: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2</a:t>
            </a:r>
            <a:endParaRPr lang="fr-FR" sz="3000" dirty="0">
              <a:solidFill>
                <a:srgbClr val="343D46"/>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9005342" y="4531001"/>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7952830"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8987880"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309575660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42</a:t>
            </a: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36</a:t>
            </a: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63</a:t>
            </a: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43</a:t>
            </a:r>
            <a:endParaRPr lang="fr-FR" sz="4800" dirty="0">
              <a:solidFill>
                <a:srgbClr val="343D46"/>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66</a:t>
            </a: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64</a:t>
            </a:r>
            <a:endParaRPr lang="fr-FR" sz="4800" dirty="0">
              <a:solidFill>
                <a:srgbClr val="343D46"/>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53</a:t>
            </a:r>
            <a:endParaRPr lang="fr-FR" sz="4800" dirty="0">
              <a:solidFill>
                <a:srgbClr val="343D46"/>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343D46"/>
                </a:solidFill>
                <a:latin typeface="Eudoxus Sans Medium" pitchFamily="2" charset="0"/>
                <a:cs typeface="Eudoxus Sans Medium" pitchFamily="2" charset="0"/>
              </a:rPr>
              <a:t>9</a:t>
            </a:r>
            <a:endParaRPr lang="fr-FR" sz="3000" dirty="0">
              <a:solidFill>
                <a:srgbClr val="343D46"/>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10114208" y="4531001"/>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9061696"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10096746"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10876990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42</a:t>
            </a: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36</a:t>
            </a: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63</a:t>
            </a: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43</a:t>
            </a:r>
            <a:endParaRPr lang="fr-FR" sz="4800" dirty="0">
              <a:solidFill>
                <a:srgbClr val="343D46"/>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66</a:t>
            </a: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64</a:t>
            </a:r>
            <a:endParaRPr lang="fr-FR" sz="4800" dirty="0">
              <a:solidFill>
                <a:srgbClr val="343D46"/>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73</a:t>
            </a:r>
            <a:endParaRPr lang="fr-FR" sz="4800" dirty="0">
              <a:solidFill>
                <a:srgbClr val="343D46"/>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53</a:t>
            </a:r>
            <a:endParaRPr lang="fr-FR" sz="4800" dirty="0">
              <a:solidFill>
                <a:srgbClr val="343D46"/>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343D46"/>
                </a:solidFill>
                <a:latin typeface="Eudoxus Sans Medium" pitchFamily="2" charset="0"/>
                <a:cs typeface="Eudoxus Sans Medium" pitchFamily="2" charset="0"/>
              </a:rPr>
              <a:t>9</a:t>
            </a:r>
            <a:endParaRPr lang="fr-FR" sz="3000" dirty="0">
              <a:solidFill>
                <a:srgbClr val="343D46"/>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10114208" y="4531001"/>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9061696"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10096746"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22429635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42</a:t>
            </a: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36</a:t>
            </a: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63</a:t>
            </a: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43</a:t>
            </a: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66</a:t>
            </a: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64</a:t>
            </a:r>
            <a:endParaRPr lang="fr-FR" sz="4800" dirty="0">
              <a:solidFill>
                <a:srgbClr val="343D46"/>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73</a:t>
            </a: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53</a:t>
            </a:r>
            <a:endParaRPr lang="fr-FR" sz="4800" dirty="0">
              <a:solidFill>
                <a:srgbClr val="343D46"/>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7</a:t>
            </a:r>
            <a:endParaRPr lang="fr-FR" sz="3000" dirty="0">
              <a:solidFill>
                <a:srgbClr val="343D46"/>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11189427" y="4531001"/>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10136915"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11171965"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178178848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42</a:t>
            </a: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36</a:t>
            </a: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63</a:t>
            </a: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43</a:t>
            </a: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66</a:t>
            </a: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64</a:t>
            </a:r>
            <a:endParaRPr lang="fr-FR" sz="4800" dirty="0">
              <a:solidFill>
                <a:srgbClr val="343D46"/>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73</a:t>
            </a: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F9AE57">
              <a:alpha val="30000"/>
            </a:srgbClr>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53</a:t>
            </a:r>
            <a:endParaRPr lang="fr-FR" sz="4800" dirty="0">
              <a:solidFill>
                <a:srgbClr val="343D46"/>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F97B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343D46"/>
                </a:solidFill>
                <a:latin typeface="Eudoxus Sans Medium" pitchFamily="2" charset="0"/>
                <a:cs typeface="Eudoxus Sans Medium" pitchFamily="2" charset="0"/>
              </a:rPr>
              <a:t>71</a:t>
            </a:r>
            <a:endParaRPr lang="fr-FR" sz="4800" dirty="0">
              <a:solidFill>
                <a:srgbClr val="343D46"/>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F9AE57"/>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7</a:t>
            </a:r>
            <a:endParaRPr lang="fr-FR" sz="3000" dirty="0">
              <a:solidFill>
                <a:srgbClr val="343D46"/>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cxnSp>
        <p:nvCxnSpPr>
          <p:cNvPr id="59" name="Straight Arrow Connector 58">
            <a:extLst>
              <a:ext uri="{FF2B5EF4-FFF2-40B4-BE49-F238E27FC236}">
                <a16:creationId xmlns:a16="http://schemas.microsoft.com/office/drawing/2014/main" id="{5199D901-C308-4E0B-8C9E-7761D37A36F6}"/>
              </a:ext>
            </a:extLst>
          </p:cNvPr>
          <p:cNvCxnSpPr>
            <a:cxnSpLocks/>
          </p:cNvCxnSpPr>
          <p:nvPr/>
        </p:nvCxnSpPr>
        <p:spPr>
          <a:xfrm flipV="1">
            <a:off x="11189427" y="4531001"/>
            <a:ext cx="0" cy="42247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16D1CA-FDBA-48B8-AEB7-046B2EC0CC27}"/>
              </a:ext>
            </a:extLst>
          </p:cNvPr>
          <p:cNvCxnSpPr>
            <a:cxnSpLocks/>
          </p:cNvCxnSpPr>
          <p:nvPr/>
        </p:nvCxnSpPr>
        <p:spPr>
          <a:xfrm flipH="1" flipV="1">
            <a:off x="10136915"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BE153A-0146-40C6-91AD-6E9E60ED884E}"/>
              </a:ext>
            </a:extLst>
          </p:cNvPr>
          <p:cNvCxnSpPr>
            <a:cxnSpLocks/>
          </p:cNvCxnSpPr>
          <p:nvPr/>
        </p:nvCxnSpPr>
        <p:spPr>
          <a:xfrm flipV="1">
            <a:off x="11171965" y="4575451"/>
            <a:ext cx="1052513" cy="378028"/>
          </a:xfrm>
          <a:prstGeom prst="straightConnector1">
            <a:avLst/>
          </a:prstGeom>
          <a:ln w="28575">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325617497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42</a:t>
            </a: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36</a:t>
            </a: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63</a:t>
            </a: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43</a:t>
            </a: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66</a:t>
            </a: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64</a:t>
            </a: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73</a:t>
            </a:r>
            <a:endParaRPr lang="fr-FR" sz="4800" dirty="0">
              <a:solidFill>
                <a:srgbClr val="F9AE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53</a:t>
            </a: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71</a:t>
            </a: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211881848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42</a:t>
            </a: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36</a:t>
            </a: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63</a:t>
            </a: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43</a:t>
            </a: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66</a:t>
            </a: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64</a:t>
            </a: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73</a:t>
            </a:r>
            <a:endParaRPr lang="fr-FR" sz="4800" dirty="0">
              <a:solidFill>
                <a:srgbClr val="343D46"/>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53</a:t>
            </a: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71</a:t>
            </a: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15</a:t>
            </a:r>
            <a:endParaRPr lang="fr-FR" sz="3000" dirty="0">
              <a:solidFill>
                <a:srgbClr val="F9AD57"/>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11</a:t>
            </a:r>
            <a:endParaRPr lang="fr-FR" sz="3000" dirty="0">
              <a:solidFill>
                <a:srgbClr val="F9AD57"/>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9</a:t>
            </a:r>
            <a:endParaRPr lang="fr-FR" sz="3000" dirty="0">
              <a:solidFill>
                <a:srgbClr val="F9AD57"/>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63819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37828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511838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21</a:t>
            </a:r>
            <a:endParaRPr lang="fr-FR" sz="3000" dirty="0">
              <a:solidFill>
                <a:srgbClr val="F9AD57"/>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85847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300695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Tree>
    <p:extLst>
      <p:ext uri="{BB962C8B-B14F-4D97-AF65-F5344CB8AC3E}">
        <p14:creationId xmlns:p14="http://schemas.microsoft.com/office/powerpoint/2010/main" val="33745874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63D1E6-58E8-472B-951F-1EF5AE1043F6}"/>
              </a:ext>
            </a:extLst>
          </p:cNvPr>
          <p:cNvSpPr/>
          <p:nvPr/>
        </p:nvSpPr>
        <p:spPr bwMode="auto">
          <a:xfrm>
            <a:off x="6201623"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a:t>
            </a:r>
            <a:endParaRPr lang="fr-FR" sz="4800" dirty="0">
              <a:solidFill>
                <a:srgbClr val="F9AE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AA50CCD4-A8DA-4B0F-88A4-6AC42F66A348}"/>
              </a:ext>
            </a:extLst>
          </p:cNvPr>
          <p:cNvSpPr/>
          <p:nvPr/>
        </p:nvSpPr>
        <p:spPr bwMode="auto">
          <a:xfrm>
            <a:off x="6201623"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9</a:t>
            </a:r>
            <a:endParaRPr lang="fr-FR" sz="4800" dirty="0">
              <a:solidFill>
                <a:srgbClr val="F9AE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171AEC41-3672-4B64-BC99-D50629AF4057}"/>
              </a:ext>
            </a:extLst>
          </p:cNvPr>
          <p:cNvSpPr/>
          <p:nvPr/>
        </p:nvSpPr>
        <p:spPr bwMode="auto">
          <a:xfrm>
            <a:off x="6201623"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39</a:t>
            </a:r>
            <a:endParaRPr lang="fr-FR" sz="4800" dirty="0">
              <a:solidFill>
                <a:srgbClr val="F9AE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B9441D64-E8C1-4C8C-B790-2E0EB3B9F8B6}"/>
              </a:ext>
            </a:extLst>
          </p:cNvPr>
          <p:cNvSpPr/>
          <p:nvPr/>
        </p:nvSpPr>
        <p:spPr bwMode="auto">
          <a:xfrm>
            <a:off x="6201623"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42</a:t>
            </a:r>
            <a:endParaRPr lang="fr-FR" sz="4800" dirty="0">
              <a:solidFill>
                <a:srgbClr val="F9AE57"/>
              </a:solidFill>
              <a:latin typeface="Eudoxus Sans Medium" pitchFamily="2" charset="0"/>
              <a:cs typeface="Eudoxus Sans Medium" pitchFamily="2" charset="0"/>
            </a:endParaRPr>
          </a:p>
        </p:txBody>
      </p:sp>
      <p:sp>
        <p:nvSpPr>
          <p:cNvPr id="10" name="Rectangle 9">
            <a:extLst>
              <a:ext uri="{FF2B5EF4-FFF2-40B4-BE49-F238E27FC236}">
                <a16:creationId xmlns:a16="http://schemas.microsoft.com/office/drawing/2014/main" id="{96535393-9565-496B-B382-7EEBF70F726F}"/>
              </a:ext>
            </a:extLst>
          </p:cNvPr>
          <p:cNvSpPr/>
          <p:nvPr/>
        </p:nvSpPr>
        <p:spPr bwMode="auto">
          <a:xfrm>
            <a:off x="7317010"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a:t>
            </a:r>
            <a:endParaRPr lang="fr-FR" sz="4800" dirty="0">
              <a:solidFill>
                <a:srgbClr val="F9AE57"/>
              </a:solidFill>
              <a:latin typeface="Eudoxus Sans Medium" pitchFamily="2" charset="0"/>
              <a:cs typeface="Eudoxus Sans Medium" pitchFamily="2" charset="0"/>
            </a:endParaRPr>
          </a:p>
        </p:txBody>
      </p:sp>
      <p:sp>
        <p:nvSpPr>
          <p:cNvPr id="11" name="Rectangle 10">
            <a:extLst>
              <a:ext uri="{FF2B5EF4-FFF2-40B4-BE49-F238E27FC236}">
                <a16:creationId xmlns:a16="http://schemas.microsoft.com/office/drawing/2014/main" id="{93A15F70-B038-40E3-AD71-C7E9C1ABDEB5}"/>
              </a:ext>
            </a:extLst>
          </p:cNvPr>
          <p:cNvSpPr/>
          <p:nvPr/>
        </p:nvSpPr>
        <p:spPr bwMode="auto">
          <a:xfrm>
            <a:off x="7317010"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31</a:t>
            </a:r>
            <a:endParaRPr lang="fr-FR" sz="4800" dirty="0">
              <a:solidFill>
                <a:srgbClr val="F9AE57"/>
              </a:solidFill>
              <a:latin typeface="Eudoxus Sans Medium" pitchFamily="2" charset="0"/>
              <a:cs typeface="Eudoxus Sans Medium" pitchFamily="2" charset="0"/>
            </a:endParaRPr>
          </a:p>
        </p:txBody>
      </p:sp>
      <p:sp>
        <p:nvSpPr>
          <p:cNvPr id="12" name="Rectangle 11">
            <a:extLst>
              <a:ext uri="{FF2B5EF4-FFF2-40B4-BE49-F238E27FC236}">
                <a16:creationId xmlns:a16="http://schemas.microsoft.com/office/drawing/2014/main" id="{5EF89414-3C01-439C-AB3D-8EEBA154C572}"/>
              </a:ext>
            </a:extLst>
          </p:cNvPr>
          <p:cNvSpPr/>
          <p:nvPr/>
        </p:nvSpPr>
        <p:spPr bwMode="auto">
          <a:xfrm>
            <a:off x="7317010"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36</a:t>
            </a:r>
            <a:endParaRPr lang="fr-FR" sz="4800" dirty="0">
              <a:solidFill>
                <a:srgbClr val="F9AE57"/>
              </a:solidFill>
              <a:latin typeface="Eudoxus Sans Medium" pitchFamily="2" charset="0"/>
              <a:cs typeface="Eudoxus Sans Medium" pitchFamily="2" charset="0"/>
            </a:endParaRPr>
          </a:p>
        </p:txBody>
      </p:sp>
      <p:sp>
        <p:nvSpPr>
          <p:cNvPr id="13" name="Rectangle 12">
            <a:extLst>
              <a:ext uri="{FF2B5EF4-FFF2-40B4-BE49-F238E27FC236}">
                <a16:creationId xmlns:a16="http://schemas.microsoft.com/office/drawing/2014/main" id="{36642335-1933-4E73-985E-005DC52BB06D}"/>
              </a:ext>
            </a:extLst>
          </p:cNvPr>
          <p:cNvSpPr/>
          <p:nvPr/>
        </p:nvSpPr>
        <p:spPr bwMode="auto">
          <a:xfrm>
            <a:off x="7317010"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63</a:t>
            </a:r>
            <a:endParaRPr lang="fr-FR" sz="4800" dirty="0">
              <a:solidFill>
                <a:srgbClr val="F9AE57"/>
              </a:solidFill>
              <a:latin typeface="Eudoxus Sans Medium" pitchFamily="2" charset="0"/>
              <a:cs typeface="Eudoxus Sans Medium" pitchFamily="2" charset="0"/>
            </a:endParaRPr>
          </a:p>
        </p:txBody>
      </p:sp>
      <p:sp>
        <p:nvSpPr>
          <p:cNvPr id="14" name="Rectangle 13">
            <a:extLst>
              <a:ext uri="{FF2B5EF4-FFF2-40B4-BE49-F238E27FC236}">
                <a16:creationId xmlns:a16="http://schemas.microsoft.com/office/drawing/2014/main" id="{659F0220-105C-4281-935D-8BAEB3BFB8DB}"/>
              </a:ext>
            </a:extLst>
          </p:cNvPr>
          <p:cNvSpPr/>
          <p:nvPr/>
        </p:nvSpPr>
        <p:spPr bwMode="auto">
          <a:xfrm>
            <a:off x="843239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12</a:t>
            </a:r>
            <a:endParaRPr lang="fr-FR" sz="4800" dirty="0">
              <a:solidFill>
                <a:srgbClr val="F9AE57"/>
              </a:solidFill>
              <a:latin typeface="Eudoxus Sans Medium" pitchFamily="2" charset="0"/>
              <a:cs typeface="Eudoxus Sans Medium" pitchFamily="2" charset="0"/>
            </a:endParaRPr>
          </a:p>
        </p:txBody>
      </p:sp>
      <p:sp>
        <p:nvSpPr>
          <p:cNvPr id="15" name="Rectangle 14">
            <a:extLst>
              <a:ext uri="{FF2B5EF4-FFF2-40B4-BE49-F238E27FC236}">
                <a16:creationId xmlns:a16="http://schemas.microsoft.com/office/drawing/2014/main" id="{F43AA134-7930-4CB1-B1A9-A3685BBA9412}"/>
              </a:ext>
            </a:extLst>
          </p:cNvPr>
          <p:cNvSpPr/>
          <p:nvPr/>
        </p:nvSpPr>
        <p:spPr bwMode="auto">
          <a:xfrm>
            <a:off x="843239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22</a:t>
            </a:r>
            <a:endParaRPr lang="fr-FR" sz="4800" dirty="0">
              <a:solidFill>
                <a:srgbClr val="F9AE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F041D657-DCE7-4E5C-B2E1-946923FDF991}"/>
              </a:ext>
            </a:extLst>
          </p:cNvPr>
          <p:cNvSpPr/>
          <p:nvPr/>
        </p:nvSpPr>
        <p:spPr bwMode="auto">
          <a:xfrm>
            <a:off x="843239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43</a:t>
            </a:r>
            <a:endParaRPr lang="fr-FR" sz="4800" dirty="0">
              <a:solidFill>
                <a:srgbClr val="F9AE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20545282-1ADE-4BFB-8B70-FD9C5CF74655}"/>
              </a:ext>
            </a:extLst>
          </p:cNvPr>
          <p:cNvSpPr/>
          <p:nvPr/>
        </p:nvSpPr>
        <p:spPr bwMode="auto">
          <a:xfrm>
            <a:off x="8432396"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66</a:t>
            </a:r>
            <a:endParaRPr lang="fr-FR" sz="4800" dirty="0">
              <a:solidFill>
                <a:srgbClr val="F9AE57"/>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CDD27255-1DD1-4025-8A86-4E173778924F}"/>
              </a:ext>
            </a:extLst>
          </p:cNvPr>
          <p:cNvSpPr/>
          <p:nvPr/>
        </p:nvSpPr>
        <p:spPr bwMode="auto">
          <a:xfrm>
            <a:off x="9547786"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15</a:t>
            </a:r>
            <a:endParaRPr lang="fr-FR" sz="4800" dirty="0">
              <a:solidFill>
                <a:srgbClr val="F9AE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0913B240-B8BE-4F14-8283-238C94EE5EB8}"/>
              </a:ext>
            </a:extLst>
          </p:cNvPr>
          <p:cNvSpPr/>
          <p:nvPr/>
        </p:nvSpPr>
        <p:spPr bwMode="auto">
          <a:xfrm>
            <a:off x="9547786"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26</a:t>
            </a:r>
            <a:endParaRPr lang="fr-FR" sz="4800" dirty="0">
              <a:solidFill>
                <a:srgbClr val="F9AE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CC6585D7-52DB-4951-9863-EE678DE9B063}"/>
              </a:ext>
            </a:extLst>
          </p:cNvPr>
          <p:cNvSpPr/>
          <p:nvPr/>
        </p:nvSpPr>
        <p:spPr bwMode="auto">
          <a:xfrm>
            <a:off x="9547786"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64</a:t>
            </a:r>
            <a:endParaRPr lang="fr-FR" sz="4800" dirty="0">
              <a:solidFill>
                <a:srgbClr val="F9AE57"/>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030AE1F0-A41E-4720-9D92-870AB85CC83C}"/>
              </a:ext>
            </a:extLst>
          </p:cNvPr>
          <p:cNvSpPr/>
          <p:nvPr/>
        </p:nvSpPr>
        <p:spPr bwMode="auto">
          <a:xfrm>
            <a:off x="9547786" y="4753581"/>
            <a:ext cx="1115387" cy="1115387"/>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343D46"/>
                </a:solidFill>
                <a:latin typeface="Eudoxus Sans Medium" pitchFamily="2" charset="0"/>
                <a:cs typeface="Eudoxus Sans Medium" pitchFamily="2" charset="0"/>
              </a:rPr>
              <a:t>73</a:t>
            </a:r>
            <a:endParaRPr lang="fr-FR" sz="4800" dirty="0">
              <a:solidFill>
                <a:srgbClr val="343D46"/>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2441CBF1-0B8B-4DD7-B202-8D9AAFFD980C}"/>
              </a:ext>
            </a:extLst>
          </p:cNvPr>
          <p:cNvSpPr/>
          <p:nvPr/>
        </p:nvSpPr>
        <p:spPr bwMode="auto">
          <a:xfrm>
            <a:off x="10663172" y="1407418"/>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10</a:t>
            </a:r>
            <a:endParaRPr lang="fr-FR" sz="4800" dirty="0">
              <a:solidFill>
                <a:srgbClr val="F9AE57"/>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14461340-5EE8-4F96-92F1-046544320DB9}"/>
              </a:ext>
            </a:extLst>
          </p:cNvPr>
          <p:cNvSpPr/>
          <p:nvPr/>
        </p:nvSpPr>
        <p:spPr bwMode="auto">
          <a:xfrm>
            <a:off x="10663172" y="2522805"/>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4800">
                <a:solidFill>
                  <a:srgbClr val="F9AE57"/>
                </a:solidFill>
                <a:latin typeface="Eudoxus Sans Medium" pitchFamily="2" charset="0"/>
                <a:cs typeface="Eudoxus Sans Medium" pitchFamily="2" charset="0"/>
              </a:rPr>
              <a:t>32</a:t>
            </a:r>
            <a:endParaRPr lang="fr-FR" sz="4800" dirty="0">
              <a:solidFill>
                <a:srgbClr val="F9AE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BC7A8C2F-2859-4FB2-897C-8E4C066149E0}"/>
              </a:ext>
            </a:extLst>
          </p:cNvPr>
          <p:cNvSpPr/>
          <p:nvPr/>
        </p:nvSpPr>
        <p:spPr bwMode="auto">
          <a:xfrm>
            <a:off x="10663172" y="3638194"/>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53</a:t>
            </a:r>
            <a:endParaRPr lang="fr-FR" sz="4800" dirty="0">
              <a:solidFill>
                <a:srgbClr val="F9AE57"/>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E0EDB24C-4B3E-4D77-B603-0FAD441556E1}"/>
              </a:ext>
            </a:extLst>
          </p:cNvPr>
          <p:cNvSpPr/>
          <p:nvPr/>
        </p:nvSpPr>
        <p:spPr bwMode="auto">
          <a:xfrm>
            <a:off x="10663172" y="4753581"/>
            <a:ext cx="1115387" cy="1115387"/>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800">
                <a:solidFill>
                  <a:srgbClr val="F9AE57"/>
                </a:solidFill>
                <a:latin typeface="Eudoxus Sans Medium" pitchFamily="2" charset="0"/>
                <a:cs typeface="Eudoxus Sans Medium" pitchFamily="2" charset="0"/>
              </a:rPr>
              <a:t>71</a:t>
            </a:r>
            <a:endParaRPr lang="fr-FR" sz="4800" dirty="0">
              <a:solidFill>
                <a:srgbClr val="F9AE57"/>
              </a:solidFill>
              <a:latin typeface="Eudoxus Sans Medium" pitchFamily="2" charset="0"/>
              <a:cs typeface="Eudoxus Sans Medium" pitchFamily="2" charset="0"/>
            </a:endParaRPr>
          </a:p>
        </p:txBody>
      </p:sp>
      <p:sp>
        <p:nvSpPr>
          <p:cNvPr id="35" name="TextBox 34">
            <a:extLst>
              <a:ext uri="{FF2B5EF4-FFF2-40B4-BE49-F238E27FC236}">
                <a16:creationId xmlns:a16="http://schemas.microsoft.com/office/drawing/2014/main" id="{79038A0D-DBA6-4A9D-B702-C03768F6F462}"/>
              </a:ext>
            </a:extLst>
          </p:cNvPr>
          <p:cNvSpPr txBox="1"/>
          <p:nvPr/>
        </p:nvSpPr>
        <p:spPr>
          <a:xfrm>
            <a:off x="14599" y="68590"/>
            <a:ext cx="4513943" cy="2677656"/>
          </a:xfrm>
          <a:prstGeom prst="rect">
            <a:avLst/>
          </a:prstGeom>
          <a:noFill/>
        </p:spPr>
        <p:txBody>
          <a:bodyPr wrap="square" rtlCol="0">
            <a:spAutoFit/>
          </a:bodyPr>
          <a:lstStyle/>
          <a:p>
            <a:r>
              <a:rPr lang="fr-FR" sz="2400">
                <a:solidFill>
                  <a:srgbClr val="33CCFF"/>
                </a:solidFill>
                <a:latin typeface="Eudoxus Sans Medium" pitchFamily="2" charset="0"/>
                <a:cs typeface="Eudoxus Sans Medium" pitchFamily="2" charset="0"/>
              </a:rPr>
              <a:t>input:</a:t>
            </a:r>
          </a:p>
          <a:p>
            <a:r>
              <a:rPr kumimoji="0" lang="fr-FR" altLang="fr-FR" sz="2400" b="0" i="0" u="none" strike="noStrike" cap="none" normalizeH="0" baseline="0">
                <a:ln>
                  <a:noFill/>
                </a:ln>
                <a:solidFill>
                  <a:srgbClr val="A9B7C6"/>
                </a:solidFill>
                <a:effectLst/>
                <a:latin typeface="Consolas" panose="020B0609020204030204" pitchFamily="49" charset="0"/>
              </a:rPr>
              <a:t>mine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6</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8</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5</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12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21</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3</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20</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2</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9</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AD57"/>
                </a:solidFill>
                <a:effectLst/>
                <a:latin typeface="Consolas" panose="020B0609020204030204" pitchFamily="49" charset="0"/>
              </a:rPr>
              <a:t>7</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24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A662574-04EE-422F-837D-6596C8AF8D8C}"/>
              </a:ext>
            </a:extLst>
          </p:cNvPr>
          <p:cNvSpPr/>
          <p:nvPr/>
        </p:nvSpPr>
        <p:spPr bwMode="auto">
          <a:xfrm>
            <a:off x="402030" y="347546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37" name="Rectangle 36">
            <a:extLst>
              <a:ext uri="{FF2B5EF4-FFF2-40B4-BE49-F238E27FC236}">
                <a16:creationId xmlns:a16="http://schemas.microsoft.com/office/drawing/2014/main" id="{4DCBCB47-DDD4-443D-BFE5-4DB9051D45FC}"/>
              </a:ext>
            </a:extLst>
          </p:cNvPr>
          <p:cNvSpPr/>
          <p:nvPr/>
        </p:nvSpPr>
        <p:spPr bwMode="auto">
          <a:xfrm>
            <a:off x="402030" y="421555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6</a:t>
            </a:r>
            <a:endParaRPr lang="fr-FR" sz="3000" dirty="0">
              <a:solidFill>
                <a:srgbClr val="F9AD57"/>
              </a:solidFill>
              <a:latin typeface="Eudoxus Sans Medium" pitchFamily="2" charset="0"/>
              <a:cs typeface="Eudoxus Sans Medium" pitchFamily="2" charset="0"/>
            </a:endParaRPr>
          </a:p>
        </p:txBody>
      </p:sp>
      <p:sp>
        <p:nvSpPr>
          <p:cNvPr id="38" name="Rectangle 37">
            <a:extLst>
              <a:ext uri="{FF2B5EF4-FFF2-40B4-BE49-F238E27FC236}">
                <a16:creationId xmlns:a16="http://schemas.microsoft.com/office/drawing/2014/main" id="{74A27DCC-E9EF-4E38-BF83-39BEC386A43B}"/>
              </a:ext>
            </a:extLst>
          </p:cNvPr>
          <p:cNvSpPr/>
          <p:nvPr/>
        </p:nvSpPr>
        <p:spPr bwMode="auto">
          <a:xfrm>
            <a:off x="402030" y="495565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8</a:t>
            </a:r>
            <a:endParaRPr lang="fr-FR" sz="3000" dirty="0">
              <a:solidFill>
                <a:srgbClr val="F9AD57"/>
              </a:solidFill>
              <a:latin typeface="Eudoxus Sans Medium" pitchFamily="2" charset="0"/>
              <a:cs typeface="Eudoxus Sans Medium" pitchFamily="2" charset="0"/>
            </a:endParaRPr>
          </a:p>
        </p:txBody>
      </p:sp>
      <p:sp>
        <p:nvSpPr>
          <p:cNvPr id="39" name="Rectangle 38">
            <a:extLst>
              <a:ext uri="{FF2B5EF4-FFF2-40B4-BE49-F238E27FC236}">
                <a16:creationId xmlns:a16="http://schemas.microsoft.com/office/drawing/2014/main" id="{4D568945-07FB-43F5-A424-3FA7F08D1DDB}"/>
              </a:ext>
            </a:extLst>
          </p:cNvPr>
          <p:cNvSpPr/>
          <p:nvPr/>
        </p:nvSpPr>
        <p:spPr bwMode="auto">
          <a:xfrm>
            <a:off x="402030" y="569574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3</a:t>
            </a:r>
            <a:endParaRPr lang="fr-FR" sz="3000" dirty="0">
              <a:solidFill>
                <a:srgbClr val="F9AD57"/>
              </a:solidFill>
              <a:latin typeface="Eudoxus Sans Medium" pitchFamily="2" charset="0"/>
              <a:cs typeface="Eudoxus Sans Medium" pitchFamily="2" charset="0"/>
            </a:endParaRPr>
          </a:p>
        </p:txBody>
      </p:sp>
      <p:sp>
        <p:nvSpPr>
          <p:cNvPr id="40" name="Rectangle 39">
            <a:extLst>
              <a:ext uri="{FF2B5EF4-FFF2-40B4-BE49-F238E27FC236}">
                <a16:creationId xmlns:a16="http://schemas.microsoft.com/office/drawing/2014/main" id="{AA79B1FE-EDCE-47DD-A59F-E47DF7BDC5FC}"/>
              </a:ext>
            </a:extLst>
          </p:cNvPr>
          <p:cNvSpPr/>
          <p:nvPr/>
        </p:nvSpPr>
        <p:spPr bwMode="auto">
          <a:xfrm>
            <a:off x="1142125" y="347546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1" name="Rectangle 40">
            <a:extLst>
              <a:ext uri="{FF2B5EF4-FFF2-40B4-BE49-F238E27FC236}">
                <a16:creationId xmlns:a16="http://schemas.microsoft.com/office/drawing/2014/main" id="{761F6E4B-2BDC-45E6-9A6D-F7DF5BE4204B}"/>
              </a:ext>
            </a:extLst>
          </p:cNvPr>
          <p:cNvSpPr/>
          <p:nvPr/>
        </p:nvSpPr>
        <p:spPr bwMode="auto">
          <a:xfrm>
            <a:off x="1142125" y="421555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19</a:t>
            </a:r>
            <a:endParaRPr lang="fr-FR" sz="3000" dirty="0">
              <a:solidFill>
                <a:srgbClr val="F9AD57"/>
              </a:solidFill>
              <a:latin typeface="Eudoxus Sans Medium" pitchFamily="2" charset="0"/>
              <a:cs typeface="Eudoxus Sans Medium" pitchFamily="2" charset="0"/>
            </a:endParaRPr>
          </a:p>
        </p:txBody>
      </p:sp>
      <p:sp>
        <p:nvSpPr>
          <p:cNvPr id="42" name="Rectangle 41">
            <a:extLst>
              <a:ext uri="{FF2B5EF4-FFF2-40B4-BE49-F238E27FC236}">
                <a16:creationId xmlns:a16="http://schemas.microsoft.com/office/drawing/2014/main" id="{30894685-0154-4BC0-828E-6BBBC4A0760A}"/>
              </a:ext>
            </a:extLst>
          </p:cNvPr>
          <p:cNvSpPr/>
          <p:nvPr/>
        </p:nvSpPr>
        <p:spPr bwMode="auto">
          <a:xfrm>
            <a:off x="1142125" y="495565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5</a:t>
            </a:r>
            <a:endParaRPr lang="fr-FR" sz="3000" dirty="0">
              <a:solidFill>
                <a:srgbClr val="F9AD57"/>
              </a:solidFill>
              <a:latin typeface="Eudoxus Sans Medium" pitchFamily="2" charset="0"/>
              <a:cs typeface="Eudoxus Sans Medium" pitchFamily="2" charset="0"/>
            </a:endParaRPr>
          </a:p>
        </p:txBody>
      </p:sp>
      <p:sp>
        <p:nvSpPr>
          <p:cNvPr id="43" name="Rectangle 42">
            <a:extLst>
              <a:ext uri="{FF2B5EF4-FFF2-40B4-BE49-F238E27FC236}">
                <a16:creationId xmlns:a16="http://schemas.microsoft.com/office/drawing/2014/main" id="{7C5855A2-9416-4E2B-BA25-373968D07FEB}"/>
              </a:ext>
            </a:extLst>
          </p:cNvPr>
          <p:cNvSpPr/>
          <p:nvPr/>
        </p:nvSpPr>
        <p:spPr bwMode="auto">
          <a:xfrm>
            <a:off x="1142125" y="569574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20</a:t>
            </a:r>
            <a:endParaRPr lang="fr-FR" sz="3000" dirty="0">
              <a:solidFill>
                <a:srgbClr val="F9AD57"/>
              </a:solidFill>
              <a:latin typeface="Eudoxus Sans Medium" pitchFamily="2" charset="0"/>
              <a:cs typeface="Eudoxus Sans Medium" pitchFamily="2" charset="0"/>
            </a:endParaRPr>
          </a:p>
        </p:txBody>
      </p:sp>
      <p:sp>
        <p:nvSpPr>
          <p:cNvPr id="44" name="Rectangle 43">
            <a:extLst>
              <a:ext uri="{FF2B5EF4-FFF2-40B4-BE49-F238E27FC236}">
                <a16:creationId xmlns:a16="http://schemas.microsoft.com/office/drawing/2014/main" id="{768F9CE4-C107-4948-810B-69EC25F1569D}"/>
              </a:ext>
            </a:extLst>
          </p:cNvPr>
          <p:cNvSpPr/>
          <p:nvPr/>
        </p:nvSpPr>
        <p:spPr bwMode="auto">
          <a:xfrm>
            <a:off x="1882219" y="347546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5" name="Rectangle 44">
            <a:extLst>
              <a:ext uri="{FF2B5EF4-FFF2-40B4-BE49-F238E27FC236}">
                <a16:creationId xmlns:a16="http://schemas.microsoft.com/office/drawing/2014/main" id="{11A65AC6-2E67-4626-99ED-14E282AA885F}"/>
              </a:ext>
            </a:extLst>
          </p:cNvPr>
          <p:cNvSpPr/>
          <p:nvPr/>
        </p:nvSpPr>
        <p:spPr bwMode="auto">
          <a:xfrm>
            <a:off x="1882219" y="421555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46" name="Rectangle 45">
            <a:extLst>
              <a:ext uri="{FF2B5EF4-FFF2-40B4-BE49-F238E27FC236}">
                <a16:creationId xmlns:a16="http://schemas.microsoft.com/office/drawing/2014/main" id="{6F44AE11-C12F-41A0-8A75-81F53B09EEAE}"/>
              </a:ext>
            </a:extLst>
          </p:cNvPr>
          <p:cNvSpPr/>
          <p:nvPr/>
        </p:nvSpPr>
        <p:spPr bwMode="auto">
          <a:xfrm>
            <a:off x="1882219" y="495565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12</a:t>
            </a:r>
            <a:endParaRPr lang="fr-FR" sz="3000" dirty="0">
              <a:solidFill>
                <a:srgbClr val="F9AD57"/>
              </a:solidFill>
              <a:latin typeface="Eudoxus Sans Medium" pitchFamily="2" charset="0"/>
              <a:cs typeface="Eudoxus Sans Medium" pitchFamily="2" charset="0"/>
            </a:endParaRPr>
          </a:p>
        </p:txBody>
      </p:sp>
      <p:sp>
        <p:nvSpPr>
          <p:cNvPr id="47" name="Rectangle 46">
            <a:extLst>
              <a:ext uri="{FF2B5EF4-FFF2-40B4-BE49-F238E27FC236}">
                <a16:creationId xmlns:a16="http://schemas.microsoft.com/office/drawing/2014/main" id="{A696F7FF-9EB8-46D8-9E6A-782F075BC2CC}"/>
              </a:ext>
            </a:extLst>
          </p:cNvPr>
          <p:cNvSpPr/>
          <p:nvPr/>
        </p:nvSpPr>
        <p:spPr bwMode="auto">
          <a:xfrm>
            <a:off x="1882219" y="569574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2</a:t>
            </a:r>
            <a:endParaRPr lang="fr-FR" sz="3000" dirty="0">
              <a:solidFill>
                <a:srgbClr val="F9AD57"/>
              </a:solidFill>
              <a:latin typeface="Eudoxus Sans Medium" pitchFamily="2" charset="0"/>
              <a:cs typeface="Eudoxus Sans Medium" pitchFamily="2" charset="0"/>
            </a:endParaRPr>
          </a:p>
        </p:txBody>
      </p:sp>
      <p:sp>
        <p:nvSpPr>
          <p:cNvPr id="48" name="Rectangle 47">
            <a:extLst>
              <a:ext uri="{FF2B5EF4-FFF2-40B4-BE49-F238E27FC236}">
                <a16:creationId xmlns:a16="http://schemas.microsoft.com/office/drawing/2014/main" id="{E90FAB84-721A-4472-8573-4AC53A5AF8C4}"/>
              </a:ext>
            </a:extLst>
          </p:cNvPr>
          <p:cNvSpPr/>
          <p:nvPr/>
        </p:nvSpPr>
        <p:spPr bwMode="auto">
          <a:xfrm>
            <a:off x="2622315" y="3475462"/>
            <a:ext cx="740095" cy="740095"/>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343D46"/>
                </a:solidFill>
                <a:latin typeface="Eudoxus Sans Medium" pitchFamily="2" charset="0"/>
                <a:cs typeface="Eudoxus Sans Medium" pitchFamily="2" charset="0"/>
              </a:rPr>
              <a:t>15</a:t>
            </a:r>
            <a:endParaRPr lang="fr-FR" sz="3000" dirty="0">
              <a:solidFill>
                <a:srgbClr val="343D46"/>
              </a:solidFill>
              <a:latin typeface="Eudoxus Sans Medium" pitchFamily="2" charset="0"/>
              <a:cs typeface="Eudoxus Sans Medium" pitchFamily="2" charset="0"/>
            </a:endParaRPr>
          </a:p>
        </p:txBody>
      </p:sp>
      <p:sp>
        <p:nvSpPr>
          <p:cNvPr id="49" name="Rectangle 48">
            <a:extLst>
              <a:ext uri="{FF2B5EF4-FFF2-40B4-BE49-F238E27FC236}">
                <a16:creationId xmlns:a16="http://schemas.microsoft.com/office/drawing/2014/main" id="{E490D755-29D5-45FA-B586-3A6D626E5168}"/>
              </a:ext>
            </a:extLst>
          </p:cNvPr>
          <p:cNvSpPr/>
          <p:nvPr/>
        </p:nvSpPr>
        <p:spPr bwMode="auto">
          <a:xfrm>
            <a:off x="2622315" y="4215557"/>
            <a:ext cx="740095" cy="740095"/>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11</a:t>
            </a:r>
            <a:endParaRPr lang="fr-FR" sz="3000" dirty="0">
              <a:solidFill>
                <a:srgbClr val="343D46"/>
              </a:solidFill>
              <a:latin typeface="Eudoxus Sans Medium" pitchFamily="2" charset="0"/>
              <a:cs typeface="Eudoxus Sans Medium" pitchFamily="2" charset="0"/>
            </a:endParaRPr>
          </a:p>
        </p:txBody>
      </p:sp>
      <p:sp>
        <p:nvSpPr>
          <p:cNvPr id="50" name="Rectangle 49">
            <a:extLst>
              <a:ext uri="{FF2B5EF4-FFF2-40B4-BE49-F238E27FC236}">
                <a16:creationId xmlns:a16="http://schemas.microsoft.com/office/drawing/2014/main" id="{48FB9A92-0B4A-4A86-85BC-4405473CDC26}"/>
              </a:ext>
            </a:extLst>
          </p:cNvPr>
          <p:cNvSpPr/>
          <p:nvPr/>
        </p:nvSpPr>
        <p:spPr bwMode="auto">
          <a:xfrm>
            <a:off x="2622315" y="495565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32</a:t>
            </a:r>
            <a:endParaRPr lang="fr-FR" sz="3000" dirty="0">
              <a:solidFill>
                <a:srgbClr val="F9AD57"/>
              </a:solidFill>
              <a:latin typeface="Eudoxus Sans Medium" pitchFamily="2" charset="0"/>
              <a:cs typeface="Eudoxus Sans Medium" pitchFamily="2" charset="0"/>
            </a:endParaRPr>
          </a:p>
        </p:txBody>
      </p:sp>
      <p:sp>
        <p:nvSpPr>
          <p:cNvPr id="51" name="Rectangle 50">
            <a:extLst>
              <a:ext uri="{FF2B5EF4-FFF2-40B4-BE49-F238E27FC236}">
                <a16:creationId xmlns:a16="http://schemas.microsoft.com/office/drawing/2014/main" id="{3EC557C5-E2E4-4EB0-8EC4-F937F892EB9B}"/>
              </a:ext>
            </a:extLst>
          </p:cNvPr>
          <p:cNvSpPr/>
          <p:nvPr/>
        </p:nvSpPr>
        <p:spPr bwMode="auto">
          <a:xfrm>
            <a:off x="2622315" y="5695746"/>
            <a:ext cx="740095" cy="740095"/>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343D46"/>
                </a:solidFill>
                <a:latin typeface="Eudoxus Sans Medium" pitchFamily="2" charset="0"/>
                <a:cs typeface="Eudoxus Sans Medium" pitchFamily="2" charset="0"/>
              </a:rPr>
              <a:t>9</a:t>
            </a:r>
            <a:endParaRPr lang="fr-FR" sz="3000" dirty="0">
              <a:solidFill>
                <a:srgbClr val="343D46"/>
              </a:solidFill>
              <a:latin typeface="Eudoxus Sans Medium" pitchFamily="2" charset="0"/>
              <a:cs typeface="Eudoxus Sans Medium" pitchFamily="2" charset="0"/>
            </a:endParaRPr>
          </a:p>
        </p:txBody>
      </p:sp>
      <p:sp>
        <p:nvSpPr>
          <p:cNvPr id="52" name="Rectangle 51">
            <a:extLst>
              <a:ext uri="{FF2B5EF4-FFF2-40B4-BE49-F238E27FC236}">
                <a16:creationId xmlns:a16="http://schemas.microsoft.com/office/drawing/2014/main" id="{969B26A6-6761-482B-AEE0-74BDA5F392B5}"/>
              </a:ext>
            </a:extLst>
          </p:cNvPr>
          <p:cNvSpPr/>
          <p:nvPr/>
        </p:nvSpPr>
        <p:spPr bwMode="auto">
          <a:xfrm>
            <a:off x="3362409" y="3475462"/>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10</a:t>
            </a:r>
            <a:endParaRPr lang="fr-FR" sz="3000" dirty="0">
              <a:solidFill>
                <a:srgbClr val="F9AD57"/>
              </a:solidFill>
              <a:latin typeface="Eudoxus Sans Medium" pitchFamily="2" charset="0"/>
              <a:cs typeface="Eudoxus Sans Medium" pitchFamily="2" charset="0"/>
            </a:endParaRPr>
          </a:p>
        </p:txBody>
      </p:sp>
      <p:sp>
        <p:nvSpPr>
          <p:cNvPr id="53" name="Rectangle 52">
            <a:extLst>
              <a:ext uri="{FF2B5EF4-FFF2-40B4-BE49-F238E27FC236}">
                <a16:creationId xmlns:a16="http://schemas.microsoft.com/office/drawing/2014/main" id="{5BF27BAC-6660-496F-BBDA-4F6EDC572DDD}"/>
              </a:ext>
            </a:extLst>
          </p:cNvPr>
          <p:cNvSpPr/>
          <p:nvPr/>
        </p:nvSpPr>
        <p:spPr bwMode="auto">
          <a:xfrm>
            <a:off x="3362409" y="4215557"/>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fr-FR" sz="3000">
                <a:solidFill>
                  <a:srgbClr val="F9AD57"/>
                </a:solidFill>
                <a:latin typeface="Eudoxus Sans Medium" pitchFamily="2" charset="0"/>
                <a:cs typeface="Eudoxus Sans Medium" pitchFamily="2" charset="0"/>
              </a:rPr>
              <a:t>17</a:t>
            </a:r>
            <a:endParaRPr lang="fr-FR" sz="3000" dirty="0">
              <a:solidFill>
                <a:srgbClr val="F9AD57"/>
              </a:solidFill>
              <a:latin typeface="Eudoxus Sans Medium" pitchFamily="2" charset="0"/>
              <a:cs typeface="Eudoxus Sans Medium" pitchFamily="2" charset="0"/>
            </a:endParaRPr>
          </a:p>
        </p:txBody>
      </p:sp>
      <p:sp>
        <p:nvSpPr>
          <p:cNvPr id="54" name="Rectangle 53">
            <a:extLst>
              <a:ext uri="{FF2B5EF4-FFF2-40B4-BE49-F238E27FC236}">
                <a16:creationId xmlns:a16="http://schemas.microsoft.com/office/drawing/2014/main" id="{7AD17E8D-9FDC-4859-B276-2D80CFA88582}"/>
              </a:ext>
            </a:extLst>
          </p:cNvPr>
          <p:cNvSpPr/>
          <p:nvPr/>
        </p:nvSpPr>
        <p:spPr bwMode="auto">
          <a:xfrm>
            <a:off x="3362409" y="4955652"/>
            <a:ext cx="740095" cy="740095"/>
          </a:xfrm>
          <a:prstGeom prst="rect">
            <a:avLst/>
          </a:prstGeom>
          <a:solidFill>
            <a:srgbClr val="00EFD1"/>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343D46"/>
                </a:solidFill>
                <a:latin typeface="Eudoxus Sans Medium" pitchFamily="2" charset="0"/>
                <a:cs typeface="Eudoxus Sans Medium" pitchFamily="2" charset="0"/>
              </a:rPr>
              <a:t>21</a:t>
            </a:r>
            <a:endParaRPr lang="fr-FR" sz="3000" dirty="0">
              <a:solidFill>
                <a:srgbClr val="343D46"/>
              </a:solidFill>
              <a:latin typeface="Eudoxus Sans Medium" pitchFamily="2" charset="0"/>
              <a:cs typeface="Eudoxus Sans Medium" pitchFamily="2" charset="0"/>
            </a:endParaRPr>
          </a:p>
        </p:txBody>
      </p:sp>
      <p:sp>
        <p:nvSpPr>
          <p:cNvPr id="55" name="Rectangle 54">
            <a:extLst>
              <a:ext uri="{FF2B5EF4-FFF2-40B4-BE49-F238E27FC236}">
                <a16:creationId xmlns:a16="http://schemas.microsoft.com/office/drawing/2014/main" id="{009C4ED9-EED5-4252-B872-B80C63FDA86E}"/>
              </a:ext>
            </a:extLst>
          </p:cNvPr>
          <p:cNvSpPr/>
          <p:nvPr/>
        </p:nvSpPr>
        <p:spPr bwMode="auto">
          <a:xfrm>
            <a:off x="3362409" y="5695746"/>
            <a:ext cx="740095" cy="740095"/>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3000">
                <a:solidFill>
                  <a:srgbClr val="F9AD57"/>
                </a:solidFill>
                <a:latin typeface="Eudoxus Sans Medium" pitchFamily="2" charset="0"/>
                <a:cs typeface="Eudoxus Sans Medium" pitchFamily="2" charset="0"/>
              </a:rPr>
              <a:t>7</a:t>
            </a:r>
            <a:endParaRPr lang="fr-FR" sz="3000" dirty="0">
              <a:solidFill>
                <a:srgbClr val="F9AD57"/>
              </a:solidFill>
              <a:latin typeface="Eudoxus Sans Medium" pitchFamily="2" charset="0"/>
              <a:cs typeface="Eudoxus Sans Medium" pitchFamily="2" charset="0"/>
            </a:endParaRPr>
          </a:p>
        </p:txBody>
      </p:sp>
      <p:sp>
        <p:nvSpPr>
          <p:cNvPr id="60" name="TextBox 59">
            <a:extLst>
              <a:ext uri="{FF2B5EF4-FFF2-40B4-BE49-F238E27FC236}">
                <a16:creationId xmlns:a16="http://schemas.microsoft.com/office/drawing/2014/main" id="{2DEEBB9B-FDFA-4F9A-A7B9-93B672530693}"/>
              </a:ext>
            </a:extLst>
          </p:cNvPr>
          <p:cNvSpPr txBox="1"/>
          <p:nvPr/>
        </p:nvSpPr>
        <p:spPr>
          <a:xfrm>
            <a:off x="-90853" y="2844225"/>
            <a:ext cx="1415378" cy="584775"/>
          </a:xfrm>
          <a:prstGeom prst="rect">
            <a:avLst/>
          </a:prstGeom>
          <a:noFill/>
        </p:spPr>
        <p:txBody>
          <a:bodyPr wrap="square" rtlCol="0">
            <a:spAutoFit/>
          </a:bodyPr>
          <a:lstStyle/>
          <a:p>
            <a:pPr algn="ctr"/>
            <a:r>
              <a:rPr lang="fr-FR" sz="3200">
                <a:latin typeface="Eudoxus Sans Medium" pitchFamily="2" charset="0"/>
                <a:cs typeface="Eudoxus Sans Medium" pitchFamily="2" charset="0"/>
              </a:rPr>
              <a:t>mine</a:t>
            </a:r>
            <a:endParaRPr lang="fr-FR" sz="3200" dirty="0">
              <a:latin typeface="Eudoxus Sans Medium" pitchFamily="2" charset="0"/>
              <a:cs typeface="Eudoxus Sans Medium" pitchFamily="2" charset="0"/>
            </a:endParaRPr>
          </a:p>
        </p:txBody>
      </p:sp>
      <p:sp>
        <p:nvSpPr>
          <p:cNvPr id="27" name="TextBox 26">
            <a:extLst>
              <a:ext uri="{FF2B5EF4-FFF2-40B4-BE49-F238E27FC236}">
                <a16:creationId xmlns:a16="http://schemas.microsoft.com/office/drawing/2014/main" id="{43AF313C-055C-4A3B-B546-4900D41E08BF}"/>
              </a:ext>
            </a:extLst>
          </p:cNvPr>
          <p:cNvSpPr txBox="1"/>
          <p:nvPr/>
        </p:nvSpPr>
        <p:spPr>
          <a:xfrm>
            <a:off x="11162923" y="632226"/>
            <a:ext cx="1040084" cy="646331"/>
          </a:xfrm>
          <a:prstGeom prst="rect">
            <a:avLst/>
          </a:prstGeom>
          <a:noFill/>
        </p:spPr>
        <p:txBody>
          <a:bodyPr wrap="square" rtlCol="0">
            <a:spAutoFit/>
          </a:bodyPr>
          <a:lstStyle/>
          <a:p>
            <a:pPr algn="ctr"/>
            <a:r>
              <a:rPr lang="fr-FR" sz="3600">
                <a:latin typeface="Eudoxus Sans Medium" pitchFamily="2" charset="0"/>
                <a:cs typeface="Eudoxus Sans Medium" pitchFamily="2" charset="0"/>
              </a:rPr>
              <a:t>dp</a:t>
            </a:r>
            <a:endParaRPr lang="fr-FR" sz="3600" dirty="0">
              <a:latin typeface="Eudoxus Sans Medium" pitchFamily="2" charset="0"/>
              <a:cs typeface="Eudoxus Sans Medium" pitchFamily="2" charset="0"/>
            </a:endParaRPr>
          </a:p>
        </p:txBody>
      </p:sp>
      <p:sp>
        <p:nvSpPr>
          <p:cNvPr id="2" name="Rectangle 1">
            <a:extLst>
              <a:ext uri="{FF2B5EF4-FFF2-40B4-BE49-F238E27FC236}">
                <a16:creationId xmlns:a16="http://schemas.microsoft.com/office/drawing/2014/main" id="{2ED61F09-7DFC-483A-A785-49435D2441BC}"/>
              </a:ext>
            </a:extLst>
          </p:cNvPr>
          <p:cNvSpPr/>
          <p:nvPr/>
        </p:nvSpPr>
        <p:spPr bwMode="auto">
          <a:xfrm>
            <a:off x="5084985"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56" name="Rectangle 55">
            <a:extLst>
              <a:ext uri="{FF2B5EF4-FFF2-40B4-BE49-F238E27FC236}">
                <a16:creationId xmlns:a16="http://schemas.microsoft.com/office/drawing/2014/main" id="{0A6F45A9-3524-4E4C-ABE9-2777FCEE54DA}"/>
              </a:ext>
            </a:extLst>
          </p:cNvPr>
          <p:cNvSpPr/>
          <p:nvPr/>
        </p:nvSpPr>
        <p:spPr bwMode="auto">
          <a:xfrm>
            <a:off x="11791603" y="1143000"/>
            <a:ext cx="1107109" cy="5061857"/>
          </a:xfrm>
          <a:prstGeom prst="rect">
            <a:avLst/>
          </a:prstGeom>
          <a:solidFill>
            <a:srgbClr val="343D46"/>
          </a:solidFill>
          <a:ln w="28575">
            <a:no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cxnSp>
        <p:nvCxnSpPr>
          <p:cNvPr id="57" name="Straight Arrow Connector 56">
            <a:extLst>
              <a:ext uri="{FF2B5EF4-FFF2-40B4-BE49-F238E27FC236}">
                <a16:creationId xmlns:a16="http://schemas.microsoft.com/office/drawing/2014/main" id="{82892BBE-05F4-4E10-B839-DA265C6EE67A}"/>
              </a:ext>
            </a:extLst>
          </p:cNvPr>
          <p:cNvCxnSpPr/>
          <p:nvPr/>
        </p:nvCxnSpPr>
        <p:spPr>
          <a:xfrm>
            <a:off x="2978536" y="3123586"/>
            <a:ext cx="0" cy="533400"/>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CD03E2F-597D-4192-BFDA-4B491F6D5951}"/>
              </a:ext>
            </a:extLst>
          </p:cNvPr>
          <p:cNvCxnSpPr>
            <a:cxnSpLocks/>
          </p:cNvCxnSpPr>
          <p:nvPr/>
        </p:nvCxnSpPr>
        <p:spPr>
          <a:xfrm>
            <a:off x="3169384" y="4755988"/>
            <a:ext cx="402491" cy="429550"/>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E066E37-A537-4259-895C-F7134D974BFD}"/>
              </a:ext>
            </a:extLst>
          </p:cNvPr>
          <p:cNvCxnSpPr>
            <a:cxnSpLocks/>
          </p:cNvCxnSpPr>
          <p:nvPr/>
        </p:nvCxnSpPr>
        <p:spPr>
          <a:xfrm flipH="1">
            <a:off x="3136189" y="5576371"/>
            <a:ext cx="365094" cy="349262"/>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9A0F0F9-B500-4432-979F-E92776BE1686}"/>
              </a:ext>
            </a:extLst>
          </p:cNvPr>
          <p:cNvCxnSpPr>
            <a:cxnSpLocks/>
          </p:cNvCxnSpPr>
          <p:nvPr/>
        </p:nvCxnSpPr>
        <p:spPr>
          <a:xfrm>
            <a:off x="2978536" y="4030122"/>
            <a:ext cx="0" cy="370869"/>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C9AC3F1-1970-41DC-BCE7-C080683888F4}"/>
              </a:ext>
            </a:extLst>
          </p:cNvPr>
          <p:cNvCxnSpPr>
            <a:cxnSpLocks/>
          </p:cNvCxnSpPr>
          <p:nvPr/>
        </p:nvCxnSpPr>
        <p:spPr>
          <a:xfrm>
            <a:off x="2978536" y="6324401"/>
            <a:ext cx="0" cy="370869"/>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8654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4234A67-96B4-4961-8B35-6E20012E3755}"/>
              </a:ext>
            </a:extLst>
          </p:cNvPr>
          <p:cNvSpPr>
            <a:spLocks noChangeArrowheads="1"/>
          </p:cNvSpPr>
          <p:nvPr/>
        </p:nvSpPr>
        <p:spPr bwMode="auto">
          <a:xfrm>
            <a:off x="481322" y="1166843"/>
            <a:ext cx="11229356" cy="4524315"/>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a:ln>
                  <a:noFill/>
                </a:ln>
                <a:solidFill>
                  <a:srgbClr val="C695C6"/>
                </a:solidFill>
                <a:effectLst/>
                <a:latin typeface="Consolas" panose="020B0609020204030204" pitchFamily="49" charset="0"/>
              </a:rPr>
              <a:t>def </a:t>
            </a:r>
            <a:r>
              <a:rPr kumimoji="0" lang="fr-FR" altLang="fr-FR" sz="2400" b="0" i="1" u="none" strike="noStrike" cap="none" normalizeH="0" baseline="0">
                <a:ln>
                  <a:noFill/>
                </a:ln>
                <a:solidFill>
                  <a:srgbClr val="5EB4B4"/>
                </a:solidFill>
                <a:effectLst/>
                <a:latin typeface="Consolas" panose="020B0609020204030204" pitchFamily="49" charset="0"/>
              </a:rPr>
              <a:t>gold</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72737A"/>
                </a:solidFill>
                <a:effectLst/>
                <a:latin typeface="Consolas" panose="020B0609020204030204" pitchFamily="49" charset="0"/>
              </a:rPr>
              <a:t>i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343D46"/>
                </a:solidFill>
                <a:effectLst/>
                <a:latin typeface="Consolas" panose="020B0609020204030204" pitchFamily="49" charset="0"/>
              </a:rPr>
              <a:t>for j in range(m):</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dp[0][j] = mine[0][j]</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for i in range(1, n):</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for j in range(m):</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top_left = dp[i-1][j-1] if (j-1) &gt;= 0 else 0</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top = dp[i-1][j]</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top_right = dp[i-1][j+1] if (j+1) &lt; m else 0</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dp[i][j] = mine[i][j] + max(top_left, top, top_right)</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return max(dp[n-1])</a:t>
            </a:r>
            <a:endParaRPr kumimoji="0" lang="fr-FR" altLang="fr-FR" sz="3600" b="0" i="0" u="none" strike="noStrike" cap="none" normalizeH="0" baseline="0">
              <a:ln>
                <a:noFill/>
              </a:ln>
              <a:solidFill>
                <a:srgbClr val="343D46"/>
              </a:solidFill>
              <a:effectLst/>
              <a:latin typeface="Arial" panose="020B0604020202020204" pitchFamily="34" charset="0"/>
            </a:endParaRPr>
          </a:p>
        </p:txBody>
      </p:sp>
    </p:spTree>
    <p:extLst>
      <p:ext uri="{BB962C8B-B14F-4D97-AF65-F5344CB8AC3E}">
        <p14:creationId xmlns:p14="http://schemas.microsoft.com/office/powerpoint/2010/main" val="58110883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4234A67-96B4-4961-8B35-6E20012E3755}"/>
              </a:ext>
            </a:extLst>
          </p:cNvPr>
          <p:cNvSpPr>
            <a:spLocks noChangeArrowheads="1"/>
          </p:cNvSpPr>
          <p:nvPr/>
        </p:nvSpPr>
        <p:spPr bwMode="auto">
          <a:xfrm>
            <a:off x="481322" y="1166843"/>
            <a:ext cx="11229356" cy="4524315"/>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a:ln>
                  <a:noFill/>
                </a:ln>
                <a:solidFill>
                  <a:srgbClr val="C695C6"/>
                </a:solidFill>
                <a:effectLst/>
                <a:latin typeface="Consolas" panose="020B0609020204030204" pitchFamily="49" charset="0"/>
              </a:rPr>
              <a:t>def </a:t>
            </a:r>
            <a:r>
              <a:rPr kumimoji="0" lang="fr-FR" altLang="fr-FR" sz="2400" b="0" i="1" u="none" strike="noStrike" cap="none" normalizeH="0" baseline="0">
                <a:ln>
                  <a:noFill/>
                </a:ln>
                <a:solidFill>
                  <a:srgbClr val="5EB4B4"/>
                </a:solidFill>
                <a:effectLst/>
                <a:latin typeface="Consolas" panose="020B0609020204030204" pitchFamily="49" charset="0"/>
              </a:rPr>
              <a:t>gold</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72737A"/>
                </a:solidFill>
                <a:effectLst/>
                <a:latin typeface="Consolas" panose="020B0609020204030204" pitchFamily="49" charset="0"/>
              </a:rPr>
              <a:t>i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j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343D46"/>
                </a:solidFill>
                <a:effectLst/>
                <a:latin typeface="Consolas" panose="020B0609020204030204" pitchFamily="49" charset="0"/>
              </a:rPr>
              <a:t>for i in range(1, n):</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for j in range(m):</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top_left = dp[i-1][j-1] if (j-1) &gt;= 0 else 0</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top = dp[i-1][j]</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top_right = dp[i-1][j+1] if (j+1) &lt; m else 0</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dp[i][j] = mine[i][j] + max(top_left, top, top_right)</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return max(dp[n-1])</a:t>
            </a:r>
            <a:endParaRPr kumimoji="0" lang="fr-FR" altLang="fr-FR" sz="3600" b="0" i="0" u="none" strike="noStrike" cap="none" normalizeH="0" baseline="0">
              <a:ln>
                <a:noFill/>
              </a:ln>
              <a:solidFill>
                <a:srgbClr val="343D46"/>
              </a:solidFill>
              <a:effectLst/>
              <a:latin typeface="Arial" panose="020B0604020202020204" pitchFamily="34" charset="0"/>
            </a:endParaRPr>
          </a:p>
        </p:txBody>
      </p:sp>
    </p:spTree>
    <p:extLst>
      <p:ext uri="{BB962C8B-B14F-4D97-AF65-F5344CB8AC3E}">
        <p14:creationId xmlns:p14="http://schemas.microsoft.com/office/powerpoint/2010/main" val="288628627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D3D146-0E64-440A-B0B7-C4A4E0F5D9EF}"/>
                  </a:ext>
                </a:extLst>
              </p:cNvPr>
              <p:cNvSpPr txBox="1"/>
              <p:nvPr/>
            </p:nvSpPr>
            <p:spPr>
              <a:xfrm>
                <a:off x="1967691" y="4900136"/>
                <a:ext cx="8256619" cy="147732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200" b="0" i="1" smtClean="0">
                          <a:solidFill>
                            <a:srgbClr val="343D46"/>
                          </a:solidFill>
                          <a:latin typeface="Cambria Math" panose="02040503050406030204" pitchFamily="18" charset="0"/>
                        </a:rPr>
                        <m:t>𝑟𝑒𝑐</m:t>
                      </m:r>
                      <m:d>
                        <m:dPr>
                          <m:ctrlPr>
                            <a:rPr lang="fr-FR" sz="3200" b="0" i="1" smtClean="0">
                              <a:solidFill>
                                <a:srgbClr val="343D46"/>
                              </a:solidFill>
                              <a:latin typeface="Cambria Math" panose="02040503050406030204" pitchFamily="18" charset="0"/>
                            </a:rPr>
                          </m:ctrlPr>
                        </m:dPr>
                        <m:e>
                          <m:r>
                            <a:rPr lang="fr-FR" sz="3200" b="0" i="1" smtClean="0">
                              <a:solidFill>
                                <a:srgbClr val="343D46"/>
                              </a:solidFill>
                              <a:latin typeface="Cambria Math" panose="02040503050406030204" pitchFamily="18" charset="0"/>
                            </a:rPr>
                            <m:t>𝑖</m:t>
                          </m:r>
                          <m:r>
                            <a:rPr lang="fr-FR" sz="3200" b="0" i="1" smtClean="0">
                              <a:solidFill>
                                <a:srgbClr val="343D46"/>
                              </a:solidFill>
                              <a:latin typeface="Cambria Math" panose="02040503050406030204" pitchFamily="18" charset="0"/>
                            </a:rPr>
                            <m:t>,</m:t>
                          </m:r>
                          <m:r>
                            <a:rPr lang="fr-FR" sz="3200" b="0" i="1" smtClean="0">
                              <a:solidFill>
                                <a:srgbClr val="343D46"/>
                              </a:solidFill>
                              <a:latin typeface="Cambria Math" panose="02040503050406030204" pitchFamily="18" charset="0"/>
                            </a:rPr>
                            <m:t>𝑗</m:t>
                          </m:r>
                        </m:e>
                      </m:d>
                      <m:r>
                        <a:rPr lang="fr-FR" sz="3200" b="0" i="1" smtClean="0">
                          <a:solidFill>
                            <a:srgbClr val="343D46"/>
                          </a:solidFill>
                          <a:latin typeface="Cambria Math" panose="02040503050406030204" pitchFamily="18" charset="0"/>
                        </a:rPr>
                        <m:t>=</m:t>
                      </m:r>
                      <m:r>
                        <a:rPr lang="fr-FR" sz="3200" b="0" i="1" smtClean="0">
                          <a:latin typeface="Cambria Math" panose="02040503050406030204" pitchFamily="18" charset="0"/>
                        </a:rPr>
                        <m:t>𝑚𝑖𝑛𝑒</m:t>
                      </m:r>
                      <m:d>
                        <m:dPr>
                          <m:begChr m:val="["/>
                          <m:endChr m:val="]"/>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e>
                      </m:d>
                      <m:d>
                        <m:dPr>
                          <m:begChr m:val="["/>
                          <m:endChr m:val="]"/>
                          <m:ctrlPr>
                            <a:rPr lang="fr-FR" sz="3200" b="0" i="1" smtClean="0">
                              <a:latin typeface="Cambria Math" panose="02040503050406030204" pitchFamily="18" charset="0"/>
                            </a:rPr>
                          </m:ctrlPr>
                        </m:dPr>
                        <m:e>
                          <m:r>
                            <a:rPr lang="fr-FR" sz="3200" b="0" i="1" smtClean="0">
                              <a:latin typeface="Cambria Math" panose="02040503050406030204" pitchFamily="18" charset="0"/>
                            </a:rPr>
                            <m:t>𝑗</m:t>
                          </m:r>
                        </m:e>
                      </m:d>
                      <m:r>
                        <a:rPr lang="fr-FR" sz="3200" b="0" i="1" smtClean="0">
                          <a:latin typeface="Cambria Math" panose="02040503050406030204" pitchFamily="18" charset="0"/>
                        </a:rPr>
                        <m:t>+</m:t>
                      </m:r>
                      <m:r>
                        <m:rPr>
                          <m:sty m:val="p"/>
                        </m:rPr>
                        <a:rPr lang="fr-FR" sz="3200" b="0" i="0" smtClean="0">
                          <a:latin typeface="Cambria Math" panose="02040503050406030204" pitchFamily="18" charset="0"/>
                        </a:rPr>
                        <m:t>max</m:t>
                      </m:r>
                      <m:r>
                        <a:rPr lang="fr-FR" sz="3200" b="0" i="1" smtClean="0">
                          <a:latin typeface="Cambria Math" panose="02040503050406030204" pitchFamily="18" charset="0"/>
                        </a:rPr>
                        <m:t>⁡(</m:t>
                      </m:r>
                      <m:r>
                        <a:rPr lang="fr-FR" sz="3200" b="0" i="1" smtClean="0">
                          <a:latin typeface="Cambria Math" panose="02040503050406030204" pitchFamily="18" charset="0"/>
                        </a:rPr>
                        <m:t>𝑟𝑒𝑐</m:t>
                      </m:r>
                      <m:d>
                        <m:dPr>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r>
                            <a:rPr lang="fr-FR" sz="3200" b="0" i="1" smtClean="0">
                              <a:latin typeface="Cambria Math" panose="02040503050406030204" pitchFamily="18" charset="0"/>
                            </a:rPr>
                            <m:t>+1,</m:t>
                          </m:r>
                          <m:r>
                            <a:rPr lang="fr-FR" sz="3200" b="0" i="1" smtClean="0">
                              <a:latin typeface="Cambria Math" panose="02040503050406030204" pitchFamily="18" charset="0"/>
                            </a:rPr>
                            <m:t>𝑗</m:t>
                          </m:r>
                          <m:r>
                            <a:rPr lang="fr-FR" sz="3200" b="0" i="1" smtClean="0">
                              <a:latin typeface="Cambria Math" panose="02040503050406030204" pitchFamily="18" charset="0"/>
                            </a:rPr>
                            <m:t>−1</m:t>
                          </m:r>
                        </m:e>
                      </m:d>
                      <m:r>
                        <a:rPr lang="fr-FR" sz="3200" b="0" i="1" smtClean="0">
                          <a:latin typeface="Cambria Math" panose="02040503050406030204" pitchFamily="18" charset="0"/>
                        </a:rPr>
                        <m:t>,</m:t>
                      </m:r>
                    </m:oMath>
                    <m:oMath xmlns:m="http://schemas.openxmlformats.org/officeDocument/2006/math">
                      <m:r>
                        <a:rPr lang="fr-FR" sz="3200" b="0" i="1" smtClean="0">
                          <a:latin typeface="Cambria Math" panose="02040503050406030204" pitchFamily="18" charset="0"/>
                        </a:rPr>
                        <m:t>                                                         </m:t>
                      </m:r>
                      <m:r>
                        <a:rPr lang="fr-FR" sz="3200" b="0" i="1" smtClean="0">
                          <a:latin typeface="Cambria Math" panose="02040503050406030204" pitchFamily="18" charset="0"/>
                        </a:rPr>
                        <m:t>𝑟𝑒𝑐</m:t>
                      </m:r>
                      <m:d>
                        <m:dPr>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r>
                            <a:rPr lang="fr-FR" sz="3200" b="0" i="1" smtClean="0">
                              <a:latin typeface="Cambria Math" panose="02040503050406030204" pitchFamily="18" charset="0"/>
                            </a:rPr>
                            <m:t>+1,</m:t>
                          </m:r>
                          <m:r>
                            <a:rPr lang="fr-FR" sz="3200" b="0" i="1" smtClean="0">
                              <a:latin typeface="Cambria Math" panose="02040503050406030204" pitchFamily="18" charset="0"/>
                            </a:rPr>
                            <m:t>𝑗</m:t>
                          </m:r>
                        </m:e>
                      </m:d>
                    </m:oMath>
                    <m:oMath xmlns:m="http://schemas.openxmlformats.org/officeDocument/2006/math">
                      <m:r>
                        <a:rPr lang="fr-FR" sz="3200" b="0" i="1" smtClean="0">
                          <a:latin typeface="Cambria Math" panose="02040503050406030204" pitchFamily="18" charset="0"/>
                        </a:rPr>
                        <m:t>                                                         </m:t>
                      </m:r>
                      <m:r>
                        <a:rPr lang="fr-FR" sz="3200" b="0" i="1" smtClean="0">
                          <a:latin typeface="Cambria Math" panose="02040503050406030204" pitchFamily="18" charset="0"/>
                        </a:rPr>
                        <m:t>𝑟𝑒𝑐</m:t>
                      </m:r>
                      <m:r>
                        <a:rPr lang="fr-FR" sz="3200" b="0" i="1" smtClean="0">
                          <a:latin typeface="Cambria Math" panose="02040503050406030204" pitchFamily="18" charset="0"/>
                        </a:rPr>
                        <m:t>(</m:t>
                      </m:r>
                      <m:r>
                        <a:rPr lang="fr-FR" sz="3200" b="0" i="1" smtClean="0">
                          <a:latin typeface="Cambria Math" panose="02040503050406030204" pitchFamily="18" charset="0"/>
                        </a:rPr>
                        <m:t>𝑖</m:t>
                      </m:r>
                      <m:r>
                        <a:rPr lang="fr-FR" sz="3200" b="0" i="1" smtClean="0">
                          <a:latin typeface="Cambria Math" panose="02040503050406030204" pitchFamily="18" charset="0"/>
                        </a:rPr>
                        <m:t>+1,</m:t>
                      </m:r>
                      <m:r>
                        <a:rPr lang="fr-FR" sz="3200" b="0" i="1" smtClean="0">
                          <a:latin typeface="Cambria Math" panose="02040503050406030204" pitchFamily="18" charset="0"/>
                        </a:rPr>
                        <m:t>𝑗</m:t>
                      </m:r>
                      <m:r>
                        <a:rPr lang="fr-FR" sz="3200" b="0" i="1" smtClean="0">
                          <a:latin typeface="Cambria Math" panose="02040503050406030204" pitchFamily="18" charset="0"/>
                        </a:rPr>
                        <m:t>+1)</m:t>
                      </m:r>
                    </m:oMath>
                  </m:oMathPara>
                </a14:m>
                <a:endParaRPr lang="fr-FR" sz="3200" b="0"/>
              </a:p>
            </p:txBody>
          </p:sp>
        </mc:Choice>
        <mc:Fallback xmlns="">
          <p:sp>
            <p:nvSpPr>
              <p:cNvPr id="13" name="TextBox 12">
                <a:extLst>
                  <a:ext uri="{FF2B5EF4-FFF2-40B4-BE49-F238E27FC236}">
                    <a16:creationId xmlns:a16="http://schemas.microsoft.com/office/drawing/2014/main" id="{14D3D146-0E64-440A-B0B7-C4A4E0F5D9EF}"/>
                  </a:ext>
                </a:extLst>
              </p:cNvPr>
              <p:cNvSpPr txBox="1">
                <a:spLocks noRot="1" noChangeAspect="1" noMove="1" noResize="1" noEditPoints="1" noAdjustHandles="1" noChangeArrowheads="1" noChangeShapeType="1" noTextEdit="1"/>
              </p:cNvSpPr>
              <p:nvPr/>
            </p:nvSpPr>
            <p:spPr>
              <a:xfrm>
                <a:off x="1967691" y="4900136"/>
                <a:ext cx="8256619" cy="1477328"/>
              </a:xfrm>
              <a:prstGeom prst="rect">
                <a:avLst/>
              </a:prstGeom>
              <a:blipFill>
                <a:blip r:embed="rId2"/>
                <a:stretch>
                  <a:fillRect/>
                </a:stretch>
              </a:blipFill>
            </p:spPr>
            <p:txBody>
              <a:bodyPr/>
              <a:lstStyle/>
              <a:p>
                <a:r>
                  <a:rPr lang="fr-FR">
                    <a:noFill/>
                  </a:rPr>
                  <a:t> </a:t>
                </a:r>
              </a:p>
            </p:txBody>
          </p:sp>
        </mc:Fallback>
      </mc:AlternateContent>
      <p:sp>
        <p:nvSpPr>
          <p:cNvPr id="2" name="Rectangle 1">
            <a:extLst>
              <a:ext uri="{FF2B5EF4-FFF2-40B4-BE49-F238E27FC236}">
                <a16:creationId xmlns:a16="http://schemas.microsoft.com/office/drawing/2014/main" id="{4BC7A4E5-2289-480A-B6A3-0E4F48C440FE}"/>
              </a:ext>
            </a:extLst>
          </p:cNvPr>
          <p:cNvSpPr/>
          <p:nvPr/>
        </p:nvSpPr>
        <p:spPr bwMode="auto">
          <a:xfrm>
            <a:off x="3810000" y="9653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4" name="Rectangle 13">
            <a:extLst>
              <a:ext uri="{FF2B5EF4-FFF2-40B4-BE49-F238E27FC236}">
                <a16:creationId xmlns:a16="http://schemas.microsoft.com/office/drawing/2014/main" id="{5A8A1DB2-4BA4-4B69-B430-C89A1ABFA77B}"/>
              </a:ext>
            </a:extLst>
          </p:cNvPr>
          <p:cNvSpPr/>
          <p:nvPr/>
        </p:nvSpPr>
        <p:spPr bwMode="auto">
          <a:xfrm>
            <a:off x="4724400" y="9653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5" name="Rectangle 14">
            <a:extLst>
              <a:ext uri="{FF2B5EF4-FFF2-40B4-BE49-F238E27FC236}">
                <a16:creationId xmlns:a16="http://schemas.microsoft.com/office/drawing/2014/main" id="{17B42A8D-A906-4BCA-8891-9F47781C1CD9}"/>
              </a:ext>
            </a:extLst>
          </p:cNvPr>
          <p:cNvSpPr/>
          <p:nvPr/>
        </p:nvSpPr>
        <p:spPr bwMode="auto">
          <a:xfrm>
            <a:off x="5638800" y="9653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8" name="Rectangle 17">
            <a:extLst>
              <a:ext uri="{FF2B5EF4-FFF2-40B4-BE49-F238E27FC236}">
                <a16:creationId xmlns:a16="http://schemas.microsoft.com/office/drawing/2014/main" id="{7ACB36D8-9E7F-4E59-952C-CADEF5FA963B}"/>
              </a:ext>
            </a:extLst>
          </p:cNvPr>
          <p:cNvSpPr/>
          <p:nvPr/>
        </p:nvSpPr>
        <p:spPr bwMode="auto">
          <a:xfrm>
            <a:off x="6553200" y="9653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9" name="Rectangle 18">
            <a:extLst>
              <a:ext uri="{FF2B5EF4-FFF2-40B4-BE49-F238E27FC236}">
                <a16:creationId xmlns:a16="http://schemas.microsoft.com/office/drawing/2014/main" id="{7F4C94A0-12F2-4388-AC05-91BAFCCE7F50}"/>
              </a:ext>
            </a:extLst>
          </p:cNvPr>
          <p:cNvSpPr/>
          <p:nvPr/>
        </p:nvSpPr>
        <p:spPr bwMode="auto">
          <a:xfrm>
            <a:off x="7467600" y="9653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0" name="Rectangle 19">
            <a:extLst>
              <a:ext uri="{FF2B5EF4-FFF2-40B4-BE49-F238E27FC236}">
                <a16:creationId xmlns:a16="http://schemas.microsoft.com/office/drawing/2014/main" id="{FA30FD50-C521-4890-A8A0-866EDE09E777}"/>
              </a:ext>
            </a:extLst>
          </p:cNvPr>
          <p:cNvSpPr/>
          <p:nvPr/>
        </p:nvSpPr>
        <p:spPr bwMode="auto">
          <a:xfrm>
            <a:off x="3810000" y="18797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1" name="Rectangle 20">
            <a:extLst>
              <a:ext uri="{FF2B5EF4-FFF2-40B4-BE49-F238E27FC236}">
                <a16:creationId xmlns:a16="http://schemas.microsoft.com/office/drawing/2014/main" id="{521982A2-5686-46D1-BEE7-31D129E51B8C}"/>
              </a:ext>
            </a:extLst>
          </p:cNvPr>
          <p:cNvSpPr/>
          <p:nvPr/>
        </p:nvSpPr>
        <p:spPr bwMode="auto">
          <a:xfrm>
            <a:off x="4724400" y="18797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3" name="Rectangle 22">
            <a:extLst>
              <a:ext uri="{FF2B5EF4-FFF2-40B4-BE49-F238E27FC236}">
                <a16:creationId xmlns:a16="http://schemas.microsoft.com/office/drawing/2014/main" id="{3ABD4B05-3FBC-449C-AEA5-CC5EEE64634C}"/>
              </a:ext>
            </a:extLst>
          </p:cNvPr>
          <p:cNvSpPr/>
          <p:nvPr/>
        </p:nvSpPr>
        <p:spPr bwMode="auto">
          <a:xfrm>
            <a:off x="6553200" y="18797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4" name="Rectangle 23">
            <a:extLst>
              <a:ext uri="{FF2B5EF4-FFF2-40B4-BE49-F238E27FC236}">
                <a16:creationId xmlns:a16="http://schemas.microsoft.com/office/drawing/2014/main" id="{A7DF2637-0C66-47FB-B9AF-AEBA8BADC5CE}"/>
              </a:ext>
            </a:extLst>
          </p:cNvPr>
          <p:cNvSpPr/>
          <p:nvPr/>
        </p:nvSpPr>
        <p:spPr bwMode="auto">
          <a:xfrm>
            <a:off x="7467600" y="1879729"/>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5" name="Rectangle 24">
            <a:extLst>
              <a:ext uri="{FF2B5EF4-FFF2-40B4-BE49-F238E27FC236}">
                <a16:creationId xmlns:a16="http://schemas.microsoft.com/office/drawing/2014/main" id="{A35ADF79-B12D-450F-86B6-92ACF50D7F7B}"/>
              </a:ext>
            </a:extLst>
          </p:cNvPr>
          <p:cNvSpPr/>
          <p:nvPr/>
        </p:nvSpPr>
        <p:spPr bwMode="auto">
          <a:xfrm>
            <a:off x="3810000" y="2797463"/>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9" name="Rectangle 28">
            <a:extLst>
              <a:ext uri="{FF2B5EF4-FFF2-40B4-BE49-F238E27FC236}">
                <a16:creationId xmlns:a16="http://schemas.microsoft.com/office/drawing/2014/main" id="{D7EA5CDD-6F81-40CA-AF5C-0E307D84AED5}"/>
              </a:ext>
            </a:extLst>
          </p:cNvPr>
          <p:cNvSpPr/>
          <p:nvPr/>
        </p:nvSpPr>
        <p:spPr bwMode="auto">
          <a:xfrm>
            <a:off x="7467600" y="2797463"/>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0" name="Rectangle 29">
            <a:extLst>
              <a:ext uri="{FF2B5EF4-FFF2-40B4-BE49-F238E27FC236}">
                <a16:creationId xmlns:a16="http://schemas.microsoft.com/office/drawing/2014/main" id="{7C53351F-B8C2-442E-BC19-B889D813F520}"/>
              </a:ext>
            </a:extLst>
          </p:cNvPr>
          <p:cNvSpPr/>
          <p:nvPr/>
        </p:nvSpPr>
        <p:spPr bwMode="auto">
          <a:xfrm>
            <a:off x="3810000" y="3684955"/>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1" name="Rectangle 30">
            <a:extLst>
              <a:ext uri="{FF2B5EF4-FFF2-40B4-BE49-F238E27FC236}">
                <a16:creationId xmlns:a16="http://schemas.microsoft.com/office/drawing/2014/main" id="{27C6DF5D-50AF-476E-92BC-20280D1AF726}"/>
              </a:ext>
            </a:extLst>
          </p:cNvPr>
          <p:cNvSpPr/>
          <p:nvPr/>
        </p:nvSpPr>
        <p:spPr bwMode="auto">
          <a:xfrm>
            <a:off x="4724400" y="3684955"/>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2" name="Rectangle 31">
            <a:extLst>
              <a:ext uri="{FF2B5EF4-FFF2-40B4-BE49-F238E27FC236}">
                <a16:creationId xmlns:a16="http://schemas.microsoft.com/office/drawing/2014/main" id="{5B27FC27-2E2E-4C1E-AF5D-D5DFF27D4D31}"/>
              </a:ext>
            </a:extLst>
          </p:cNvPr>
          <p:cNvSpPr/>
          <p:nvPr/>
        </p:nvSpPr>
        <p:spPr bwMode="auto">
          <a:xfrm>
            <a:off x="5638800" y="3684955"/>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3" name="Rectangle 32">
            <a:extLst>
              <a:ext uri="{FF2B5EF4-FFF2-40B4-BE49-F238E27FC236}">
                <a16:creationId xmlns:a16="http://schemas.microsoft.com/office/drawing/2014/main" id="{027F8908-A8D5-4E5A-ABD1-F0D1ABDCD46A}"/>
              </a:ext>
            </a:extLst>
          </p:cNvPr>
          <p:cNvSpPr/>
          <p:nvPr/>
        </p:nvSpPr>
        <p:spPr bwMode="auto">
          <a:xfrm>
            <a:off x="6553200" y="3684955"/>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34" name="Rectangle 33">
            <a:extLst>
              <a:ext uri="{FF2B5EF4-FFF2-40B4-BE49-F238E27FC236}">
                <a16:creationId xmlns:a16="http://schemas.microsoft.com/office/drawing/2014/main" id="{A7881A7C-FC1D-4203-B380-7A48EE62E481}"/>
              </a:ext>
            </a:extLst>
          </p:cNvPr>
          <p:cNvSpPr/>
          <p:nvPr/>
        </p:nvSpPr>
        <p:spPr bwMode="auto">
          <a:xfrm>
            <a:off x="7467600" y="3684955"/>
            <a:ext cx="914400" cy="914400"/>
          </a:xfrm>
          <a:prstGeom prst="rect">
            <a:avLst/>
          </a:prstGeom>
          <a:solidFill>
            <a:srgbClr val="343D46"/>
          </a:solidFill>
          <a:ln w="12700">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6" name="Rectangle 25">
            <a:extLst>
              <a:ext uri="{FF2B5EF4-FFF2-40B4-BE49-F238E27FC236}">
                <a16:creationId xmlns:a16="http://schemas.microsoft.com/office/drawing/2014/main" id="{9E317F9A-355D-43D0-97C2-48B684EDC044}"/>
              </a:ext>
            </a:extLst>
          </p:cNvPr>
          <p:cNvSpPr/>
          <p:nvPr/>
        </p:nvSpPr>
        <p:spPr bwMode="auto">
          <a:xfrm>
            <a:off x="4724400" y="2797463"/>
            <a:ext cx="914400" cy="914400"/>
          </a:xfrm>
          <a:prstGeom prst="rect">
            <a:avLst/>
          </a:prstGeom>
          <a:solidFill>
            <a:srgbClr val="343D46"/>
          </a:solidFill>
          <a:ln w="57150">
            <a:solidFill>
              <a:srgbClr val="F9AE57"/>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7" name="Rectangle 26">
            <a:extLst>
              <a:ext uri="{FF2B5EF4-FFF2-40B4-BE49-F238E27FC236}">
                <a16:creationId xmlns:a16="http://schemas.microsoft.com/office/drawing/2014/main" id="{0CFE4547-D6C2-4FB8-813E-4FFCB823FEB0}"/>
              </a:ext>
            </a:extLst>
          </p:cNvPr>
          <p:cNvSpPr/>
          <p:nvPr/>
        </p:nvSpPr>
        <p:spPr bwMode="auto">
          <a:xfrm>
            <a:off x="5638800" y="2797463"/>
            <a:ext cx="914400" cy="914400"/>
          </a:xfrm>
          <a:prstGeom prst="rect">
            <a:avLst/>
          </a:prstGeom>
          <a:solidFill>
            <a:srgbClr val="343D46"/>
          </a:solidFill>
          <a:ln w="57150">
            <a:solidFill>
              <a:srgbClr val="F9AE57"/>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8" name="Rectangle 27">
            <a:extLst>
              <a:ext uri="{FF2B5EF4-FFF2-40B4-BE49-F238E27FC236}">
                <a16:creationId xmlns:a16="http://schemas.microsoft.com/office/drawing/2014/main" id="{AE72C7F4-45BC-427E-8E41-09392CE8D43D}"/>
              </a:ext>
            </a:extLst>
          </p:cNvPr>
          <p:cNvSpPr/>
          <p:nvPr/>
        </p:nvSpPr>
        <p:spPr bwMode="auto">
          <a:xfrm>
            <a:off x="6553200" y="2797463"/>
            <a:ext cx="914400" cy="914400"/>
          </a:xfrm>
          <a:prstGeom prst="rect">
            <a:avLst/>
          </a:prstGeom>
          <a:solidFill>
            <a:srgbClr val="343D46"/>
          </a:solidFill>
          <a:ln w="57150">
            <a:solidFill>
              <a:srgbClr val="F9AE57"/>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22" name="Rectangle 21">
            <a:extLst>
              <a:ext uri="{FF2B5EF4-FFF2-40B4-BE49-F238E27FC236}">
                <a16:creationId xmlns:a16="http://schemas.microsoft.com/office/drawing/2014/main" id="{C3441DA2-1DC0-472B-BE59-A6E6B6C8515E}"/>
              </a:ext>
            </a:extLst>
          </p:cNvPr>
          <p:cNvSpPr/>
          <p:nvPr/>
        </p:nvSpPr>
        <p:spPr bwMode="auto">
          <a:xfrm>
            <a:off x="5638800" y="1879729"/>
            <a:ext cx="914400" cy="914400"/>
          </a:xfrm>
          <a:prstGeom prst="rect">
            <a:avLst/>
          </a:prstGeom>
          <a:solidFill>
            <a:srgbClr val="343D46"/>
          </a:solidFill>
          <a:ln w="57150">
            <a:solidFill>
              <a:srgbClr val="00EFD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FA72E8EE-9A60-4406-9CF8-0C614073A91D}"/>
              </a:ext>
            </a:extLst>
          </p:cNvPr>
          <p:cNvCxnSpPr>
            <a:cxnSpLocks/>
          </p:cNvCxnSpPr>
          <p:nvPr/>
        </p:nvCxnSpPr>
        <p:spPr>
          <a:xfrm flipH="1">
            <a:off x="5181600" y="2336929"/>
            <a:ext cx="914403" cy="917734"/>
          </a:xfrm>
          <a:prstGeom prst="straightConnector1">
            <a:avLst/>
          </a:prstGeom>
          <a:ln w="38100">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DE9084D-6D37-4454-9C33-D750440E0CA9}"/>
              </a:ext>
            </a:extLst>
          </p:cNvPr>
          <p:cNvCxnSpPr>
            <a:cxnSpLocks/>
          </p:cNvCxnSpPr>
          <p:nvPr/>
        </p:nvCxnSpPr>
        <p:spPr>
          <a:xfrm>
            <a:off x="6119813" y="2336929"/>
            <a:ext cx="907257" cy="917734"/>
          </a:xfrm>
          <a:prstGeom prst="straightConnector1">
            <a:avLst/>
          </a:prstGeom>
          <a:ln w="38100">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1D23F5B-BAD0-4274-A74D-15421B794B00}"/>
              </a:ext>
            </a:extLst>
          </p:cNvPr>
          <p:cNvCxnSpPr>
            <a:cxnSpLocks/>
          </p:cNvCxnSpPr>
          <p:nvPr/>
        </p:nvCxnSpPr>
        <p:spPr>
          <a:xfrm>
            <a:off x="6112669" y="2336929"/>
            <a:ext cx="0" cy="917734"/>
          </a:xfrm>
          <a:prstGeom prst="straightConnector1">
            <a:avLst/>
          </a:prstGeom>
          <a:ln w="38100">
            <a:solidFill>
              <a:srgbClr val="8690FA"/>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8329190-FD7E-43E6-B5B5-A93EEAF9F0F5}"/>
              </a:ext>
            </a:extLst>
          </p:cNvPr>
          <p:cNvSpPr txBox="1"/>
          <p:nvPr/>
        </p:nvSpPr>
        <p:spPr>
          <a:xfrm>
            <a:off x="2906077" y="1970286"/>
            <a:ext cx="845820" cy="707886"/>
          </a:xfrm>
          <a:prstGeom prst="rect">
            <a:avLst/>
          </a:prstGeom>
          <a:noFill/>
        </p:spPr>
        <p:txBody>
          <a:bodyPr wrap="square" rtlCol="0">
            <a:spAutoFit/>
          </a:bodyPr>
          <a:lstStyle/>
          <a:p>
            <a:pPr algn="r"/>
            <a:r>
              <a:rPr lang="fr-FR" sz="4000"/>
              <a:t>i</a:t>
            </a:r>
            <a:endParaRPr lang="fr-FR" sz="4000" dirty="0"/>
          </a:p>
        </p:txBody>
      </p:sp>
      <p:sp>
        <p:nvSpPr>
          <p:cNvPr id="46" name="TextBox 45">
            <a:extLst>
              <a:ext uri="{FF2B5EF4-FFF2-40B4-BE49-F238E27FC236}">
                <a16:creationId xmlns:a16="http://schemas.microsoft.com/office/drawing/2014/main" id="{EEE4A23F-96E5-4A9B-AC6C-103DF9FA8588}"/>
              </a:ext>
            </a:extLst>
          </p:cNvPr>
          <p:cNvSpPr txBox="1"/>
          <p:nvPr/>
        </p:nvSpPr>
        <p:spPr>
          <a:xfrm>
            <a:off x="2022157" y="2893750"/>
            <a:ext cx="1729740" cy="707886"/>
          </a:xfrm>
          <a:prstGeom prst="rect">
            <a:avLst/>
          </a:prstGeom>
          <a:noFill/>
        </p:spPr>
        <p:txBody>
          <a:bodyPr wrap="square" rtlCol="0">
            <a:spAutoFit/>
          </a:bodyPr>
          <a:lstStyle/>
          <a:p>
            <a:pPr algn="r"/>
            <a:r>
              <a:rPr lang="fr-FR" sz="4000"/>
              <a:t>i+1</a:t>
            </a:r>
            <a:endParaRPr lang="fr-FR" sz="4000" dirty="0"/>
          </a:p>
        </p:txBody>
      </p:sp>
      <p:sp>
        <p:nvSpPr>
          <p:cNvPr id="47" name="TextBox 46">
            <a:extLst>
              <a:ext uri="{FF2B5EF4-FFF2-40B4-BE49-F238E27FC236}">
                <a16:creationId xmlns:a16="http://schemas.microsoft.com/office/drawing/2014/main" id="{D06894E1-9117-40FA-9C6A-934D5A101986}"/>
              </a:ext>
            </a:extLst>
          </p:cNvPr>
          <p:cNvSpPr txBox="1"/>
          <p:nvPr/>
        </p:nvSpPr>
        <p:spPr>
          <a:xfrm>
            <a:off x="5696903" y="164118"/>
            <a:ext cx="845820" cy="707886"/>
          </a:xfrm>
          <a:prstGeom prst="rect">
            <a:avLst/>
          </a:prstGeom>
          <a:noFill/>
        </p:spPr>
        <p:txBody>
          <a:bodyPr wrap="square" rtlCol="0">
            <a:spAutoFit/>
          </a:bodyPr>
          <a:lstStyle/>
          <a:p>
            <a:pPr algn="ctr"/>
            <a:r>
              <a:rPr lang="fr-FR" sz="4000"/>
              <a:t>j</a:t>
            </a:r>
            <a:endParaRPr lang="fr-FR" sz="4000" dirty="0"/>
          </a:p>
        </p:txBody>
      </p:sp>
      <p:sp>
        <p:nvSpPr>
          <p:cNvPr id="48" name="TextBox 47">
            <a:extLst>
              <a:ext uri="{FF2B5EF4-FFF2-40B4-BE49-F238E27FC236}">
                <a16:creationId xmlns:a16="http://schemas.microsoft.com/office/drawing/2014/main" id="{37AB6A17-3238-4E1C-BA8F-0E10A741718D}"/>
              </a:ext>
            </a:extLst>
          </p:cNvPr>
          <p:cNvSpPr txBox="1"/>
          <p:nvPr/>
        </p:nvSpPr>
        <p:spPr>
          <a:xfrm>
            <a:off x="4345376" y="164118"/>
            <a:ext cx="1603868" cy="707886"/>
          </a:xfrm>
          <a:prstGeom prst="rect">
            <a:avLst/>
          </a:prstGeom>
          <a:noFill/>
        </p:spPr>
        <p:txBody>
          <a:bodyPr wrap="square" rtlCol="0">
            <a:spAutoFit/>
          </a:bodyPr>
          <a:lstStyle/>
          <a:p>
            <a:pPr algn="ctr"/>
            <a:r>
              <a:rPr lang="fr-FR" sz="4000"/>
              <a:t>j-1</a:t>
            </a:r>
            <a:endParaRPr lang="fr-FR" sz="4000" dirty="0"/>
          </a:p>
        </p:txBody>
      </p:sp>
      <p:sp>
        <p:nvSpPr>
          <p:cNvPr id="49" name="TextBox 48">
            <a:extLst>
              <a:ext uri="{FF2B5EF4-FFF2-40B4-BE49-F238E27FC236}">
                <a16:creationId xmlns:a16="http://schemas.microsoft.com/office/drawing/2014/main" id="{377EA81F-4DB6-462B-82D8-8ECD2FF710F8}"/>
              </a:ext>
            </a:extLst>
          </p:cNvPr>
          <p:cNvSpPr txBox="1"/>
          <p:nvPr/>
        </p:nvSpPr>
        <p:spPr>
          <a:xfrm>
            <a:off x="6208466" y="164118"/>
            <a:ext cx="1603868" cy="707886"/>
          </a:xfrm>
          <a:prstGeom prst="rect">
            <a:avLst/>
          </a:prstGeom>
          <a:noFill/>
        </p:spPr>
        <p:txBody>
          <a:bodyPr wrap="square" rtlCol="0">
            <a:spAutoFit/>
          </a:bodyPr>
          <a:lstStyle/>
          <a:p>
            <a:pPr algn="ctr"/>
            <a:r>
              <a:rPr lang="fr-FR" sz="4000"/>
              <a:t>j+1</a:t>
            </a:r>
            <a:endParaRPr lang="fr-FR" sz="4000" dirty="0"/>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E359E5A-EB6A-4516-9D6B-EB5D9096457B}"/>
                  </a:ext>
                </a:extLst>
              </p:cNvPr>
              <p:cNvSpPr txBox="1"/>
              <p:nvPr/>
            </p:nvSpPr>
            <p:spPr>
              <a:xfrm>
                <a:off x="1967690" y="4900136"/>
                <a:ext cx="2038828" cy="49244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200" b="0" i="1" smtClean="0">
                          <a:latin typeface="Cambria Math" panose="02040503050406030204" pitchFamily="18" charset="0"/>
                        </a:rPr>
                        <m:t>𝑟𝑒𝑐</m:t>
                      </m:r>
                      <m:d>
                        <m:dPr>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r>
                            <a:rPr lang="fr-FR" sz="3200" b="0" i="1" smtClean="0">
                              <a:latin typeface="Cambria Math" panose="02040503050406030204" pitchFamily="18" charset="0"/>
                            </a:rPr>
                            <m:t>,</m:t>
                          </m:r>
                          <m:r>
                            <a:rPr lang="fr-FR" sz="3200" b="0" i="1" smtClean="0">
                              <a:latin typeface="Cambria Math" panose="02040503050406030204" pitchFamily="18" charset="0"/>
                            </a:rPr>
                            <m:t>𝑗</m:t>
                          </m:r>
                        </m:e>
                      </m:d>
                      <m:r>
                        <a:rPr lang="fr-FR" sz="3200" b="0" i="1" smtClean="0">
                          <a:latin typeface="Cambria Math" panose="02040503050406030204" pitchFamily="18" charset="0"/>
                        </a:rPr>
                        <m:t>=</m:t>
                      </m:r>
                    </m:oMath>
                  </m:oMathPara>
                </a14:m>
                <a:endParaRPr lang="fr-FR" sz="3200" b="0"/>
              </a:p>
            </p:txBody>
          </p:sp>
        </mc:Choice>
        <mc:Fallback xmlns="">
          <p:sp>
            <p:nvSpPr>
              <p:cNvPr id="50" name="TextBox 49">
                <a:extLst>
                  <a:ext uri="{FF2B5EF4-FFF2-40B4-BE49-F238E27FC236}">
                    <a16:creationId xmlns:a16="http://schemas.microsoft.com/office/drawing/2014/main" id="{AE359E5A-EB6A-4516-9D6B-EB5D9096457B}"/>
                  </a:ext>
                </a:extLst>
              </p:cNvPr>
              <p:cNvSpPr txBox="1">
                <a:spLocks noRot="1" noChangeAspect="1" noMove="1" noResize="1" noEditPoints="1" noAdjustHandles="1" noChangeArrowheads="1" noChangeShapeType="1" noTextEdit="1"/>
              </p:cNvSpPr>
              <p:nvPr/>
            </p:nvSpPr>
            <p:spPr>
              <a:xfrm>
                <a:off x="1967690" y="4900136"/>
                <a:ext cx="2038828" cy="492443"/>
              </a:xfrm>
              <a:prstGeom prst="rect">
                <a:avLst/>
              </a:prstGeom>
              <a:blipFill>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2951973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4234A67-96B4-4961-8B35-6E20012E3755}"/>
              </a:ext>
            </a:extLst>
          </p:cNvPr>
          <p:cNvSpPr>
            <a:spLocks noChangeArrowheads="1"/>
          </p:cNvSpPr>
          <p:nvPr/>
        </p:nvSpPr>
        <p:spPr bwMode="auto">
          <a:xfrm>
            <a:off x="481322" y="1166843"/>
            <a:ext cx="11229356" cy="4524315"/>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a:ln>
                  <a:noFill/>
                </a:ln>
                <a:solidFill>
                  <a:srgbClr val="C695C6"/>
                </a:solidFill>
                <a:effectLst/>
                <a:latin typeface="Consolas" panose="020B0609020204030204" pitchFamily="49" charset="0"/>
              </a:rPr>
              <a:t>def </a:t>
            </a:r>
            <a:r>
              <a:rPr kumimoji="0" lang="fr-FR" altLang="fr-FR" sz="2400" b="0" i="1" u="none" strike="noStrike" cap="none" normalizeH="0" baseline="0">
                <a:ln>
                  <a:noFill/>
                </a:ln>
                <a:solidFill>
                  <a:srgbClr val="5EB4B4"/>
                </a:solidFill>
                <a:effectLst/>
                <a:latin typeface="Consolas" panose="020B0609020204030204" pitchFamily="49" charset="0"/>
              </a:rPr>
              <a:t>gold</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72737A"/>
                </a:solidFill>
                <a:effectLst/>
                <a:latin typeface="Consolas" panose="020B0609020204030204" pitchFamily="49" charset="0"/>
              </a:rPr>
              <a:t>i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j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i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j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343D46"/>
                </a:solidFill>
                <a:effectLst/>
                <a:latin typeface="Consolas" panose="020B0609020204030204" pitchFamily="49" charset="0"/>
              </a:rPr>
              <a:t>top_left = dp[i-1][j-1] if (j-1) &gt;= 0 else 0</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top = dp[i-1][j]</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top_right = dp[i-1][j+1] if (j+1) &lt; m else 0</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dp[i][j] = mine[i][j] + max(top_left, top, top_right)</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return max(dp[n-1])</a:t>
            </a:r>
            <a:endParaRPr kumimoji="0" lang="fr-FR" altLang="fr-FR" sz="3600" b="0" i="0" u="none" strike="noStrike" cap="none" normalizeH="0" baseline="0">
              <a:ln>
                <a:noFill/>
              </a:ln>
              <a:solidFill>
                <a:srgbClr val="343D46"/>
              </a:solidFill>
              <a:effectLst/>
              <a:latin typeface="Arial" panose="020B0604020202020204" pitchFamily="34" charset="0"/>
            </a:endParaRPr>
          </a:p>
        </p:txBody>
      </p:sp>
    </p:spTree>
    <p:extLst>
      <p:ext uri="{BB962C8B-B14F-4D97-AF65-F5344CB8AC3E}">
        <p14:creationId xmlns:p14="http://schemas.microsoft.com/office/powerpoint/2010/main" val="205928456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4234A67-96B4-4961-8B35-6E20012E3755}"/>
              </a:ext>
            </a:extLst>
          </p:cNvPr>
          <p:cNvSpPr>
            <a:spLocks noChangeArrowheads="1"/>
          </p:cNvSpPr>
          <p:nvPr/>
        </p:nvSpPr>
        <p:spPr bwMode="auto">
          <a:xfrm>
            <a:off x="481322" y="1166843"/>
            <a:ext cx="11229356" cy="4524315"/>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a:ln>
                  <a:noFill/>
                </a:ln>
                <a:solidFill>
                  <a:srgbClr val="C695C6"/>
                </a:solidFill>
                <a:effectLst/>
                <a:latin typeface="Consolas" panose="020B0609020204030204" pitchFamily="49" charset="0"/>
              </a:rPr>
              <a:t>def </a:t>
            </a:r>
            <a:r>
              <a:rPr kumimoji="0" lang="fr-FR" altLang="fr-FR" sz="2400" b="0" i="1" u="none" strike="noStrike" cap="none" normalizeH="0" baseline="0">
                <a:ln>
                  <a:noFill/>
                </a:ln>
                <a:solidFill>
                  <a:srgbClr val="5EB4B4"/>
                </a:solidFill>
                <a:effectLst/>
                <a:latin typeface="Consolas" panose="020B0609020204030204" pitchFamily="49" charset="0"/>
              </a:rPr>
              <a:t>gold</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72737A"/>
                </a:solidFill>
                <a:effectLst/>
                <a:latin typeface="Consolas" panose="020B0609020204030204" pitchFamily="49" charset="0"/>
              </a:rPr>
              <a:t>i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j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i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j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top_left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if </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&gt;= </a:t>
            </a:r>
            <a:r>
              <a:rPr kumimoji="0" lang="fr-FR" altLang="fr-FR" sz="2400" b="0" i="0" u="none" strike="noStrike" cap="none" normalizeH="0" baseline="0">
                <a:ln>
                  <a:noFill/>
                </a:ln>
                <a:solidFill>
                  <a:srgbClr val="F9AD57"/>
                </a:solidFill>
                <a:effectLst/>
                <a:latin typeface="Consolas" panose="020B0609020204030204" pitchFamily="49" charset="0"/>
              </a:rPr>
              <a:t>0 </a:t>
            </a:r>
            <a:r>
              <a:rPr kumimoji="0" lang="fr-FR" altLang="fr-FR" sz="2400" b="0" i="0" u="none" strike="noStrike" cap="none" normalizeH="0" baseline="0">
                <a:ln>
                  <a:noFill/>
                </a:ln>
                <a:solidFill>
                  <a:srgbClr val="C695C6"/>
                </a:solidFill>
                <a:effectLst/>
                <a:latin typeface="Consolas" panose="020B0609020204030204" pitchFamily="49" charset="0"/>
              </a:rPr>
              <a:t>else </a:t>
            </a:r>
            <a:r>
              <a:rPr kumimoji="0" lang="fr-FR" altLang="fr-FR" sz="2400" b="0" i="0" u="none" strike="noStrike" cap="none" normalizeH="0" baseline="0">
                <a:ln>
                  <a:noFill/>
                </a:ln>
                <a:solidFill>
                  <a:srgbClr val="F9AD57"/>
                </a:solidFill>
                <a:effectLst/>
                <a:latin typeface="Consolas" panose="020B0609020204030204" pitchFamily="49" charset="0"/>
              </a:rPr>
              <a:t>0</a:t>
            </a:r>
            <a:br>
              <a:rPr kumimoji="0" lang="fr-FR" altLang="fr-FR" sz="2400" b="0" i="0" u="none" strike="noStrike" cap="none" normalizeH="0" baseline="0">
                <a:ln>
                  <a:noFill/>
                </a:ln>
                <a:solidFill>
                  <a:srgbClr val="F9AD57"/>
                </a:solidFill>
                <a:effectLst/>
                <a:latin typeface="Consolas" panose="020B0609020204030204" pitchFamily="49" charset="0"/>
              </a:rPr>
            </a:br>
            <a:r>
              <a:rPr kumimoji="0" lang="fr-FR" altLang="fr-FR" sz="2400" b="0" i="0" u="none" strike="noStrike" cap="none" normalizeH="0" baseline="0">
                <a:ln>
                  <a:noFill/>
                </a:ln>
                <a:solidFill>
                  <a:srgbClr val="F9AD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top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top_right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if </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&lt; </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C695C6"/>
                </a:solidFill>
                <a:effectLst/>
                <a:latin typeface="Consolas" panose="020B0609020204030204" pitchFamily="49" charset="0"/>
              </a:rPr>
              <a:t>else </a:t>
            </a:r>
            <a:r>
              <a:rPr kumimoji="0" lang="fr-FR" altLang="fr-FR" sz="2400" b="0" i="0" u="none" strike="noStrike" cap="none" normalizeH="0" baseline="0">
                <a:ln>
                  <a:noFill/>
                </a:ln>
                <a:solidFill>
                  <a:srgbClr val="F9AD57"/>
                </a:solidFill>
                <a:effectLst/>
                <a:latin typeface="Consolas" panose="020B0609020204030204" pitchFamily="49" charset="0"/>
              </a:rPr>
              <a:t>0</a:t>
            </a:r>
            <a:br>
              <a:rPr kumimoji="0" lang="fr-FR" altLang="fr-FR" sz="2400" b="0" i="0" u="none" strike="noStrike" cap="none" normalizeH="0" baseline="0">
                <a:ln>
                  <a:noFill/>
                </a:ln>
                <a:solidFill>
                  <a:srgbClr val="F9AD57"/>
                </a:solidFill>
                <a:effectLst/>
                <a:latin typeface="Consolas" panose="020B0609020204030204" pitchFamily="49" charset="0"/>
              </a:rPr>
            </a:br>
            <a:r>
              <a:rPr kumimoji="0" lang="fr-FR" altLang="fr-FR" sz="2400" b="0" i="0" u="none" strike="noStrike" cap="none" normalizeH="0" baseline="0">
                <a:ln>
                  <a:noFill/>
                </a:ln>
                <a:solidFill>
                  <a:srgbClr val="F9AD57"/>
                </a:solidFill>
                <a:effectLst/>
                <a:latin typeface="Consolas" panose="020B0609020204030204" pitchFamily="49" charset="0"/>
              </a:rPr>
              <a:t>            </a:t>
            </a:r>
            <a:r>
              <a:rPr kumimoji="0" lang="fr-FR" altLang="fr-FR" sz="2400" b="0" i="0" u="none" strike="noStrike" cap="none" normalizeH="0" baseline="0">
                <a:ln>
                  <a:noFill/>
                </a:ln>
                <a:solidFill>
                  <a:srgbClr val="343D46"/>
                </a:solidFill>
                <a:effectLst/>
                <a:latin typeface="Consolas" panose="020B0609020204030204" pitchFamily="49" charset="0"/>
              </a:rPr>
              <a:t>dp[i][j] = mine[i][j] + max(top_left, top, top_right)</a:t>
            </a:r>
            <a:br>
              <a:rPr kumimoji="0" lang="fr-FR" altLang="fr-FR" sz="2400" b="0" i="0" u="none" strike="noStrike" cap="none" normalizeH="0" baseline="0">
                <a:ln>
                  <a:noFill/>
                </a:ln>
                <a:solidFill>
                  <a:srgbClr val="343D46"/>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return max(dp[n-1])</a:t>
            </a:r>
            <a:endParaRPr kumimoji="0" lang="fr-FR" altLang="fr-FR" sz="3600" b="0" i="0" u="none" strike="noStrike" cap="none" normalizeH="0" baseline="0">
              <a:ln>
                <a:noFill/>
              </a:ln>
              <a:solidFill>
                <a:srgbClr val="343D46"/>
              </a:solidFill>
              <a:effectLst/>
              <a:latin typeface="Arial" panose="020B0604020202020204" pitchFamily="34" charset="0"/>
            </a:endParaRPr>
          </a:p>
        </p:txBody>
      </p:sp>
    </p:spTree>
    <p:extLst>
      <p:ext uri="{BB962C8B-B14F-4D97-AF65-F5344CB8AC3E}">
        <p14:creationId xmlns:p14="http://schemas.microsoft.com/office/powerpoint/2010/main" val="261105299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4234A67-96B4-4961-8B35-6E20012E3755}"/>
              </a:ext>
            </a:extLst>
          </p:cNvPr>
          <p:cNvSpPr>
            <a:spLocks noChangeArrowheads="1"/>
          </p:cNvSpPr>
          <p:nvPr/>
        </p:nvSpPr>
        <p:spPr bwMode="auto">
          <a:xfrm>
            <a:off x="481322" y="1166843"/>
            <a:ext cx="11229356" cy="4524315"/>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a:ln>
                  <a:noFill/>
                </a:ln>
                <a:solidFill>
                  <a:srgbClr val="C695C6"/>
                </a:solidFill>
                <a:effectLst/>
                <a:latin typeface="Consolas" panose="020B0609020204030204" pitchFamily="49" charset="0"/>
              </a:rPr>
              <a:t>def </a:t>
            </a:r>
            <a:r>
              <a:rPr kumimoji="0" lang="fr-FR" altLang="fr-FR" sz="2400" b="0" i="1" u="none" strike="noStrike" cap="none" normalizeH="0" baseline="0">
                <a:ln>
                  <a:noFill/>
                </a:ln>
                <a:solidFill>
                  <a:srgbClr val="5EB4B4"/>
                </a:solidFill>
                <a:effectLst/>
                <a:latin typeface="Consolas" panose="020B0609020204030204" pitchFamily="49" charset="0"/>
              </a:rPr>
              <a:t>gold</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72737A"/>
                </a:solidFill>
                <a:effectLst/>
                <a:latin typeface="Consolas" panose="020B0609020204030204" pitchFamily="49" charset="0"/>
              </a:rPr>
              <a:t>i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j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i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j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top_left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if </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&gt;= </a:t>
            </a:r>
            <a:r>
              <a:rPr kumimoji="0" lang="fr-FR" altLang="fr-FR" sz="2400" b="0" i="0" u="none" strike="noStrike" cap="none" normalizeH="0" baseline="0">
                <a:ln>
                  <a:noFill/>
                </a:ln>
                <a:solidFill>
                  <a:srgbClr val="F9AD57"/>
                </a:solidFill>
                <a:effectLst/>
                <a:latin typeface="Consolas" panose="020B0609020204030204" pitchFamily="49" charset="0"/>
              </a:rPr>
              <a:t>0 </a:t>
            </a:r>
            <a:r>
              <a:rPr kumimoji="0" lang="fr-FR" altLang="fr-FR" sz="2400" b="0" i="0" u="none" strike="noStrike" cap="none" normalizeH="0" baseline="0">
                <a:ln>
                  <a:noFill/>
                </a:ln>
                <a:solidFill>
                  <a:srgbClr val="C695C6"/>
                </a:solidFill>
                <a:effectLst/>
                <a:latin typeface="Consolas" panose="020B0609020204030204" pitchFamily="49" charset="0"/>
              </a:rPr>
              <a:t>else </a:t>
            </a:r>
            <a:r>
              <a:rPr kumimoji="0" lang="fr-FR" altLang="fr-FR" sz="2400" b="0" i="0" u="none" strike="noStrike" cap="none" normalizeH="0" baseline="0">
                <a:ln>
                  <a:noFill/>
                </a:ln>
                <a:solidFill>
                  <a:srgbClr val="F9AD57"/>
                </a:solidFill>
                <a:effectLst/>
                <a:latin typeface="Consolas" panose="020B0609020204030204" pitchFamily="49" charset="0"/>
              </a:rPr>
              <a:t>0</a:t>
            </a:r>
            <a:br>
              <a:rPr kumimoji="0" lang="fr-FR" altLang="fr-FR" sz="2400" b="0" i="0" u="none" strike="noStrike" cap="none" normalizeH="0" baseline="0">
                <a:ln>
                  <a:noFill/>
                </a:ln>
                <a:solidFill>
                  <a:srgbClr val="F9AD57"/>
                </a:solidFill>
                <a:effectLst/>
                <a:latin typeface="Consolas" panose="020B0609020204030204" pitchFamily="49" charset="0"/>
              </a:rPr>
            </a:br>
            <a:r>
              <a:rPr kumimoji="0" lang="fr-FR" altLang="fr-FR" sz="2400" b="0" i="0" u="none" strike="noStrike" cap="none" normalizeH="0" baseline="0">
                <a:ln>
                  <a:noFill/>
                </a:ln>
                <a:solidFill>
                  <a:srgbClr val="F9AD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top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top_right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if </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&lt; </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C695C6"/>
                </a:solidFill>
                <a:effectLst/>
                <a:latin typeface="Consolas" panose="020B0609020204030204" pitchFamily="49" charset="0"/>
              </a:rPr>
              <a:t>else </a:t>
            </a:r>
            <a:r>
              <a:rPr kumimoji="0" lang="fr-FR" altLang="fr-FR" sz="2400" b="0" i="0" u="none" strike="noStrike" cap="none" normalizeH="0" baseline="0">
                <a:ln>
                  <a:noFill/>
                </a:ln>
                <a:solidFill>
                  <a:srgbClr val="F9AD57"/>
                </a:solidFill>
                <a:effectLst/>
                <a:latin typeface="Consolas" panose="020B0609020204030204" pitchFamily="49" charset="0"/>
              </a:rPr>
              <a:t>0</a:t>
            </a:r>
            <a:br>
              <a:rPr kumimoji="0" lang="fr-FR" altLang="fr-FR" sz="2400" b="0" i="0" u="none" strike="noStrike" cap="none" normalizeH="0" baseline="0">
                <a:ln>
                  <a:noFill/>
                </a:ln>
                <a:solidFill>
                  <a:srgbClr val="F9AD57"/>
                </a:solidFill>
                <a:effectLst/>
                <a:latin typeface="Consolas" panose="020B0609020204030204" pitchFamily="49" charset="0"/>
              </a:rPr>
            </a:br>
            <a:r>
              <a:rPr kumimoji="0" lang="fr-FR" altLang="fr-FR" sz="2400" b="0" i="0" u="none" strike="noStrike" cap="none" normalizeH="0" baseline="0">
                <a:ln>
                  <a:noFill/>
                </a:ln>
                <a:solidFill>
                  <a:srgbClr val="F9AD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max</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top_left</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top</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top_right</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343D46"/>
                </a:solidFill>
                <a:effectLst/>
                <a:latin typeface="Consolas" panose="020B0609020204030204" pitchFamily="49" charset="0"/>
              </a:rPr>
              <a:t>    return max(dp[n-1])</a:t>
            </a:r>
            <a:endParaRPr kumimoji="0" lang="fr-FR" altLang="fr-FR" sz="3600" b="0" i="0" u="none" strike="noStrike" cap="none" normalizeH="0" baseline="0">
              <a:ln>
                <a:noFill/>
              </a:ln>
              <a:solidFill>
                <a:srgbClr val="343D46"/>
              </a:solidFill>
              <a:effectLst/>
              <a:latin typeface="Arial" panose="020B0604020202020204" pitchFamily="34" charset="0"/>
            </a:endParaRPr>
          </a:p>
        </p:txBody>
      </p:sp>
    </p:spTree>
    <p:extLst>
      <p:ext uri="{BB962C8B-B14F-4D97-AF65-F5344CB8AC3E}">
        <p14:creationId xmlns:p14="http://schemas.microsoft.com/office/powerpoint/2010/main" val="262404499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4234A67-96B4-4961-8B35-6E20012E3755}"/>
              </a:ext>
            </a:extLst>
          </p:cNvPr>
          <p:cNvSpPr>
            <a:spLocks noChangeArrowheads="1"/>
          </p:cNvSpPr>
          <p:nvPr/>
        </p:nvSpPr>
        <p:spPr bwMode="auto">
          <a:xfrm>
            <a:off x="481322" y="1166843"/>
            <a:ext cx="11229356" cy="4524315"/>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a:ln>
                  <a:noFill/>
                </a:ln>
                <a:solidFill>
                  <a:srgbClr val="C695C6"/>
                </a:solidFill>
                <a:effectLst/>
                <a:latin typeface="Consolas" panose="020B0609020204030204" pitchFamily="49" charset="0"/>
              </a:rPr>
              <a:t>def </a:t>
            </a:r>
            <a:r>
              <a:rPr kumimoji="0" lang="fr-FR" altLang="fr-FR" sz="2400" b="0" i="1" u="none" strike="noStrike" cap="none" normalizeH="0" baseline="0">
                <a:ln>
                  <a:noFill/>
                </a:ln>
                <a:solidFill>
                  <a:srgbClr val="5EB4B4"/>
                </a:solidFill>
                <a:effectLst/>
                <a:latin typeface="Consolas" panose="020B0609020204030204" pitchFamily="49" charset="0"/>
              </a:rPr>
              <a:t>gold</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72737A"/>
                </a:solidFill>
                <a:effectLst/>
                <a:latin typeface="Consolas" panose="020B0609020204030204" pitchFamily="49" charset="0"/>
              </a:rPr>
              <a:t>i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j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i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for </a:t>
            </a:r>
            <a:r>
              <a:rPr kumimoji="0" lang="fr-FR" altLang="fr-FR" sz="2400" b="0" i="0" u="none" strike="noStrike" cap="none" normalizeH="0" baseline="0">
                <a:ln>
                  <a:noFill/>
                </a:ln>
                <a:solidFill>
                  <a:srgbClr val="A9B7C6"/>
                </a:solidFill>
                <a:effectLst/>
                <a:latin typeface="Consolas" panose="020B0609020204030204" pitchFamily="49" charset="0"/>
              </a:rPr>
              <a:t>j </a:t>
            </a:r>
            <a:r>
              <a:rPr kumimoji="0" lang="fr-FR" altLang="fr-FR" sz="2400" b="0" i="0" u="none" strike="noStrike" cap="none" normalizeH="0" baseline="0">
                <a:ln>
                  <a:noFill/>
                </a:ln>
                <a:solidFill>
                  <a:srgbClr val="C695C6"/>
                </a:solidFill>
                <a:effectLst/>
                <a:latin typeface="Consolas" panose="020B0609020204030204" pitchFamily="49" charset="0"/>
              </a:rPr>
              <a:t>in </a:t>
            </a:r>
            <a:r>
              <a:rPr kumimoji="0" lang="fr-FR" altLang="fr-FR" sz="2400" b="0" i="0" u="none" strike="noStrike" cap="none" normalizeH="0" baseline="0">
                <a:ln>
                  <a:noFill/>
                </a:ln>
                <a:solidFill>
                  <a:srgbClr val="8888C6"/>
                </a:solidFill>
                <a:effectLst/>
                <a:latin typeface="Consolas" panose="020B0609020204030204" pitchFamily="49" charset="0"/>
              </a:rPr>
              <a:t>range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m</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top_left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if </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&gt;= </a:t>
            </a:r>
            <a:r>
              <a:rPr kumimoji="0" lang="fr-FR" altLang="fr-FR" sz="2400" b="0" i="0" u="none" strike="noStrike" cap="none" normalizeH="0" baseline="0">
                <a:ln>
                  <a:noFill/>
                </a:ln>
                <a:solidFill>
                  <a:srgbClr val="F9AD57"/>
                </a:solidFill>
                <a:effectLst/>
                <a:latin typeface="Consolas" panose="020B0609020204030204" pitchFamily="49" charset="0"/>
              </a:rPr>
              <a:t>0 </a:t>
            </a:r>
            <a:r>
              <a:rPr kumimoji="0" lang="fr-FR" altLang="fr-FR" sz="2400" b="0" i="0" u="none" strike="noStrike" cap="none" normalizeH="0" baseline="0">
                <a:ln>
                  <a:noFill/>
                </a:ln>
                <a:solidFill>
                  <a:srgbClr val="C695C6"/>
                </a:solidFill>
                <a:effectLst/>
                <a:latin typeface="Consolas" panose="020B0609020204030204" pitchFamily="49" charset="0"/>
              </a:rPr>
              <a:t>else </a:t>
            </a:r>
            <a:r>
              <a:rPr kumimoji="0" lang="fr-FR" altLang="fr-FR" sz="2400" b="0" i="0" u="none" strike="noStrike" cap="none" normalizeH="0" baseline="0">
                <a:ln>
                  <a:noFill/>
                </a:ln>
                <a:solidFill>
                  <a:srgbClr val="F9AD57"/>
                </a:solidFill>
                <a:effectLst/>
                <a:latin typeface="Consolas" panose="020B0609020204030204" pitchFamily="49" charset="0"/>
              </a:rPr>
              <a:t>0</a:t>
            </a:r>
            <a:br>
              <a:rPr kumimoji="0" lang="fr-FR" altLang="fr-FR" sz="2400" b="0" i="0" u="none" strike="noStrike" cap="none" normalizeH="0" baseline="0">
                <a:ln>
                  <a:noFill/>
                </a:ln>
                <a:solidFill>
                  <a:srgbClr val="F9AD57"/>
                </a:solidFill>
                <a:effectLst/>
                <a:latin typeface="Consolas" panose="020B0609020204030204" pitchFamily="49" charset="0"/>
              </a:rPr>
            </a:br>
            <a:r>
              <a:rPr kumimoji="0" lang="fr-FR" altLang="fr-FR" sz="2400" b="0" i="0" u="none" strike="noStrike" cap="none" normalizeH="0" baseline="0">
                <a:ln>
                  <a:noFill/>
                </a:ln>
                <a:solidFill>
                  <a:srgbClr val="F9AD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top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top_right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if </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&lt; </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C695C6"/>
                </a:solidFill>
                <a:effectLst/>
                <a:latin typeface="Consolas" panose="020B0609020204030204" pitchFamily="49" charset="0"/>
              </a:rPr>
              <a:t>else </a:t>
            </a:r>
            <a:r>
              <a:rPr kumimoji="0" lang="fr-FR" altLang="fr-FR" sz="2400" b="0" i="0" u="none" strike="noStrike" cap="none" normalizeH="0" baseline="0">
                <a:ln>
                  <a:noFill/>
                </a:ln>
                <a:solidFill>
                  <a:srgbClr val="F9AD57"/>
                </a:solidFill>
                <a:effectLst/>
                <a:latin typeface="Consolas" panose="020B0609020204030204" pitchFamily="49" charset="0"/>
              </a:rPr>
              <a:t>0</a:t>
            </a:r>
            <a:br>
              <a:rPr kumimoji="0" lang="fr-FR" altLang="fr-FR" sz="2400" b="0" i="0" u="none" strike="noStrike" cap="none" normalizeH="0" baseline="0">
                <a:ln>
                  <a:noFill/>
                </a:ln>
                <a:solidFill>
                  <a:srgbClr val="F9AD57"/>
                </a:solidFill>
                <a:effectLst/>
                <a:latin typeface="Consolas" panose="020B0609020204030204" pitchFamily="49" charset="0"/>
              </a:rPr>
            </a:br>
            <a:r>
              <a:rPr kumimoji="0" lang="fr-FR" altLang="fr-FR" sz="2400" b="0" i="0" u="none" strike="noStrike" cap="none" normalizeH="0" baseline="0">
                <a:ln>
                  <a:noFill/>
                </a:ln>
                <a:solidFill>
                  <a:srgbClr val="F9AD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i</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max</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top_left</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top</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top_right</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return </a:t>
            </a:r>
            <a:r>
              <a:rPr kumimoji="0" lang="fr-FR" altLang="fr-FR" sz="2400" b="0" i="0" u="none" strike="noStrike" cap="none" normalizeH="0" baseline="0">
                <a:ln>
                  <a:noFill/>
                </a:ln>
                <a:solidFill>
                  <a:srgbClr val="8888C6"/>
                </a:solidFill>
                <a:effectLst/>
                <a:latin typeface="Consolas" panose="020B0609020204030204" pitchFamily="49" charset="0"/>
              </a:rPr>
              <a:t>max</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dp</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204757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4234A67-96B4-4961-8B35-6E20012E3755}"/>
              </a:ext>
            </a:extLst>
          </p:cNvPr>
          <p:cNvSpPr>
            <a:spLocks noChangeArrowheads="1"/>
          </p:cNvSpPr>
          <p:nvPr/>
        </p:nvSpPr>
        <p:spPr bwMode="auto">
          <a:xfrm>
            <a:off x="1419079" y="371402"/>
            <a:ext cx="9353843" cy="3785652"/>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C695C6"/>
                </a:solidFill>
                <a:effectLst/>
                <a:latin typeface="Consolas" panose="020B0609020204030204" pitchFamily="49" charset="0"/>
              </a:rPr>
              <a:t>def </a:t>
            </a:r>
            <a:r>
              <a:rPr kumimoji="0" lang="fr-FR" altLang="fr-FR" sz="2000" b="0" i="1" u="none" strike="noStrike" cap="none" normalizeH="0" baseline="0">
                <a:ln>
                  <a:noFill/>
                </a:ln>
                <a:solidFill>
                  <a:srgbClr val="5EB4B4"/>
                </a:solidFill>
                <a:effectLst/>
                <a:latin typeface="Consolas" panose="020B0609020204030204" pitchFamily="49" charset="0"/>
              </a:rPr>
              <a:t>gold</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br>
              <a:rPr kumimoji="0" lang="fr-FR" altLang="fr-FR" sz="2000" b="0" i="0" u="none" strike="noStrike" cap="none" normalizeH="0" baseline="0">
                <a:ln>
                  <a:noFill/>
                </a:ln>
                <a:solidFill>
                  <a:srgbClr val="F97A57"/>
                </a:solidFill>
                <a:effectLst/>
                <a:latin typeface="Consolas" panose="020B0609020204030204" pitchFamily="49" charset="0"/>
              </a:rPr>
            </a:b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n</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m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8888C6"/>
                </a:solidFill>
                <a:effectLst/>
                <a:latin typeface="Consolas" panose="020B0609020204030204" pitchFamily="49" charset="0"/>
              </a:rPr>
              <a:t>len</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8888C6"/>
                </a:solidFill>
                <a:effectLst/>
                <a:latin typeface="Consolas" panose="020B0609020204030204" pitchFamily="49" charset="0"/>
              </a:rPr>
              <a:t>len</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0</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0</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m </a:t>
            </a:r>
            <a:r>
              <a:rPr kumimoji="0" lang="fr-FR" altLang="fr-FR" sz="2000" b="0" i="0" u="none" strike="noStrike" cap="none" normalizeH="0" baseline="0">
                <a:ln>
                  <a:noFill/>
                </a:ln>
                <a:solidFill>
                  <a:srgbClr val="C695C6"/>
                </a:solidFill>
                <a:effectLst/>
                <a:latin typeface="Consolas" panose="020B0609020204030204" pitchFamily="49" charset="0"/>
              </a:rPr>
              <a:t>for </a:t>
            </a:r>
            <a:r>
              <a:rPr kumimoji="0" lang="fr-FR" altLang="fr-FR" sz="2000" b="0" i="0" u="none" strike="noStrike" cap="none" normalizeH="0" baseline="0">
                <a:ln>
                  <a:noFill/>
                </a:ln>
                <a:solidFill>
                  <a:srgbClr val="72737A"/>
                </a:solidFill>
                <a:effectLst/>
                <a:latin typeface="Consolas" panose="020B0609020204030204" pitchFamily="49" charset="0"/>
              </a:rPr>
              <a:t>i </a:t>
            </a:r>
            <a:r>
              <a:rPr kumimoji="0" lang="fr-FR" altLang="fr-FR" sz="2000" b="0" i="0" u="none" strike="noStrike" cap="none" normalizeH="0" baseline="0">
                <a:ln>
                  <a:noFill/>
                </a:ln>
                <a:solidFill>
                  <a:srgbClr val="C695C6"/>
                </a:solidFill>
                <a:effectLst/>
                <a:latin typeface="Consolas" panose="020B0609020204030204" pitchFamily="49" charset="0"/>
              </a:rPr>
              <a:t>in </a:t>
            </a:r>
            <a:r>
              <a:rPr kumimoji="0" lang="fr-FR" altLang="fr-FR" sz="2000" b="0" i="0" u="none" strike="noStrike" cap="none" normalizeH="0" baseline="0">
                <a:ln>
                  <a:noFill/>
                </a:ln>
                <a:solidFill>
                  <a:srgbClr val="8888C6"/>
                </a:solidFill>
                <a:effectLst/>
                <a:latin typeface="Consolas" panose="020B0609020204030204" pitchFamily="49" charset="0"/>
              </a:rPr>
              <a:t>range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n</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for </a:t>
            </a:r>
            <a:r>
              <a:rPr kumimoji="0" lang="fr-FR" altLang="fr-FR" sz="2000" b="0" i="0" u="none" strike="noStrike" cap="none" normalizeH="0" baseline="0">
                <a:ln>
                  <a:noFill/>
                </a:ln>
                <a:solidFill>
                  <a:srgbClr val="A9B7C6"/>
                </a:solidFill>
                <a:effectLst/>
                <a:latin typeface="Consolas" panose="020B0609020204030204" pitchFamily="49" charset="0"/>
              </a:rPr>
              <a:t>j </a:t>
            </a:r>
            <a:r>
              <a:rPr kumimoji="0" lang="fr-FR" altLang="fr-FR" sz="2000" b="0" i="0" u="none" strike="noStrike" cap="none" normalizeH="0" baseline="0">
                <a:ln>
                  <a:noFill/>
                </a:ln>
                <a:solidFill>
                  <a:srgbClr val="C695C6"/>
                </a:solidFill>
                <a:effectLst/>
                <a:latin typeface="Consolas" panose="020B0609020204030204" pitchFamily="49" charset="0"/>
              </a:rPr>
              <a:t>in </a:t>
            </a:r>
            <a:r>
              <a:rPr kumimoji="0" lang="fr-FR" altLang="fr-FR" sz="2000" b="0" i="0" u="none" strike="noStrike" cap="none" normalizeH="0" baseline="0">
                <a:ln>
                  <a:noFill/>
                </a:ln>
                <a:solidFill>
                  <a:srgbClr val="8888C6"/>
                </a:solidFill>
                <a:effectLst/>
                <a:latin typeface="Consolas" panose="020B0609020204030204" pitchFamily="49" charset="0"/>
              </a:rPr>
              <a:t>range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m</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br>
              <a:rPr kumimoji="0" lang="fr-FR" altLang="fr-FR" sz="2000" b="0" i="0" u="none" strike="noStrike" cap="none" normalizeH="0" baseline="0">
                <a:ln>
                  <a:noFill/>
                </a:ln>
                <a:solidFill>
                  <a:srgbClr val="F97A57"/>
                </a:solidFill>
                <a:effectLst/>
                <a:latin typeface="Consolas" panose="020B0609020204030204" pitchFamily="49" charset="0"/>
              </a:rPr>
            </a:b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0</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0</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for </a:t>
            </a:r>
            <a:r>
              <a:rPr kumimoji="0" lang="fr-FR" altLang="fr-FR" sz="2000" b="0" i="0" u="none" strike="noStrike" cap="none" normalizeH="0" baseline="0">
                <a:ln>
                  <a:noFill/>
                </a:ln>
                <a:solidFill>
                  <a:srgbClr val="A9B7C6"/>
                </a:solidFill>
                <a:effectLst/>
                <a:latin typeface="Consolas" panose="020B0609020204030204" pitchFamily="49" charset="0"/>
              </a:rPr>
              <a:t>i </a:t>
            </a:r>
            <a:r>
              <a:rPr kumimoji="0" lang="fr-FR" altLang="fr-FR" sz="2000" b="0" i="0" u="none" strike="noStrike" cap="none" normalizeH="0" baseline="0">
                <a:ln>
                  <a:noFill/>
                </a:ln>
                <a:solidFill>
                  <a:srgbClr val="C695C6"/>
                </a:solidFill>
                <a:effectLst/>
                <a:latin typeface="Consolas" panose="020B0609020204030204" pitchFamily="49" charset="0"/>
              </a:rPr>
              <a:t>in </a:t>
            </a:r>
            <a:r>
              <a:rPr kumimoji="0" lang="fr-FR" altLang="fr-FR" sz="2000" b="0" i="0" u="none" strike="noStrike" cap="none" normalizeH="0" baseline="0">
                <a:ln>
                  <a:noFill/>
                </a:ln>
                <a:solidFill>
                  <a:srgbClr val="8888C6"/>
                </a:solidFill>
                <a:effectLst/>
                <a:latin typeface="Consolas" panose="020B0609020204030204" pitchFamily="49" charset="0"/>
              </a:rPr>
              <a:t>range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n</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br>
              <a:rPr kumimoji="0" lang="fr-FR" altLang="fr-FR" sz="2000" b="0" i="0" u="none" strike="noStrike" cap="none" normalizeH="0" baseline="0">
                <a:ln>
                  <a:noFill/>
                </a:ln>
                <a:solidFill>
                  <a:srgbClr val="F97A57"/>
                </a:solidFill>
                <a:effectLst/>
                <a:latin typeface="Consolas" panose="020B0609020204030204" pitchFamily="49" charset="0"/>
              </a:rPr>
            </a:b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for </a:t>
            </a:r>
            <a:r>
              <a:rPr kumimoji="0" lang="fr-FR" altLang="fr-FR" sz="2000" b="0" i="0" u="none" strike="noStrike" cap="none" normalizeH="0" baseline="0">
                <a:ln>
                  <a:noFill/>
                </a:ln>
                <a:solidFill>
                  <a:srgbClr val="A9B7C6"/>
                </a:solidFill>
                <a:effectLst/>
                <a:latin typeface="Consolas" panose="020B0609020204030204" pitchFamily="49" charset="0"/>
              </a:rPr>
              <a:t>j </a:t>
            </a:r>
            <a:r>
              <a:rPr kumimoji="0" lang="fr-FR" altLang="fr-FR" sz="2000" b="0" i="0" u="none" strike="noStrike" cap="none" normalizeH="0" baseline="0">
                <a:ln>
                  <a:noFill/>
                </a:ln>
                <a:solidFill>
                  <a:srgbClr val="C695C6"/>
                </a:solidFill>
                <a:effectLst/>
                <a:latin typeface="Consolas" panose="020B0609020204030204" pitchFamily="49" charset="0"/>
              </a:rPr>
              <a:t>in </a:t>
            </a:r>
            <a:r>
              <a:rPr kumimoji="0" lang="fr-FR" altLang="fr-FR" sz="2000" b="0" i="0" u="none" strike="noStrike" cap="none" normalizeH="0" baseline="0">
                <a:ln>
                  <a:noFill/>
                </a:ln>
                <a:solidFill>
                  <a:srgbClr val="8888C6"/>
                </a:solidFill>
                <a:effectLst/>
                <a:latin typeface="Consolas" panose="020B0609020204030204" pitchFamily="49" charset="0"/>
              </a:rPr>
              <a:t>range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m</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br>
              <a:rPr kumimoji="0" lang="fr-FR" altLang="fr-FR" sz="2000" b="0" i="0" u="none" strike="noStrike" cap="none" normalizeH="0" baseline="0">
                <a:ln>
                  <a:noFill/>
                </a:ln>
                <a:solidFill>
                  <a:srgbClr val="F97A57"/>
                </a:solidFill>
                <a:effectLst/>
                <a:latin typeface="Consolas" panose="020B0609020204030204" pitchFamily="49" charset="0"/>
              </a:rPr>
            </a:b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top_left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i</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if </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&gt;= </a:t>
            </a:r>
            <a:r>
              <a:rPr kumimoji="0" lang="fr-FR" altLang="fr-FR" sz="2000" b="0" i="0" u="none" strike="noStrike" cap="none" normalizeH="0" baseline="0">
                <a:ln>
                  <a:noFill/>
                </a:ln>
                <a:solidFill>
                  <a:srgbClr val="F9AD57"/>
                </a:solidFill>
                <a:effectLst/>
                <a:latin typeface="Consolas" panose="020B0609020204030204" pitchFamily="49" charset="0"/>
              </a:rPr>
              <a:t>0 </a:t>
            </a:r>
            <a:r>
              <a:rPr kumimoji="0" lang="fr-FR" altLang="fr-FR" sz="2000" b="0" i="0" u="none" strike="noStrike" cap="none" normalizeH="0" baseline="0">
                <a:ln>
                  <a:noFill/>
                </a:ln>
                <a:solidFill>
                  <a:srgbClr val="C695C6"/>
                </a:solidFill>
                <a:effectLst/>
                <a:latin typeface="Consolas" panose="020B0609020204030204" pitchFamily="49" charset="0"/>
              </a:rPr>
              <a:t>else </a:t>
            </a:r>
            <a:r>
              <a:rPr kumimoji="0" lang="fr-FR" altLang="fr-FR" sz="2000" b="0" i="0" u="none" strike="noStrike" cap="none" normalizeH="0" baseline="0">
                <a:ln>
                  <a:noFill/>
                </a:ln>
                <a:solidFill>
                  <a:srgbClr val="F9AD57"/>
                </a:solidFill>
                <a:effectLst/>
                <a:latin typeface="Consolas" panose="020B0609020204030204" pitchFamily="49" charset="0"/>
              </a:rPr>
              <a:t>0</a:t>
            </a:r>
            <a:br>
              <a:rPr kumimoji="0" lang="fr-FR" altLang="fr-FR" sz="2000" b="0" i="0" u="none" strike="noStrike" cap="none" normalizeH="0" baseline="0">
                <a:ln>
                  <a:noFill/>
                </a:ln>
                <a:solidFill>
                  <a:srgbClr val="F9AD57"/>
                </a:solidFill>
                <a:effectLst/>
                <a:latin typeface="Consolas" panose="020B0609020204030204" pitchFamily="49" charset="0"/>
              </a:rPr>
            </a:br>
            <a:r>
              <a:rPr kumimoji="0" lang="fr-FR" altLang="fr-FR" sz="2000" b="0" i="0" u="none" strike="noStrike" cap="none" normalizeH="0" baseline="0">
                <a:ln>
                  <a:noFill/>
                </a:ln>
                <a:solidFill>
                  <a:srgbClr val="F9AD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i</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top_right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i</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if </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&lt; </a:t>
            </a:r>
            <a:r>
              <a:rPr kumimoji="0" lang="fr-FR" altLang="fr-FR" sz="2000" b="0" i="0" u="none" strike="noStrike" cap="none" normalizeH="0" baseline="0">
                <a:ln>
                  <a:noFill/>
                </a:ln>
                <a:solidFill>
                  <a:srgbClr val="A9B7C6"/>
                </a:solidFill>
                <a:effectLst/>
                <a:latin typeface="Consolas" panose="020B0609020204030204" pitchFamily="49" charset="0"/>
              </a:rPr>
              <a:t>m </a:t>
            </a:r>
            <a:r>
              <a:rPr kumimoji="0" lang="fr-FR" altLang="fr-FR" sz="2000" b="0" i="0" u="none" strike="noStrike" cap="none" normalizeH="0" baseline="0">
                <a:ln>
                  <a:noFill/>
                </a:ln>
                <a:solidFill>
                  <a:srgbClr val="C695C6"/>
                </a:solidFill>
                <a:effectLst/>
                <a:latin typeface="Consolas" panose="020B0609020204030204" pitchFamily="49" charset="0"/>
              </a:rPr>
              <a:t>else </a:t>
            </a:r>
            <a:r>
              <a:rPr kumimoji="0" lang="fr-FR" altLang="fr-FR" sz="2000" b="0" i="0" u="none" strike="noStrike" cap="none" normalizeH="0" baseline="0">
                <a:ln>
                  <a:noFill/>
                </a:ln>
                <a:solidFill>
                  <a:srgbClr val="F9AD57"/>
                </a:solidFill>
                <a:effectLst/>
                <a:latin typeface="Consolas" panose="020B0609020204030204" pitchFamily="49" charset="0"/>
              </a:rPr>
              <a:t>0</a:t>
            </a:r>
            <a:br>
              <a:rPr kumimoji="0" lang="fr-FR" altLang="fr-FR" sz="2000" b="0" i="0" u="none" strike="noStrike" cap="none" normalizeH="0" baseline="0">
                <a:ln>
                  <a:noFill/>
                </a:ln>
                <a:solidFill>
                  <a:srgbClr val="F9AD57"/>
                </a:solidFill>
                <a:effectLst/>
                <a:latin typeface="Consolas" panose="020B0609020204030204" pitchFamily="49" charset="0"/>
              </a:rPr>
            </a:br>
            <a:r>
              <a:rPr kumimoji="0" lang="fr-FR" altLang="fr-FR" sz="2000" b="0" i="0" u="none" strike="noStrike" cap="none" normalizeH="0" baseline="0">
                <a:ln>
                  <a:noFill/>
                </a:ln>
                <a:solidFill>
                  <a:srgbClr val="F9AD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i</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i</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8888C6"/>
                </a:solidFill>
                <a:effectLst/>
                <a:latin typeface="Consolas" panose="020B0609020204030204" pitchFamily="49" charset="0"/>
              </a:rPr>
              <a:t>max</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top_left</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top_right</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return </a:t>
            </a:r>
            <a:r>
              <a:rPr kumimoji="0" lang="fr-FR" altLang="fr-FR" sz="2000" b="0" i="0" u="none" strike="noStrike" cap="none" normalizeH="0" baseline="0">
                <a:ln>
                  <a:noFill/>
                </a:ln>
                <a:solidFill>
                  <a:srgbClr val="8888C6"/>
                </a:solidFill>
                <a:effectLst/>
                <a:latin typeface="Consolas" panose="020B0609020204030204" pitchFamily="49" charset="0"/>
              </a:rPr>
              <a:t>max</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n</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a:t>
            </a:r>
            <a:endParaRPr kumimoji="0" lang="fr-FR" altLang="fr-FR" sz="32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3E7B221-96EF-4CFF-A9D0-EA41138DF063}"/>
                  </a:ext>
                </a:extLst>
              </p:cNvPr>
              <p:cNvSpPr txBox="1"/>
              <p:nvPr/>
            </p:nvSpPr>
            <p:spPr>
              <a:xfrm>
                <a:off x="2367099" y="4865914"/>
                <a:ext cx="7457811" cy="110799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7200" b="0" i="1" smtClean="0">
                          <a:latin typeface="Cambria Math" panose="02040503050406030204" pitchFamily="18" charset="0"/>
                        </a:rPr>
                        <m:t>𝑇</m:t>
                      </m:r>
                      <m:d>
                        <m:dPr>
                          <m:ctrlPr>
                            <a:rPr lang="fr-FR" sz="7200" b="0" i="1" smtClean="0">
                              <a:latin typeface="Cambria Math" panose="02040503050406030204" pitchFamily="18" charset="0"/>
                            </a:rPr>
                          </m:ctrlPr>
                        </m:dPr>
                        <m:e>
                          <m:r>
                            <a:rPr lang="fr-FR" sz="7200" b="0" i="1" smtClean="0">
                              <a:latin typeface="Cambria Math" panose="02040503050406030204" pitchFamily="18" charset="0"/>
                            </a:rPr>
                            <m:t>𝑛</m:t>
                          </m:r>
                          <m:r>
                            <a:rPr lang="fr-FR" sz="7200" b="0" i="1" smtClean="0">
                              <a:latin typeface="Cambria Math" panose="02040503050406030204" pitchFamily="18" charset="0"/>
                            </a:rPr>
                            <m:t>,</m:t>
                          </m:r>
                          <m:r>
                            <a:rPr lang="fr-FR" sz="7200" b="0" i="1" smtClean="0">
                              <a:latin typeface="Cambria Math" panose="02040503050406030204" pitchFamily="18" charset="0"/>
                            </a:rPr>
                            <m:t>𝑚</m:t>
                          </m:r>
                        </m:e>
                      </m:d>
                      <m:r>
                        <a:rPr lang="fr-FR" sz="7200" b="0" i="1" smtClean="0">
                          <a:latin typeface="Cambria Math" panose="02040503050406030204" pitchFamily="18" charset="0"/>
                        </a:rPr>
                        <m:t>=</m:t>
                      </m:r>
                      <m:r>
                        <a:rPr lang="fr-FR" sz="7200" b="0" i="1" smtClean="0">
                          <a:solidFill>
                            <a:srgbClr val="F97B57"/>
                          </a:solidFill>
                          <a:latin typeface="Cambria Math" panose="02040503050406030204" pitchFamily="18" charset="0"/>
                        </a:rPr>
                        <m:t>𝑂</m:t>
                      </m:r>
                      <m:r>
                        <a:rPr lang="fr-FR" sz="7200" b="0" i="1" smtClean="0">
                          <a:solidFill>
                            <a:srgbClr val="F97B57"/>
                          </a:solidFill>
                          <a:latin typeface="Cambria Math" panose="02040503050406030204" pitchFamily="18" charset="0"/>
                        </a:rPr>
                        <m:t>(</m:t>
                      </m:r>
                      <m:r>
                        <a:rPr lang="fr-FR" sz="7200" b="0" i="1" smtClean="0">
                          <a:solidFill>
                            <a:srgbClr val="F97B57"/>
                          </a:solidFill>
                          <a:latin typeface="Cambria Math" panose="02040503050406030204" pitchFamily="18" charset="0"/>
                        </a:rPr>
                        <m:t>𝑛𝑚</m:t>
                      </m:r>
                      <m:r>
                        <a:rPr lang="fr-FR" sz="7200" b="0" i="1" smtClean="0">
                          <a:solidFill>
                            <a:srgbClr val="F97B57"/>
                          </a:solidFill>
                          <a:latin typeface="Cambria Math" panose="02040503050406030204" pitchFamily="18" charset="0"/>
                        </a:rPr>
                        <m:t>)</m:t>
                      </m:r>
                    </m:oMath>
                  </m:oMathPara>
                </a14:m>
                <a:endParaRPr lang="fr-FR" sz="7200" dirty="0"/>
              </a:p>
            </p:txBody>
          </p:sp>
        </mc:Choice>
        <mc:Fallback>
          <p:sp>
            <p:nvSpPr>
              <p:cNvPr id="2" name="TextBox 1">
                <a:extLst>
                  <a:ext uri="{FF2B5EF4-FFF2-40B4-BE49-F238E27FC236}">
                    <a16:creationId xmlns:a16="http://schemas.microsoft.com/office/drawing/2014/main" id="{03E7B221-96EF-4CFF-A9D0-EA41138DF063}"/>
                  </a:ext>
                </a:extLst>
              </p:cNvPr>
              <p:cNvSpPr txBox="1">
                <a:spLocks noRot="1" noChangeAspect="1" noMove="1" noResize="1" noEditPoints="1" noAdjustHandles="1" noChangeArrowheads="1" noChangeShapeType="1" noTextEdit="1"/>
              </p:cNvSpPr>
              <p:nvPr/>
            </p:nvSpPr>
            <p:spPr>
              <a:xfrm>
                <a:off x="2367099" y="4865914"/>
                <a:ext cx="7457811" cy="1107996"/>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59636928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4234A67-96B4-4961-8B35-6E20012E3755}"/>
              </a:ext>
            </a:extLst>
          </p:cNvPr>
          <p:cNvSpPr>
            <a:spLocks noChangeArrowheads="1"/>
          </p:cNvSpPr>
          <p:nvPr/>
        </p:nvSpPr>
        <p:spPr bwMode="auto">
          <a:xfrm>
            <a:off x="1419079" y="371402"/>
            <a:ext cx="9353843" cy="3785652"/>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C695C6"/>
                </a:solidFill>
                <a:effectLst/>
                <a:latin typeface="Consolas" panose="020B0609020204030204" pitchFamily="49" charset="0"/>
              </a:rPr>
              <a:t>def </a:t>
            </a:r>
            <a:r>
              <a:rPr kumimoji="0" lang="fr-FR" altLang="fr-FR" sz="2000" b="0" i="1" u="none" strike="noStrike" cap="none" normalizeH="0" baseline="0">
                <a:ln>
                  <a:noFill/>
                </a:ln>
                <a:solidFill>
                  <a:srgbClr val="5EB4B4"/>
                </a:solidFill>
                <a:effectLst/>
                <a:latin typeface="Consolas" panose="020B0609020204030204" pitchFamily="49" charset="0"/>
              </a:rPr>
              <a:t>gold</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br>
              <a:rPr kumimoji="0" lang="fr-FR" altLang="fr-FR" sz="2000" b="0" i="0" u="none" strike="noStrike" cap="none" normalizeH="0" baseline="0">
                <a:ln>
                  <a:noFill/>
                </a:ln>
                <a:solidFill>
                  <a:srgbClr val="F97A57"/>
                </a:solidFill>
                <a:effectLst/>
                <a:latin typeface="Consolas" panose="020B0609020204030204" pitchFamily="49" charset="0"/>
              </a:rPr>
            </a:b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n</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m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8888C6"/>
                </a:solidFill>
                <a:effectLst/>
                <a:latin typeface="Consolas" panose="020B0609020204030204" pitchFamily="49" charset="0"/>
              </a:rPr>
              <a:t>len</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8888C6"/>
                </a:solidFill>
                <a:effectLst/>
                <a:latin typeface="Consolas" panose="020B0609020204030204" pitchFamily="49" charset="0"/>
              </a:rPr>
              <a:t>len</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0</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0</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m </a:t>
            </a:r>
            <a:r>
              <a:rPr kumimoji="0" lang="fr-FR" altLang="fr-FR" sz="2000" b="0" i="0" u="none" strike="noStrike" cap="none" normalizeH="0" baseline="0">
                <a:ln>
                  <a:noFill/>
                </a:ln>
                <a:solidFill>
                  <a:srgbClr val="C695C6"/>
                </a:solidFill>
                <a:effectLst/>
                <a:latin typeface="Consolas" panose="020B0609020204030204" pitchFamily="49" charset="0"/>
              </a:rPr>
              <a:t>for </a:t>
            </a:r>
            <a:r>
              <a:rPr kumimoji="0" lang="fr-FR" altLang="fr-FR" sz="2000" b="0" i="0" u="none" strike="noStrike" cap="none" normalizeH="0" baseline="0">
                <a:ln>
                  <a:noFill/>
                </a:ln>
                <a:solidFill>
                  <a:srgbClr val="72737A"/>
                </a:solidFill>
                <a:effectLst/>
                <a:latin typeface="Consolas" panose="020B0609020204030204" pitchFamily="49" charset="0"/>
              </a:rPr>
              <a:t>i </a:t>
            </a:r>
            <a:r>
              <a:rPr kumimoji="0" lang="fr-FR" altLang="fr-FR" sz="2000" b="0" i="0" u="none" strike="noStrike" cap="none" normalizeH="0" baseline="0">
                <a:ln>
                  <a:noFill/>
                </a:ln>
                <a:solidFill>
                  <a:srgbClr val="C695C6"/>
                </a:solidFill>
                <a:effectLst/>
                <a:latin typeface="Consolas" panose="020B0609020204030204" pitchFamily="49" charset="0"/>
              </a:rPr>
              <a:t>in </a:t>
            </a:r>
            <a:r>
              <a:rPr kumimoji="0" lang="fr-FR" altLang="fr-FR" sz="2000" b="0" i="0" u="none" strike="noStrike" cap="none" normalizeH="0" baseline="0">
                <a:ln>
                  <a:noFill/>
                </a:ln>
                <a:solidFill>
                  <a:srgbClr val="8888C6"/>
                </a:solidFill>
                <a:effectLst/>
                <a:latin typeface="Consolas" panose="020B0609020204030204" pitchFamily="49" charset="0"/>
              </a:rPr>
              <a:t>range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n</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for </a:t>
            </a:r>
            <a:r>
              <a:rPr kumimoji="0" lang="fr-FR" altLang="fr-FR" sz="2000" b="0" i="0" u="none" strike="noStrike" cap="none" normalizeH="0" baseline="0">
                <a:ln>
                  <a:noFill/>
                </a:ln>
                <a:solidFill>
                  <a:srgbClr val="A9B7C6"/>
                </a:solidFill>
                <a:effectLst/>
                <a:latin typeface="Consolas" panose="020B0609020204030204" pitchFamily="49" charset="0"/>
              </a:rPr>
              <a:t>j </a:t>
            </a:r>
            <a:r>
              <a:rPr kumimoji="0" lang="fr-FR" altLang="fr-FR" sz="2000" b="0" i="0" u="none" strike="noStrike" cap="none" normalizeH="0" baseline="0">
                <a:ln>
                  <a:noFill/>
                </a:ln>
                <a:solidFill>
                  <a:srgbClr val="C695C6"/>
                </a:solidFill>
                <a:effectLst/>
                <a:latin typeface="Consolas" panose="020B0609020204030204" pitchFamily="49" charset="0"/>
              </a:rPr>
              <a:t>in </a:t>
            </a:r>
            <a:r>
              <a:rPr kumimoji="0" lang="fr-FR" altLang="fr-FR" sz="2000" b="0" i="0" u="none" strike="noStrike" cap="none" normalizeH="0" baseline="0">
                <a:ln>
                  <a:noFill/>
                </a:ln>
                <a:solidFill>
                  <a:srgbClr val="8888C6"/>
                </a:solidFill>
                <a:effectLst/>
                <a:latin typeface="Consolas" panose="020B0609020204030204" pitchFamily="49" charset="0"/>
              </a:rPr>
              <a:t>range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m</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br>
              <a:rPr kumimoji="0" lang="fr-FR" altLang="fr-FR" sz="2000" b="0" i="0" u="none" strike="noStrike" cap="none" normalizeH="0" baseline="0">
                <a:ln>
                  <a:noFill/>
                </a:ln>
                <a:solidFill>
                  <a:srgbClr val="F97A57"/>
                </a:solidFill>
                <a:effectLst/>
                <a:latin typeface="Consolas" panose="020B0609020204030204" pitchFamily="49" charset="0"/>
              </a:rPr>
            </a:b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0</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0</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for </a:t>
            </a:r>
            <a:r>
              <a:rPr kumimoji="0" lang="fr-FR" altLang="fr-FR" sz="2000" b="0" i="0" u="none" strike="noStrike" cap="none" normalizeH="0" baseline="0">
                <a:ln>
                  <a:noFill/>
                </a:ln>
                <a:solidFill>
                  <a:srgbClr val="A9B7C6"/>
                </a:solidFill>
                <a:effectLst/>
                <a:latin typeface="Consolas" panose="020B0609020204030204" pitchFamily="49" charset="0"/>
              </a:rPr>
              <a:t>i </a:t>
            </a:r>
            <a:r>
              <a:rPr kumimoji="0" lang="fr-FR" altLang="fr-FR" sz="2000" b="0" i="0" u="none" strike="noStrike" cap="none" normalizeH="0" baseline="0">
                <a:ln>
                  <a:noFill/>
                </a:ln>
                <a:solidFill>
                  <a:srgbClr val="C695C6"/>
                </a:solidFill>
                <a:effectLst/>
                <a:latin typeface="Consolas" panose="020B0609020204030204" pitchFamily="49" charset="0"/>
              </a:rPr>
              <a:t>in </a:t>
            </a:r>
            <a:r>
              <a:rPr kumimoji="0" lang="fr-FR" altLang="fr-FR" sz="2000" b="0" i="0" u="none" strike="noStrike" cap="none" normalizeH="0" baseline="0">
                <a:ln>
                  <a:noFill/>
                </a:ln>
                <a:solidFill>
                  <a:srgbClr val="8888C6"/>
                </a:solidFill>
                <a:effectLst/>
                <a:latin typeface="Consolas" panose="020B0609020204030204" pitchFamily="49" charset="0"/>
              </a:rPr>
              <a:t>range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n</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br>
              <a:rPr kumimoji="0" lang="fr-FR" altLang="fr-FR" sz="2000" b="0" i="0" u="none" strike="noStrike" cap="none" normalizeH="0" baseline="0">
                <a:ln>
                  <a:noFill/>
                </a:ln>
                <a:solidFill>
                  <a:srgbClr val="F97A57"/>
                </a:solidFill>
                <a:effectLst/>
                <a:latin typeface="Consolas" panose="020B0609020204030204" pitchFamily="49" charset="0"/>
              </a:rPr>
            </a:b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for </a:t>
            </a:r>
            <a:r>
              <a:rPr kumimoji="0" lang="fr-FR" altLang="fr-FR" sz="2000" b="0" i="0" u="none" strike="noStrike" cap="none" normalizeH="0" baseline="0">
                <a:ln>
                  <a:noFill/>
                </a:ln>
                <a:solidFill>
                  <a:srgbClr val="A9B7C6"/>
                </a:solidFill>
                <a:effectLst/>
                <a:latin typeface="Consolas" panose="020B0609020204030204" pitchFamily="49" charset="0"/>
              </a:rPr>
              <a:t>j </a:t>
            </a:r>
            <a:r>
              <a:rPr kumimoji="0" lang="fr-FR" altLang="fr-FR" sz="2000" b="0" i="0" u="none" strike="noStrike" cap="none" normalizeH="0" baseline="0">
                <a:ln>
                  <a:noFill/>
                </a:ln>
                <a:solidFill>
                  <a:srgbClr val="C695C6"/>
                </a:solidFill>
                <a:effectLst/>
                <a:latin typeface="Consolas" panose="020B0609020204030204" pitchFamily="49" charset="0"/>
              </a:rPr>
              <a:t>in </a:t>
            </a:r>
            <a:r>
              <a:rPr kumimoji="0" lang="fr-FR" altLang="fr-FR" sz="2000" b="0" i="0" u="none" strike="noStrike" cap="none" normalizeH="0" baseline="0">
                <a:ln>
                  <a:noFill/>
                </a:ln>
                <a:solidFill>
                  <a:srgbClr val="8888C6"/>
                </a:solidFill>
                <a:effectLst/>
                <a:latin typeface="Consolas" panose="020B0609020204030204" pitchFamily="49" charset="0"/>
              </a:rPr>
              <a:t>range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m</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br>
              <a:rPr kumimoji="0" lang="fr-FR" altLang="fr-FR" sz="2000" b="0" i="0" u="none" strike="noStrike" cap="none" normalizeH="0" baseline="0">
                <a:ln>
                  <a:noFill/>
                </a:ln>
                <a:solidFill>
                  <a:srgbClr val="F97A57"/>
                </a:solidFill>
                <a:effectLst/>
                <a:latin typeface="Consolas" panose="020B0609020204030204" pitchFamily="49" charset="0"/>
              </a:rPr>
            </a:b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top_left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i</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if </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&gt;= </a:t>
            </a:r>
            <a:r>
              <a:rPr kumimoji="0" lang="fr-FR" altLang="fr-FR" sz="2000" b="0" i="0" u="none" strike="noStrike" cap="none" normalizeH="0" baseline="0">
                <a:ln>
                  <a:noFill/>
                </a:ln>
                <a:solidFill>
                  <a:srgbClr val="F9AD57"/>
                </a:solidFill>
                <a:effectLst/>
                <a:latin typeface="Consolas" panose="020B0609020204030204" pitchFamily="49" charset="0"/>
              </a:rPr>
              <a:t>0 </a:t>
            </a:r>
            <a:r>
              <a:rPr kumimoji="0" lang="fr-FR" altLang="fr-FR" sz="2000" b="0" i="0" u="none" strike="noStrike" cap="none" normalizeH="0" baseline="0">
                <a:ln>
                  <a:noFill/>
                </a:ln>
                <a:solidFill>
                  <a:srgbClr val="C695C6"/>
                </a:solidFill>
                <a:effectLst/>
                <a:latin typeface="Consolas" panose="020B0609020204030204" pitchFamily="49" charset="0"/>
              </a:rPr>
              <a:t>else </a:t>
            </a:r>
            <a:r>
              <a:rPr kumimoji="0" lang="fr-FR" altLang="fr-FR" sz="2000" b="0" i="0" u="none" strike="noStrike" cap="none" normalizeH="0" baseline="0">
                <a:ln>
                  <a:noFill/>
                </a:ln>
                <a:solidFill>
                  <a:srgbClr val="F9AD57"/>
                </a:solidFill>
                <a:effectLst/>
                <a:latin typeface="Consolas" panose="020B0609020204030204" pitchFamily="49" charset="0"/>
              </a:rPr>
              <a:t>0</a:t>
            </a:r>
            <a:br>
              <a:rPr kumimoji="0" lang="fr-FR" altLang="fr-FR" sz="2000" b="0" i="0" u="none" strike="noStrike" cap="none" normalizeH="0" baseline="0">
                <a:ln>
                  <a:noFill/>
                </a:ln>
                <a:solidFill>
                  <a:srgbClr val="F9AD57"/>
                </a:solidFill>
                <a:effectLst/>
                <a:latin typeface="Consolas" panose="020B0609020204030204" pitchFamily="49" charset="0"/>
              </a:rPr>
            </a:br>
            <a:r>
              <a:rPr kumimoji="0" lang="fr-FR" altLang="fr-FR" sz="2000" b="0" i="0" u="none" strike="noStrike" cap="none" normalizeH="0" baseline="0">
                <a:ln>
                  <a:noFill/>
                </a:ln>
                <a:solidFill>
                  <a:srgbClr val="F9AD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i</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top_right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i</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if </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&lt; </a:t>
            </a:r>
            <a:r>
              <a:rPr kumimoji="0" lang="fr-FR" altLang="fr-FR" sz="2000" b="0" i="0" u="none" strike="noStrike" cap="none" normalizeH="0" baseline="0">
                <a:ln>
                  <a:noFill/>
                </a:ln>
                <a:solidFill>
                  <a:srgbClr val="A9B7C6"/>
                </a:solidFill>
                <a:effectLst/>
                <a:latin typeface="Consolas" panose="020B0609020204030204" pitchFamily="49" charset="0"/>
              </a:rPr>
              <a:t>m </a:t>
            </a:r>
            <a:r>
              <a:rPr kumimoji="0" lang="fr-FR" altLang="fr-FR" sz="2000" b="0" i="0" u="none" strike="noStrike" cap="none" normalizeH="0" baseline="0">
                <a:ln>
                  <a:noFill/>
                </a:ln>
                <a:solidFill>
                  <a:srgbClr val="C695C6"/>
                </a:solidFill>
                <a:effectLst/>
                <a:latin typeface="Consolas" panose="020B0609020204030204" pitchFamily="49" charset="0"/>
              </a:rPr>
              <a:t>else </a:t>
            </a:r>
            <a:r>
              <a:rPr kumimoji="0" lang="fr-FR" altLang="fr-FR" sz="2000" b="0" i="0" u="none" strike="noStrike" cap="none" normalizeH="0" baseline="0">
                <a:ln>
                  <a:noFill/>
                </a:ln>
                <a:solidFill>
                  <a:srgbClr val="F9AD57"/>
                </a:solidFill>
                <a:effectLst/>
                <a:latin typeface="Consolas" panose="020B0609020204030204" pitchFamily="49" charset="0"/>
              </a:rPr>
              <a:t>0</a:t>
            </a:r>
            <a:br>
              <a:rPr kumimoji="0" lang="fr-FR" altLang="fr-FR" sz="2000" b="0" i="0" u="none" strike="noStrike" cap="none" normalizeH="0" baseline="0">
                <a:ln>
                  <a:noFill/>
                </a:ln>
                <a:solidFill>
                  <a:srgbClr val="F9AD57"/>
                </a:solidFill>
                <a:effectLst/>
                <a:latin typeface="Consolas" panose="020B0609020204030204" pitchFamily="49" charset="0"/>
              </a:rPr>
            </a:br>
            <a:r>
              <a:rPr kumimoji="0" lang="fr-FR" altLang="fr-FR" sz="2000" b="0" i="0" u="none" strike="noStrike" cap="none" normalizeH="0" baseline="0">
                <a:ln>
                  <a:noFill/>
                </a:ln>
                <a:solidFill>
                  <a:srgbClr val="F9AD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i</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i</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8888C6"/>
                </a:solidFill>
                <a:effectLst/>
                <a:latin typeface="Consolas" panose="020B0609020204030204" pitchFamily="49" charset="0"/>
              </a:rPr>
              <a:t>max</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top_left</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top_right</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return </a:t>
            </a:r>
            <a:r>
              <a:rPr kumimoji="0" lang="fr-FR" altLang="fr-FR" sz="2000" b="0" i="0" u="none" strike="noStrike" cap="none" normalizeH="0" baseline="0">
                <a:ln>
                  <a:noFill/>
                </a:ln>
                <a:solidFill>
                  <a:srgbClr val="8888C6"/>
                </a:solidFill>
                <a:effectLst/>
                <a:latin typeface="Consolas" panose="020B0609020204030204" pitchFamily="49" charset="0"/>
              </a:rPr>
              <a:t>max</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n</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a:t>
            </a:r>
            <a:endParaRPr kumimoji="0" lang="fr-FR" altLang="fr-FR" sz="32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3E7B221-96EF-4CFF-A9D0-EA41138DF063}"/>
                  </a:ext>
                </a:extLst>
              </p:cNvPr>
              <p:cNvSpPr txBox="1"/>
              <p:nvPr/>
            </p:nvSpPr>
            <p:spPr>
              <a:xfrm>
                <a:off x="2367099" y="4865914"/>
                <a:ext cx="7457811" cy="110799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7200" b="0" i="1" smtClean="0">
                          <a:latin typeface="Cambria Math" panose="02040503050406030204" pitchFamily="18" charset="0"/>
                        </a:rPr>
                        <m:t>𝑆</m:t>
                      </m:r>
                      <m:d>
                        <m:dPr>
                          <m:ctrlPr>
                            <a:rPr lang="fr-FR" sz="7200" b="0" i="1" smtClean="0">
                              <a:latin typeface="Cambria Math" panose="02040503050406030204" pitchFamily="18" charset="0"/>
                            </a:rPr>
                          </m:ctrlPr>
                        </m:dPr>
                        <m:e>
                          <m:r>
                            <a:rPr lang="fr-FR" sz="7200" b="0" i="1" smtClean="0">
                              <a:latin typeface="Cambria Math" panose="02040503050406030204" pitchFamily="18" charset="0"/>
                            </a:rPr>
                            <m:t>𝑛</m:t>
                          </m:r>
                          <m:r>
                            <a:rPr lang="fr-FR" sz="7200" b="0" i="1" smtClean="0">
                              <a:latin typeface="Cambria Math" panose="02040503050406030204" pitchFamily="18" charset="0"/>
                            </a:rPr>
                            <m:t>,</m:t>
                          </m:r>
                          <m:r>
                            <a:rPr lang="fr-FR" sz="7200" b="0" i="1" smtClean="0">
                              <a:latin typeface="Cambria Math" panose="02040503050406030204" pitchFamily="18" charset="0"/>
                            </a:rPr>
                            <m:t>𝑚</m:t>
                          </m:r>
                        </m:e>
                      </m:d>
                      <m:r>
                        <a:rPr lang="fr-FR" sz="7200" b="0" i="1" smtClean="0">
                          <a:latin typeface="Cambria Math" panose="02040503050406030204" pitchFamily="18" charset="0"/>
                        </a:rPr>
                        <m:t>=</m:t>
                      </m:r>
                      <m:r>
                        <a:rPr lang="fr-FR" sz="7200" b="0" i="1" smtClean="0">
                          <a:solidFill>
                            <a:srgbClr val="F97B57"/>
                          </a:solidFill>
                          <a:latin typeface="Cambria Math" panose="02040503050406030204" pitchFamily="18" charset="0"/>
                        </a:rPr>
                        <m:t>𝑂</m:t>
                      </m:r>
                      <m:r>
                        <a:rPr lang="fr-FR" sz="7200" b="0" i="1" smtClean="0">
                          <a:solidFill>
                            <a:srgbClr val="F97B57"/>
                          </a:solidFill>
                          <a:latin typeface="Cambria Math" panose="02040503050406030204" pitchFamily="18" charset="0"/>
                        </a:rPr>
                        <m:t>(</m:t>
                      </m:r>
                      <m:r>
                        <a:rPr lang="fr-FR" sz="7200" b="0" i="1" smtClean="0">
                          <a:solidFill>
                            <a:srgbClr val="F97B57"/>
                          </a:solidFill>
                          <a:latin typeface="Cambria Math" panose="02040503050406030204" pitchFamily="18" charset="0"/>
                        </a:rPr>
                        <m:t>𝑛𝑚</m:t>
                      </m:r>
                      <m:r>
                        <a:rPr lang="fr-FR" sz="7200" b="0" i="1" smtClean="0">
                          <a:solidFill>
                            <a:srgbClr val="F97B57"/>
                          </a:solidFill>
                          <a:latin typeface="Cambria Math" panose="02040503050406030204" pitchFamily="18" charset="0"/>
                        </a:rPr>
                        <m:t>)</m:t>
                      </m:r>
                    </m:oMath>
                  </m:oMathPara>
                </a14:m>
                <a:endParaRPr lang="fr-FR" sz="7200" dirty="0"/>
              </a:p>
            </p:txBody>
          </p:sp>
        </mc:Choice>
        <mc:Fallback>
          <p:sp>
            <p:nvSpPr>
              <p:cNvPr id="2" name="TextBox 1">
                <a:extLst>
                  <a:ext uri="{FF2B5EF4-FFF2-40B4-BE49-F238E27FC236}">
                    <a16:creationId xmlns:a16="http://schemas.microsoft.com/office/drawing/2014/main" id="{03E7B221-96EF-4CFF-A9D0-EA41138DF063}"/>
                  </a:ext>
                </a:extLst>
              </p:cNvPr>
              <p:cNvSpPr txBox="1">
                <a:spLocks noRot="1" noChangeAspect="1" noMove="1" noResize="1" noEditPoints="1" noAdjustHandles="1" noChangeArrowheads="1" noChangeShapeType="1" noTextEdit="1"/>
              </p:cNvSpPr>
              <p:nvPr/>
            </p:nvSpPr>
            <p:spPr>
              <a:xfrm>
                <a:off x="2367099" y="4865914"/>
                <a:ext cx="7457811" cy="1107996"/>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85521963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3E7B221-96EF-4CFF-A9D0-EA41138DF063}"/>
                  </a:ext>
                </a:extLst>
              </p:cNvPr>
              <p:cNvSpPr txBox="1"/>
              <p:nvPr/>
            </p:nvSpPr>
            <p:spPr>
              <a:xfrm>
                <a:off x="2663174" y="5257800"/>
                <a:ext cx="6865661" cy="110799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7200" b="0" i="1" smtClean="0">
                          <a:latin typeface="Cambria Math" panose="02040503050406030204" pitchFamily="18" charset="0"/>
                        </a:rPr>
                        <m:t>𝑆</m:t>
                      </m:r>
                      <m:d>
                        <m:dPr>
                          <m:ctrlPr>
                            <a:rPr lang="fr-FR" sz="7200" b="0" i="1" smtClean="0">
                              <a:latin typeface="Cambria Math" panose="02040503050406030204" pitchFamily="18" charset="0"/>
                            </a:rPr>
                          </m:ctrlPr>
                        </m:dPr>
                        <m:e>
                          <m:r>
                            <a:rPr lang="fr-FR" sz="7200" b="0" i="1" smtClean="0">
                              <a:latin typeface="Cambria Math" panose="02040503050406030204" pitchFamily="18" charset="0"/>
                            </a:rPr>
                            <m:t>𝑛</m:t>
                          </m:r>
                          <m:r>
                            <a:rPr lang="fr-FR" sz="7200" b="0" i="1" smtClean="0">
                              <a:latin typeface="Cambria Math" panose="02040503050406030204" pitchFamily="18" charset="0"/>
                            </a:rPr>
                            <m:t>,</m:t>
                          </m:r>
                          <m:r>
                            <a:rPr lang="fr-FR" sz="7200" b="0" i="1" smtClean="0">
                              <a:latin typeface="Cambria Math" panose="02040503050406030204" pitchFamily="18" charset="0"/>
                            </a:rPr>
                            <m:t>𝑚</m:t>
                          </m:r>
                        </m:e>
                      </m:d>
                      <m:r>
                        <a:rPr lang="fr-FR" sz="7200" b="0" i="1" smtClean="0">
                          <a:latin typeface="Cambria Math" panose="02040503050406030204" pitchFamily="18" charset="0"/>
                        </a:rPr>
                        <m:t>=</m:t>
                      </m:r>
                      <m:r>
                        <a:rPr lang="fr-FR" sz="7200" b="0" i="1" smtClean="0">
                          <a:solidFill>
                            <a:srgbClr val="F97B57"/>
                          </a:solidFill>
                          <a:latin typeface="Cambria Math" panose="02040503050406030204" pitchFamily="18" charset="0"/>
                        </a:rPr>
                        <m:t>𝑂</m:t>
                      </m:r>
                      <m:r>
                        <a:rPr lang="fr-FR" sz="7200" b="0" i="1" smtClean="0">
                          <a:solidFill>
                            <a:srgbClr val="F97B57"/>
                          </a:solidFill>
                          <a:latin typeface="Cambria Math" panose="02040503050406030204" pitchFamily="18" charset="0"/>
                        </a:rPr>
                        <m:t>(</m:t>
                      </m:r>
                      <m:r>
                        <a:rPr lang="fr-FR" sz="7200" b="0" i="1" smtClean="0">
                          <a:solidFill>
                            <a:srgbClr val="F97B57"/>
                          </a:solidFill>
                          <a:latin typeface="Cambria Math" panose="02040503050406030204" pitchFamily="18" charset="0"/>
                        </a:rPr>
                        <m:t>𝑚</m:t>
                      </m:r>
                      <m:r>
                        <a:rPr lang="fr-FR" sz="7200" b="0" i="1" smtClean="0">
                          <a:solidFill>
                            <a:srgbClr val="F97B57"/>
                          </a:solidFill>
                          <a:latin typeface="Cambria Math" panose="02040503050406030204" pitchFamily="18" charset="0"/>
                        </a:rPr>
                        <m:t>)</m:t>
                      </m:r>
                    </m:oMath>
                  </m:oMathPara>
                </a14:m>
                <a:endParaRPr lang="fr-FR" sz="7200" dirty="0"/>
              </a:p>
            </p:txBody>
          </p:sp>
        </mc:Choice>
        <mc:Fallback>
          <p:sp>
            <p:nvSpPr>
              <p:cNvPr id="2" name="TextBox 1">
                <a:extLst>
                  <a:ext uri="{FF2B5EF4-FFF2-40B4-BE49-F238E27FC236}">
                    <a16:creationId xmlns:a16="http://schemas.microsoft.com/office/drawing/2014/main" id="{03E7B221-96EF-4CFF-A9D0-EA41138DF063}"/>
                  </a:ext>
                </a:extLst>
              </p:cNvPr>
              <p:cNvSpPr txBox="1">
                <a:spLocks noRot="1" noChangeAspect="1" noMove="1" noResize="1" noEditPoints="1" noAdjustHandles="1" noChangeArrowheads="1" noChangeShapeType="1" noTextEdit="1"/>
              </p:cNvSpPr>
              <p:nvPr/>
            </p:nvSpPr>
            <p:spPr>
              <a:xfrm>
                <a:off x="2663174" y="5257800"/>
                <a:ext cx="6865661" cy="1107996"/>
              </a:xfrm>
              <a:prstGeom prst="rect">
                <a:avLst/>
              </a:prstGeom>
              <a:blipFill>
                <a:blip r:embed="rId2"/>
                <a:stretch>
                  <a:fillRect/>
                </a:stretch>
              </a:blipFill>
            </p:spPr>
            <p:txBody>
              <a:bodyPr/>
              <a:lstStyle/>
              <a:p>
                <a:r>
                  <a:rPr lang="fr-FR">
                    <a:noFill/>
                  </a:rPr>
                  <a:t> </a:t>
                </a:r>
              </a:p>
            </p:txBody>
          </p:sp>
        </mc:Fallback>
      </mc:AlternateContent>
      <p:sp>
        <p:nvSpPr>
          <p:cNvPr id="4" name="Rectangle 1">
            <a:extLst>
              <a:ext uri="{FF2B5EF4-FFF2-40B4-BE49-F238E27FC236}">
                <a16:creationId xmlns:a16="http://schemas.microsoft.com/office/drawing/2014/main" id="{7CE2D40A-F898-4F71-B633-AEAB15669133}"/>
              </a:ext>
            </a:extLst>
          </p:cNvPr>
          <p:cNvSpPr>
            <a:spLocks noChangeArrowheads="1"/>
          </p:cNvSpPr>
          <p:nvPr/>
        </p:nvSpPr>
        <p:spPr bwMode="auto">
          <a:xfrm>
            <a:off x="1630675" y="236310"/>
            <a:ext cx="8930650" cy="4708981"/>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C695C6"/>
                </a:solidFill>
                <a:effectLst/>
                <a:latin typeface="Consolas" panose="020B0609020204030204" pitchFamily="49" charset="0"/>
              </a:rPr>
              <a:t>def </a:t>
            </a:r>
            <a:r>
              <a:rPr kumimoji="0" lang="fr-FR" altLang="fr-FR" sz="2000" b="0" i="1" u="none" strike="noStrike" cap="none" normalizeH="0" baseline="0">
                <a:ln>
                  <a:noFill/>
                </a:ln>
                <a:solidFill>
                  <a:srgbClr val="5EB4B4"/>
                </a:solidFill>
                <a:effectLst/>
                <a:latin typeface="Consolas" panose="020B0609020204030204" pitchFamily="49" charset="0"/>
              </a:rPr>
              <a:t>gold</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br>
              <a:rPr kumimoji="0" lang="fr-FR" altLang="fr-FR" sz="2000" b="0" i="0" u="none" strike="noStrike" cap="none" normalizeH="0" baseline="0">
                <a:ln>
                  <a:noFill/>
                </a:ln>
                <a:solidFill>
                  <a:srgbClr val="F97A57"/>
                </a:solidFill>
                <a:effectLst/>
                <a:latin typeface="Consolas" panose="020B0609020204030204" pitchFamily="49" charset="0"/>
              </a:rPr>
            </a:b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n</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m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8888C6"/>
                </a:solidFill>
                <a:effectLst/>
                <a:latin typeface="Consolas" panose="020B0609020204030204" pitchFamily="49" charset="0"/>
              </a:rPr>
              <a:t>len</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8888C6"/>
                </a:solidFill>
                <a:effectLst/>
                <a:latin typeface="Consolas" panose="020B0609020204030204" pitchFamily="49" charset="0"/>
              </a:rPr>
              <a:t>len</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0</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prev_dp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0</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m</a:t>
            </a:r>
            <a:br>
              <a:rPr kumimoji="0" lang="fr-FR" altLang="fr-FR" sz="2000" b="0" i="0" u="none" strike="noStrike" cap="none" normalizeH="0" baseline="0">
                <a:ln>
                  <a:noFill/>
                </a:ln>
                <a:solidFill>
                  <a:srgbClr val="A9B7C6"/>
                </a:solidFill>
                <a:effectLst/>
                <a:latin typeface="Consolas" panose="020B0609020204030204" pitchFamily="49" charset="0"/>
              </a:rPr>
            </a:br>
            <a:r>
              <a:rPr kumimoji="0" lang="fr-FR" altLang="fr-FR" sz="2000" b="0" i="0" u="none" strike="noStrike" cap="none" normalizeH="0" baseline="0">
                <a:ln>
                  <a:noFill/>
                </a:ln>
                <a:solidFill>
                  <a:srgbClr val="A9B7C6"/>
                </a:solidFill>
                <a:effectLst/>
                <a:latin typeface="Consolas" panose="020B0609020204030204" pitchFamily="49" charset="0"/>
              </a:rPr>
              <a:t>    dp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0</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m</a:t>
            </a:r>
            <a:br>
              <a:rPr kumimoji="0" lang="fr-FR" altLang="fr-FR" sz="2000" b="0" i="0" u="none" strike="noStrike" cap="none" normalizeH="0" baseline="0">
                <a:ln>
                  <a:noFill/>
                </a:ln>
                <a:solidFill>
                  <a:srgbClr val="A9B7C6"/>
                </a:solidFill>
                <a:effectLst/>
                <a:latin typeface="Consolas" panose="020B0609020204030204" pitchFamily="49" charset="0"/>
              </a:rPr>
            </a:br>
            <a:r>
              <a:rPr kumimoji="0" lang="fr-FR" altLang="fr-FR" sz="2000" b="0" i="0" u="none" strike="noStrike" cap="none" normalizeH="0" baseline="0">
                <a:ln>
                  <a:noFill/>
                </a:ln>
                <a:solidFill>
                  <a:srgbClr val="A9B7C6"/>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for </a:t>
            </a:r>
            <a:r>
              <a:rPr kumimoji="0" lang="fr-FR" altLang="fr-FR" sz="2000" b="0" i="0" u="none" strike="noStrike" cap="none" normalizeH="0" baseline="0">
                <a:ln>
                  <a:noFill/>
                </a:ln>
                <a:solidFill>
                  <a:srgbClr val="A9B7C6"/>
                </a:solidFill>
                <a:effectLst/>
                <a:latin typeface="Consolas" panose="020B0609020204030204" pitchFamily="49" charset="0"/>
              </a:rPr>
              <a:t>j </a:t>
            </a:r>
            <a:r>
              <a:rPr kumimoji="0" lang="fr-FR" altLang="fr-FR" sz="2000" b="0" i="0" u="none" strike="noStrike" cap="none" normalizeH="0" baseline="0">
                <a:ln>
                  <a:noFill/>
                </a:ln>
                <a:solidFill>
                  <a:srgbClr val="C695C6"/>
                </a:solidFill>
                <a:effectLst/>
                <a:latin typeface="Consolas" panose="020B0609020204030204" pitchFamily="49" charset="0"/>
              </a:rPr>
              <a:t>in </a:t>
            </a:r>
            <a:r>
              <a:rPr kumimoji="0" lang="fr-FR" altLang="fr-FR" sz="2000" b="0" i="0" u="none" strike="noStrike" cap="none" normalizeH="0" baseline="0">
                <a:ln>
                  <a:noFill/>
                </a:ln>
                <a:solidFill>
                  <a:srgbClr val="8888C6"/>
                </a:solidFill>
                <a:effectLst/>
                <a:latin typeface="Consolas" panose="020B0609020204030204" pitchFamily="49" charset="0"/>
              </a:rPr>
              <a:t>range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m</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br>
              <a:rPr kumimoji="0" lang="fr-FR" altLang="fr-FR" sz="2000" b="0" i="0" u="none" strike="noStrike" cap="none" normalizeH="0" baseline="0">
                <a:ln>
                  <a:noFill/>
                </a:ln>
                <a:solidFill>
                  <a:srgbClr val="F97A57"/>
                </a:solidFill>
                <a:effectLst/>
                <a:latin typeface="Consolas" panose="020B0609020204030204" pitchFamily="49" charset="0"/>
              </a:rPr>
            </a:b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prev_dp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0</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for </a:t>
            </a:r>
            <a:r>
              <a:rPr kumimoji="0" lang="fr-FR" altLang="fr-FR" sz="2000" b="0" i="0" u="none" strike="noStrike" cap="none" normalizeH="0" baseline="0">
                <a:ln>
                  <a:noFill/>
                </a:ln>
                <a:solidFill>
                  <a:srgbClr val="A9B7C6"/>
                </a:solidFill>
                <a:effectLst/>
                <a:latin typeface="Consolas" panose="020B0609020204030204" pitchFamily="49" charset="0"/>
              </a:rPr>
              <a:t>i </a:t>
            </a:r>
            <a:r>
              <a:rPr kumimoji="0" lang="fr-FR" altLang="fr-FR" sz="2000" b="0" i="0" u="none" strike="noStrike" cap="none" normalizeH="0" baseline="0">
                <a:ln>
                  <a:noFill/>
                </a:ln>
                <a:solidFill>
                  <a:srgbClr val="C695C6"/>
                </a:solidFill>
                <a:effectLst/>
                <a:latin typeface="Consolas" panose="020B0609020204030204" pitchFamily="49" charset="0"/>
              </a:rPr>
              <a:t>in </a:t>
            </a:r>
            <a:r>
              <a:rPr kumimoji="0" lang="fr-FR" altLang="fr-FR" sz="2000" b="0" i="0" u="none" strike="noStrike" cap="none" normalizeH="0" baseline="0">
                <a:ln>
                  <a:noFill/>
                </a:ln>
                <a:solidFill>
                  <a:srgbClr val="8888C6"/>
                </a:solidFill>
                <a:effectLst/>
                <a:latin typeface="Consolas" panose="020B0609020204030204" pitchFamily="49" charset="0"/>
              </a:rPr>
              <a:t>range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n</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br>
              <a:rPr kumimoji="0" lang="fr-FR" altLang="fr-FR" sz="2000" b="0" i="0" u="none" strike="noStrike" cap="none" normalizeH="0" baseline="0">
                <a:ln>
                  <a:noFill/>
                </a:ln>
                <a:solidFill>
                  <a:srgbClr val="F97A57"/>
                </a:solidFill>
                <a:effectLst/>
                <a:latin typeface="Consolas" panose="020B0609020204030204" pitchFamily="49" charset="0"/>
              </a:rPr>
            </a:b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for </a:t>
            </a:r>
            <a:r>
              <a:rPr kumimoji="0" lang="fr-FR" altLang="fr-FR" sz="2000" b="0" i="0" u="none" strike="noStrike" cap="none" normalizeH="0" baseline="0">
                <a:ln>
                  <a:noFill/>
                </a:ln>
                <a:solidFill>
                  <a:srgbClr val="A9B7C6"/>
                </a:solidFill>
                <a:effectLst/>
                <a:latin typeface="Consolas" panose="020B0609020204030204" pitchFamily="49" charset="0"/>
              </a:rPr>
              <a:t>j </a:t>
            </a:r>
            <a:r>
              <a:rPr kumimoji="0" lang="fr-FR" altLang="fr-FR" sz="2000" b="0" i="0" u="none" strike="noStrike" cap="none" normalizeH="0" baseline="0">
                <a:ln>
                  <a:noFill/>
                </a:ln>
                <a:solidFill>
                  <a:srgbClr val="C695C6"/>
                </a:solidFill>
                <a:effectLst/>
                <a:latin typeface="Consolas" panose="020B0609020204030204" pitchFamily="49" charset="0"/>
              </a:rPr>
              <a:t>in </a:t>
            </a:r>
            <a:r>
              <a:rPr kumimoji="0" lang="fr-FR" altLang="fr-FR" sz="2000" b="0" i="0" u="none" strike="noStrike" cap="none" normalizeH="0" baseline="0">
                <a:ln>
                  <a:noFill/>
                </a:ln>
                <a:solidFill>
                  <a:srgbClr val="8888C6"/>
                </a:solidFill>
                <a:effectLst/>
                <a:latin typeface="Consolas" panose="020B0609020204030204" pitchFamily="49" charset="0"/>
              </a:rPr>
              <a:t>range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m</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br>
              <a:rPr kumimoji="0" lang="fr-FR" altLang="fr-FR" sz="2000" b="0" i="0" u="none" strike="noStrike" cap="none" normalizeH="0" baseline="0">
                <a:ln>
                  <a:noFill/>
                </a:ln>
                <a:solidFill>
                  <a:srgbClr val="F97A57"/>
                </a:solidFill>
                <a:effectLst/>
                <a:latin typeface="Consolas" panose="020B0609020204030204" pitchFamily="49" charset="0"/>
              </a:rPr>
            </a:b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top_left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prev_dp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if </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&gt;= </a:t>
            </a:r>
            <a:r>
              <a:rPr kumimoji="0" lang="fr-FR" altLang="fr-FR" sz="2000" b="0" i="0" u="none" strike="noStrike" cap="none" normalizeH="0" baseline="0">
                <a:ln>
                  <a:noFill/>
                </a:ln>
                <a:solidFill>
                  <a:srgbClr val="F9AD57"/>
                </a:solidFill>
                <a:effectLst/>
                <a:latin typeface="Consolas" panose="020B0609020204030204" pitchFamily="49" charset="0"/>
              </a:rPr>
              <a:t>0 </a:t>
            </a:r>
            <a:r>
              <a:rPr kumimoji="0" lang="fr-FR" altLang="fr-FR" sz="2000" b="0" i="0" u="none" strike="noStrike" cap="none" normalizeH="0" baseline="0">
                <a:ln>
                  <a:noFill/>
                </a:ln>
                <a:solidFill>
                  <a:srgbClr val="C695C6"/>
                </a:solidFill>
                <a:effectLst/>
                <a:latin typeface="Consolas" panose="020B0609020204030204" pitchFamily="49" charset="0"/>
              </a:rPr>
              <a:t>else </a:t>
            </a:r>
            <a:r>
              <a:rPr kumimoji="0" lang="fr-FR" altLang="fr-FR" sz="2000" b="0" i="0" u="none" strike="noStrike" cap="none" normalizeH="0" baseline="0">
                <a:ln>
                  <a:noFill/>
                </a:ln>
                <a:solidFill>
                  <a:srgbClr val="F9AD57"/>
                </a:solidFill>
                <a:effectLst/>
                <a:latin typeface="Consolas" panose="020B0609020204030204" pitchFamily="49" charset="0"/>
              </a:rPr>
              <a:t>0</a:t>
            </a:r>
            <a:br>
              <a:rPr kumimoji="0" lang="fr-FR" altLang="fr-FR" sz="2000" b="0" i="0" u="none" strike="noStrike" cap="none" normalizeH="0" baseline="0">
                <a:ln>
                  <a:noFill/>
                </a:ln>
                <a:solidFill>
                  <a:srgbClr val="F9AD57"/>
                </a:solidFill>
                <a:effectLst/>
                <a:latin typeface="Consolas" panose="020B0609020204030204" pitchFamily="49" charset="0"/>
              </a:rPr>
            </a:br>
            <a:r>
              <a:rPr kumimoji="0" lang="fr-FR" altLang="fr-FR" sz="2000" b="0" i="0" u="none" strike="noStrike" cap="none" normalizeH="0" baseline="0">
                <a:ln>
                  <a:noFill/>
                </a:ln>
                <a:solidFill>
                  <a:srgbClr val="F9AD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prev_dp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top_right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prev_dp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if </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1</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&lt; </a:t>
            </a:r>
            <a:r>
              <a:rPr kumimoji="0" lang="fr-FR" altLang="fr-FR" sz="2000" b="0" i="0" u="none" strike="noStrike" cap="none" normalizeH="0" baseline="0">
                <a:ln>
                  <a:noFill/>
                </a:ln>
                <a:solidFill>
                  <a:srgbClr val="A9B7C6"/>
                </a:solidFill>
                <a:effectLst/>
                <a:latin typeface="Consolas" panose="020B0609020204030204" pitchFamily="49" charset="0"/>
              </a:rPr>
              <a:t>m </a:t>
            </a:r>
            <a:r>
              <a:rPr kumimoji="0" lang="fr-FR" altLang="fr-FR" sz="2000" b="0" i="0" u="none" strike="noStrike" cap="none" normalizeH="0" baseline="0">
                <a:ln>
                  <a:noFill/>
                </a:ln>
                <a:solidFill>
                  <a:srgbClr val="C695C6"/>
                </a:solidFill>
                <a:effectLst/>
                <a:latin typeface="Consolas" panose="020B0609020204030204" pitchFamily="49" charset="0"/>
              </a:rPr>
              <a:t>else </a:t>
            </a:r>
            <a:r>
              <a:rPr kumimoji="0" lang="fr-FR" altLang="fr-FR" sz="2000" b="0" i="0" u="none" strike="noStrike" cap="none" normalizeH="0" baseline="0">
                <a:ln>
                  <a:noFill/>
                </a:ln>
                <a:solidFill>
                  <a:srgbClr val="F9AD57"/>
                </a:solidFill>
                <a:effectLst/>
                <a:latin typeface="Consolas" panose="020B0609020204030204" pitchFamily="49" charset="0"/>
              </a:rPr>
              <a:t>0</a:t>
            </a:r>
            <a:br>
              <a:rPr kumimoji="0" lang="fr-FR" altLang="fr-FR" sz="2000" b="0" i="0" u="none" strike="noStrike" cap="none" normalizeH="0" baseline="0">
                <a:ln>
                  <a:noFill/>
                </a:ln>
                <a:solidFill>
                  <a:srgbClr val="F9AD57"/>
                </a:solidFill>
                <a:effectLst/>
                <a:latin typeface="Consolas" panose="020B0609020204030204" pitchFamily="49" charset="0"/>
              </a:rPr>
            </a:br>
            <a:r>
              <a:rPr kumimoji="0" lang="fr-FR" altLang="fr-FR" sz="2000" b="0" i="0" u="none" strike="noStrike" cap="none" normalizeH="0" baseline="0">
                <a:ln>
                  <a:noFill/>
                </a:ln>
                <a:solidFill>
                  <a:srgbClr val="F9AD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6ACB9"/>
                </a:solidFill>
                <a:effectLst/>
                <a:latin typeface="Consolas" panose="020B0609020204030204" pitchFamily="49" charset="0"/>
              </a:rPr>
              <a:t>mine</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i</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j</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8888C6"/>
                </a:solidFill>
                <a:effectLst/>
                <a:latin typeface="Consolas" panose="020B0609020204030204" pitchFamily="49" charset="0"/>
              </a:rPr>
              <a:t>max</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top_left</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a:t>
            </a: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top_right</a:t>
            </a:r>
            <a:r>
              <a:rPr kumimoji="0" lang="fr-FR" altLang="fr-FR" sz="2000" b="0" i="0" u="none" strike="noStrike" cap="none" normalizeH="0" baseline="0">
                <a:ln>
                  <a:noFill/>
                </a:ln>
                <a:solidFill>
                  <a:srgbClr val="FFFFFF"/>
                </a:solidFill>
                <a:effectLst/>
                <a:latin typeface="Consolas" panose="020B0609020204030204" pitchFamily="49" charset="0"/>
              </a:rPr>
              <a:t>)</a:t>
            </a:r>
            <a:br>
              <a:rPr kumimoji="0" lang="fr-FR" altLang="fr-FR" sz="2000" b="0" i="0" u="none" strike="noStrike" cap="none" normalizeH="0" baseline="0">
                <a:ln>
                  <a:noFill/>
                </a:ln>
                <a:solidFill>
                  <a:srgbClr val="FFFFFF"/>
                </a:solidFill>
                <a:effectLst/>
                <a:latin typeface="Consolas" panose="020B0609020204030204" pitchFamily="49" charset="0"/>
              </a:rPr>
            </a:br>
            <a:r>
              <a:rPr kumimoji="0" lang="fr-FR" altLang="fr-FR" sz="2000" b="0" i="0" u="none" strike="noStrike" cap="none" normalizeH="0" baseline="0">
                <a:ln>
                  <a:noFill/>
                </a:ln>
                <a:solidFill>
                  <a:srgbClr val="FFFFFF"/>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prev_dp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A9B7C6"/>
                </a:solidFill>
                <a:effectLst/>
                <a:latin typeface="Consolas" panose="020B0609020204030204" pitchFamily="49" charset="0"/>
              </a:rPr>
              <a:t>dp</a:t>
            </a:r>
            <a:br>
              <a:rPr kumimoji="0" lang="fr-FR" altLang="fr-FR" sz="2000" b="0" i="0" u="none" strike="noStrike" cap="none" normalizeH="0" baseline="0">
                <a:ln>
                  <a:noFill/>
                </a:ln>
                <a:solidFill>
                  <a:srgbClr val="A9B7C6"/>
                </a:solidFill>
                <a:effectLst/>
                <a:latin typeface="Consolas" panose="020B0609020204030204" pitchFamily="49" charset="0"/>
              </a:rPr>
            </a:br>
            <a:r>
              <a:rPr kumimoji="0" lang="fr-FR" altLang="fr-FR" sz="2000" b="0" i="0" u="none" strike="noStrike" cap="none" normalizeH="0" baseline="0">
                <a:ln>
                  <a:noFill/>
                </a:ln>
                <a:solidFill>
                  <a:srgbClr val="A9B7C6"/>
                </a:solidFill>
                <a:effectLst/>
                <a:latin typeface="Consolas" panose="020B0609020204030204" pitchFamily="49" charset="0"/>
              </a:rPr>
              <a:t>        dp </a:t>
            </a:r>
            <a:r>
              <a:rPr kumimoji="0" lang="fr-FR" altLang="fr-FR" sz="2000" b="0" i="0" u="none" strike="noStrike" cap="none" normalizeH="0" baseline="0">
                <a:ln>
                  <a:noFill/>
                </a:ln>
                <a:solidFill>
                  <a:srgbClr val="F97A57"/>
                </a:solidFill>
                <a:effectLst/>
                <a:latin typeface="Consolas" panose="020B0609020204030204" pitchFamily="49" charset="0"/>
              </a:rPr>
              <a:t>= </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AD57"/>
                </a:solidFill>
                <a:effectLst/>
                <a:latin typeface="Consolas" panose="020B0609020204030204" pitchFamily="49" charset="0"/>
              </a:rPr>
              <a:t>0</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F97A57"/>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m</a:t>
            </a:r>
            <a:br>
              <a:rPr kumimoji="0" lang="fr-FR" altLang="fr-FR" sz="2000" b="0" i="0" u="none" strike="noStrike" cap="none" normalizeH="0" baseline="0">
                <a:ln>
                  <a:noFill/>
                </a:ln>
                <a:solidFill>
                  <a:srgbClr val="A9B7C6"/>
                </a:solidFill>
                <a:effectLst/>
                <a:latin typeface="Consolas" panose="020B0609020204030204" pitchFamily="49" charset="0"/>
              </a:rPr>
            </a:br>
            <a:r>
              <a:rPr kumimoji="0" lang="fr-FR" altLang="fr-FR" sz="2000" b="0" i="0" u="none" strike="noStrike" cap="none" normalizeH="0" baseline="0">
                <a:ln>
                  <a:noFill/>
                </a:ln>
                <a:solidFill>
                  <a:srgbClr val="A9B7C6"/>
                </a:solidFill>
                <a:effectLst/>
                <a:latin typeface="Consolas" panose="020B0609020204030204" pitchFamily="49" charset="0"/>
              </a:rPr>
              <a:t>    </a:t>
            </a:r>
            <a:r>
              <a:rPr kumimoji="0" lang="fr-FR" altLang="fr-FR" sz="2000" b="0" i="0" u="none" strike="noStrike" cap="none" normalizeH="0" baseline="0">
                <a:ln>
                  <a:noFill/>
                </a:ln>
                <a:solidFill>
                  <a:srgbClr val="C695C6"/>
                </a:solidFill>
                <a:effectLst/>
                <a:latin typeface="Consolas" panose="020B0609020204030204" pitchFamily="49" charset="0"/>
              </a:rPr>
              <a:t>return </a:t>
            </a:r>
            <a:r>
              <a:rPr kumimoji="0" lang="fr-FR" altLang="fr-FR" sz="2000" b="0" i="0" u="none" strike="noStrike" cap="none" normalizeH="0" baseline="0">
                <a:ln>
                  <a:noFill/>
                </a:ln>
                <a:solidFill>
                  <a:srgbClr val="8888C6"/>
                </a:solidFill>
                <a:effectLst/>
                <a:latin typeface="Consolas" panose="020B0609020204030204" pitchFamily="49" charset="0"/>
              </a:rPr>
              <a:t>max</a:t>
            </a:r>
            <a:r>
              <a:rPr kumimoji="0" lang="fr-FR" altLang="fr-FR" sz="2000" b="0" i="0" u="none" strike="noStrike" cap="none" normalizeH="0" baseline="0">
                <a:ln>
                  <a:noFill/>
                </a:ln>
                <a:solidFill>
                  <a:srgbClr val="FFFFFF"/>
                </a:solidFill>
                <a:effectLst/>
                <a:latin typeface="Consolas" panose="020B0609020204030204" pitchFamily="49" charset="0"/>
              </a:rPr>
              <a:t>(</a:t>
            </a:r>
            <a:r>
              <a:rPr kumimoji="0" lang="fr-FR" altLang="fr-FR" sz="2000" b="0" i="0" u="none" strike="noStrike" cap="none" normalizeH="0" baseline="0">
                <a:ln>
                  <a:noFill/>
                </a:ln>
                <a:solidFill>
                  <a:srgbClr val="A9B7C6"/>
                </a:solidFill>
                <a:effectLst/>
                <a:latin typeface="Consolas" panose="020B0609020204030204" pitchFamily="49" charset="0"/>
              </a:rPr>
              <a:t>prev_dp</a:t>
            </a:r>
            <a:r>
              <a:rPr kumimoji="0" lang="fr-FR" altLang="fr-FR" sz="2000" b="0" i="0" u="none" strike="noStrike" cap="none" normalizeH="0" baseline="0">
                <a:ln>
                  <a:noFill/>
                </a:ln>
                <a:solidFill>
                  <a:srgbClr val="FFFFFF"/>
                </a:solidFill>
                <a:effectLst/>
                <a:latin typeface="Consolas" panose="020B0609020204030204" pitchFamily="49" charset="0"/>
              </a:rPr>
              <a:t>)</a:t>
            </a:r>
            <a:endParaRPr kumimoji="0" lang="fr-FR" altLang="fr-FR"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824409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58406-6079-4C6C-B29B-FFE8036C3DA8}"/>
              </a:ext>
            </a:extLst>
          </p:cNvPr>
          <p:cNvSpPr txBox="1"/>
          <p:nvPr/>
        </p:nvSpPr>
        <p:spPr>
          <a:xfrm>
            <a:off x="449943" y="305068"/>
            <a:ext cx="7366419" cy="5201424"/>
          </a:xfrm>
          <a:prstGeom prst="rect">
            <a:avLst/>
          </a:prstGeom>
          <a:noFill/>
        </p:spPr>
        <p:txBody>
          <a:bodyPr wrap="square" rtlCol="0">
            <a:spAutoFit/>
          </a:bodyPr>
          <a:lstStyle/>
          <a:p>
            <a:r>
              <a:rPr lang="en-US" sz="16600" b="1">
                <a:latin typeface="Inter" panose="020B0502030000000004" pitchFamily="34" charset="0"/>
                <a:ea typeface="Inter" panose="020B0502030000000004" pitchFamily="34" charset="0"/>
                <a:cs typeface="Eudoxus Sans Medium" pitchFamily="2" charset="0"/>
              </a:rPr>
              <a:t>Gold mine</a:t>
            </a:r>
            <a:endParaRPr lang="en-US" sz="16600" b="1">
              <a:solidFill>
                <a:srgbClr val="F9AE57"/>
              </a:solidFill>
              <a:latin typeface="Inter" panose="020B0502030000000004" pitchFamily="34" charset="0"/>
              <a:ea typeface="Inter" panose="020B0502030000000004" pitchFamily="34" charset="0"/>
              <a:cs typeface="Eudoxus Sans Medium" pitchFamily="2" charset="0"/>
            </a:endParaRPr>
          </a:p>
        </p:txBody>
      </p:sp>
      <p:pic>
        <p:nvPicPr>
          <p:cNvPr id="5" name="Picture 4">
            <a:extLst>
              <a:ext uri="{FF2B5EF4-FFF2-40B4-BE49-F238E27FC236}">
                <a16:creationId xmlns:a16="http://schemas.microsoft.com/office/drawing/2014/main" id="{35A092D9-0C14-49E1-B20F-9A6D7019810E}"/>
              </a:ext>
            </a:extLst>
          </p:cNvPr>
          <p:cNvPicPr>
            <a:picLocks noChangeAspect="1"/>
          </p:cNvPicPr>
          <p:nvPr/>
        </p:nvPicPr>
        <p:blipFill>
          <a:blip r:embed="rId2"/>
          <a:stretch>
            <a:fillRect/>
          </a:stretch>
        </p:blipFill>
        <p:spPr>
          <a:xfrm>
            <a:off x="6703332" y="1981200"/>
            <a:ext cx="4876800" cy="4876800"/>
          </a:xfrm>
          <a:prstGeom prst="rect">
            <a:avLst/>
          </a:prstGeom>
        </p:spPr>
      </p:pic>
    </p:spTree>
    <p:extLst>
      <p:ext uri="{BB962C8B-B14F-4D97-AF65-F5344CB8AC3E}">
        <p14:creationId xmlns:p14="http://schemas.microsoft.com/office/powerpoint/2010/main" val="2027367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D3D146-0E64-440A-B0B7-C4A4E0F5D9EF}"/>
                  </a:ext>
                </a:extLst>
              </p:cNvPr>
              <p:cNvSpPr txBox="1"/>
              <p:nvPr/>
            </p:nvSpPr>
            <p:spPr>
              <a:xfrm>
                <a:off x="977091" y="3807936"/>
                <a:ext cx="8256619" cy="147732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200" b="0" i="1" smtClean="0">
                          <a:solidFill>
                            <a:srgbClr val="343D46"/>
                          </a:solidFill>
                          <a:latin typeface="Cambria Math" panose="02040503050406030204" pitchFamily="18" charset="0"/>
                        </a:rPr>
                        <m:t>𝑟𝑒𝑐</m:t>
                      </m:r>
                      <m:d>
                        <m:dPr>
                          <m:ctrlPr>
                            <a:rPr lang="fr-FR" sz="3200" b="0" i="1" smtClean="0">
                              <a:solidFill>
                                <a:srgbClr val="343D46"/>
                              </a:solidFill>
                              <a:latin typeface="Cambria Math" panose="02040503050406030204" pitchFamily="18" charset="0"/>
                            </a:rPr>
                          </m:ctrlPr>
                        </m:dPr>
                        <m:e>
                          <m:r>
                            <a:rPr lang="fr-FR" sz="3200" b="0" i="1" smtClean="0">
                              <a:solidFill>
                                <a:srgbClr val="343D46"/>
                              </a:solidFill>
                              <a:latin typeface="Cambria Math" panose="02040503050406030204" pitchFamily="18" charset="0"/>
                            </a:rPr>
                            <m:t>𝑖</m:t>
                          </m:r>
                          <m:r>
                            <a:rPr lang="fr-FR" sz="3200" b="0" i="1" smtClean="0">
                              <a:solidFill>
                                <a:srgbClr val="343D46"/>
                              </a:solidFill>
                              <a:latin typeface="Cambria Math" panose="02040503050406030204" pitchFamily="18" charset="0"/>
                            </a:rPr>
                            <m:t>,</m:t>
                          </m:r>
                          <m:r>
                            <a:rPr lang="fr-FR" sz="3200" b="0" i="1" smtClean="0">
                              <a:solidFill>
                                <a:srgbClr val="343D46"/>
                              </a:solidFill>
                              <a:latin typeface="Cambria Math" panose="02040503050406030204" pitchFamily="18" charset="0"/>
                            </a:rPr>
                            <m:t>𝑗</m:t>
                          </m:r>
                        </m:e>
                      </m:d>
                      <m:r>
                        <a:rPr lang="fr-FR" sz="3200" b="0" i="1" smtClean="0">
                          <a:solidFill>
                            <a:srgbClr val="343D46"/>
                          </a:solidFill>
                          <a:latin typeface="Cambria Math" panose="02040503050406030204" pitchFamily="18" charset="0"/>
                        </a:rPr>
                        <m:t>=</m:t>
                      </m:r>
                      <m:r>
                        <a:rPr lang="fr-FR" sz="3200" b="0" i="1" smtClean="0">
                          <a:latin typeface="Cambria Math" panose="02040503050406030204" pitchFamily="18" charset="0"/>
                        </a:rPr>
                        <m:t>𝑚𝑖𝑛𝑒</m:t>
                      </m:r>
                      <m:d>
                        <m:dPr>
                          <m:begChr m:val="["/>
                          <m:endChr m:val="]"/>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e>
                      </m:d>
                      <m:d>
                        <m:dPr>
                          <m:begChr m:val="["/>
                          <m:endChr m:val="]"/>
                          <m:ctrlPr>
                            <a:rPr lang="fr-FR" sz="3200" b="0" i="1" smtClean="0">
                              <a:latin typeface="Cambria Math" panose="02040503050406030204" pitchFamily="18" charset="0"/>
                            </a:rPr>
                          </m:ctrlPr>
                        </m:dPr>
                        <m:e>
                          <m:r>
                            <a:rPr lang="fr-FR" sz="3200" b="0" i="1" smtClean="0">
                              <a:latin typeface="Cambria Math" panose="02040503050406030204" pitchFamily="18" charset="0"/>
                            </a:rPr>
                            <m:t>𝑗</m:t>
                          </m:r>
                        </m:e>
                      </m:d>
                      <m:r>
                        <a:rPr lang="fr-FR" sz="3200" b="0" i="1" smtClean="0">
                          <a:latin typeface="Cambria Math" panose="02040503050406030204" pitchFamily="18" charset="0"/>
                        </a:rPr>
                        <m:t>+</m:t>
                      </m:r>
                      <m:r>
                        <m:rPr>
                          <m:sty m:val="p"/>
                        </m:rPr>
                        <a:rPr lang="fr-FR" sz="3200" b="0" i="0" smtClean="0">
                          <a:latin typeface="Cambria Math" panose="02040503050406030204" pitchFamily="18" charset="0"/>
                        </a:rPr>
                        <m:t>max</m:t>
                      </m:r>
                      <m:r>
                        <a:rPr lang="fr-FR" sz="3200" b="0" i="1" smtClean="0">
                          <a:latin typeface="Cambria Math" panose="02040503050406030204" pitchFamily="18" charset="0"/>
                        </a:rPr>
                        <m:t>⁡(</m:t>
                      </m:r>
                      <m:r>
                        <a:rPr lang="fr-FR" sz="3200" b="0" i="1" smtClean="0">
                          <a:latin typeface="Cambria Math" panose="02040503050406030204" pitchFamily="18" charset="0"/>
                        </a:rPr>
                        <m:t>𝑟𝑒𝑐</m:t>
                      </m:r>
                      <m:d>
                        <m:dPr>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r>
                            <a:rPr lang="fr-FR" sz="3200" b="0" i="1" smtClean="0">
                              <a:latin typeface="Cambria Math" panose="02040503050406030204" pitchFamily="18" charset="0"/>
                            </a:rPr>
                            <m:t>+1,</m:t>
                          </m:r>
                          <m:r>
                            <a:rPr lang="fr-FR" sz="3200" b="0" i="1" smtClean="0">
                              <a:latin typeface="Cambria Math" panose="02040503050406030204" pitchFamily="18" charset="0"/>
                            </a:rPr>
                            <m:t>𝑗</m:t>
                          </m:r>
                          <m:r>
                            <a:rPr lang="fr-FR" sz="3200" b="0" i="1" smtClean="0">
                              <a:latin typeface="Cambria Math" panose="02040503050406030204" pitchFamily="18" charset="0"/>
                            </a:rPr>
                            <m:t>−1</m:t>
                          </m:r>
                        </m:e>
                      </m:d>
                      <m:r>
                        <a:rPr lang="fr-FR" sz="3200" b="0" i="1" smtClean="0">
                          <a:latin typeface="Cambria Math" panose="02040503050406030204" pitchFamily="18" charset="0"/>
                        </a:rPr>
                        <m:t>,</m:t>
                      </m:r>
                    </m:oMath>
                    <m:oMath xmlns:m="http://schemas.openxmlformats.org/officeDocument/2006/math">
                      <m:r>
                        <a:rPr lang="fr-FR" sz="3200" b="0" i="1" smtClean="0">
                          <a:latin typeface="Cambria Math" panose="02040503050406030204" pitchFamily="18" charset="0"/>
                        </a:rPr>
                        <m:t>                                                         </m:t>
                      </m:r>
                      <m:r>
                        <a:rPr lang="fr-FR" sz="3200" b="0" i="1" smtClean="0">
                          <a:latin typeface="Cambria Math" panose="02040503050406030204" pitchFamily="18" charset="0"/>
                        </a:rPr>
                        <m:t>𝑟𝑒𝑐</m:t>
                      </m:r>
                      <m:d>
                        <m:dPr>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r>
                            <a:rPr lang="fr-FR" sz="3200" b="0" i="1" smtClean="0">
                              <a:latin typeface="Cambria Math" panose="02040503050406030204" pitchFamily="18" charset="0"/>
                            </a:rPr>
                            <m:t>+1,</m:t>
                          </m:r>
                          <m:r>
                            <a:rPr lang="fr-FR" sz="3200" b="0" i="1" smtClean="0">
                              <a:latin typeface="Cambria Math" panose="02040503050406030204" pitchFamily="18" charset="0"/>
                            </a:rPr>
                            <m:t>𝑗</m:t>
                          </m:r>
                        </m:e>
                      </m:d>
                    </m:oMath>
                    <m:oMath xmlns:m="http://schemas.openxmlformats.org/officeDocument/2006/math">
                      <m:r>
                        <a:rPr lang="fr-FR" sz="3200" b="0" i="1" smtClean="0">
                          <a:latin typeface="Cambria Math" panose="02040503050406030204" pitchFamily="18" charset="0"/>
                        </a:rPr>
                        <m:t>                                                         </m:t>
                      </m:r>
                      <m:r>
                        <a:rPr lang="fr-FR" sz="3200" b="0" i="1" smtClean="0">
                          <a:latin typeface="Cambria Math" panose="02040503050406030204" pitchFamily="18" charset="0"/>
                        </a:rPr>
                        <m:t>𝑟𝑒𝑐</m:t>
                      </m:r>
                      <m:r>
                        <a:rPr lang="fr-FR" sz="3200" b="0" i="1" smtClean="0">
                          <a:latin typeface="Cambria Math" panose="02040503050406030204" pitchFamily="18" charset="0"/>
                        </a:rPr>
                        <m:t>(</m:t>
                      </m:r>
                      <m:r>
                        <a:rPr lang="fr-FR" sz="3200" b="0" i="1" smtClean="0">
                          <a:latin typeface="Cambria Math" panose="02040503050406030204" pitchFamily="18" charset="0"/>
                        </a:rPr>
                        <m:t>𝑖</m:t>
                      </m:r>
                      <m:r>
                        <a:rPr lang="fr-FR" sz="3200" b="0" i="1" smtClean="0">
                          <a:latin typeface="Cambria Math" panose="02040503050406030204" pitchFamily="18" charset="0"/>
                        </a:rPr>
                        <m:t>+1,</m:t>
                      </m:r>
                      <m:r>
                        <a:rPr lang="fr-FR" sz="3200" b="0" i="1" smtClean="0">
                          <a:latin typeface="Cambria Math" panose="02040503050406030204" pitchFamily="18" charset="0"/>
                        </a:rPr>
                        <m:t>𝑗</m:t>
                      </m:r>
                      <m:r>
                        <a:rPr lang="fr-FR" sz="3200" b="0" i="1" smtClean="0">
                          <a:latin typeface="Cambria Math" panose="02040503050406030204" pitchFamily="18" charset="0"/>
                        </a:rPr>
                        <m:t>+1)</m:t>
                      </m:r>
                    </m:oMath>
                  </m:oMathPara>
                </a14:m>
                <a:endParaRPr lang="fr-FR" sz="3200" b="0"/>
              </a:p>
            </p:txBody>
          </p:sp>
        </mc:Choice>
        <mc:Fallback xmlns="">
          <p:sp>
            <p:nvSpPr>
              <p:cNvPr id="13" name="TextBox 12">
                <a:extLst>
                  <a:ext uri="{FF2B5EF4-FFF2-40B4-BE49-F238E27FC236}">
                    <a16:creationId xmlns:a16="http://schemas.microsoft.com/office/drawing/2014/main" id="{14D3D146-0E64-440A-B0B7-C4A4E0F5D9EF}"/>
                  </a:ext>
                </a:extLst>
              </p:cNvPr>
              <p:cNvSpPr txBox="1">
                <a:spLocks noRot="1" noChangeAspect="1" noMove="1" noResize="1" noEditPoints="1" noAdjustHandles="1" noChangeArrowheads="1" noChangeShapeType="1" noTextEdit="1"/>
              </p:cNvSpPr>
              <p:nvPr/>
            </p:nvSpPr>
            <p:spPr>
              <a:xfrm>
                <a:off x="977091" y="3807936"/>
                <a:ext cx="8256619" cy="1477328"/>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E359E5A-EB6A-4516-9D6B-EB5D9096457B}"/>
                  </a:ext>
                </a:extLst>
              </p:cNvPr>
              <p:cNvSpPr txBox="1"/>
              <p:nvPr/>
            </p:nvSpPr>
            <p:spPr>
              <a:xfrm>
                <a:off x="253190" y="3139757"/>
                <a:ext cx="2038828" cy="49244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200" b="0" i="1" smtClean="0">
                          <a:latin typeface="Cambria Math" panose="02040503050406030204" pitchFamily="18" charset="0"/>
                        </a:rPr>
                        <m:t>𝑟𝑒𝑐</m:t>
                      </m:r>
                      <m:d>
                        <m:dPr>
                          <m:ctrlPr>
                            <a:rPr lang="fr-FR" sz="3200" b="0" i="1" smtClean="0">
                              <a:latin typeface="Cambria Math" panose="02040503050406030204" pitchFamily="18" charset="0"/>
                            </a:rPr>
                          </m:ctrlPr>
                        </m:dPr>
                        <m:e>
                          <m:r>
                            <a:rPr lang="fr-FR" sz="3200" b="0" i="1" smtClean="0">
                              <a:latin typeface="Cambria Math" panose="02040503050406030204" pitchFamily="18" charset="0"/>
                            </a:rPr>
                            <m:t>𝑖</m:t>
                          </m:r>
                          <m:r>
                            <a:rPr lang="fr-FR" sz="3200" b="0" i="1" smtClean="0">
                              <a:latin typeface="Cambria Math" panose="02040503050406030204" pitchFamily="18" charset="0"/>
                            </a:rPr>
                            <m:t>,</m:t>
                          </m:r>
                          <m:r>
                            <a:rPr lang="fr-FR" sz="3200" b="0" i="1" smtClean="0">
                              <a:latin typeface="Cambria Math" panose="02040503050406030204" pitchFamily="18" charset="0"/>
                            </a:rPr>
                            <m:t>𝑗</m:t>
                          </m:r>
                        </m:e>
                      </m:d>
                      <m:r>
                        <a:rPr lang="fr-FR" sz="3200" b="0" i="1" smtClean="0">
                          <a:latin typeface="Cambria Math" panose="02040503050406030204" pitchFamily="18" charset="0"/>
                        </a:rPr>
                        <m:t>=</m:t>
                      </m:r>
                    </m:oMath>
                  </m:oMathPara>
                </a14:m>
                <a:endParaRPr lang="fr-FR" sz="3200" b="0"/>
              </a:p>
            </p:txBody>
          </p:sp>
        </mc:Choice>
        <mc:Fallback xmlns="">
          <p:sp>
            <p:nvSpPr>
              <p:cNvPr id="50" name="TextBox 49">
                <a:extLst>
                  <a:ext uri="{FF2B5EF4-FFF2-40B4-BE49-F238E27FC236}">
                    <a16:creationId xmlns:a16="http://schemas.microsoft.com/office/drawing/2014/main" id="{AE359E5A-EB6A-4516-9D6B-EB5D9096457B}"/>
                  </a:ext>
                </a:extLst>
              </p:cNvPr>
              <p:cNvSpPr txBox="1">
                <a:spLocks noRot="1" noChangeAspect="1" noMove="1" noResize="1" noEditPoints="1" noAdjustHandles="1" noChangeArrowheads="1" noChangeShapeType="1" noTextEdit="1"/>
              </p:cNvSpPr>
              <p:nvPr/>
            </p:nvSpPr>
            <p:spPr>
              <a:xfrm>
                <a:off x="253190" y="3139757"/>
                <a:ext cx="2038828" cy="492443"/>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6386DE8-F272-4FD7-BF72-1C5378FAAD0B}"/>
                  </a:ext>
                </a:extLst>
              </p:cNvPr>
              <p:cNvSpPr txBox="1"/>
              <p:nvPr/>
            </p:nvSpPr>
            <p:spPr>
              <a:xfrm>
                <a:off x="3026152" y="1639213"/>
                <a:ext cx="453649" cy="677108"/>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4400" b="0" i="1" smtClean="0">
                          <a:latin typeface="Cambria Math" panose="02040503050406030204" pitchFamily="18" charset="0"/>
                        </a:rPr>
                        <m:t>0</m:t>
                      </m:r>
                    </m:oMath>
                  </m:oMathPara>
                </a14:m>
                <a:endParaRPr lang="fr-FR" sz="4400" b="0"/>
              </a:p>
            </p:txBody>
          </p:sp>
        </mc:Choice>
        <mc:Fallback xmlns="">
          <p:sp>
            <p:nvSpPr>
              <p:cNvPr id="35" name="TextBox 34">
                <a:extLst>
                  <a:ext uri="{FF2B5EF4-FFF2-40B4-BE49-F238E27FC236}">
                    <a16:creationId xmlns:a16="http://schemas.microsoft.com/office/drawing/2014/main" id="{86386DE8-F272-4FD7-BF72-1C5378FAAD0B}"/>
                  </a:ext>
                </a:extLst>
              </p:cNvPr>
              <p:cNvSpPr txBox="1">
                <a:spLocks noRot="1" noChangeAspect="1" noMove="1" noResize="1" noEditPoints="1" noAdjustHandles="1" noChangeArrowheads="1" noChangeShapeType="1" noTextEdit="1"/>
              </p:cNvSpPr>
              <p:nvPr/>
            </p:nvSpPr>
            <p:spPr>
              <a:xfrm>
                <a:off x="3026152" y="1639213"/>
                <a:ext cx="453649" cy="677108"/>
              </a:xfrm>
              <a:prstGeom prst="rect">
                <a:avLst/>
              </a:prstGeom>
              <a:blipFill>
                <a:blip r:embed="rId4"/>
                <a:stretch>
                  <a:fillRect l="-9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AA0AD20-1DDB-42E3-BA17-1C8934937CDD}"/>
                  </a:ext>
                </a:extLst>
              </p:cNvPr>
              <p:cNvSpPr txBox="1"/>
              <p:nvPr/>
            </p:nvSpPr>
            <p:spPr>
              <a:xfrm>
                <a:off x="6807201" y="1731545"/>
                <a:ext cx="5422899" cy="49244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200" b="0" i="1" smtClean="0">
                          <a:latin typeface="Cambria Math" panose="02040503050406030204" pitchFamily="18" charset="0"/>
                        </a:rPr>
                        <m:t>𝑖𝑓</m:t>
                      </m:r>
                      <m:r>
                        <a:rPr lang="fr-FR" sz="3200" b="0" i="1" smtClean="0">
                          <a:latin typeface="Cambria Math" panose="02040503050406030204" pitchFamily="18" charset="0"/>
                        </a:rPr>
                        <m:t> </m:t>
                      </m:r>
                      <m:r>
                        <a:rPr lang="fr-FR" sz="3200" b="0" i="1" smtClean="0">
                          <a:latin typeface="Cambria Math" panose="02040503050406030204" pitchFamily="18" charset="0"/>
                        </a:rPr>
                        <m:t>𝑖</m:t>
                      </m:r>
                      <m:r>
                        <a:rPr lang="fr-FR" sz="3200" b="0" i="1" smtClean="0">
                          <a:latin typeface="Cambria Math" panose="02040503050406030204" pitchFamily="18" charset="0"/>
                        </a:rPr>
                        <m:t>=</m:t>
                      </m:r>
                      <m:r>
                        <a:rPr lang="fr-FR" sz="3200" b="0" i="1" smtClean="0">
                          <a:latin typeface="Cambria Math" panose="02040503050406030204" pitchFamily="18" charset="0"/>
                        </a:rPr>
                        <m:t>𝑛</m:t>
                      </m:r>
                      <m:r>
                        <a:rPr lang="fr-FR" sz="3200" b="0" i="1" smtClean="0">
                          <a:latin typeface="Cambria Math" panose="02040503050406030204" pitchFamily="18" charset="0"/>
                        </a:rPr>
                        <m:t> </m:t>
                      </m:r>
                      <m:r>
                        <m:rPr>
                          <m:nor/>
                        </m:rPr>
                        <a:rPr lang="fr-FR" sz="3200" b="0" i="0" smtClean="0">
                          <a:latin typeface="Cambria Math" panose="02040503050406030204" pitchFamily="18" charset="0"/>
                        </a:rPr>
                        <m:t>or</m:t>
                      </m:r>
                      <m:r>
                        <a:rPr lang="fr-FR" sz="3200" b="0" i="1" smtClean="0">
                          <a:latin typeface="Cambria Math" panose="02040503050406030204" pitchFamily="18" charset="0"/>
                        </a:rPr>
                        <m:t> </m:t>
                      </m:r>
                      <m:r>
                        <a:rPr lang="fr-FR" sz="3200" b="0" i="1" smtClean="0">
                          <a:latin typeface="Cambria Math" panose="02040503050406030204" pitchFamily="18" charset="0"/>
                        </a:rPr>
                        <m:t>𝑗</m:t>
                      </m:r>
                      <m:r>
                        <a:rPr lang="fr-FR" sz="3200" b="0" i="1" smtClean="0">
                          <a:latin typeface="Cambria Math" panose="02040503050406030204" pitchFamily="18" charset="0"/>
                        </a:rPr>
                        <m:t>&lt;0 </m:t>
                      </m:r>
                      <m:r>
                        <m:rPr>
                          <m:nor/>
                        </m:rPr>
                        <a:rPr lang="fr-FR" sz="3200" b="0" i="0" smtClean="0">
                          <a:latin typeface="Cambria Math" panose="02040503050406030204" pitchFamily="18" charset="0"/>
                        </a:rPr>
                        <m:t>or</m:t>
                      </m:r>
                      <m:r>
                        <a:rPr lang="fr-FR" sz="3200" b="0" i="1" smtClean="0">
                          <a:latin typeface="Cambria Math" panose="02040503050406030204" pitchFamily="18" charset="0"/>
                        </a:rPr>
                        <m:t> </m:t>
                      </m:r>
                      <m:r>
                        <a:rPr lang="fr-FR" sz="3200" b="0" i="1" smtClean="0">
                          <a:latin typeface="Cambria Math" panose="02040503050406030204" pitchFamily="18" charset="0"/>
                        </a:rPr>
                        <m:t>𝑗</m:t>
                      </m:r>
                      <m:r>
                        <a:rPr lang="fr-FR" sz="3200" b="0" i="1" smtClean="0">
                          <a:latin typeface="Cambria Math" panose="02040503050406030204" pitchFamily="18" charset="0"/>
                        </a:rPr>
                        <m:t>=</m:t>
                      </m:r>
                      <m:r>
                        <a:rPr lang="fr-FR" sz="3200" b="0" i="1" smtClean="0">
                          <a:latin typeface="Cambria Math" panose="02040503050406030204" pitchFamily="18" charset="0"/>
                        </a:rPr>
                        <m:t>𝑚</m:t>
                      </m:r>
                    </m:oMath>
                  </m:oMathPara>
                </a14:m>
                <a:endParaRPr lang="fr-FR" sz="3200" b="0"/>
              </a:p>
            </p:txBody>
          </p:sp>
        </mc:Choice>
        <mc:Fallback xmlns="">
          <p:sp>
            <p:nvSpPr>
              <p:cNvPr id="36" name="TextBox 35">
                <a:extLst>
                  <a:ext uri="{FF2B5EF4-FFF2-40B4-BE49-F238E27FC236}">
                    <a16:creationId xmlns:a16="http://schemas.microsoft.com/office/drawing/2014/main" id="{BAA0AD20-1DDB-42E3-BA17-1C8934937CDD}"/>
                  </a:ext>
                </a:extLst>
              </p:cNvPr>
              <p:cNvSpPr txBox="1">
                <a:spLocks noRot="1" noChangeAspect="1" noMove="1" noResize="1" noEditPoints="1" noAdjustHandles="1" noChangeArrowheads="1" noChangeShapeType="1" noTextEdit="1"/>
              </p:cNvSpPr>
              <p:nvPr/>
            </p:nvSpPr>
            <p:spPr>
              <a:xfrm>
                <a:off x="6807201" y="1731545"/>
                <a:ext cx="5422899" cy="492443"/>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65C4DCD-20D8-4B54-B060-810439BBCBB3}"/>
                  </a:ext>
                </a:extLst>
              </p:cNvPr>
              <p:cNvSpPr txBox="1"/>
              <p:nvPr/>
            </p:nvSpPr>
            <p:spPr>
              <a:xfrm>
                <a:off x="6197600" y="3732588"/>
                <a:ext cx="5422899" cy="492443"/>
              </a:xfrm>
              <a:prstGeom prst="rect">
                <a:avLst/>
              </a:prstGeom>
              <a:noFill/>
            </p:spPr>
            <p:txBody>
              <a:bodyPr wrap="square" lIns="0" tIns="0" rIns="0" bIns="0" rtlCol="0">
                <a:spAutoFit/>
              </a:bodyPr>
              <a:lstStyle/>
              <a:p>
                <a:pPr algn="ctr"/>
                <a14:m>
                  <m:oMathPara xmlns:m="http://schemas.openxmlformats.org/officeDocument/2006/math">
                    <m:oMathParaPr>
                      <m:jc m:val="right"/>
                    </m:oMathParaPr>
                    <m:oMath xmlns:m="http://schemas.openxmlformats.org/officeDocument/2006/math">
                      <m:r>
                        <a:rPr lang="fr-FR" sz="3200" b="0" i="1" smtClean="0">
                          <a:latin typeface="Cambria Math" panose="02040503050406030204" pitchFamily="18" charset="0"/>
                        </a:rPr>
                        <m:t>𝑜𝑡h𝑒𝑟𝑤𝑖𝑠𝑒</m:t>
                      </m:r>
                    </m:oMath>
                  </m:oMathPara>
                </a14:m>
                <a:endParaRPr lang="fr-FR" sz="3200" b="0"/>
              </a:p>
            </p:txBody>
          </p:sp>
        </mc:Choice>
        <mc:Fallback xmlns="">
          <p:sp>
            <p:nvSpPr>
              <p:cNvPr id="37" name="TextBox 36">
                <a:extLst>
                  <a:ext uri="{FF2B5EF4-FFF2-40B4-BE49-F238E27FC236}">
                    <a16:creationId xmlns:a16="http://schemas.microsoft.com/office/drawing/2014/main" id="{E65C4DCD-20D8-4B54-B060-810439BBCBB3}"/>
                  </a:ext>
                </a:extLst>
              </p:cNvPr>
              <p:cNvSpPr txBox="1">
                <a:spLocks noRot="1" noChangeAspect="1" noMove="1" noResize="1" noEditPoints="1" noAdjustHandles="1" noChangeArrowheads="1" noChangeShapeType="1" noTextEdit="1"/>
              </p:cNvSpPr>
              <p:nvPr/>
            </p:nvSpPr>
            <p:spPr>
              <a:xfrm>
                <a:off x="6197600" y="3732588"/>
                <a:ext cx="5422899" cy="492443"/>
              </a:xfrm>
              <a:prstGeom prst="rect">
                <a:avLst/>
              </a:prstGeom>
              <a:blipFill>
                <a:blip r:embed="rId6"/>
                <a:stretch>
                  <a:fillRect/>
                </a:stretch>
              </a:blipFill>
            </p:spPr>
            <p:txBody>
              <a:bodyPr/>
              <a:lstStyle/>
              <a:p>
                <a:r>
                  <a:rPr lang="fr-FR">
                    <a:noFill/>
                  </a:rPr>
                  <a:t> </a:t>
                </a:r>
              </a:p>
            </p:txBody>
          </p:sp>
        </mc:Fallback>
      </mc:AlternateContent>
      <p:sp>
        <p:nvSpPr>
          <p:cNvPr id="3" name="Left Brace 2">
            <a:extLst>
              <a:ext uri="{FF2B5EF4-FFF2-40B4-BE49-F238E27FC236}">
                <a16:creationId xmlns:a16="http://schemas.microsoft.com/office/drawing/2014/main" id="{66E4645E-355D-4293-93CE-8715578140EA}"/>
              </a:ext>
            </a:extLst>
          </p:cNvPr>
          <p:cNvSpPr/>
          <p:nvPr/>
        </p:nvSpPr>
        <p:spPr>
          <a:xfrm>
            <a:off x="2317419" y="1422400"/>
            <a:ext cx="362282" cy="4013200"/>
          </a:xfrm>
          <a:prstGeom prst="leftBrace">
            <a:avLst>
              <a:gd name="adj1" fmla="val 6792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6321480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D3D146-0E64-440A-B0B7-C4A4E0F5D9EF}"/>
                  </a:ext>
                </a:extLst>
              </p:cNvPr>
              <p:cNvSpPr txBox="1"/>
              <p:nvPr/>
            </p:nvSpPr>
            <p:spPr>
              <a:xfrm>
                <a:off x="4054083" y="5533074"/>
                <a:ext cx="6122125" cy="110799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2400" b="0" i="1" smtClean="0">
                          <a:solidFill>
                            <a:srgbClr val="343D46"/>
                          </a:solidFill>
                          <a:latin typeface="Cambria Math" panose="02040503050406030204" pitchFamily="18" charset="0"/>
                        </a:rPr>
                        <m:t>𝑟𝑒𝑐</m:t>
                      </m:r>
                      <m:d>
                        <m:dPr>
                          <m:ctrlPr>
                            <a:rPr lang="fr-FR" sz="2400" b="0" i="1" smtClean="0">
                              <a:solidFill>
                                <a:srgbClr val="343D46"/>
                              </a:solidFill>
                              <a:latin typeface="Cambria Math" panose="02040503050406030204" pitchFamily="18" charset="0"/>
                            </a:rPr>
                          </m:ctrlPr>
                        </m:dPr>
                        <m:e>
                          <m:r>
                            <a:rPr lang="fr-FR" sz="2400" b="0" i="1" smtClean="0">
                              <a:solidFill>
                                <a:srgbClr val="343D46"/>
                              </a:solidFill>
                              <a:latin typeface="Cambria Math" panose="02040503050406030204" pitchFamily="18" charset="0"/>
                            </a:rPr>
                            <m:t>𝑖</m:t>
                          </m:r>
                          <m:r>
                            <a:rPr lang="fr-FR" sz="2400" b="0" i="1" smtClean="0">
                              <a:solidFill>
                                <a:srgbClr val="343D46"/>
                              </a:solidFill>
                              <a:latin typeface="Cambria Math" panose="02040503050406030204" pitchFamily="18" charset="0"/>
                            </a:rPr>
                            <m:t>,</m:t>
                          </m:r>
                          <m:r>
                            <a:rPr lang="fr-FR" sz="2400" b="0" i="1" smtClean="0">
                              <a:solidFill>
                                <a:srgbClr val="343D46"/>
                              </a:solidFill>
                              <a:latin typeface="Cambria Math" panose="02040503050406030204" pitchFamily="18" charset="0"/>
                            </a:rPr>
                            <m:t>𝑗</m:t>
                          </m:r>
                        </m:e>
                      </m:d>
                      <m:r>
                        <a:rPr lang="fr-FR" sz="2400" b="0" i="1" smtClean="0">
                          <a:solidFill>
                            <a:srgbClr val="343D46"/>
                          </a:solidFill>
                          <a:latin typeface="Cambria Math" panose="02040503050406030204" pitchFamily="18" charset="0"/>
                        </a:rPr>
                        <m:t>=</m:t>
                      </m:r>
                      <m:r>
                        <a:rPr lang="fr-FR" sz="2400" b="0" i="1" smtClean="0">
                          <a:latin typeface="Cambria Math" panose="02040503050406030204" pitchFamily="18" charset="0"/>
                        </a:rPr>
                        <m:t>𝑚𝑖𝑛𝑒</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𝑗</m:t>
                          </m:r>
                        </m:e>
                      </m:d>
                      <m:r>
                        <a:rPr lang="fr-FR" sz="2400" b="0" i="1" smtClean="0">
                          <a:latin typeface="Cambria Math" panose="02040503050406030204" pitchFamily="18" charset="0"/>
                        </a:rPr>
                        <m:t>+</m:t>
                      </m:r>
                      <m:r>
                        <m:rPr>
                          <m:sty m:val="p"/>
                        </m:rPr>
                        <a:rPr lang="fr-FR" sz="2400" b="0" i="0" smtClean="0">
                          <a:latin typeface="Cambria Math" panose="02040503050406030204" pitchFamily="18" charset="0"/>
                        </a:rPr>
                        <m:t>max</m:t>
                      </m:r>
                      <m:r>
                        <a:rPr lang="fr-FR" sz="2400" b="0" i="1" smtClean="0">
                          <a:latin typeface="Cambria Math" panose="02040503050406030204" pitchFamily="18" charset="0"/>
                        </a:rPr>
                        <m:t>⁡(</m:t>
                      </m:r>
                      <m:r>
                        <a:rPr lang="fr-FR" sz="2400" b="0" i="1" smtClean="0">
                          <a:latin typeface="Cambria Math" panose="02040503050406030204" pitchFamily="18" charset="0"/>
                        </a:rPr>
                        <m:t>𝑟𝑒𝑐</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r>
                            <a:rPr lang="fr-FR" sz="2400" b="0" i="1" smtClean="0">
                              <a:latin typeface="Cambria Math" panose="02040503050406030204" pitchFamily="18" charset="0"/>
                            </a:rPr>
                            <m:t>+1,</m:t>
                          </m:r>
                          <m:r>
                            <a:rPr lang="fr-FR" sz="2400" b="0" i="1" smtClean="0">
                              <a:latin typeface="Cambria Math" panose="02040503050406030204" pitchFamily="18" charset="0"/>
                            </a:rPr>
                            <m:t>𝑗</m:t>
                          </m:r>
                          <m:r>
                            <a:rPr lang="fr-FR" sz="2400" b="0" i="1" smtClean="0">
                              <a:latin typeface="Cambria Math" panose="02040503050406030204" pitchFamily="18" charset="0"/>
                            </a:rPr>
                            <m:t>−1</m:t>
                          </m:r>
                        </m:e>
                      </m:d>
                      <m:r>
                        <a:rPr lang="fr-FR" sz="2400" b="0" i="1" smtClean="0">
                          <a:latin typeface="Cambria Math" panose="02040503050406030204" pitchFamily="18" charset="0"/>
                        </a:rPr>
                        <m:t>,</m:t>
                      </m:r>
                    </m:oMath>
                    <m:oMath xmlns:m="http://schemas.openxmlformats.org/officeDocument/2006/math">
                      <m:r>
                        <a:rPr lang="fr-FR" sz="2400" b="0" i="1" smtClean="0">
                          <a:latin typeface="Cambria Math" panose="02040503050406030204" pitchFamily="18" charset="0"/>
                        </a:rPr>
                        <m:t>                                                         </m:t>
                      </m:r>
                      <m:r>
                        <a:rPr lang="fr-FR" sz="2400" b="0" i="1" smtClean="0">
                          <a:latin typeface="Cambria Math" panose="02040503050406030204" pitchFamily="18" charset="0"/>
                        </a:rPr>
                        <m:t>𝑟𝑒𝑐</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r>
                            <a:rPr lang="fr-FR" sz="2400" b="0" i="1" smtClean="0">
                              <a:latin typeface="Cambria Math" panose="02040503050406030204" pitchFamily="18" charset="0"/>
                            </a:rPr>
                            <m:t>+1,</m:t>
                          </m:r>
                          <m:r>
                            <a:rPr lang="fr-FR" sz="2400" b="0" i="1" smtClean="0">
                              <a:latin typeface="Cambria Math" panose="02040503050406030204" pitchFamily="18" charset="0"/>
                            </a:rPr>
                            <m:t>𝑗</m:t>
                          </m:r>
                        </m:e>
                      </m:d>
                    </m:oMath>
                    <m:oMath xmlns:m="http://schemas.openxmlformats.org/officeDocument/2006/math">
                      <m:r>
                        <a:rPr lang="fr-FR" sz="2400" b="0" i="1" smtClean="0">
                          <a:latin typeface="Cambria Math" panose="02040503050406030204" pitchFamily="18" charset="0"/>
                        </a:rPr>
                        <m:t>                                                         </m:t>
                      </m:r>
                      <m:r>
                        <a:rPr lang="fr-FR" sz="2400" b="0" i="1" smtClean="0">
                          <a:latin typeface="Cambria Math" panose="02040503050406030204" pitchFamily="18" charset="0"/>
                        </a:rPr>
                        <m:t>𝑟𝑒𝑐</m:t>
                      </m:r>
                      <m:r>
                        <a:rPr lang="fr-FR" sz="2400" b="0" i="1" smtClean="0">
                          <a:latin typeface="Cambria Math" panose="02040503050406030204" pitchFamily="18" charset="0"/>
                        </a:rPr>
                        <m:t>(</m:t>
                      </m:r>
                      <m:r>
                        <a:rPr lang="fr-FR" sz="2400" b="0" i="1" smtClean="0">
                          <a:latin typeface="Cambria Math" panose="02040503050406030204" pitchFamily="18" charset="0"/>
                        </a:rPr>
                        <m:t>𝑖</m:t>
                      </m:r>
                      <m:r>
                        <a:rPr lang="fr-FR" sz="2400" b="0" i="1" smtClean="0">
                          <a:latin typeface="Cambria Math" panose="02040503050406030204" pitchFamily="18" charset="0"/>
                        </a:rPr>
                        <m:t>+1,</m:t>
                      </m:r>
                      <m:r>
                        <a:rPr lang="fr-FR" sz="2400" b="0" i="1" smtClean="0">
                          <a:latin typeface="Cambria Math" panose="02040503050406030204" pitchFamily="18" charset="0"/>
                        </a:rPr>
                        <m:t>𝑗</m:t>
                      </m:r>
                      <m:r>
                        <a:rPr lang="fr-FR" sz="2400" b="0" i="1" smtClean="0">
                          <a:latin typeface="Cambria Math" panose="02040503050406030204" pitchFamily="18" charset="0"/>
                        </a:rPr>
                        <m:t>+1)</m:t>
                      </m:r>
                    </m:oMath>
                  </m:oMathPara>
                </a14:m>
                <a:endParaRPr lang="fr-FR" sz="2400" b="0"/>
              </a:p>
            </p:txBody>
          </p:sp>
        </mc:Choice>
        <mc:Fallback xmlns="">
          <p:sp>
            <p:nvSpPr>
              <p:cNvPr id="13" name="TextBox 12">
                <a:extLst>
                  <a:ext uri="{FF2B5EF4-FFF2-40B4-BE49-F238E27FC236}">
                    <a16:creationId xmlns:a16="http://schemas.microsoft.com/office/drawing/2014/main" id="{14D3D146-0E64-440A-B0B7-C4A4E0F5D9EF}"/>
                  </a:ext>
                </a:extLst>
              </p:cNvPr>
              <p:cNvSpPr txBox="1">
                <a:spLocks noRot="1" noChangeAspect="1" noMove="1" noResize="1" noEditPoints="1" noAdjustHandles="1" noChangeArrowheads="1" noChangeShapeType="1" noTextEdit="1"/>
              </p:cNvSpPr>
              <p:nvPr/>
            </p:nvSpPr>
            <p:spPr>
              <a:xfrm>
                <a:off x="4054083" y="5533074"/>
                <a:ext cx="6122125" cy="1107996"/>
              </a:xfrm>
              <a:prstGeom prst="rect">
                <a:avLst/>
              </a:prstGeom>
              <a:blipFill>
                <a:blip r:embed="rId2"/>
                <a:stretch>
                  <a:fillRect l="-697" b="-1105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E359E5A-EB6A-4516-9D6B-EB5D9096457B}"/>
                  </a:ext>
                </a:extLst>
              </p:cNvPr>
              <p:cNvSpPr txBox="1"/>
              <p:nvPr/>
            </p:nvSpPr>
            <p:spPr>
              <a:xfrm>
                <a:off x="3620880" y="5056949"/>
                <a:ext cx="1526251" cy="369332"/>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𝑟𝑒𝑐</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r>
                            <a:rPr lang="fr-FR" sz="2400" b="0" i="1" smtClean="0">
                              <a:latin typeface="Cambria Math" panose="02040503050406030204" pitchFamily="18" charset="0"/>
                            </a:rPr>
                            <m:t>,</m:t>
                          </m:r>
                          <m:r>
                            <a:rPr lang="fr-FR" sz="2400" b="0" i="1" smtClean="0">
                              <a:latin typeface="Cambria Math" panose="02040503050406030204" pitchFamily="18" charset="0"/>
                            </a:rPr>
                            <m:t>𝑗</m:t>
                          </m:r>
                        </m:e>
                      </m:d>
                      <m:r>
                        <a:rPr lang="fr-FR" sz="2400" b="0" i="1" smtClean="0">
                          <a:latin typeface="Cambria Math" panose="02040503050406030204" pitchFamily="18" charset="0"/>
                        </a:rPr>
                        <m:t>=</m:t>
                      </m:r>
                    </m:oMath>
                  </m:oMathPara>
                </a14:m>
                <a:endParaRPr lang="fr-FR" sz="2400" b="0"/>
              </a:p>
            </p:txBody>
          </p:sp>
        </mc:Choice>
        <mc:Fallback xmlns="">
          <p:sp>
            <p:nvSpPr>
              <p:cNvPr id="50" name="TextBox 49">
                <a:extLst>
                  <a:ext uri="{FF2B5EF4-FFF2-40B4-BE49-F238E27FC236}">
                    <a16:creationId xmlns:a16="http://schemas.microsoft.com/office/drawing/2014/main" id="{AE359E5A-EB6A-4516-9D6B-EB5D9096457B}"/>
                  </a:ext>
                </a:extLst>
              </p:cNvPr>
              <p:cNvSpPr txBox="1">
                <a:spLocks noRot="1" noChangeAspect="1" noMove="1" noResize="1" noEditPoints="1" noAdjustHandles="1" noChangeArrowheads="1" noChangeShapeType="1" noTextEdit="1"/>
              </p:cNvSpPr>
              <p:nvPr/>
            </p:nvSpPr>
            <p:spPr>
              <a:xfrm>
                <a:off x="3620880" y="5056949"/>
                <a:ext cx="1526251" cy="369332"/>
              </a:xfrm>
              <a:prstGeom prst="rect">
                <a:avLst/>
              </a:prstGeom>
              <a:blipFill>
                <a:blip r:embed="rId3"/>
                <a:stretch>
                  <a:fillRect l="-4400" b="-35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6386DE8-F272-4FD7-BF72-1C5378FAAD0B}"/>
                  </a:ext>
                </a:extLst>
              </p:cNvPr>
              <p:cNvSpPr txBox="1"/>
              <p:nvPr/>
            </p:nvSpPr>
            <p:spPr>
              <a:xfrm>
                <a:off x="5633533" y="3987705"/>
                <a:ext cx="323257" cy="553998"/>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0</m:t>
                      </m:r>
                    </m:oMath>
                  </m:oMathPara>
                </a14:m>
                <a:endParaRPr lang="fr-FR" sz="3600" b="0"/>
              </a:p>
            </p:txBody>
          </p:sp>
        </mc:Choice>
        <mc:Fallback xmlns="">
          <p:sp>
            <p:nvSpPr>
              <p:cNvPr id="35" name="TextBox 34">
                <a:extLst>
                  <a:ext uri="{FF2B5EF4-FFF2-40B4-BE49-F238E27FC236}">
                    <a16:creationId xmlns:a16="http://schemas.microsoft.com/office/drawing/2014/main" id="{86386DE8-F272-4FD7-BF72-1C5378FAAD0B}"/>
                  </a:ext>
                </a:extLst>
              </p:cNvPr>
              <p:cNvSpPr txBox="1">
                <a:spLocks noRot="1" noChangeAspect="1" noMove="1" noResize="1" noEditPoints="1" noAdjustHandles="1" noChangeArrowheads="1" noChangeShapeType="1" noTextEdit="1"/>
              </p:cNvSpPr>
              <p:nvPr/>
            </p:nvSpPr>
            <p:spPr>
              <a:xfrm>
                <a:off x="5633533" y="3987705"/>
                <a:ext cx="323257" cy="553998"/>
              </a:xfrm>
              <a:prstGeom prst="rect">
                <a:avLst/>
              </a:prstGeom>
              <a:blipFill>
                <a:blip r:embed="rId4"/>
                <a:stretch>
                  <a:fillRect l="-1886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AA0AD20-1DDB-42E3-BA17-1C8934937CDD}"/>
                  </a:ext>
                </a:extLst>
              </p:cNvPr>
              <p:cNvSpPr txBox="1"/>
              <p:nvPr/>
            </p:nvSpPr>
            <p:spPr>
              <a:xfrm>
                <a:off x="8327799" y="4053498"/>
                <a:ext cx="3864201"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𝑖𝑓</m:t>
                      </m:r>
                      <m:r>
                        <a:rPr lang="fr-FR" sz="2400" b="0" i="1" smtClean="0">
                          <a:latin typeface="Cambria Math" panose="02040503050406030204" pitchFamily="18" charset="0"/>
                        </a:rPr>
                        <m:t> </m:t>
                      </m:r>
                      <m:r>
                        <a:rPr lang="fr-FR" sz="2400" b="0" i="1" smtClean="0">
                          <a:latin typeface="Cambria Math" panose="02040503050406030204" pitchFamily="18" charset="0"/>
                        </a:rPr>
                        <m:t>𝑖</m:t>
                      </m:r>
                      <m:r>
                        <a:rPr lang="fr-FR" sz="2400" b="0" i="1" smtClean="0">
                          <a:latin typeface="Cambria Math" panose="02040503050406030204" pitchFamily="18" charset="0"/>
                        </a:rPr>
                        <m:t>=</m:t>
                      </m:r>
                      <m:r>
                        <a:rPr lang="fr-FR" sz="2400" b="0" i="1" smtClean="0">
                          <a:latin typeface="Cambria Math" panose="02040503050406030204" pitchFamily="18" charset="0"/>
                        </a:rPr>
                        <m:t>𝑛</m:t>
                      </m:r>
                      <m:r>
                        <a:rPr lang="fr-FR" sz="2400" b="0" i="1" smtClean="0">
                          <a:latin typeface="Cambria Math" panose="02040503050406030204" pitchFamily="18" charset="0"/>
                        </a:rPr>
                        <m:t> </m:t>
                      </m:r>
                      <m:r>
                        <m:rPr>
                          <m:nor/>
                        </m:rPr>
                        <a:rPr lang="fr-FR" sz="2400" b="0" i="0" smtClean="0">
                          <a:latin typeface="Cambria Math" panose="02040503050406030204" pitchFamily="18" charset="0"/>
                        </a:rPr>
                        <m:t>or</m:t>
                      </m:r>
                      <m:r>
                        <a:rPr lang="fr-FR" sz="2400" b="0" i="1" smtClean="0">
                          <a:latin typeface="Cambria Math" panose="02040503050406030204" pitchFamily="18" charset="0"/>
                        </a:rPr>
                        <m:t> </m:t>
                      </m:r>
                      <m:r>
                        <a:rPr lang="fr-FR" sz="2400" b="0" i="1" smtClean="0">
                          <a:latin typeface="Cambria Math" panose="02040503050406030204" pitchFamily="18" charset="0"/>
                        </a:rPr>
                        <m:t>𝑗</m:t>
                      </m:r>
                      <m:r>
                        <a:rPr lang="fr-FR" sz="2400" b="0" i="1" smtClean="0">
                          <a:latin typeface="Cambria Math" panose="02040503050406030204" pitchFamily="18" charset="0"/>
                        </a:rPr>
                        <m:t>&lt;0 </m:t>
                      </m:r>
                      <m:r>
                        <m:rPr>
                          <m:nor/>
                        </m:rPr>
                        <a:rPr lang="fr-FR" sz="2400" b="0" i="0" smtClean="0">
                          <a:latin typeface="Cambria Math" panose="02040503050406030204" pitchFamily="18" charset="0"/>
                        </a:rPr>
                        <m:t>or</m:t>
                      </m:r>
                      <m:r>
                        <a:rPr lang="fr-FR" sz="2400" b="0" i="1" smtClean="0">
                          <a:latin typeface="Cambria Math" panose="02040503050406030204" pitchFamily="18" charset="0"/>
                        </a:rPr>
                        <m:t> </m:t>
                      </m:r>
                      <m:r>
                        <a:rPr lang="fr-FR" sz="2400" b="0" i="1" smtClean="0">
                          <a:latin typeface="Cambria Math" panose="02040503050406030204" pitchFamily="18" charset="0"/>
                        </a:rPr>
                        <m:t>𝑗</m:t>
                      </m:r>
                      <m:r>
                        <a:rPr lang="fr-FR" sz="2400" b="0" i="1" smtClean="0">
                          <a:latin typeface="Cambria Math" panose="02040503050406030204" pitchFamily="18" charset="0"/>
                        </a:rPr>
                        <m:t>=</m:t>
                      </m:r>
                      <m:r>
                        <a:rPr lang="fr-FR" sz="2400" b="0" i="1" smtClean="0">
                          <a:latin typeface="Cambria Math" panose="02040503050406030204" pitchFamily="18" charset="0"/>
                        </a:rPr>
                        <m:t>𝑚</m:t>
                      </m:r>
                    </m:oMath>
                  </m:oMathPara>
                </a14:m>
                <a:endParaRPr lang="fr-FR" sz="2400" b="0"/>
              </a:p>
            </p:txBody>
          </p:sp>
        </mc:Choice>
        <mc:Fallback xmlns="">
          <p:sp>
            <p:nvSpPr>
              <p:cNvPr id="36" name="TextBox 35">
                <a:extLst>
                  <a:ext uri="{FF2B5EF4-FFF2-40B4-BE49-F238E27FC236}">
                    <a16:creationId xmlns:a16="http://schemas.microsoft.com/office/drawing/2014/main" id="{BAA0AD20-1DDB-42E3-BA17-1C8934937CDD}"/>
                  </a:ext>
                </a:extLst>
              </p:cNvPr>
              <p:cNvSpPr txBox="1">
                <a:spLocks noRot="1" noChangeAspect="1" noMove="1" noResize="1" noEditPoints="1" noAdjustHandles="1" noChangeArrowheads="1" noChangeShapeType="1" noTextEdit="1"/>
              </p:cNvSpPr>
              <p:nvPr/>
            </p:nvSpPr>
            <p:spPr>
              <a:xfrm>
                <a:off x="8327799" y="4053498"/>
                <a:ext cx="3864201" cy="369332"/>
              </a:xfrm>
              <a:prstGeom prst="rect">
                <a:avLst/>
              </a:prstGeom>
              <a:blipFill>
                <a:blip r:embed="rId5"/>
                <a:stretch>
                  <a:fillRect b="-3278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65C4DCD-20D8-4B54-B060-810439BBCBB3}"/>
                  </a:ext>
                </a:extLst>
              </p:cNvPr>
              <p:cNvSpPr txBox="1"/>
              <p:nvPr/>
            </p:nvSpPr>
            <p:spPr>
              <a:xfrm>
                <a:off x="7893415" y="5479383"/>
                <a:ext cx="3864201" cy="369332"/>
              </a:xfrm>
              <a:prstGeom prst="rect">
                <a:avLst/>
              </a:prstGeom>
              <a:noFill/>
            </p:spPr>
            <p:txBody>
              <a:bodyPr wrap="square" lIns="0" tIns="0" rIns="0" bIns="0" rtlCol="0">
                <a:spAutoFit/>
              </a:bodyPr>
              <a:lstStyle/>
              <a:p>
                <a:pPr algn="ctr"/>
                <a14:m>
                  <m:oMathPara xmlns:m="http://schemas.openxmlformats.org/officeDocument/2006/math">
                    <m:oMathParaPr>
                      <m:jc m:val="right"/>
                    </m:oMathParaPr>
                    <m:oMath xmlns:m="http://schemas.openxmlformats.org/officeDocument/2006/math">
                      <m:r>
                        <a:rPr lang="fr-FR" sz="2400" b="0" i="1" smtClean="0">
                          <a:latin typeface="Cambria Math" panose="02040503050406030204" pitchFamily="18" charset="0"/>
                        </a:rPr>
                        <m:t>𝑜𝑡h𝑒𝑟𝑤𝑖𝑠𝑒</m:t>
                      </m:r>
                    </m:oMath>
                  </m:oMathPara>
                </a14:m>
                <a:endParaRPr lang="fr-FR" sz="2400" b="0"/>
              </a:p>
            </p:txBody>
          </p:sp>
        </mc:Choice>
        <mc:Fallback xmlns="">
          <p:sp>
            <p:nvSpPr>
              <p:cNvPr id="37" name="TextBox 36">
                <a:extLst>
                  <a:ext uri="{FF2B5EF4-FFF2-40B4-BE49-F238E27FC236}">
                    <a16:creationId xmlns:a16="http://schemas.microsoft.com/office/drawing/2014/main" id="{E65C4DCD-20D8-4B54-B060-810439BBCBB3}"/>
                  </a:ext>
                </a:extLst>
              </p:cNvPr>
              <p:cNvSpPr txBox="1">
                <a:spLocks noRot="1" noChangeAspect="1" noMove="1" noResize="1" noEditPoints="1" noAdjustHandles="1" noChangeArrowheads="1" noChangeShapeType="1" noTextEdit="1"/>
              </p:cNvSpPr>
              <p:nvPr/>
            </p:nvSpPr>
            <p:spPr>
              <a:xfrm>
                <a:off x="7893415" y="5479383"/>
                <a:ext cx="3864201" cy="369332"/>
              </a:xfrm>
              <a:prstGeom prst="rect">
                <a:avLst/>
              </a:prstGeom>
              <a:blipFill>
                <a:blip r:embed="rId6"/>
                <a:stretch>
                  <a:fillRect r="-2839" b="-8333"/>
                </a:stretch>
              </a:blipFill>
            </p:spPr>
            <p:txBody>
              <a:bodyPr/>
              <a:lstStyle/>
              <a:p>
                <a:r>
                  <a:rPr lang="fr-FR">
                    <a:noFill/>
                  </a:rPr>
                  <a:t> </a:t>
                </a:r>
              </a:p>
            </p:txBody>
          </p:sp>
        </mc:Fallback>
      </mc:AlternateContent>
      <p:sp>
        <p:nvSpPr>
          <p:cNvPr id="3" name="Left Brace 2">
            <a:extLst>
              <a:ext uri="{FF2B5EF4-FFF2-40B4-BE49-F238E27FC236}">
                <a16:creationId xmlns:a16="http://schemas.microsoft.com/office/drawing/2014/main" id="{66E4645E-355D-4293-93CE-8715578140EA}"/>
              </a:ext>
            </a:extLst>
          </p:cNvPr>
          <p:cNvSpPr/>
          <p:nvPr/>
        </p:nvSpPr>
        <p:spPr>
          <a:xfrm>
            <a:off x="5128510" y="3833210"/>
            <a:ext cx="258152" cy="2859690"/>
          </a:xfrm>
          <a:prstGeom prst="leftBrace">
            <a:avLst>
              <a:gd name="adj1" fmla="val 6792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400"/>
          </a:p>
        </p:txBody>
      </p:sp>
      <p:sp>
        <p:nvSpPr>
          <p:cNvPr id="4" name="Rectangle 1">
            <a:extLst>
              <a:ext uri="{FF2B5EF4-FFF2-40B4-BE49-F238E27FC236}">
                <a16:creationId xmlns:a16="http://schemas.microsoft.com/office/drawing/2014/main" id="{11B42F1D-27B6-4F15-9683-3CD4FA53D89C}"/>
              </a:ext>
            </a:extLst>
          </p:cNvPr>
          <p:cNvSpPr>
            <a:spLocks noChangeArrowheads="1"/>
          </p:cNvSpPr>
          <p:nvPr/>
        </p:nvSpPr>
        <p:spPr bwMode="auto">
          <a:xfrm>
            <a:off x="139700" y="112660"/>
            <a:ext cx="9190336" cy="3046988"/>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a:ln>
                  <a:noFill/>
                </a:ln>
                <a:solidFill>
                  <a:srgbClr val="C695C6"/>
                </a:solidFill>
                <a:effectLst/>
                <a:latin typeface="Consolas" panose="020B0609020204030204" pitchFamily="49" charset="0"/>
              </a:rPr>
              <a:t>def </a:t>
            </a:r>
            <a:r>
              <a:rPr kumimoji="0" lang="fr-FR" altLang="fr-FR" sz="2400" b="0" i="1" u="none" strike="noStrike" cap="none" normalizeH="0" baseline="0">
                <a:ln>
                  <a:noFill/>
                </a:ln>
                <a:solidFill>
                  <a:srgbClr val="5EB4B4"/>
                </a:solidFill>
                <a:effectLst/>
                <a:latin typeface="Consolas" panose="020B0609020204030204" pitchFamily="49" charset="0"/>
              </a:rPr>
              <a:t>rec</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len</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0</a:t>
            </a:r>
            <a:r>
              <a:rPr kumimoji="0" lang="fr-FR" altLang="fr-FR" sz="2400" b="0" i="0" u="none" strike="noStrike" cap="none" normalizeH="0" baseline="0">
                <a:ln>
                  <a:noFill/>
                </a:ln>
                <a:solidFill>
                  <a:srgbClr val="FFFFFF"/>
                </a:solidFill>
                <a:effectLst/>
                <a:latin typeface="Consolas" panose="020B0609020204030204" pitchFamily="49" charset="0"/>
              </a:rPr>
              <a:t>])</a:t>
            </a:r>
            <a:br>
              <a:rPr kumimoji="0" lang="fr-FR" altLang="fr-FR" sz="2400" b="0" i="0" u="none" strike="noStrike" cap="none" normalizeH="0" baseline="0">
                <a:ln>
                  <a:noFill/>
                </a:ln>
                <a:solidFill>
                  <a:srgbClr val="FFFFFF"/>
                </a:solidFill>
                <a:effectLst/>
                <a:latin typeface="Consolas" panose="020B0609020204030204" pitchFamily="49" charset="0"/>
              </a:rPr>
            </a:b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if </a:t>
            </a:r>
            <a:r>
              <a:rPr kumimoji="0" lang="fr-FR" altLang="fr-FR" sz="2400" b="0" i="0" u="none" strike="noStrike" cap="none" normalizeH="0" baseline="0">
                <a:ln>
                  <a:noFill/>
                </a:ln>
                <a:solidFill>
                  <a:srgbClr val="A6ACB9"/>
                </a:solidFill>
                <a:effectLst/>
                <a:latin typeface="Consolas" panose="020B0609020204030204" pitchFamily="49" charset="0"/>
              </a:rPr>
              <a:t>i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n </a:t>
            </a:r>
            <a:r>
              <a:rPr kumimoji="0" lang="fr-FR" altLang="fr-FR" sz="2400" b="0" i="0" u="none" strike="noStrike" cap="none" normalizeH="0" baseline="0">
                <a:ln>
                  <a:noFill/>
                </a:ln>
                <a:solidFill>
                  <a:srgbClr val="C695C6"/>
                </a:solidFill>
                <a:effectLst/>
                <a:latin typeface="Consolas" panose="020B0609020204030204" pitchFamily="49" charset="0"/>
              </a:rPr>
              <a:t>or </a:t>
            </a:r>
            <a:r>
              <a:rPr kumimoji="0" lang="fr-FR" altLang="fr-FR" sz="2400" b="0" i="0" u="none" strike="noStrike" cap="none" normalizeH="0" baseline="0">
                <a:ln>
                  <a:noFill/>
                </a:ln>
                <a:solidFill>
                  <a:srgbClr val="A6ACB9"/>
                </a:solidFill>
                <a:effectLst/>
                <a:latin typeface="Consolas" panose="020B0609020204030204" pitchFamily="49" charset="0"/>
              </a:rPr>
              <a:t>j </a:t>
            </a:r>
            <a:r>
              <a:rPr kumimoji="0" lang="fr-FR" altLang="fr-FR" sz="2400" b="0" i="0" u="none" strike="noStrike" cap="none" normalizeH="0" baseline="0">
                <a:ln>
                  <a:noFill/>
                </a:ln>
                <a:solidFill>
                  <a:srgbClr val="F97A57"/>
                </a:solidFill>
                <a:effectLst/>
                <a:latin typeface="Consolas" panose="020B0609020204030204" pitchFamily="49" charset="0"/>
              </a:rPr>
              <a:t>&lt; </a:t>
            </a:r>
            <a:r>
              <a:rPr kumimoji="0" lang="fr-FR" altLang="fr-FR" sz="2400" b="0" i="0" u="none" strike="noStrike" cap="none" normalizeH="0" baseline="0">
                <a:ln>
                  <a:noFill/>
                </a:ln>
                <a:solidFill>
                  <a:srgbClr val="F9AD57"/>
                </a:solidFill>
                <a:effectLst/>
                <a:latin typeface="Consolas" panose="020B0609020204030204" pitchFamily="49" charset="0"/>
              </a:rPr>
              <a:t>0 </a:t>
            </a:r>
            <a:r>
              <a:rPr kumimoji="0" lang="fr-FR" altLang="fr-FR" sz="2400" b="0" i="0" u="none" strike="noStrike" cap="none" normalizeH="0" baseline="0">
                <a:ln>
                  <a:noFill/>
                </a:ln>
                <a:solidFill>
                  <a:srgbClr val="C695C6"/>
                </a:solidFill>
                <a:effectLst/>
                <a:latin typeface="Consolas" panose="020B0609020204030204" pitchFamily="49" charset="0"/>
              </a:rPr>
              <a:t>or </a:t>
            </a:r>
            <a:r>
              <a:rPr kumimoji="0" lang="fr-FR" altLang="fr-FR" sz="2400" b="0" i="0" u="none" strike="noStrike" cap="none" normalizeH="0" baseline="0">
                <a:ln>
                  <a:noFill/>
                </a:ln>
                <a:solidFill>
                  <a:srgbClr val="A6ACB9"/>
                </a:solidFill>
                <a:effectLst/>
                <a:latin typeface="Consolas" panose="020B0609020204030204" pitchFamily="49" charset="0"/>
              </a:rPr>
              <a:t>j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A9B7C6"/>
                </a:solidFill>
                <a:effectLst/>
                <a:latin typeface="Consolas" panose="020B0609020204030204" pitchFamily="49" charset="0"/>
              </a:rPr>
              <a:t>m</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return </a:t>
            </a:r>
            <a:r>
              <a:rPr kumimoji="0" lang="fr-FR" altLang="fr-FR" sz="2400" b="0" i="0" u="none" strike="noStrike" cap="none" normalizeH="0" baseline="0">
                <a:ln>
                  <a:noFill/>
                </a:ln>
                <a:solidFill>
                  <a:srgbClr val="F9AD57"/>
                </a:solidFill>
                <a:effectLst/>
                <a:latin typeface="Consolas" panose="020B0609020204030204" pitchFamily="49" charset="0"/>
              </a:rPr>
              <a:t>0</a:t>
            </a:r>
            <a:br>
              <a:rPr kumimoji="0" lang="fr-FR" altLang="fr-FR" sz="2400" b="0" i="0" u="none" strike="noStrike" cap="none" normalizeH="0" baseline="0">
                <a:ln>
                  <a:noFill/>
                </a:ln>
                <a:solidFill>
                  <a:srgbClr val="F9AD57"/>
                </a:solidFill>
                <a:effectLst/>
                <a:latin typeface="Consolas" panose="020B0609020204030204" pitchFamily="49" charset="0"/>
              </a:rPr>
            </a:br>
            <a:r>
              <a:rPr kumimoji="0" lang="fr-FR" altLang="fr-FR" sz="2400" b="0" i="0" u="none" strike="noStrike" cap="none" normalizeH="0" baseline="0">
                <a:ln>
                  <a:noFill/>
                </a:ln>
                <a:solidFill>
                  <a:srgbClr val="F9AD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else</a:t>
            </a:r>
            <a:r>
              <a:rPr kumimoji="0" lang="fr-FR" altLang="fr-FR" sz="2400" b="0" i="0" u="none" strike="noStrike" cap="none" normalizeH="0" baseline="0">
                <a:ln>
                  <a:noFill/>
                </a:ln>
                <a:solidFill>
                  <a:srgbClr val="F97A57"/>
                </a:solidFill>
                <a:effectLst/>
                <a:latin typeface="Consolas" panose="020B0609020204030204" pitchFamily="49" charset="0"/>
              </a:rPr>
              <a:t>:</a:t>
            </a:r>
            <a:br>
              <a:rPr kumimoji="0" lang="fr-FR" altLang="fr-FR" sz="2400" b="0" i="0" u="none" strike="noStrike" cap="none" normalizeH="0" baseline="0">
                <a:ln>
                  <a:noFill/>
                </a:ln>
                <a:solidFill>
                  <a:srgbClr val="F97A57"/>
                </a:solidFill>
                <a:effectLst/>
                <a:latin typeface="Consolas" panose="020B0609020204030204" pitchFamily="49" charset="0"/>
              </a:rPr>
            </a:b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C695C6"/>
                </a:solidFill>
                <a:effectLst/>
                <a:latin typeface="Consolas" panose="020B0609020204030204" pitchFamily="49" charset="0"/>
              </a:rPr>
              <a:t>return </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F97A57"/>
                </a:solidFill>
                <a:effectLst/>
                <a:latin typeface="Consolas" panose="020B0609020204030204" pitchFamily="49" charset="0"/>
              </a:rPr>
              <a:t>+ </a:t>
            </a:r>
            <a:r>
              <a:rPr kumimoji="0" lang="fr-FR" altLang="fr-FR" sz="2400" b="0" i="0" u="none" strike="noStrike" cap="none" normalizeH="0" baseline="0">
                <a:ln>
                  <a:noFill/>
                </a:ln>
                <a:solidFill>
                  <a:srgbClr val="8888C6"/>
                </a:solidFill>
                <a:effectLst/>
                <a:latin typeface="Consolas" panose="020B0609020204030204" pitchFamily="49" charset="0"/>
              </a:rPr>
              <a:t>max</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1" u="none" strike="noStrike" cap="none" normalizeH="0" baseline="0">
                <a:ln>
                  <a:noFill/>
                </a:ln>
                <a:solidFill>
                  <a:srgbClr val="5EB4B4"/>
                </a:solidFill>
                <a:effectLst/>
                <a:latin typeface="Consolas" panose="020B0609020204030204" pitchFamily="49" charset="0"/>
              </a:rPr>
              <a:t>rec</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a:solidFill>
                  <a:srgbClr val="FFFFFF"/>
                </a:solidFill>
                <a:latin typeface="Consolas" panose="020B0609020204030204" pitchFamily="49" charset="0"/>
              </a:rPr>
              <a:t>                                </a:t>
            </a:r>
            <a:r>
              <a:rPr kumimoji="0" lang="fr-FR" altLang="fr-FR" sz="2400" b="0" i="1" u="none" strike="noStrike" cap="none" normalizeH="0" baseline="0">
                <a:ln>
                  <a:noFill/>
                </a:ln>
                <a:solidFill>
                  <a:srgbClr val="5EB4B4"/>
                </a:solidFill>
                <a:effectLst/>
                <a:latin typeface="Consolas" panose="020B0609020204030204" pitchFamily="49" charset="0"/>
              </a:rPr>
              <a:t>rec</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a:solidFill>
                  <a:srgbClr val="FFFFFF"/>
                </a:solidFill>
                <a:latin typeface="Consolas" panose="020B0609020204030204" pitchFamily="49" charset="0"/>
              </a:rPr>
              <a:t>                                </a:t>
            </a:r>
            <a:r>
              <a:rPr kumimoji="0" lang="fr-FR" altLang="fr-FR" sz="2400" b="0" i="1" u="none" strike="noStrike" cap="none" normalizeH="0" baseline="0">
                <a:ln>
                  <a:noFill/>
                </a:ln>
                <a:solidFill>
                  <a:srgbClr val="5EB4B4"/>
                </a:solidFill>
                <a:effectLst/>
                <a:latin typeface="Consolas" panose="020B0609020204030204" pitchFamily="49" charset="0"/>
              </a:rPr>
              <a:t>rec</a:t>
            </a:r>
            <a:r>
              <a:rPr kumimoji="0" lang="fr-FR" altLang="fr-FR" sz="2400" b="0" i="0" u="none" strike="noStrike" cap="none" normalizeH="0" baseline="0">
                <a:ln>
                  <a:noFill/>
                </a:ln>
                <a:solidFill>
                  <a:srgbClr val="FFFFFF"/>
                </a:solidFill>
                <a:effectLst/>
                <a:latin typeface="Consolas" panose="020B0609020204030204" pitchFamily="49" charset="0"/>
              </a:rPr>
              <a:t>(</a:t>
            </a:r>
            <a:r>
              <a:rPr kumimoji="0" lang="fr-FR" altLang="fr-FR" sz="2400" b="0" i="0" u="none" strike="noStrike" cap="none" normalizeH="0" baseline="0">
                <a:ln>
                  <a:noFill/>
                </a:ln>
                <a:solidFill>
                  <a:srgbClr val="A6ACB9"/>
                </a:solidFill>
                <a:effectLst/>
                <a:latin typeface="Consolas" panose="020B0609020204030204" pitchFamily="49" charset="0"/>
              </a:rPr>
              <a:t>mine</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i</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 </a:t>
            </a:r>
            <a:r>
              <a:rPr kumimoji="0" lang="fr-FR" altLang="fr-FR" sz="2400" b="0" i="0" u="none" strike="noStrike" cap="none" normalizeH="0" baseline="0">
                <a:ln>
                  <a:noFill/>
                </a:ln>
                <a:solidFill>
                  <a:srgbClr val="A6ACB9"/>
                </a:solidFill>
                <a:effectLst/>
                <a:latin typeface="Consolas" panose="020B0609020204030204" pitchFamily="49" charset="0"/>
              </a:rPr>
              <a:t>j</a:t>
            </a:r>
            <a:r>
              <a:rPr kumimoji="0" lang="fr-FR" altLang="fr-FR" sz="2400" b="0" i="0" u="none" strike="noStrike" cap="none" normalizeH="0" baseline="0">
                <a:ln>
                  <a:noFill/>
                </a:ln>
                <a:solidFill>
                  <a:srgbClr val="F97A57"/>
                </a:solidFill>
                <a:effectLst/>
                <a:latin typeface="Consolas" panose="020B0609020204030204" pitchFamily="49" charset="0"/>
              </a:rPr>
              <a:t>+</a:t>
            </a:r>
            <a:r>
              <a:rPr kumimoji="0" lang="fr-FR" altLang="fr-FR" sz="2400" b="0" i="0" u="none" strike="noStrike" cap="none" normalizeH="0" baseline="0">
                <a:ln>
                  <a:noFill/>
                </a:ln>
                <a:solidFill>
                  <a:srgbClr val="F9AD57"/>
                </a:solidFill>
                <a:effectLst/>
                <a:latin typeface="Consolas" panose="020B0609020204030204" pitchFamily="49" charset="0"/>
              </a:rPr>
              <a:t>1</a:t>
            </a:r>
            <a:r>
              <a:rPr kumimoji="0" lang="fr-FR" altLang="fr-FR" sz="2400" b="0" i="0" u="none" strike="noStrike" cap="none" normalizeH="0" baseline="0">
                <a:ln>
                  <a:noFill/>
                </a:ln>
                <a:solidFill>
                  <a:srgbClr val="FFFFFF"/>
                </a:solidFill>
                <a:effectLst/>
                <a:latin typeface="Consolas" panose="020B0609020204030204" pitchFamily="49" charset="0"/>
              </a:rPr>
              <a:t>))</a:t>
            </a:r>
            <a:endParaRPr kumimoji="0" lang="fr-FR" altLang="fr-FR" sz="3600" b="0" i="0" u="none" strike="noStrike" cap="none" normalizeH="0" baseline="0">
              <a:ln>
                <a:noFill/>
              </a:ln>
              <a:solidFill>
                <a:schemeClr val="tx1"/>
              </a:solidFill>
              <a:effectLst/>
              <a:latin typeface="Arial" panose="020B0604020202020204" pitchFamily="34" charset="0"/>
            </a:endParaRPr>
          </a:p>
        </p:txBody>
      </p:sp>
      <p:cxnSp>
        <p:nvCxnSpPr>
          <p:cNvPr id="10" name="Straight Arrow Connector 9">
            <a:extLst>
              <a:ext uri="{FF2B5EF4-FFF2-40B4-BE49-F238E27FC236}">
                <a16:creationId xmlns:a16="http://schemas.microsoft.com/office/drawing/2014/main" id="{84C8A64E-5AF2-4D76-91B5-2BC4D74BA20D}"/>
              </a:ext>
            </a:extLst>
          </p:cNvPr>
          <p:cNvCxnSpPr/>
          <p:nvPr/>
        </p:nvCxnSpPr>
        <p:spPr>
          <a:xfrm>
            <a:off x="7238971" y="-1342471"/>
            <a:ext cx="0" cy="64906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56C4F15-F14B-4B8D-9D49-16871F5F6069}"/>
              </a:ext>
            </a:extLst>
          </p:cNvPr>
          <p:cNvCxnSpPr/>
          <p:nvPr/>
        </p:nvCxnSpPr>
        <p:spPr>
          <a:xfrm>
            <a:off x="8369212" y="-1342471"/>
            <a:ext cx="0" cy="64906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1E4A1E0-8728-4FFD-9672-3F57A5671FCA}"/>
              </a:ext>
            </a:extLst>
          </p:cNvPr>
          <p:cNvCxnSpPr/>
          <p:nvPr/>
        </p:nvCxnSpPr>
        <p:spPr>
          <a:xfrm>
            <a:off x="6095999" y="-1342471"/>
            <a:ext cx="0" cy="64906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38011C9-F84B-4C4A-A6AB-1E697472074C}"/>
              </a:ext>
            </a:extLst>
          </p:cNvPr>
          <p:cNvCxnSpPr/>
          <p:nvPr/>
        </p:nvCxnSpPr>
        <p:spPr>
          <a:xfrm>
            <a:off x="4953029" y="-1342471"/>
            <a:ext cx="0" cy="64906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FFE941-C0D5-48E5-830B-67690438D874}"/>
              </a:ext>
            </a:extLst>
          </p:cNvPr>
          <p:cNvCxnSpPr/>
          <p:nvPr/>
        </p:nvCxnSpPr>
        <p:spPr>
          <a:xfrm>
            <a:off x="3810087" y="-1342471"/>
            <a:ext cx="0" cy="64906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2915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inside code">
      <a:dk1>
        <a:srgbClr val="FFFFFF"/>
      </a:dk1>
      <a:lt1>
        <a:srgbClr val="343D46"/>
      </a:lt1>
      <a:dk2>
        <a:srgbClr val="44546A"/>
      </a:dk2>
      <a:lt2>
        <a:srgbClr val="E7E6E6"/>
      </a:lt2>
      <a:accent1>
        <a:srgbClr val="5EB4B4"/>
      </a:accent1>
      <a:accent2>
        <a:srgbClr val="D450D4"/>
      </a:accent2>
      <a:accent3>
        <a:srgbClr val="EC5E66"/>
      </a:accent3>
      <a:accent4>
        <a:srgbClr val="99C794"/>
      </a:accent4>
      <a:accent5>
        <a:srgbClr val="F97B57"/>
      </a:accent5>
      <a:accent6>
        <a:srgbClr val="F9AE57"/>
      </a:accent6>
      <a:hlink>
        <a:srgbClr val="A6ACB9"/>
      </a:hlink>
      <a:folHlink>
        <a:srgbClr val="954F72"/>
      </a:folHlink>
    </a:clrScheme>
    <a:fontScheme name="consolassss">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343D46"/>
        </a:solidFill>
        <a:ln w="28575">
          <a:solidFill>
            <a:schemeClr val="tx1"/>
          </a:solidFill>
        </a:ln>
        <a:effectLst/>
      </a:spPr>
      <a:bodyPr vert="horz" wrap="squar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sz="2400" dirty="0">
            <a:solidFill>
              <a:srgbClr val="F9AD57"/>
            </a:solidFill>
            <a:latin typeface="Consolas" panose="020B0609020204030204" pitchFamily="49" charset="0"/>
          </a:defRPr>
        </a:defPPr>
      </a:lstStyle>
    </a:spDef>
    <a:txDef>
      <a:spPr>
        <a:noFill/>
      </a:spPr>
      <a:bodyPr wrap="square" rtlCol="0">
        <a:spAutoFit/>
      </a:bodyPr>
      <a:lstStyle>
        <a:defPPr algn="ctr">
          <a:defRPr sz="3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16452</TotalTime>
  <Words>7180</Words>
  <Application>Microsoft Office PowerPoint</Application>
  <PresentationFormat>Widescreen</PresentationFormat>
  <Paragraphs>1748</Paragraphs>
  <Slides>77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Calibri</vt:lpstr>
      <vt:lpstr>Cambria Math</vt:lpstr>
      <vt:lpstr>Consolas</vt:lpstr>
      <vt:lpstr>Eudoxus Sans</vt:lpstr>
      <vt:lpstr>Eudoxus Sans Medium</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 syphax</dc:creator>
  <cp:lastModifiedBy>Syphax Ait oubelli</cp:lastModifiedBy>
  <cp:revision>1254</cp:revision>
  <dcterms:created xsi:type="dcterms:W3CDTF">2019-12-20T21:59:05Z</dcterms:created>
  <dcterms:modified xsi:type="dcterms:W3CDTF">2021-09-30T20:04:40Z</dcterms:modified>
</cp:coreProperties>
</file>