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405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8" r:id="rId67"/>
    <p:sldId id="399" r:id="rId68"/>
    <p:sldId id="397" r:id="rId69"/>
    <p:sldId id="400" r:id="rId70"/>
    <p:sldId id="401" r:id="rId71"/>
    <p:sldId id="402" r:id="rId72"/>
    <p:sldId id="403" r:id="rId73"/>
    <p:sldId id="404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0"/>
            <p14:sldId id="361"/>
            <p14:sldId id="362"/>
            <p14:sldId id="363"/>
            <p14:sldId id="364"/>
            <p14:sldId id="365"/>
            <p14:sldId id="366"/>
            <p14:sldId id="405"/>
            <p14:sldId id="367"/>
            <p14:sldId id="368"/>
            <p14:sldId id="369"/>
            <p14:sldId id="370"/>
            <p14:sldId id="371"/>
            <p14:sldId id="372"/>
            <p14:sldId id="373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9"/>
            <p14:sldId id="397"/>
            <p14:sldId id="400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B57"/>
    <a:srgbClr val="A6ACB9"/>
    <a:srgbClr val="00EFD1"/>
    <a:srgbClr val="343D46"/>
    <a:srgbClr val="F9AE57"/>
    <a:srgbClr val="A5FDB9"/>
    <a:srgbClr val="8690FA"/>
    <a:srgbClr val="EC5E66"/>
    <a:srgbClr val="33CCFF"/>
    <a:srgbClr val="68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D7149-ECEC-4C28-B50A-62963E4F4785}" v="1857" dt="2021-10-06T17:31:59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0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120" y="258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8BED7149-ECEC-4C28-B50A-62963E4F4785}"/>
    <pc:docChg chg="undo redo custSel addSld delSld modSld sldOrd modSection">
      <pc:chgData name="Syphax Ait oubelli" userId="ecf726b1934da71b" providerId="LiveId" clId="{8BED7149-ECEC-4C28-B50A-62963E4F4785}" dt="2021-10-07T11:58:23.862" v="3725" actId="478"/>
      <pc:docMkLst>
        <pc:docMk/>
      </pc:docMkLst>
      <pc:sldChg chg="addSp delSp modSp mod modTransition">
        <pc:chgData name="Syphax Ait oubelli" userId="ecf726b1934da71b" providerId="LiveId" clId="{8BED7149-ECEC-4C28-B50A-62963E4F4785}" dt="2021-09-12T20:56:40.043" v="3619" actId="1076"/>
        <pc:sldMkLst>
          <pc:docMk/>
          <pc:sldMk cId="14798839" sldId="332"/>
        </pc:sldMkLst>
        <pc:spChg chg="mod">
          <ac:chgData name="Syphax Ait oubelli" userId="ecf726b1934da71b" providerId="LiveId" clId="{8BED7149-ECEC-4C28-B50A-62963E4F4785}" dt="2021-09-12T17:14:37.468" v="12" actId="20577"/>
          <ac:spMkLst>
            <pc:docMk/>
            <pc:sldMk cId="14798839" sldId="332"/>
            <ac:spMk id="2" creationId="{3B058406-6079-4C6C-B29B-FFE8036C3DA8}"/>
          </ac:spMkLst>
        </pc:spChg>
        <pc:spChg chg="add mod">
          <ac:chgData name="Syphax Ait oubelli" userId="ecf726b1934da71b" providerId="LiveId" clId="{8BED7149-ECEC-4C28-B50A-62963E4F4785}" dt="2021-09-12T17:22:11.541" v="29" actId="208"/>
          <ac:spMkLst>
            <pc:docMk/>
            <pc:sldMk cId="14798839" sldId="332"/>
            <ac:spMk id="3" creationId="{176EF828-0A5E-4992-9898-1F88378849FB}"/>
          </ac:spMkLst>
        </pc:spChg>
        <pc:spChg chg="add mod">
          <ac:chgData name="Syphax Ait oubelli" userId="ecf726b1934da71b" providerId="LiveId" clId="{8BED7149-ECEC-4C28-B50A-62963E4F4785}" dt="2021-09-12T17:22:46.621" v="34" actId="207"/>
          <ac:spMkLst>
            <pc:docMk/>
            <pc:sldMk cId="14798839" sldId="332"/>
            <ac:spMk id="5" creationId="{E6D0791D-D083-475D-9D9D-BF6A5877CD07}"/>
          </ac:spMkLst>
        </pc:spChg>
        <pc:spChg chg="add mod">
          <ac:chgData name="Syphax Ait oubelli" userId="ecf726b1934da71b" providerId="LiveId" clId="{8BED7149-ECEC-4C28-B50A-62963E4F4785}" dt="2021-09-12T17:22:46.621" v="34" actId="207"/>
          <ac:spMkLst>
            <pc:docMk/>
            <pc:sldMk cId="14798839" sldId="332"/>
            <ac:spMk id="9" creationId="{DA9F9259-CC61-4255-BF42-44FC8E596EC0}"/>
          </ac:spMkLst>
        </pc:spChg>
        <pc:grpChg chg="del">
          <ac:chgData name="Syphax Ait oubelli" userId="ecf726b1934da71b" providerId="LiveId" clId="{8BED7149-ECEC-4C28-B50A-62963E4F4785}" dt="2021-09-12T17:21:13.434" v="13" actId="478"/>
          <ac:grpSpMkLst>
            <pc:docMk/>
            <pc:sldMk cId="14798839" sldId="332"/>
            <ac:grpSpMk id="8" creationId="{F43BB191-9B9C-47B4-AB4B-6759F332090E}"/>
          </ac:grpSpMkLst>
        </pc:grpChg>
        <pc:picChg chg="add mod">
          <ac:chgData name="Syphax Ait oubelli" userId="ecf726b1934da71b" providerId="LiveId" clId="{8BED7149-ECEC-4C28-B50A-62963E4F4785}" dt="2021-09-12T17:23:37.339" v="40" actId="1076"/>
          <ac:picMkLst>
            <pc:docMk/>
            <pc:sldMk cId="14798839" sldId="332"/>
            <ac:picMk id="10" creationId="{A842F128-3A04-42A9-9CCE-CCBC724CB3A6}"/>
          </ac:picMkLst>
        </pc:picChg>
        <pc:picChg chg="add mod">
          <ac:chgData name="Syphax Ait oubelli" userId="ecf726b1934da71b" providerId="LiveId" clId="{8BED7149-ECEC-4C28-B50A-62963E4F4785}" dt="2021-09-12T20:56:38.234" v="3617" actId="1076"/>
          <ac:picMkLst>
            <pc:docMk/>
            <pc:sldMk cId="14798839" sldId="332"/>
            <ac:picMk id="11" creationId="{3B73B8B2-A56D-426C-A4B6-33FEFD614D33}"/>
          </ac:picMkLst>
        </pc:picChg>
        <pc:picChg chg="add mod">
          <ac:chgData name="Syphax Ait oubelli" userId="ecf726b1934da71b" providerId="LiveId" clId="{8BED7149-ECEC-4C28-B50A-62963E4F4785}" dt="2021-09-12T20:56:40.043" v="3619" actId="1076"/>
          <ac:picMkLst>
            <pc:docMk/>
            <pc:sldMk cId="14798839" sldId="332"/>
            <ac:picMk id="12" creationId="{F8CE89A5-D70D-4317-A52D-5642143A658A}"/>
          </ac:picMkLst>
        </pc:pic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730545160" sldId="333"/>
        </pc:sldMkLst>
      </pc:sldChg>
      <pc:sldChg chg="addSp delSp modSp add mod">
        <pc:chgData name="Syphax Ait oubelli" userId="ecf726b1934da71b" providerId="LiveId" clId="{8BED7149-ECEC-4C28-B50A-62963E4F4785}" dt="2021-09-12T17:26:14.281" v="63" actId="478"/>
        <pc:sldMkLst>
          <pc:docMk/>
          <pc:sldMk cId="1881200179" sldId="333"/>
        </pc:sldMkLst>
        <pc:spChg chg="del">
          <ac:chgData name="Syphax Ait oubelli" userId="ecf726b1934da71b" providerId="LiveId" clId="{8BED7149-ECEC-4C28-B50A-62963E4F4785}" dt="2021-09-12T17:24:39.720" v="43" actId="478"/>
          <ac:spMkLst>
            <pc:docMk/>
            <pc:sldMk cId="1881200179" sldId="333"/>
            <ac:spMk id="2" creationId="{3B058406-6079-4C6C-B29B-FFE8036C3DA8}"/>
          </ac:spMkLst>
        </pc:spChg>
        <pc:spChg chg="del">
          <ac:chgData name="Syphax Ait oubelli" userId="ecf726b1934da71b" providerId="LiveId" clId="{8BED7149-ECEC-4C28-B50A-62963E4F4785}" dt="2021-09-12T17:24:39.720" v="43" actId="478"/>
          <ac:spMkLst>
            <pc:docMk/>
            <pc:sldMk cId="1881200179" sldId="333"/>
            <ac:spMk id="3" creationId="{176EF828-0A5E-4992-9898-1F88378849FB}"/>
          </ac:spMkLst>
        </pc:spChg>
        <pc:spChg chg="add mod">
          <ac:chgData name="Syphax Ait oubelli" userId="ecf726b1934da71b" providerId="LiveId" clId="{8BED7149-ECEC-4C28-B50A-62963E4F4785}" dt="2021-09-12T17:26:01.825" v="56" actId="1076"/>
          <ac:spMkLst>
            <pc:docMk/>
            <pc:sldMk cId="1881200179" sldId="333"/>
            <ac:spMk id="4" creationId="{7F04657B-ACD6-4CD9-8659-66621509F73F}"/>
          </ac:spMkLst>
        </pc:spChg>
        <pc:spChg chg="del">
          <ac:chgData name="Syphax Ait oubelli" userId="ecf726b1934da71b" providerId="LiveId" clId="{8BED7149-ECEC-4C28-B50A-62963E4F4785}" dt="2021-09-12T17:24:39.720" v="43" actId="478"/>
          <ac:spMkLst>
            <pc:docMk/>
            <pc:sldMk cId="1881200179" sldId="333"/>
            <ac:spMk id="5" creationId="{E6D0791D-D083-475D-9D9D-BF6A5877CD07}"/>
          </ac:spMkLst>
        </pc:spChg>
        <pc:spChg chg="del">
          <ac:chgData name="Syphax Ait oubelli" userId="ecf726b1934da71b" providerId="LiveId" clId="{8BED7149-ECEC-4C28-B50A-62963E4F4785}" dt="2021-09-12T17:24:39.720" v="43" actId="478"/>
          <ac:spMkLst>
            <pc:docMk/>
            <pc:sldMk cId="1881200179" sldId="333"/>
            <ac:spMk id="9" creationId="{DA9F9259-CC61-4255-BF42-44FC8E596EC0}"/>
          </ac:spMkLst>
        </pc:spChg>
        <pc:picChg chg="add del mod">
          <ac:chgData name="Syphax Ait oubelli" userId="ecf726b1934da71b" providerId="LiveId" clId="{8BED7149-ECEC-4C28-B50A-62963E4F4785}" dt="2021-09-12T17:26:14.281" v="63" actId="478"/>
          <ac:picMkLst>
            <pc:docMk/>
            <pc:sldMk cId="1881200179" sldId="333"/>
            <ac:picMk id="7" creationId="{CE1904DB-5867-42D4-92E6-831B20306AA2}"/>
          </ac:picMkLst>
        </pc:picChg>
        <pc:picChg chg="add mod">
          <ac:chgData name="Syphax Ait oubelli" userId="ecf726b1934da71b" providerId="LiveId" clId="{8BED7149-ECEC-4C28-B50A-62963E4F4785}" dt="2021-09-12T17:26:01.825" v="56" actId="1076"/>
          <ac:picMkLst>
            <pc:docMk/>
            <pc:sldMk cId="1881200179" sldId="333"/>
            <ac:picMk id="8" creationId="{1F52F9D6-69B7-4620-98E6-FA48EFCC48D8}"/>
          </ac:picMkLst>
        </pc:picChg>
        <pc:picChg chg="del">
          <ac:chgData name="Syphax Ait oubelli" userId="ecf726b1934da71b" providerId="LiveId" clId="{8BED7149-ECEC-4C28-B50A-62963E4F4785}" dt="2021-09-12T17:24:39.720" v="43" actId="478"/>
          <ac:picMkLst>
            <pc:docMk/>
            <pc:sldMk cId="1881200179" sldId="333"/>
            <ac:picMk id="10" creationId="{A842F128-3A04-42A9-9CCE-CCBC724CB3A6}"/>
          </ac:picMkLst>
        </pc:picChg>
        <pc:picChg chg="add mod">
          <ac:chgData name="Syphax Ait oubelli" userId="ecf726b1934da71b" providerId="LiveId" clId="{8BED7149-ECEC-4C28-B50A-62963E4F4785}" dt="2021-09-12T17:26:01.825" v="56" actId="1076"/>
          <ac:picMkLst>
            <pc:docMk/>
            <pc:sldMk cId="1881200179" sldId="333"/>
            <ac:picMk id="11" creationId="{C3EA93E2-1899-4A21-B529-FD44E2E2CF89}"/>
          </ac:picMkLst>
        </pc:picChg>
        <pc:picChg chg="add mod">
          <ac:chgData name="Syphax Ait oubelli" userId="ecf726b1934da71b" providerId="LiveId" clId="{8BED7149-ECEC-4C28-B50A-62963E4F4785}" dt="2021-09-12T17:26:01.825" v="56" actId="1076"/>
          <ac:picMkLst>
            <pc:docMk/>
            <pc:sldMk cId="1881200179" sldId="333"/>
            <ac:picMk id="12" creationId="{08A9BB08-C4E0-4E20-8B3F-A2C33B74B981}"/>
          </ac:picMkLst>
        </pc:picChg>
      </pc:sldChg>
      <pc:sldChg chg="add">
        <pc:chgData name="Syphax Ait oubelli" userId="ecf726b1934da71b" providerId="LiveId" clId="{8BED7149-ECEC-4C28-B50A-62963E4F4785}" dt="2021-09-12T17:26:10.858" v="62" actId="2890"/>
        <pc:sldMkLst>
          <pc:docMk/>
          <pc:sldMk cId="1138357726" sldId="334"/>
        </pc:sldMkLst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3965280871" sldId="334"/>
        </pc:sldMkLst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3089138185" sldId="335"/>
        </pc:sldMkLst>
      </pc:sldChg>
      <pc:sldChg chg="addSp delSp modSp add mod">
        <pc:chgData name="Syphax Ait oubelli" userId="ecf726b1934da71b" providerId="LiveId" clId="{8BED7149-ECEC-4C28-B50A-62963E4F4785}" dt="2021-09-12T17:32:50.729" v="368" actId="1076"/>
        <pc:sldMkLst>
          <pc:docMk/>
          <pc:sldMk cId="3536310084" sldId="335"/>
        </pc:sldMkLst>
        <pc:spChg chg="add mod">
          <ac:chgData name="Syphax Ait oubelli" userId="ecf726b1934da71b" providerId="LiveId" clId="{8BED7149-ECEC-4C28-B50A-62963E4F4785}" dt="2021-09-12T17:27:32.165" v="240" actId="207"/>
          <ac:spMkLst>
            <pc:docMk/>
            <pc:sldMk cId="3536310084" sldId="335"/>
            <ac:spMk id="2" creationId="{0EEC00F0-80F3-4D8D-B299-EB63945E403D}"/>
          </ac:spMkLst>
        </pc:spChg>
        <pc:spChg chg="del">
          <ac:chgData name="Syphax Ait oubelli" userId="ecf726b1934da71b" providerId="LiveId" clId="{8BED7149-ECEC-4C28-B50A-62963E4F4785}" dt="2021-09-12T17:26:25.929" v="65" actId="478"/>
          <ac:spMkLst>
            <pc:docMk/>
            <pc:sldMk cId="3536310084" sldId="335"/>
            <ac:spMk id="4" creationId="{7F04657B-ACD6-4CD9-8659-66621509F73F}"/>
          </ac:spMkLst>
        </pc:spChg>
        <pc:spChg chg="add mod">
          <ac:chgData name="Syphax Ait oubelli" userId="ecf726b1934da71b" providerId="LiveId" clId="{8BED7149-ECEC-4C28-B50A-62963E4F4785}" dt="2021-09-12T17:29:03.206" v="279" actId="1076"/>
          <ac:spMkLst>
            <pc:docMk/>
            <pc:sldMk cId="3536310084" sldId="335"/>
            <ac:spMk id="9" creationId="{9D110557-2651-493F-9942-BCE7000D19D4}"/>
          </ac:spMkLst>
        </pc:spChg>
        <pc:spChg chg="add mod">
          <ac:chgData name="Syphax Ait oubelli" userId="ecf726b1934da71b" providerId="LiveId" clId="{8BED7149-ECEC-4C28-B50A-62963E4F4785}" dt="2021-09-12T17:30:57.273" v="313" actId="20577"/>
          <ac:spMkLst>
            <pc:docMk/>
            <pc:sldMk cId="3536310084" sldId="335"/>
            <ac:spMk id="10" creationId="{98FC4192-0FE8-4863-B2A8-E98A626A7308}"/>
          </ac:spMkLst>
        </pc:spChg>
        <pc:spChg chg="add mod">
          <ac:chgData name="Syphax Ait oubelli" userId="ecf726b1934da71b" providerId="LiveId" clId="{8BED7149-ECEC-4C28-B50A-62963E4F4785}" dt="2021-09-12T17:32:50.729" v="368" actId="1076"/>
          <ac:spMkLst>
            <pc:docMk/>
            <pc:sldMk cId="3536310084" sldId="335"/>
            <ac:spMk id="13" creationId="{92E5CFEF-676D-44E4-8F28-B16D76864983}"/>
          </ac:spMkLst>
        </pc:spChg>
        <pc:picChg chg="del">
          <ac:chgData name="Syphax Ait oubelli" userId="ecf726b1934da71b" providerId="LiveId" clId="{8BED7149-ECEC-4C28-B50A-62963E4F4785}" dt="2021-09-12T17:26:25.929" v="65" actId="478"/>
          <ac:picMkLst>
            <pc:docMk/>
            <pc:sldMk cId="3536310084" sldId="335"/>
            <ac:picMk id="7" creationId="{CE1904DB-5867-42D4-92E6-831B20306AA2}"/>
          </ac:picMkLst>
        </pc:picChg>
        <pc:picChg chg="del">
          <ac:chgData name="Syphax Ait oubelli" userId="ecf726b1934da71b" providerId="LiveId" clId="{8BED7149-ECEC-4C28-B50A-62963E4F4785}" dt="2021-09-12T17:26:25.929" v="65" actId="478"/>
          <ac:picMkLst>
            <pc:docMk/>
            <pc:sldMk cId="3536310084" sldId="335"/>
            <ac:picMk id="8" creationId="{1F52F9D6-69B7-4620-98E6-FA48EFCC48D8}"/>
          </ac:picMkLst>
        </pc:picChg>
        <pc:picChg chg="del">
          <ac:chgData name="Syphax Ait oubelli" userId="ecf726b1934da71b" providerId="LiveId" clId="{8BED7149-ECEC-4C28-B50A-62963E4F4785}" dt="2021-09-12T17:26:25.929" v="65" actId="478"/>
          <ac:picMkLst>
            <pc:docMk/>
            <pc:sldMk cId="3536310084" sldId="335"/>
            <ac:picMk id="11" creationId="{C3EA93E2-1899-4A21-B529-FD44E2E2CF89}"/>
          </ac:picMkLst>
        </pc:picChg>
        <pc:picChg chg="del">
          <ac:chgData name="Syphax Ait oubelli" userId="ecf726b1934da71b" providerId="LiveId" clId="{8BED7149-ECEC-4C28-B50A-62963E4F4785}" dt="2021-09-12T17:26:25.929" v="65" actId="478"/>
          <ac:picMkLst>
            <pc:docMk/>
            <pc:sldMk cId="3536310084" sldId="335"/>
            <ac:picMk id="12" creationId="{08A9BB08-C4E0-4E20-8B3F-A2C33B74B981}"/>
          </ac:picMkLst>
        </pc:pic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838851283" sldId="336"/>
        </pc:sldMkLst>
      </pc:sldChg>
      <pc:sldChg chg="addSp delSp modSp add mod">
        <pc:chgData name="Syphax Ait oubelli" userId="ecf726b1934da71b" providerId="LiveId" clId="{8BED7149-ECEC-4C28-B50A-62963E4F4785}" dt="2021-09-12T18:01:38.118" v="630" actId="1076"/>
        <pc:sldMkLst>
          <pc:docMk/>
          <pc:sldMk cId="2907718509" sldId="336"/>
        </pc:sldMkLst>
        <pc:spChg chg="del">
          <ac:chgData name="Syphax Ait oubelli" userId="ecf726b1934da71b" providerId="LiveId" clId="{8BED7149-ECEC-4C28-B50A-62963E4F4785}" dt="2021-09-12T17:54:39.893" v="370" actId="478"/>
          <ac:spMkLst>
            <pc:docMk/>
            <pc:sldMk cId="2907718509" sldId="336"/>
            <ac:spMk id="2" creationId="{0EEC00F0-80F3-4D8D-B299-EB63945E403D}"/>
          </ac:spMkLst>
        </pc:spChg>
        <pc:spChg chg="add mod">
          <ac:chgData name="Syphax Ait oubelli" userId="ecf726b1934da71b" providerId="LiveId" clId="{8BED7149-ECEC-4C28-B50A-62963E4F4785}" dt="2021-09-12T18:00:25.259" v="600" actId="207"/>
          <ac:spMkLst>
            <pc:docMk/>
            <pc:sldMk cId="2907718509" sldId="336"/>
            <ac:spMk id="3" creationId="{171397D4-78A1-4E1F-9D85-4B24F1791603}"/>
          </ac:spMkLst>
        </pc:spChg>
        <pc:spChg chg="add mod">
          <ac:chgData name="Syphax Ait oubelli" userId="ecf726b1934da71b" providerId="LiveId" clId="{8BED7149-ECEC-4C28-B50A-62963E4F4785}" dt="2021-09-12T18:00:19.309" v="598" actId="1076"/>
          <ac:spMkLst>
            <pc:docMk/>
            <pc:sldMk cId="2907718509" sldId="336"/>
            <ac:spMk id="4" creationId="{FD3FB128-E195-4E9F-AFF7-01E2B3EF017E}"/>
          </ac:spMkLst>
        </pc:spChg>
        <pc:spChg chg="add mod">
          <ac:chgData name="Syphax Ait oubelli" userId="ecf726b1934da71b" providerId="LiveId" clId="{8BED7149-ECEC-4C28-B50A-62963E4F4785}" dt="2021-09-12T18:01:32.109" v="626" actId="1582"/>
          <ac:spMkLst>
            <pc:docMk/>
            <pc:sldMk cId="2907718509" sldId="336"/>
            <ac:spMk id="5" creationId="{6142DD27-E79A-472D-8A61-2DC9A1DB6BB7}"/>
          </ac:spMkLst>
        </pc:spChg>
        <pc:spChg chg="add mod">
          <ac:chgData name="Syphax Ait oubelli" userId="ecf726b1934da71b" providerId="LiveId" clId="{8BED7149-ECEC-4C28-B50A-62963E4F4785}" dt="2021-09-12T18:01:38.118" v="630" actId="1076"/>
          <ac:spMkLst>
            <pc:docMk/>
            <pc:sldMk cId="2907718509" sldId="336"/>
            <ac:spMk id="6" creationId="{141E9D45-39DE-46C9-B52E-1BDCD30CE1DD}"/>
          </ac:spMkLst>
        </pc:spChg>
        <pc:spChg chg="add del mod">
          <ac:chgData name="Syphax Ait oubelli" userId="ecf726b1934da71b" providerId="LiveId" clId="{8BED7149-ECEC-4C28-B50A-62963E4F4785}" dt="2021-09-12T18:00:01.837" v="593" actId="478"/>
          <ac:spMkLst>
            <pc:docMk/>
            <pc:sldMk cId="2907718509" sldId="336"/>
            <ac:spMk id="8" creationId="{F2BA8559-D873-4C68-A3EA-0F0040B3CCD2}"/>
          </ac:spMkLst>
        </pc:spChg>
        <pc:spChg chg="del">
          <ac:chgData name="Syphax Ait oubelli" userId="ecf726b1934da71b" providerId="LiveId" clId="{8BED7149-ECEC-4C28-B50A-62963E4F4785}" dt="2021-09-12T17:54:39.893" v="370" actId="478"/>
          <ac:spMkLst>
            <pc:docMk/>
            <pc:sldMk cId="2907718509" sldId="336"/>
            <ac:spMk id="9" creationId="{9D110557-2651-493F-9942-BCE7000D19D4}"/>
          </ac:spMkLst>
        </pc:spChg>
        <pc:spChg chg="del">
          <ac:chgData name="Syphax Ait oubelli" userId="ecf726b1934da71b" providerId="LiveId" clId="{8BED7149-ECEC-4C28-B50A-62963E4F4785}" dt="2021-09-12T17:54:39.893" v="370" actId="478"/>
          <ac:spMkLst>
            <pc:docMk/>
            <pc:sldMk cId="2907718509" sldId="336"/>
            <ac:spMk id="10" creationId="{98FC4192-0FE8-4863-B2A8-E98A626A7308}"/>
          </ac:spMkLst>
        </pc:spChg>
        <pc:spChg chg="del">
          <ac:chgData name="Syphax Ait oubelli" userId="ecf726b1934da71b" providerId="LiveId" clId="{8BED7149-ECEC-4C28-B50A-62963E4F4785}" dt="2021-09-12T17:54:39.893" v="370" actId="478"/>
          <ac:spMkLst>
            <pc:docMk/>
            <pc:sldMk cId="2907718509" sldId="336"/>
            <ac:spMk id="13" creationId="{92E5CFEF-676D-44E4-8F28-B16D76864983}"/>
          </ac:spMkLst>
        </pc:spChg>
      </pc:sldChg>
      <pc:sldChg chg="addSp modSp add mod">
        <pc:chgData name="Syphax Ait oubelli" userId="ecf726b1934da71b" providerId="LiveId" clId="{8BED7149-ECEC-4C28-B50A-62963E4F4785}" dt="2021-09-12T18:01:41.313" v="631"/>
        <pc:sldMkLst>
          <pc:docMk/>
          <pc:sldMk cId="1060550932" sldId="337"/>
        </pc:sldMkLst>
        <pc:spChg chg="add mod">
          <ac:chgData name="Syphax Ait oubelli" userId="ecf726b1934da71b" providerId="LiveId" clId="{8BED7149-ECEC-4C28-B50A-62963E4F4785}" dt="2021-09-12T18:01:09.717" v="619" actId="113"/>
          <ac:spMkLst>
            <pc:docMk/>
            <pc:sldMk cId="1060550932" sldId="337"/>
            <ac:spMk id="5" creationId="{A84E8F90-4C6F-4D61-98F8-1518778D86FF}"/>
          </ac:spMkLst>
        </pc:spChg>
        <pc:spChg chg="add mod">
          <ac:chgData name="Syphax Ait oubelli" userId="ecf726b1934da71b" providerId="LiveId" clId="{8BED7149-ECEC-4C28-B50A-62963E4F4785}" dt="2021-09-12T18:01:09.717" v="619" actId="113"/>
          <ac:spMkLst>
            <pc:docMk/>
            <pc:sldMk cId="1060550932" sldId="337"/>
            <ac:spMk id="6" creationId="{A72ABCB4-6516-4C55-BDD5-7257E987CA8E}"/>
          </ac:spMkLst>
        </pc:spChg>
        <pc:spChg chg="add mod">
          <ac:chgData name="Syphax Ait oubelli" userId="ecf726b1934da71b" providerId="LiveId" clId="{8BED7149-ECEC-4C28-B50A-62963E4F4785}" dt="2021-09-12T18:01:09.717" v="619" actId="113"/>
          <ac:spMkLst>
            <pc:docMk/>
            <pc:sldMk cId="1060550932" sldId="337"/>
            <ac:spMk id="7" creationId="{57E19E01-7FBD-4BFB-939A-EDDDB3C59738}"/>
          </ac:spMkLst>
        </pc:spChg>
        <pc:spChg chg="add mod">
          <ac:chgData name="Syphax Ait oubelli" userId="ecf726b1934da71b" providerId="LiveId" clId="{8BED7149-ECEC-4C28-B50A-62963E4F4785}" dt="2021-09-12T18:01:41.313" v="631"/>
          <ac:spMkLst>
            <pc:docMk/>
            <pc:sldMk cId="1060550932" sldId="337"/>
            <ac:spMk id="8" creationId="{1FEFCEDA-3BC8-475E-A75B-D8FCB4E07B02}"/>
          </ac:spMkLst>
        </pc:spChg>
        <pc:spChg chg="add mod">
          <ac:chgData name="Syphax Ait oubelli" userId="ecf726b1934da71b" providerId="LiveId" clId="{8BED7149-ECEC-4C28-B50A-62963E4F4785}" dt="2021-09-12T18:01:41.313" v="631"/>
          <ac:spMkLst>
            <pc:docMk/>
            <pc:sldMk cId="1060550932" sldId="337"/>
            <ac:spMk id="9" creationId="{8E429FBD-4108-4BDA-8E58-D78D98511C2D}"/>
          </ac:spMkLst>
        </pc:sp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4126660452" sldId="337"/>
        </pc:sldMkLst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2187991963" sldId="338"/>
        </pc:sldMkLst>
      </pc:sldChg>
      <pc:sldChg chg="add">
        <pc:chgData name="Syphax Ait oubelli" userId="ecf726b1934da71b" providerId="LiveId" clId="{8BED7149-ECEC-4C28-B50A-62963E4F4785}" dt="2021-09-12T18:07:23.242" v="632"/>
        <pc:sldMkLst>
          <pc:docMk/>
          <pc:sldMk cId="4056778406" sldId="338"/>
        </pc:sldMkLst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199121168" sldId="339"/>
        </pc:sldMkLst>
      </pc:sldChg>
      <pc:sldChg chg="modSp add mod">
        <pc:chgData name="Syphax Ait oubelli" userId="ecf726b1934da71b" providerId="LiveId" clId="{8BED7149-ECEC-4C28-B50A-62963E4F4785}" dt="2021-09-12T18:07:58.662" v="650" actId="20577"/>
        <pc:sldMkLst>
          <pc:docMk/>
          <pc:sldMk cId="3983874573" sldId="339"/>
        </pc:sldMkLst>
        <pc:spChg chg="mod">
          <ac:chgData name="Syphax Ait oubelli" userId="ecf726b1934da71b" providerId="LiveId" clId="{8BED7149-ECEC-4C28-B50A-62963E4F4785}" dt="2021-09-12T18:07:56.683" v="649" actId="403"/>
          <ac:spMkLst>
            <pc:docMk/>
            <pc:sldMk cId="3983874573" sldId="339"/>
            <ac:spMk id="4" creationId="{3ED8ADC8-019E-4031-809D-6EB90B78E87C}"/>
          </ac:spMkLst>
        </pc:spChg>
        <pc:spChg chg="mod">
          <ac:chgData name="Syphax Ait oubelli" userId="ecf726b1934da71b" providerId="LiveId" clId="{8BED7149-ECEC-4C28-B50A-62963E4F4785}" dt="2021-09-12T18:07:52.148" v="648" actId="403"/>
          <ac:spMkLst>
            <pc:docMk/>
            <pc:sldMk cId="3983874573" sldId="339"/>
            <ac:spMk id="5" creationId="{DC573F72-CF48-4B4F-88C4-A948D022840F}"/>
          </ac:spMkLst>
        </pc:spChg>
        <pc:spChg chg="mod">
          <ac:chgData name="Syphax Ait oubelli" userId="ecf726b1934da71b" providerId="LiveId" clId="{8BED7149-ECEC-4C28-B50A-62963E4F4785}" dt="2021-09-12T18:07:58.662" v="650" actId="20577"/>
          <ac:spMkLst>
            <pc:docMk/>
            <pc:sldMk cId="3983874573" sldId="339"/>
            <ac:spMk id="6" creationId="{1F1A1DE4-8930-4368-AF8A-C2A4CF754303}"/>
          </ac:spMkLst>
        </pc:spChg>
      </pc:sldChg>
      <pc:sldChg chg="addSp delSp modSp add mod">
        <pc:chgData name="Syphax Ait oubelli" userId="ecf726b1934da71b" providerId="LiveId" clId="{8BED7149-ECEC-4C28-B50A-62963E4F4785}" dt="2021-09-12T18:17:27.526" v="806" actId="6549"/>
        <pc:sldMkLst>
          <pc:docMk/>
          <pc:sldMk cId="1060203237" sldId="340"/>
        </pc:sldMkLst>
        <pc:spChg chg="add mod">
          <ac:chgData name="Syphax Ait oubelli" userId="ecf726b1934da71b" providerId="LiveId" clId="{8BED7149-ECEC-4C28-B50A-62963E4F4785}" dt="2021-09-12T18:17:27.526" v="806" actId="6549"/>
          <ac:spMkLst>
            <pc:docMk/>
            <pc:sldMk cId="1060203237" sldId="340"/>
            <ac:spMk id="2" creationId="{0D43B6DE-4B91-401D-AA01-1D04A3620780}"/>
          </ac:spMkLst>
        </pc:spChg>
        <pc:spChg chg="del">
          <ac:chgData name="Syphax Ait oubelli" userId="ecf726b1934da71b" providerId="LiveId" clId="{8BED7149-ECEC-4C28-B50A-62963E4F4785}" dt="2021-09-12T18:15:18.765" v="652" actId="478"/>
          <ac:spMkLst>
            <pc:docMk/>
            <pc:sldMk cId="1060203237" sldId="340"/>
            <ac:spMk id="4" creationId="{3ED8ADC8-019E-4031-809D-6EB90B78E87C}"/>
          </ac:spMkLst>
        </pc:spChg>
        <pc:spChg chg="del">
          <ac:chgData name="Syphax Ait oubelli" userId="ecf726b1934da71b" providerId="LiveId" clId="{8BED7149-ECEC-4C28-B50A-62963E4F4785}" dt="2021-09-12T18:15:18.765" v="652" actId="478"/>
          <ac:spMkLst>
            <pc:docMk/>
            <pc:sldMk cId="1060203237" sldId="340"/>
            <ac:spMk id="5" creationId="{DC573F72-CF48-4B4F-88C4-A948D022840F}"/>
          </ac:spMkLst>
        </pc:spChg>
        <pc:spChg chg="del">
          <ac:chgData name="Syphax Ait oubelli" userId="ecf726b1934da71b" providerId="LiveId" clId="{8BED7149-ECEC-4C28-B50A-62963E4F4785}" dt="2021-09-12T18:15:18.765" v="652" actId="478"/>
          <ac:spMkLst>
            <pc:docMk/>
            <pc:sldMk cId="1060203237" sldId="340"/>
            <ac:spMk id="6" creationId="{1F1A1DE4-8930-4368-AF8A-C2A4CF754303}"/>
          </ac:spMkLst>
        </pc:spChg>
        <pc:cxnChg chg="del mod">
          <ac:chgData name="Syphax Ait oubelli" userId="ecf726b1934da71b" providerId="LiveId" clId="{8BED7149-ECEC-4C28-B50A-62963E4F4785}" dt="2021-09-12T18:15:18.765" v="652" actId="478"/>
          <ac:cxnSpMkLst>
            <pc:docMk/>
            <pc:sldMk cId="1060203237" sldId="340"/>
            <ac:cxnSpMk id="3" creationId="{1B1AE643-F16A-4826-8A28-CA5D826BDB44}"/>
          </ac:cxnSpMkLst>
        </pc:cxnChg>
        <pc:cxnChg chg="del">
          <ac:chgData name="Syphax Ait oubelli" userId="ecf726b1934da71b" providerId="LiveId" clId="{8BED7149-ECEC-4C28-B50A-62963E4F4785}" dt="2021-09-12T18:15:18.765" v="652" actId="478"/>
          <ac:cxnSpMkLst>
            <pc:docMk/>
            <pc:sldMk cId="1060203237" sldId="340"/>
            <ac:cxnSpMk id="7" creationId="{CECDB6E6-C1A2-4831-8B47-EE8E7A652836}"/>
          </ac:cxnSpMkLst>
        </pc:cxn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656311552" sldId="340"/>
        </pc:sldMkLst>
      </pc:sldChg>
      <pc:sldChg chg="addSp delSp modSp add mod">
        <pc:chgData name="Syphax Ait oubelli" userId="ecf726b1934da71b" providerId="LiveId" clId="{8BED7149-ECEC-4C28-B50A-62963E4F4785}" dt="2021-09-12T18:19:31.961" v="831" actId="1076"/>
        <pc:sldMkLst>
          <pc:docMk/>
          <pc:sldMk cId="566777419" sldId="341"/>
        </pc:sldMkLst>
        <pc:spChg chg="add mod">
          <ac:chgData name="Syphax Ait oubelli" userId="ecf726b1934da71b" providerId="LiveId" clId="{8BED7149-ECEC-4C28-B50A-62963E4F4785}" dt="2021-09-12T18:19:24.170" v="826" actId="1076"/>
          <ac:spMkLst>
            <pc:docMk/>
            <pc:sldMk cId="566777419" sldId="341"/>
            <ac:spMk id="2" creationId="{A55D50BA-3589-4B10-A69D-8878BE54B04B}"/>
          </ac:spMkLst>
        </pc:spChg>
        <pc:spChg chg="del">
          <ac:chgData name="Syphax Ait oubelli" userId="ecf726b1934da71b" providerId="LiveId" clId="{8BED7149-ECEC-4C28-B50A-62963E4F4785}" dt="2021-09-12T18:17:53.414" v="808" actId="478"/>
          <ac:spMkLst>
            <pc:docMk/>
            <pc:sldMk cId="566777419" sldId="341"/>
            <ac:spMk id="3" creationId="{171397D4-78A1-4E1F-9D85-4B24F1791603}"/>
          </ac:spMkLst>
        </pc:spChg>
        <pc:spChg chg="mod">
          <ac:chgData name="Syphax Ait oubelli" userId="ecf726b1934da71b" providerId="LiveId" clId="{8BED7149-ECEC-4C28-B50A-62963E4F4785}" dt="2021-09-12T18:19:12.748" v="816" actId="1076"/>
          <ac:spMkLst>
            <pc:docMk/>
            <pc:sldMk cId="566777419" sldId="341"/>
            <ac:spMk id="4" creationId="{FD3FB128-E195-4E9F-AFF7-01E2B3EF017E}"/>
          </ac:spMkLst>
        </pc:spChg>
        <pc:spChg chg="mod">
          <ac:chgData name="Syphax Ait oubelli" userId="ecf726b1934da71b" providerId="LiveId" clId="{8BED7149-ECEC-4C28-B50A-62963E4F4785}" dt="2021-09-12T18:19:12.748" v="816" actId="1076"/>
          <ac:spMkLst>
            <pc:docMk/>
            <pc:sldMk cId="566777419" sldId="341"/>
            <ac:spMk id="5" creationId="{6142DD27-E79A-472D-8A61-2DC9A1DB6BB7}"/>
          </ac:spMkLst>
        </pc:spChg>
        <pc:spChg chg="mod">
          <ac:chgData name="Syphax Ait oubelli" userId="ecf726b1934da71b" providerId="LiveId" clId="{8BED7149-ECEC-4C28-B50A-62963E4F4785}" dt="2021-09-12T18:19:12.748" v="816" actId="1076"/>
          <ac:spMkLst>
            <pc:docMk/>
            <pc:sldMk cId="566777419" sldId="341"/>
            <ac:spMk id="6" creationId="{141E9D45-39DE-46C9-B52E-1BDCD30CE1DD}"/>
          </ac:spMkLst>
        </pc:spChg>
        <pc:spChg chg="add mod">
          <ac:chgData name="Syphax Ait oubelli" userId="ecf726b1934da71b" providerId="LiveId" clId="{8BED7149-ECEC-4C28-B50A-62963E4F4785}" dt="2021-09-12T18:19:31.961" v="831" actId="1076"/>
          <ac:spMkLst>
            <pc:docMk/>
            <pc:sldMk cId="566777419" sldId="341"/>
            <ac:spMk id="7" creationId="{9268BB7E-1026-43AC-8ECE-B3732B741448}"/>
          </ac:spMkLst>
        </pc:sp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006680360" sldId="341"/>
        </pc:sldMkLst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793673798" sldId="342"/>
        </pc:sldMkLst>
      </pc:sldChg>
      <pc:sldChg chg="addSp delSp modSp add mod">
        <pc:chgData name="Syphax Ait oubelli" userId="ecf726b1934da71b" providerId="LiveId" clId="{8BED7149-ECEC-4C28-B50A-62963E4F4785}" dt="2021-09-12T18:24:36.259" v="965" actId="478"/>
        <pc:sldMkLst>
          <pc:docMk/>
          <pc:sldMk cId="3997446566" sldId="342"/>
        </pc:sldMkLst>
        <pc:spChg chg="add del mod">
          <ac:chgData name="Syphax Ait oubelli" userId="ecf726b1934da71b" providerId="LiveId" clId="{8BED7149-ECEC-4C28-B50A-62963E4F4785}" dt="2021-09-12T18:23:59.704" v="958" actId="478"/>
          <ac:spMkLst>
            <pc:docMk/>
            <pc:sldMk cId="3997446566" sldId="342"/>
            <ac:spMk id="3" creationId="{020B103C-0310-4094-9854-90F4A5B11E9E}"/>
          </ac:spMkLst>
        </pc:spChg>
        <pc:spChg chg="del">
          <ac:chgData name="Syphax Ait oubelli" userId="ecf726b1934da71b" providerId="LiveId" clId="{8BED7149-ECEC-4C28-B50A-62963E4F4785}" dt="2021-09-12T18:19:59.171" v="833" actId="478"/>
          <ac:spMkLst>
            <pc:docMk/>
            <pc:sldMk cId="3997446566" sldId="342"/>
            <ac:spMk id="5" creationId="{6142DD27-E79A-472D-8A61-2DC9A1DB6BB7}"/>
          </ac:spMkLst>
        </pc:spChg>
        <pc:spChg chg="del">
          <ac:chgData name="Syphax Ait oubelli" userId="ecf726b1934da71b" providerId="LiveId" clId="{8BED7149-ECEC-4C28-B50A-62963E4F4785}" dt="2021-09-12T18:19:59.171" v="833" actId="478"/>
          <ac:spMkLst>
            <pc:docMk/>
            <pc:sldMk cId="3997446566" sldId="342"/>
            <ac:spMk id="6" creationId="{141E9D45-39DE-46C9-B52E-1BDCD30CE1DD}"/>
          </ac:spMkLst>
        </pc:spChg>
        <pc:spChg chg="add del mod">
          <ac:chgData name="Syphax Ait oubelli" userId="ecf726b1934da71b" providerId="LiveId" clId="{8BED7149-ECEC-4C28-B50A-62963E4F4785}" dt="2021-09-12T18:23:02.785" v="938" actId="478"/>
          <ac:spMkLst>
            <pc:docMk/>
            <pc:sldMk cId="3997446566" sldId="342"/>
            <ac:spMk id="8" creationId="{9493947B-8506-4903-B350-B5801F17A40F}"/>
          </ac:spMkLst>
        </pc:spChg>
        <pc:spChg chg="add mod">
          <ac:chgData name="Syphax Ait oubelli" userId="ecf726b1934da71b" providerId="LiveId" clId="{8BED7149-ECEC-4C28-B50A-62963E4F4785}" dt="2021-09-12T18:22:23.193" v="923" actId="1076"/>
          <ac:spMkLst>
            <pc:docMk/>
            <pc:sldMk cId="3997446566" sldId="342"/>
            <ac:spMk id="9" creationId="{8000BE5A-9E72-4040-87F2-5FD8BA6D4DD8}"/>
          </ac:spMkLst>
        </pc:spChg>
        <pc:spChg chg="add del mod">
          <ac:chgData name="Syphax Ait oubelli" userId="ecf726b1934da71b" providerId="LiveId" clId="{8BED7149-ECEC-4C28-B50A-62963E4F4785}" dt="2021-09-12T18:23:59.704" v="958" actId="478"/>
          <ac:spMkLst>
            <pc:docMk/>
            <pc:sldMk cId="3997446566" sldId="342"/>
            <ac:spMk id="10" creationId="{E0421469-BD97-4619-96E8-470CE3FE27B9}"/>
          </ac:spMkLst>
        </pc:spChg>
        <pc:spChg chg="add del mod">
          <ac:chgData name="Syphax Ait oubelli" userId="ecf726b1934da71b" providerId="LiveId" clId="{8BED7149-ECEC-4C28-B50A-62963E4F4785}" dt="2021-09-12T18:23:59.704" v="958" actId="478"/>
          <ac:spMkLst>
            <pc:docMk/>
            <pc:sldMk cId="3997446566" sldId="342"/>
            <ac:spMk id="11" creationId="{99C4A345-DCB8-4058-ACE3-3FAC3B7A3B8E}"/>
          </ac:spMkLst>
        </pc:spChg>
        <pc:spChg chg="add del mod">
          <ac:chgData name="Syphax Ait oubelli" userId="ecf726b1934da71b" providerId="LiveId" clId="{8BED7149-ECEC-4C28-B50A-62963E4F4785}" dt="2021-09-12T18:23:59.704" v="958" actId="478"/>
          <ac:spMkLst>
            <pc:docMk/>
            <pc:sldMk cId="3997446566" sldId="342"/>
            <ac:spMk id="12" creationId="{85301265-E4A9-47A3-B480-458454C57988}"/>
          </ac:spMkLst>
        </pc:spChg>
        <pc:spChg chg="add del mod">
          <ac:chgData name="Syphax Ait oubelli" userId="ecf726b1934da71b" providerId="LiveId" clId="{8BED7149-ECEC-4C28-B50A-62963E4F4785}" dt="2021-09-12T18:23:59.704" v="958" actId="478"/>
          <ac:spMkLst>
            <pc:docMk/>
            <pc:sldMk cId="3997446566" sldId="342"/>
            <ac:spMk id="13" creationId="{C9376BE0-282C-412A-B638-92A0BECEFC70}"/>
          </ac:spMkLst>
        </pc:spChg>
        <pc:spChg chg="add del mod">
          <ac:chgData name="Syphax Ait oubelli" userId="ecf726b1934da71b" providerId="LiveId" clId="{8BED7149-ECEC-4C28-B50A-62963E4F4785}" dt="2021-09-12T18:23:59.704" v="958" actId="478"/>
          <ac:spMkLst>
            <pc:docMk/>
            <pc:sldMk cId="3997446566" sldId="342"/>
            <ac:spMk id="14" creationId="{11326D0D-E0BA-4482-A6B5-3308921C6B65}"/>
          </ac:spMkLst>
        </pc:spChg>
        <pc:spChg chg="add del mod">
          <ac:chgData name="Syphax Ait oubelli" userId="ecf726b1934da71b" providerId="LiveId" clId="{8BED7149-ECEC-4C28-B50A-62963E4F4785}" dt="2021-09-12T18:23:59.704" v="958" actId="478"/>
          <ac:spMkLst>
            <pc:docMk/>
            <pc:sldMk cId="3997446566" sldId="342"/>
            <ac:spMk id="15" creationId="{E6EB2131-FDD5-4DD9-BED0-E6979FE37892}"/>
          </ac:spMkLst>
        </pc:spChg>
        <pc:spChg chg="add del mod">
          <ac:chgData name="Syphax Ait oubelli" userId="ecf726b1934da71b" providerId="LiveId" clId="{8BED7149-ECEC-4C28-B50A-62963E4F4785}" dt="2021-09-12T18:23:59.704" v="958" actId="478"/>
          <ac:spMkLst>
            <pc:docMk/>
            <pc:sldMk cId="3997446566" sldId="342"/>
            <ac:spMk id="16" creationId="{8D440CEC-C740-4CB4-AE2A-210FC2ACFB83}"/>
          </ac:spMkLst>
        </pc:spChg>
        <pc:spChg chg="add mod">
          <ac:chgData name="Syphax Ait oubelli" userId="ecf726b1934da71b" providerId="LiveId" clId="{8BED7149-ECEC-4C28-B50A-62963E4F4785}" dt="2021-09-12T18:22:23.193" v="923" actId="1076"/>
          <ac:spMkLst>
            <pc:docMk/>
            <pc:sldMk cId="3997446566" sldId="342"/>
            <ac:spMk id="17" creationId="{8733CD63-D69B-4CEE-816D-FA142C81BF2A}"/>
          </ac:spMkLst>
        </pc:spChg>
        <pc:spChg chg="add mod">
          <ac:chgData name="Syphax Ait oubelli" userId="ecf726b1934da71b" providerId="LiveId" clId="{8BED7149-ECEC-4C28-B50A-62963E4F4785}" dt="2021-09-12T18:22:23.193" v="923" actId="1076"/>
          <ac:spMkLst>
            <pc:docMk/>
            <pc:sldMk cId="3997446566" sldId="342"/>
            <ac:spMk id="18" creationId="{9F316392-70E0-415E-ADDA-16B967D36DBE}"/>
          </ac:spMkLst>
        </pc:spChg>
        <pc:spChg chg="add mod">
          <ac:chgData name="Syphax Ait oubelli" userId="ecf726b1934da71b" providerId="LiveId" clId="{8BED7149-ECEC-4C28-B50A-62963E4F4785}" dt="2021-09-12T18:22:23.193" v="923" actId="1076"/>
          <ac:spMkLst>
            <pc:docMk/>
            <pc:sldMk cId="3997446566" sldId="342"/>
            <ac:spMk id="19" creationId="{5E6F068E-8F46-4CEF-BBA0-5A07B1EA029E}"/>
          </ac:spMkLst>
        </pc:spChg>
        <pc:spChg chg="add mod">
          <ac:chgData name="Syphax Ait oubelli" userId="ecf726b1934da71b" providerId="LiveId" clId="{8BED7149-ECEC-4C28-B50A-62963E4F4785}" dt="2021-09-12T18:22:23.193" v="923" actId="1076"/>
          <ac:spMkLst>
            <pc:docMk/>
            <pc:sldMk cId="3997446566" sldId="342"/>
            <ac:spMk id="20" creationId="{CB85C5D0-89DC-45AF-B35C-7152C0B85F62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21" creationId="{B7BECD4F-7539-4838-A778-CE72E29362B9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22" creationId="{3491B681-06AD-48ED-8556-12A2ECE30FFF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23" creationId="{043B54AB-AF51-4736-8F0D-6527AC98D4DA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24" creationId="{8656394A-13BF-40B1-B75E-055AD9C2122C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25" creationId="{F9150FD7-4CAE-47AB-804B-F6CA856BEFAD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26" creationId="{701F3786-9961-4F80-84A4-C90BC2710C1C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27" creationId="{E188B21B-3E76-4DE3-AC19-E4AF2A9F9091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28" creationId="{A16937E6-E447-4046-BAC1-223902107F96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29" creationId="{47CD1AAA-F7FB-4ADB-9BB8-164F6AED2E68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30" creationId="{CD24A63C-0959-41A5-A2CA-2BBCB95E8A13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31" creationId="{B1A5EA98-176F-4EBA-A3E9-2AAC9F135AC4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32" creationId="{7B629AA9-F1B7-4BC8-888D-8F4227C2CD58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33" creationId="{607EE261-4B88-4B0F-9DCA-69FD775E0CAD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34" creationId="{FF7D6DE1-3079-475B-9325-DADAEF462AE5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35" creationId="{70A1377C-3383-442F-B7A2-024C1632DDF9}"/>
          </ac:spMkLst>
        </pc:spChg>
        <pc:spChg chg="add del mod">
          <ac:chgData name="Syphax Ait oubelli" userId="ecf726b1934da71b" providerId="LiveId" clId="{8BED7149-ECEC-4C28-B50A-62963E4F4785}" dt="2021-09-12T18:22:38.091" v="927" actId="478"/>
          <ac:spMkLst>
            <pc:docMk/>
            <pc:sldMk cId="3997446566" sldId="342"/>
            <ac:spMk id="36" creationId="{7AB6DC27-1764-4F8C-9B32-DCC113517D79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37" creationId="{2A471B8A-203E-4D3B-AC52-5516BBD7C53B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38" creationId="{9E3CBF81-6012-4DB6-8A92-241BE79B0134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39" creationId="{BEDA17FF-E193-4A04-9951-FE1C9326D467}"/>
          </ac:spMkLst>
        </pc:spChg>
        <pc:spChg chg="add del mod">
          <ac:chgData name="Syphax Ait oubelli" userId="ecf726b1934da71b" providerId="LiveId" clId="{8BED7149-ECEC-4C28-B50A-62963E4F4785}" dt="2021-09-12T18:24:32.835" v="964" actId="478"/>
          <ac:spMkLst>
            <pc:docMk/>
            <pc:sldMk cId="3997446566" sldId="342"/>
            <ac:spMk id="40" creationId="{0A1D47FD-789B-4677-B20D-ED6D101FF6EC}"/>
          </ac:spMkLst>
        </pc:spChg>
        <pc:cxnChg chg="add mod">
          <ac:chgData name="Syphax Ait oubelli" userId="ecf726b1934da71b" providerId="LiveId" clId="{8BED7149-ECEC-4C28-B50A-62963E4F4785}" dt="2021-09-12T18:23:37.197" v="945" actId="1582"/>
          <ac:cxnSpMkLst>
            <pc:docMk/>
            <pc:sldMk cId="3997446566" sldId="342"/>
            <ac:cxnSpMk id="42" creationId="{6D472F04-BA2D-465F-8194-562DA20774BF}"/>
          </ac:cxnSpMkLst>
        </pc:cxnChg>
        <pc:cxnChg chg="add del mod">
          <ac:chgData name="Syphax Ait oubelli" userId="ecf726b1934da71b" providerId="LiveId" clId="{8BED7149-ECEC-4C28-B50A-62963E4F4785}" dt="2021-09-12T18:24:36.259" v="965" actId="478"/>
          <ac:cxnSpMkLst>
            <pc:docMk/>
            <pc:sldMk cId="3997446566" sldId="342"/>
            <ac:cxnSpMk id="43" creationId="{BFFF8063-374B-461F-A41D-55E4AA417297}"/>
          </ac:cxnSpMkLst>
        </pc:cxnChg>
        <pc:cxnChg chg="add del mod">
          <ac:chgData name="Syphax Ait oubelli" userId="ecf726b1934da71b" providerId="LiveId" clId="{8BED7149-ECEC-4C28-B50A-62963E4F4785}" dt="2021-09-12T18:24:36.259" v="965" actId="478"/>
          <ac:cxnSpMkLst>
            <pc:docMk/>
            <pc:sldMk cId="3997446566" sldId="342"/>
            <ac:cxnSpMk id="46" creationId="{6F347903-7387-40E6-9140-551D657158B6}"/>
          </ac:cxnSpMkLst>
        </pc:cxnChg>
        <pc:cxnChg chg="add del mod">
          <ac:chgData name="Syphax Ait oubelli" userId="ecf726b1934da71b" providerId="LiveId" clId="{8BED7149-ECEC-4C28-B50A-62963E4F4785}" dt="2021-09-12T18:24:36.259" v="965" actId="478"/>
          <ac:cxnSpMkLst>
            <pc:docMk/>
            <pc:sldMk cId="3997446566" sldId="342"/>
            <ac:cxnSpMk id="49" creationId="{5DF0D61C-7072-463C-9F53-1C357A597556}"/>
          </ac:cxnSpMkLst>
        </pc:cxnChg>
        <pc:cxnChg chg="add del mod">
          <ac:chgData name="Syphax Ait oubelli" userId="ecf726b1934da71b" providerId="LiveId" clId="{8BED7149-ECEC-4C28-B50A-62963E4F4785}" dt="2021-09-12T18:24:36.259" v="965" actId="478"/>
          <ac:cxnSpMkLst>
            <pc:docMk/>
            <pc:sldMk cId="3997446566" sldId="342"/>
            <ac:cxnSpMk id="52" creationId="{06782339-2563-4730-84B2-79E0A90A58D1}"/>
          </ac:cxnSpMkLst>
        </pc:cxn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224891720" sldId="343"/>
        </pc:sldMkLst>
      </pc:sldChg>
      <pc:sldChg chg="delSp modSp add mod">
        <pc:chgData name="Syphax Ait oubelli" userId="ecf726b1934da71b" providerId="LiveId" clId="{8BED7149-ECEC-4C28-B50A-62963E4F4785}" dt="2021-09-12T18:24:42.828" v="967" actId="478"/>
        <pc:sldMkLst>
          <pc:docMk/>
          <pc:sldMk cId="1276561084" sldId="343"/>
        </pc:sldMkLst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26" creationId="{701F3786-9961-4F80-84A4-C90BC2710C1C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27" creationId="{E188B21B-3E76-4DE3-AC19-E4AF2A9F9091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28" creationId="{A16937E6-E447-4046-BAC1-223902107F96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29" creationId="{47CD1AAA-F7FB-4ADB-9BB8-164F6AED2E68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30" creationId="{CD24A63C-0959-41A5-A2CA-2BBCB95E8A13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31" creationId="{B1A5EA98-176F-4EBA-A3E9-2AAC9F135AC4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32" creationId="{7B629AA9-F1B7-4BC8-888D-8F4227C2CD58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33" creationId="{607EE261-4B88-4B0F-9DCA-69FD775E0CAD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34" creationId="{FF7D6DE1-3079-475B-9325-DADAEF462AE5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35" creationId="{70A1377C-3383-442F-B7A2-024C1632DDF9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37" creationId="{2A471B8A-203E-4D3B-AC52-5516BBD7C53B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38" creationId="{9E3CBF81-6012-4DB6-8A92-241BE79B0134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39" creationId="{BEDA17FF-E193-4A04-9951-FE1C9326D467}"/>
          </ac:spMkLst>
        </pc:spChg>
        <pc:spChg chg="del">
          <ac:chgData name="Syphax Ait oubelli" userId="ecf726b1934da71b" providerId="LiveId" clId="{8BED7149-ECEC-4C28-B50A-62963E4F4785}" dt="2021-09-12T18:24:39.370" v="966" actId="478"/>
          <ac:spMkLst>
            <pc:docMk/>
            <pc:sldMk cId="1276561084" sldId="343"/>
            <ac:spMk id="40" creationId="{0A1D47FD-789B-4677-B20D-ED6D101FF6EC}"/>
          </ac:spMkLst>
        </pc:spChg>
        <pc:cxnChg chg="del mod">
          <ac:chgData name="Syphax Ait oubelli" userId="ecf726b1934da71b" providerId="LiveId" clId="{8BED7149-ECEC-4C28-B50A-62963E4F4785}" dt="2021-09-12T18:24:42.828" v="967" actId="478"/>
          <ac:cxnSpMkLst>
            <pc:docMk/>
            <pc:sldMk cId="1276561084" sldId="343"/>
            <ac:cxnSpMk id="46" creationId="{6F347903-7387-40E6-9140-551D657158B6}"/>
          </ac:cxnSpMkLst>
        </pc:cxnChg>
        <pc:cxnChg chg="del mod">
          <ac:chgData name="Syphax Ait oubelli" userId="ecf726b1934da71b" providerId="LiveId" clId="{8BED7149-ECEC-4C28-B50A-62963E4F4785}" dt="2021-09-12T18:24:42.828" v="967" actId="478"/>
          <ac:cxnSpMkLst>
            <pc:docMk/>
            <pc:sldMk cId="1276561084" sldId="343"/>
            <ac:cxnSpMk id="49" creationId="{5DF0D61C-7072-463C-9F53-1C357A597556}"/>
          </ac:cxnSpMkLst>
        </pc:cxnChg>
        <pc:cxnChg chg="del mod">
          <ac:chgData name="Syphax Ait oubelli" userId="ecf726b1934da71b" providerId="LiveId" clId="{8BED7149-ECEC-4C28-B50A-62963E4F4785}" dt="2021-09-12T18:24:42.828" v="967" actId="478"/>
          <ac:cxnSpMkLst>
            <pc:docMk/>
            <pc:sldMk cId="1276561084" sldId="343"/>
            <ac:cxnSpMk id="52" creationId="{06782339-2563-4730-84B2-79E0A90A58D1}"/>
          </ac:cxnSpMkLst>
        </pc:cxn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469424833" sldId="344"/>
        </pc:sldMkLst>
      </pc:sldChg>
      <pc:sldChg chg="delSp modSp add mod">
        <pc:chgData name="Syphax Ait oubelli" userId="ecf726b1934da71b" providerId="LiveId" clId="{8BED7149-ECEC-4C28-B50A-62963E4F4785}" dt="2021-09-12T18:24:47.434" v="969" actId="478"/>
        <pc:sldMkLst>
          <pc:docMk/>
          <pc:sldMk cId="3644110235" sldId="344"/>
        </pc:sldMkLst>
        <pc:spChg chg="del">
          <ac:chgData name="Syphax Ait oubelli" userId="ecf726b1934da71b" providerId="LiveId" clId="{8BED7149-ECEC-4C28-B50A-62963E4F4785}" dt="2021-09-12T18:24:45.451" v="968" actId="478"/>
          <ac:spMkLst>
            <pc:docMk/>
            <pc:sldMk cId="3644110235" sldId="344"/>
            <ac:spMk id="31" creationId="{B1A5EA98-176F-4EBA-A3E9-2AAC9F135AC4}"/>
          </ac:spMkLst>
        </pc:spChg>
        <pc:spChg chg="del">
          <ac:chgData name="Syphax Ait oubelli" userId="ecf726b1934da71b" providerId="LiveId" clId="{8BED7149-ECEC-4C28-B50A-62963E4F4785}" dt="2021-09-12T18:24:45.451" v="968" actId="478"/>
          <ac:spMkLst>
            <pc:docMk/>
            <pc:sldMk cId="3644110235" sldId="344"/>
            <ac:spMk id="32" creationId="{7B629AA9-F1B7-4BC8-888D-8F4227C2CD58}"/>
          </ac:spMkLst>
        </pc:spChg>
        <pc:spChg chg="del">
          <ac:chgData name="Syphax Ait oubelli" userId="ecf726b1934da71b" providerId="LiveId" clId="{8BED7149-ECEC-4C28-B50A-62963E4F4785}" dt="2021-09-12T18:24:45.451" v="968" actId="478"/>
          <ac:spMkLst>
            <pc:docMk/>
            <pc:sldMk cId="3644110235" sldId="344"/>
            <ac:spMk id="33" creationId="{607EE261-4B88-4B0F-9DCA-69FD775E0CAD}"/>
          </ac:spMkLst>
        </pc:spChg>
        <pc:spChg chg="del">
          <ac:chgData name="Syphax Ait oubelli" userId="ecf726b1934da71b" providerId="LiveId" clId="{8BED7149-ECEC-4C28-B50A-62963E4F4785}" dt="2021-09-12T18:24:45.451" v="968" actId="478"/>
          <ac:spMkLst>
            <pc:docMk/>
            <pc:sldMk cId="3644110235" sldId="344"/>
            <ac:spMk id="34" creationId="{FF7D6DE1-3079-475B-9325-DADAEF462AE5}"/>
          </ac:spMkLst>
        </pc:spChg>
        <pc:spChg chg="del">
          <ac:chgData name="Syphax Ait oubelli" userId="ecf726b1934da71b" providerId="LiveId" clId="{8BED7149-ECEC-4C28-B50A-62963E4F4785}" dt="2021-09-12T18:24:45.451" v="968" actId="478"/>
          <ac:spMkLst>
            <pc:docMk/>
            <pc:sldMk cId="3644110235" sldId="344"/>
            <ac:spMk id="35" creationId="{70A1377C-3383-442F-B7A2-024C1632DDF9}"/>
          </ac:spMkLst>
        </pc:spChg>
        <pc:spChg chg="del">
          <ac:chgData name="Syphax Ait oubelli" userId="ecf726b1934da71b" providerId="LiveId" clId="{8BED7149-ECEC-4C28-B50A-62963E4F4785}" dt="2021-09-12T18:24:45.451" v="968" actId="478"/>
          <ac:spMkLst>
            <pc:docMk/>
            <pc:sldMk cId="3644110235" sldId="344"/>
            <ac:spMk id="37" creationId="{2A471B8A-203E-4D3B-AC52-5516BBD7C53B}"/>
          </ac:spMkLst>
        </pc:spChg>
        <pc:spChg chg="del">
          <ac:chgData name="Syphax Ait oubelli" userId="ecf726b1934da71b" providerId="LiveId" clId="{8BED7149-ECEC-4C28-B50A-62963E4F4785}" dt="2021-09-12T18:24:45.451" v="968" actId="478"/>
          <ac:spMkLst>
            <pc:docMk/>
            <pc:sldMk cId="3644110235" sldId="344"/>
            <ac:spMk id="38" creationId="{9E3CBF81-6012-4DB6-8A92-241BE79B0134}"/>
          </ac:spMkLst>
        </pc:spChg>
        <pc:spChg chg="del">
          <ac:chgData name="Syphax Ait oubelli" userId="ecf726b1934da71b" providerId="LiveId" clId="{8BED7149-ECEC-4C28-B50A-62963E4F4785}" dt="2021-09-12T18:24:45.451" v="968" actId="478"/>
          <ac:spMkLst>
            <pc:docMk/>
            <pc:sldMk cId="3644110235" sldId="344"/>
            <ac:spMk id="39" creationId="{BEDA17FF-E193-4A04-9951-FE1C9326D467}"/>
          </ac:spMkLst>
        </pc:spChg>
        <pc:spChg chg="del">
          <ac:chgData name="Syphax Ait oubelli" userId="ecf726b1934da71b" providerId="LiveId" clId="{8BED7149-ECEC-4C28-B50A-62963E4F4785}" dt="2021-09-12T18:24:45.451" v="968" actId="478"/>
          <ac:spMkLst>
            <pc:docMk/>
            <pc:sldMk cId="3644110235" sldId="344"/>
            <ac:spMk id="40" creationId="{0A1D47FD-789B-4677-B20D-ED6D101FF6EC}"/>
          </ac:spMkLst>
        </pc:spChg>
        <pc:cxnChg chg="del mod">
          <ac:chgData name="Syphax Ait oubelli" userId="ecf726b1934da71b" providerId="LiveId" clId="{8BED7149-ECEC-4C28-B50A-62963E4F4785}" dt="2021-09-12T18:24:47.434" v="969" actId="478"/>
          <ac:cxnSpMkLst>
            <pc:docMk/>
            <pc:sldMk cId="3644110235" sldId="344"/>
            <ac:cxnSpMk id="49" creationId="{5DF0D61C-7072-463C-9F53-1C357A597556}"/>
          </ac:cxnSpMkLst>
        </pc:cxnChg>
        <pc:cxnChg chg="del mod">
          <ac:chgData name="Syphax Ait oubelli" userId="ecf726b1934da71b" providerId="LiveId" clId="{8BED7149-ECEC-4C28-B50A-62963E4F4785}" dt="2021-09-12T18:24:47.434" v="969" actId="478"/>
          <ac:cxnSpMkLst>
            <pc:docMk/>
            <pc:sldMk cId="3644110235" sldId="344"/>
            <ac:cxnSpMk id="52" creationId="{06782339-2563-4730-84B2-79E0A90A58D1}"/>
          </ac:cxnSpMkLst>
        </pc:cxn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217032862" sldId="345"/>
        </pc:sldMkLst>
      </pc:sldChg>
      <pc:sldChg chg="delSp modSp add mod">
        <pc:chgData name="Syphax Ait oubelli" userId="ecf726b1934da71b" providerId="LiveId" clId="{8BED7149-ECEC-4C28-B50A-62963E4F4785}" dt="2021-09-12T18:24:51.599" v="971" actId="478"/>
        <pc:sldMkLst>
          <pc:docMk/>
          <pc:sldMk cId="3085211944" sldId="345"/>
        </pc:sldMkLst>
        <pc:spChg chg="del">
          <ac:chgData name="Syphax Ait oubelli" userId="ecf726b1934da71b" providerId="LiveId" clId="{8BED7149-ECEC-4C28-B50A-62963E4F4785}" dt="2021-09-12T18:24:49.778" v="970" actId="478"/>
          <ac:spMkLst>
            <pc:docMk/>
            <pc:sldMk cId="3085211944" sldId="345"/>
            <ac:spMk id="37" creationId="{2A471B8A-203E-4D3B-AC52-5516BBD7C53B}"/>
          </ac:spMkLst>
        </pc:spChg>
        <pc:spChg chg="del">
          <ac:chgData name="Syphax Ait oubelli" userId="ecf726b1934da71b" providerId="LiveId" clId="{8BED7149-ECEC-4C28-B50A-62963E4F4785}" dt="2021-09-12T18:24:49.778" v="970" actId="478"/>
          <ac:spMkLst>
            <pc:docMk/>
            <pc:sldMk cId="3085211944" sldId="345"/>
            <ac:spMk id="38" creationId="{9E3CBF81-6012-4DB6-8A92-241BE79B0134}"/>
          </ac:spMkLst>
        </pc:spChg>
        <pc:spChg chg="del">
          <ac:chgData name="Syphax Ait oubelli" userId="ecf726b1934da71b" providerId="LiveId" clId="{8BED7149-ECEC-4C28-B50A-62963E4F4785}" dt="2021-09-12T18:24:49.778" v="970" actId="478"/>
          <ac:spMkLst>
            <pc:docMk/>
            <pc:sldMk cId="3085211944" sldId="345"/>
            <ac:spMk id="39" creationId="{BEDA17FF-E193-4A04-9951-FE1C9326D467}"/>
          </ac:spMkLst>
        </pc:spChg>
        <pc:spChg chg="del">
          <ac:chgData name="Syphax Ait oubelli" userId="ecf726b1934da71b" providerId="LiveId" clId="{8BED7149-ECEC-4C28-B50A-62963E4F4785}" dt="2021-09-12T18:24:49.778" v="970" actId="478"/>
          <ac:spMkLst>
            <pc:docMk/>
            <pc:sldMk cId="3085211944" sldId="345"/>
            <ac:spMk id="40" creationId="{0A1D47FD-789B-4677-B20D-ED6D101FF6EC}"/>
          </ac:spMkLst>
        </pc:spChg>
        <pc:cxnChg chg="del mod">
          <ac:chgData name="Syphax Ait oubelli" userId="ecf726b1934da71b" providerId="LiveId" clId="{8BED7149-ECEC-4C28-B50A-62963E4F4785}" dt="2021-09-12T18:24:51.599" v="971" actId="478"/>
          <ac:cxnSpMkLst>
            <pc:docMk/>
            <pc:sldMk cId="3085211944" sldId="345"/>
            <ac:cxnSpMk id="52" creationId="{06782339-2563-4730-84B2-79E0A90A58D1}"/>
          </ac:cxnSpMkLst>
        </pc:cxnChg>
      </pc:sldChg>
      <pc:sldChg chg="add">
        <pc:chgData name="Syphax Ait oubelli" userId="ecf726b1934da71b" providerId="LiveId" clId="{8BED7149-ECEC-4C28-B50A-62963E4F4785}" dt="2021-09-12T18:24:29.618" v="962" actId="2890"/>
        <pc:sldMkLst>
          <pc:docMk/>
          <pc:sldMk cId="592756916" sldId="346"/>
        </pc:sldMkLst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586446267" sldId="346"/>
        </pc:sldMkLst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841119375" sldId="347"/>
        </pc:sldMkLst>
      </pc:sldChg>
      <pc:sldChg chg="addSp delSp modSp add mod">
        <pc:chgData name="Syphax Ait oubelli" userId="ecf726b1934da71b" providerId="LiveId" clId="{8BED7149-ECEC-4C28-B50A-62963E4F4785}" dt="2021-09-12T18:26:54.682" v="1222" actId="12789"/>
        <pc:sldMkLst>
          <pc:docMk/>
          <pc:sldMk cId="1545094510" sldId="347"/>
        </pc:sldMkLst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2" creationId="{A55D50BA-3589-4B10-A69D-8878BE54B04B}"/>
          </ac:spMkLst>
        </pc:spChg>
        <pc:spChg chg="add mod">
          <ac:chgData name="Syphax Ait oubelli" userId="ecf726b1934da71b" providerId="LiveId" clId="{8BED7149-ECEC-4C28-B50A-62963E4F4785}" dt="2021-09-12T18:26:54.682" v="1222" actId="12789"/>
          <ac:spMkLst>
            <pc:docMk/>
            <pc:sldMk cId="1545094510" sldId="347"/>
            <ac:spMk id="3" creationId="{0A60C5A9-9609-4A68-9FEF-2F4C9CCE79B2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4" creationId="{FD3FB128-E195-4E9F-AFF7-01E2B3EF017E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7" creationId="{9268BB7E-1026-43AC-8ECE-B3732B741448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9" creationId="{8000BE5A-9E72-4040-87F2-5FD8BA6D4DD8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17" creationId="{8733CD63-D69B-4CEE-816D-FA142C81BF2A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18" creationId="{9F316392-70E0-415E-ADDA-16B967D36DBE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19" creationId="{5E6F068E-8F46-4CEF-BBA0-5A07B1EA029E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20" creationId="{CB85C5D0-89DC-45AF-B35C-7152C0B85F62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21" creationId="{B7BECD4F-7539-4838-A778-CE72E29362B9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22" creationId="{3491B681-06AD-48ED-8556-12A2ECE30FFF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23" creationId="{043B54AB-AF51-4736-8F0D-6527AC98D4DA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24" creationId="{8656394A-13BF-40B1-B75E-055AD9C2122C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25" creationId="{F9150FD7-4CAE-47AB-804B-F6CA856BEFAD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26" creationId="{701F3786-9961-4F80-84A4-C90BC2710C1C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27" creationId="{E188B21B-3E76-4DE3-AC19-E4AF2A9F9091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28" creationId="{A16937E6-E447-4046-BAC1-223902107F96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29" creationId="{47CD1AAA-F7FB-4ADB-9BB8-164F6AED2E68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30" creationId="{CD24A63C-0959-41A5-A2CA-2BBCB95E8A13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31" creationId="{B1A5EA98-176F-4EBA-A3E9-2AAC9F135AC4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32" creationId="{7B629AA9-F1B7-4BC8-888D-8F4227C2CD58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33" creationId="{607EE261-4B88-4B0F-9DCA-69FD775E0CAD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34" creationId="{FF7D6DE1-3079-475B-9325-DADAEF462AE5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35" creationId="{70A1377C-3383-442F-B7A2-024C1632DDF9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37" creationId="{2A471B8A-203E-4D3B-AC52-5516BBD7C53B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38" creationId="{9E3CBF81-6012-4DB6-8A92-241BE79B0134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39" creationId="{BEDA17FF-E193-4A04-9951-FE1C9326D467}"/>
          </ac:spMkLst>
        </pc:spChg>
        <pc:spChg chg="del">
          <ac:chgData name="Syphax Ait oubelli" userId="ecf726b1934da71b" providerId="LiveId" clId="{8BED7149-ECEC-4C28-B50A-62963E4F4785}" dt="2021-09-12T18:25:34.138" v="972" actId="478"/>
          <ac:spMkLst>
            <pc:docMk/>
            <pc:sldMk cId="1545094510" sldId="347"/>
            <ac:spMk id="40" creationId="{0A1D47FD-789B-4677-B20D-ED6D101FF6EC}"/>
          </ac:spMkLst>
        </pc:spChg>
        <pc:cxnChg chg="del mod">
          <ac:chgData name="Syphax Ait oubelli" userId="ecf726b1934da71b" providerId="LiveId" clId="{8BED7149-ECEC-4C28-B50A-62963E4F4785}" dt="2021-09-12T18:25:34.138" v="972" actId="478"/>
          <ac:cxnSpMkLst>
            <pc:docMk/>
            <pc:sldMk cId="1545094510" sldId="347"/>
            <ac:cxnSpMk id="42" creationId="{6D472F04-BA2D-465F-8194-562DA20774BF}"/>
          </ac:cxnSpMkLst>
        </pc:cxnChg>
        <pc:cxnChg chg="del mod">
          <ac:chgData name="Syphax Ait oubelli" userId="ecf726b1934da71b" providerId="LiveId" clId="{8BED7149-ECEC-4C28-B50A-62963E4F4785}" dt="2021-09-12T18:25:34.138" v="972" actId="478"/>
          <ac:cxnSpMkLst>
            <pc:docMk/>
            <pc:sldMk cId="1545094510" sldId="347"/>
            <ac:cxnSpMk id="43" creationId="{BFFF8063-374B-461F-A41D-55E4AA417297}"/>
          </ac:cxnSpMkLst>
        </pc:cxnChg>
        <pc:cxnChg chg="del mod">
          <ac:chgData name="Syphax Ait oubelli" userId="ecf726b1934da71b" providerId="LiveId" clId="{8BED7149-ECEC-4C28-B50A-62963E4F4785}" dt="2021-09-12T18:25:34.138" v="972" actId="478"/>
          <ac:cxnSpMkLst>
            <pc:docMk/>
            <pc:sldMk cId="1545094510" sldId="347"/>
            <ac:cxnSpMk id="46" creationId="{6F347903-7387-40E6-9140-551D657158B6}"/>
          </ac:cxnSpMkLst>
        </pc:cxnChg>
        <pc:cxnChg chg="del mod">
          <ac:chgData name="Syphax Ait oubelli" userId="ecf726b1934da71b" providerId="LiveId" clId="{8BED7149-ECEC-4C28-B50A-62963E4F4785}" dt="2021-09-12T18:25:34.138" v="972" actId="478"/>
          <ac:cxnSpMkLst>
            <pc:docMk/>
            <pc:sldMk cId="1545094510" sldId="347"/>
            <ac:cxnSpMk id="49" creationId="{5DF0D61C-7072-463C-9F53-1C357A597556}"/>
          </ac:cxnSpMkLst>
        </pc:cxnChg>
        <pc:cxnChg chg="del mod">
          <ac:chgData name="Syphax Ait oubelli" userId="ecf726b1934da71b" providerId="LiveId" clId="{8BED7149-ECEC-4C28-B50A-62963E4F4785}" dt="2021-09-12T18:25:34.138" v="972" actId="478"/>
          <ac:cxnSpMkLst>
            <pc:docMk/>
            <pc:sldMk cId="1545094510" sldId="347"/>
            <ac:cxnSpMk id="52" creationId="{06782339-2563-4730-84B2-79E0A90A58D1}"/>
          </ac:cxnSpMkLst>
        </pc:cxn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123889802" sldId="348"/>
        </pc:sldMkLst>
      </pc:sldChg>
      <pc:sldChg chg="modSp add mod">
        <pc:chgData name="Syphax Ait oubelli" userId="ecf726b1934da71b" providerId="LiveId" clId="{8BED7149-ECEC-4C28-B50A-62963E4F4785}" dt="2021-09-12T18:30:46.886" v="1292" actId="20577"/>
        <pc:sldMkLst>
          <pc:docMk/>
          <pc:sldMk cId="4076908951" sldId="348"/>
        </pc:sldMkLst>
        <pc:spChg chg="mod">
          <ac:chgData name="Syphax Ait oubelli" userId="ecf726b1934da71b" providerId="LiveId" clId="{8BED7149-ECEC-4C28-B50A-62963E4F4785}" dt="2021-09-12T18:30:46.886" v="1292" actId="20577"/>
          <ac:spMkLst>
            <pc:docMk/>
            <pc:sldMk cId="4076908951" sldId="348"/>
            <ac:spMk id="3" creationId="{0A60C5A9-9609-4A68-9FEF-2F4C9CCE79B2}"/>
          </ac:spMkLst>
        </pc:spChg>
      </pc:sldChg>
      <pc:sldChg chg="addSp delSp modSp add mod">
        <pc:chgData name="Syphax Ait oubelli" userId="ecf726b1934da71b" providerId="LiveId" clId="{8BED7149-ECEC-4C28-B50A-62963E4F4785}" dt="2021-09-12T19:33:02.464" v="1545" actId="166"/>
        <pc:sldMkLst>
          <pc:docMk/>
          <pc:sldMk cId="93175988" sldId="349"/>
        </pc:sldMkLst>
        <pc:spChg chg="add mod ord">
          <ac:chgData name="Syphax Ait oubelli" userId="ecf726b1934da71b" providerId="LiveId" clId="{8BED7149-ECEC-4C28-B50A-62963E4F4785}" dt="2021-09-12T19:33:02.464" v="1545" actId="166"/>
          <ac:spMkLst>
            <pc:docMk/>
            <pc:sldMk cId="93175988" sldId="349"/>
            <ac:spMk id="2" creationId="{CB38C7F4-E939-413B-A407-495DAAA3E25D}"/>
          </ac:spMkLst>
        </pc:spChg>
        <pc:spChg chg="del">
          <ac:chgData name="Syphax Ait oubelli" userId="ecf726b1934da71b" providerId="LiveId" clId="{8BED7149-ECEC-4C28-B50A-62963E4F4785}" dt="2021-09-12T19:15:18.638" v="1294" actId="478"/>
          <ac:spMkLst>
            <pc:docMk/>
            <pc:sldMk cId="93175988" sldId="349"/>
            <ac:spMk id="3" creationId="{0A60C5A9-9609-4A68-9FEF-2F4C9CCE79B2}"/>
          </ac:spMkLst>
        </pc:spChg>
        <pc:spChg chg="add mod">
          <ac:chgData name="Syphax Ait oubelli" userId="ecf726b1934da71b" providerId="LiveId" clId="{8BED7149-ECEC-4C28-B50A-62963E4F4785}" dt="2021-09-12T19:19:47.227" v="1393" actId="948"/>
          <ac:spMkLst>
            <pc:docMk/>
            <pc:sldMk cId="93175988" sldId="349"/>
            <ac:spMk id="4" creationId="{B31B0CAE-3285-4D7F-924A-07451FF9CAFD}"/>
          </ac:spMkLst>
        </pc:spChg>
        <pc:spChg chg="add mod">
          <ac:chgData name="Syphax Ait oubelli" userId="ecf726b1934da71b" providerId="LiveId" clId="{8BED7149-ECEC-4C28-B50A-62963E4F4785}" dt="2021-09-12T19:19:50.099" v="1394" actId="1076"/>
          <ac:spMkLst>
            <pc:docMk/>
            <pc:sldMk cId="93175988" sldId="349"/>
            <ac:spMk id="5" creationId="{C29ADB20-1B63-45AD-B602-3D3337C52E51}"/>
          </ac:spMkLst>
        </pc:spChg>
        <pc:spChg chg="add mod">
          <ac:chgData name="Syphax Ait oubelli" userId="ecf726b1934da71b" providerId="LiveId" clId="{8BED7149-ECEC-4C28-B50A-62963E4F4785}" dt="2021-09-12T19:20:00.244" v="1400" actId="1037"/>
          <ac:spMkLst>
            <pc:docMk/>
            <pc:sldMk cId="93175988" sldId="349"/>
            <ac:spMk id="6" creationId="{A4D623DF-0F64-4B9B-A491-2DD065A2174B}"/>
          </ac:spMkLst>
        </pc:spChg>
        <pc:spChg chg="add mod ord">
          <ac:chgData name="Syphax Ait oubelli" userId="ecf726b1934da71b" providerId="LiveId" clId="{8BED7149-ECEC-4C28-B50A-62963E4F4785}" dt="2021-09-12T19:33:02.464" v="1545" actId="166"/>
          <ac:spMkLst>
            <pc:docMk/>
            <pc:sldMk cId="93175988" sldId="349"/>
            <ac:spMk id="7" creationId="{9D95C357-2047-4D5A-AEE7-83FF964064E3}"/>
          </ac:spMkLst>
        </pc:spChg>
        <pc:spChg chg="add mod">
          <ac:chgData name="Syphax Ait oubelli" userId="ecf726b1934da71b" providerId="LiveId" clId="{8BED7149-ECEC-4C28-B50A-62963E4F4785}" dt="2021-09-12T19:22:50.315" v="1447" actId="1076"/>
          <ac:spMkLst>
            <pc:docMk/>
            <pc:sldMk cId="93175988" sldId="349"/>
            <ac:spMk id="8" creationId="{213CBEEE-C0BD-49BF-A1EC-2DD6971A0B5C}"/>
          </ac:spMkLst>
        </pc:spChg>
        <pc:spChg chg="add mod ord">
          <ac:chgData name="Syphax Ait oubelli" userId="ecf726b1934da71b" providerId="LiveId" clId="{8BED7149-ECEC-4C28-B50A-62963E4F4785}" dt="2021-09-12T19:33:02.464" v="1545" actId="166"/>
          <ac:spMkLst>
            <pc:docMk/>
            <pc:sldMk cId="93175988" sldId="349"/>
            <ac:spMk id="9" creationId="{697883E9-DBA1-4C5C-88A9-3F540CCC27B2}"/>
          </ac:spMkLst>
        </pc:spChg>
        <pc:spChg chg="add mod">
          <ac:chgData name="Syphax Ait oubelli" userId="ecf726b1934da71b" providerId="LiveId" clId="{8BED7149-ECEC-4C28-B50A-62963E4F4785}" dt="2021-09-12T19:23:07.737" v="1449" actId="1076"/>
          <ac:spMkLst>
            <pc:docMk/>
            <pc:sldMk cId="93175988" sldId="349"/>
            <ac:spMk id="10" creationId="{0F8251B6-8C86-432A-8754-8CEE084F6595}"/>
          </ac:spMkLst>
        </pc:spChg>
        <pc:spChg chg="add mod ord">
          <ac:chgData name="Syphax Ait oubelli" userId="ecf726b1934da71b" providerId="LiveId" clId="{8BED7149-ECEC-4C28-B50A-62963E4F4785}" dt="2021-09-12T19:33:02.464" v="1545" actId="166"/>
          <ac:spMkLst>
            <pc:docMk/>
            <pc:sldMk cId="93175988" sldId="349"/>
            <ac:spMk id="11" creationId="{00C87510-0853-4558-ADC3-349CC3CD1A9C}"/>
          </ac:spMkLst>
        </pc:spChg>
        <pc:spChg chg="add mod ord">
          <ac:chgData name="Syphax Ait oubelli" userId="ecf726b1934da71b" providerId="LiveId" clId="{8BED7149-ECEC-4C28-B50A-62963E4F4785}" dt="2021-09-12T19:33:02.464" v="1545" actId="166"/>
          <ac:spMkLst>
            <pc:docMk/>
            <pc:sldMk cId="93175988" sldId="349"/>
            <ac:spMk id="12" creationId="{F2C53F86-365C-41C1-813C-2DBE348C3D2B}"/>
          </ac:spMkLst>
        </pc:spChg>
        <pc:spChg chg="add mod">
          <ac:chgData name="Syphax Ait oubelli" userId="ecf726b1934da71b" providerId="LiveId" clId="{8BED7149-ECEC-4C28-B50A-62963E4F4785}" dt="2021-09-12T19:19:52.154" v="1395" actId="1076"/>
          <ac:spMkLst>
            <pc:docMk/>
            <pc:sldMk cId="93175988" sldId="349"/>
            <ac:spMk id="13" creationId="{CD12754D-8D37-43E6-A8D7-E78B39250F40}"/>
          </ac:spMkLst>
        </pc:spChg>
        <pc:spChg chg="add mod">
          <ac:chgData name="Syphax Ait oubelli" userId="ecf726b1934da71b" providerId="LiveId" clId="{8BED7149-ECEC-4C28-B50A-62963E4F4785}" dt="2021-09-12T19:19:54.622" v="1396" actId="1076"/>
          <ac:spMkLst>
            <pc:docMk/>
            <pc:sldMk cId="93175988" sldId="349"/>
            <ac:spMk id="14" creationId="{E4467625-A306-4B0C-A793-60AFC9A031D5}"/>
          </ac:spMkLst>
        </pc:spChg>
        <pc:spChg chg="add mod">
          <ac:chgData name="Syphax Ait oubelli" userId="ecf726b1934da71b" providerId="LiveId" clId="{8BED7149-ECEC-4C28-B50A-62963E4F4785}" dt="2021-09-12T19:19:56.835" v="1397" actId="1076"/>
          <ac:spMkLst>
            <pc:docMk/>
            <pc:sldMk cId="93175988" sldId="349"/>
            <ac:spMk id="15" creationId="{32AE33E3-B3C0-4914-BD8A-533A52A94D43}"/>
          </ac:spMkLst>
        </pc:spChg>
        <pc:spChg chg="add mod">
          <ac:chgData name="Syphax Ait oubelli" userId="ecf726b1934da71b" providerId="LiveId" clId="{8BED7149-ECEC-4C28-B50A-62963E4F4785}" dt="2021-09-12T19:20:03.076" v="1401" actId="1076"/>
          <ac:spMkLst>
            <pc:docMk/>
            <pc:sldMk cId="93175988" sldId="349"/>
            <ac:spMk id="16" creationId="{67DC9954-1E36-4A88-A50A-D529EE029063}"/>
          </ac:spMkLst>
        </pc:spChg>
        <pc:spChg chg="add mod">
          <ac:chgData name="Syphax Ait oubelli" userId="ecf726b1934da71b" providerId="LiveId" clId="{8BED7149-ECEC-4C28-B50A-62963E4F4785}" dt="2021-09-12T19:24:32.574" v="1490" actId="1076"/>
          <ac:spMkLst>
            <pc:docMk/>
            <pc:sldMk cId="93175988" sldId="349"/>
            <ac:spMk id="17" creationId="{F9F90375-09F9-49F8-9FB2-A148E2A9CBDE}"/>
          </ac:spMkLst>
        </pc:spChg>
        <pc:spChg chg="add mod">
          <ac:chgData name="Syphax Ait oubelli" userId="ecf726b1934da71b" providerId="LiveId" clId="{8BED7149-ECEC-4C28-B50A-62963E4F4785}" dt="2021-09-12T19:23:11.454" v="1450" actId="1076"/>
          <ac:spMkLst>
            <pc:docMk/>
            <pc:sldMk cId="93175988" sldId="349"/>
            <ac:spMk id="18" creationId="{305A5D98-BD39-4073-B1FE-DB7EA474FA0E}"/>
          </ac:spMkLst>
        </pc:spChg>
        <pc:spChg chg="add mod">
          <ac:chgData name="Syphax Ait oubelli" userId="ecf726b1934da71b" providerId="LiveId" clId="{8BED7149-ECEC-4C28-B50A-62963E4F4785}" dt="2021-09-12T19:22:48.701" v="1446" actId="1076"/>
          <ac:spMkLst>
            <pc:docMk/>
            <pc:sldMk cId="93175988" sldId="349"/>
            <ac:spMk id="19" creationId="{541C7D3B-D98F-4EF4-97A8-CFE164173871}"/>
          </ac:spMkLst>
        </pc:spChg>
        <pc:spChg chg="add mod">
          <ac:chgData name="Syphax Ait oubelli" userId="ecf726b1934da71b" providerId="LiveId" clId="{8BED7149-ECEC-4C28-B50A-62963E4F4785}" dt="2021-09-12T19:23:04.258" v="1448" actId="1076"/>
          <ac:spMkLst>
            <pc:docMk/>
            <pc:sldMk cId="93175988" sldId="349"/>
            <ac:spMk id="20" creationId="{D1582658-C5E6-48CC-9FDF-A3FE2DAE0A44}"/>
          </ac:spMkLst>
        </pc:spChg>
        <pc:spChg chg="add mod">
          <ac:chgData name="Syphax Ait oubelli" userId="ecf726b1934da71b" providerId="LiveId" clId="{8BED7149-ECEC-4C28-B50A-62963E4F4785}" dt="2021-09-12T19:23:04.258" v="1448" actId="1076"/>
          <ac:spMkLst>
            <pc:docMk/>
            <pc:sldMk cId="93175988" sldId="349"/>
            <ac:spMk id="21" creationId="{3D26A153-27D7-4AB0-A034-18F250DDF575}"/>
          </ac:spMkLst>
        </pc:spChg>
        <pc:spChg chg="add mod">
          <ac:chgData name="Syphax Ait oubelli" userId="ecf726b1934da71b" providerId="LiveId" clId="{8BED7149-ECEC-4C28-B50A-62963E4F4785}" dt="2021-09-12T19:23:07.737" v="1449" actId="1076"/>
          <ac:spMkLst>
            <pc:docMk/>
            <pc:sldMk cId="93175988" sldId="349"/>
            <ac:spMk id="22" creationId="{38385F14-89E2-453C-B17D-02F3D30CD2B4}"/>
          </ac:spMkLst>
        </pc:spChg>
        <pc:spChg chg="add mod">
          <ac:chgData name="Syphax Ait oubelli" userId="ecf726b1934da71b" providerId="LiveId" clId="{8BED7149-ECEC-4C28-B50A-62963E4F4785}" dt="2021-09-12T19:23:07.737" v="1449" actId="1076"/>
          <ac:spMkLst>
            <pc:docMk/>
            <pc:sldMk cId="93175988" sldId="349"/>
            <ac:spMk id="23" creationId="{25CC430C-DC01-4DC1-8A9A-ED96076E6699}"/>
          </ac:spMkLst>
        </pc:spChg>
        <pc:spChg chg="add del mod">
          <ac:chgData name="Syphax Ait oubelli" userId="ecf726b1934da71b" providerId="LiveId" clId="{8BED7149-ECEC-4C28-B50A-62963E4F4785}" dt="2021-09-12T19:21:11.459" v="1420" actId="478"/>
          <ac:spMkLst>
            <pc:docMk/>
            <pc:sldMk cId="93175988" sldId="349"/>
            <ac:spMk id="24" creationId="{C0906CD9-F29B-4C16-90B5-55B8C9192E1A}"/>
          </ac:spMkLst>
        </pc:spChg>
        <pc:spChg chg="add mod">
          <ac:chgData name="Syphax Ait oubelli" userId="ecf726b1934da71b" providerId="LiveId" clId="{8BED7149-ECEC-4C28-B50A-62963E4F4785}" dt="2021-09-12T19:22:41.515" v="1445" actId="1076"/>
          <ac:spMkLst>
            <pc:docMk/>
            <pc:sldMk cId="93175988" sldId="349"/>
            <ac:spMk id="25" creationId="{207182EE-DA1A-4470-AFBF-8C01C7795481}"/>
          </ac:spMkLst>
        </pc:spChg>
        <pc:spChg chg="add mod">
          <ac:chgData name="Syphax Ait oubelli" userId="ecf726b1934da71b" providerId="LiveId" clId="{8BED7149-ECEC-4C28-B50A-62963E4F4785}" dt="2021-09-12T19:22:41.515" v="1445" actId="1076"/>
          <ac:spMkLst>
            <pc:docMk/>
            <pc:sldMk cId="93175988" sldId="349"/>
            <ac:spMk id="26" creationId="{21AD46E4-0B5E-412F-BB28-38A28160D109}"/>
          </ac:spMkLst>
        </pc:spChg>
        <pc:spChg chg="add mod">
          <ac:chgData name="Syphax Ait oubelli" userId="ecf726b1934da71b" providerId="LiveId" clId="{8BED7149-ECEC-4C28-B50A-62963E4F4785}" dt="2021-09-12T19:21:53.861" v="1431" actId="1076"/>
          <ac:spMkLst>
            <pc:docMk/>
            <pc:sldMk cId="93175988" sldId="349"/>
            <ac:spMk id="27" creationId="{17F4E13A-CB02-49A2-A794-50F93C971B45}"/>
          </ac:spMkLst>
        </pc:spChg>
        <pc:spChg chg="add mod">
          <ac:chgData name="Syphax Ait oubelli" userId="ecf726b1934da71b" providerId="LiveId" clId="{8BED7149-ECEC-4C28-B50A-62963E4F4785}" dt="2021-09-12T19:22:41.515" v="1445" actId="1076"/>
          <ac:spMkLst>
            <pc:docMk/>
            <pc:sldMk cId="93175988" sldId="349"/>
            <ac:spMk id="28" creationId="{5874BDD3-0FA9-4662-A96D-FD591D9066BA}"/>
          </ac:spMkLst>
        </pc:spChg>
        <pc:spChg chg="add mod">
          <ac:chgData name="Syphax Ait oubelli" userId="ecf726b1934da71b" providerId="LiveId" clId="{8BED7149-ECEC-4C28-B50A-62963E4F4785}" dt="2021-09-12T19:23:26.312" v="1453" actId="1076"/>
          <ac:spMkLst>
            <pc:docMk/>
            <pc:sldMk cId="93175988" sldId="349"/>
            <ac:spMk id="29" creationId="{6A2EB61F-C770-46C7-B0D2-671918888133}"/>
          </ac:spMkLst>
        </pc:spChg>
        <pc:spChg chg="add mod">
          <ac:chgData name="Syphax Ait oubelli" userId="ecf726b1934da71b" providerId="LiveId" clId="{8BED7149-ECEC-4C28-B50A-62963E4F4785}" dt="2021-09-12T19:23:07.737" v="1449" actId="1076"/>
          <ac:spMkLst>
            <pc:docMk/>
            <pc:sldMk cId="93175988" sldId="349"/>
            <ac:spMk id="30" creationId="{60ACC505-FA19-4BE6-82B0-6948153A44F2}"/>
          </ac:spMkLst>
        </pc:spChg>
        <pc:spChg chg="add mod">
          <ac:chgData name="Syphax Ait oubelli" userId="ecf726b1934da71b" providerId="LiveId" clId="{8BED7149-ECEC-4C28-B50A-62963E4F4785}" dt="2021-09-12T19:23:07.737" v="1449" actId="1076"/>
          <ac:spMkLst>
            <pc:docMk/>
            <pc:sldMk cId="93175988" sldId="349"/>
            <ac:spMk id="31" creationId="{97596350-06DF-4CD9-BA55-B144694124F4}"/>
          </ac:spMkLst>
        </pc:spChg>
        <pc:spChg chg="add mod ord">
          <ac:chgData name="Syphax Ait oubelli" userId="ecf726b1934da71b" providerId="LiveId" clId="{8BED7149-ECEC-4C28-B50A-62963E4F4785}" dt="2021-09-12T19:33:02.464" v="1545" actId="166"/>
          <ac:spMkLst>
            <pc:docMk/>
            <pc:sldMk cId="93175988" sldId="349"/>
            <ac:spMk id="32" creationId="{E58676A4-CD9C-4EFD-B1AE-E771E62B6CCA}"/>
          </ac:spMkLst>
        </pc:spChg>
        <pc:spChg chg="add mod">
          <ac:chgData name="Syphax Ait oubelli" userId="ecf726b1934da71b" providerId="LiveId" clId="{8BED7149-ECEC-4C28-B50A-62963E4F4785}" dt="2021-09-12T19:22:29.193" v="1443" actId="20577"/>
          <ac:spMkLst>
            <pc:docMk/>
            <pc:sldMk cId="93175988" sldId="349"/>
            <ac:spMk id="33" creationId="{C31238DF-FB25-4D0C-9CC4-6D32C93C5986}"/>
          </ac:spMkLst>
        </pc:spChg>
        <pc:spChg chg="add mod">
          <ac:chgData name="Syphax Ait oubelli" userId="ecf726b1934da71b" providerId="LiveId" clId="{8BED7149-ECEC-4C28-B50A-62963E4F4785}" dt="2021-09-12T19:22:30.238" v="1444" actId="20577"/>
          <ac:spMkLst>
            <pc:docMk/>
            <pc:sldMk cId="93175988" sldId="349"/>
            <ac:spMk id="34" creationId="{430AEAC4-5725-45DF-BF21-45974F01814A}"/>
          </ac:spMkLst>
        </pc:spChg>
        <pc:spChg chg="add mod">
          <ac:chgData name="Syphax Ait oubelli" userId="ecf726b1934da71b" providerId="LiveId" clId="{8BED7149-ECEC-4C28-B50A-62963E4F4785}" dt="2021-09-12T19:23:28.431" v="1454" actId="571"/>
          <ac:spMkLst>
            <pc:docMk/>
            <pc:sldMk cId="93175988" sldId="349"/>
            <ac:spMk id="35" creationId="{71A1B48E-3253-46D2-8F7E-4D360E522CBC}"/>
          </ac:spMkLst>
        </pc:spChg>
        <pc:cxnChg chg="add mod ord">
          <ac:chgData name="Syphax Ait oubelli" userId="ecf726b1934da71b" providerId="LiveId" clId="{8BED7149-ECEC-4C28-B50A-62963E4F4785}" dt="2021-09-12T19:33:02.464" v="1545" actId="166"/>
          <ac:cxnSpMkLst>
            <pc:docMk/>
            <pc:sldMk cId="93175988" sldId="349"/>
            <ac:cxnSpMk id="37" creationId="{B78C6C8F-DE81-4EEF-8738-F956A04066F3}"/>
          </ac:cxnSpMkLst>
        </pc:cxnChg>
        <pc:cxnChg chg="add mod">
          <ac:chgData name="Syphax Ait oubelli" userId="ecf726b1934da71b" providerId="LiveId" clId="{8BED7149-ECEC-4C28-B50A-62963E4F4785}" dt="2021-09-12T19:23:56.165" v="1462" actId="14100"/>
          <ac:cxnSpMkLst>
            <pc:docMk/>
            <pc:sldMk cId="93175988" sldId="349"/>
            <ac:cxnSpMk id="38" creationId="{9308BA8C-74E6-40BB-94A2-F1106249EBE7}"/>
          </ac:cxnSpMkLst>
        </pc:cxnChg>
        <pc:cxnChg chg="add mod">
          <ac:chgData name="Syphax Ait oubelli" userId="ecf726b1934da71b" providerId="LiveId" clId="{8BED7149-ECEC-4C28-B50A-62963E4F4785}" dt="2021-09-12T19:23:59.926" v="1465" actId="14100"/>
          <ac:cxnSpMkLst>
            <pc:docMk/>
            <pc:sldMk cId="93175988" sldId="349"/>
            <ac:cxnSpMk id="41" creationId="{A8080A73-1C3A-4103-B3FB-7E40A12C13AF}"/>
          </ac:cxnSpMkLst>
        </pc:cxnChg>
        <pc:cxnChg chg="add mod">
          <ac:chgData name="Syphax Ait oubelli" userId="ecf726b1934da71b" providerId="LiveId" clId="{8BED7149-ECEC-4C28-B50A-62963E4F4785}" dt="2021-09-12T19:24:03.177" v="1468" actId="14100"/>
          <ac:cxnSpMkLst>
            <pc:docMk/>
            <pc:sldMk cId="93175988" sldId="349"/>
            <ac:cxnSpMk id="44" creationId="{4AC6B01B-BBF8-4191-A3D3-AE747FBBE039}"/>
          </ac:cxnSpMkLst>
        </pc:cxnChg>
        <pc:cxnChg chg="add mod">
          <ac:chgData name="Syphax Ait oubelli" userId="ecf726b1934da71b" providerId="LiveId" clId="{8BED7149-ECEC-4C28-B50A-62963E4F4785}" dt="2021-09-12T19:24:07.258" v="1471" actId="14100"/>
          <ac:cxnSpMkLst>
            <pc:docMk/>
            <pc:sldMk cId="93175988" sldId="349"/>
            <ac:cxnSpMk id="47" creationId="{3A6B6438-2CBA-4D7E-A46D-9AD9A20CE5C1}"/>
          </ac:cxnSpMkLst>
        </pc:cxnChg>
        <pc:cxnChg chg="add mod ord">
          <ac:chgData name="Syphax Ait oubelli" userId="ecf726b1934da71b" providerId="LiveId" clId="{8BED7149-ECEC-4C28-B50A-62963E4F4785}" dt="2021-09-12T19:33:02.464" v="1545" actId="166"/>
          <ac:cxnSpMkLst>
            <pc:docMk/>
            <pc:sldMk cId="93175988" sldId="349"/>
            <ac:cxnSpMk id="50" creationId="{D293C012-7065-4F51-87A5-FD7F5C890B47}"/>
          </ac:cxnSpMkLst>
        </pc:cxnChg>
        <pc:cxnChg chg="add mod">
          <ac:chgData name="Syphax Ait oubelli" userId="ecf726b1934da71b" providerId="LiveId" clId="{8BED7149-ECEC-4C28-B50A-62963E4F4785}" dt="2021-09-12T19:24:17.123" v="1477" actId="14100"/>
          <ac:cxnSpMkLst>
            <pc:docMk/>
            <pc:sldMk cId="93175988" sldId="349"/>
            <ac:cxnSpMk id="53" creationId="{4F0C0056-ADC4-4CB4-AAE6-343768085C77}"/>
          </ac:cxnSpMkLst>
        </pc:cxnChg>
        <pc:cxnChg chg="add mod">
          <ac:chgData name="Syphax Ait oubelli" userId="ecf726b1934da71b" providerId="LiveId" clId="{8BED7149-ECEC-4C28-B50A-62963E4F4785}" dt="2021-09-12T19:24:20.491" v="1480" actId="14100"/>
          <ac:cxnSpMkLst>
            <pc:docMk/>
            <pc:sldMk cId="93175988" sldId="349"/>
            <ac:cxnSpMk id="56" creationId="{DBC321BC-4F27-4912-8C14-95D2CB34ED6A}"/>
          </ac:cxnSpMkLst>
        </pc:cxnChg>
        <pc:cxnChg chg="add mod">
          <ac:chgData name="Syphax Ait oubelli" userId="ecf726b1934da71b" providerId="LiveId" clId="{8BED7149-ECEC-4C28-B50A-62963E4F4785}" dt="2021-09-12T19:24:24.130" v="1483" actId="14100"/>
          <ac:cxnSpMkLst>
            <pc:docMk/>
            <pc:sldMk cId="93175988" sldId="349"/>
            <ac:cxnSpMk id="59" creationId="{AB10F763-2BEF-47DA-943B-18B306F6BF23}"/>
          </ac:cxnSpMkLst>
        </pc:cxnChg>
        <pc:cxnChg chg="add mod">
          <ac:chgData name="Syphax Ait oubelli" userId="ecf726b1934da71b" providerId="LiveId" clId="{8BED7149-ECEC-4C28-B50A-62963E4F4785}" dt="2021-09-12T19:24:28.275" v="1486" actId="14100"/>
          <ac:cxnSpMkLst>
            <pc:docMk/>
            <pc:sldMk cId="93175988" sldId="349"/>
            <ac:cxnSpMk id="62" creationId="{3802633E-3F08-42C1-94BE-7D793BEF74B5}"/>
          </ac:cxnSpMkLst>
        </pc:cxnChg>
        <pc:cxnChg chg="add mod">
          <ac:chgData name="Syphax Ait oubelli" userId="ecf726b1934da71b" providerId="LiveId" clId="{8BED7149-ECEC-4C28-B50A-62963E4F4785}" dt="2021-09-12T19:24:34.885" v="1491" actId="14100"/>
          <ac:cxnSpMkLst>
            <pc:docMk/>
            <pc:sldMk cId="93175988" sldId="349"/>
            <ac:cxnSpMk id="65" creationId="{DEACE335-B531-44F3-A28F-A4DCFEB765C8}"/>
          </ac:cxnSpMkLst>
        </pc:cxnChg>
        <pc:cxnChg chg="add mod">
          <ac:chgData name="Syphax Ait oubelli" userId="ecf726b1934da71b" providerId="LiveId" clId="{8BED7149-ECEC-4C28-B50A-62963E4F4785}" dt="2021-09-12T19:24:38.793" v="1494" actId="14100"/>
          <ac:cxnSpMkLst>
            <pc:docMk/>
            <pc:sldMk cId="93175988" sldId="349"/>
            <ac:cxnSpMk id="68" creationId="{E0788FDD-9FAD-489A-9535-184FF2B0D8C4}"/>
          </ac:cxnSpMkLst>
        </pc:cxnChg>
        <pc:cxnChg chg="add mod">
          <ac:chgData name="Syphax Ait oubelli" userId="ecf726b1934da71b" providerId="LiveId" clId="{8BED7149-ECEC-4C28-B50A-62963E4F4785}" dt="2021-09-12T19:24:42.182" v="1497" actId="14100"/>
          <ac:cxnSpMkLst>
            <pc:docMk/>
            <pc:sldMk cId="93175988" sldId="349"/>
            <ac:cxnSpMk id="71" creationId="{64BA7802-457E-4AF6-A11F-6C9A9EB734F9}"/>
          </ac:cxnSpMkLst>
        </pc:cxnChg>
        <pc:cxnChg chg="add mod">
          <ac:chgData name="Syphax Ait oubelli" userId="ecf726b1934da71b" providerId="LiveId" clId="{8BED7149-ECEC-4C28-B50A-62963E4F4785}" dt="2021-09-12T19:24:47.755" v="1500" actId="14100"/>
          <ac:cxnSpMkLst>
            <pc:docMk/>
            <pc:sldMk cId="93175988" sldId="349"/>
            <ac:cxnSpMk id="74" creationId="{AFBF8DE4-643F-4351-9401-B385439C5EE4}"/>
          </ac:cxnSpMkLst>
        </pc:cxnChg>
        <pc:cxnChg chg="add mod">
          <ac:chgData name="Syphax Ait oubelli" userId="ecf726b1934da71b" providerId="LiveId" clId="{8BED7149-ECEC-4C28-B50A-62963E4F4785}" dt="2021-09-12T19:24:51.827" v="1503" actId="14100"/>
          <ac:cxnSpMkLst>
            <pc:docMk/>
            <pc:sldMk cId="93175988" sldId="349"/>
            <ac:cxnSpMk id="77" creationId="{14424C3F-5AD8-4A09-8CBB-E63038C82F0D}"/>
          </ac:cxnSpMkLst>
        </pc:cxnChg>
        <pc:cxnChg chg="add mod">
          <ac:chgData name="Syphax Ait oubelli" userId="ecf726b1934da71b" providerId="LiveId" clId="{8BED7149-ECEC-4C28-B50A-62963E4F4785}" dt="2021-09-12T19:24:56.009" v="1506" actId="14100"/>
          <ac:cxnSpMkLst>
            <pc:docMk/>
            <pc:sldMk cId="93175988" sldId="349"/>
            <ac:cxnSpMk id="80" creationId="{A14812C2-EC65-4170-9240-F74C9B4E5BB4}"/>
          </ac:cxnSpMkLst>
        </pc:cxnChg>
        <pc:cxnChg chg="add mod">
          <ac:chgData name="Syphax Ait oubelli" userId="ecf726b1934da71b" providerId="LiveId" clId="{8BED7149-ECEC-4C28-B50A-62963E4F4785}" dt="2021-09-12T19:25:08.664" v="1509" actId="14100"/>
          <ac:cxnSpMkLst>
            <pc:docMk/>
            <pc:sldMk cId="93175988" sldId="349"/>
            <ac:cxnSpMk id="83" creationId="{E643435C-6AEE-4072-A2AD-2AE82B4196A8}"/>
          </ac:cxnSpMkLst>
        </pc:cxnChg>
        <pc:cxnChg chg="add mod">
          <ac:chgData name="Syphax Ait oubelli" userId="ecf726b1934da71b" providerId="LiveId" clId="{8BED7149-ECEC-4C28-B50A-62963E4F4785}" dt="2021-09-12T19:25:12.526" v="1512" actId="14100"/>
          <ac:cxnSpMkLst>
            <pc:docMk/>
            <pc:sldMk cId="93175988" sldId="349"/>
            <ac:cxnSpMk id="86" creationId="{FF1CA77C-B56E-4718-B1A7-38D887E3CE52}"/>
          </ac:cxnSpMkLst>
        </pc:cxnChg>
        <pc:cxnChg chg="add mod">
          <ac:chgData name="Syphax Ait oubelli" userId="ecf726b1934da71b" providerId="LiveId" clId="{8BED7149-ECEC-4C28-B50A-62963E4F4785}" dt="2021-09-12T19:25:18.681" v="1515" actId="14100"/>
          <ac:cxnSpMkLst>
            <pc:docMk/>
            <pc:sldMk cId="93175988" sldId="349"/>
            <ac:cxnSpMk id="89" creationId="{33AF478B-CFA2-4FF5-93A9-A41E2D536B3B}"/>
          </ac:cxnSpMkLst>
        </pc:cxnChg>
        <pc:cxnChg chg="add mod">
          <ac:chgData name="Syphax Ait oubelli" userId="ecf726b1934da71b" providerId="LiveId" clId="{8BED7149-ECEC-4C28-B50A-62963E4F4785}" dt="2021-09-12T19:25:22.361" v="1518" actId="14100"/>
          <ac:cxnSpMkLst>
            <pc:docMk/>
            <pc:sldMk cId="93175988" sldId="349"/>
            <ac:cxnSpMk id="92" creationId="{D0FBB5C8-767F-447E-9909-6139CE4D9C7B}"/>
          </ac:cxnSpMkLst>
        </pc:cxnChg>
        <pc:cxnChg chg="add mod ord">
          <ac:chgData name="Syphax Ait oubelli" userId="ecf726b1934da71b" providerId="LiveId" clId="{8BED7149-ECEC-4C28-B50A-62963E4F4785}" dt="2021-09-12T19:33:02.464" v="1545" actId="166"/>
          <ac:cxnSpMkLst>
            <pc:docMk/>
            <pc:sldMk cId="93175988" sldId="349"/>
            <ac:cxnSpMk id="95" creationId="{3494E5BB-FE0B-413F-984D-DC2BB4FE85C1}"/>
          </ac:cxnSpMkLst>
        </pc:cxnChg>
        <pc:cxnChg chg="add mod ord">
          <ac:chgData name="Syphax Ait oubelli" userId="ecf726b1934da71b" providerId="LiveId" clId="{8BED7149-ECEC-4C28-B50A-62963E4F4785}" dt="2021-09-12T19:33:02.464" v="1545" actId="166"/>
          <ac:cxnSpMkLst>
            <pc:docMk/>
            <pc:sldMk cId="93175988" sldId="349"/>
            <ac:cxnSpMk id="98" creationId="{93DFE88D-C725-491D-9907-BAD5613950A8}"/>
          </ac:cxnSpMkLst>
        </pc:cxnChg>
        <pc:cxnChg chg="add mod">
          <ac:chgData name="Syphax Ait oubelli" userId="ecf726b1934da71b" providerId="LiveId" clId="{8BED7149-ECEC-4C28-B50A-62963E4F4785}" dt="2021-09-12T19:25:43.632" v="1527" actId="14100"/>
          <ac:cxnSpMkLst>
            <pc:docMk/>
            <pc:sldMk cId="93175988" sldId="349"/>
            <ac:cxnSpMk id="101" creationId="{91E2E725-8213-4DAF-8BE0-D167A890C08D}"/>
          </ac:cxnSpMkLst>
        </pc:cxnChg>
        <pc:cxnChg chg="add mod">
          <ac:chgData name="Syphax Ait oubelli" userId="ecf726b1934da71b" providerId="LiveId" clId="{8BED7149-ECEC-4C28-B50A-62963E4F4785}" dt="2021-09-12T19:25:47.182" v="1530" actId="14100"/>
          <ac:cxnSpMkLst>
            <pc:docMk/>
            <pc:sldMk cId="93175988" sldId="349"/>
            <ac:cxnSpMk id="104" creationId="{BE68804E-105B-42FC-BA7B-F2A4B97071DD}"/>
          </ac:cxnSpMkLst>
        </pc:cxnChg>
        <pc:cxnChg chg="add del mod">
          <ac:chgData name="Syphax Ait oubelli" userId="ecf726b1934da71b" providerId="LiveId" clId="{8BED7149-ECEC-4C28-B50A-62963E4F4785}" dt="2021-09-12T19:25:52.139" v="1532" actId="478"/>
          <ac:cxnSpMkLst>
            <pc:docMk/>
            <pc:sldMk cId="93175988" sldId="349"/>
            <ac:cxnSpMk id="107" creationId="{62070616-8C50-4673-A43A-AA840B8C5E6D}"/>
          </ac:cxnSpMkLst>
        </pc:cxnChg>
        <pc:cxnChg chg="add mod">
          <ac:chgData name="Syphax Ait oubelli" userId="ecf726b1934da71b" providerId="LiveId" clId="{8BED7149-ECEC-4C28-B50A-62963E4F4785}" dt="2021-09-12T19:25:59.145" v="1534" actId="208"/>
          <ac:cxnSpMkLst>
            <pc:docMk/>
            <pc:sldMk cId="93175988" sldId="349"/>
            <ac:cxnSpMk id="109" creationId="{FE1C8A63-436F-4A19-835A-1466501FC6E9}"/>
          </ac:cxnSpMkLst>
        </pc:cxnChg>
        <pc:cxnChg chg="add mod">
          <ac:chgData name="Syphax Ait oubelli" userId="ecf726b1934da71b" providerId="LiveId" clId="{8BED7149-ECEC-4C28-B50A-62963E4F4785}" dt="2021-09-12T19:26:02.418" v="1535" actId="571"/>
          <ac:cxnSpMkLst>
            <pc:docMk/>
            <pc:sldMk cId="93175988" sldId="349"/>
            <ac:cxnSpMk id="110" creationId="{A3608597-8BBA-45BA-8286-12678FA0639A}"/>
          </ac:cxnSpMkLst>
        </pc:cxnChg>
        <pc:cxnChg chg="add mod ord">
          <ac:chgData name="Syphax Ait oubelli" userId="ecf726b1934da71b" providerId="LiveId" clId="{8BED7149-ECEC-4C28-B50A-62963E4F4785}" dt="2021-09-12T19:33:02.464" v="1545" actId="166"/>
          <ac:cxnSpMkLst>
            <pc:docMk/>
            <pc:sldMk cId="93175988" sldId="349"/>
            <ac:cxnSpMk id="111" creationId="{7B2FA25B-7144-4674-B75D-034873D75D0E}"/>
          </ac:cxnSpMkLst>
        </pc:cxnChg>
        <pc:cxnChg chg="add mod">
          <ac:chgData name="Syphax Ait oubelli" userId="ecf726b1934da71b" providerId="LiveId" clId="{8BED7149-ECEC-4C28-B50A-62963E4F4785}" dt="2021-09-12T19:26:07.586" v="1537" actId="571"/>
          <ac:cxnSpMkLst>
            <pc:docMk/>
            <pc:sldMk cId="93175988" sldId="349"/>
            <ac:cxnSpMk id="112" creationId="{DF012235-4A9E-47C6-80BE-9F12ECF9991B}"/>
          </ac:cxnSpMkLst>
        </pc:cxnChg>
        <pc:cxnChg chg="add mod">
          <ac:chgData name="Syphax Ait oubelli" userId="ecf726b1934da71b" providerId="LiveId" clId="{8BED7149-ECEC-4C28-B50A-62963E4F4785}" dt="2021-09-12T19:26:12.930" v="1538" actId="571"/>
          <ac:cxnSpMkLst>
            <pc:docMk/>
            <pc:sldMk cId="93175988" sldId="349"/>
            <ac:cxnSpMk id="113" creationId="{A9A217A3-4803-46DD-99BD-51C81DF31FB4}"/>
          </ac:cxnSpMkLst>
        </pc:cxnChg>
        <pc:cxnChg chg="add mod">
          <ac:chgData name="Syphax Ait oubelli" userId="ecf726b1934da71b" providerId="LiveId" clId="{8BED7149-ECEC-4C28-B50A-62963E4F4785}" dt="2021-09-12T19:26:15.973" v="1539" actId="571"/>
          <ac:cxnSpMkLst>
            <pc:docMk/>
            <pc:sldMk cId="93175988" sldId="349"/>
            <ac:cxnSpMk id="114" creationId="{23DF25F9-F925-4B18-9065-E8912810F8FA}"/>
          </ac:cxnSpMkLst>
        </pc:cxnChg>
        <pc:cxnChg chg="add mod">
          <ac:chgData name="Syphax Ait oubelli" userId="ecf726b1934da71b" providerId="LiveId" clId="{8BED7149-ECEC-4C28-B50A-62963E4F4785}" dt="2021-09-12T19:26:22.354" v="1540" actId="571"/>
          <ac:cxnSpMkLst>
            <pc:docMk/>
            <pc:sldMk cId="93175988" sldId="349"/>
            <ac:cxnSpMk id="115" creationId="{4D24C76F-AAE7-48B7-A4EC-EB9D1F748B58}"/>
          </ac:cxnSpMkLst>
        </pc:cxn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644755392" sldId="349"/>
        </pc:sldMkLst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038380066" sldId="350"/>
        </pc:sldMkLst>
      </pc:sldChg>
      <pc:sldChg chg="addSp delSp modSp add mod">
        <pc:chgData name="Syphax Ait oubelli" userId="ecf726b1934da71b" providerId="LiveId" clId="{8BED7149-ECEC-4C28-B50A-62963E4F4785}" dt="2021-09-12T19:33:55.436" v="1569" actId="12789"/>
        <pc:sldMkLst>
          <pc:docMk/>
          <pc:sldMk cId="3880290220" sldId="350"/>
        </pc:sldMkLst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2" creationId="{CB38C7F4-E939-413B-A407-495DAAA3E25D}"/>
          </ac:spMkLst>
        </pc:spChg>
        <pc:spChg chg="add mod">
          <ac:chgData name="Syphax Ait oubelli" userId="ecf726b1934da71b" providerId="LiveId" clId="{8BED7149-ECEC-4C28-B50A-62963E4F4785}" dt="2021-09-12T19:33:55.436" v="1569" actId="12789"/>
          <ac:spMkLst>
            <pc:docMk/>
            <pc:sldMk cId="3880290220" sldId="350"/>
            <ac:spMk id="3" creationId="{BE38041E-5340-4D5F-A494-8DD8D2370116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4" creationId="{B31B0CAE-3285-4D7F-924A-07451FF9CAFD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5" creationId="{C29ADB20-1B63-45AD-B602-3D3337C52E51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6" creationId="{A4D623DF-0F64-4B9B-A491-2DD065A2174B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7" creationId="{9D95C357-2047-4D5A-AEE7-83FF964064E3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8" creationId="{213CBEEE-C0BD-49BF-A1EC-2DD6971A0B5C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9" creationId="{697883E9-DBA1-4C5C-88A9-3F540CCC27B2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10" creationId="{0F8251B6-8C86-432A-8754-8CEE084F6595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11" creationId="{00C87510-0853-4558-ADC3-349CC3CD1A9C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12" creationId="{F2C53F86-365C-41C1-813C-2DBE348C3D2B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13" creationId="{CD12754D-8D37-43E6-A8D7-E78B39250F40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14" creationId="{E4467625-A306-4B0C-A793-60AFC9A031D5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15" creationId="{32AE33E3-B3C0-4914-BD8A-533A52A94D43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16" creationId="{67DC9954-1E36-4A88-A50A-D529EE029063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17" creationId="{F9F90375-09F9-49F8-9FB2-A148E2A9CBDE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18" creationId="{305A5D98-BD39-4073-B1FE-DB7EA474FA0E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19" creationId="{541C7D3B-D98F-4EF4-97A8-CFE164173871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20" creationId="{D1582658-C5E6-48CC-9FDF-A3FE2DAE0A44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21" creationId="{3D26A153-27D7-4AB0-A034-18F250DDF575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22" creationId="{38385F14-89E2-453C-B17D-02F3D30CD2B4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23" creationId="{25CC430C-DC01-4DC1-8A9A-ED96076E6699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25" creationId="{207182EE-DA1A-4470-AFBF-8C01C7795481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26" creationId="{21AD46E4-0B5E-412F-BB28-38A28160D109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27" creationId="{17F4E13A-CB02-49A2-A794-50F93C971B45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28" creationId="{5874BDD3-0FA9-4662-A96D-FD591D9066BA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29" creationId="{6A2EB61F-C770-46C7-B0D2-671918888133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30" creationId="{60ACC505-FA19-4BE6-82B0-6948153A44F2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31" creationId="{97596350-06DF-4CD9-BA55-B144694124F4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32" creationId="{E58676A4-CD9C-4EFD-B1AE-E771E62B6CCA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33" creationId="{C31238DF-FB25-4D0C-9CC4-6D32C93C5986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34" creationId="{430AEAC4-5725-45DF-BF21-45974F01814A}"/>
          </ac:spMkLst>
        </pc:spChg>
        <pc:spChg chg="del">
          <ac:chgData name="Syphax Ait oubelli" userId="ecf726b1934da71b" providerId="LiveId" clId="{8BED7149-ECEC-4C28-B50A-62963E4F4785}" dt="2021-09-12T19:33:34.269" v="1547" actId="478"/>
          <ac:spMkLst>
            <pc:docMk/>
            <pc:sldMk cId="3880290220" sldId="350"/>
            <ac:spMk id="35" creationId="{71A1B48E-3253-46D2-8F7E-4D360E522CBC}"/>
          </ac:spMkLst>
        </pc:sp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37" creationId="{B78C6C8F-DE81-4EEF-8738-F956A04066F3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38" creationId="{9308BA8C-74E6-40BB-94A2-F1106249EBE7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41" creationId="{A8080A73-1C3A-4103-B3FB-7E40A12C13AF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44" creationId="{4AC6B01B-BBF8-4191-A3D3-AE747FBBE039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47" creationId="{3A6B6438-2CBA-4D7E-A46D-9AD9A20CE5C1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50" creationId="{D293C012-7065-4F51-87A5-FD7F5C890B47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53" creationId="{4F0C0056-ADC4-4CB4-AAE6-343768085C77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56" creationId="{DBC321BC-4F27-4912-8C14-95D2CB34ED6A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59" creationId="{AB10F763-2BEF-47DA-943B-18B306F6BF23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62" creationId="{3802633E-3F08-42C1-94BE-7D793BEF74B5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65" creationId="{DEACE335-B531-44F3-A28F-A4DCFEB765C8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68" creationId="{E0788FDD-9FAD-489A-9535-184FF2B0D8C4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71" creationId="{64BA7802-457E-4AF6-A11F-6C9A9EB734F9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74" creationId="{AFBF8DE4-643F-4351-9401-B385439C5EE4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77" creationId="{14424C3F-5AD8-4A09-8CBB-E63038C82F0D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80" creationId="{A14812C2-EC65-4170-9240-F74C9B4E5BB4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83" creationId="{E643435C-6AEE-4072-A2AD-2AE82B4196A8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86" creationId="{FF1CA77C-B56E-4718-B1A7-38D887E3CE52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89" creationId="{33AF478B-CFA2-4FF5-93A9-A41E2D536B3B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92" creationId="{D0FBB5C8-767F-447E-9909-6139CE4D9C7B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95" creationId="{3494E5BB-FE0B-413F-984D-DC2BB4FE85C1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98" creationId="{93DFE88D-C725-491D-9907-BAD5613950A8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101" creationId="{91E2E725-8213-4DAF-8BE0-D167A890C08D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104" creationId="{BE68804E-105B-42FC-BA7B-F2A4B97071DD}"/>
          </ac:cxnSpMkLst>
        </pc:cxnChg>
        <pc:cxnChg chg="del mod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109" creationId="{FE1C8A63-436F-4A19-835A-1466501FC6E9}"/>
          </ac:cxnSpMkLst>
        </pc:cxnChg>
        <pc:cxnChg chg="del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110" creationId="{A3608597-8BBA-45BA-8286-12678FA0639A}"/>
          </ac:cxnSpMkLst>
        </pc:cxnChg>
        <pc:cxnChg chg="del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111" creationId="{7B2FA25B-7144-4674-B75D-034873D75D0E}"/>
          </ac:cxnSpMkLst>
        </pc:cxnChg>
        <pc:cxnChg chg="del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112" creationId="{DF012235-4A9E-47C6-80BE-9F12ECF9991B}"/>
          </ac:cxnSpMkLst>
        </pc:cxnChg>
        <pc:cxnChg chg="del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113" creationId="{A9A217A3-4803-46DD-99BD-51C81DF31FB4}"/>
          </ac:cxnSpMkLst>
        </pc:cxnChg>
        <pc:cxnChg chg="del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114" creationId="{23DF25F9-F925-4B18-9065-E8912810F8FA}"/>
          </ac:cxnSpMkLst>
        </pc:cxnChg>
        <pc:cxnChg chg="del">
          <ac:chgData name="Syphax Ait oubelli" userId="ecf726b1934da71b" providerId="LiveId" clId="{8BED7149-ECEC-4C28-B50A-62963E4F4785}" dt="2021-09-12T19:33:34.269" v="1547" actId="478"/>
          <ac:cxnSpMkLst>
            <pc:docMk/>
            <pc:sldMk cId="3880290220" sldId="350"/>
            <ac:cxnSpMk id="115" creationId="{4D24C76F-AAE7-48B7-A4EC-EB9D1F748B58}"/>
          </ac:cxnSpMkLst>
        </pc:cxn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2316753016" sldId="351"/>
        </pc:sldMkLst>
      </pc:sldChg>
      <pc:sldChg chg="addSp modSp add mod">
        <pc:chgData name="Syphax Ait oubelli" userId="ecf726b1934da71b" providerId="LiveId" clId="{8BED7149-ECEC-4C28-B50A-62963E4F4785}" dt="2021-09-12T19:35:19.099" v="1633" actId="1076"/>
        <pc:sldMkLst>
          <pc:docMk/>
          <pc:sldMk cId="3950194060" sldId="351"/>
        </pc:sldMkLst>
        <pc:spChg chg="add mod">
          <ac:chgData name="Syphax Ait oubelli" userId="ecf726b1934da71b" providerId="LiveId" clId="{8BED7149-ECEC-4C28-B50A-62963E4F4785}" dt="2021-09-12T19:35:03.620" v="1614" actId="1582"/>
          <ac:spMkLst>
            <pc:docMk/>
            <pc:sldMk cId="3950194060" sldId="351"/>
            <ac:spMk id="2" creationId="{2375300D-F928-4F3C-A71D-CB8A6B62330E}"/>
          </ac:spMkLst>
        </pc:spChg>
        <pc:spChg chg="mod">
          <ac:chgData name="Syphax Ait oubelli" userId="ecf726b1934da71b" providerId="LiveId" clId="{8BED7149-ECEC-4C28-B50A-62963E4F4785}" dt="2021-09-12T19:34:30.579" v="1596" actId="1076"/>
          <ac:spMkLst>
            <pc:docMk/>
            <pc:sldMk cId="3950194060" sldId="351"/>
            <ac:spMk id="3" creationId="{BE38041E-5340-4D5F-A494-8DD8D2370116}"/>
          </ac:spMkLst>
        </pc:spChg>
        <pc:spChg chg="add mod">
          <ac:chgData name="Syphax Ait oubelli" userId="ecf726b1934da71b" providerId="LiveId" clId="{8BED7149-ECEC-4C28-B50A-62963E4F4785}" dt="2021-09-12T19:34:32.498" v="1597" actId="1076"/>
          <ac:spMkLst>
            <pc:docMk/>
            <pc:sldMk cId="3950194060" sldId="351"/>
            <ac:spMk id="4" creationId="{E8F8D29D-E63E-44B1-80E3-9102618E9BAD}"/>
          </ac:spMkLst>
        </pc:spChg>
        <pc:spChg chg="add mod">
          <ac:chgData name="Syphax Ait oubelli" userId="ecf726b1934da71b" providerId="LiveId" clId="{8BED7149-ECEC-4C28-B50A-62963E4F4785}" dt="2021-09-12T19:34:44.663" v="1605" actId="1076"/>
          <ac:spMkLst>
            <pc:docMk/>
            <pc:sldMk cId="3950194060" sldId="351"/>
            <ac:spMk id="5" creationId="{06AF296F-9B2A-4557-B951-01883EA222BE}"/>
          </ac:spMkLst>
        </pc:spChg>
        <pc:spChg chg="add mod">
          <ac:chgData name="Syphax Ait oubelli" userId="ecf726b1934da71b" providerId="LiveId" clId="{8BED7149-ECEC-4C28-B50A-62963E4F4785}" dt="2021-09-12T19:35:10.896" v="1622" actId="1076"/>
          <ac:spMkLst>
            <pc:docMk/>
            <pc:sldMk cId="3950194060" sldId="351"/>
            <ac:spMk id="6" creationId="{E39DD66F-C8F5-422C-885C-9E93754D1335}"/>
          </ac:spMkLst>
        </pc:spChg>
        <pc:spChg chg="add mod">
          <ac:chgData name="Syphax Ait oubelli" userId="ecf726b1934da71b" providerId="LiveId" clId="{8BED7149-ECEC-4C28-B50A-62963E4F4785}" dt="2021-09-12T19:35:19.099" v="1633" actId="1076"/>
          <ac:spMkLst>
            <pc:docMk/>
            <pc:sldMk cId="3950194060" sldId="351"/>
            <ac:spMk id="7" creationId="{08907208-7874-4A0F-93A5-72595C2B1BA0}"/>
          </ac:spMkLst>
        </pc:sp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89554395" sldId="352"/>
        </pc:sldMkLst>
      </pc:sldChg>
      <pc:sldChg chg="addSp modSp add mod">
        <pc:chgData name="Syphax Ait oubelli" userId="ecf726b1934da71b" providerId="LiveId" clId="{8BED7149-ECEC-4C28-B50A-62963E4F4785}" dt="2021-09-12T19:37:18.136" v="1667" actId="1076"/>
        <pc:sldMkLst>
          <pc:docMk/>
          <pc:sldMk cId="1797521825" sldId="352"/>
        </pc:sldMkLst>
        <pc:spChg chg="mod">
          <ac:chgData name="Syphax Ait oubelli" userId="ecf726b1934da71b" providerId="LiveId" clId="{8BED7149-ECEC-4C28-B50A-62963E4F4785}" dt="2021-09-12T19:35:38.960" v="1635" actId="1076"/>
          <ac:spMkLst>
            <pc:docMk/>
            <pc:sldMk cId="1797521825" sldId="352"/>
            <ac:spMk id="2" creationId="{2375300D-F928-4F3C-A71D-CB8A6B62330E}"/>
          </ac:spMkLst>
        </pc:spChg>
        <pc:spChg chg="mod">
          <ac:chgData name="Syphax Ait oubelli" userId="ecf726b1934da71b" providerId="LiveId" clId="{8BED7149-ECEC-4C28-B50A-62963E4F4785}" dt="2021-09-12T19:35:38.960" v="1635" actId="1076"/>
          <ac:spMkLst>
            <pc:docMk/>
            <pc:sldMk cId="1797521825" sldId="352"/>
            <ac:spMk id="3" creationId="{BE38041E-5340-4D5F-A494-8DD8D2370116}"/>
          </ac:spMkLst>
        </pc:spChg>
        <pc:spChg chg="mod">
          <ac:chgData name="Syphax Ait oubelli" userId="ecf726b1934da71b" providerId="LiveId" clId="{8BED7149-ECEC-4C28-B50A-62963E4F4785}" dt="2021-09-12T19:35:38.960" v="1635" actId="1076"/>
          <ac:spMkLst>
            <pc:docMk/>
            <pc:sldMk cId="1797521825" sldId="352"/>
            <ac:spMk id="4" creationId="{E8F8D29D-E63E-44B1-80E3-9102618E9BAD}"/>
          </ac:spMkLst>
        </pc:spChg>
        <pc:spChg chg="mod">
          <ac:chgData name="Syphax Ait oubelli" userId="ecf726b1934da71b" providerId="LiveId" clId="{8BED7149-ECEC-4C28-B50A-62963E4F4785}" dt="2021-09-12T19:35:38.960" v="1635" actId="1076"/>
          <ac:spMkLst>
            <pc:docMk/>
            <pc:sldMk cId="1797521825" sldId="352"/>
            <ac:spMk id="5" creationId="{06AF296F-9B2A-4557-B951-01883EA222BE}"/>
          </ac:spMkLst>
        </pc:spChg>
        <pc:spChg chg="mod">
          <ac:chgData name="Syphax Ait oubelli" userId="ecf726b1934da71b" providerId="LiveId" clId="{8BED7149-ECEC-4C28-B50A-62963E4F4785}" dt="2021-09-12T19:35:38.960" v="1635" actId="1076"/>
          <ac:spMkLst>
            <pc:docMk/>
            <pc:sldMk cId="1797521825" sldId="352"/>
            <ac:spMk id="6" creationId="{E39DD66F-C8F5-422C-885C-9E93754D1335}"/>
          </ac:spMkLst>
        </pc:spChg>
        <pc:spChg chg="mod">
          <ac:chgData name="Syphax Ait oubelli" userId="ecf726b1934da71b" providerId="LiveId" clId="{8BED7149-ECEC-4C28-B50A-62963E4F4785}" dt="2021-09-12T19:35:38.960" v="1635" actId="1076"/>
          <ac:spMkLst>
            <pc:docMk/>
            <pc:sldMk cId="1797521825" sldId="352"/>
            <ac:spMk id="7" creationId="{08907208-7874-4A0F-93A5-72595C2B1BA0}"/>
          </ac:spMkLst>
        </pc:spChg>
        <pc:spChg chg="add mod">
          <ac:chgData name="Syphax Ait oubelli" userId="ecf726b1934da71b" providerId="LiveId" clId="{8BED7149-ECEC-4C28-B50A-62963E4F4785}" dt="2021-09-12T19:37:18.136" v="1667" actId="1076"/>
          <ac:spMkLst>
            <pc:docMk/>
            <pc:sldMk cId="1797521825" sldId="352"/>
            <ac:spMk id="8" creationId="{894B1A33-3467-4EEE-8E6E-062C7019B71E}"/>
          </ac:spMkLst>
        </pc:spChg>
      </pc:sldChg>
      <pc:sldChg chg="addSp delSp modSp add mod">
        <pc:chgData name="Syphax Ait oubelli" userId="ecf726b1934da71b" providerId="LiveId" clId="{8BED7149-ECEC-4C28-B50A-62963E4F4785}" dt="2021-10-06T17:26:55.891" v="3646"/>
        <pc:sldMkLst>
          <pc:docMk/>
          <pc:sldMk cId="1482699800" sldId="353"/>
        </pc:sldMkLst>
        <pc:spChg chg="del">
          <ac:chgData name="Syphax Ait oubelli" userId="ecf726b1934da71b" providerId="LiveId" clId="{8BED7149-ECEC-4C28-B50A-62963E4F4785}" dt="2021-09-12T19:38:09.241" v="1669" actId="478"/>
          <ac:spMkLst>
            <pc:docMk/>
            <pc:sldMk cId="1482699800" sldId="353"/>
            <ac:spMk id="2" creationId="{2375300D-F928-4F3C-A71D-CB8A6B62330E}"/>
          </ac:spMkLst>
        </pc:spChg>
        <pc:spChg chg="del">
          <ac:chgData name="Syphax Ait oubelli" userId="ecf726b1934da71b" providerId="LiveId" clId="{8BED7149-ECEC-4C28-B50A-62963E4F4785}" dt="2021-09-12T19:38:09.241" v="1669" actId="478"/>
          <ac:spMkLst>
            <pc:docMk/>
            <pc:sldMk cId="1482699800" sldId="353"/>
            <ac:spMk id="3" creationId="{BE38041E-5340-4D5F-A494-8DD8D2370116}"/>
          </ac:spMkLst>
        </pc:spChg>
        <pc:spChg chg="add mod">
          <ac:chgData name="Syphax Ait oubelli" userId="ecf726b1934da71b" providerId="LiveId" clId="{8BED7149-ECEC-4C28-B50A-62963E4F4785}" dt="2021-10-06T17:26:55.891" v="3646"/>
          <ac:spMkLst>
            <pc:docMk/>
            <pc:sldMk cId="1482699800" sldId="353"/>
            <ac:spMk id="4" creationId="{BE151D99-FC51-4ACB-9CE2-B307A5C51973}"/>
          </ac:spMkLst>
        </pc:spChg>
        <pc:spChg chg="del">
          <ac:chgData name="Syphax Ait oubelli" userId="ecf726b1934da71b" providerId="LiveId" clId="{8BED7149-ECEC-4C28-B50A-62963E4F4785}" dt="2021-09-12T19:38:09.241" v="1669" actId="478"/>
          <ac:spMkLst>
            <pc:docMk/>
            <pc:sldMk cId="1482699800" sldId="353"/>
            <ac:spMk id="4" creationId="{E8F8D29D-E63E-44B1-80E3-9102618E9BAD}"/>
          </ac:spMkLst>
        </pc:spChg>
        <pc:spChg chg="del">
          <ac:chgData name="Syphax Ait oubelli" userId="ecf726b1934da71b" providerId="LiveId" clId="{8BED7149-ECEC-4C28-B50A-62963E4F4785}" dt="2021-09-12T19:38:09.241" v="1669" actId="478"/>
          <ac:spMkLst>
            <pc:docMk/>
            <pc:sldMk cId="1482699800" sldId="353"/>
            <ac:spMk id="5" creationId="{06AF296F-9B2A-4557-B951-01883EA222BE}"/>
          </ac:spMkLst>
        </pc:spChg>
        <pc:spChg chg="del">
          <ac:chgData name="Syphax Ait oubelli" userId="ecf726b1934da71b" providerId="LiveId" clId="{8BED7149-ECEC-4C28-B50A-62963E4F4785}" dt="2021-09-12T19:38:09.241" v="1669" actId="478"/>
          <ac:spMkLst>
            <pc:docMk/>
            <pc:sldMk cId="1482699800" sldId="353"/>
            <ac:spMk id="6" creationId="{E39DD66F-C8F5-422C-885C-9E93754D1335}"/>
          </ac:spMkLst>
        </pc:spChg>
        <pc:spChg chg="del">
          <ac:chgData name="Syphax Ait oubelli" userId="ecf726b1934da71b" providerId="LiveId" clId="{8BED7149-ECEC-4C28-B50A-62963E4F4785}" dt="2021-09-12T19:38:09.241" v="1669" actId="478"/>
          <ac:spMkLst>
            <pc:docMk/>
            <pc:sldMk cId="1482699800" sldId="353"/>
            <ac:spMk id="7" creationId="{08907208-7874-4A0F-93A5-72595C2B1BA0}"/>
          </ac:spMkLst>
        </pc:spChg>
        <pc:spChg chg="add del mod">
          <ac:chgData name="Syphax Ait oubelli" userId="ecf726b1934da71b" providerId="LiveId" clId="{8BED7149-ECEC-4C28-B50A-62963E4F4785}" dt="2021-10-06T17:26:55.607" v="3645" actId="478"/>
          <ac:spMkLst>
            <pc:docMk/>
            <pc:sldMk cId="1482699800" sldId="353"/>
            <ac:spMk id="9" creationId="{0CF618B3-F1C3-4542-8089-CD472CC091F9}"/>
          </ac:spMkLst>
        </pc:spChg>
      </pc:sldChg>
      <pc:sldChg chg="addSp delSp modSp add mod">
        <pc:chgData name="Syphax Ait oubelli" userId="ecf726b1934da71b" providerId="LiveId" clId="{8BED7149-ECEC-4C28-B50A-62963E4F4785}" dt="2021-10-06T17:26:53.414" v="3644"/>
        <pc:sldMkLst>
          <pc:docMk/>
          <pc:sldMk cId="1787866926" sldId="354"/>
        </pc:sldMkLst>
        <pc:spChg chg="add mod">
          <ac:chgData name="Syphax Ait oubelli" userId="ecf726b1934da71b" providerId="LiveId" clId="{8BED7149-ECEC-4C28-B50A-62963E4F4785}" dt="2021-09-12T19:38:51.133" v="1714" actId="1076"/>
          <ac:spMkLst>
            <pc:docMk/>
            <pc:sldMk cId="1787866926" sldId="354"/>
            <ac:spMk id="4" creationId="{A95C548A-04BD-4ABA-A11C-B83792C19132}"/>
          </ac:spMkLst>
        </pc:spChg>
        <pc:spChg chg="add mod">
          <ac:chgData name="Syphax Ait oubelli" userId="ecf726b1934da71b" providerId="LiveId" clId="{8BED7149-ECEC-4C28-B50A-62963E4F4785}" dt="2021-10-06T17:26:53.414" v="3644"/>
          <ac:spMkLst>
            <pc:docMk/>
            <pc:sldMk cId="1787866926" sldId="354"/>
            <ac:spMk id="5" creationId="{DF5CEF61-5051-4D39-B569-809D945E62CC}"/>
          </ac:spMkLst>
        </pc:spChg>
        <pc:spChg chg="del">
          <ac:chgData name="Syphax Ait oubelli" userId="ecf726b1934da71b" providerId="LiveId" clId="{8BED7149-ECEC-4C28-B50A-62963E4F4785}" dt="2021-10-06T17:26:53.144" v="3643" actId="478"/>
          <ac:spMkLst>
            <pc:docMk/>
            <pc:sldMk cId="1787866926" sldId="354"/>
            <ac:spMk id="9" creationId="{0CF618B3-F1C3-4542-8089-CD472CC091F9}"/>
          </ac:spMkLst>
        </pc:sp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3383307321" sldId="354"/>
        </pc:sldMkLst>
      </pc:sldChg>
      <pc:sldChg chg="addSp modSp add mod">
        <pc:chgData name="Syphax Ait oubelli" userId="ecf726b1934da71b" providerId="LiveId" clId="{8BED7149-ECEC-4C28-B50A-62963E4F4785}" dt="2021-10-06T17:26:15.129" v="3640" actId="1076"/>
        <pc:sldMkLst>
          <pc:docMk/>
          <pc:sldMk cId="2533559059" sldId="355"/>
        </pc:sldMkLst>
        <pc:spChg chg="add mod">
          <ac:chgData name="Syphax Ait oubelli" userId="ecf726b1934da71b" providerId="LiveId" clId="{8BED7149-ECEC-4C28-B50A-62963E4F4785}" dt="2021-10-06T17:26:15.129" v="3640" actId="1076"/>
          <ac:spMkLst>
            <pc:docMk/>
            <pc:sldMk cId="2533559059" sldId="355"/>
            <ac:spMk id="5" creationId="{2B0D04F4-74A7-40E9-9174-2393005042FD}"/>
          </ac:spMkLst>
        </pc:spChg>
        <pc:spChg chg="mod">
          <ac:chgData name="Syphax Ait oubelli" userId="ecf726b1934da71b" providerId="LiveId" clId="{8BED7149-ECEC-4C28-B50A-62963E4F4785}" dt="2021-10-06T17:26:13.355" v="3639" actId="1076"/>
          <ac:spMkLst>
            <pc:docMk/>
            <pc:sldMk cId="2533559059" sldId="355"/>
            <ac:spMk id="9" creationId="{0CF618B3-F1C3-4542-8089-CD472CC091F9}"/>
          </ac:spMkLst>
        </pc:sp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185282971" sldId="356"/>
        </pc:sldMkLst>
      </pc:sldChg>
      <pc:sldChg chg="addSp modSp add mod">
        <pc:chgData name="Syphax Ait oubelli" userId="ecf726b1934da71b" providerId="LiveId" clId="{8BED7149-ECEC-4C28-B50A-62963E4F4785}" dt="2021-10-06T17:26:31.348" v="3642" actId="1076"/>
        <pc:sldMkLst>
          <pc:docMk/>
          <pc:sldMk cId="4024926711" sldId="356"/>
        </pc:sldMkLst>
        <pc:spChg chg="add mod">
          <ac:chgData name="Syphax Ait oubelli" userId="ecf726b1934da71b" providerId="LiveId" clId="{8BED7149-ECEC-4C28-B50A-62963E4F4785}" dt="2021-09-12T19:40:22.379" v="1733" actId="208"/>
          <ac:spMkLst>
            <pc:docMk/>
            <pc:sldMk cId="4024926711" sldId="356"/>
            <ac:spMk id="2" creationId="{EB451364-D6F7-4639-9D58-211245140A11}"/>
          </ac:spMkLst>
        </pc:spChg>
        <pc:spChg chg="add mod">
          <ac:chgData name="Syphax Ait oubelli" userId="ecf726b1934da71b" providerId="LiveId" clId="{8BED7149-ECEC-4C28-B50A-62963E4F4785}" dt="2021-09-12T19:40:31.568" v="1742" actId="1076"/>
          <ac:spMkLst>
            <pc:docMk/>
            <pc:sldMk cId="4024926711" sldId="356"/>
            <ac:spMk id="3" creationId="{ADE2C4F1-8600-4991-AA00-ED6C5EFF4DF6}"/>
          </ac:spMkLst>
        </pc:spChg>
        <pc:spChg chg="mod">
          <ac:chgData name="Syphax Ait oubelli" userId="ecf726b1934da71b" providerId="LiveId" clId="{8BED7149-ECEC-4C28-B50A-62963E4F4785}" dt="2021-10-06T17:26:29.506" v="3641" actId="1076"/>
          <ac:spMkLst>
            <pc:docMk/>
            <pc:sldMk cId="4024926711" sldId="356"/>
            <ac:spMk id="5" creationId="{2B0D04F4-74A7-40E9-9174-2393005042FD}"/>
          </ac:spMkLst>
        </pc:spChg>
        <pc:spChg chg="mod">
          <ac:chgData name="Syphax Ait oubelli" userId="ecf726b1934da71b" providerId="LiveId" clId="{8BED7149-ECEC-4C28-B50A-62963E4F4785}" dt="2021-10-06T17:26:31.348" v="3642" actId="1076"/>
          <ac:spMkLst>
            <pc:docMk/>
            <pc:sldMk cId="4024926711" sldId="356"/>
            <ac:spMk id="9" creationId="{0CF618B3-F1C3-4542-8089-CD472CC091F9}"/>
          </ac:spMkLst>
        </pc:spChg>
      </pc:sldChg>
      <pc:sldChg chg="addSp delSp modSp add mod">
        <pc:chgData name="Syphax Ait oubelli" userId="ecf726b1934da71b" providerId="LiveId" clId="{8BED7149-ECEC-4C28-B50A-62963E4F4785}" dt="2021-10-06T17:27:35.706" v="3651" actId="1076"/>
        <pc:sldMkLst>
          <pc:docMk/>
          <pc:sldMk cId="2252190313" sldId="357"/>
        </pc:sldMkLst>
        <pc:spChg chg="del">
          <ac:chgData name="Syphax Ait oubelli" userId="ecf726b1934da71b" providerId="LiveId" clId="{8BED7149-ECEC-4C28-B50A-62963E4F4785}" dt="2021-09-12T19:41:00.121" v="1747" actId="478"/>
          <ac:spMkLst>
            <pc:docMk/>
            <pc:sldMk cId="2252190313" sldId="357"/>
            <ac:spMk id="2" creationId="{EB451364-D6F7-4639-9D58-211245140A11}"/>
          </ac:spMkLst>
        </pc:spChg>
        <pc:spChg chg="del">
          <ac:chgData name="Syphax Ait oubelli" userId="ecf726b1934da71b" providerId="LiveId" clId="{8BED7149-ECEC-4C28-B50A-62963E4F4785}" dt="2021-09-12T19:41:00.121" v="1747" actId="478"/>
          <ac:spMkLst>
            <pc:docMk/>
            <pc:sldMk cId="2252190313" sldId="357"/>
            <ac:spMk id="3" creationId="{ADE2C4F1-8600-4991-AA00-ED6C5EFF4DF6}"/>
          </ac:spMkLst>
        </pc:spChg>
        <pc:spChg chg="del">
          <ac:chgData name="Syphax Ait oubelli" userId="ecf726b1934da71b" providerId="LiveId" clId="{8BED7149-ECEC-4C28-B50A-62963E4F4785}" dt="2021-09-12T19:41:00.121" v="1747" actId="478"/>
          <ac:spMkLst>
            <pc:docMk/>
            <pc:sldMk cId="2252190313" sldId="357"/>
            <ac:spMk id="5" creationId="{2B0D04F4-74A7-40E9-9174-2393005042FD}"/>
          </ac:spMkLst>
        </pc:spChg>
        <pc:spChg chg="mod">
          <ac:chgData name="Syphax Ait oubelli" userId="ecf726b1934da71b" providerId="LiveId" clId="{8BED7149-ECEC-4C28-B50A-62963E4F4785}" dt="2021-10-06T17:27:35.706" v="3651" actId="1076"/>
          <ac:spMkLst>
            <pc:docMk/>
            <pc:sldMk cId="2252190313" sldId="357"/>
            <ac:spMk id="9" creationId="{0CF618B3-F1C3-4542-8089-CD472CC091F9}"/>
          </ac:spMkLst>
        </pc:spChg>
        <pc:spChg chg="add mod">
          <ac:chgData name="Syphax Ait oubelli" userId="ecf726b1934da71b" providerId="LiveId" clId="{8BED7149-ECEC-4C28-B50A-62963E4F4785}" dt="2021-09-12T19:41:14.711" v="1760" actId="1076"/>
          <ac:spMkLst>
            <pc:docMk/>
            <pc:sldMk cId="2252190313" sldId="357"/>
            <ac:spMk id="10" creationId="{89E67641-92B8-49B5-8AA1-20B283594DB6}"/>
          </ac:spMkLst>
        </pc:spChg>
        <pc:spChg chg="add mod">
          <ac:chgData name="Syphax Ait oubelli" userId="ecf726b1934da71b" providerId="LiveId" clId="{8BED7149-ECEC-4C28-B50A-62963E4F4785}" dt="2021-09-12T19:41:24.535" v="1765" actId="1076"/>
          <ac:spMkLst>
            <pc:docMk/>
            <pc:sldMk cId="2252190313" sldId="357"/>
            <ac:spMk id="11" creationId="{2FCE8800-5A0E-4FFC-AFE0-DBDF41F7374D}"/>
          </ac:spMkLst>
        </pc:spChg>
      </pc:sldChg>
      <pc:sldChg chg="addSp delSp modSp add mod">
        <pc:chgData name="Syphax Ait oubelli" userId="ecf726b1934da71b" providerId="LiveId" clId="{8BED7149-ECEC-4C28-B50A-62963E4F4785}" dt="2021-10-06T17:28:00.707" v="3656" actId="1076"/>
        <pc:sldMkLst>
          <pc:docMk/>
          <pc:sldMk cId="1624728641" sldId="358"/>
        </pc:sldMkLst>
        <pc:spChg chg="mod">
          <ac:chgData name="Syphax Ait oubelli" userId="ecf726b1934da71b" providerId="LiveId" clId="{8BED7149-ECEC-4C28-B50A-62963E4F4785}" dt="2021-09-12T19:41:40.227" v="1771" actId="404"/>
          <ac:spMkLst>
            <pc:docMk/>
            <pc:sldMk cId="1624728641" sldId="358"/>
            <ac:spMk id="4" creationId="{A95C548A-04BD-4ABA-A11C-B83792C19132}"/>
          </ac:spMkLst>
        </pc:spChg>
        <pc:spChg chg="add mod">
          <ac:chgData name="Syphax Ait oubelli" userId="ecf726b1934da71b" providerId="LiveId" clId="{8BED7149-ECEC-4C28-B50A-62963E4F4785}" dt="2021-09-12T19:44:53.571" v="2053" actId="207"/>
          <ac:spMkLst>
            <pc:docMk/>
            <pc:sldMk cId="1624728641" sldId="358"/>
            <ac:spMk id="7" creationId="{12F1287D-DAB7-4644-A3AF-2AC2B713CE45}"/>
          </ac:spMkLst>
        </pc:spChg>
        <pc:spChg chg="del">
          <ac:chgData name="Syphax Ait oubelli" userId="ecf726b1934da71b" providerId="LiveId" clId="{8BED7149-ECEC-4C28-B50A-62963E4F4785}" dt="2021-09-12T19:41:34.875" v="1767" actId="478"/>
          <ac:spMkLst>
            <pc:docMk/>
            <pc:sldMk cId="1624728641" sldId="358"/>
            <ac:spMk id="8" creationId="{894B1A33-3467-4EEE-8E6E-062C7019B71E}"/>
          </ac:spMkLst>
        </pc:spChg>
        <pc:spChg chg="mod">
          <ac:chgData name="Syphax Ait oubelli" userId="ecf726b1934da71b" providerId="LiveId" clId="{8BED7149-ECEC-4C28-B50A-62963E4F4785}" dt="2021-10-06T17:28:00.707" v="3656" actId="1076"/>
          <ac:spMkLst>
            <pc:docMk/>
            <pc:sldMk cId="1624728641" sldId="358"/>
            <ac:spMk id="9" creationId="{0CF618B3-F1C3-4542-8089-CD472CC091F9}"/>
          </ac:spMkLst>
        </pc:spChg>
        <pc:spChg chg="mod">
          <ac:chgData name="Syphax Ait oubelli" userId="ecf726b1934da71b" providerId="LiveId" clId="{8BED7149-ECEC-4C28-B50A-62963E4F4785}" dt="2021-09-12T19:41:47.897" v="1773" actId="1076"/>
          <ac:spMkLst>
            <pc:docMk/>
            <pc:sldMk cId="1624728641" sldId="358"/>
            <ac:spMk id="10" creationId="{89E67641-92B8-49B5-8AA1-20B283594DB6}"/>
          </ac:spMkLst>
        </pc:spChg>
        <pc:spChg chg="mod">
          <ac:chgData name="Syphax Ait oubelli" userId="ecf726b1934da71b" providerId="LiveId" clId="{8BED7149-ECEC-4C28-B50A-62963E4F4785}" dt="2021-09-12T19:41:50.051" v="1774" actId="1076"/>
          <ac:spMkLst>
            <pc:docMk/>
            <pc:sldMk cId="1624728641" sldId="358"/>
            <ac:spMk id="11" creationId="{2FCE8800-5A0E-4FFC-AFE0-DBDF41F7374D}"/>
          </ac:spMkLst>
        </pc:sp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2730379573" sldId="358"/>
        </pc:sldMkLst>
      </pc:sldChg>
      <pc:sldChg chg="add del">
        <pc:chgData name="Syphax Ait oubelli" userId="ecf726b1934da71b" providerId="LiveId" clId="{8BED7149-ECEC-4C28-B50A-62963E4F4785}" dt="2021-09-12T20:55:40.765" v="3611" actId="47"/>
        <pc:sldMkLst>
          <pc:docMk/>
          <pc:sldMk cId="213773357" sldId="359"/>
        </pc:sldMkLst>
      </pc:sldChg>
      <pc:sldChg chg="addSp modSp add mod">
        <pc:chgData name="Syphax Ait oubelli" userId="ecf726b1934da71b" providerId="LiveId" clId="{8BED7149-ECEC-4C28-B50A-62963E4F4785}" dt="2021-09-12T19:50:26.163" v="2088" actId="207"/>
        <pc:sldMkLst>
          <pc:docMk/>
          <pc:sldMk cId="756303898" sldId="360"/>
        </pc:sldMkLst>
        <pc:spChg chg="add mod">
          <ac:chgData name="Syphax Ait oubelli" userId="ecf726b1934da71b" providerId="LiveId" clId="{8BED7149-ECEC-4C28-B50A-62963E4F4785}" dt="2021-09-12T19:49:52.937" v="2071" actId="207"/>
          <ac:spMkLst>
            <pc:docMk/>
            <pc:sldMk cId="756303898" sldId="360"/>
            <ac:spMk id="3" creationId="{CE4EADD7-D714-4F6A-ABFE-8F1B51D6A8DB}"/>
          </ac:spMkLst>
        </pc:spChg>
        <pc:spChg chg="mod">
          <ac:chgData name="Syphax Ait oubelli" userId="ecf726b1934da71b" providerId="LiveId" clId="{8BED7149-ECEC-4C28-B50A-62963E4F4785}" dt="2021-09-12T19:50:21.075" v="2086" actId="1076"/>
          <ac:spMkLst>
            <pc:docMk/>
            <pc:sldMk cId="756303898" sldId="360"/>
            <ac:spMk id="19" creationId="{541C7D3B-D98F-4EF4-97A8-CFE164173871}"/>
          </ac:spMkLst>
        </pc:spChg>
        <pc:spChg chg="add mod">
          <ac:chgData name="Syphax Ait oubelli" userId="ecf726b1934da71b" providerId="LiveId" clId="{8BED7149-ECEC-4C28-B50A-62963E4F4785}" dt="2021-09-12T19:50:26.163" v="2088" actId="207"/>
          <ac:spMkLst>
            <pc:docMk/>
            <pc:sldMk cId="756303898" sldId="360"/>
            <ac:spMk id="39" creationId="{684D5C5D-6CFE-4BBE-9759-FB43BDF59183}"/>
          </ac:spMkLst>
        </pc:spChg>
        <pc:cxnChg chg="add mod">
          <ac:chgData name="Syphax Ait oubelli" userId="ecf726b1934da71b" providerId="LiveId" clId="{8BED7149-ECEC-4C28-B50A-62963E4F4785}" dt="2021-09-12T19:50:14.806" v="2079" actId="1076"/>
          <ac:cxnSpMkLst>
            <pc:docMk/>
            <pc:sldMk cId="756303898" sldId="360"/>
            <ac:cxnSpMk id="36" creationId="{5E4C66D0-7BA5-4F0D-B52D-69BB3936150A}"/>
          </ac:cxnSpMkLst>
        </pc:cxnChg>
        <pc:cxnChg chg="mod">
          <ac:chgData name="Syphax Ait oubelli" userId="ecf726b1934da71b" providerId="LiveId" clId="{8BED7149-ECEC-4C28-B50A-62963E4F4785}" dt="2021-09-12T19:50:21.075" v="2086" actId="1076"/>
          <ac:cxnSpMkLst>
            <pc:docMk/>
            <pc:sldMk cId="756303898" sldId="360"/>
            <ac:cxnSpMk id="62" creationId="{3802633E-3F08-42C1-94BE-7D793BEF74B5}"/>
          </ac:cxnSpMkLst>
        </pc:cxnChg>
        <pc:cxnChg chg="mod">
          <ac:chgData name="Syphax Ait oubelli" userId="ecf726b1934da71b" providerId="LiveId" clId="{8BED7149-ECEC-4C28-B50A-62963E4F4785}" dt="2021-09-12T19:50:21.075" v="2086" actId="1076"/>
          <ac:cxnSpMkLst>
            <pc:docMk/>
            <pc:sldMk cId="756303898" sldId="360"/>
            <ac:cxnSpMk id="77" creationId="{14424C3F-5AD8-4A09-8CBB-E63038C82F0D}"/>
          </ac:cxnSpMkLst>
        </pc:cxnChg>
        <pc:cxnChg chg="mod">
          <ac:chgData name="Syphax Ait oubelli" userId="ecf726b1934da71b" providerId="LiveId" clId="{8BED7149-ECEC-4C28-B50A-62963E4F4785}" dt="2021-09-12T19:50:21.075" v="2086" actId="1076"/>
          <ac:cxnSpMkLst>
            <pc:docMk/>
            <pc:sldMk cId="756303898" sldId="360"/>
            <ac:cxnSpMk id="80" creationId="{A14812C2-EC65-4170-9240-F74C9B4E5BB4}"/>
          </ac:cxnSpMkLst>
        </pc:cxn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531841675" sldId="360"/>
        </pc:sldMkLst>
      </pc:sldChg>
      <pc:sldChg chg="addSp delSp modSp add mod modTransition">
        <pc:chgData name="Syphax Ait oubelli" userId="ecf726b1934da71b" providerId="LiveId" clId="{8BED7149-ECEC-4C28-B50A-62963E4F4785}" dt="2021-09-12T20:55:49.999" v="3613"/>
        <pc:sldMkLst>
          <pc:docMk/>
          <pc:sldMk cId="2315454629" sldId="361"/>
        </pc:sldMkLst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2" creationId="{CB38C7F4-E939-413B-A407-495DAAA3E25D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3" creationId="{CE4EADD7-D714-4F6A-ABFE-8F1B51D6A8DB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4" creationId="{B31B0CAE-3285-4D7F-924A-07451FF9CAFD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5" creationId="{C29ADB20-1B63-45AD-B602-3D3337C52E51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6" creationId="{A4D623DF-0F64-4B9B-A491-2DD065A2174B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7" creationId="{9D95C357-2047-4D5A-AEE7-83FF964064E3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8" creationId="{213CBEEE-C0BD-49BF-A1EC-2DD6971A0B5C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9" creationId="{697883E9-DBA1-4C5C-88A9-3F540CCC27B2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10" creationId="{0F8251B6-8C86-432A-8754-8CEE084F6595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11" creationId="{00C87510-0853-4558-ADC3-349CC3CD1A9C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12" creationId="{F2C53F86-365C-41C1-813C-2DBE348C3D2B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13" creationId="{CD12754D-8D37-43E6-A8D7-E78B39250F40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14" creationId="{E4467625-A306-4B0C-A793-60AFC9A031D5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15" creationId="{32AE33E3-B3C0-4914-BD8A-533A52A94D43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16" creationId="{67DC9954-1E36-4A88-A50A-D529EE029063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17" creationId="{F9F90375-09F9-49F8-9FB2-A148E2A9CBDE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18" creationId="{305A5D98-BD39-4073-B1FE-DB7EA474FA0E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19" creationId="{541C7D3B-D98F-4EF4-97A8-CFE164173871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20" creationId="{D1582658-C5E6-48CC-9FDF-A3FE2DAE0A44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21" creationId="{3D26A153-27D7-4AB0-A034-18F250DDF575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22" creationId="{38385F14-89E2-453C-B17D-02F3D30CD2B4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23" creationId="{25CC430C-DC01-4DC1-8A9A-ED96076E6699}"/>
          </ac:spMkLst>
        </pc:spChg>
        <pc:spChg chg="add mod topLvl">
          <ac:chgData name="Syphax Ait oubelli" userId="ecf726b1934da71b" providerId="LiveId" clId="{8BED7149-ECEC-4C28-B50A-62963E4F4785}" dt="2021-09-12T19:58:30.539" v="2202"/>
          <ac:spMkLst>
            <pc:docMk/>
            <pc:sldMk cId="2315454629" sldId="361"/>
            <ac:spMk id="24" creationId="{FEE70242-F2A5-42B8-B38C-92E5E4970A05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25" creationId="{207182EE-DA1A-4470-AFBF-8C01C7795481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26" creationId="{21AD46E4-0B5E-412F-BB28-38A28160D109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27" creationId="{17F4E13A-CB02-49A2-A794-50F93C971B45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28" creationId="{5874BDD3-0FA9-4662-A96D-FD591D9066BA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29" creationId="{6A2EB61F-C770-46C7-B0D2-671918888133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30" creationId="{60ACC505-FA19-4BE6-82B0-6948153A44F2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31" creationId="{97596350-06DF-4CD9-BA55-B144694124F4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32" creationId="{E58676A4-CD9C-4EFD-B1AE-E771E62B6CCA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33" creationId="{C31238DF-FB25-4D0C-9CC4-6D32C93C5986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34" creationId="{430AEAC4-5725-45DF-BF21-45974F01814A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35" creationId="{71A1B48E-3253-46D2-8F7E-4D360E522CBC}"/>
          </ac:spMkLst>
        </pc:spChg>
        <pc:spChg chg="del">
          <ac:chgData name="Syphax Ait oubelli" userId="ecf726b1934da71b" providerId="LiveId" clId="{8BED7149-ECEC-4C28-B50A-62963E4F4785}" dt="2021-09-12T19:52:52.266" v="2090" actId="478"/>
          <ac:spMkLst>
            <pc:docMk/>
            <pc:sldMk cId="2315454629" sldId="361"/>
            <ac:spMk id="39" creationId="{684D5C5D-6CFE-4BBE-9759-FB43BDF59183}"/>
          </ac:spMkLst>
        </pc:spChg>
        <pc:spChg chg="add mod">
          <ac:chgData name="Syphax Ait oubelli" userId="ecf726b1934da71b" providerId="LiveId" clId="{8BED7149-ECEC-4C28-B50A-62963E4F4785}" dt="2021-09-12T19:53:21.571" v="2100" actId="14100"/>
          <ac:spMkLst>
            <pc:docMk/>
            <pc:sldMk cId="2315454629" sldId="361"/>
            <ac:spMk id="69" creationId="{A6CDF98E-8487-4C11-BF04-A8760FE007EC}"/>
          </ac:spMkLst>
        </pc:spChg>
        <pc:spChg chg="add mod topLvl">
          <ac:chgData name="Syphax Ait oubelli" userId="ecf726b1934da71b" providerId="LiveId" clId="{8BED7149-ECEC-4C28-B50A-62963E4F4785}" dt="2021-09-12T19:58:30.539" v="2202"/>
          <ac:spMkLst>
            <pc:docMk/>
            <pc:sldMk cId="2315454629" sldId="361"/>
            <ac:spMk id="70" creationId="{B9CD3586-7CBE-40B9-82CD-3AF0822DC2EF}"/>
          </ac:spMkLst>
        </pc:spChg>
        <pc:spChg chg="add mod topLvl">
          <ac:chgData name="Syphax Ait oubelli" userId="ecf726b1934da71b" providerId="LiveId" clId="{8BED7149-ECEC-4C28-B50A-62963E4F4785}" dt="2021-09-12T19:58:30.539" v="2202"/>
          <ac:spMkLst>
            <pc:docMk/>
            <pc:sldMk cId="2315454629" sldId="361"/>
            <ac:spMk id="72" creationId="{A57BB798-CD11-437D-A59E-B49CA3A3590B}"/>
          </ac:spMkLst>
        </pc:spChg>
        <pc:spChg chg="add mod topLvl">
          <ac:chgData name="Syphax Ait oubelli" userId="ecf726b1934da71b" providerId="LiveId" clId="{8BED7149-ECEC-4C28-B50A-62963E4F4785}" dt="2021-09-12T19:58:30.539" v="2202"/>
          <ac:spMkLst>
            <pc:docMk/>
            <pc:sldMk cId="2315454629" sldId="361"/>
            <ac:spMk id="73" creationId="{9608721C-B77F-4EAD-8B0F-73909C1F69F9}"/>
          </ac:spMkLst>
        </pc:spChg>
        <pc:spChg chg="add mod topLvl">
          <ac:chgData name="Syphax Ait oubelli" userId="ecf726b1934da71b" providerId="LiveId" clId="{8BED7149-ECEC-4C28-B50A-62963E4F4785}" dt="2021-09-12T19:58:30.539" v="2202"/>
          <ac:spMkLst>
            <pc:docMk/>
            <pc:sldMk cId="2315454629" sldId="361"/>
            <ac:spMk id="75" creationId="{1400A80F-5B50-4A64-B250-196950CF094C}"/>
          </ac:spMkLst>
        </pc:spChg>
        <pc:spChg chg="add mod topLvl">
          <ac:chgData name="Syphax Ait oubelli" userId="ecf726b1934da71b" providerId="LiveId" clId="{8BED7149-ECEC-4C28-B50A-62963E4F4785}" dt="2021-09-12T19:58:30.539" v="2202"/>
          <ac:spMkLst>
            <pc:docMk/>
            <pc:sldMk cId="2315454629" sldId="361"/>
            <ac:spMk id="76" creationId="{BAECC5AB-5EF4-44B9-9AE0-9BFE8A6EFDE7}"/>
          </ac:spMkLst>
        </pc:spChg>
        <pc:spChg chg="add mod topLvl">
          <ac:chgData name="Syphax Ait oubelli" userId="ecf726b1934da71b" providerId="LiveId" clId="{8BED7149-ECEC-4C28-B50A-62963E4F4785}" dt="2021-09-12T19:58:30.539" v="2202"/>
          <ac:spMkLst>
            <pc:docMk/>
            <pc:sldMk cId="2315454629" sldId="361"/>
            <ac:spMk id="78" creationId="{4D2AA5E2-69AC-4BCA-8099-BB95CFB6E194}"/>
          </ac:spMkLst>
        </pc:spChg>
        <pc:spChg chg="add mod topLvl">
          <ac:chgData name="Syphax Ait oubelli" userId="ecf726b1934da71b" providerId="LiveId" clId="{8BED7149-ECEC-4C28-B50A-62963E4F4785}" dt="2021-09-12T19:58:30.539" v="2202"/>
          <ac:spMkLst>
            <pc:docMk/>
            <pc:sldMk cId="2315454629" sldId="361"/>
            <ac:spMk id="79" creationId="{94BD870C-EA04-4B66-94DF-2A2427139BA7}"/>
          </ac:spMkLst>
        </pc:spChg>
        <pc:spChg chg="add mod topLvl">
          <ac:chgData name="Syphax Ait oubelli" userId="ecf726b1934da71b" providerId="LiveId" clId="{8BED7149-ECEC-4C28-B50A-62963E4F4785}" dt="2021-09-12T19:58:30.539" v="2202"/>
          <ac:spMkLst>
            <pc:docMk/>
            <pc:sldMk cId="2315454629" sldId="361"/>
            <ac:spMk id="81" creationId="{38D0C3E1-077A-412B-9761-90CF76AE4255}"/>
          </ac:spMkLst>
        </pc:spChg>
        <pc:grpChg chg="add mod">
          <ac:chgData name="Syphax Ait oubelli" userId="ecf726b1934da71b" providerId="LiveId" clId="{8BED7149-ECEC-4C28-B50A-62963E4F4785}" dt="2021-09-12T19:57:52.858" v="2192"/>
          <ac:grpSpMkLst>
            <pc:docMk/>
            <pc:sldMk cId="2315454629" sldId="361"/>
            <ac:grpSpMk id="157" creationId="{41DE10BF-8872-4BD3-9DD4-FF73AFCB59DB}"/>
          </ac:grpSpMkLst>
        </pc:grpChg>
        <pc:grpChg chg="add del mod">
          <ac:chgData name="Syphax Ait oubelli" userId="ecf726b1934da71b" providerId="LiveId" clId="{8BED7149-ECEC-4C28-B50A-62963E4F4785}" dt="2021-09-12T19:58:30.539" v="2202"/>
          <ac:grpSpMkLst>
            <pc:docMk/>
            <pc:sldMk cId="2315454629" sldId="361"/>
            <ac:grpSpMk id="158" creationId="{BA37D4BB-855E-465A-840E-2E6A656A4135}"/>
          </ac:grpSpMkLst>
        </pc:grpChg>
        <pc:grpChg chg="add del mod">
          <ac:chgData name="Syphax Ait oubelli" userId="ecf726b1934da71b" providerId="LiveId" clId="{8BED7149-ECEC-4C28-B50A-62963E4F4785}" dt="2021-09-12T19:58:48.514" v="2207"/>
          <ac:grpSpMkLst>
            <pc:docMk/>
            <pc:sldMk cId="2315454629" sldId="361"/>
            <ac:grpSpMk id="173" creationId="{2A6A85FE-8502-4067-9327-A031A37E999A}"/>
          </ac:grpSpMkLst>
        </pc:grpChg>
        <pc:cxnChg chg="del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36" creationId="{5E4C66D0-7BA5-4F0D-B52D-69BB3936150A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37" creationId="{B78C6C8F-DE81-4EEF-8738-F956A04066F3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38" creationId="{9308BA8C-74E6-40BB-94A2-F1106249EBE7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41" creationId="{A8080A73-1C3A-4103-B3FB-7E40A12C13AF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42" creationId="{6C6D5996-C9DA-467F-A9D4-A88B966813FE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44" creationId="{4AC6B01B-BBF8-4191-A3D3-AE747FBBE039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47" creationId="{3A6B6438-2CBA-4D7E-A46D-9AD9A20CE5C1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50" creationId="{D293C012-7065-4F51-87A5-FD7F5C890B47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53" creationId="{4F0C0056-ADC4-4CB4-AAE6-343768085C77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56" creationId="{DBC321BC-4F27-4912-8C14-95D2CB34ED6A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59" creationId="{AB10F763-2BEF-47DA-943B-18B306F6BF23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62" creationId="{3802633E-3F08-42C1-94BE-7D793BEF74B5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65" creationId="{DEACE335-B531-44F3-A28F-A4DCFEB765C8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68" creationId="{E0788FDD-9FAD-489A-9535-184FF2B0D8C4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71" creationId="{64BA7802-457E-4AF6-A11F-6C9A9EB734F9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74" creationId="{AFBF8DE4-643F-4351-9401-B385439C5EE4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77" creationId="{14424C3F-5AD8-4A09-8CBB-E63038C82F0D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80" creationId="{A14812C2-EC65-4170-9240-F74C9B4E5BB4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82" creationId="{221E4074-B027-484C-A31D-0A56DD1FB30A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83" creationId="{E643435C-6AEE-4072-A2AD-2AE82B4196A8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84" creationId="{CCD67CCC-D2EA-4FE5-AFBB-B556765C2DC8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86" creationId="{FF1CA77C-B56E-4718-B1A7-38D887E3CE52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88" creationId="{8EB943BF-1F43-4F49-9A50-08CC6C87304A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89" creationId="{33AF478B-CFA2-4FF5-93A9-A41E2D536B3B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91" creationId="{FD7DD4F4-C101-4C7A-9053-CDF3E1CBDDFB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92" creationId="{D0FBB5C8-767F-447E-9909-6139CE4D9C7B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95" creationId="{3494E5BB-FE0B-413F-984D-DC2BB4FE85C1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96" creationId="{6AE1F038-D1FD-4DEB-8646-AA194650F7B5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98" creationId="{93DFE88D-C725-491D-9907-BAD5613950A8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99" creationId="{AA0B405B-CB96-4872-818D-9B57529A9F14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101" creationId="{91E2E725-8213-4DAF-8BE0-D167A890C08D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03" creationId="{E395096E-04AE-4EFB-98A0-D1EEECC53383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104" creationId="{BE68804E-105B-42FC-BA7B-F2A4B97071DD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07" creationId="{AA85357A-35C4-4AAE-8D17-8A6BB32FF459}"/>
          </ac:cxnSpMkLst>
        </pc:cxnChg>
        <pc:cxnChg chg="del mod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109" creationId="{FE1C8A63-436F-4A19-835A-1466501FC6E9}"/>
          </ac:cxnSpMkLst>
        </pc:cxnChg>
        <pc:cxnChg chg="del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110" creationId="{A3608597-8BBA-45BA-8286-12678FA0639A}"/>
          </ac:cxnSpMkLst>
        </pc:cxnChg>
        <pc:cxnChg chg="del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111" creationId="{7B2FA25B-7144-4674-B75D-034873D75D0E}"/>
          </ac:cxnSpMkLst>
        </pc:cxnChg>
        <pc:cxnChg chg="del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112" creationId="{DF012235-4A9E-47C6-80BE-9F12ECF9991B}"/>
          </ac:cxnSpMkLst>
        </pc:cxnChg>
        <pc:cxnChg chg="del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113" creationId="{A9A217A3-4803-46DD-99BD-51C81DF31FB4}"/>
          </ac:cxnSpMkLst>
        </pc:cxnChg>
        <pc:cxnChg chg="del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114" creationId="{23DF25F9-F925-4B18-9065-E8912810F8FA}"/>
          </ac:cxnSpMkLst>
        </pc:cxnChg>
        <pc:cxnChg chg="del">
          <ac:chgData name="Syphax Ait oubelli" userId="ecf726b1934da71b" providerId="LiveId" clId="{8BED7149-ECEC-4C28-B50A-62963E4F4785}" dt="2021-09-12T19:52:52.266" v="2090" actId="478"/>
          <ac:cxnSpMkLst>
            <pc:docMk/>
            <pc:sldMk cId="2315454629" sldId="361"/>
            <ac:cxnSpMk id="115" creationId="{4D24C76F-AAE7-48B7-A4EC-EB9D1F748B58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16" creationId="{B335CE83-787E-41F3-BD25-505C983391FB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17" creationId="{153D5762-A455-4211-B057-469D41C4EF33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18" creationId="{3797128E-0647-4710-9238-A7F67B667748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19" creationId="{8E24C03D-388B-4C0D-A3E0-F82334AE5E76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20" creationId="{86E8C809-2A7F-4019-9990-60C5C0174582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21" creationId="{5CBC2F62-BE59-4571-B743-F4D5FEB6126F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23" creationId="{B911D64C-748E-4E1E-BD60-3C29636499AF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24" creationId="{78CB1425-A278-458D-A125-6E88DCF5AF5B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25" creationId="{5220886A-0D83-49A8-B8A7-597306E990AE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26" creationId="{7B306A26-C389-4D45-8886-6D990592CAC3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27" creationId="{82BCD8FD-CECE-40DF-B18B-1BD9621DC0BD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28" creationId="{A58F5066-1324-45B5-A616-12939D2A50EC}"/>
          </ac:cxnSpMkLst>
        </pc:cxnChg>
        <pc:cxnChg chg="add mod">
          <ac:chgData name="Syphax Ait oubelli" userId="ecf726b1934da71b" providerId="LiveId" clId="{8BED7149-ECEC-4C28-B50A-62963E4F4785}" dt="2021-09-12T19:56:58.667" v="2175" actId="571"/>
          <ac:cxnSpMkLst>
            <pc:docMk/>
            <pc:sldMk cId="2315454629" sldId="361"/>
            <ac:cxnSpMk id="132" creationId="{CCC5C178-75D5-48A3-B6DF-BF973D38D58A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33" creationId="{7869EDDC-916E-4051-94BF-BDE51FDD0617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34" creationId="{E9888180-7FF9-461A-B4C3-9BBBA0DC52A5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35" creationId="{E47FD0C5-20DE-46B9-86DB-F81B7B18A428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36" creationId="{350F87FE-AEA6-4B24-9781-12589B723676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37" creationId="{93ADFC03-A355-43C7-A6FB-410D4BCA32CA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38" creationId="{800DAC60-3B94-48F5-A27B-2692133D6C68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39" creationId="{E4CB022D-E254-4E71-AA22-3351A0053C78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43" creationId="{FEE6A9A0-E1A3-43EC-AED5-788B15FCE778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44" creationId="{DDE171CB-0207-4F05-8E84-D55A1C683F1E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45" creationId="{6D9B9736-DDBF-47B5-A629-8BBF7D7F543A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46" creationId="{656ADC3C-D152-4C0B-90D3-8D4B7DEDE56E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47" creationId="{BFCB9131-3512-4D24-BE85-3810636DF0EC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48" creationId="{F6DF0217-414E-4F03-9832-2FC240A12D13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49" creationId="{DE33041E-41F3-4D10-9FAA-68C881D117B9}"/>
          </ac:cxnSpMkLst>
        </pc:cxnChg>
        <pc:cxnChg chg="add mod">
          <ac:chgData name="Syphax Ait oubelli" userId="ecf726b1934da71b" providerId="LiveId" clId="{8BED7149-ECEC-4C28-B50A-62963E4F4785}" dt="2021-09-12T19:57:37.179" v="2183" actId="571"/>
          <ac:cxnSpMkLst>
            <pc:docMk/>
            <pc:sldMk cId="2315454629" sldId="361"/>
            <ac:cxnSpMk id="150" creationId="{DCC651C0-13AE-4A8F-9EDF-6F7B63008E9D}"/>
          </ac:cxnSpMkLst>
        </pc:cxnChg>
        <pc:cxnChg chg="add mod">
          <ac:chgData name="Syphax Ait oubelli" userId="ecf726b1934da71b" providerId="LiveId" clId="{8BED7149-ECEC-4C28-B50A-62963E4F4785}" dt="2021-09-12T19:57:37.179" v="2183" actId="571"/>
          <ac:cxnSpMkLst>
            <pc:docMk/>
            <pc:sldMk cId="2315454629" sldId="361"/>
            <ac:cxnSpMk id="151" creationId="{17AED88E-4143-4CCF-A60A-C58AD5977096}"/>
          </ac:cxnSpMkLst>
        </pc:cxnChg>
        <pc:cxnChg chg="add mod topLvl">
          <ac:chgData name="Syphax Ait oubelli" userId="ecf726b1934da71b" providerId="LiveId" clId="{8BED7149-ECEC-4C28-B50A-62963E4F4785}" dt="2021-09-12T19:58:48.514" v="2207"/>
          <ac:cxnSpMkLst>
            <pc:docMk/>
            <pc:sldMk cId="2315454629" sldId="361"/>
            <ac:cxnSpMk id="152" creationId="{57500AB9-923B-4FD6-A986-3179BAD0E97F}"/>
          </ac:cxnSpMkLst>
        </pc:cxn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377282333" sldId="362"/>
        </pc:sldMkLst>
      </pc:sldChg>
      <pc:sldChg chg="modSp add mod">
        <pc:chgData name="Syphax Ait oubelli" userId="ecf726b1934da71b" providerId="LiveId" clId="{8BED7149-ECEC-4C28-B50A-62963E4F4785}" dt="2021-09-12T20:01:06.345" v="2217" actId="207"/>
        <pc:sldMkLst>
          <pc:docMk/>
          <pc:sldMk cId="3546884394" sldId="362"/>
        </pc:sldMkLst>
        <pc:spChg chg="mod">
          <ac:chgData name="Syphax Ait oubelli" userId="ecf726b1934da71b" providerId="LiveId" clId="{8BED7149-ECEC-4C28-B50A-62963E4F4785}" dt="2021-09-12T20:01:06.345" v="2217" actId="207"/>
          <ac:spMkLst>
            <pc:docMk/>
            <pc:sldMk cId="3546884394" sldId="362"/>
            <ac:spMk id="24" creationId="{FEE70242-F2A5-42B8-B38C-92E5E4970A05}"/>
          </ac:spMkLst>
        </pc:spChg>
        <pc:spChg chg="mod">
          <ac:chgData name="Syphax Ait oubelli" userId="ecf726b1934da71b" providerId="LiveId" clId="{8BED7149-ECEC-4C28-B50A-62963E4F4785}" dt="2021-09-12T20:00:59.637" v="2215" actId="207"/>
          <ac:spMkLst>
            <pc:docMk/>
            <pc:sldMk cId="3546884394" sldId="362"/>
            <ac:spMk id="70" creationId="{B9CD3586-7CBE-40B9-82CD-3AF0822DC2EF}"/>
          </ac:spMkLst>
        </pc:spChg>
        <pc:spChg chg="mod">
          <ac:chgData name="Syphax Ait oubelli" userId="ecf726b1934da71b" providerId="LiveId" clId="{8BED7149-ECEC-4C28-B50A-62963E4F4785}" dt="2021-09-12T20:01:06.345" v="2217" actId="207"/>
          <ac:spMkLst>
            <pc:docMk/>
            <pc:sldMk cId="3546884394" sldId="362"/>
            <ac:spMk id="72" creationId="{A57BB798-CD11-437D-A59E-B49CA3A3590B}"/>
          </ac:spMkLst>
        </pc:spChg>
        <pc:spChg chg="mod">
          <ac:chgData name="Syphax Ait oubelli" userId="ecf726b1934da71b" providerId="LiveId" clId="{8BED7149-ECEC-4C28-B50A-62963E4F4785}" dt="2021-09-12T20:01:06.345" v="2217" actId="207"/>
          <ac:spMkLst>
            <pc:docMk/>
            <pc:sldMk cId="3546884394" sldId="362"/>
            <ac:spMk id="73" creationId="{9608721C-B77F-4EAD-8B0F-73909C1F69F9}"/>
          </ac:spMkLst>
        </pc:spChg>
        <pc:spChg chg="mod">
          <ac:chgData name="Syphax Ait oubelli" userId="ecf726b1934da71b" providerId="LiveId" clId="{8BED7149-ECEC-4C28-B50A-62963E4F4785}" dt="2021-09-12T20:01:06.345" v="2217" actId="207"/>
          <ac:spMkLst>
            <pc:docMk/>
            <pc:sldMk cId="3546884394" sldId="362"/>
            <ac:spMk id="75" creationId="{1400A80F-5B50-4A64-B250-196950CF094C}"/>
          </ac:spMkLst>
        </pc:spChg>
        <pc:cxnChg chg="mod ord">
          <ac:chgData name="Syphax Ait oubelli" userId="ecf726b1934da71b" providerId="LiveId" clId="{8BED7149-ECEC-4C28-B50A-62963E4F4785}" dt="2021-09-12T20:00:53.281" v="2213" actId="692"/>
          <ac:cxnSpMkLst>
            <pc:docMk/>
            <pc:sldMk cId="3546884394" sldId="362"/>
            <ac:cxnSpMk id="117" creationId="{153D5762-A455-4211-B057-469D41C4EF33}"/>
          </ac:cxnSpMkLst>
        </pc:cxnChg>
        <pc:cxnChg chg="mod ord">
          <ac:chgData name="Syphax Ait oubelli" userId="ecf726b1934da71b" providerId="LiveId" clId="{8BED7149-ECEC-4C28-B50A-62963E4F4785}" dt="2021-09-12T20:00:53.281" v="2213" actId="692"/>
          <ac:cxnSpMkLst>
            <pc:docMk/>
            <pc:sldMk cId="3546884394" sldId="362"/>
            <ac:cxnSpMk id="124" creationId="{78CB1425-A278-458D-A125-6E88DCF5AF5B}"/>
          </ac:cxnSpMkLst>
        </pc:cxnChg>
        <pc:cxnChg chg="mod ord">
          <ac:chgData name="Syphax Ait oubelli" userId="ecf726b1934da71b" providerId="LiveId" clId="{8BED7149-ECEC-4C28-B50A-62963E4F4785}" dt="2021-09-12T20:00:53.281" v="2213" actId="692"/>
          <ac:cxnSpMkLst>
            <pc:docMk/>
            <pc:sldMk cId="3546884394" sldId="362"/>
            <ac:cxnSpMk id="135" creationId="{E47FD0C5-20DE-46B9-86DB-F81B7B18A428}"/>
          </ac:cxnSpMkLst>
        </pc:cxnChg>
        <pc:cxnChg chg="mod ord">
          <ac:chgData name="Syphax Ait oubelli" userId="ecf726b1934da71b" providerId="LiveId" clId="{8BED7149-ECEC-4C28-B50A-62963E4F4785}" dt="2021-09-12T20:00:53.281" v="2213" actId="692"/>
          <ac:cxnSpMkLst>
            <pc:docMk/>
            <pc:sldMk cId="3546884394" sldId="362"/>
            <ac:cxnSpMk id="146" creationId="{656ADC3C-D152-4C0B-90D3-8D4B7DEDE56E}"/>
          </ac:cxnSpMkLst>
        </pc:cxnChg>
      </pc:sldChg>
      <pc:sldChg chg="addSp delSp modSp add mod">
        <pc:chgData name="Syphax Ait oubelli" userId="ecf726b1934da71b" providerId="LiveId" clId="{8BED7149-ECEC-4C28-B50A-62963E4F4785}" dt="2021-09-12T20:04:50.225" v="2298" actId="1076"/>
        <pc:sldMkLst>
          <pc:docMk/>
          <pc:sldMk cId="1258670993" sldId="363"/>
        </pc:sldMkLst>
        <pc:spChg chg="add mod">
          <ac:chgData name="Syphax Ait oubelli" userId="ecf726b1934da71b" providerId="LiveId" clId="{8BED7149-ECEC-4C28-B50A-62963E4F4785}" dt="2021-09-12T20:02:53.787" v="2267" actId="207"/>
          <ac:spMkLst>
            <pc:docMk/>
            <pc:sldMk cId="1258670993" sldId="363"/>
            <ac:spMk id="2" creationId="{F269BC04-2E8E-4E91-BF09-F4C046FE0F50}"/>
          </ac:spMkLst>
        </pc:spChg>
        <pc:spChg chg="del">
          <ac:chgData name="Syphax Ait oubelli" userId="ecf726b1934da71b" providerId="LiveId" clId="{8BED7149-ECEC-4C28-B50A-62963E4F4785}" dt="2021-09-12T20:01:28.360" v="2219" actId="478"/>
          <ac:spMkLst>
            <pc:docMk/>
            <pc:sldMk cId="1258670993" sldId="363"/>
            <ac:spMk id="24" creationId="{FEE70242-F2A5-42B8-B38C-92E5E4970A05}"/>
          </ac:spMkLst>
        </pc:spChg>
        <pc:spChg chg="add mod">
          <ac:chgData name="Syphax Ait oubelli" userId="ecf726b1934da71b" providerId="LiveId" clId="{8BED7149-ECEC-4C28-B50A-62963E4F4785}" dt="2021-09-12T20:03:31.447" v="2271" actId="14100"/>
          <ac:spMkLst>
            <pc:docMk/>
            <pc:sldMk cId="1258670993" sldId="363"/>
            <ac:spMk id="49" creationId="{6CC2910E-F5E9-4514-AC1C-3882E6F9CE73}"/>
          </ac:spMkLst>
        </pc:spChg>
        <pc:spChg chg="add mod">
          <ac:chgData name="Syphax Ait oubelli" userId="ecf726b1934da71b" providerId="LiveId" clId="{8BED7149-ECEC-4C28-B50A-62963E4F4785}" dt="2021-09-12T20:03:59.078" v="2283" actId="1035"/>
          <ac:spMkLst>
            <pc:docMk/>
            <pc:sldMk cId="1258670993" sldId="363"/>
            <ac:spMk id="50" creationId="{9461DA46-EC23-485C-88DC-0FE71FBE99BC}"/>
          </ac:spMkLst>
        </pc:spChg>
        <pc:spChg chg="add mod">
          <ac:chgData name="Syphax Ait oubelli" userId="ecf726b1934da71b" providerId="LiveId" clId="{8BED7149-ECEC-4C28-B50A-62963E4F4785}" dt="2021-09-12T20:03:53.767" v="2280" actId="14100"/>
          <ac:spMkLst>
            <pc:docMk/>
            <pc:sldMk cId="1258670993" sldId="363"/>
            <ac:spMk id="51" creationId="{A71AE85F-ED7F-414D-912B-A9F69918EFFE}"/>
          </ac:spMkLst>
        </pc:spChg>
        <pc:spChg chg="add mod">
          <ac:chgData name="Syphax Ait oubelli" userId="ecf726b1934da71b" providerId="LiveId" clId="{8BED7149-ECEC-4C28-B50A-62963E4F4785}" dt="2021-09-12T20:04:35.063" v="2294" actId="1035"/>
          <ac:spMkLst>
            <pc:docMk/>
            <pc:sldMk cId="1258670993" sldId="363"/>
            <ac:spMk id="52" creationId="{12A6DD21-1726-4118-A21F-0000398FE54E}"/>
          </ac:spMkLst>
        </pc:spChg>
        <pc:spChg chg="add mod">
          <ac:chgData name="Syphax Ait oubelli" userId="ecf726b1934da71b" providerId="LiveId" clId="{8BED7149-ECEC-4C28-B50A-62963E4F4785}" dt="2021-09-12T20:03:33.906" v="2272" actId="1076"/>
          <ac:spMkLst>
            <pc:docMk/>
            <pc:sldMk cId="1258670993" sldId="363"/>
            <ac:spMk id="53" creationId="{5C88F2CA-8149-44A4-A069-C293064ACD2E}"/>
          </ac:spMkLst>
        </pc:spChg>
        <pc:spChg chg="add mod">
          <ac:chgData name="Syphax Ait oubelli" userId="ecf726b1934da71b" providerId="LiveId" clId="{8BED7149-ECEC-4C28-B50A-62963E4F4785}" dt="2021-09-12T20:03:47.780" v="2277" actId="1076"/>
          <ac:spMkLst>
            <pc:docMk/>
            <pc:sldMk cId="1258670993" sldId="363"/>
            <ac:spMk id="54" creationId="{3F36631F-7051-484D-A0A9-FB565666FD6D}"/>
          </ac:spMkLst>
        </pc:spChg>
        <pc:spChg chg="add mod">
          <ac:chgData name="Syphax Ait oubelli" userId="ecf726b1934da71b" providerId="LiveId" clId="{8BED7149-ECEC-4C28-B50A-62963E4F4785}" dt="2021-09-12T20:03:57.887" v="2281" actId="1076"/>
          <ac:spMkLst>
            <pc:docMk/>
            <pc:sldMk cId="1258670993" sldId="363"/>
            <ac:spMk id="55" creationId="{481EC842-4A50-471C-A4E2-3D59B625CC8E}"/>
          </ac:spMkLst>
        </pc:spChg>
        <pc:spChg chg="add mod">
          <ac:chgData name="Syphax Ait oubelli" userId="ecf726b1934da71b" providerId="LiveId" clId="{8BED7149-ECEC-4C28-B50A-62963E4F4785}" dt="2021-09-12T20:03:24.926" v="2269" actId="1076"/>
          <ac:spMkLst>
            <pc:docMk/>
            <pc:sldMk cId="1258670993" sldId="363"/>
            <ac:spMk id="56" creationId="{5A319C36-30E3-4FBE-9799-F60FF3F7C9A1}"/>
          </ac:spMkLst>
        </pc:spChg>
        <pc:spChg chg="add mod">
          <ac:chgData name="Syphax Ait oubelli" userId="ecf726b1934da71b" providerId="LiveId" clId="{8BED7149-ECEC-4C28-B50A-62963E4F4785}" dt="2021-09-12T20:04:12.291" v="2286" actId="14100"/>
          <ac:spMkLst>
            <pc:docMk/>
            <pc:sldMk cId="1258670993" sldId="363"/>
            <ac:spMk id="57" creationId="{EB3B0537-A734-40B7-A66C-ED8AE3533305}"/>
          </ac:spMkLst>
        </pc:spChg>
        <pc:spChg chg="add del mod">
          <ac:chgData name="Syphax Ait oubelli" userId="ecf726b1934da71b" providerId="LiveId" clId="{8BED7149-ECEC-4C28-B50A-62963E4F4785}" dt="2021-09-12T20:04:44.593" v="2296"/>
          <ac:spMkLst>
            <pc:docMk/>
            <pc:sldMk cId="1258670993" sldId="363"/>
            <ac:spMk id="58" creationId="{B6947248-0AB6-42E9-8BAD-6A9322F21272}"/>
          </ac:spMkLst>
        </pc:spChg>
        <pc:spChg chg="add del mod">
          <ac:chgData name="Syphax Ait oubelli" userId="ecf726b1934da71b" providerId="LiveId" clId="{8BED7149-ECEC-4C28-B50A-62963E4F4785}" dt="2021-09-12T20:04:44.593" v="2296"/>
          <ac:spMkLst>
            <pc:docMk/>
            <pc:sldMk cId="1258670993" sldId="363"/>
            <ac:spMk id="59" creationId="{1DBF8269-EC99-4895-835A-AE4F343901DE}"/>
          </ac:spMkLst>
        </pc:spChg>
        <pc:spChg chg="add del mod">
          <ac:chgData name="Syphax Ait oubelli" userId="ecf726b1934da71b" providerId="LiveId" clId="{8BED7149-ECEC-4C28-B50A-62963E4F4785}" dt="2021-09-12T20:04:44.593" v="2296"/>
          <ac:spMkLst>
            <pc:docMk/>
            <pc:sldMk cId="1258670993" sldId="363"/>
            <ac:spMk id="60" creationId="{ABA57CD9-2126-4A25-9002-F3F0D2CB8B99}"/>
          </ac:spMkLst>
        </pc:spChg>
        <pc:spChg chg="add del mod">
          <ac:chgData name="Syphax Ait oubelli" userId="ecf726b1934da71b" providerId="LiveId" clId="{8BED7149-ECEC-4C28-B50A-62963E4F4785}" dt="2021-09-12T20:04:44.593" v="2296"/>
          <ac:spMkLst>
            <pc:docMk/>
            <pc:sldMk cId="1258670993" sldId="363"/>
            <ac:spMk id="61" creationId="{E1E5CDCF-EB4D-4F97-A093-678BD9BD2481}"/>
          </ac:spMkLst>
        </pc:spChg>
        <pc:spChg chg="add del mod">
          <ac:chgData name="Syphax Ait oubelli" userId="ecf726b1934da71b" providerId="LiveId" clId="{8BED7149-ECEC-4C28-B50A-62963E4F4785}" dt="2021-09-12T20:04:44.593" v="2296"/>
          <ac:spMkLst>
            <pc:docMk/>
            <pc:sldMk cId="1258670993" sldId="363"/>
            <ac:spMk id="62" creationId="{3E8A6D82-68F2-4F92-818A-82FB2AC61F19}"/>
          </ac:spMkLst>
        </pc:spChg>
        <pc:spChg chg="add del mod">
          <ac:chgData name="Syphax Ait oubelli" userId="ecf726b1934da71b" providerId="LiveId" clId="{8BED7149-ECEC-4C28-B50A-62963E4F4785}" dt="2021-09-12T20:04:44.593" v="2296"/>
          <ac:spMkLst>
            <pc:docMk/>
            <pc:sldMk cId="1258670993" sldId="363"/>
            <ac:spMk id="63" creationId="{47574F01-3E69-42C7-9E06-1A1C59A47672}"/>
          </ac:spMkLst>
        </pc:spChg>
        <pc:spChg chg="add del mod">
          <ac:chgData name="Syphax Ait oubelli" userId="ecf726b1934da71b" providerId="LiveId" clId="{8BED7149-ECEC-4C28-B50A-62963E4F4785}" dt="2021-09-12T20:04:44.593" v="2296"/>
          <ac:spMkLst>
            <pc:docMk/>
            <pc:sldMk cId="1258670993" sldId="363"/>
            <ac:spMk id="64" creationId="{67E8CF5E-6C7F-4F4A-9671-29B233F733F0}"/>
          </ac:spMkLst>
        </pc:spChg>
        <pc:spChg chg="add del mod">
          <ac:chgData name="Syphax Ait oubelli" userId="ecf726b1934da71b" providerId="LiveId" clId="{8BED7149-ECEC-4C28-B50A-62963E4F4785}" dt="2021-09-12T20:04:44.593" v="2296"/>
          <ac:spMkLst>
            <pc:docMk/>
            <pc:sldMk cId="1258670993" sldId="363"/>
            <ac:spMk id="65" creationId="{BF1E47E0-72DE-4A50-92EC-9ED9EF870A53}"/>
          </ac:spMkLst>
        </pc:spChg>
        <pc:spChg chg="add del mod">
          <ac:chgData name="Syphax Ait oubelli" userId="ecf726b1934da71b" providerId="LiveId" clId="{8BED7149-ECEC-4C28-B50A-62963E4F4785}" dt="2021-09-12T20:04:44.593" v="2296"/>
          <ac:spMkLst>
            <pc:docMk/>
            <pc:sldMk cId="1258670993" sldId="363"/>
            <ac:spMk id="66" creationId="{8225BB59-35C1-479A-A95C-D9BE3F5C7561}"/>
          </ac:spMkLst>
        </pc:spChg>
        <pc:spChg chg="add mod">
          <ac:chgData name="Syphax Ait oubelli" userId="ecf726b1934da71b" providerId="LiveId" clId="{8BED7149-ECEC-4C28-B50A-62963E4F4785}" dt="2021-09-12T20:04:50.225" v="2298" actId="1076"/>
          <ac:spMkLst>
            <pc:docMk/>
            <pc:sldMk cId="1258670993" sldId="363"/>
            <ac:spMk id="67" creationId="{DD35CE77-01E5-4D2D-84DD-5EB2EBD4C172}"/>
          </ac:spMkLst>
        </pc:spChg>
        <pc:spChg chg="del">
          <ac:chgData name="Syphax Ait oubelli" userId="ecf726b1934da71b" providerId="LiveId" clId="{8BED7149-ECEC-4C28-B50A-62963E4F4785}" dt="2021-09-12T20:01:28.360" v="2219" actId="478"/>
          <ac:spMkLst>
            <pc:docMk/>
            <pc:sldMk cId="1258670993" sldId="363"/>
            <ac:spMk id="69" creationId="{A6CDF98E-8487-4C11-BF04-A8760FE007EC}"/>
          </ac:spMkLst>
        </pc:spChg>
        <pc:spChg chg="del">
          <ac:chgData name="Syphax Ait oubelli" userId="ecf726b1934da71b" providerId="LiveId" clId="{8BED7149-ECEC-4C28-B50A-62963E4F4785}" dt="2021-09-12T20:01:28.360" v="2219" actId="478"/>
          <ac:spMkLst>
            <pc:docMk/>
            <pc:sldMk cId="1258670993" sldId="363"/>
            <ac:spMk id="70" creationId="{B9CD3586-7CBE-40B9-82CD-3AF0822DC2EF}"/>
          </ac:spMkLst>
        </pc:spChg>
        <pc:spChg chg="del">
          <ac:chgData name="Syphax Ait oubelli" userId="ecf726b1934da71b" providerId="LiveId" clId="{8BED7149-ECEC-4C28-B50A-62963E4F4785}" dt="2021-09-12T20:01:28.360" v="2219" actId="478"/>
          <ac:spMkLst>
            <pc:docMk/>
            <pc:sldMk cId="1258670993" sldId="363"/>
            <ac:spMk id="72" creationId="{A57BB798-CD11-437D-A59E-B49CA3A3590B}"/>
          </ac:spMkLst>
        </pc:spChg>
        <pc:spChg chg="del">
          <ac:chgData name="Syphax Ait oubelli" userId="ecf726b1934da71b" providerId="LiveId" clId="{8BED7149-ECEC-4C28-B50A-62963E4F4785}" dt="2021-09-12T20:01:28.360" v="2219" actId="478"/>
          <ac:spMkLst>
            <pc:docMk/>
            <pc:sldMk cId="1258670993" sldId="363"/>
            <ac:spMk id="73" creationId="{9608721C-B77F-4EAD-8B0F-73909C1F69F9}"/>
          </ac:spMkLst>
        </pc:spChg>
        <pc:spChg chg="del">
          <ac:chgData name="Syphax Ait oubelli" userId="ecf726b1934da71b" providerId="LiveId" clId="{8BED7149-ECEC-4C28-B50A-62963E4F4785}" dt="2021-09-12T20:01:28.360" v="2219" actId="478"/>
          <ac:spMkLst>
            <pc:docMk/>
            <pc:sldMk cId="1258670993" sldId="363"/>
            <ac:spMk id="75" creationId="{1400A80F-5B50-4A64-B250-196950CF094C}"/>
          </ac:spMkLst>
        </pc:spChg>
        <pc:spChg chg="del">
          <ac:chgData name="Syphax Ait oubelli" userId="ecf726b1934da71b" providerId="LiveId" clId="{8BED7149-ECEC-4C28-B50A-62963E4F4785}" dt="2021-09-12T20:01:28.360" v="2219" actId="478"/>
          <ac:spMkLst>
            <pc:docMk/>
            <pc:sldMk cId="1258670993" sldId="363"/>
            <ac:spMk id="76" creationId="{BAECC5AB-5EF4-44B9-9AE0-9BFE8A6EFDE7}"/>
          </ac:spMkLst>
        </pc:spChg>
        <pc:spChg chg="del">
          <ac:chgData name="Syphax Ait oubelli" userId="ecf726b1934da71b" providerId="LiveId" clId="{8BED7149-ECEC-4C28-B50A-62963E4F4785}" dt="2021-09-12T20:01:28.360" v="2219" actId="478"/>
          <ac:spMkLst>
            <pc:docMk/>
            <pc:sldMk cId="1258670993" sldId="363"/>
            <ac:spMk id="78" creationId="{4D2AA5E2-69AC-4BCA-8099-BB95CFB6E194}"/>
          </ac:spMkLst>
        </pc:spChg>
        <pc:spChg chg="del">
          <ac:chgData name="Syphax Ait oubelli" userId="ecf726b1934da71b" providerId="LiveId" clId="{8BED7149-ECEC-4C28-B50A-62963E4F4785}" dt="2021-09-12T20:01:28.360" v="2219" actId="478"/>
          <ac:spMkLst>
            <pc:docMk/>
            <pc:sldMk cId="1258670993" sldId="363"/>
            <ac:spMk id="79" creationId="{94BD870C-EA04-4B66-94DF-2A2427139BA7}"/>
          </ac:spMkLst>
        </pc:spChg>
        <pc:spChg chg="del">
          <ac:chgData name="Syphax Ait oubelli" userId="ecf726b1934da71b" providerId="LiveId" clId="{8BED7149-ECEC-4C28-B50A-62963E4F4785}" dt="2021-09-12T20:01:28.360" v="2219" actId="478"/>
          <ac:spMkLst>
            <pc:docMk/>
            <pc:sldMk cId="1258670993" sldId="363"/>
            <ac:spMk id="81" creationId="{38D0C3E1-077A-412B-9761-90CF76AE4255}"/>
          </ac:spMkLst>
        </pc:sp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42" creationId="{6C6D5996-C9DA-467F-A9D4-A88B966813FE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82" creationId="{221E4074-B027-484C-A31D-0A56DD1FB30A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84" creationId="{CCD67CCC-D2EA-4FE5-AFBB-B556765C2DC8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88" creationId="{8EB943BF-1F43-4F49-9A50-08CC6C87304A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91" creationId="{FD7DD4F4-C101-4C7A-9053-CDF3E1CBDDFB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96" creationId="{6AE1F038-D1FD-4DEB-8646-AA194650F7B5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99" creationId="{AA0B405B-CB96-4872-818D-9B57529A9F14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03" creationId="{E395096E-04AE-4EFB-98A0-D1EEECC53383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07" creationId="{AA85357A-35C4-4AAE-8D17-8A6BB32FF459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16" creationId="{B335CE83-787E-41F3-BD25-505C983391FB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17" creationId="{153D5762-A455-4211-B057-469D41C4EF33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18" creationId="{3797128E-0647-4710-9238-A7F67B667748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19" creationId="{8E24C03D-388B-4C0D-A3E0-F82334AE5E76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20" creationId="{86E8C809-2A7F-4019-9990-60C5C0174582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21" creationId="{5CBC2F62-BE59-4571-B743-F4D5FEB6126F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23" creationId="{B911D64C-748E-4E1E-BD60-3C29636499AF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24" creationId="{78CB1425-A278-458D-A125-6E88DCF5AF5B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25" creationId="{5220886A-0D83-49A8-B8A7-597306E990AE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26" creationId="{7B306A26-C389-4D45-8886-6D990592CAC3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27" creationId="{82BCD8FD-CECE-40DF-B18B-1BD9621DC0BD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28" creationId="{A58F5066-1324-45B5-A616-12939D2A50EC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33" creationId="{7869EDDC-916E-4051-94BF-BDE51FDD0617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34" creationId="{E9888180-7FF9-461A-B4C3-9BBBA0DC52A5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35" creationId="{E47FD0C5-20DE-46B9-86DB-F81B7B18A428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36" creationId="{350F87FE-AEA6-4B24-9781-12589B723676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37" creationId="{93ADFC03-A355-43C7-A6FB-410D4BCA32CA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38" creationId="{800DAC60-3B94-48F5-A27B-2692133D6C68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39" creationId="{E4CB022D-E254-4E71-AA22-3351A0053C78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43" creationId="{FEE6A9A0-E1A3-43EC-AED5-788B15FCE778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44" creationId="{DDE171CB-0207-4F05-8E84-D55A1C683F1E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45" creationId="{6D9B9736-DDBF-47B5-A629-8BBF7D7F543A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46" creationId="{656ADC3C-D152-4C0B-90D3-8D4B7DEDE56E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47" creationId="{BFCB9131-3512-4D24-BE85-3810636DF0EC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48" creationId="{F6DF0217-414E-4F03-9832-2FC240A12D13}"/>
          </ac:cxnSpMkLst>
        </pc:cxnChg>
        <pc:cxnChg chg="del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49" creationId="{DE33041E-41F3-4D10-9FAA-68C881D117B9}"/>
          </ac:cxnSpMkLst>
        </pc:cxnChg>
        <pc:cxnChg chg="del mod">
          <ac:chgData name="Syphax Ait oubelli" userId="ecf726b1934da71b" providerId="LiveId" clId="{8BED7149-ECEC-4C28-B50A-62963E4F4785}" dt="2021-09-12T20:01:28.360" v="2219" actId="478"/>
          <ac:cxnSpMkLst>
            <pc:docMk/>
            <pc:sldMk cId="1258670993" sldId="363"/>
            <ac:cxnSpMk id="152" creationId="{57500AB9-923B-4FD6-A986-3179BAD0E97F}"/>
          </ac:cxnSpMkLst>
        </pc:cxnChg>
      </pc:sldChg>
      <pc:sldChg chg="addSp delSp modSp add mod">
        <pc:chgData name="Syphax Ait oubelli" userId="ecf726b1934da71b" providerId="LiveId" clId="{8BED7149-ECEC-4C28-B50A-62963E4F4785}" dt="2021-09-12T20:10:12.966" v="2377" actId="478"/>
        <pc:sldMkLst>
          <pc:docMk/>
          <pc:sldMk cId="1547677709" sldId="364"/>
        </pc:sldMkLst>
        <pc:spChg chg="del">
          <ac:chgData name="Syphax Ait oubelli" userId="ecf726b1934da71b" providerId="LiveId" clId="{8BED7149-ECEC-4C28-B50A-62963E4F4785}" dt="2021-09-12T20:08:28.062" v="2300" actId="478"/>
          <ac:spMkLst>
            <pc:docMk/>
            <pc:sldMk cId="1547677709" sldId="364"/>
            <ac:spMk id="2" creationId="{F269BC04-2E8E-4E91-BF09-F4C046FE0F50}"/>
          </ac:spMkLst>
        </pc:spChg>
        <pc:spChg chg="add mod">
          <ac:chgData name="Syphax Ait oubelli" userId="ecf726b1934da71b" providerId="LiveId" clId="{8BED7149-ECEC-4C28-B50A-62963E4F4785}" dt="2021-09-12T20:09:42.336" v="2365" actId="1076"/>
          <ac:spMkLst>
            <pc:docMk/>
            <pc:sldMk cId="1547677709" sldId="364"/>
            <ac:spMk id="3" creationId="{B5577CB8-A572-4B27-A757-45FD2E09A0FE}"/>
          </ac:spMkLst>
        </pc:spChg>
        <pc:spChg chg="add mod">
          <ac:chgData name="Syphax Ait oubelli" userId="ecf726b1934da71b" providerId="LiveId" clId="{8BED7149-ECEC-4C28-B50A-62963E4F4785}" dt="2021-09-12T20:09:42.336" v="2365" actId="1076"/>
          <ac:spMkLst>
            <pc:docMk/>
            <pc:sldMk cId="1547677709" sldId="364"/>
            <ac:spMk id="4" creationId="{696A9DE1-ED30-41E9-94F2-853C7044B9F7}"/>
          </ac:spMkLst>
        </pc:spChg>
        <pc:spChg chg="add mod">
          <ac:chgData name="Syphax Ait oubelli" userId="ecf726b1934da71b" providerId="LiveId" clId="{8BED7149-ECEC-4C28-B50A-62963E4F4785}" dt="2021-09-12T20:09:42.336" v="2365" actId="1076"/>
          <ac:spMkLst>
            <pc:docMk/>
            <pc:sldMk cId="1547677709" sldId="364"/>
            <ac:spMk id="5" creationId="{889131AF-3420-4347-897F-0C806E0197EC}"/>
          </ac:spMkLst>
        </pc:spChg>
        <pc:spChg chg="add del mod">
          <ac:chgData name="Syphax Ait oubelli" userId="ecf726b1934da71b" providerId="LiveId" clId="{8BED7149-ECEC-4C28-B50A-62963E4F4785}" dt="2021-09-12T20:10:12.966" v="2377" actId="478"/>
          <ac:spMkLst>
            <pc:docMk/>
            <pc:sldMk cId="1547677709" sldId="364"/>
            <ac:spMk id="16" creationId="{49275E66-8FBF-49DE-AE08-0C9CFD653EAD}"/>
          </ac:spMkLst>
        </pc:spChg>
        <pc:spChg chg="add del mod">
          <ac:chgData name="Syphax Ait oubelli" userId="ecf726b1934da71b" providerId="LiveId" clId="{8BED7149-ECEC-4C28-B50A-62963E4F4785}" dt="2021-09-12T20:10:12.966" v="2377" actId="478"/>
          <ac:spMkLst>
            <pc:docMk/>
            <pc:sldMk cId="1547677709" sldId="364"/>
            <ac:spMk id="17" creationId="{3E2A926D-B1ED-4FDE-99FE-7F6EF7320AA0}"/>
          </ac:spMkLst>
        </pc:spChg>
        <pc:spChg chg="del">
          <ac:chgData name="Syphax Ait oubelli" userId="ecf726b1934da71b" providerId="LiveId" clId="{8BED7149-ECEC-4C28-B50A-62963E4F4785}" dt="2021-09-12T20:08:28.062" v="2300" actId="478"/>
          <ac:spMkLst>
            <pc:docMk/>
            <pc:sldMk cId="1547677709" sldId="364"/>
            <ac:spMk id="49" creationId="{6CC2910E-F5E9-4514-AC1C-3882E6F9CE73}"/>
          </ac:spMkLst>
        </pc:spChg>
        <pc:spChg chg="del">
          <ac:chgData name="Syphax Ait oubelli" userId="ecf726b1934da71b" providerId="LiveId" clId="{8BED7149-ECEC-4C28-B50A-62963E4F4785}" dt="2021-09-12T20:08:28.062" v="2300" actId="478"/>
          <ac:spMkLst>
            <pc:docMk/>
            <pc:sldMk cId="1547677709" sldId="364"/>
            <ac:spMk id="50" creationId="{9461DA46-EC23-485C-88DC-0FE71FBE99BC}"/>
          </ac:spMkLst>
        </pc:spChg>
        <pc:spChg chg="del">
          <ac:chgData name="Syphax Ait oubelli" userId="ecf726b1934da71b" providerId="LiveId" clId="{8BED7149-ECEC-4C28-B50A-62963E4F4785}" dt="2021-09-12T20:08:28.062" v="2300" actId="478"/>
          <ac:spMkLst>
            <pc:docMk/>
            <pc:sldMk cId="1547677709" sldId="364"/>
            <ac:spMk id="51" creationId="{A71AE85F-ED7F-414D-912B-A9F69918EFFE}"/>
          </ac:spMkLst>
        </pc:spChg>
        <pc:spChg chg="del">
          <ac:chgData name="Syphax Ait oubelli" userId="ecf726b1934da71b" providerId="LiveId" clId="{8BED7149-ECEC-4C28-B50A-62963E4F4785}" dt="2021-09-12T20:08:28.062" v="2300" actId="478"/>
          <ac:spMkLst>
            <pc:docMk/>
            <pc:sldMk cId="1547677709" sldId="364"/>
            <ac:spMk id="52" creationId="{12A6DD21-1726-4118-A21F-0000398FE54E}"/>
          </ac:spMkLst>
        </pc:spChg>
        <pc:spChg chg="del">
          <ac:chgData name="Syphax Ait oubelli" userId="ecf726b1934da71b" providerId="LiveId" clId="{8BED7149-ECEC-4C28-B50A-62963E4F4785}" dt="2021-09-12T20:08:28.062" v="2300" actId="478"/>
          <ac:spMkLst>
            <pc:docMk/>
            <pc:sldMk cId="1547677709" sldId="364"/>
            <ac:spMk id="53" creationId="{5C88F2CA-8149-44A4-A069-C293064ACD2E}"/>
          </ac:spMkLst>
        </pc:spChg>
        <pc:spChg chg="del">
          <ac:chgData name="Syphax Ait oubelli" userId="ecf726b1934da71b" providerId="LiveId" clId="{8BED7149-ECEC-4C28-B50A-62963E4F4785}" dt="2021-09-12T20:08:28.062" v="2300" actId="478"/>
          <ac:spMkLst>
            <pc:docMk/>
            <pc:sldMk cId="1547677709" sldId="364"/>
            <ac:spMk id="54" creationId="{3F36631F-7051-484D-A0A9-FB565666FD6D}"/>
          </ac:spMkLst>
        </pc:spChg>
        <pc:spChg chg="del">
          <ac:chgData name="Syphax Ait oubelli" userId="ecf726b1934da71b" providerId="LiveId" clId="{8BED7149-ECEC-4C28-B50A-62963E4F4785}" dt="2021-09-12T20:08:28.062" v="2300" actId="478"/>
          <ac:spMkLst>
            <pc:docMk/>
            <pc:sldMk cId="1547677709" sldId="364"/>
            <ac:spMk id="55" creationId="{481EC842-4A50-471C-A4E2-3D59B625CC8E}"/>
          </ac:spMkLst>
        </pc:spChg>
        <pc:spChg chg="del">
          <ac:chgData name="Syphax Ait oubelli" userId="ecf726b1934da71b" providerId="LiveId" clId="{8BED7149-ECEC-4C28-B50A-62963E4F4785}" dt="2021-09-12T20:08:28.062" v="2300" actId="478"/>
          <ac:spMkLst>
            <pc:docMk/>
            <pc:sldMk cId="1547677709" sldId="364"/>
            <ac:spMk id="56" creationId="{5A319C36-30E3-4FBE-9799-F60FF3F7C9A1}"/>
          </ac:spMkLst>
        </pc:spChg>
        <pc:spChg chg="del">
          <ac:chgData name="Syphax Ait oubelli" userId="ecf726b1934da71b" providerId="LiveId" clId="{8BED7149-ECEC-4C28-B50A-62963E4F4785}" dt="2021-09-12T20:08:28.062" v="2300" actId="478"/>
          <ac:spMkLst>
            <pc:docMk/>
            <pc:sldMk cId="1547677709" sldId="364"/>
            <ac:spMk id="57" creationId="{EB3B0537-A734-40B7-A66C-ED8AE3533305}"/>
          </ac:spMkLst>
        </pc:spChg>
        <pc:spChg chg="del">
          <ac:chgData name="Syphax Ait oubelli" userId="ecf726b1934da71b" providerId="LiveId" clId="{8BED7149-ECEC-4C28-B50A-62963E4F4785}" dt="2021-09-12T20:08:28.062" v="2300" actId="478"/>
          <ac:spMkLst>
            <pc:docMk/>
            <pc:sldMk cId="1547677709" sldId="364"/>
            <ac:spMk id="67" creationId="{DD35CE77-01E5-4D2D-84DD-5EB2EBD4C172}"/>
          </ac:spMkLst>
        </pc:sp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3040924474" sldId="364"/>
        </pc:sldMkLst>
      </pc:sldChg>
      <pc:sldChg chg="add">
        <pc:chgData name="Syphax Ait oubelli" userId="ecf726b1934da71b" providerId="LiveId" clId="{8BED7149-ECEC-4C28-B50A-62963E4F4785}" dt="2021-09-12T20:10:10.840" v="2376" actId="2890"/>
        <pc:sldMkLst>
          <pc:docMk/>
          <pc:sldMk cId="4225263184" sldId="365"/>
        </pc:sldMkLst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515482038" sldId="366"/>
        </pc:sldMkLst>
      </pc:sldChg>
      <pc:sldChg chg="addSp modSp add mod">
        <pc:chgData name="Syphax Ait oubelli" userId="ecf726b1934da71b" providerId="LiveId" clId="{8BED7149-ECEC-4C28-B50A-62963E4F4785}" dt="2021-09-12T20:11:06.756" v="2418" actId="207"/>
        <pc:sldMkLst>
          <pc:docMk/>
          <pc:sldMk cId="3162965307" sldId="366"/>
        </pc:sldMkLst>
        <pc:spChg chg="add mod">
          <ac:chgData name="Syphax Ait oubelli" userId="ecf726b1934da71b" providerId="LiveId" clId="{8BED7149-ECEC-4C28-B50A-62963E4F4785}" dt="2021-09-12T20:11:06.756" v="2418" actId="207"/>
          <ac:spMkLst>
            <pc:docMk/>
            <pc:sldMk cId="3162965307" sldId="366"/>
            <ac:spMk id="2" creationId="{EAD17AEB-4EA6-46EA-B282-BA1405ED141D}"/>
          </ac:spMkLst>
        </pc:sp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662587493" sldId="367"/>
        </pc:sldMkLst>
      </pc:sldChg>
      <pc:sldChg chg="add">
        <pc:chgData name="Syphax Ait oubelli" userId="ecf726b1934da71b" providerId="LiveId" clId="{8BED7149-ECEC-4C28-B50A-62963E4F4785}" dt="2021-09-12T20:11:15.599" v="2419"/>
        <pc:sldMkLst>
          <pc:docMk/>
          <pc:sldMk cId="1644755392" sldId="367"/>
        </pc:sldMkLst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90038105" sldId="368"/>
        </pc:sldMkLst>
      </pc:sldChg>
      <pc:sldChg chg="addSp delSp modSp add mod">
        <pc:chgData name="Syphax Ait oubelli" userId="ecf726b1934da71b" providerId="LiveId" clId="{8BED7149-ECEC-4C28-B50A-62963E4F4785}" dt="2021-09-12T20:12:19.463" v="2445" actId="1076"/>
        <pc:sldMkLst>
          <pc:docMk/>
          <pc:sldMk cId="3779457277" sldId="368"/>
        </pc:sldMkLst>
        <pc:spChg chg="add mod topLvl">
          <ac:chgData name="Syphax Ait oubelli" userId="ecf726b1934da71b" providerId="LiveId" clId="{8BED7149-ECEC-4C28-B50A-62963E4F4785}" dt="2021-09-12T20:11:58.539" v="2432"/>
          <ac:spMkLst>
            <pc:docMk/>
            <pc:sldMk cId="3779457277" sldId="368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11:36.458" v="2421" actId="1076"/>
          <ac:spMkLst>
            <pc:docMk/>
            <pc:sldMk cId="3779457277" sldId="368"/>
            <ac:spMk id="3" creationId="{B5577CB8-A572-4B27-A757-45FD2E09A0FE}"/>
          </ac:spMkLst>
        </pc:spChg>
        <pc:spChg chg="mod">
          <ac:chgData name="Syphax Ait oubelli" userId="ecf726b1934da71b" providerId="LiveId" clId="{8BED7149-ECEC-4C28-B50A-62963E4F4785}" dt="2021-09-12T20:11:36.458" v="2421" actId="1076"/>
          <ac:spMkLst>
            <pc:docMk/>
            <pc:sldMk cId="3779457277" sldId="368"/>
            <ac:spMk id="4" creationId="{696A9DE1-ED30-41E9-94F2-853C7044B9F7}"/>
          </ac:spMkLst>
        </pc:spChg>
        <pc:spChg chg="mod">
          <ac:chgData name="Syphax Ait oubelli" userId="ecf726b1934da71b" providerId="LiveId" clId="{8BED7149-ECEC-4C28-B50A-62963E4F4785}" dt="2021-09-12T20:11:36.458" v="2421" actId="1076"/>
          <ac:spMkLst>
            <pc:docMk/>
            <pc:sldMk cId="3779457277" sldId="368"/>
            <ac:spMk id="5" creationId="{889131AF-3420-4347-897F-0C806E0197EC}"/>
          </ac:spMkLst>
        </pc:spChg>
        <pc:spChg chg="add mod topLvl">
          <ac:chgData name="Syphax Ait oubelli" userId="ecf726b1934da71b" providerId="LiveId" clId="{8BED7149-ECEC-4C28-B50A-62963E4F4785}" dt="2021-09-12T20:11:58.539" v="2432"/>
          <ac:spMkLst>
            <pc:docMk/>
            <pc:sldMk cId="3779457277" sldId="368"/>
            <ac:spMk id="6" creationId="{B3E7E450-9A92-4D88-87C5-4FEDB4DE5925}"/>
          </ac:spMkLst>
        </pc:spChg>
        <pc:spChg chg="add mod topLvl">
          <ac:chgData name="Syphax Ait oubelli" userId="ecf726b1934da71b" providerId="LiveId" clId="{8BED7149-ECEC-4C28-B50A-62963E4F4785}" dt="2021-09-12T20:11:58.539" v="2432"/>
          <ac:spMkLst>
            <pc:docMk/>
            <pc:sldMk cId="3779457277" sldId="368"/>
            <ac:spMk id="7" creationId="{6477DD49-EA1F-473F-8113-E058CB557977}"/>
          </ac:spMkLst>
        </pc:spChg>
        <pc:spChg chg="add mod topLvl">
          <ac:chgData name="Syphax Ait oubelli" userId="ecf726b1934da71b" providerId="LiveId" clId="{8BED7149-ECEC-4C28-B50A-62963E4F4785}" dt="2021-09-12T20:11:58.539" v="2432"/>
          <ac:spMkLst>
            <pc:docMk/>
            <pc:sldMk cId="3779457277" sldId="368"/>
            <ac:spMk id="8" creationId="{9DE975E5-6DEB-4CD9-8D61-0C009FA9501D}"/>
          </ac:spMkLst>
        </pc:spChg>
        <pc:spChg chg="add mod topLvl">
          <ac:chgData name="Syphax Ait oubelli" userId="ecf726b1934da71b" providerId="LiveId" clId="{8BED7149-ECEC-4C28-B50A-62963E4F4785}" dt="2021-09-12T20:11:58.539" v="2432"/>
          <ac:spMkLst>
            <pc:docMk/>
            <pc:sldMk cId="3779457277" sldId="368"/>
            <ac:spMk id="9" creationId="{2C49E6EF-5E54-495F-B167-4E0D6C2B4D9F}"/>
          </ac:spMkLst>
        </pc:spChg>
        <pc:spChg chg="add mod topLvl">
          <ac:chgData name="Syphax Ait oubelli" userId="ecf726b1934da71b" providerId="LiveId" clId="{8BED7149-ECEC-4C28-B50A-62963E4F4785}" dt="2021-09-12T20:11:58.539" v="2432"/>
          <ac:spMkLst>
            <pc:docMk/>
            <pc:sldMk cId="3779457277" sldId="368"/>
            <ac:spMk id="10" creationId="{F1097650-4DAE-4F3C-AC8C-0B1A10F361C3}"/>
          </ac:spMkLst>
        </pc:spChg>
        <pc:spChg chg="add mod topLvl">
          <ac:chgData name="Syphax Ait oubelli" userId="ecf726b1934da71b" providerId="LiveId" clId="{8BED7149-ECEC-4C28-B50A-62963E4F4785}" dt="2021-09-12T20:11:58.539" v="2432"/>
          <ac:spMkLst>
            <pc:docMk/>
            <pc:sldMk cId="3779457277" sldId="368"/>
            <ac:spMk id="11" creationId="{3D047FDA-C735-43C2-B13C-F67D40A3A7AE}"/>
          </ac:spMkLst>
        </pc:spChg>
        <pc:spChg chg="add mod topLvl">
          <ac:chgData name="Syphax Ait oubelli" userId="ecf726b1934da71b" providerId="LiveId" clId="{8BED7149-ECEC-4C28-B50A-62963E4F4785}" dt="2021-09-12T20:11:58.539" v="2432"/>
          <ac:spMkLst>
            <pc:docMk/>
            <pc:sldMk cId="3779457277" sldId="368"/>
            <ac:spMk id="12" creationId="{E7BE7225-A48C-4B22-A15C-4C78A86129CE}"/>
          </ac:spMkLst>
        </pc:spChg>
        <pc:spChg chg="add mod topLvl">
          <ac:chgData name="Syphax Ait oubelli" userId="ecf726b1934da71b" providerId="LiveId" clId="{8BED7149-ECEC-4C28-B50A-62963E4F4785}" dt="2021-09-12T20:11:58.539" v="2432"/>
          <ac:spMkLst>
            <pc:docMk/>
            <pc:sldMk cId="3779457277" sldId="368"/>
            <ac:spMk id="13" creationId="{DBEBC3F8-15DB-4497-A6C5-412B793179C1}"/>
          </ac:spMkLst>
        </pc:spChg>
        <pc:spChg chg="add mod">
          <ac:chgData name="Syphax Ait oubelli" userId="ecf726b1934da71b" providerId="LiveId" clId="{8BED7149-ECEC-4C28-B50A-62963E4F4785}" dt="2021-09-12T20:12:11.319" v="2440" actId="1035"/>
          <ac:spMkLst>
            <pc:docMk/>
            <pc:sldMk cId="3779457277" sldId="368"/>
            <ac:spMk id="15" creationId="{EC8DAA10-903D-4CFA-968C-539B341C8701}"/>
          </ac:spMkLst>
        </pc:spChg>
        <pc:spChg chg="add mod">
          <ac:chgData name="Syphax Ait oubelli" userId="ecf726b1934da71b" providerId="LiveId" clId="{8BED7149-ECEC-4C28-B50A-62963E4F4785}" dt="2021-09-12T20:12:11.319" v="2440" actId="1035"/>
          <ac:spMkLst>
            <pc:docMk/>
            <pc:sldMk cId="3779457277" sldId="368"/>
            <ac:spMk id="16" creationId="{8BE32C86-FBEF-44C5-99E4-12FC50078311}"/>
          </ac:spMkLst>
        </pc:spChg>
        <pc:spChg chg="add mod">
          <ac:chgData name="Syphax Ait oubelli" userId="ecf726b1934da71b" providerId="LiveId" clId="{8BED7149-ECEC-4C28-B50A-62963E4F4785}" dt="2021-09-12T20:12:19.463" v="2445" actId="1076"/>
          <ac:spMkLst>
            <pc:docMk/>
            <pc:sldMk cId="3779457277" sldId="368"/>
            <ac:spMk id="17" creationId="{CE8D40D7-9F41-4364-B653-CF4093397D23}"/>
          </ac:spMkLst>
        </pc:spChg>
        <pc:grpChg chg="add del mod">
          <ac:chgData name="Syphax Ait oubelli" userId="ecf726b1934da71b" providerId="LiveId" clId="{8BED7149-ECEC-4C28-B50A-62963E4F4785}" dt="2021-09-12T20:11:58.539" v="2432"/>
          <ac:grpSpMkLst>
            <pc:docMk/>
            <pc:sldMk cId="3779457277" sldId="368"/>
            <ac:grpSpMk id="14" creationId="{C78059E5-826F-4F13-A6D5-FD9B3C2AB68E}"/>
          </ac:grpSpMkLst>
        </pc:grpChg>
      </pc:sldChg>
      <pc:sldChg chg="addSp delSp modSp add mod">
        <pc:chgData name="Syphax Ait oubelli" userId="ecf726b1934da71b" providerId="LiveId" clId="{8BED7149-ECEC-4C28-B50A-62963E4F4785}" dt="2021-09-12T20:14:17.307" v="2542" actId="692"/>
        <pc:sldMkLst>
          <pc:docMk/>
          <pc:sldMk cId="2498914531" sldId="369"/>
        </pc:sldMkLst>
        <pc:spChg chg="mod">
          <ac:chgData name="Syphax Ait oubelli" userId="ecf726b1934da71b" providerId="LiveId" clId="{8BED7149-ECEC-4C28-B50A-62963E4F4785}" dt="2021-09-12T20:13:10.008" v="2448" actId="1076"/>
          <ac:spMkLst>
            <pc:docMk/>
            <pc:sldMk cId="2498914531" sldId="369"/>
            <ac:spMk id="2" creationId="{7C21DD44-3E77-42C0-9A36-13EB8FFF72A9}"/>
          </ac:spMkLst>
        </pc:spChg>
        <pc:spChg chg="del">
          <ac:chgData name="Syphax Ait oubelli" userId="ecf726b1934da71b" providerId="LiveId" clId="{8BED7149-ECEC-4C28-B50A-62963E4F4785}" dt="2021-09-12T20:13:06.790" v="2447" actId="478"/>
          <ac:spMkLst>
            <pc:docMk/>
            <pc:sldMk cId="2498914531" sldId="369"/>
            <ac:spMk id="3" creationId="{B5577CB8-A572-4B27-A757-45FD2E09A0FE}"/>
          </ac:spMkLst>
        </pc:spChg>
        <pc:spChg chg="del">
          <ac:chgData name="Syphax Ait oubelli" userId="ecf726b1934da71b" providerId="LiveId" clId="{8BED7149-ECEC-4C28-B50A-62963E4F4785}" dt="2021-09-12T20:13:06.790" v="2447" actId="478"/>
          <ac:spMkLst>
            <pc:docMk/>
            <pc:sldMk cId="2498914531" sldId="369"/>
            <ac:spMk id="4" creationId="{696A9DE1-ED30-41E9-94F2-853C7044B9F7}"/>
          </ac:spMkLst>
        </pc:spChg>
        <pc:spChg chg="del">
          <ac:chgData name="Syphax Ait oubelli" userId="ecf726b1934da71b" providerId="LiveId" clId="{8BED7149-ECEC-4C28-B50A-62963E4F4785}" dt="2021-09-12T20:13:06.790" v="2447" actId="478"/>
          <ac:spMkLst>
            <pc:docMk/>
            <pc:sldMk cId="2498914531" sldId="369"/>
            <ac:spMk id="5" creationId="{889131AF-3420-4347-897F-0C806E0197EC}"/>
          </ac:spMkLst>
        </pc:spChg>
        <pc:spChg chg="mod">
          <ac:chgData name="Syphax Ait oubelli" userId="ecf726b1934da71b" providerId="LiveId" clId="{8BED7149-ECEC-4C28-B50A-62963E4F4785}" dt="2021-09-12T20:13:10.008" v="2448" actId="1076"/>
          <ac:spMkLst>
            <pc:docMk/>
            <pc:sldMk cId="2498914531" sldId="369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13:10.008" v="2448" actId="1076"/>
          <ac:spMkLst>
            <pc:docMk/>
            <pc:sldMk cId="2498914531" sldId="369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13:10.008" v="2448" actId="1076"/>
          <ac:spMkLst>
            <pc:docMk/>
            <pc:sldMk cId="2498914531" sldId="369"/>
            <ac:spMk id="8" creationId="{9DE975E5-6DEB-4CD9-8D61-0C009FA9501D}"/>
          </ac:spMkLst>
        </pc:spChg>
        <pc:spChg chg="mod">
          <ac:chgData name="Syphax Ait oubelli" userId="ecf726b1934da71b" providerId="LiveId" clId="{8BED7149-ECEC-4C28-B50A-62963E4F4785}" dt="2021-09-12T20:13:10.008" v="2448" actId="1076"/>
          <ac:spMkLst>
            <pc:docMk/>
            <pc:sldMk cId="2498914531" sldId="369"/>
            <ac:spMk id="9" creationId="{2C49E6EF-5E54-495F-B167-4E0D6C2B4D9F}"/>
          </ac:spMkLst>
        </pc:spChg>
        <pc:spChg chg="mod">
          <ac:chgData name="Syphax Ait oubelli" userId="ecf726b1934da71b" providerId="LiveId" clId="{8BED7149-ECEC-4C28-B50A-62963E4F4785}" dt="2021-09-12T20:13:10.008" v="2448" actId="1076"/>
          <ac:spMkLst>
            <pc:docMk/>
            <pc:sldMk cId="2498914531" sldId="369"/>
            <ac:spMk id="10" creationId="{F1097650-4DAE-4F3C-AC8C-0B1A10F361C3}"/>
          </ac:spMkLst>
        </pc:spChg>
        <pc:spChg chg="mod">
          <ac:chgData name="Syphax Ait oubelli" userId="ecf726b1934da71b" providerId="LiveId" clId="{8BED7149-ECEC-4C28-B50A-62963E4F4785}" dt="2021-09-12T20:13:10.008" v="2448" actId="1076"/>
          <ac:spMkLst>
            <pc:docMk/>
            <pc:sldMk cId="2498914531" sldId="369"/>
            <ac:spMk id="11" creationId="{3D047FDA-C735-43C2-B13C-F67D40A3A7AE}"/>
          </ac:spMkLst>
        </pc:spChg>
        <pc:spChg chg="mod">
          <ac:chgData name="Syphax Ait oubelli" userId="ecf726b1934da71b" providerId="LiveId" clId="{8BED7149-ECEC-4C28-B50A-62963E4F4785}" dt="2021-09-12T20:13:10.008" v="2448" actId="1076"/>
          <ac:spMkLst>
            <pc:docMk/>
            <pc:sldMk cId="2498914531" sldId="369"/>
            <ac:spMk id="12" creationId="{E7BE7225-A48C-4B22-A15C-4C78A86129CE}"/>
          </ac:spMkLst>
        </pc:spChg>
        <pc:spChg chg="mod">
          <ac:chgData name="Syphax Ait oubelli" userId="ecf726b1934da71b" providerId="LiveId" clId="{8BED7149-ECEC-4C28-B50A-62963E4F4785}" dt="2021-09-12T20:14:02.235" v="2535" actId="207"/>
          <ac:spMkLst>
            <pc:docMk/>
            <pc:sldMk cId="2498914531" sldId="369"/>
            <ac:spMk id="13" creationId="{DBEBC3F8-15DB-4497-A6C5-412B793179C1}"/>
          </ac:spMkLst>
        </pc:spChg>
        <pc:spChg chg="add mod">
          <ac:chgData name="Syphax Ait oubelli" userId="ecf726b1934da71b" providerId="LiveId" clId="{8BED7149-ECEC-4C28-B50A-62963E4F4785}" dt="2021-09-12T20:13:52.511" v="2534" actId="207"/>
          <ac:spMkLst>
            <pc:docMk/>
            <pc:sldMk cId="2498914531" sldId="369"/>
            <ac:spMk id="14" creationId="{5A9BBE76-1BBA-440A-BF08-B3B868A68FFB}"/>
          </ac:spMkLst>
        </pc:spChg>
        <pc:spChg chg="del">
          <ac:chgData name="Syphax Ait oubelli" userId="ecf726b1934da71b" providerId="LiveId" clId="{8BED7149-ECEC-4C28-B50A-62963E4F4785}" dt="2021-09-12T20:13:06.790" v="2447" actId="478"/>
          <ac:spMkLst>
            <pc:docMk/>
            <pc:sldMk cId="2498914531" sldId="369"/>
            <ac:spMk id="15" creationId="{EC8DAA10-903D-4CFA-968C-539B341C8701}"/>
          </ac:spMkLst>
        </pc:spChg>
        <pc:spChg chg="del">
          <ac:chgData name="Syphax Ait oubelli" userId="ecf726b1934da71b" providerId="LiveId" clId="{8BED7149-ECEC-4C28-B50A-62963E4F4785}" dt="2021-09-12T20:13:06.790" v="2447" actId="478"/>
          <ac:spMkLst>
            <pc:docMk/>
            <pc:sldMk cId="2498914531" sldId="369"/>
            <ac:spMk id="16" creationId="{8BE32C86-FBEF-44C5-99E4-12FC50078311}"/>
          </ac:spMkLst>
        </pc:spChg>
        <pc:spChg chg="mod">
          <ac:chgData name="Syphax Ait oubelli" userId="ecf726b1934da71b" providerId="LiveId" clId="{8BED7149-ECEC-4C28-B50A-62963E4F4785}" dt="2021-09-12T20:13:10.008" v="2448" actId="1076"/>
          <ac:spMkLst>
            <pc:docMk/>
            <pc:sldMk cId="2498914531" sldId="369"/>
            <ac:spMk id="17" creationId="{CE8D40D7-9F41-4364-B653-CF4093397D23}"/>
          </ac:spMkLst>
        </pc:spChg>
        <pc:cxnChg chg="add mod">
          <ac:chgData name="Syphax Ait oubelli" userId="ecf726b1934da71b" providerId="LiveId" clId="{8BED7149-ECEC-4C28-B50A-62963E4F4785}" dt="2021-09-12T20:14:17.307" v="2542" actId="692"/>
          <ac:cxnSpMkLst>
            <pc:docMk/>
            <pc:sldMk cId="2498914531" sldId="369"/>
            <ac:cxnSpMk id="19" creationId="{49EBCF4B-7B14-4433-B7E0-1FD0EE781934}"/>
          </ac:cxnSpMkLst>
        </pc:cxn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3463129231" sldId="369"/>
        </pc:sldMkLst>
      </pc:sldChg>
      <pc:sldChg chg="modSp add mod modTransition">
        <pc:chgData name="Syphax Ait oubelli" userId="ecf726b1934da71b" providerId="LiveId" clId="{8BED7149-ECEC-4C28-B50A-62963E4F4785}" dt="2021-09-12T20:21:06.455" v="2865"/>
        <pc:sldMkLst>
          <pc:docMk/>
          <pc:sldMk cId="2787406464" sldId="370"/>
        </pc:sldMkLst>
        <pc:spChg chg="mod">
          <ac:chgData name="Syphax Ait oubelli" userId="ecf726b1934da71b" providerId="LiveId" clId="{8BED7149-ECEC-4C28-B50A-62963E4F4785}" dt="2021-09-12T20:14:28.454" v="2544" actId="207"/>
          <ac:spMkLst>
            <pc:docMk/>
            <pc:sldMk cId="2787406464" sldId="370"/>
            <ac:spMk id="10" creationId="{F1097650-4DAE-4F3C-AC8C-0B1A10F361C3}"/>
          </ac:spMkLst>
        </pc:spChg>
        <pc:spChg chg="mod">
          <ac:chgData name="Syphax Ait oubelli" userId="ecf726b1934da71b" providerId="LiveId" clId="{8BED7149-ECEC-4C28-B50A-62963E4F4785}" dt="2021-09-12T20:14:30.277" v="2545" actId="108"/>
          <ac:spMkLst>
            <pc:docMk/>
            <pc:sldMk cId="2787406464" sldId="370"/>
            <ac:spMk id="13" creationId="{DBEBC3F8-15DB-4497-A6C5-412B793179C1}"/>
          </ac:spMkLst>
        </pc:spChg>
        <pc:spChg chg="mod">
          <ac:chgData name="Syphax Ait oubelli" userId="ecf726b1934da71b" providerId="LiveId" clId="{8BED7149-ECEC-4C28-B50A-62963E4F4785}" dt="2021-09-12T20:14:35.669" v="2548" actId="20577"/>
          <ac:spMkLst>
            <pc:docMk/>
            <pc:sldMk cId="2787406464" sldId="370"/>
            <ac:spMk id="14" creationId="{5A9BBE76-1BBA-440A-BF08-B3B868A68FFB}"/>
          </ac:spMkLst>
        </pc:spChg>
        <pc:cxnChg chg="mod">
          <ac:chgData name="Syphax Ait oubelli" userId="ecf726b1934da71b" providerId="LiveId" clId="{8BED7149-ECEC-4C28-B50A-62963E4F4785}" dt="2021-09-12T20:14:32.683" v="2546" actId="14100"/>
          <ac:cxnSpMkLst>
            <pc:docMk/>
            <pc:sldMk cId="2787406464" sldId="370"/>
            <ac:cxnSpMk id="19" creationId="{49EBCF4B-7B14-4433-B7E0-1FD0EE781934}"/>
          </ac:cxnSpMkLst>
        </pc:cxn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4250519515" sldId="370"/>
        </pc:sldMkLst>
      </pc:sldChg>
      <pc:sldChg chg="delSp modSp add mod">
        <pc:chgData name="Syphax Ait oubelli" userId="ecf726b1934da71b" providerId="LiveId" clId="{8BED7149-ECEC-4C28-B50A-62963E4F4785}" dt="2021-09-12T20:15:44.437" v="2560" actId="478"/>
        <pc:sldMkLst>
          <pc:docMk/>
          <pc:sldMk cId="810853381" sldId="371"/>
        </pc:sldMkLst>
        <pc:spChg chg="mod">
          <ac:chgData name="Syphax Ait oubelli" userId="ecf726b1934da71b" providerId="LiveId" clId="{8BED7149-ECEC-4C28-B50A-62963E4F4785}" dt="2021-09-12T20:15:39.460" v="2558" actId="403"/>
          <ac:spMkLst>
            <pc:docMk/>
            <pc:sldMk cId="810853381" sldId="371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15:42.539" v="2559" actId="108"/>
          <ac:spMkLst>
            <pc:docMk/>
            <pc:sldMk cId="810853381" sldId="371"/>
            <ac:spMk id="10" creationId="{F1097650-4DAE-4F3C-AC8C-0B1A10F361C3}"/>
          </ac:spMkLst>
        </pc:spChg>
        <pc:spChg chg="del">
          <ac:chgData name="Syphax Ait oubelli" userId="ecf726b1934da71b" providerId="LiveId" clId="{8BED7149-ECEC-4C28-B50A-62963E4F4785}" dt="2021-09-12T20:15:44.437" v="2560" actId="478"/>
          <ac:spMkLst>
            <pc:docMk/>
            <pc:sldMk cId="810853381" sldId="371"/>
            <ac:spMk id="14" creationId="{5A9BBE76-1BBA-440A-BF08-B3B868A68FFB}"/>
          </ac:spMkLst>
        </pc:spChg>
        <pc:cxnChg chg="del mod">
          <ac:chgData name="Syphax Ait oubelli" userId="ecf726b1934da71b" providerId="LiveId" clId="{8BED7149-ECEC-4C28-B50A-62963E4F4785}" dt="2021-09-12T20:15:44.437" v="2560" actId="478"/>
          <ac:cxnSpMkLst>
            <pc:docMk/>
            <pc:sldMk cId="810853381" sldId="371"/>
            <ac:cxnSpMk id="19" creationId="{49EBCF4B-7B14-4433-B7E0-1FD0EE781934}"/>
          </ac:cxnSpMkLst>
        </pc:cxn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823556173" sldId="371"/>
        </pc:sldMkLst>
      </pc:sldChg>
      <pc:sldChg chg="addSp modSp add mod">
        <pc:chgData name="Syphax Ait oubelli" userId="ecf726b1934da71b" providerId="LiveId" clId="{8BED7149-ECEC-4C28-B50A-62963E4F4785}" dt="2021-09-12T20:17:17.964" v="2785" actId="12788"/>
        <pc:sldMkLst>
          <pc:docMk/>
          <pc:sldMk cId="718294557" sldId="372"/>
        </pc:sldMkLst>
        <pc:spChg chg="mod">
          <ac:chgData name="Syphax Ait oubelli" userId="ecf726b1934da71b" providerId="LiveId" clId="{8BED7149-ECEC-4C28-B50A-62963E4F4785}" dt="2021-09-12T20:15:56.882" v="2564" actId="1076"/>
          <ac:spMkLst>
            <pc:docMk/>
            <pc:sldMk cId="718294557" sldId="372"/>
            <ac:spMk id="2" creationId="{7C21DD44-3E77-42C0-9A36-13EB8FFF72A9}"/>
          </ac:spMkLst>
        </pc:spChg>
        <pc:spChg chg="add mod">
          <ac:chgData name="Syphax Ait oubelli" userId="ecf726b1934da71b" providerId="LiveId" clId="{8BED7149-ECEC-4C28-B50A-62963E4F4785}" dt="2021-09-12T20:17:17.964" v="2785" actId="12788"/>
          <ac:spMkLst>
            <pc:docMk/>
            <pc:sldMk cId="718294557" sldId="372"/>
            <ac:spMk id="3" creationId="{46104695-9D62-4881-B595-E6AB85903C50}"/>
          </ac:spMkLst>
        </pc:spChg>
        <pc:spChg chg="mod">
          <ac:chgData name="Syphax Ait oubelli" userId="ecf726b1934da71b" providerId="LiveId" clId="{8BED7149-ECEC-4C28-B50A-62963E4F4785}" dt="2021-09-12T20:15:56.882" v="2564" actId="1076"/>
          <ac:spMkLst>
            <pc:docMk/>
            <pc:sldMk cId="718294557" sldId="372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15:56.882" v="2564" actId="1076"/>
          <ac:spMkLst>
            <pc:docMk/>
            <pc:sldMk cId="718294557" sldId="372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15:56.882" v="2564" actId="1076"/>
          <ac:spMkLst>
            <pc:docMk/>
            <pc:sldMk cId="718294557" sldId="372"/>
            <ac:spMk id="8" creationId="{9DE975E5-6DEB-4CD9-8D61-0C009FA9501D}"/>
          </ac:spMkLst>
        </pc:spChg>
        <pc:spChg chg="mod">
          <ac:chgData name="Syphax Ait oubelli" userId="ecf726b1934da71b" providerId="LiveId" clId="{8BED7149-ECEC-4C28-B50A-62963E4F4785}" dt="2021-09-12T20:15:56.882" v="2564" actId="1076"/>
          <ac:spMkLst>
            <pc:docMk/>
            <pc:sldMk cId="718294557" sldId="372"/>
            <ac:spMk id="9" creationId="{2C49E6EF-5E54-495F-B167-4E0D6C2B4D9F}"/>
          </ac:spMkLst>
        </pc:spChg>
        <pc:spChg chg="mod">
          <ac:chgData name="Syphax Ait oubelli" userId="ecf726b1934da71b" providerId="LiveId" clId="{8BED7149-ECEC-4C28-B50A-62963E4F4785}" dt="2021-09-12T20:15:56.882" v="2564" actId="1076"/>
          <ac:spMkLst>
            <pc:docMk/>
            <pc:sldMk cId="718294557" sldId="372"/>
            <ac:spMk id="10" creationId="{F1097650-4DAE-4F3C-AC8C-0B1A10F361C3}"/>
          </ac:spMkLst>
        </pc:spChg>
        <pc:spChg chg="mod">
          <ac:chgData name="Syphax Ait oubelli" userId="ecf726b1934da71b" providerId="LiveId" clId="{8BED7149-ECEC-4C28-B50A-62963E4F4785}" dt="2021-09-12T20:15:56.882" v="2564" actId="1076"/>
          <ac:spMkLst>
            <pc:docMk/>
            <pc:sldMk cId="718294557" sldId="372"/>
            <ac:spMk id="11" creationId="{3D047FDA-C735-43C2-B13C-F67D40A3A7AE}"/>
          </ac:spMkLst>
        </pc:spChg>
        <pc:spChg chg="mod">
          <ac:chgData name="Syphax Ait oubelli" userId="ecf726b1934da71b" providerId="LiveId" clId="{8BED7149-ECEC-4C28-B50A-62963E4F4785}" dt="2021-09-12T20:15:56.882" v="2564" actId="1076"/>
          <ac:spMkLst>
            <pc:docMk/>
            <pc:sldMk cId="718294557" sldId="372"/>
            <ac:spMk id="12" creationId="{E7BE7225-A48C-4B22-A15C-4C78A86129CE}"/>
          </ac:spMkLst>
        </pc:spChg>
        <pc:spChg chg="mod">
          <ac:chgData name="Syphax Ait oubelli" userId="ecf726b1934da71b" providerId="LiveId" clId="{8BED7149-ECEC-4C28-B50A-62963E4F4785}" dt="2021-09-12T20:15:56.882" v="2564" actId="1076"/>
          <ac:spMkLst>
            <pc:docMk/>
            <pc:sldMk cId="718294557" sldId="372"/>
            <ac:spMk id="13" creationId="{DBEBC3F8-15DB-4497-A6C5-412B793179C1}"/>
          </ac:spMkLst>
        </pc:spChg>
        <pc:spChg chg="mod">
          <ac:chgData name="Syphax Ait oubelli" userId="ecf726b1934da71b" providerId="LiveId" clId="{8BED7149-ECEC-4C28-B50A-62963E4F4785}" dt="2021-09-12T20:15:56.882" v="2564" actId="1076"/>
          <ac:spMkLst>
            <pc:docMk/>
            <pc:sldMk cId="718294557" sldId="372"/>
            <ac:spMk id="17" creationId="{CE8D40D7-9F41-4364-B653-CF4093397D23}"/>
          </ac:spMkLst>
        </pc:sp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2674189952" sldId="372"/>
        </pc:sldMkLst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193559171" sldId="373"/>
        </pc:sldMkLst>
      </pc:sldChg>
      <pc:sldChg chg="addSp delSp modSp add mod">
        <pc:chgData name="Syphax Ait oubelli" userId="ecf726b1934da71b" providerId="LiveId" clId="{8BED7149-ECEC-4C28-B50A-62963E4F4785}" dt="2021-09-12T20:19:04.092" v="2833" actId="1076"/>
        <pc:sldMkLst>
          <pc:docMk/>
          <pc:sldMk cId="3129272017" sldId="373"/>
        </pc:sldMkLst>
        <pc:spChg chg="del">
          <ac:chgData name="Syphax Ait oubelli" userId="ecf726b1934da71b" providerId="LiveId" clId="{8BED7149-ECEC-4C28-B50A-62963E4F4785}" dt="2021-09-12T20:18:24.693" v="2787" actId="478"/>
          <ac:spMkLst>
            <pc:docMk/>
            <pc:sldMk cId="3129272017" sldId="373"/>
            <ac:spMk id="3" creationId="{46104695-9D62-4881-B595-E6AB85903C50}"/>
          </ac:spMkLst>
        </pc:spChg>
        <pc:spChg chg="add mod">
          <ac:chgData name="Syphax Ait oubelli" userId="ecf726b1934da71b" providerId="LiveId" clId="{8BED7149-ECEC-4C28-B50A-62963E4F4785}" dt="2021-09-12T20:19:04.092" v="2833" actId="1076"/>
          <ac:spMkLst>
            <pc:docMk/>
            <pc:sldMk cId="3129272017" sldId="373"/>
            <ac:spMk id="4" creationId="{B6428B60-655C-4E8A-8237-6C7AAC9EF8BC}"/>
          </ac:spMkLst>
        </pc:spChg>
      </pc:sldChg>
      <pc:sldChg chg="addSp delSp modSp add del mod">
        <pc:chgData name="Syphax Ait oubelli" userId="ecf726b1934da71b" providerId="LiveId" clId="{8BED7149-ECEC-4C28-B50A-62963E4F4785}" dt="2021-09-12T20:21:32.068" v="2867" actId="47"/>
        <pc:sldMkLst>
          <pc:docMk/>
          <pc:sldMk cId="594315574" sldId="374"/>
        </pc:sldMkLst>
        <pc:spChg chg="mod topLvl">
          <ac:chgData name="Syphax Ait oubelli" userId="ecf726b1934da71b" providerId="LiveId" clId="{8BED7149-ECEC-4C28-B50A-62963E4F4785}" dt="2021-09-12T20:20:52.108" v="2863" actId="1076"/>
          <ac:spMkLst>
            <pc:docMk/>
            <pc:sldMk cId="594315574" sldId="374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0:19.459" v="2858" actId="1076"/>
          <ac:spMkLst>
            <pc:docMk/>
            <pc:sldMk cId="594315574" sldId="374"/>
            <ac:spMk id="4" creationId="{B6428B60-655C-4E8A-8237-6C7AAC9EF8BC}"/>
          </ac:spMkLst>
        </pc:spChg>
        <pc:spChg chg="mod topLvl">
          <ac:chgData name="Syphax Ait oubelli" userId="ecf726b1934da71b" providerId="LiveId" clId="{8BED7149-ECEC-4C28-B50A-62963E4F4785}" dt="2021-09-12T20:20:52.108" v="2863" actId="1076"/>
          <ac:spMkLst>
            <pc:docMk/>
            <pc:sldMk cId="594315574" sldId="374"/>
            <ac:spMk id="6" creationId="{B3E7E450-9A92-4D88-87C5-4FEDB4DE5925}"/>
          </ac:spMkLst>
        </pc:spChg>
        <pc:spChg chg="mod topLvl">
          <ac:chgData name="Syphax Ait oubelli" userId="ecf726b1934da71b" providerId="LiveId" clId="{8BED7149-ECEC-4C28-B50A-62963E4F4785}" dt="2021-09-12T20:20:52.108" v="2863" actId="1076"/>
          <ac:spMkLst>
            <pc:docMk/>
            <pc:sldMk cId="594315574" sldId="374"/>
            <ac:spMk id="7" creationId="{6477DD49-EA1F-473F-8113-E058CB557977}"/>
          </ac:spMkLst>
        </pc:spChg>
        <pc:spChg chg="mod topLvl">
          <ac:chgData name="Syphax Ait oubelli" userId="ecf726b1934da71b" providerId="LiveId" clId="{8BED7149-ECEC-4C28-B50A-62963E4F4785}" dt="2021-09-12T20:20:52.108" v="2863" actId="1076"/>
          <ac:spMkLst>
            <pc:docMk/>
            <pc:sldMk cId="594315574" sldId="374"/>
            <ac:spMk id="8" creationId="{9DE975E5-6DEB-4CD9-8D61-0C009FA9501D}"/>
          </ac:spMkLst>
        </pc:spChg>
        <pc:spChg chg="mod topLvl">
          <ac:chgData name="Syphax Ait oubelli" userId="ecf726b1934da71b" providerId="LiveId" clId="{8BED7149-ECEC-4C28-B50A-62963E4F4785}" dt="2021-09-12T20:20:52.108" v="2863" actId="1076"/>
          <ac:spMkLst>
            <pc:docMk/>
            <pc:sldMk cId="594315574" sldId="374"/>
            <ac:spMk id="9" creationId="{2C49E6EF-5E54-495F-B167-4E0D6C2B4D9F}"/>
          </ac:spMkLst>
        </pc:spChg>
        <pc:spChg chg="mod topLvl">
          <ac:chgData name="Syphax Ait oubelli" userId="ecf726b1934da71b" providerId="LiveId" clId="{8BED7149-ECEC-4C28-B50A-62963E4F4785}" dt="2021-09-12T20:20:52.108" v="2863" actId="1076"/>
          <ac:spMkLst>
            <pc:docMk/>
            <pc:sldMk cId="594315574" sldId="374"/>
            <ac:spMk id="10" creationId="{F1097650-4DAE-4F3C-AC8C-0B1A10F361C3}"/>
          </ac:spMkLst>
        </pc:spChg>
        <pc:spChg chg="mod topLvl">
          <ac:chgData name="Syphax Ait oubelli" userId="ecf726b1934da71b" providerId="LiveId" clId="{8BED7149-ECEC-4C28-B50A-62963E4F4785}" dt="2021-09-12T20:20:52.108" v="2863" actId="1076"/>
          <ac:spMkLst>
            <pc:docMk/>
            <pc:sldMk cId="594315574" sldId="374"/>
            <ac:spMk id="11" creationId="{3D047FDA-C735-43C2-B13C-F67D40A3A7AE}"/>
          </ac:spMkLst>
        </pc:spChg>
        <pc:spChg chg="mod topLvl">
          <ac:chgData name="Syphax Ait oubelli" userId="ecf726b1934da71b" providerId="LiveId" clId="{8BED7149-ECEC-4C28-B50A-62963E4F4785}" dt="2021-09-12T20:20:52.108" v="2863" actId="1076"/>
          <ac:spMkLst>
            <pc:docMk/>
            <pc:sldMk cId="594315574" sldId="374"/>
            <ac:spMk id="12" creationId="{E7BE7225-A48C-4B22-A15C-4C78A86129CE}"/>
          </ac:spMkLst>
        </pc:spChg>
        <pc:spChg chg="mod topLvl">
          <ac:chgData name="Syphax Ait oubelli" userId="ecf726b1934da71b" providerId="LiveId" clId="{8BED7149-ECEC-4C28-B50A-62963E4F4785}" dt="2021-09-12T20:20:52.108" v="2863" actId="1076"/>
          <ac:spMkLst>
            <pc:docMk/>
            <pc:sldMk cId="594315574" sldId="374"/>
            <ac:spMk id="13" creationId="{DBEBC3F8-15DB-4497-A6C5-412B793179C1}"/>
          </ac:spMkLst>
        </pc:spChg>
        <pc:spChg chg="add mod">
          <ac:chgData name="Syphax Ait oubelli" userId="ecf726b1934da71b" providerId="LiveId" clId="{8BED7149-ECEC-4C28-B50A-62963E4F4785}" dt="2021-09-12T20:20:43.721" v="2862" actId="207"/>
          <ac:spMkLst>
            <pc:docMk/>
            <pc:sldMk cId="594315574" sldId="374"/>
            <ac:spMk id="14" creationId="{34245834-B795-4F2B-AFAC-20EA951E1C1A}"/>
          </ac:spMkLst>
        </pc:spChg>
        <pc:spChg chg="mod">
          <ac:chgData name="Syphax Ait oubelli" userId="ecf726b1934da71b" providerId="LiveId" clId="{8BED7149-ECEC-4C28-B50A-62963E4F4785}" dt="2021-09-12T20:20:52.108" v="2863" actId="1076"/>
          <ac:spMkLst>
            <pc:docMk/>
            <pc:sldMk cId="594315574" sldId="374"/>
            <ac:spMk id="17" creationId="{CE8D40D7-9F41-4364-B653-CF4093397D23}"/>
          </ac:spMkLst>
        </pc:spChg>
        <pc:grpChg chg="add del mod">
          <ac:chgData name="Syphax Ait oubelli" userId="ecf726b1934da71b" providerId="LiveId" clId="{8BED7149-ECEC-4C28-B50A-62963E4F4785}" dt="2021-09-12T20:19:49.121" v="2853"/>
          <ac:grpSpMkLst>
            <pc:docMk/>
            <pc:sldMk cId="594315574" sldId="374"/>
            <ac:grpSpMk id="3" creationId="{1DE1B692-DA30-4F04-B4B8-0B66293E64C8}"/>
          </ac:grpSpMkLst>
        </pc:grpChg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4021862682" sldId="374"/>
        </pc:sldMkLst>
      </pc:sldChg>
      <pc:sldChg chg="add">
        <pc:chgData name="Syphax Ait oubelli" userId="ecf726b1934da71b" providerId="LiveId" clId="{8BED7149-ECEC-4C28-B50A-62963E4F4785}" dt="2021-09-12T20:21:24.326" v="2866" actId="2890"/>
        <pc:sldMkLst>
          <pc:docMk/>
          <pc:sldMk cId="2590572779" sldId="375"/>
        </pc:sldMkLst>
      </pc:sldChg>
      <pc:sldChg chg="del">
        <pc:chgData name="Syphax Ait oubelli" userId="ecf726b1934da71b" providerId="LiveId" clId="{8BED7149-ECEC-4C28-B50A-62963E4F4785}" dt="2021-09-12T17:24:02.814" v="41" actId="47"/>
        <pc:sldMkLst>
          <pc:docMk/>
          <pc:sldMk cId="4025930557" sldId="375"/>
        </pc:sldMkLst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2481119436" sldId="376"/>
        </pc:sldMkLst>
        <pc:spChg chg="mod">
          <ac:chgData name="Syphax Ait oubelli" userId="ecf726b1934da71b" providerId="LiveId" clId="{8BED7149-ECEC-4C28-B50A-62963E4F4785}" dt="2021-09-12T20:26:34.662" v="2969" actId="207"/>
          <ac:spMkLst>
            <pc:docMk/>
            <pc:sldMk cId="2481119436" sldId="376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6:30.374" v="2967" actId="207"/>
          <ac:spMkLst>
            <pc:docMk/>
            <pc:sldMk cId="2481119436" sldId="376"/>
            <ac:spMk id="6" creationId="{B3E7E450-9A92-4D88-87C5-4FEDB4DE5925}"/>
          </ac:spMkLst>
        </pc:spChg>
        <pc:spChg chg="add mod">
          <ac:chgData name="Syphax Ait oubelli" userId="ecf726b1934da71b" providerId="LiveId" clId="{8BED7149-ECEC-4C28-B50A-62963E4F4785}" dt="2021-09-12T20:38:10.699" v="3217"/>
          <ac:spMkLst>
            <pc:docMk/>
            <pc:sldMk cId="2481119436" sldId="376"/>
            <ac:spMk id="16" creationId="{57D8F7BA-8EC6-4163-ADDE-38430CCC0C3D}"/>
          </ac:spMkLst>
        </pc:spChg>
        <pc:cxnChg chg="add mod">
          <ac:chgData name="Syphax Ait oubelli" userId="ecf726b1934da71b" providerId="LiveId" clId="{8BED7149-ECEC-4C28-B50A-62963E4F4785}" dt="2021-09-12T20:21:54.539" v="2872" actId="692"/>
          <ac:cxnSpMkLst>
            <pc:docMk/>
            <pc:sldMk cId="2481119436" sldId="376"/>
            <ac:cxnSpMk id="5" creationId="{48A0DC7C-29D0-4FB4-9437-96CA8BF713EB}"/>
          </ac:cxnSpMkLst>
        </pc:cxn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3193628851" sldId="377"/>
        </pc:sldMkLst>
        <pc:spChg chg="mod">
          <ac:chgData name="Syphax Ait oubelli" userId="ecf726b1934da71b" providerId="LiveId" clId="{8BED7149-ECEC-4C28-B50A-62963E4F4785}" dt="2021-09-12T20:26:37.497" v="2971" actId="207"/>
          <ac:spMkLst>
            <pc:docMk/>
            <pc:sldMk cId="3193628851" sldId="377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6:28.180" v="2966" actId="207"/>
          <ac:spMkLst>
            <pc:docMk/>
            <pc:sldMk cId="3193628851" sldId="377"/>
            <ac:spMk id="6" creationId="{B3E7E450-9A92-4D88-87C5-4FEDB4DE5925}"/>
          </ac:spMkLst>
        </pc:spChg>
        <pc:spChg chg="add mod">
          <ac:chgData name="Syphax Ait oubelli" userId="ecf726b1934da71b" providerId="LiveId" clId="{8BED7149-ECEC-4C28-B50A-62963E4F4785}" dt="2021-09-12T20:38:08.298" v="3216" actId="20577"/>
          <ac:spMkLst>
            <pc:docMk/>
            <pc:sldMk cId="3193628851" sldId="377"/>
            <ac:spMk id="15" creationId="{CC5BD610-8E9B-44A3-AE55-859AC58C1F9C}"/>
          </ac:spMkLst>
        </pc:sp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2123298823" sldId="378"/>
        </pc:sldMkLst>
        <pc:spChg chg="mod">
          <ac:chgData name="Syphax Ait oubelli" userId="ecf726b1934da71b" providerId="LiveId" clId="{8BED7149-ECEC-4C28-B50A-62963E4F4785}" dt="2021-09-12T20:26:40.539" v="2973" actId="207"/>
          <ac:spMkLst>
            <pc:docMk/>
            <pc:sldMk cId="2123298823" sldId="378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6:40.539" v="2973" actId="207"/>
          <ac:spMkLst>
            <pc:docMk/>
            <pc:sldMk cId="2123298823" sldId="378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6:24.508" v="2964" actId="207"/>
          <ac:spMkLst>
            <pc:docMk/>
            <pc:sldMk cId="2123298823" sldId="378"/>
            <ac:spMk id="7" creationId="{6477DD49-EA1F-473F-8113-E058CB557977}"/>
          </ac:spMkLst>
        </pc:spChg>
        <pc:spChg chg="add mod">
          <ac:chgData name="Syphax Ait oubelli" userId="ecf726b1934da71b" providerId="LiveId" clId="{8BED7149-ECEC-4C28-B50A-62963E4F4785}" dt="2021-09-12T20:37:58.920" v="3211"/>
          <ac:spMkLst>
            <pc:docMk/>
            <pc:sldMk cId="2123298823" sldId="378"/>
            <ac:spMk id="21" creationId="{0566A7DB-5055-4021-A571-50336208B3E5}"/>
          </ac:spMkLst>
        </pc:spChg>
        <pc:cxnChg chg="mod">
          <ac:chgData name="Syphax Ait oubelli" userId="ecf726b1934da71b" providerId="LiveId" clId="{8BED7149-ECEC-4C28-B50A-62963E4F4785}" dt="2021-09-12T20:22:30.837" v="2877" actId="14100"/>
          <ac:cxnSpMkLst>
            <pc:docMk/>
            <pc:sldMk cId="2123298823" sldId="378"/>
            <ac:cxnSpMk id="5" creationId="{48A0DC7C-29D0-4FB4-9437-96CA8BF713EB}"/>
          </ac:cxnSpMkLst>
        </pc:cxnChg>
        <pc:cxnChg chg="add mod">
          <ac:chgData name="Syphax Ait oubelli" userId="ecf726b1934da71b" providerId="LiveId" clId="{8BED7149-ECEC-4C28-B50A-62963E4F4785}" dt="2021-09-12T20:22:36.028" v="2881" actId="14100"/>
          <ac:cxnSpMkLst>
            <pc:docMk/>
            <pc:sldMk cId="2123298823" sldId="378"/>
            <ac:cxnSpMk id="18" creationId="{AF65102C-D4D9-48A9-B990-13ABFCA7F250}"/>
          </ac:cxnSpMkLst>
        </pc:cxn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1418785570" sldId="379"/>
        </pc:sldMkLst>
        <pc:spChg chg="mod">
          <ac:chgData name="Syphax Ait oubelli" userId="ecf726b1934da71b" providerId="LiveId" clId="{8BED7149-ECEC-4C28-B50A-62963E4F4785}" dt="2021-09-12T20:26:43.707" v="2975" actId="207"/>
          <ac:spMkLst>
            <pc:docMk/>
            <pc:sldMk cId="1418785570" sldId="379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6:43.707" v="2975" actId="207"/>
          <ac:spMkLst>
            <pc:docMk/>
            <pc:sldMk cId="1418785570" sldId="379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6:21.109" v="2963" actId="207"/>
          <ac:spMkLst>
            <pc:docMk/>
            <pc:sldMk cId="1418785570" sldId="379"/>
            <ac:spMk id="7" creationId="{6477DD49-EA1F-473F-8113-E058CB557977}"/>
          </ac:spMkLst>
        </pc:spChg>
        <pc:spChg chg="add mod">
          <ac:chgData name="Syphax Ait oubelli" userId="ecf726b1934da71b" providerId="LiveId" clId="{8BED7149-ECEC-4C28-B50A-62963E4F4785}" dt="2021-09-12T20:37:56.435" v="3210" actId="20577"/>
          <ac:spMkLst>
            <pc:docMk/>
            <pc:sldMk cId="1418785570" sldId="379"/>
            <ac:spMk id="16" creationId="{60484E85-598B-4F42-90C8-E7ABF4A5F9DE}"/>
          </ac:spMkLst>
        </pc:sp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3694049107" sldId="380"/>
        </pc:sldMkLst>
        <pc:spChg chg="mod">
          <ac:chgData name="Syphax Ait oubelli" userId="ecf726b1934da71b" providerId="LiveId" clId="{8BED7149-ECEC-4C28-B50A-62963E4F4785}" dt="2021-09-12T20:26:47.526" v="2977" actId="207"/>
          <ac:spMkLst>
            <pc:docMk/>
            <pc:sldMk cId="3694049107" sldId="380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6:47.526" v="2977" actId="207"/>
          <ac:spMkLst>
            <pc:docMk/>
            <pc:sldMk cId="3694049107" sldId="380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6:47.526" v="2977" actId="207"/>
          <ac:spMkLst>
            <pc:docMk/>
            <pc:sldMk cId="3694049107" sldId="380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26:17.557" v="2961" actId="207"/>
          <ac:spMkLst>
            <pc:docMk/>
            <pc:sldMk cId="3694049107" sldId="380"/>
            <ac:spMk id="8" creationId="{9DE975E5-6DEB-4CD9-8D61-0C009FA9501D}"/>
          </ac:spMkLst>
        </pc:spChg>
        <pc:spChg chg="add mod">
          <ac:chgData name="Syphax Ait oubelli" userId="ecf726b1934da71b" providerId="LiveId" clId="{8BED7149-ECEC-4C28-B50A-62963E4F4785}" dt="2021-09-12T20:37:41.925" v="3204"/>
          <ac:spMkLst>
            <pc:docMk/>
            <pc:sldMk cId="3694049107" sldId="380"/>
            <ac:spMk id="22" creationId="{A5EA5225-FE1A-43A7-8C08-BE9E0F089539}"/>
          </ac:spMkLst>
        </pc:spChg>
        <pc:cxnChg chg="mod">
          <ac:chgData name="Syphax Ait oubelli" userId="ecf726b1934da71b" providerId="LiveId" clId="{8BED7149-ECEC-4C28-B50A-62963E4F4785}" dt="2021-09-12T20:23:10.254" v="2889" actId="1076"/>
          <ac:cxnSpMkLst>
            <pc:docMk/>
            <pc:sldMk cId="3694049107" sldId="380"/>
            <ac:cxnSpMk id="5" creationId="{48A0DC7C-29D0-4FB4-9437-96CA8BF713EB}"/>
          </ac:cxnSpMkLst>
        </pc:cxnChg>
        <pc:cxnChg chg="mod">
          <ac:chgData name="Syphax Ait oubelli" userId="ecf726b1934da71b" providerId="LiveId" clId="{8BED7149-ECEC-4C28-B50A-62963E4F4785}" dt="2021-09-12T20:23:10.254" v="2889" actId="1076"/>
          <ac:cxnSpMkLst>
            <pc:docMk/>
            <pc:sldMk cId="3694049107" sldId="380"/>
            <ac:cxnSpMk id="18" creationId="{AF65102C-D4D9-48A9-B990-13ABFCA7F250}"/>
          </ac:cxnSpMkLst>
        </pc:cxnChg>
        <pc:cxnChg chg="add mod">
          <ac:chgData name="Syphax Ait oubelli" userId="ecf726b1934da71b" providerId="LiveId" clId="{8BED7149-ECEC-4C28-B50A-62963E4F4785}" dt="2021-09-12T20:23:18.608" v="2893" actId="14100"/>
          <ac:cxnSpMkLst>
            <pc:docMk/>
            <pc:sldMk cId="3694049107" sldId="380"/>
            <ac:cxnSpMk id="19" creationId="{FC8EEA6E-CC37-464F-BF55-85386CEF6A70}"/>
          </ac:cxnSpMkLst>
        </pc:cxn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2668483871" sldId="381"/>
        </pc:sldMkLst>
        <pc:spChg chg="mod">
          <ac:chgData name="Syphax Ait oubelli" userId="ecf726b1934da71b" providerId="LiveId" clId="{8BED7149-ECEC-4C28-B50A-62963E4F4785}" dt="2021-09-12T20:26:51.343" v="2979" actId="207"/>
          <ac:spMkLst>
            <pc:docMk/>
            <pc:sldMk cId="2668483871" sldId="381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6:51.343" v="2979" actId="207"/>
          <ac:spMkLst>
            <pc:docMk/>
            <pc:sldMk cId="2668483871" sldId="381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6:51.343" v="2979" actId="207"/>
          <ac:spMkLst>
            <pc:docMk/>
            <pc:sldMk cId="2668483871" sldId="381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26:14.810" v="2960" actId="207"/>
          <ac:spMkLst>
            <pc:docMk/>
            <pc:sldMk cId="2668483871" sldId="381"/>
            <ac:spMk id="8" creationId="{9DE975E5-6DEB-4CD9-8D61-0C009FA9501D}"/>
          </ac:spMkLst>
        </pc:spChg>
        <pc:spChg chg="add mod">
          <ac:chgData name="Syphax Ait oubelli" userId="ecf726b1934da71b" providerId="LiveId" clId="{8BED7149-ECEC-4C28-B50A-62963E4F4785}" dt="2021-09-12T20:37:39.494" v="3203" actId="20577"/>
          <ac:spMkLst>
            <pc:docMk/>
            <pc:sldMk cId="2668483871" sldId="381"/>
            <ac:spMk id="20" creationId="{69C59A2E-7973-4634-9469-EEA447C22457}"/>
          </ac:spMkLst>
        </pc:sp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2580215018" sldId="382"/>
        </pc:sldMkLst>
        <pc:spChg chg="mod">
          <ac:chgData name="Syphax Ait oubelli" userId="ecf726b1934da71b" providerId="LiveId" clId="{8BED7149-ECEC-4C28-B50A-62963E4F4785}" dt="2021-09-12T20:26:55.082" v="2981" actId="207"/>
          <ac:spMkLst>
            <pc:docMk/>
            <pc:sldMk cId="2580215018" sldId="382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6:55.082" v="2981" actId="207"/>
          <ac:spMkLst>
            <pc:docMk/>
            <pc:sldMk cId="2580215018" sldId="382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6:55.082" v="2981" actId="207"/>
          <ac:spMkLst>
            <pc:docMk/>
            <pc:sldMk cId="2580215018" sldId="382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26:55.082" v="2981" actId="207"/>
          <ac:spMkLst>
            <pc:docMk/>
            <pc:sldMk cId="2580215018" sldId="382"/>
            <ac:spMk id="8" creationId="{9DE975E5-6DEB-4CD9-8D61-0C009FA9501D}"/>
          </ac:spMkLst>
        </pc:spChg>
        <pc:spChg chg="mod">
          <ac:chgData name="Syphax Ait oubelli" userId="ecf726b1934da71b" providerId="LiveId" clId="{8BED7149-ECEC-4C28-B50A-62963E4F4785}" dt="2021-09-12T20:26:11.258" v="2958" actId="207"/>
          <ac:spMkLst>
            <pc:docMk/>
            <pc:sldMk cId="2580215018" sldId="382"/>
            <ac:spMk id="9" creationId="{2C49E6EF-5E54-495F-B167-4E0D6C2B4D9F}"/>
          </ac:spMkLst>
        </pc:spChg>
        <pc:spChg chg="add mod">
          <ac:chgData name="Syphax Ait oubelli" userId="ecf726b1934da71b" providerId="LiveId" clId="{8BED7149-ECEC-4C28-B50A-62963E4F4785}" dt="2021-09-12T20:37:26.257" v="3196"/>
          <ac:spMkLst>
            <pc:docMk/>
            <pc:sldMk cId="2580215018" sldId="382"/>
            <ac:spMk id="21" creationId="{F21E859B-F5B0-4306-90EC-B7D1356CF6CB}"/>
          </ac:spMkLst>
        </pc:spChg>
        <pc:cxnChg chg="mod">
          <ac:chgData name="Syphax Ait oubelli" userId="ecf726b1934da71b" providerId="LiveId" clId="{8BED7149-ECEC-4C28-B50A-62963E4F4785}" dt="2021-09-12T20:23:45.071" v="2897" actId="1076"/>
          <ac:cxnSpMkLst>
            <pc:docMk/>
            <pc:sldMk cId="2580215018" sldId="382"/>
            <ac:cxnSpMk id="5" creationId="{48A0DC7C-29D0-4FB4-9437-96CA8BF713EB}"/>
          </ac:cxnSpMkLst>
        </pc:cxnChg>
        <pc:cxnChg chg="mod">
          <ac:chgData name="Syphax Ait oubelli" userId="ecf726b1934da71b" providerId="LiveId" clId="{8BED7149-ECEC-4C28-B50A-62963E4F4785}" dt="2021-09-12T20:23:45.071" v="2897" actId="1076"/>
          <ac:cxnSpMkLst>
            <pc:docMk/>
            <pc:sldMk cId="2580215018" sldId="382"/>
            <ac:cxnSpMk id="18" creationId="{AF65102C-D4D9-48A9-B990-13ABFCA7F250}"/>
          </ac:cxnSpMkLst>
        </pc:cxnChg>
        <pc:cxnChg chg="mod">
          <ac:chgData name="Syphax Ait oubelli" userId="ecf726b1934da71b" providerId="LiveId" clId="{8BED7149-ECEC-4C28-B50A-62963E4F4785}" dt="2021-09-12T20:23:45.071" v="2897" actId="1076"/>
          <ac:cxnSpMkLst>
            <pc:docMk/>
            <pc:sldMk cId="2580215018" sldId="382"/>
            <ac:cxnSpMk id="19" creationId="{FC8EEA6E-CC37-464F-BF55-85386CEF6A70}"/>
          </ac:cxnSpMkLst>
        </pc:cxnChg>
        <pc:cxnChg chg="add mod">
          <ac:chgData name="Syphax Ait oubelli" userId="ecf726b1934da71b" providerId="LiveId" clId="{8BED7149-ECEC-4C28-B50A-62963E4F4785}" dt="2021-09-12T20:23:52.268" v="2901" actId="14100"/>
          <ac:cxnSpMkLst>
            <pc:docMk/>
            <pc:sldMk cId="2580215018" sldId="382"/>
            <ac:cxnSpMk id="20" creationId="{F6B2D554-54E3-4E55-935A-573059ECD908}"/>
          </ac:cxnSpMkLst>
        </pc:cxn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3721555135" sldId="383"/>
        </pc:sldMkLst>
        <pc:spChg chg="mod">
          <ac:chgData name="Syphax Ait oubelli" userId="ecf726b1934da71b" providerId="LiveId" clId="{8BED7149-ECEC-4C28-B50A-62963E4F4785}" dt="2021-09-12T20:27:00.319" v="2983" actId="207"/>
          <ac:spMkLst>
            <pc:docMk/>
            <pc:sldMk cId="3721555135" sldId="383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7:00.319" v="2983" actId="207"/>
          <ac:spMkLst>
            <pc:docMk/>
            <pc:sldMk cId="3721555135" sldId="383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7:00.319" v="2983" actId="207"/>
          <ac:spMkLst>
            <pc:docMk/>
            <pc:sldMk cId="3721555135" sldId="383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27:00.319" v="2983" actId="207"/>
          <ac:spMkLst>
            <pc:docMk/>
            <pc:sldMk cId="3721555135" sldId="383"/>
            <ac:spMk id="8" creationId="{9DE975E5-6DEB-4CD9-8D61-0C009FA9501D}"/>
          </ac:spMkLst>
        </pc:spChg>
        <pc:spChg chg="mod">
          <ac:chgData name="Syphax Ait oubelli" userId="ecf726b1934da71b" providerId="LiveId" clId="{8BED7149-ECEC-4C28-B50A-62963E4F4785}" dt="2021-09-12T20:26:07.954" v="2956" actId="207"/>
          <ac:spMkLst>
            <pc:docMk/>
            <pc:sldMk cId="3721555135" sldId="383"/>
            <ac:spMk id="9" creationId="{2C49E6EF-5E54-495F-B167-4E0D6C2B4D9F}"/>
          </ac:spMkLst>
        </pc:spChg>
        <pc:spChg chg="add mod">
          <ac:chgData name="Syphax Ait oubelli" userId="ecf726b1934da71b" providerId="LiveId" clId="{8BED7149-ECEC-4C28-B50A-62963E4F4785}" dt="2021-09-12T20:37:18.645" v="3195" actId="20577"/>
          <ac:spMkLst>
            <pc:docMk/>
            <pc:sldMk cId="3721555135" sldId="383"/>
            <ac:spMk id="21" creationId="{E975C444-E338-4FB5-8D83-3015E50BC461}"/>
          </ac:spMkLst>
        </pc:sp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4002995205" sldId="384"/>
        </pc:sldMkLst>
        <pc:spChg chg="mod">
          <ac:chgData name="Syphax Ait oubelli" userId="ecf726b1934da71b" providerId="LiveId" clId="{8BED7149-ECEC-4C28-B50A-62963E4F4785}" dt="2021-09-12T20:27:03.860" v="2985" actId="207"/>
          <ac:spMkLst>
            <pc:docMk/>
            <pc:sldMk cId="4002995205" sldId="384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7:03.860" v="2985" actId="207"/>
          <ac:spMkLst>
            <pc:docMk/>
            <pc:sldMk cId="4002995205" sldId="384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7:03.860" v="2985" actId="207"/>
          <ac:spMkLst>
            <pc:docMk/>
            <pc:sldMk cId="4002995205" sldId="384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27:03.860" v="2985" actId="207"/>
          <ac:spMkLst>
            <pc:docMk/>
            <pc:sldMk cId="4002995205" sldId="384"/>
            <ac:spMk id="8" creationId="{9DE975E5-6DEB-4CD9-8D61-0C009FA9501D}"/>
          </ac:spMkLst>
        </pc:spChg>
        <pc:spChg chg="mod">
          <ac:chgData name="Syphax Ait oubelli" userId="ecf726b1934da71b" providerId="LiveId" clId="{8BED7149-ECEC-4C28-B50A-62963E4F4785}" dt="2021-09-12T20:27:03.860" v="2985" actId="207"/>
          <ac:spMkLst>
            <pc:docMk/>
            <pc:sldMk cId="4002995205" sldId="384"/>
            <ac:spMk id="9" creationId="{2C49E6EF-5E54-495F-B167-4E0D6C2B4D9F}"/>
          </ac:spMkLst>
        </pc:spChg>
        <pc:spChg chg="mod">
          <ac:chgData name="Syphax Ait oubelli" userId="ecf726b1934da71b" providerId="LiveId" clId="{8BED7149-ECEC-4C28-B50A-62963E4F4785}" dt="2021-09-12T20:26:04.793" v="2954" actId="207"/>
          <ac:spMkLst>
            <pc:docMk/>
            <pc:sldMk cId="4002995205" sldId="384"/>
            <ac:spMk id="10" creationId="{F1097650-4DAE-4F3C-AC8C-0B1A10F361C3}"/>
          </ac:spMkLst>
        </pc:spChg>
        <pc:spChg chg="add mod">
          <ac:chgData name="Syphax Ait oubelli" userId="ecf726b1934da71b" providerId="LiveId" clId="{8BED7149-ECEC-4C28-B50A-62963E4F4785}" dt="2021-09-12T20:36:46.369" v="3177"/>
          <ac:spMkLst>
            <pc:docMk/>
            <pc:sldMk cId="4002995205" sldId="384"/>
            <ac:spMk id="23" creationId="{11A0E270-E46C-4201-8583-B68A1A9888F6}"/>
          </ac:spMkLst>
        </pc:spChg>
        <pc:cxnChg chg="mod">
          <ac:chgData name="Syphax Ait oubelli" userId="ecf726b1934da71b" providerId="LiveId" clId="{8BED7149-ECEC-4C28-B50A-62963E4F4785}" dt="2021-09-12T20:24:04.863" v="2905" actId="1076"/>
          <ac:cxnSpMkLst>
            <pc:docMk/>
            <pc:sldMk cId="4002995205" sldId="384"/>
            <ac:cxnSpMk id="5" creationId="{48A0DC7C-29D0-4FB4-9437-96CA8BF713EB}"/>
          </ac:cxnSpMkLst>
        </pc:cxnChg>
        <pc:cxnChg chg="mod">
          <ac:chgData name="Syphax Ait oubelli" userId="ecf726b1934da71b" providerId="LiveId" clId="{8BED7149-ECEC-4C28-B50A-62963E4F4785}" dt="2021-09-12T20:24:04.863" v="2905" actId="1076"/>
          <ac:cxnSpMkLst>
            <pc:docMk/>
            <pc:sldMk cId="4002995205" sldId="384"/>
            <ac:cxnSpMk id="18" creationId="{AF65102C-D4D9-48A9-B990-13ABFCA7F250}"/>
          </ac:cxnSpMkLst>
        </pc:cxnChg>
        <pc:cxnChg chg="mod">
          <ac:chgData name="Syphax Ait oubelli" userId="ecf726b1934da71b" providerId="LiveId" clId="{8BED7149-ECEC-4C28-B50A-62963E4F4785}" dt="2021-09-12T20:24:04.863" v="2905" actId="1076"/>
          <ac:cxnSpMkLst>
            <pc:docMk/>
            <pc:sldMk cId="4002995205" sldId="384"/>
            <ac:cxnSpMk id="19" creationId="{FC8EEA6E-CC37-464F-BF55-85386CEF6A70}"/>
          </ac:cxnSpMkLst>
        </pc:cxnChg>
        <pc:cxnChg chg="mod">
          <ac:chgData name="Syphax Ait oubelli" userId="ecf726b1934da71b" providerId="LiveId" clId="{8BED7149-ECEC-4C28-B50A-62963E4F4785}" dt="2021-09-12T20:24:04.863" v="2905" actId="1076"/>
          <ac:cxnSpMkLst>
            <pc:docMk/>
            <pc:sldMk cId="4002995205" sldId="384"/>
            <ac:cxnSpMk id="20" creationId="{F6B2D554-54E3-4E55-935A-573059ECD908}"/>
          </ac:cxnSpMkLst>
        </pc:cxnChg>
        <pc:cxnChg chg="add mod">
          <ac:chgData name="Syphax Ait oubelli" userId="ecf726b1934da71b" providerId="LiveId" clId="{8BED7149-ECEC-4C28-B50A-62963E4F4785}" dt="2021-09-12T20:24:12.700" v="2909" actId="14100"/>
          <ac:cxnSpMkLst>
            <pc:docMk/>
            <pc:sldMk cId="4002995205" sldId="384"/>
            <ac:cxnSpMk id="21" creationId="{A697A522-8726-4C58-A3B1-AD98C09FF450}"/>
          </ac:cxnSpMkLst>
        </pc:cxn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2761761702" sldId="385"/>
        </pc:sldMkLst>
        <pc:spChg chg="mod">
          <ac:chgData name="Syphax Ait oubelli" userId="ecf726b1934da71b" providerId="LiveId" clId="{8BED7149-ECEC-4C28-B50A-62963E4F4785}" dt="2021-09-12T20:27:08.176" v="2987" actId="207"/>
          <ac:spMkLst>
            <pc:docMk/>
            <pc:sldMk cId="2761761702" sldId="385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7:08.176" v="2987" actId="207"/>
          <ac:spMkLst>
            <pc:docMk/>
            <pc:sldMk cId="2761761702" sldId="385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7:08.176" v="2987" actId="207"/>
          <ac:spMkLst>
            <pc:docMk/>
            <pc:sldMk cId="2761761702" sldId="385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27:08.176" v="2987" actId="207"/>
          <ac:spMkLst>
            <pc:docMk/>
            <pc:sldMk cId="2761761702" sldId="385"/>
            <ac:spMk id="8" creationId="{9DE975E5-6DEB-4CD9-8D61-0C009FA9501D}"/>
          </ac:spMkLst>
        </pc:spChg>
        <pc:spChg chg="mod">
          <ac:chgData name="Syphax Ait oubelli" userId="ecf726b1934da71b" providerId="LiveId" clId="{8BED7149-ECEC-4C28-B50A-62963E4F4785}" dt="2021-09-12T20:27:08.176" v="2987" actId="207"/>
          <ac:spMkLst>
            <pc:docMk/>
            <pc:sldMk cId="2761761702" sldId="385"/>
            <ac:spMk id="9" creationId="{2C49E6EF-5E54-495F-B167-4E0D6C2B4D9F}"/>
          </ac:spMkLst>
        </pc:spChg>
        <pc:spChg chg="mod">
          <ac:chgData name="Syphax Ait oubelli" userId="ecf726b1934da71b" providerId="LiveId" clId="{8BED7149-ECEC-4C28-B50A-62963E4F4785}" dt="2021-09-12T20:33:49.844" v="3132" actId="20577"/>
          <ac:spMkLst>
            <pc:docMk/>
            <pc:sldMk cId="2761761702" sldId="385"/>
            <ac:spMk id="10" creationId="{F1097650-4DAE-4F3C-AC8C-0B1A10F361C3}"/>
          </ac:spMkLst>
        </pc:spChg>
        <pc:spChg chg="add mod">
          <ac:chgData name="Syphax Ait oubelli" userId="ecf726b1934da71b" providerId="LiveId" clId="{8BED7149-ECEC-4C28-B50A-62963E4F4785}" dt="2021-09-12T20:36:29.076" v="3176" actId="20577"/>
          <ac:spMkLst>
            <pc:docMk/>
            <pc:sldMk cId="2761761702" sldId="385"/>
            <ac:spMk id="22" creationId="{66E3DCEA-97E8-4ED1-A3E3-D97FA512DA40}"/>
          </ac:spMkLst>
        </pc:sp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3888993337" sldId="386"/>
        </pc:sldMkLst>
        <pc:spChg chg="mod">
          <ac:chgData name="Syphax Ait oubelli" userId="ecf726b1934da71b" providerId="LiveId" clId="{8BED7149-ECEC-4C28-B50A-62963E4F4785}" dt="2021-09-12T20:27:12.739" v="2989" actId="207"/>
          <ac:spMkLst>
            <pc:docMk/>
            <pc:sldMk cId="3888993337" sldId="386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7:12.739" v="2989" actId="207"/>
          <ac:spMkLst>
            <pc:docMk/>
            <pc:sldMk cId="3888993337" sldId="386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7:12.739" v="2989" actId="207"/>
          <ac:spMkLst>
            <pc:docMk/>
            <pc:sldMk cId="3888993337" sldId="386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27:12.739" v="2989" actId="207"/>
          <ac:spMkLst>
            <pc:docMk/>
            <pc:sldMk cId="3888993337" sldId="386"/>
            <ac:spMk id="8" creationId="{9DE975E5-6DEB-4CD9-8D61-0C009FA9501D}"/>
          </ac:spMkLst>
        </pc:spChg>
        <pc:spChg chg="mod">
          <ac:chgData name="Syphax Ait oubelli" userId="ecf726b1934da71b" providerId="LiveId" clId="{8BED7149-ECEC-4C28-B50A-62963E4F4785}" dt="2021-09-12T20:27:12.739" v="2989" actId="207"/>
          <ac:spMkLst>
            <pc:docMk/>
            <pc:sldMk cId="3888993337" sldId="386"/>
            <ac:spMk id="9" creationId="{2C49E6EF-5E54-495F-B167-4E0D6C2B4D9F}"/>
          </ac:spMkLst>
        </pc:spChg>
        <pc:spChg chg="mod">
          <ac:chgData name="Syphax Ait oubelli" userId="ecf726b1934da71b" providerId="LiveId" clId="{8BED7149-ECEC-4C28-B50A-62963E4F4785}" dt="2021-09-12T20:33:47.419" v="3131" actId="20577"/>
          <ac:spMkLst>
            <pc:docMk/>
            <pc:sldMk cId="3888993337" sldId="386"/>
            <ac:spMk id="10" creationId="{F1097650-4DAE-4F3C-AC8C-0B1A10F361C3}"/>
          </ac:spMkLst>
        </pc:spChg>
        <pc:spChg chg="mod">
          <ac:chgData name="Syphax Ait oubelli" userId="ecf726b1934da71b" providerId="LiveId" clId="{8BED7149-ECEC-4C28-B50A-62963E4F4785}" dt="2021-09-12T20:26:00.093" v="2951" actId="207"/>
          <ac:spMkLst>
            <pc:docMk/>
            <pc:sldMk cId="3888993337" sldId="386"/>
            <ac:spMk id="11" creationId="{3D047FDA-C735-43C2-B13C-F67D40A3A7AE}"/>
          </ac:spMkLst>
        </pc:spChg>
        <pc:spChg chg="add mod">
          <ac:chgData name="Syphax Ait oubelli" userId="ecf726b1934da71b" providerId="LiveId" clId="{8BED7149-ECEC-4C28-B50A-62963E4F4785}" dt="2021-09-12T20:36:12.736" v="3167"/>
          <ac:spMkLst>
            <pc:docMk/>
            <pc:sldMk cId="3888993337" sldId="386"/>
            <ac:spMk id="23" creationId="{FB31D0F2-FF2D-475B-8C4E-CDBCDC7BDF1C}"/>
          </ac:spMkLst>
        </pc:spChg>
        <pc:cxnChg chg="mod">
          <ac:chgData name="Syphax Ait oubelli" userId="ecf726b1934da71b" providerId="LiveId" clId="{8BED7149-ECEC-4C28-B50A-62963E4F4785}" dt="2021-09-12T20:24:24.684" v="2913" actId="1076"/>
          <ac:cxnSpMkLst>
            <pc:docMk/>
            <pc:sldMk cId="3888993337" sldId="386"/>
            <ac:cxnSpMk id="5" creationId="{48A0DC7C-29D0-4FB4-9437-96CA8BF713EB}"/>
          </ac:cxnSpMkLst>
        </pc:cxnChg>
        <pc:cxnChg chg="mod">
          <ac:chgData name="Syphax Ait oubelli" userId="ecf726b1934da71b" providerId="LiveId" clId="{8BED7149-ECEC-4C28-B50A-62963E4F4785}" dt="2021-09-12T20:24:24.684" v="2913" actId="1076"/>
          <ac:cxnSpMkLst>
            <pc:docMk/>
            <pc:sldMk cId="3888993337" sldId="386"/>
            <ac:cxnSpMk id="18" creationId="{AF65102C-D4D9-48A9-B990-13ABFCA7F250}"/>
          </ac:cxnSpMkLst>
        </pc:cxnChg>
        <pc:cxnChg chg="mod">
          <ac:chgData name="Syphax Ait oubelli" userId="ecf726b1934da71b" providerId="LiveId" clId="{8BED7149-ECEC-4C28-B50A-62963E4F4785}" dt="2021-09-12T20:24:24.684" v="2913" actId="1076"/>
          <ac:cxnSpMkLst>
            <pc:docMk/>
            <pc:sldMk cId="3888993337" sldId="386"/>
            <ac:cxnSpMk id="19" creationId="{FC8EEA6E-CC37-464F-BF55-85386CEF6A70}"/>
          </ac:cxnSpMkLst>
        </pc:cxnChg>
        <pc:cxnChg chg="mod">
          <ac:chgData name="Syphax Ait oubelli" userId="ecf726b1934da71b" providerId="LiveId" clId="{8BED7149-ECEC-4C28-B50A-62963E4F4785}" dt="2021-09-12T20:24:24.684" v="2913" actId="1076"/>
          <ac:cxnSpMkLst>
            <pc:docMk/>
            <pc:sldMk cId="3888993337" sldId="386"/>
            <ac:cxnSpMk id="20" creationId="{F6B2D554-54E3-4E55-935A-573059ECD908}"/>
          </ac:cxnSpMkLst>
        </pc:cxnChg>
        <pc:cxnChg chg="mod">
          <ac:chgData name="Syphax Ait oubelli" userId="ecf726b1934da71b" providerId="LiveId" clId="{8BED7149-ECEC-4C28-B50A-62963E4F4785}" dt="2021-09-12T20:24:24.684" v="2913" actId="1076"/>
          <ac:cxnSpMkLst>
            <pc:docMk/>
            <pc:sldMk cId="3888993337" sldId="386"/>
            <ac:cxnSpMk id="21" creationId="{A697A522-8726-4C58-A3B1-AD98C09FF450}"/>
          </ac:cxnSpMkLst>
        </pc:cxnChg>
        <pc:cxnChg chg="add mod">
          <ac:chgData name="Syphax Ait oubelli" userId="ecf726b1934da71b" providerId="LiveId" clId="{8BED7149-ECEC-4C28-B50A-62963E4F4785}" dt="2021-09-12T20:24:39.450" v="2919" actId="14100"/>
          <ac:cxnSpMkLst>
            <pc:docMk/>
            <pc:sldMk cId="3888993337" sldId="386"/>
            <ac:cxnSpMk id="22" creationId="{9E833FE6-A871-4AB7-9DF2-FE7169DC935C}"/>
          </ac:cxnSpMkLst>
        </pc:cxn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181900546" sldId="387"/>
        </pc:sldMkLst>
        <pc:spChg chg="mod">
          <ac:chgData name="Syphax Ait oubelli" userId="ecf726b1934da71b" providerId="LiveId" clId="{8BED7149-ECEC-4C28-B50A-62963E4F4785}" dt="2021-09-12T20:27:16.691" v="2991" actId="207"/>
          <ac:spMkLst>
            <pc:docMk/>
            <pc:sldMk cId="181900546" sldId="387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7:16.691" v="2991" actId="207"/>
          <ac:spMkLst>
            <pc:docMk/>
            <pc:sldMk cId="181900546" sldId="387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7:16.691" v="2991" actId="207"/>
          <ac:spMkLst>
            <pc:docMk/>
            <pc:sldMk cId="181900546" sldId="387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27:16.691" v="2991" actId="207"/>
          <ac:spMkLst>
            <pc:docMk/>
            <pc:sldMk cId="181900546" sldId="387"/>
            <ac:spMk id="8" creationId="{9DE975E5-6DEB-4CD9-8D61-0C009FA9501D}"/>
          </ac:spMkLst>
        </pc:spChg>
        <pc:spChg chg="mod">
          <ac:chgData name="Syphax Ait oubelli" userId="ecf726b1934da71b" providerId="LiveId" clId="{8BED7149-ECEC-4C28-B50A-62963E4F4785}" dt="2021-09-12T20:27:16.691" v="2991" actId="207"/>
          <ac:spMkLst>
            <pc:docMk/>
            <pc:sldMk cId="181900546" sldId="387"/>
            <ac:spMk id="9" creationId="{2C49E6EF-5E54-495F-B167-4E0D6C2B4D9F}"/>
          </ac:spMkLst>
        </pc:spChg>
        <pc:spChg chg="mod">
          <ac:chgData name="Syphax Ait oubelli" userId="ecf726b1934da71b" providerId="LiveId" clId="{8BED7149-ECEC-4C28-B50A-62963E4F4785}" dt="2021-09-12T20:33:43.091" v="3128" actId="20577"/>
          <ac:spMkLst>
            <pc:docMk/>
            <pc:sldMk cId="181900546" sldId="387"/>
            <ac:spMk id="10" creationId="{F1097650-4DAE-4F3C-AC8C-0B1A10F361C3}"/>
          </ac:spMkLst>
        </pc:spChg>
        <pc:spChg chg="mod">
          <ac:chgData name="Syphax Ait oubelli" userId="ecf726b1934da71b" providerId="LiveId" clId="{8BED7149-ECEC-4C28-B50A-62963E4F4785}" dt="2021-09-12T20:33:44.860" v="3130" actId="20577"/>
          <ac:spMkLst>
            <pc:docMk/>
            <pc:sldMk cId="181900546" sldId="387"/>
            <ac:spMk id="11" creationId="{3D047FDA-C735-43C2-B13C-F67D40A3A7AE}"/>
          </ac:spMkLst>
        </pc:spChg>
        <pc:spChg chg="add mod">
          <ac:chgData name="Syphax Ait oubelli" userId="ecf726b1934da71b" providerId="LiveId" clId="{8BED7149-ECEC-4C28-B50A-62963E4F4785}" dt="2021-09-12T20:35:58.469" v="3166" actId="20577"/>
          <ac:spMkLst>
            <pc:docMk/>
            <pc:sldMk cId="181900546" sldId="387"/>
            <ac:spMk id="23" creationId="{63EC0A2B-0AFD-4C02-B23C-33B5E80BE0CE}"/>
          </ac:spMkLst>
        </pc:spChg>
        <pc:cxnChg chg="add mod">
          <ac:chgData name="Syphax Ait oubelli" userId="ecf726b1934da71b" providerId="LiveId" clId="{8BED7149-ECEC-4C28-B50A-62963E4F4785}" dt="2021-09-12T20:24:41.145" v="2920"/>
          <ac:cxnSpMkLst>
            <pc:docMk/>
            <pc:sldMk cId="181900546" sldId="387"/>
            <ac:cxnSpMk id="22" creationId="{CAA608E1-44EF-4B65-BC82-77086072C1E4}"/>
          </ac:cxnSpMkLst>
        </pc:cxn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1281462839" sldId="388"/>
        </pc:sldMkLst>
        <pc:spChg chg="mod">
          <ac:chgData name="Syphax Ait oubelli" userId="ecf726b1934da71b" providerId="LiveId" clId="{8BED7149-ECEC-4C28-B50A-62963E4F4785}" dt="2021-09-12T20:27:20.602" v="2993" actId="207"/>
          <ac:spMkLst>
            <pc:docMk/>
            <pc:sldMk cId="1281462839" sldId="388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7:20.602" v="2993" actId="207"/>
          <ac:spMkLst>
            <pc:docMk/>
            <pc:sldMk cId="1281462839" sldId="388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7:20.602" v="2993" actId="207"/>
          <ac:spMkLst>
            <pc:docMk/>
            <pc:sldMk cId="1281462839" sldId="388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27:20.602" v="2993" actId="207"/>
          <ac:spMkLst>
            <pc:docMk/>
            <pc:sldMk cId="1281462839" sldId="388"/>
            <ac:spMk id="8" creationId="{9DE975E5-6DEB-4CD9-8D61-0C009FA9501D}"/>
          </ac:spMkLst>
        </pc:spChg>
        <pc:spChg chg="mod">
          <ac:chgData name="Syphax Ait oubelli" userId="ecf726b1934da71b" providerId="LiveId" clId="{8BED7149-ECEC-4C28-B50A-62963E4F4785}" dt="2021-09-12T20:27:20.602" v="2993" actId="207"/>
          <ac:spMkLst>
            <pc:docMk/>
            <pc:sldMk cId="1281462839" sldId="388"/>
            <ac:spMk id="9" creationId="{2C49E6EF-5E54-495F-B167-4E0D6C2B4D9F}"/>
          </ac:spMkLst>
        </pc:spChg>
        <pc:spChg chg="mod">
          <ac:chgData name="Syphax Ait oubelli" userId="ecf726b1934da71b" providerId="LiveId" clId="{8BED7149-ECEC-4C28-B50A-62963E4F4785}" dt="2021-09-12T20:33:38.883" v="3125" actId="20577"/>
          <ac:spMkLst>
            <pc:docMk/>
            <pc:sldMk cId="1281462839" sldId="388"/>
            <ac:spMk id="10" creationId="{F1097650-4DAE-4F3C-AC8C-0B1A10F361C3}"/>
          </ac:spMkLst>
        </pc:spChg>
        <pc:spChg chg="mod">
          <ac:chgData name="Syphax Ait oubelli" userId="ecf726b1934da71b" providerId="LiveId" clId="{8BED7149-ECEC-4C28-B50A-62963E4F4785}" dt="2021-09-12T20:33:40.627" v="3127" actId="20577"/>
          <ac:spMkLst>
            <pc:docMk/>
            <pc:sldMk cId="1281462839" sldId="388"/>
            <ac:spMk id="11" creationId="{3D047FDA-C735-43C2-B13C-F67D40A3A7AE}"/>
          </ac:spMkLst>
        </pc:spChg>
        <pc:spChg chg="mod">
          <ac:chgData name="Syphax Ait oubelli" userId="ecf726b1934da71b" providerId="LiveId" clId="{8BED7149-ECEC-4C28-B50A-62963E4F4785}" dt="2021-09-12T20:25:54.777" v="2948" actId="207"/>
          <ac:spMkLst>
            <pc:docMk/>
            <pc:sldMk cId="1281462839" sldId="388"/>
            <ac:spMk id="12" creationId="{E7BE7225-A48C-4B22-A15C-4C78A86129CE}"/>
          </ac:spMkLst>
        </pc:spChg>
        <pc:spChg chg="add mod">
          <ac:chgData name="Syphax Ait oubelli" userId="ecf726b1934da71b" providerId="LiveId" clId="{8BED7149-ECEC-4C28-B50A-62963E4F4785}" dt="2021-09-12T20:35:40.324" v="3155"/>
          <ac:spMkLst>
            <pc:docMk/>
            <pc:sldMk cId="1281462839" sldId="388"/>
            <ac:spMk id="24" creationId="{6FB4A3B9-D13C-4CC6-BC6E-CC2929803AD4}"/>
          </ac:spMkLst>
        </pc:spChg>
        <pc:cxnChg chg="mod">
          <ac:chgData name="Syphax Ait oubelli" userId="ecf726b1934da71b" providerId="LiveId" clId="{8BED7149-ECEC-4C28-B50A-62963E4F4785}" dt="2021-09-12T20:24:51.497" v="2922" actId="1076"/>
          <ac:cxnSpMkLst>
            <pc:docMk/>
            <pc:sldMk cId="1281462839" sldId="388"/>
            <ac:cxnSpMk id="5" creationId="{48A0DC7C-29D0-4FB4-9437-96CA8BF713EB}"/>
          </ac:cxnSpMkLst>
        </pc:cxnChg>
        <pc:cxnChg chg="mod">
          <ac:chgData name="Syphax Ait oubelli" userId="ecf726b1934da71b" providerId="LiveId" clId="{8BED7149-ECEC-4C28-B50A-62963E4F4785}" dt="2021-09-12T20:24:51.497" v="2922" actId="1076"/>
          <ac:cxnSpMkLst>
            <pc:docMk/>
            <pc:sldMk cId="1281462839" sldId="388"/>
            <ac:cxnSpMk id="18" creationId="{AF65102C-D4D9-48A9-B990-13ABFCA7F250}"/>
          </ac:cxnSpMkLst>
        </pc:cxnChg>
        <pc:cxnChg chg="mod">
          <ac:chgData name="Syphax Ait oubelli" userId="ecf726b1934da71b" providerId="LiveId" clId="{8BED7149-ECEC-4C28-B50A-62963E4F4785}" dt="2021-09-12T20:24:51.497" v="2922" actId="1076"/>
          <ac:cxnSpMkLst>
            <pc:docMk/>
            <pc:sldMk cId="1281462839" sldId="388"/>
            <ac:cxnSpMk id="19" creationId="{FC8EEA6E-CC37-464F-BF55-85386CEF6A70}"/>
          </ac:cxnSpMkLst>
        </pc:cxnChg>
        <pc:cxnChg chg="mod">
          <ac:chgData name="Syphax Ait oubelli" userId="ecf726b1934da71b" providerId="LiveId" clId="{8BED7149-ECEC-4C28-B50A-62963E4F4785}" dt="2021-09-12T20:24:51.497" v="2922" actId="1076"/>
          <ac:cxnSpMkLst>
            <pc:docMk/>
            <pc:sldMk cId="1281462839" sldId="388"/>
            <ac:cxnSpMk id="20" creationId="{F6B2D554-54E3-4E55-935A-573059ECD908}"/>
          </ac:cxnSpMkLst>
        </pc:cxnChg>
        <pc:cxnChg chg="mod">
          <ac:chgData name="Syphax Ait oubelli" userId="ecf726b1934da71b" providerId="LiveId" clId="{8BED7149-ECEC-4C28-B50A-62963E4F4785}" dt="2021-09-12T20:24:51.497" v="2922" actId="1076"/>
          <ac:cxnSpMkLst>
            <pc:docMk/>
            <pc:sldMk cId="1281462839" sldId="388"/>
            <ac:cxnSpMk id="21" creationId="{A697A522-8726-4C58-A3B1-AD98C09FF450}"/>
          </ac:cxnSpMkLst>
        </pc:cxnChg>
        <pc:cxnChg chg="mod">
          <ac:chgData name="Syphax Ait oubelli" userId="ecf726b1934da71b" providerId="LiveId" clId="{8BED7149-ECEC-4C28-B50A-62963E4F4785}" dt="2021-09-12T20:24:51.497" v="2922" actId="1076"/>
          <ac:cxnSpMkLst>
            <pc:docMk/>
            <pc:sldMk cId="1281462839" sldId="388"/>
            <ac:cxnSpMk id="22" creationId="{CAA608E1-44EF-4B65-BC82-77086072C1E4}"/>
          </ac:cxnSpMkLst>
        </pc:cxnChg>
        <pc:cxnChg chg="add mod">
          <ac:chgData name="Syphax Ait oubelli" userId="ecf726b1934da71b" providerId="LiveId" clId="{8BED7149-ECEC-4C28-B50A-62963E4F4785}" dt="2021-09-12T20:24:59.030" v="2926" actId="14100"/>
          <ac:cxnSpMkLst>
            <pc:docMk/>
            <pc:sldMk cId="1281462839" sldId="388"/>
            <ac:cxnSpMk id="23" creationId="{56D7EB0A-83E4-450A-9854-5BE449F85065}"/>
          </ac:cxnSpMkLst>
        </pc:cxn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1798971253" sldId="389"/>
        </pc:sldMkLst>
        <pc:spChg chg="mod">
          <ac:chgData name="Syphax Ait oubelli" userId="ecf726b1934da71b" providerId="LiveId" clId="{8BED7149-ECEC-4C28-B50A-62963E4F4785}" dt="2021-09-12T20:27:24.061" v="2995" actId="207"/>
          <ac:spMkLst>
            <pc:docMk/>
            <pc:sldMk cId="1798971253" sldId="389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7:24.061" v="2995" actId="207"/>
          <ac:spMkLst>
            <pc:docMk/>
            <pc:sldMk cId="1798971253" sldId="389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7:24.061" v="2995" actId="207"/>
          <ac:spMkLst>
            <pc:docMk/>
            <pc:sldMk cId="1798971253" sldId="389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27:24.061" v="2995" actId="207"/>
          <ac:spMkLst>
            <pc:docMk/>
            <pc:sldMk cId="1798971253" sldId="389"/>
            <ac:spMk id="8" creationId="{9DE975E5-6DEB-4CD9-8D61-0C009FA9501D}"/>
          </ac:spMkLst>
        </pc:spChg>
        <pc:spChg chg="mod">
          <ac:chgData name="Syphax Ait oubelli" userId="ecf726b1934da71b" providerId="LiveId" clId="{8BED7149-ECEC-4C28-B50A-62963E4F4785}" dt="2021-09-12T20:27:24.061" v="2995" actId="207"/>
          <ac:spMkLst>
            <pc:docMk/>
            <pc:sldMk cId="1798971253" sldId="389"/>
            <ac:spMk id="9" creationId="{2C49E6EF-5E54-495F-B167-4E0D6C2B4D9F}"/>
          </ac:spMkLst>
        </pc:spChg>
        <pc:spChg chg="mod">
          <ac:chgData name="Syphax Ait oubelli" userId="ecf726b1934da71b" providerId="LiveId" clId="{8BED7149-ECEC-4C28-B50A-62963E4F4785}" dt="2021-09-12T20:33:28.935" v="3118" actId="20577"/>
          <ac:spMkLst>
            <pc:docMk/>
            <pc:sldMk cId="1798971253" sldId="389"/>
            <ac:spMk id="10" creationId="{F1097650-4DAE-4F3C-AC8C-0B1A10F361C3}"/>
          </ac:spMkLst>
        </pc:spChg>
        <pc:spChg chg="mod">
          <ac:chgData name="Syphax Ait oubelli" userId="ecf726b1934da71b" providerId="LiveId" clId="{8BED7149-ECEC-4C28-B50A-62963E4F4785}" dt="2021-09-12T20:33:30.732" v="3120" actId="20577"/>
          <ac:spMkLst>
            <pc:docMk/>
            <pc:sldMk cId="1798971253" sldId="389"/>
            <ac:spMk id="11" creationId="{3D047FDA-C735-43C2-B13C-F67D40A3A7AE}"/>
          </ac:spMkLst>
        </pc:spChg>
        <pc:spChg chg="mod">
          <ac:chgData name="Syphax Ait oubelli" userId="ecf726b1934da71b" providerId="LiveId" clId="{8BED7149-ECEC-4C28-B50A-62963E4F4785}" dt="2021-09-12T20:33:36.327" v="3124" actId="20577"/>
          <ac:spMkLst>
            <pc:docMk/>
            <pc:sldMk cId="1798971253" sldId="389"/>
            <ac:spMk id="12" creationId="{E7BE7225-A48C-4B22-A15C-4C78A86129CE}"/>
          </ac:spMkLst>
        </pc:spChg>
        <pc:spChg chg="add mod">
          <ac:chgData name="Syphax Ait oubelli" userId="ecf726b1934da71b" providerId="LiveId" clId="{8BED7149-ECEC-4C28-B50A-62963E4F4785}" dt="2021-09-12T20:35:27.956" v="3154" actId="20577"/>
          <ac:spMkLst>
            <pc:docMk/>
            <pc:sldMk cId="1798971253" sldId="389"/>
            <ac:spMk id="24" creationId="{6992B536-BF2A-4139-8A24-E3801A4FCC08}"/>
          </ac:spMkLst>
        </pc:sp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3171619445" sldId="390"/>
        </pc:sldMkLst>
        <pc:spChg chg="mod">
          <ac:chgData name="Syphax Ait oubelli" userId="ecf726b1934da71b" providerId="LiveId" clId="{8BED7149-ECEC-4C28-B50A-62963E4F4785}" dt="2021-09-12T20:27:28.190" v="2997" actId="207"/>
          <ac:spMkLst>
            <pc:docMk/>
            <pc:sldMk cId="3171619445" sldId="390"/>
            <ac:spMk id="2" creationId="{7C21DD44-3E77-42C0-9A36-13EB8FFF72A9}"/>
          </ac:spMkLst>
        </pc:spChg>
        <pc:spChg chg="mod">
          <ac:chgData name="Syphax Ait oubelli" userId="ecf726b1934da71b" providerId="LiveId" clId="{8BED7149-ECEC-4C28-B50A-62963E4F4785}" dt="2021-09-12T20:27:28.190" v="2997" actId="207"/>
          <ac:spMkLst>
            <pc:docMk/>
            <pc:sldMk cId="3171619445" sldId="390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7:28.190" v="2997" actId="207"/>
          <ac:spMkLst>
            <pc:docMk/>
            <pc:sldMk cId="3171619445" sldId="390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27:28.190" v="2997" actId="207"/>
          <ac:spMkLst>
            <pc:docMk/>
            <pc:sldMk cId="3171619445" sldId="390"/>
            <ac:spMk id="8" creationId="{9DE975E5-6DEB-4CD9-8D61-0C009FA9501D}"/>
          </ac:spMkLst>
        </pc:spChg>
        <pc:spChg chg="mod">
          <ac:chgData name="Syphax Ait oubelli" userId="ecf726b1934da71b" providerId="LiveId" clId="{8BED7149-ECEC-4C28-B50A-62963E4F4785}" dt="2021-09-12T20:27:28.190" v="2997" actId="207"/>
          <ac:spMkLst>
            <pc:docMk/>
            <pc:sldMk cId="3171619445" sldId="390"/>
            <ac:spMk id="9" creationId="{2C49E6EF-5E54-495F-B167-4E0D6C2B4D9F}"/>
          </ac:spMkLst>
        </pc:spChg>
        <pc:spChg chg="mod">
          <ac:chgData name="Syphax Ait oubelli" userId="ecf726b1934da71b" providerId="LiveId" clId="{8BED7149-ECEC-4C28-B50A-62963E4F4785}" dt="2021-09-12T20:33:19.245" v="3113" actId="20577"/>
          <ac:spMkLst>
            <pc:docMk/>
            <pc:sldMk cId="3171619445" sldId="390"/>
            <ac:spMk id="10" creationId="{F1097650-4DAE-4F3C-AC8C-0B1A10F361C3}"/>
          </ac:spMkLst>
        </pc:spChg>
        <pc:spChg chg="mod">
          <ac:chgData name="Syphax Ait oubelli" userId="ecf726b1934da71b" providerId="LiveId" clId="{8BED7149-ECEC-4C28-B50A-62963E4F4785}" dt="2021-09-12T20:33:20.979" v="3115" actId="20577"/>
          <ac:spMkLst>
            <pc:docMk/>
            <pc:sldMk cId="3171619445" sldId="390"/>
            <ac:spMk id="11" creationId="{3D047FDA-C735-43C2-B13C-F67D40A3A7AE}"/>
          </ac:spMkLst>
        </pc:spChg>
        <pc:spChg chg="mod">
          <ac:chgData name="Syphax Ait oubelli" userId="ecf726b1934da71b" providerId="LiveId" clId="{8BED7149-ECEC-4C28-B50A-62963E4F4785}" dt="2021-09-12T20:33:22.443" v="3117" actId="20577"/>
          <ac:spMkLst>
            <pc:docMk/>
            <pc:sldMk cId="3171619445" sldId="390"/>
            <ac:spMk id="12" creationId="{E7BE7225-A48C-4B22-A15C-4C78A86129CE}"/>
          </ac:spMkLst>
        </pc:spChg>
        <pc:spChg chg="mod">
          <ac:chgData name="Syphax Ait oubelli" userId="ecf726b1934da71b" providerId="LiveId" clId="{8BED7149-ECEC-4C28-B50A-62963E4F4785}" dt="2021-09-12T20:25:48.191" v="2945" actId="207"/>
          <ac:spMkLst>
            <pc:docMk/>
            <pc:sldMk cId="3171619445" sldId="390"/>
            <ac:spMk id="13" creationId="{DBEBC3F8-15DB-4497-A6C5-412B793179C1}"/>
          </ac:spMkLst>
        </pc:spChg>
        <pc:spChg chg="add mod">
          <ac:chgData name="Syphax Ait oubelli" userId="ecf726b1934da71b" providerId="LiveId" clId="{8BED7149-ECEC-4C28-B50A-62963E4F4785}" dt="2021-09-12T20:34:57.202" v="3141"/>
          <ac:spMkLst>
            <pc:docMk/>
            <pc:sldMk cId="3171619445" sldId="390"/>
            <ac:spMk id="25" creationId="{473A519A-C397-46EE-81E0-77E901127A82}"/>
          </ac:spMkLst>
        </pc:spChg>
        <pc:cxnChg chg="mod">
          <ac:chgData name="Syphax Ait oubelli" userId="ecf726b1934da71b" providerId="LiveId" clId="{8BED7149-ECEC-4C28-B50A-62963E4F4785}" dt="2021-09-12T20:25:13.804" v="2931" actId="1076"/>
          <ac:cxnSpMkLst>
            <pc:docMk/>
            <pc:sldMk cId="3171619445" sldId="390"/>
            <ac:cxnSpMk id="5" creationId="{48A0DC7C-29D0-4FB4-9437-96CA8BF713EB}"/>
          </ac:cxnSpMkLst>
        </pc:cxnChg>
        <pc:cxnChg chg="mod">
          <ac:chgData name="Syphax Ait oubelli" userId="ecf726b1934da71b" providerId="LiveId" clId="{8BED7149-ECEC-4C28-B50A-62963E4F4785}" dt="2021-09-12T20:25:13.804" v="2931" actId="1076"/>
          <ac:cxnSpMkLst>
            <pc:docMk/>
            <pc:sldMk cId="3171619445" sldId="390"/>
            <ac:cxnSpMk id="18" creationId="{AF65102C-D4D9-48A9-B990-13ABFCA7F250}"/>
          </ac:cxnSpMkLst>
        </pc:cxnChg>
        <pc:cxnChg chg="mod">
          <ac:chgData name="Syphax Ait oubelli" userId="ecf726b1934da71b" providerId="LiveId" clId="{8BED7149-ECEC-4C28-B50A-62963E4F4785}" dt="2021-09-12T20:25:13.804" v="2931" actId="1076"/>
          <ac:cxnSpMkLst>
            <pc:docMk/>
            <pc:sldMk cId="3171619445" sldId="390"/>
            <ac:cxnSpMk id="19" creationId="{FC8EEA6E-CC37-464F-BF55-85386CEF6A70}"/>
          </ac:cxnSpMkLst>
        </pc:cxnChg>
        <pc:cxnChg chg="mod">
          <ac:chgData name="Syphax Ait oubelli" userId="ecf726b1934da71b" providerId="LiveId" clId="{8BED7149-ECEC-4C28-B50A-62963E4F4785}" dt="2021-09-12T20:25:13.804" v="2931" actId="1076"/>
          <ac:cxnSpMkLst>
            <pc:docMk/>
            <pc:sldMk cId="3171619445" sldId="390"/>
            <ac:cxnSpMk id="20" creationId="{F6B2D554-54E3-4E55-935A-573059ECD908}"/>
          </ac:cxnSpMkLst>
        </pc:cxnChg>
        <pc:cxnChg chg="mod">
          <ac:chgData name="Syphax Ait oubelli" userId="ecf726b1934da71b" providerId="LiveId" clId="{8BED7149-ECEC-4C28-B50A-62963E4F4785}" dt="2021-09-12T20:25:13.804" v="2931" actId="1076"/>
          <ac:cxnSpMkLst>
            <pc:docMk/>
            <pc:sldMk cId="3171619445" sldId="390"/>
            <ac:cxnSpMk id="21" creationId="{A697A522-8726-4C58-A3B1-AD98C09FF450}"/>
          </ac:cxnSpMkLst>
        </pc:cxnChg>
        <pc:cxnChg chg="mod">
          <ac:chgData name="Syphax Ait oubelli" userId="ecf726b1934da71b" providerId="LiveId" clId="{8BED7149-ECEC-4C28-B50A-62963E4F4785}" dt="2021-09-12T20:25:13.804" v="2931" actId="1076"/>
          <ac:cxnSpMkLst>
            <pc:docMk/>
            <pc:sldMk cId="3171619445" sldId="390"/>
            <ac:cxnSpMk id="22" creationId="{CAA608E1-44EF-4B65-BC82-77086072C1E4}"/>
          </ac:cxnSpMkLst>
        </pc:cxnChg>
        <pc:cxnChg chg="mod">
          <ac:chgData name="Syphax Ait oubelli" userId="ecf726b1934da71b" providerId="LiveId" clId="{8BED7149-ECEC-4C28-B50A-62963E4F4785}" dt="2021-09-12T20:25:13.804" v="2931" actId="1076"/>
          <ac:cxnSpMkLst>
            <pc:docMk/>
            <pc:sldMk cId="3171619445" sldId="390"/>
            <ac:cxnSpMk id="23" creationId="{56D7EB0A-83E4-450A-9854-5BE449F85065}"/>
          </ac:cxnSpMkLst>
        </pc:cxnChg>
        <pc:cxnChg chg="add mod">
          <ac:chgData name="Syphax Ait oubelli" userId="ecf726b1934da71b" providerId="LiveId" clId="{8BED7149-ECEC-4C28-B50A-62963E4F4785}" dt="2021-09-12T20:25:21.383" v="2935" actId="14100"/>
          <ac:cxnSpMkLst>
            <pc:docMk/>
            <pc:sldMk cId="3171619445" sldId="390"/>
            <ac:cxnSpMk id="24" creationId="{285D5659-680D-40D0-9600-ECBD80379BDB}"/>
          </ac:cxnSpMkLst>
        </pc:cxnChg>
      </pc:sldChg>
      <pc:sldChg chg="addSp modSp add mod modTransition">
        <pc:chgData name="Syphax Ait oubelli" userId="ecf726b1934da71b" providerId="LiveId" clId="{8BED7149-ECEC-4C28-B50A-62963E4F4785}" dt="2021-09-12T20:38:34.694" v="3219"/>
        <pc:sldMkLst>
          <pc:docMk/>
          <pc:sldMk cId="3687494170" sldId="391"/>
        </pc:sldMkLst>
        <pc:spChg chg="mod">
          <ac:chgData name="Syphax Ait oubelli" userId="ecf726b1934da71b" providerId="LiveId" clId="{8BED7149-ECEC-4C28-B50A-62963E4F4785}" dt="2021-09-12T20:27:33.409" v="2999" actId="207"/>
          <ac:spMkLst>
            <pc:docMk/>
            <pc:sldMk cId="3687494170" sldId="391"/>
            <ac:spMk id="2" creationId="{7C21DD44-3E77-42C0-9A36-13EB8FFF72A9}"/>
          </ac:spMkLst>
        </pc:spChg>
        <pc:spChg chg="add mod">
          <ac:chgData name="Syphax Ait oubelli" userId="ecf726b1934da71b" providerId="LiveId" clId="{8BED7149-ECEC-4C28-B50A-62963E4F4785}" dt="2021-09-12T20:34:52.516" v="3140" actId="948"/>
          <ac:spMkLst>
            <pc:docMk/>
            <pc:sldMk cId="3687494170" sldId="391"/>
            <ac:spMk id="3" creationId="{C401D12E-27D7-40FF-BABB-DEDA292526C6}"/>
          </ac:spMkLst>
        </pc:spChg>
        <pc:spChg chg="mod">
          <ac:chgData name="Syphax Ait oubelli" userId="ecf726b1934da71b" providerId="LiveId" clId="{8BED7149-ECEC-4C28-B50A-62963E4F4785}" dt="2021-09-12T20:27:33.409" v="2999" actId="207"/>
          <ac:spMkLst>
            <pc:docMk/>
            <pc:sldMk cId="3687494170" sldId="391"/>
            <ac:spMk id="6" creationId="{B3E7E450-9A92-4D88-87C5-4FEDB4DE5925}"/>
          </ac:spMkLst>
        </pc:spChg>
        <pc:spChg chg="mod">
          <ac:chgData name="Syphax Ait oubelli" userId="ecf726b1934da71b" providerId="LiveId" clId="{8BED7149-ECEC-4C28-B50A-62963E4F4785}" dt="2021-09-12T20:27:33.409" v="2999" actId="207"/>
          <ac:spMkLst>
            <pc:docMk/>
            <pc:sldMk cId="3687494170" sldId="391"/>
            <ac:spMk id="7" creationId="{6477DD49-EA1F-473F-8113-E058CB557977}"/>
          </ac:spMkLst>
        </pc:spChg>
        <pc:spChg chg="mod">
          <ac:chgData name="Syphax Ait oubelli" userId="ecf726b1934da71b" providerId="LiveId" clId="{8BED7149-ECEC-4C28-B50A-62963E4F4785}" dt="2021-09-12T20:27:33.409" v="2999" actId="207"/>
          <ac:spMkLst>
            <pc:docMk/>
            <pc:sldMk cId="3687494170" sldId="391"/>
            <ac:spMk id="8" creationId="{9DE975E5-6DEB-4CD9-8D61-0C009FA9501D}"/>
          </ac:spMkLst>
        </pc:spChg>
        <pc:spChg chg="mod">
          <ac:chgData name="Syphax Ait oubelli" userId="ecf726b1934da71b" providerId="LiveId" clId="{8BED7149-ECEC-4C28-B50A-62963E4F4785}" dt="2021-09-12T20:27:33.409" v="2999" actId="207"/>
          <ac:spMkLst>
            <pc:docMk/>
            <pc:sldMk cId="3687494170" sldId="391"/>
            <ac:spMk id="9" creationId="{2C49E6EF-5E54-495F-B167-4E0D6C2B4D9F}"/>
          </ac:spMkLst>
        </pc:spChg>
        <pc:spChg chg="mod">
          <ac:chgData name="Syphax Ait oubelli" userId="ecf726b1934da71b" providerId="LiveId" clId="{8BED7149-ECEC-4C28-B50A-62963E4F4785}" dt="2021-09-12T20:32:57.887" v="3108" actId="20577"/>
          <ac:spMkLst>
            <pc:docMk/>
            <pc:sldMk cId="3687494170" sldId="391"/>
            <ac:spMk id="10" creationId="{F1097650-4DAE-4F3C-AC8C-0B1A10F361C3}"/>
          </ac:spMkLst>
        </pc:spChg>
        <pc:spChg chg="mod">
          <ac:chgData name="Syphax Ait oubelli" userId="ecf726b1934da71b" providerId="LiveId" clId="{8BED7149-ECEC-4C28-B50A-62963E4F4785}" dt="2021-09-12T20:33:03.269" v="3110" actId="20577"/>
          <ac:spMkLst>
            <pc:docMk/>
            <pc:sldMk cId="3687494170" sldId="391"/>
            <ac:spMk id="11" creationId="{3D047FDA-C735-43C2-B13C-F67D40A3A7AE}"/>
          </ac:spMkLst>
        </pc:spChg>
        <pc:spChg chg="mod">
          <ac:chgData name="Syphax Ait oubelli" userId="ecf726b1934da71b" providerId="LiveId" clId="{8BED7149-ECEC-4C28-B50A-62963E4F4785}" dt="2021-09-12T20:33:04.900" v="3112" actId="20577"/>
          <ac:spMkLst>
            <pc:docMk/>
            <pc:sldMk cId="3687494170" sldId="391"/>
            <ac:spMk id="12" creationId="{E7BE7225-A48C-4B22-A15C-4C78A86129CE}"/>
          </ac:spMkLst>
        </pc:spChg>
        <pc:spChg chg="mod">
          <ac:chgData name="Syphax Ait oubelli" userId="ecf726b1934da71b" providerId="LiveId" clId="{8BED7149-ECEC-4C28-B50A-62963E4F4785}" dt="2021-09-12T20:25:46.211" v="2944" actId="207"/>
          <ac:spMkLst>
            <pc:docMk/>
            <pc:sldMk cId="3687494170" sldId="391"/>
            <ac:spMk id="13" creationId="{DBEBC3F8-15DB-4497-A6C5-412B793179C1}"/>
          </ac:spMkLst>
        </pc:spChg>
      </pc:sldChg>
      <pc:sldChg chg="delSp modSp add mod modTransition">
        <pc:chgData name="Syphax Ait oubelli" userId="ecf726b1934da71b" providerId="LiveId" clId="{8BED7149-ECEC-4C28-B50A-62963E4F4785}" dt="2021-09-12T20:39:56.194" v="3227" actId="20577"/>
        <pc:sldMkLst>
          <pc:docMk/>
          <pc:sldMk cId="2313581795" sldId="392"/>
        </pc:sldMkLst>
        <pc:spChg chg="mod">
          <ac:chgData name="Syphax Ait oubelli" userId="ecf726b1934da71b" providerId="LiveId" clId="{8BED7149-ECEC-4C28-B50A-62963E4F4785}" dt="2021-09-12T20:39:52.849" v="3223" actId="20577"/>
          <ac:spMkLst>
            <pc:docMk/>
            <pc:sldMk cId="2313581795" sldId="392"/>
            <ac:spMk id="10" creationId="{F1097650-4DAE-4F3C-AC8C-0B1A10F361C3}"/>
          </ac:spMkLst>
        </pc:spChg>
        <pc:spChg chg="mod">
          <ac:chgData name="Syphax Ait oubelli" userId="ecf726b1934da71b" providerId="LiveId" clId="{8BED7149-ECEC-4C28-B50A-62963E4F4785}" dt="2021-09-12T20:39:54.579" v="3225" actId="20577"/>
          <ac:spMkLst>
            <pc:docMk/>
            <pc:sldMk cId="2313581795" sldId="392"/>
            <ac:spMk id="11" creationId="{3D047FDA-C735-43C2-B13C-F67D40A3A7AE}"/>
          </ac:spMkLst>
        </pc:spChg>
        <pc:spChg chg="mod">
          <ac:chgData name="Syphax Ait oubelli" userId="ecf726b1934da71b" providerId="LiveId" clId="{8BED7149-ECEC-4C28-B50A-62963E4F4785}" dt="2021-09-12T20:39:56.194" v="3227" actId="20577"/>
          <ac:spMkLst>
            <pc:docMk/>
            <pc:sldMk cId="2313581795" sldId="392"/>
            <ac:spMk id="12" creationId="{E7BE7225-A48C-4B22-A15C-4C78A86129CE}"/>
          </ac:spMkLst>
        </pc:spChg>
        <pc:spChg chg="mod">
          <ac:chgData name="Syphax Ait oubelli" userId="ecf726b1934da71b" providerId="LiveId" clId="{8BED7149-ECEC-4C28-B50A-62963E4F4785}" dt="2021-09-12T20:25:40.294" v="2942" actId="207"/>
          <ac:spMkLst>
            <pc:docMk/>
            <pc:sldMk cId="2313581795" sldId="392"/>
            <ac:spMk id="13" creationId="{DBEBC3F8-15DB-4497-A6C5-412B793179C1}"/>
          </ac:spMkLst>
        </pc:spChg>
        <pc:cxnChg chg="del">
          <ac:chgData name="Syphax Ait oubelli" userId="ecf726b1934da71b" providerId="LiveId" clId="{8BED7149-ECEC-4C28-B50A-62963E4F4785}" dt="2021-09-12T20:25:35.373" v="2940" actId="478"/>
          <ac:cxnSpMkLst>
            <pc:docMk/>
            <pc:sldMk cId="2313581795" sldId="392"/>
            <ac:cxnSpMk id="5" creationId="{48A0DC7C-29D0-4FB4-9437-96CA8BF713EB}"/>
          </ac:cxnSpMkLst>
        </pc:cxnChg>
        <pc:cxnChg chg="del">
          <ac:chgData name="Syphax Ait oubelli" userId="ecf726b1934da71b" providerId="LiveId" clId="{8BED7149-ECEC-4C28-B50A-62963E4F4785}" dt="2021-09-12T20:25:35.373" v="2940" actId="478"/>
          <ac:cxnSpMkLst>
            <pc:docMk/>
            <pc:sldMk cId="2313581795" sldId="392"/>
            <ac:cxnSpMk id="18" creationId="{AF65102C-D4D9-48A9-B990-13ABFCA7F250}"/>
          </ac:cxnSpMkLst>
        </pc:cxnChg>
        <pc:cxnChg chg="del">
          <ac:chgData name="Syphax Ait oubelli" userId="ecf726b1934da71b" providerId="LiveId" clId="{8BED7149-ECEC-4C28-B50A-62963E4F4785}" dt="2021-09-12T20:25:35.373" v="2940" actId="478"/>
          <ac:cxnSpMkLst>
            <pc:docMk/>
            <pc:sldMk cId="2313581795" sldId="392"/>
            <ac:cxnSpMk id="19" creationId="{FC8EEA6E-CC37-464F-BF55-85386CEF6A70}"/>
          </ac:cxnSpMkLst>
        </pc:cxnChg>
        <pc:cxnChg chg="del">
          <ac:chgData name="Syphax Ait oubelli" userId="ecf726b1934da71b" providerId="LiveId" clId="{8BED7149-ECEC-4C28-B50A-62963E4F4785}" dt="2021-09-12T20:25:35.373" v="2940" actId="478"/>
          <ac:cxnSpMkLst>
            <pc:docMk/>
            <pc:sldMk cId="2313581795" sldId="392"/>
            <ac:cxnSpMk id="20" creationId="{F6B2D554-54E3-4E55-935A-573059ECD908}"/>
          </ac:cxnSpMkLst>
        </pc:cxnChg>
        <pc:cxnChg chg="del">
          <ac:chgData name="Syphax Ait oubelli" userId="ecf726b1934da71b" providerId="LiveId" clId="{8BED7149-ECEC-4C28-B50A-62963E4F4785}" dt="2021-09-12T20:25:35.373" v="2940" actId="478"/>
          <ac:cxnSpMkLst>
            <pc:docMk/>
            <pc:sldMk cId="2313581795" sldId="392"/>
            <ac:cxnSpMk id="21" creationId="{A697A522-8726-4C58-A3B1-AD98C09FF450}"/>
          </ac:cxnSpMkLst>
        </pc:cxnChg>
        <pc:cxnChg chg="del">
          <ac:chgData name="Syphax Ait oubelli" userId="ecf726b1934da71b" providerId="LiveId" clId="{8BED7149-ECEC-4C28-B50A-62963E4F4785}" dt="2021-09-12T20:25:35.373" v="2940" actId="478"/>
          <ac:cxnSpMkLst>
            <pc:docMk/>
            <pc:sldMk cId="2313581795" sldId="392"/>
            <ac:cxnSpMk id="22" creationId="{CAA608E1-44EF-4B65-BC82-77086072C1E4}"/>
          </ac:cxnSpMkLst>
        </pc:cxnChg>
        <pc:cxnChg chg="del">
          <ac:chgData name="Syphax Ait oubelli" userId="ecf726b1934da71b" providerId="LiveId" clId="{8BED7149-ECEC-4C28-B50A-62963E4F4785}" dt="2021-09-12T20:25:35.373" v="2940" actId="478"/>
          <ac:cxnSpMkLst>
            <pc:docMk/>
            <pc:sldMk cId="2313581795" sldId="392"/>
            <ac:cxnSpMk id="23" creationId="{56D7EB0A-83E4-450A-9854-5BE449F85065}"/>
          </ac:cxnSpMkLst>
        </pc:cxnChg>
        <pc:cxnChg chg="del mod">
          <ac:chgData name="Syphax Ait oubelli" userId="ecf726b1934da71b" providerId="LiveId" clId="{8BED7149-ECEC-4C28-B50A-62963E4F4785}" dt="2021-09-12T20:25:35.373" v="2940" actId="478"/>
          <ac:cxnSpMkLst>
            <pc:docMk/>
            <pc:sldMk cId="2313581795" sldId="392"/>
            <ac:cxnSpMk id="24" creationId="{285D5659-680D-40D0-9600-ECBD80379BDB}"/>
          </ac:cxnSpMkLst>
        </pc:cxnChg>
      </pc:sldChg>
      <pc:sldChg chg="addSp delSp modSp add mod">
        <pc:chgData name="Syphax Ait oubelli" userId="ecf726b1934da71b" providerId="LiveId" clId="{8BED7149-ECEC-4C28-B50A-62963E4F4785}" dt="2021-09-12T20:43:46.906" v="3346" actId="478"/>
        <pc:sldMkLst>
          <pc:docMk/>
          <pc:sldMk cId="2981130007" sldId="393"/>
        </pc:sldMkLst>
        <pc:spChg chg="del">
          <ac:chgData name="Syphax Ait oubelli" userId="ecf726b1934da71b" providerId="LiveId" clId="{8BED7149-ECEC-4C28-B50A-62963E4F4785}" dt="2021-09-12T20:40:35.388" v="3233" actId="478"/>
          <ac:spMkLst>
            <pc:docMk/>
            <pc:sldMk cId="2981130007" sldId="393"/>
            <ac:spMk id="2" creationId="{7C21DD44-3E77-42C0-9A36-13EB8FFF72A9}"/>
          </ac:spMkLst>
        </pc:spChg>
        <pc:spChg chg="add del mod">
          <ac:chgData name="Syphax Ait oubelli" userId="ecf726b1934da71b" providerId="LiveId" clId="{8BED7149-ECEC-4C28-B50A-62963E4F4785}" dt="2021-09-12T20:43:46.906" v="3346" actId="478"/>
          <ac:spMkLst>
            <pc:docMk/>
            <pc:sldMk cId="2981130007" sldId="393"/>
            <ac:spMk id="3" creationId="{EA154059-7EC7-4D80-8C37-BC0C7F9B23F9}"/>
          </ac:spMkLst>
        </pc:spChg>
        <pc:spChg chg="mod">
          <ac:chgData name="Syphax Ait oubelli" userId="ecf726b1934da71b" providerId="LiveId" clId="{8BED7149-ECEC-4C28-B50A-62963E4F4785}" dt="2021-09-12T20:41:36.843" v="3249" actId="1076"/>
          <ac:spMkLst>
            <pc:docMk/>
            <pc:sldMk cId="2981130007" sldId="393"/>
            <ac:spMk id="4" creationId="{B6428B60-655C-4E8A-8237-6C7AAC9EF8BC}"/>
          </ac:spMkLst>
        </pc:spChg>
        <pc:spChg chg="del">
          <ac:chgData name="Syphax Ait oubelli" userId="ecf726b1934da71b" providerId="LiveId" clId="{8BED7149-ECEC-4C28-B50A-62963E4F4785}" dt="2021-09-12T20:40:35.388" v="3233" actId="478"/>
          <ac:spMkLst>
            <pc:docMk/>
            <pc:sldMk cId="2981130007" sldId="393"/>
            <ac:spMk id="6" creationId="{B3E7E450-9A92-4D88-87C5-4FEDB4DE5925}"/>
          </ac:spMkLst>
        </pc:spChg>
        <pc:spChg chg="del">
          <ac:chgData name="Syphax Ait oubelli" userId="ecf726b1934da71b" providerId="LiveId" clId="{8BED7149-ECEC-4C28-B50A-62963E4F4785}" dt="2021-09-12T20:40:35.388" v="3233" actId="478"/>
          <ac:spMkLst>
            <pc:docMk/>
            <pc:sldMk cId="2981130007" sldId="393"/>
            <ac:spMk id="7" creationId="{6477DD49-EA1F-473F-8113-E058CB557977}"/>
          </ac:spMkLst>
        </pc:spChg>
        <pc:spChg chg="del">
          <ac:chgData name="Syphax Ait oubelli" userId="ecf726b1934da71b" providerId="LiveId" clId="{8BED7149-ECEC-4C28-B50A-62963E4F4785}" dt="2021-09-12T20:40:35.388" v="3233" actId="478"/>
          <ac:spMkLst>
            <pc:docMk/>
            <pc:sldMk cId="2981130007" sldId="393"/>
            <ac:spMk id="8" creationId="{9DE975E5-6DEB-4CD9-8D61-0C009FA9501D}"/>
          </ac:spMkLst>
        </pc:spChg>
        <pc:spChg chg="del">
          <ac:chgData name="Syphax Ait oubelli" userId="ecf726b1934da71b" providerId="LiveId" clId="{8BED7149-ECEC-4C28-B50A-62963E4F4785}" dt="2021-09-12T20:40:35.388" v="3233" actId="478"/>
          <ac:spMkLst>
            <pc:docMk/>
            <pc:sldMk cId="2981130007" sldId="393"/>
            <ac:spMk id="9" creationId="{2C49E6EF-5E54-495F-B167-4E0D6C2B4D9F}"/>
          </ac:spMkLst>
        </pc:spChg>
        <pc:spChg chg="del mod">
          <ac:chgData name="Syphax Ait oubelli" userId="ecf726b1934da71b" providerId="LiveId" clId="{8BED7149-ECEC-4C28-B50A-62963E4F4785}" dt="2021-09-12T20:40:35.388" v="3233" actId="478"/>
          <ac:spMkLst>
            <pc:docMk/>
            <pc:sldMk cId="2981130007" sldId="393"/>
            <ac:spMk id="10" creationId="{F1097650-4DAE-4F3C-AC8C-0B1A10F361C3}"/>
          </ac:spMkLst>
        </pc:spChg>
        <pc:spChg chg="del mod">
          <ac:chgData name="Syphax Ait oubelli" userId="ecf726b1934da71b" providerId="LiveId" clId="{8BED7149-ECEC-4C28-B50A-62963E4F4785}" dt="2021-09-12T20:40:35.388" v="3233" actId="478"/>
          <ac:spMkLst>
            <pc:docMk/>
            <pc:sldMk cId="2981130007" sldId="393"/>
            <ac:spMk id="11" creationId="{3D047FDA-C735-43C2-B13C-F67D40A3A7AE}"/>
          </ac:spMkLst>
        </pc:spChg>
        <pc:spChg chg="del mod">
          <ac:chgData name="Syphax Ait oubelli" userId="ecf726b1934da71b" providerId="LiveId" clId="{8BED7149-ECEC-4C28-B50A-62963E4F4785}" dt="2021-09-12T20:40:35.388" v="3233" actId="478"/>
          <ac:spMkLst>
            <pc:docMk/>
            <pc:sldMk cId="2981130007" sldId="393"/>
            <ac:spMk id="12" creationId="{E7BE7225-A48C-4B22-A15C-4C78A86129CE}"/>
          </ac:spMkLst>
        </pc:spChg>
        <pc:spChg chg="del">
          <ac:chgData name="Syphax Ait oubelli" userId="ecf726b1934da71b" providerId="LiveId" clId="{8BED7149-ECEC-4C28-B50A-62963E4F4785}" dt="2021-09-12T20:40:35.388" v="3233" actId="478"/>
          <ac:spMkLst>
            <pc:docMk/>
            <pc:sldMk cId="2981130007" sldId="393"/>
            <ac:spMk id="13" creationId="{DBEBC3F8-15DB-4497-A6C5-412B793179C1}"/>
          </ac:spMkLst>
        </pc:spChg>
        <pc:spChg chg="del">
          <ac:chgData name="Syphax Ait oubelli" userId="ecf726b1934da71b" providerId="LiveId" clId="{8BED7149-ECEC-4C28-B50A-62963E4F4785}" dt="2021-09-12T20:40:36.922" v="3234" actId="478"/>
          <ac:spMkLst>
            <pc:docMk/>
            <pc:sldMk cId="2981130007" sldId="393"/>
            <ac:spMk id="14" creationId="{34245834-B795-4F2B-AFAC-20EA951E1C1A}"/>
          </ac:spMkLst>
        </pc:spChg>
        <pc:spChg chg="add mod ord">
          <ac:chgData name="Syphax Ait oubelli" userId="ecf726b1934da71b" providerId="LiveId" clId="{8BED7149-ECEC-4C28-B50A-62963E4F4785}" dt="2021-09-12T20:42:28.917" v="3266" actId="14100"/>
          <ac:spMkLst>
            <pc:docMk/>
            <pc:sldMk cId="2981130007" sldId="393"/>
            <ac:spMk id="15" creationId="{8E0AECAB-A06D-42A0-9394-533DD172C331}"/>
          </ac:spMkLst>
        </pc:spChg>
        <pc:spChg chg="add mod">
          <ac:chgData name="Syphax Ait oubelli" userId="ecf726b1934da71b" providerId="LiveId" clId="{8BED7149-ECEC-4C28-B50A-62963E4F4785}" dt="2021-09-12T20:42:10.294" v="3256" actId="404"/>
          <ac:spMkLst>
            <pc:docMk/>
            <pc:sldMk cId="2981130007" sldId="393"/>
            <ac:spMk id="16" creationId="{00920AA6-7759-44A0-946E-4628E1BF732B}"/>
          </ac:spMkLst>
        </pc:spChg>
        <pc:spChg chg="del">
          <ac:chgData name="Syphax Ait oubelli" userId="ecf726b1934da71b" providerId="LiveId" clId="{8BED7149-ECEC-4C28-B50A-62963E4F4785}" dt="2021-09-12T20:40:35.388" v="3233" actId="478"/>
          <ac:spMkLst>
            <pc:docMk/>
            <pc:sldMk cId="2981130007" sldId="393"/>
            <ac:spMk id="17" creationId="{CE8D40D7-9F41-4364-B653-CF4093397D23}"/>
          </ac:spMkLst>
        </pc:spChg>
        <pc:spChg chg="add mod">
          <ac:chgData name="Syphax Ait oubelli" userId="ecf726b1934da71b" providerId="LiveId" clId="{8BED7149-ECEC-4C28-B50A-62963E4F4785}" dt="2021-09-12T20:42:18.028" v="3259" actId="20577"/>
          <ac:spMkLst>
            <pc:docMk/>
            <pc:sldMk cId="2981130007" sldId="393"/>
            <ac:spMk id="18" creationId="{8ECACA6F-A2EA-47B7-A4D9-E27244897D1F}"/>
          </ac:spMkLst>
        </pc:spChg>
      </pc:sldChg>
      <pc:sldChg chg="modSp add mod">
        <pc:chgData name="Syphax Ait oubelli" userId="ecf726b1934da71b" providerId="LiveId" clId="{8BED7149-ECEC-4C28-B50A-62963E4F4785}" dt="2021-09-12T20:43:52.265" v="3349" actId="207"/>
        <pc:sldMkLst>
          <pc:docMk/>
          <pc:sldMk cId="3496554355" sldId="394"/>
        </pc:sldMkLst>
        <pc:spChg chg="mod">
          <ac:chgData name="Syphax Ait oubelli" userId="ecf726b1934da71b" providerId="LiveId" clId="{8BED7149-ECEC-4C28-B50A-62963E4F4785}" dt="2021-09-12T20:43:52.265" v="3349" actId="207"/>
          <ac:spMkLst>
            <pc:docMk/>
            <pc:sldMk cId="3496554355" sldId="394"/>
            <ac:spMk id="3" creationId="{EA154059-7EC7-4D80-8C37-BC0C7F9B23F9}"/>
          </ac:spMkLst>
        </pc:spChg>
      </pc:sldChg>
      <pc:sldChg chg="modSp add">
        <pc:chgData name="Syphax Ait oubelli" userId="ecf726b1934da71b" providerId="LiveId" clId="{8BED7149-ECEC-4C28-B50A-62963E4F4785}" dt="2021-09-12T20:43:57.058" v="3350" actId="207"/>
        <pc:sldMkLst>
          <pc:docMk/>
          <pc:sldMk cId="2583003512" sldId="395"/>
        </pc:sldMkLst>
        <pc:spChg chg="mod">
          <ac:chgData name="Syphax Ait oubelli" userId="ecf726b1934da71b" providerId="LiveId" clId="{8BED7149-ECEC-4C28-B50A-62963E4F4785}" dt="2021-09-12T20:43:57.058" v="3350" actId="207"/>
          <ac:spMkLst>
            <pc:docMk/>
            <pc:sldMk cId="2583003512" sldId="395"/>
            <ac:spMk id="3" creationId="{EA154059-7EC7-4D80-8C37-BC0C7F9B23F9}"/>
          </ac:spMkLst>
        </pc:spChg>
      </pc:sldChg>
      <pc:sldChg chg="add">
        <pc:chgData name="Syphax Ait oubelli" userId="ecf726b1934da71b" providerId="LiveId" clId="{8BED7149-ECEC-4C28-B50A-62963E4F4785}" dt="2021-09-12T20:43:43.929" v="3344" actId="2890"/>
        <pc:sldMkLst>
          <pc:docMk/>
          <pc:sldMk cId="2644430474" sldId="396"/>
        </pc:sldMkLst>
      </pc:sldChg>
      <pc:sldChg chg="addSp delSp modSp add mod ord setBg setClrOvrMap">
        <pc:chgData name="Syphax Ait oubelli" userId="ecf726b1934da71b" providerId="LiveId" clId="{8BED7149-ECEC-4C28-B50A-62963E4F4785}" dt="2021-09-12T20:47:01.699" v="3460" actId="20577"/>
        <pc:sldMkLst>
          <pc:docMk/>
          <pc:sldMk cId="4056242483" sldId="397"/>
        </pc:sldMkLst>
        <pc:spChg chg="add mod">
          <ac:chgData name="Syphax Ait oubelli" userId="ecf726b1934da71b" providerId="LiveId" clId="{8BED7149-ECEC-4C28-B50A-62963E4F4785}" dt="2021-09-12T20:47:01.699" v="3460" actId="20577"/>
          <ac:spMkLst>
            <pc:docMk/>
            <pc:sldMk cId="4056242483" sldId="397"/>
            <ac:spMk id="2" creationId="{A8A8A222-EDEA-497E-A669-7D2758EDD776}"/>
          </ac:spMkLst>
        </pc:spChg>
        <pc:spChg chg="del">
          <ac:chgData name="Syphax Ait oubelli" userId="ecf726b1934da71b" providerId="LiveId" clId="{8BED7149-ECEC-4C28-B50A-62963E4F4785}" dt="2021-09-12T20:43:59.201" v="3351" actId="478"/>
          <ac:spMkLst>
            <pc:docMk/>
            <pc:sldMk cId="4056242483" sldId="397"/>
            <ac:spMk id="3" creationId="{EA154059-7EC7-4D80-8C37-BC0C7F9B23F9}"/>
          </ac:spMkLst>
        </pc:spChg>
        <pc:spChg chg="del">
          <ac:chgData name="Syphax Ait oubelli" userId="ecf726b1934da71b" providerId="LiveId" clId="{8BED7149-ECEC-4C28-B50A-62963E4F4785}" dt="2021-09-12T20:43:59.201" v="3351" actId="478"/>
          <ac:spMkLst>
            <pc:docMk/>
            <pc:sldMk cId="4056242483" sldId="397"/>
            <ac:spMk id="4" creationId="{B6428B60-655C-4E8A-8237-6C7AAC9EF8BC}"/>
          </ac:spMkLst>
        </pc:spChg>
        <pc:spChg chg="add del">
          <ac:chgData name="Syphax Ait oubelli" userId="ecf726b1934da71b" providerId="LiveId" clId="{8BED7149-ECEC-4C28-B50A-62963E4F4785}" dt="2021-09-12T20:46:21.347" v="3443" actId="26606"/>
          <ac:spMkLst>
            <pc:docMk/>
            <pc:sldMk cId="4056242483" sldId="397"/>
            <ac:spMk id="11" creationId="{E49CC64F-7275-4E33-961B-0C5CDC439875}"/>
          </ac:spMkLst>
        </pc:spChg>
        <pc:spChg chg="add del">
          <ac:chgData name="Syphax Ait oubelli" userId="ecf726b1934da71b" providerId="LiveId" clId="{8BED7149-ECEC-4C28-B50A-62963E4F4785}" dt="2021-09-12T20:46:22.057" v="3445" actId="26606"/>
          <ac:spMkLst>
            <pc:docMk/>
            <pc:sldMk cId="4056242483" sldId="397"/>
            <ac:spMk id="13" creationId="{ECC07320-C2CA-4E29-8481-9D9E143C7788}"/>
          </ac:spMkLst>
        </pc:spChg>
        <pc:spChg chg="del">
          <ac:chgData name="Syphax Ait oubelli" userId="ecf726b1934da71b" providerId="LiveId" clId="{8BED7149-ECEC-4C28-B50A-62963E4F4785}" dt="2021-09-12T20:43:59.201" v="3351" actId="478"/>
          <ac:spMkLst>
            <pc:docMk/>
            <pc:sldMk cId="4056242483" sldId="397"/>
            <ac:spMk id="15" creationId="{8E0AECAB-A06D-42A0-9394-533DD172C331}"/>
          </ac:spMkLst>
        </pc:spChg>
        <pc:spChg chg="del">
          <ac:chgData name="Syphax Ait oubelli" userId="ecf726b1934da71b" providerId="LiveId" clId="{8BED7149-ECEC-4C28-B50A-62963E4F4785}" dt="2021-09-12T20:43:59.201" v="3351" actId="478"/>
          <ac:spMkLst>
            <pc:docMk/>
            <pc:sldMk cId="4056242483" sldId="397"/>
            <ac:spMk id="16" creationId="{00920AA6-7759-44A0-946E-4628E1BF732B}"/>
          </ac:spMkLst>
        </pc:spChg>
        <pc:spChg chg="add del">
          <ac:chgData name="Syphax Ait oubelli" userId="ecf726b1934da71b" providerId="LiveId" clId="{8BED7149-ECEC-4C28-B50A-62963E4F4785}" dt="2021-09-12T20:46:23.732" v="3447" actId="26606"/>
          <ac:spMkLst>
            <pc:docMk/>
            <pc:sldMk cId="4056242483" sldId="397"/>
            <ac:spMk id="17" creationId="{6753252F-4873-4F63-801D-CC719279A7D5}"/>
          </ac:spMkLst>
        </pc:spChg>
        <pc:spChg chg="del">
          <ac:chgData name="Syphax Ait oubelli" userId="ecf726b1934da71b" providerId="LiveId" clId="{8BED7149-ECEC-4C28-B50A-62963E4F4785}" dt="2021-09-12T20:43:59.201" v="3351" actId="478"/>
          <ac:spMkLst>
            <pc:docMk/>
            <pc:sldMk cId="4056242483" sldId="397"/>
            <ac:spMk id="18" creationId="{8ECACA6F-A2EA-47B7-A4D9-E27244897D1F}"/>
          </ac:spMkLst>
        </pc:spChg>
        <pc:spChg chg="add del">
          <ac:chgData name="Syphax Ait oubelli" userId="ecf726b1934da71b" providerId="LiveId" clId="{8BED7149-ECEC-4C28-B50A-62963E4F4785}" dt="2021-09-12T20:46:23.732" v="3447" actId="26606"/>
          <ac:spMkLst>
            <pc:docMk/>
            <pc:sldMk cId="4056242483" sldId="397"/>
            <ac:spMk id="19" creationId="{047C8CCB-F95D-4249-92DD-651249D3535A}"/>
          </ac:spMkLst>
        </pc:spChg>
        <pc:spChg chg="add del">
          <ac:chgData name="Syphax Ait oubelli" userId="ecf726b1934da71b" providerId="LiveId" clId="{8BED7149-ECEC-4C28-B50A-62963E4F4785}" dt="2021-09-12T20:46:25.098" v="3449" actId="26606"/>
          <ac:spMkLst>
            <pc:docMk/>
            <pc:sldMk cId="4056242483" sldId="397"/>
            <ac:spMk id="21" creationId="{767334AB-16BD-4EC7-8C6B-4B5171600933}"/>
          </ac:spMkLst>
        </pc:spChg>
        <pc:spChg chg="add del">
          <ac:chgData name="Syphax Ait oubelli" userId="ecf726b1934da71b" providerId="LiveId" clId="{8BED7149-ECEC-4C28-B50A-62963E4F4785}" dt="2021-09-12T20:46:25.098" v="3449" actId="26606"/>
          <ac:spMkLst>
            <pc:docMk/>
            <pc:sldMk cId="4056242483" sldId="397"/>
            <ac:spMk id="22" creationId="{A4E37431-20F0-4DD6-84A9-ED2B644943A2}"/>
          </ac:spMkLst>
        </pc:spChg>
        <pc:spChg chg="add del">
          <ac:chgData name="Syphax Ait oubelli" userId="ecf726b1934da71b" providerId="LiveId" clId="{8BED7149-ECEC-4C28-B50A-62963E4F4785}" dt="2021-09-12T20:46:25.098" v="3449" actId="26606"/>
          <ac:spMkLst>
            <pc:docMk/>
            <pc:sldMk cId="4056242483" sldId="397"/>
            <ac:spMk id="23" creationId="{0AE98B72-66C6-4AB4-AF0D-BA830DE86393}"/>
          </ac:spMkLst>
        </pc:spChg>
        <pc:spChg chg="add del">
          <ac:chgData name="Syphax Ait oubelli" userId="ecf726b1934da71b" providerId="LiveId" clId="{8BED7149-ECEC-4C28-B50A-62963E4F4785}" dt="2021-09-12T20:46:25.098" v="3449" actId="26606"/>
          <ac:spMkLst>
            <pc:docMk/>
            <pc:sldMk cId="4056242483" sldId="397"/>
            <ac:spMk id="24" creationId="{407EAFC6-733F-403D-BB4D-05A3A28742F1}"/>
          </ac:spMkLst>
        </pc:spChg>
        <pc:spChg chg="add del">
          <ac:chgData name="Syphax Ait oubelli" userId="ecf726b1934da71b" providerId="LiveId" clId="{8BED7149-ECEC-4C28-B50A-62963E4F4785}" dt="2021-09-12T20:46:25.098" v="3449" actId="26606"/>
          <ac:spMkLst>
            <pc:docMk/>
            <pc:sldMk cId="4056242483" sldId="397"/>
            <ac:spMk id="25" creationId="{17A36730-4CB0-4F61-AD11-A44C9765833F}"/>
          </ac:spMkLst>
        </pc:spChg>
        <pc:spChg chg="add del">
          <ac:chgData name="Syphax Ait oubelli" userId="ecf726b1934da71b" providerId="LiveId" clId="{8BED7149-ECEC-4C28-B50A-62963E4F4785}" dt="2021-09-12T20:46:25.098" v="3449" actId="26606"/>
          <ac:spMkLst>
            <pc:docMk/>
            <pc:sldMk cId="4056242483" sldId="397"/>
            <ac:spMk id="26" creationId="{C69C79E1-F916-4929-A4F3-DE763D4BFA57}"/>
          </ac:spMkLst>
        </pc:spChg>
        <pc:spChg chg="add del">
          <ac:chgData name="Syphax Ait oubelli" userId="ecf726b1934da71b" providerId="LiveId" clId="{8BED7149-ECEC-4C28-B50A-62963E4F4785}" dt="2021-09-12T20:46:29.023" v="3451" actId="26606"/>
          <ac:spMkLst>
            <pc:docMk/>
            <pc:sldMk cId="4056242483" sldId="397"/>
            <ac:spMk id="28" creationId="{9B7AD9F6-8CE7-4299-8FC6-328F4DCD3FF9}"/>
          </ac:spMkLst>
        </pc:spChg>
        <pc:spChg chg="add del">
          <ac:chgData name="Syphax Ait oubelli" userId="ecf726b1934da71b" providerId="LiveId" clId="{8BED7149-ECEC-4C28-B50A-62963E4F4785}" dt="2021-09-12T20:46:29.023" v="3451" actId="26606"/>
          <ac:spMkLst>
            <pc:docMk/>
            <pc:sldMk cId="4056242483" sldId="397"/>
            <ac:spMk id="29" creationId="{F49775AF-8896-43EE-92C6-83497D6DC56F}"/>
          </ac:spMkLst>
        </pc:spChg>
        <pc:picChg chg="add mod">
          <ac:chgData name="Syphax Ait oubelli" userId="ecf726b1934da71b" providerId="LiveId" clId="{8BED7149-ECEC-4C28-B50A-62963E4F4785}" dt="2021-09-12T20:46:29.023" v="3451" actId="26606"/>
          <ac:picMkLst>
            <pc:docMk/>
            <pc:sldMk cId="4056242483" sldId="397"/>
            <ac:picMk id="6" creationId="{835D58AF-739D-48D4-B801-D8D723568523}"/>
          </ac:picMkLst>
        </pc:picChg>
      </pc:sldChg>
      <pc:sldChg chg="delSp modSp add mod">
        <pc:chgData name="Syphax Ait oubelli" userId="ecf726b1934da71b" providerId="LiveId" clId="{8BED7149-ECEC-4C28-B50A-62963E4F4785}" dt="2021-09-12T20:44:37.781" v="3387" actId="207"/>
        <pc:sldMkLst>
          <pc:docMk/>
          <pc:sldMk cId="322343786" sldId="398"/>
        </pc:sldMkLst>
        <pc:spChg chg="mod">
          <ac:chgData name="Syphax Ait oubelli" userId="ecf726b1934da71b" providerId="LiveId" clId="{8BED7149-ECEC-4C28-B50A-62963E4F4785}" dt="2021-09-12T20:44:37.781" v="3387" actId="207"/>
          <ac:spMkLst>
            <pc:docMk/>
            <pc:sldMk cId="322343786" sldId="398"/>
            <ac:spMk id="3" creationId="{EA154059-7EC7-4D80-8C37-BC0C7F9B23F9}"/>
          </ac:spMkLst>
        </pc:spChg>
        <pc:spChg chg="mod">
          <ac:chgData name="Syphax Ait oubelli" userId="ecf726b1934da71b" providerId="LiveId" clId="{8BED7149-ECEC-4C28-B50A-62963E4F4785}" dt="2021-09-12T20:44:17.747" v="3363" actId="14100"/>
          <ac:spMkLst>
            <pc:docMk/>
            <pc:sldMk cId="322343786" sldId="398"/>
            <ac:spMk id="15" creationId="{8E0AECAB-A06D-42A0-9394-533DD172C331}"/>
          </ac:spMkLst>
        </pc:spChg>
        <pc:spChg chg="del">
          <ac:chgData name="Syphax Ait oubelli" userId="ecf726b1934da71b" providerId="LiveId" clId="{8BED7149-ECEC-4C28-B50A-62963E4F4785}" dt="2021-09-12T20:44:08.986" v="3353" actId="478"/>
          <ac:spMkLst>
            <pc:docMk/>
            <pc:sldMk cId="322343786" sldId="398"/>
            <ac:spMk id="16" creationId="{00920AA6-7759-44A0-946E-4628E1BF732B}"/>
          </ac:spMkLst>
        </pc:spChg>
        <pc:spChg chg="del">
          <ac:chgData name="Syphax Ait oubelli" userId="ecf726b1934da71b" providerId="LiveId" clId="{8BED7149-ECEC-4C28-B50A-62963E4F4785}" dt="2021-09-12T20:44:08.986" v="3353" actId="478"/>
          <ac:spMkLst>
            <pc:docMk/>
            <pc:sldMk cId="322343786" sldId="398"/>
            <ac:spMk id="18" creationId="{8ECACA6F-A2EA-47B7-A4D9-E27244897D1F}"/>
          </ac:spMkLst>
        </pc:spChg>
      </pc:sldChg>
      <pc:sldChg chg="add modTransition">
        <pc:chgData name="Syphax Ait oubelli" userId="ecf726b1934da71b" providerId="LiveId" clId="{8BED7149-ECEC-4C28-B50A-62963E4F4785}" dt="2021-09-12T20:45:10.389" v="3392"/>
        <pc:sldMkLst>
          <pc:docMk/>
          <pc:sldMk cId="3078814732" sldId="399"/>
        </pc:sldMkLst>
      </pc:sldChg>
      <pc:sldChg chg="addSp delSp modSp add mod">
        <pc:chgData name="Syphax Ait oubelli" userId="ecf726b1934da71b" providerId="LiveId" clId="{8BED7149-ECEC-4C28-B50A-62963E4F4785}" dt="2021-09-12T20:48:12.889" v="3497" actId="20577"/>
        <pc:sldMkLst>
          <pc:docMk/>
          <pc:sldMk cId="4034461905" sldId="400"/>
        </pc:sldMkLst>
        <pc:spChg chg="mod">
          <ac:chgData name="Syphax Ait oubelli" userId="ecf726b1934da71b" providerId="LiveId" clId="{8BED7149-ECEC-4C28-B50A-62963E4F4785}" dt="2021-09-12T20:47:06.378" v="3462" actId="20577"/>
          <ac:spMkLst>
            <pc:docMk/>
            <pc:sldMk cId="4034461905" sldId="400"/>
            <ac:spMk id="2" creationId="{A8A8A222-EDEA-497E-A669-7D2758EDD776}"/>
          </ac:spMkLst>
        </pc:spChg>
        <pc:spChg chg="add mod">
          <ac:chgData name="Syphax Ait oubelli" userId="ecf726b1934da71b" providerId="LiveId" clId="{8BED7149-ECEC-4C28-B50A-62963E4F4785}" dt="2021-09-12T20:48:11.433" v="3495" actId="20577"/>
          <ac:spMkLst>
            <pc:docMk/>
            <pc:sldMk cId="4034461905" sldId="400"/>
            <ac:spMk id="4" creationId="{2C8B5554-DF70-4B7C-93B8-9CBE528BED16}"/>
          </ac:spMkLst>
        </pc:spChg>
        <pc:spChg chg="add mod">
          <ac:chgData name="Syphax Ait oubelli" userId="ecf726b1934da71b" providerId="LiveId" clId="{8BED7149-ECEC-4C28-B50A-62963E4F4785}" dt="2021-09-12T20:48:12.889" v="3497" actId="20577"/>
          <ac:spMkLst>
            <pc:docMk/>
            <pc:sldMk cId="4034461905" sldId="400"/>
            <ac:spMk id="5" creationId="{E74B63D4-AC2F-42D0-B051-D2F2341DA860}"/>
          </ac:spMkLst>
        </pc:spChg>
        <pc:picChg chg="del">
          <ac:chgData name="Syphax Ait oubelli" userId="ecf726b1934da71b" providerId="LiveId" clId="{8BED7149-ECEC-4C28-B50A-62963E4F4785}" dt="2021-09-12T20:46:54.001" v="3453" actId="478"/>
          <ac:picMkLst>
            <pc:docMk/>
            <pc:sldMk cId="4034461905" sldId="400"/>
            <ac:picMk id="6" creationId="{835D58AF-739D-48D4-B801-D8D723568523}"/>
          </ac:picMkLst>
        </pc:picChg>
      </pc:sldChg>
      <pc:sldChg chg="modSp add mod">
        <pc:chgData name="Syphax Ait oubelli" userId="ecf726b1934da71b" providerId="LiveId" clId="{8BED7149-ECEC-4C28-B50A-62963E4F4785}" dt="2021-09-12T20:48:56.532" v="3515" actId="1076"/>
        <pc:sldMkLst>
          <pc:docMk/>
          <pc:sldMk cId="468547705" sldId="401"/>
        </pc:sldMkLst>
        <pc:spChg chg="mod">
          <ac:chgData name="Syphax Ait oubelli" userId="ecf726b1934da71b" providerId="LiveId" clId="{8BED7149-ECEC-4C28-B50A-62963E4F4785}" dt="2021-09-12T20:48:38.027" v="3508" actId="14100"/>
          <ac:spMkLst>
            <pc:docMk/>
            <pc:sldMk cId="468547705" sldId="401"/>
            <ac:spMk id="2" creationId="{A8A8A222-EDEA-497E-A669-7D2758EDD776}"/>
          </ac:spMkLst>
        </pc:spChg>
        <pc:spChg chg="mod">
          <ac:chgData name="Syphax Ait oubelli" userId="ecf726b1934da71b" providerId="LiveId" clId="{8BED7149-ECEC-4C28-B50A-62963E4F4785}" dt="2021-09-12T20:48:56.532" v="3515" actId="1076"/>
          <ac:spMkLst>
            <pc:docMk/>
            <pc:sldMk cId="468547705" sldId="401"/>
            <ac:spMk id="5" creationId="{E74B63D4-AC2F-42D0-B051-D2F2341DA860}"/>
          </ac:spMkLst>
        </pc:spChg>
      </pc:sldChg>
      <pc:sldChg chg="addSp modSp add mod">
        <pc:chgData name="Syphax Ait oubelli" userId="ecf726b1934da71b" providerId="LiveId" clId="{8BED7149-ECEC-4C28-B50A-62963E4F4785}" dt="2021-09-12T20:50:53.487" v="3554" actId="1582"/>
        <pc:sldMkLst>
          <pc:docMk/>
          <pc:sldMk cId="3894422433" sldId="402"/>
        </pc:sldMkLst>
        <pc:spChg chg="mod">
          <ac:chgData name="Syphax Ait oubelli" userId="ecf726b1934da71b" providerId="LiveId" clId="{8BED7149-ECEC-4C28-B50A-62963E4F4785}" dt="2021-09-12T20:49:55.022" v="3528" actId="14100"/>
          <ac:spMkLst>
            <pc:docMk/>
            <pc:sldMk cId="3894422433" sldId="402"/>
            <ac:spMk id="2" creationId="{A8A8A222-EDEA-497E-A669-7D2758EDD776}"/>
          </ac:spMkLst>
        </pc:spChg>
        <pc:spChg chg="mod">
          <ac:chgData name="Syphax Ait oubelli" userId="ecf726b1934da71b" providerId="LiveId" clId="{8BED7149-ECEC-4C28-B50A-62963E4F4785}" dt="2021-09-12T20:49:58.361" v="3529" actId="1076"/>
          <ac:spMkLst>
            <pc:docMk/>
            <pc:sldMk cId="3894422433" sldId="402"/>
            <ac:spMk id="4" creationId="{2C8B5554-DF70-4B7C-93B8-9CBE528BED16}"/>
          </ac:spMkLst>
        </pc:spChg>
        <pc:spChg chg="mod">
          <ac:chgData name="Syphax Ait oubelli" userId="ecf726b1934da71b" providerId="LiveId" clId="{8BED7149-ECEC-4C28-B50A-62963E4F4785}" dt="2021-09-12T20:49:58.361" v="3529" actId="1076"/>
          <ac:spMkLst>
            <pc:docMk/>
            <pc:sldMk cId="3894422433" sldId="402"/>
            <ac:spMk id="5" creationId="{E74B63D4-AC2F-42D0-B051-D2F2341DA860}"/>
          </ac:spMkLst>
        </pc:spChg>
        <pc:spChg chg="add mod">
          <ac:chgData name="Syphax Ait oubelli" userId="ecf726b1934da71b" providerId="LiveId" clId="{8BED7149-ECEC-4C28-B50A-62963E4F4785}" dt="2021-09-12T20:50:30.830" v="3548" actId="1076"/>
          <ac:spMkLst>
            <pc:docMk/>
            <pc:sldMk cId="3894422433" sldId="402"/>
            <ac:spMk id="6" creationId="{E851CB09-B74B-472B-B3EB-A80F9DEC178B}"/>
          </ac:spMkLst>
        </pc:spChg>
        <pc:spChg chg="add mod">
          <ac:chgData name="Syphax Ait oubelli" userId="ecf726b1934da71b" providerId="LiveId" clId="{8BED7149-ECEC-4C28-B50A-62963E4F4785}" dt="2021-09-12T20:50:26.963" v="3547" actId="1076"/>
          <ac:spMkLst>
            <pc:docMk/>
            <pc:sldMk cId="3894422433" sldId="402"/>
            <ac:spMk id="7" creationId="{3BF55553-3213-4B15-AF09-07F97664EE10}"/>
          </ac:spMkLst>
        </pc:spChg>
        <pc:spChg chg="add mod">
          <ac:chgData name="Syphax Ait oubelli" userId="ecf726b1934da71b" providerId="LiveId" clId="{8BED7149-ECEC-4C28-B50A-62963E4F4785}" dt="2021-09-12T20:50:26.963" v="3547" actId="1076"/>
          <ac:spMkLst>
            <pc:docMk/>
            <pc:sldMk cId="3894422433" sldId="402"/>
            <ac:spMk id="8" creationId="{B581E7AB-A5F9-4BF6-938D-296B23A628E3}"/>
          </ac:spMkLst>
        </pc:spChg>
        <pc:cxnChg chg="add mod">
          <ac:chgData name="Syphax Ait oubelli" userId="ecf726b1934da71b" providerId="LiveId" clId="{8BED7149-ECEC-4C28-B50A-62963E4F4785}" dt="2021-09-12T20:50:53.487" v="3554" actId="1582"/>
          <ac:cxnSpMkLst>
            <pc:docMk/>
            <pc:sldMk cId="3894422433" sldId="402"/>
            <ac:cxnSpMk id="9" creationId="{0C783B8C-2AD0-4B29-9A8F-582AE8F766BA}"/>
          </ac:cxnSpMkLst>
        </pc:cxnChg>
      </pc:sldChg>
      <pc:sldChg chg="addSp modSp add mod">
        <pc:chgData name="Syphax Ait oubelli" userId="ecf726b1934da71b" providerId="LiveId" clId="{8BED7149-ECEC-4C28-B50A-62963E4F4785}" dt="2021-09-12T20:51:38.737" v="3571" actId="1038"/>
        <pc:sldMkLst>
          <pc:docMk/>
          <pc:sldMk cId="1653822397" sldId="403"/>
        </pc:sldMkLst>
        <pc:spChg chg="add mod">
          <ac:chgData name="Syphax Ait oubelli" userId="ecf726b1934da71b" providerId="LiveId" clId="{8BED7149-ECEC-4C28-B50A-62963E4F4785}" dt="2021-09-12T20:51:29.003" v="3560" actId="1076"/>
          <ac:spMkLst>
            <pc:docMk/>
            <pc:sldMk cId="1653822397" sldId="403"/>
            <ac:spMk id="3" creationId="{6F91F526-FC14-4A55-9066-C2B1F16B5627}"/>
          </ac:spMkLst>
        </pc:spChg>
        <pc:spChg chg="add mod">
          <ac:chgData name="Syphax Ait oubelli" userId="ecf726b1934da71b" providerId="LiveId" clId="{8BED7149-ECEC-4C28-B50A-62963E4F4785}" dt="2021-09-12T20:51:38.737" v="3571" actId="1038"/>
          <ac:spMkLst>
            <pc:docMk/>
            <pc:sldMk cId="1653822397" sldId="403"/>
            <ac:spMk id="10" creationId="{535978FF-DB19-4AB1-A4B3-8001FE1D1E93}"/>
          </ac:spMkLst>
        </pc:spChg>
      </pc:sldChg>
      <pc:sldChg chg="addSp delSp modSp add mod">
        <pc:chgData name="Syphax Ait oubelli" userId="ecf726b1934da71b" providerId="LiveId" clId="{8BED7149-ECEC-4C28-B50A-62963E4F4785}" dt="2021-09-12T20:54:34.400" v="3610" actId="207"/>
        <pc:sldMkLst>
          <pc:docMk/>
          <pc:sldMk cId="1779721271" sldId="404"/>
        </pc:sldMkLst>
        <pc:spChg chg="del">
          <ac:chgData name="Syphax Ait oubelli" userId="ecf726b1934da71b" providerId="LiveId" clId="{8BED7149-ECEC-4C28-B50A-62963E4F4785}" dt="2021-09-12T20:53:58.953" v="3573" actId="478"/>
          <ac:spMkLst>
            <pc:docMk/>
            <pc:sldMk cId="1779721271" sldId="404"/>
            <ac:spMk id="2" creationId="{A8A8A222-EDEA-497E-A669-7D2758EDD776}"/>
          </ac:spMkLst>
        </pc:spChg>
        <pc:spChg chg="del">
          <ac:chgData name="Syphax Ait oubelli" userId="ecf726b1934da71b" providerId="LiveId" clId="{8BED7149-ECEC-4C28-B50A-62963E4F4785}" dt="2021-09-12T20:53:58.953" v="3573" actId="478"/>
          <ac:spMkLst>
            <pc:docMk/>
            <pc:sldMk cId="1779721271" sldId="404"/>
            <ac:spMk id="3" creationId="{6F91F526-FC14-4A55-9066-C2B1F16B5627}"/>
          </ac:spMkLst>
        </pc:spChg>
        <pc:spChg chg="del">
          <ac:chgData name="Syphax Ait oubelli" userId="ecf726b1934da71b" providerId="LiveId" clId="{8BED7149-ECEC-4C28-B50A-62963E4F4785}" dt="2021-09-12T20:53:58.953" v="3573" actId="478"/>
          <ac:spMkLst>
            <pc:docMk/>
            <pc:sldMk cId="1779721271" sldId="404"/>
            <ac:spMk id="4" creationId="{2C8B5554-DF70-4B7C-93B8-9CBE528BED16}"/>
          </ac:spMkLst>
        </pc:spChg>
        <pc:spChg chg="del">
          <ac:chgData name="Syphax Ait oubelli" userId="ecf726b1934da71b" providerId="LiveId" clId="{8BED7149-ECEC-4C28-B50A-62963E4F4785}" dt="2021-09-12T20:53:58.953" v="3573" actId="478"/>
          <ac:spMkLst>
            <pc:docMk/>
            <pc:sldMk cId="1779721271" sldId="404"/>
            <ac:spMk id="5" creationId="{E74B63D4-AC2F-42D0-B051-D2F2341DA860}"/>
          </ac:spMkLst>
        </pc:spChg>
        <pc:spChg chg="del">
          <ac:chgData name="Syphax Ait oubelli" userId="ecf726b1934da71b" providerId="LiveId" clId="{8BED7149-ECEC-4C28-B50A-62963E4F4785}" dt="2021-09-12T20:53:58.953" v="3573" actId="478"/>
          <ac:spMkLst>
            <pc:docMk/>
            <pc:sldMk cId="1779721271" sldId="404"/>
            <ac:spMk id="6" creationId="{E851CB09-B74B-472B-B3EB-A80F9DEC178B}"/>
          </ac:spMkLst>
        </pc:spChg>
        <pc:spChg chg="del">
          <ac:chgData name="Syphax Ait oubelli" userId="ecf726b1934da71b" providerId="LiveId" clId="{8BED7149-ECEC-4C28-B50A-62963E4F4785}" dt="2021-09-12T20:53:58.953" v="3573" actId="478"/>
          <ac:spMkLst>
            <pc:docMk/>
            <pc:sldMk cId="1779721271" sldId="404"/>
            <ac:spMk id="7" creationId="{3BF55553-3213-4B15-AF09-07F97664EE10}"/>
          </ac:spMkLst>
        </pc:spChg>
        <pc:spChg chg="del">
          <ac:chgData name="Syphax Ait oubelli" userId="ecf726b1934da71b" providerId="LiveId" clId="{8BED7149-ECEC-4C28-B50A-62963E4F4785}" dt="2021-09-12T20:53:58.953" v="3573" actId="478"/>
          <ac:spMkLst>
            <pc:docMk/>
            <pc:sldMk cId="1779721271" sldId="404"/>
            <ac:spMk id="8" creationId="{B581E7AB-A5F9-4BF6-938D-296B23A628E3}"/>
          </ac:spMkLst>
        </pc:spChg>
        <pc:spChg chg="del">
          <ac:chgData name="Syphax Ait oubelli" userId="ecf726b1934da71b" providerId="LiveId" clId="{8BED7149-ECEC-4C28-B50A-62963E4F4785}" dt="2021-09-12T20:53:58.953" v="3573" actId="478"/>
          <ac:spMkLst>
            <pc:docMk/>
            <pc:sldMk cId="1779721271" sldId="404"/>
            <ac:spMk id="10" creationId="{535978FF-DB19-4AB1-A4B3-8001FE1D1E93}"/>
          </ac:spMkLst>
        </pc:spChg>
        <pc:spChg chg="add mod">
          <ac:chgData name="Syphax Ait oubelli" userId="ecf726b1934da71b" providerId="LiveId" clId="{8BED7149-ECEC-4C28-B50A-62963E4F4785}" dt="2021-09-12T20:54:34.400" v="3610" actId="207"/>
          <ac:spMkLst>
            <pc:docMk/>
            <pc:sldMk cId="1779721271" sldId="404"/>
            <ac:spMk id="11" creationId="{918F9310-A9B8-4893-B303-B75169D07C3B}"/>
          </ac:spMkLst>
        </pc:spChg>
        <pc:cxnChg chg="del">
          <ac:chgData name="Syphax Ait oubelli" userId="ecf726b1934da71b" providerId="LiveId" clId="{8BED7149-ECEC-4C28-B50A-62963E4F4785}" dt="2021-09-12T20:53:58.953" v="3573" actId="478"/>
          <ac:cxnSpMkLst>
            <pc:docMk/>
            <pc:sldMk cId="1779721271" sldId="404"/>
            <ac:cxnSpMk id="9" creationId="{0C783B8C-2AD0-4B29-9A8F-582AE8F766BA}"/>
          </ac:cxnSpMkLst>
        </pc:cxnChg>
      </pc:sldChg>
      <pc:sldChg chg="delSp modSp add mod">
        <pc:chgData name="Syphax Ait oubelli" userId="ecf726b1934da71b" providerId="LiveId" clId="{8BED7149-ECEC-4C28-B50A-62963E4F4785}" dt="2021-10-07T11:58:23.862" v="3725" actId="478"/>
        <pc:sldMkLst>
          <pc:docMk/>
          <pc:sldMk cId="1990810433" sldId="405"/>
        </pc:sldMkLst>
        <pc:spChg chg="mod">
          <ac:chgData name="Syphax Ait oubelli" userId="ecf726b1934da71b" providerId="LiveId" clId="{8BED7149-ECEC-4C28-B50A-62963E4F4785}" dt="2021-10-06T17:32:01.267" v="3724" actId="1076"/>
          <ac:spMkLst>
            <pc:docMk/>
            <pc:sldMk cId="1990810433" sldId="405"/>
            <ac:spMk id="2" creationId="{EAD17AEB-4EA6-46EA-B282-BA1405ED141D}"/>
          </ac:spMkLst>
        </pc:spChg>
        <pc:spChg chg="mod">
          <ac:chgData name="Syphax Ait oubelli" userId="ecf726b1934da71b" providerId="LiveId" clId="{8BED7149-ECEC-4C28-B50A-62963E4F4785}" dt="2021-10-06T17:31:59.291" v="3723" actId="1076"/>
          <ac:spMkLst>
            <pc:docMk/>
            <pc:sldMk cId="1990810433" sldId="405"/>
            <ac:spMk id="16" creationId="{49275E66-8FBF-49DE-AE08-0C9CFD653EAD}"/>
          </ac:spMkLst>
        </pc:spChg>
        <pc:spChg chg="del">
          <ac:chgData name="Syphax Ait oubelli" userId="ecf726b1934da71b" providerId="LiveId" clId="{8BED7149-ECEC-4C28-B50A-62963E4F4785}" dt="2021-10-07T11:58:23.862" v="3725" actId="478"/>
          <ac:spMkLst>
            <pc:docMk/>
            <pc:sldMk cId="1990810433" sldId="405"/>
            <ac:spMk id="17" creationId="{3E2A926D-B1ED-4FDE-99FE-7F6EF7320AA0}"/>
          </ac:spMkLst>
        </pc:spChg>
      </pc:sldChg>
    </pc:docChg>
  </pc:docChgLst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07/10/2021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07/10/2021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43B6DE-4B91-401D-AA01-1D04A3620780}"/>
                  </a:ext>
                </a:extLst>
              </p:cNvPr>
              <p:cNvSpPr txBox="1"/>
              <p:nvPr/>
            </p:nvSpPr>
            <p:spPr>
              <a:xfrm>
                <a:off x="317500" y="279400"/>
                <a:ext cx="86741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800">
                    <a:latin typeface="Eudoxus Sans Medium" pitchFamily="2" charset="0"/>
                    <a:cs typeface="Eudoxus Sans Medium" pitchFamily="2" charset="0"/>
                  </a:rPr>
                  <a:t>By using this method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4800">
                    <a:latin typeface="Eudoxus Sans Medium" pitchFamily="2" charset="0"/>
                    <a:cs typeface="Eudoxus Sans Medium" pitchFamily="2" charset="0"/>
                  </a:rPr>
                  <a:t>will always be in </a:t>
                </a:r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fr-FR" sz="4800" dirty="0"/>
                  <a:t> </a:t>
                </a:r>
                <a:r>
                  <a:rPr lang="fr-FR" sz="4800">
                    <a:latin typeface="Eudoxus Sans Medium" pitchFamily="2" charset="0"/>
                    <a:cs typeface="Eudoxus Sans Medium" pitchFamily="2" charset="0"/>
                  </a:rPr>
                  <a:t>while the problem mentions that it can be in</a:t>
                </a:r>
                <a:r>
                  <a:rPr lang="fr-FR" sz="4800"/>
                  <a:t> </a:t>
                </a:r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{0,1,2,3,…}</m:t>
                    </m:r>
                  </m:oMath>
                </a14:m>
                <a:endParaRPr lang="fr-FR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43B6DE-4B91-401D-AA01-1D04A3620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279400"/>
                <a:ext cx="8674100" cy="3046988"/>
              </a:xfrm>
              <a:prstGeom prst="rect">
                <a:avLst/>
              </a:prstGeom>
              <a:blipFill>
                <a:blip r:embed="rId2"/>
                <a:stretch>
                  <a:fillRect l="-3162" t="-4600" b="-88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20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FB128-E195-4E9F-AFF7-01E2B3EF017E}"/>
              </a:ext>
            </a:extLst>
          </p:cNvPr>
          <p:cNvSpPr/>
          <p:nvPr/>
        </p:nvSpPr>
        <p:spPr bwMode="auto">
          <a:xfrm>
            <a:off x="1524000" y="330200"/>
            <a:ext cx="45720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142DD27-E79A-472D-8A61-2DC9A1DB6BB7}"/>
              </a:ext>
            </a:extLst>
          </p:cNvPr>
          <p:cNvSpPr/>
          <p:nvPr/>
        </p:nvSpPr>
        <p:spPr>
          <a:xfrm rot="16200000">
            <a:off x="3625850" y="-742950"/>
            <a:ext cx="368300" cy="4572000"/>
          </a:xfrm>
          <a:prstGeom prst="leftBrace">
            <a:avLst>
              <a:gd name="adj1" fmla="val 63505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E9D45-39DE-46C9-B52E-1BDCD30CE1DD}"/>
                  </a:ext>
                </a:extLst>
              </p:cNvPr>
              <p:cNvSpPr txBox="1"/>
              <p:nvPr/>
            </p:nvSpPr>
            <p:spPr>
              <a:xfrm>
                <a:off x="3670224" y="1841499"/>
                <a:ext cx="5081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E9D45-39DE-46C9-B52E-1BDCD30C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224" y="1841499"/>
                <a:ext cx="5081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55D50BA-3589-4B10-A69D-8878BE54B04B}"/>
              </a:ext>
            </a:extLst>
          </p:cNvPr>
          <p:cNvSpPr txBox="1"/>
          <p:nvPr/>
        </p:nvSpPr>
        <p:spPr>
          <a:xfrm>
            <a:off x="-431800" y="402679"/>
            <a:ext cx="248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solidFill>
                  <a:srgbClr val="00EFD1"/>
                </a:solidFill>
              </a:rPr>
              <a:t>rod</a:t>
            </a:r>
            <a:r>
              <a:rPr lang="fr-FR" sz="4400"/>
              <a:t>(</a:t>
            </a:r>
            <a:endParaRPr lang="fr-FR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8BB7E-1026-43AC-8ECE-B3732B741448}"/>
              </a:ext>
            </a:extLst>
          </p:cNvPr>
          <p:cNvSpPr txBox="1"/>
          <p:nvPr/>
        </p:nvSpPr>
        <p:spPr>
          <a:xfrm>
            <a:off x="6096000" y="402679"/>
            <a:ext cx="533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/>
              <a:t>)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56677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FB128-E195-4E9F-AFF7-01E2B3EF017E}"/>
              </a:ext>
            </a:extLst>
          </p:cNvPr>
          <p:cNvSpPr/>
          <p:nvPr/>
        </p:nvSpPr>
        <p:spPr bwMode="auto">
          <a:xfrm>
            <a:off x="1524000" y="330200"/>
            <a:ext cx="45720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D50BA-3589-4B10-A69D-8878BE54B04B}"/>
              </a:ext>
            </a:extLst>
          </p:cNvPr>
          <p:cNvSpPr txBox="1"/>
          <p:nvPr/>
        </p:nvSpPr>
        <p:spPr>
          <a:xfrm>
            <a:off x="-431800" y="402679"/>
            <a:ext cx="248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solidFill>
                  <a:srgbClr val="00EFD1"/>
                </a:solidFill>
              </a:rPr>
              <a:t>rod</a:t>
            </a:r>
            <a:r>
              <a:rPr lang="fr-FR" sz="4400"/>
              <a:t>(</a:t>
            </a:r>
            <a:endParaRPr lang="fr-FR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8BB7E-1026-43AC-8ECE-B3732B741448}"/>
              </a:ext>
            </a:extLst>
          </p:cNvPr>
          <p:cNvSpPr txBox="1"/>
          <p:nvPr/>
        </p:nvSpPr>
        <p:spPr>
          <a:xfrm>
            <a:off x="6096000" y="402679"/>
            <a:ext cx="533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/>
              <a:t>)</a:t>
            </a:r>
            <a:endParaRPr lang="fr-FR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00BE5A-9E72-4040-87F2-5FD8BA6D4DD8}"/>
              </a:ext>
            </a:extLst>
          </p:cNvPr>
          <p:cNvSpPr/>
          <p:nvPr/>
        </p:nvSpPr>
        <p:spPr bwMode="auto">
          <a:xfrm>
            <a:off x="5735212" y="1512673"/>
            <a:ext cx="36576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33CD63-D69B-4CEE-816D-FA142C81BF2A}"/>
              </a:ext>
            </a:extLst>
          </p:cNvPr>
          <p:cNvSpPr/>
          <p:nvPr/>
        </p:nvSpPr>
        <p:spPr bwMode="auto">
          <a:xfrm>
            <a:off x="3147006" y="1512673"/>
            <a:ext cx="9144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16392-70E0-415E-ADDA-16B967D36DBE}"/>
              </a:ext>
            </a:extLst>
          </p:cNvPr>
          <p:cNvSpPr txBox="1"/>
          <p:nvPr/>
        </p:nvSpPr>
        <p:spPr>
          <a:xfrm>
            <a:off x="1473200" y="1646707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6F068E-8F46-4CEF-BBA0-5A07B1EA029E}"/>
              </a:ext>
            </a:extLst>
          </p:cNvPr>
          <p:cNvSpPr txBox="1"/>
          <p:nvPr/>
        </p:nvSpPr>
        <p:spPr>
          <a:xfrm>
            <a:off x="4043476" y="1646707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5C5D0-89DC-45AF-B35C-7152C0B85F62}"/>
              </a:ext>
            </a:extLst>
          </p:cNvPr>
          <p:cNvSpPr txBox="1"/>
          <p:nvPr/>
        </p:nvSpPr>
        <p:spPr>
          <a:xfrm>
            <a:off x="9381643" y="1646707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D472F04-BA2D-465F-8194-562DA20774BF}"/>
              </a:ext>
            </a:extLst>
          </p:cNvPr>
          <p:cNvCxnSpPr>
            <a:stCxn id="2" idx="2"/>
            <a:endCxn id="18" idx="1"/>
          </p:cNvCxnSpPr>
          <p:nvPr/>
        </p:nvCxnSpPr>
        <p:spPr>
          <a:xfrm rot="16200000" flipH="1">
            <a:off x="744105" y="1240777"/>
            <a:ext cx="797753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4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FB128-E195-4E9F-AFF7-01E2B3EF017E}"/>
              </a:ext>
            </a:extLst>
          </p:cNvPr>
          <p:cNvSpPr/>
          <p:nvPr/>
        </p:nvSpPr>
        <p:spPr bwMode="auto">
          <a:xfrm>
            <a:off x="1524000" y="330200"/>
            <a:ext cx="45720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D50BA-3589-4B10-A69D-8878BE54B04B}"/>
              </a:ext>
            </a:extLst>
          </p:cNvPr>
          <p:cNvSpPr txBox="1"/>
          <p:nvPr/>
        </p:nvSpPr>
        <p:spPr>
          <a:xfrm>
            <a:off x="-431800" y="402679"/>
            <a:ext cx="248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solidFill>
                  <a:srgbClr val="00EFD1"/>
                </a:solidFill>
              </a:rPr>
              <a:t>rod</a:t>
            </a:r>
            <a:r>
              <a:rPr lang="fr-FR" sz="4400"/>
              <a:t>(</a:t>
            </a:r>
            <a:endParaRPr lang="fr-FR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8BB7E-1026-43AC-8ECE-B3732B741448}"/>
              </a:ext>
            </a:extLst>
          </p:cNvPr>
          <p:cNvSpPr txBox="1"/>
          <p:nvPr/>
        </p:nvSpPr>
        <p:spPr>
          <a:xfrm>
            <a:off x="6096000" y="402679"/>
            <a:ext cx="533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/>
              <a:t>)</a:t>
            </a:r>
            <a:endParaRPr lang="fr-FR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00BE5A-9E72-4040-87F2-5FD8BA6D4DD8}"/>
              </a:ext>
            </a:extLst>
          </p:cNvPr>
          <p:cNvSpPr/>
          <p:nvPr/>
        </p:nvSpPr>
        <p:spPr bwMode="auto">
          <a:xfrm>
            <a:off x="5735212" y="1512673"/>
            <a:ext cx="36576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33CD63-D69B-4CEE-816D-FA142C81BF2A}"/>
              </a:ext>
            </a:extLst>
          </p:cNvPr>
          <p:cNvSpPr/>
          <p:nvPr/>
        </p:nvSpPr>
        <p:spPr bwMode="auto">
          <a:xfrm>
            <a:off x="3147006" y="1512673"/>
            <a:ext cx="9144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16392-70E0-415E-ADDA-16B967D36DBE}"/>
              </a:ext>
            </a:extLst>
          </p:cNvPr>
          <p:cNvSpPr txBox="1"/>
          <p:nvPr/>
        </p:nvSpPr>
        <p:spPr>
          <a:xfrm>
            <a:off x="1473200" y="1646707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6F068E-8F46-4CEF-BBA0-5A07B1EA029E}"/>
              </a:ext>
            </a:extLst>
          </p:cNvPr>
          <p:cNvSpPr txBox="1"/>
          <p:nvPr/>
        </p:nvSpPr>
        <p:spPr>
          <a:xfrm>
            <a:off x="4043476" y="1646707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5C5D0-89DC-45AF-B35C-7152C0B85F62}"/>
              </a:ext>
            </a:extLst>
          </p:cNvPr>
          <p:cNvSpPr txBox="1"/>
          <p:nvPr/>
        </p:nvSpPr>
        <p:spPr>
          <a:xfrm>
            <a:off x="9381643" y="1646707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BECD4F-7539-4838-A778-CE72E29362B9}"/>
              </a:ext>
            </a:extLst>
          </p:cNvPr>
          <p:cNvSpPr/>
          <p:nvPr/>
        </p:nvSpPr>
        <p:spPr bwMode="auto">
          <a:xfrm>
            <a:off x="6633963" y="2547038"/>
            <a:ext cx="27432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91B681-06AD-48ED-8556-12A2ECE30FFF}"/>
              </a:ext>
            </a:extLst>
          </p:cNvPr>
          <p:cNvSpPr/>
          <p:nvPr/>
        </p:nvSpPr>
        <p:spPr bwMode="auto">
          <a:xfrm>
            <a:off x="3147006" y="2547038"/>
            <a:ext cx="18288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B54AB-AF51-4736-8F0D-6527AC98D4DA}"/>
              </a:ext>
            </a:extLst>
          </p:cNvPr>
          <p:cNvSpPr txBox="1"/>
          <p:nvPr/>
        </p:nvSpPr>
        <p:spPr>
          <a:xfrm>
            <a:off x="1473200" y="2681072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6394A-13BF-40B1-B75E-055AD9C2122C}"/>
              </a:ext>
            </a:extLst>
          </p:cNvPr>
          <p:cNvSpPr txBox="1"/>
          <p:nvPr/>
        </p:nvSpPr>
        <p:spPr>
          <a:xfrm>
            <a:off x="4935268" y="2681072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50FD7-4CAE-47AB-804B-F6CA856BEFAD}"/>
              </a:ext>
            </a:extLst>
          </p:cNvPr>
          <p:cNvSpPr txBox="1"/>
          <p:nvPr/>
        </p:nvSpPr>
        <p:spPr>
          <a:xfrm>
            <a:off x="9381643" y="2681072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D472F04-BA2D-465F-8194-562DA20774BF}"/>
              </a:ext>
            </a:extLst>
          </p:cNvPr>
          <p:cNvCxnSpPr>
            <a:stCxn id="2" idx="2"/>
            <a:endCxn id="18" idx="1"/>
          </p:cNvCxnSpPr>
          <p:nvPr/>
        </p:nvCxnSpPr>
        <p:spPr>
          <a:xfrm rot="16200000" flipH="1">
            <a:off x="744105" y="1240777"/>
            <a:ext cx="797753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FFF8063-374B-461F-A41D-55E4AA417297}"/>
              </a:ext>
            </a:extLst>
          </p:cNvPr>
          <p:cNvCxnSpPr>
            <a:cxnSpLocks/>
            <a:stCxn id="2" idx="2"/>
            <a:endCxn id="23" idx="1"/>
          </p:cNvCxnSpPr>
          <p:nvPr/>
        </p:nvCxnSpPr>
        <p:spPr>
          <a:xfrm rot="16200000" flipH="1">
            <a:off x="226922" y="1757960"/>
            <a:ext cx="1832118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61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FB128-E195-4E9F-AFF7-01E2B3EF017E}"/>
              </a:ext>
            </a:extLst>
          </p:cNvPr>
          <p:cNvSpPr/>
          <p:nvPr/>
        </p:nvSpPr>
        <p:spPr bwMode="auto">
          <a:xfrm>
            <a:off x="1524000" y="330200"/>
            <a:ext cx="45720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D50BA-3589-4B10-A69D-8878BE54B04B}"/>
              </a:ext>
            </a:extLst>
          </p:cNvPr>
          <p:cNvSpPr txBox="1"/>
          <p:nvPr/>
        </p:nvSpPr>
        <p:spPr>
          <a:xfrm>
            <a:off x="-431800" y="402679"/>
            <a:ext cx="248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solidFill>
                  <a:srgbClr val="00EFD1"/>
                </a:solidFill>
              </a:rPr>
              <a:t>rod</a:t>
            </a:r>
            <a:r>
              <a:rPr lang="fr-FR" sz="4400"/>
              <a:t>(</a:t>
            </a:r>
            <a:endParaRPr lang="fr-FR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8BB7E-1026-43AC-8ECE-B3732B741448}"/>
              </a:ext>
            </a:extLst>
          </p:cNvPr>
          <p:cNvSpPr txBox="1"/>
          <p:nvPr/>
        </p:nvSpPr>
        <p:spPr>
          <a:xfrm>
            <a:off x="6096000" y="402679"/>
            <a:ext cx="533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/>
              <a:t>)</a:t>
            </a:r>
            <a:endParaRPr lang="fr-FR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00BE5A-9E72-4040-87F2-5FD8BA6D4DD8}"/>
              </a:ext>
            </a:extLst>
          </p:cNvPr>
          <p:cNvSpPr/>
          <p:nvPr/>
        </p:nvSpPr>
        <p:spPr bwMode="auto">
          <a:xfrm>
            <a:off x="5735212" y="1512673"/>
            <a:ext cx="36576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33CD63-D69B-4CEE-816D-FA142C81BF2A}"/>
              </a:ext>
            </a:extLst>
          </p:cNvPr>
          <p:cNvSpPr/>
          <p:nvPr/>
        </p:nvSpPr>
        <p:spPr bwMode="auto">
          <a:xfrm>
            <a:off x="3147006" y="1512673"/>
            <a:ext cx="9144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16392-70E0-415E-ADDA-16B967D36DBE}"/>
              </a:ext>
            </a:extLst>
          </p:cNvPr>
          <p:cNvSpPr txBox="1"/>
          <p:nvPr/>
        </p:nvSpPr>
        <p:spPr>
          <a:xfrm>
            <a:off x="1473200" y="1646707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6F068E-8F46-4CEF-BBA0-5A07B1EA029E}"/>
              </a:ext>
            </a:extLst>
          </p:cNvPr>
          <p:cNvSpPr txBox="1"/>
          <p:nvPr/>
        </p:nvSpPr>
        <p:spPr>
          <a:xfrm>
            <a:off x="4043476" y="1646707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5C5D0-89DC-45AF-B35C-7152C0B85F62}"/>
              </a:ext>
            </a:extLst>
          </p:cNvPr>
          <p:cNvSpPr txBox="1"/>
          <p:nvPr/>
        </p:nvSpPr>
        <p:spPr>
          <a:xfrm>
            <a:off x="9381643" y="1646707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BECD4F-7539-4838-A778-CE72E29362B9}"/>
              </a:ext>
            </a:extLst>
          </p:cNvPr>
          <p:cNvSpPr/>
          <p:nvPr/>
        </p:nvSpPr>
        <p:spPr bwMode="auto">
          <a:xfrm>
            <a:off x="6633963" y="2547038"/>
            <a:ext cx="27432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91B681-06AD-48ED-8556-12A2ECE30FFF}"/>
              </a:ext>
            </a:extLst>
          </p:cNvPr>
          <p:cNvSpPr/>
          <p:nvPr/>
        </p:nvSpPr>
        <p:spPr bwMode="auto">
          <a:xfrm>
            <a:off x="3147006" y="2547038"/>
            <a:ext cx="18288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B54AB-AF51-4736-8F0D-6527AC98D4DA}"/>
              </a:ext>
            </a:extLst>
          </p:cNvPr>
          <p:cNvSpPr txBox="1"/>
          <p:nvPr/>
        </p:nvSpPr>
        <p:spPr>
          <a:xfrm>
            <a:off x="1473200" y="2681072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6394A-13BF-40B1-B75E-055AD9C2122C}"/>
              </a:ext>
            </a:extLst>
          </p:cNvPr>
          <p:cNvSpPr txBox="1"/>
          <p:nvPr/>
        </p:nvSpPr>
        <p:spPr>
          <a:xfrm>
            <a:off x="4935268" y="2681072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50FD7-4CAE-47AB-804B-F6CA856BEFAD}"/>
              </a:ext>
            </a:extLst>
          </p:cNvPr>
          <p:cNvSpPr txBox="1"/>
          <p:nvPr/>
        </p:nvSpPr>
        <p:spPr>
          <a:xfrm>
            <a:off x="9381643" y="2681072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F3786-9961-4F80-84A4-C90BC2710C1C}"/>
              </a:ext>
            </a:extLst>
          </p:cNvPr>
          <p:cNvSpPr/>
          <p:nvPr/>
        </p:nvSpPr>
        <p:spPr bwMode="auto">
          <a:xfrm>
            <a:off x="7548363" y="3581402"/>
            <a:ext cx="18288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8B21B-3E76-4DE3-AC19-E4AF2A9F9091}"/>
              </a:ext>
            </a:extLst>
          </p:cNvPr>
          <p:cNvSpPr/>
          <p:nvPr/>
        </p:nvSpPr>
        <p:spPr bwMode="auto">
          <a:xfrm>
            <a:off x="3147006" y="3581402"/>
            <a:ext cx="27432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937E6-E447-4046-BAC1-223902107F96}"/>
              </a:ext>
            </a:extLst>
          </p:cNvPr>
          <p:cNvSpPr txBox="1"/>
          <p:nvPr/>
        </p:nvSpPr>
        <p:spPr>
          <a:xfrm>
            <a:off x="1473200" y="3715436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CD1AAA-F7FB-4ADB-9BB8-164F6AED2E68}"/>
              </a:ext>
            </a:extLst>
          </p:cNvPr>
          <p:cNvSpPr txBox="1"/>
          <p:nvPr/>
        </p:nvSpPr>
        <p:spPr>
          <a:xfrm>
            <a:off x="5827060" y="3715436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4A63C-0959-41A5-A2CA-2BBCB95E8A13}"/>
              </a:ext>
            </a:extLst>
          </p:cNvPr>
          <p:cNvSpPr txBox="1"/>
          <p:nvPr/>
        </p:nvSpPr>
        <p:spPr>
          <a:xfrm>
            <a:off x="9381643" y="3715436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D472F04-BA2D-465F-8194-562DA20774BF}"/>
              </a:ext>
            </a:extLst>
          </p:cNvPr>
          <p:cNvCxnSpPr>
            <a:stCxn id="2" idx="2"/>
            <a:endCxn id="18" idx="1"/>
          </p:cNvCxnSpPr>
          <p:nvPr/>
        </p:nvCxnSpPr>
        <p:spPr>
          <a:xfrm rot="16200000" flipH="1">
            <a:off x="744105" y="1240777"/>
            <a:ext cx="797753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FFF8063-374B-461F-A41D-55E4AA417297}"/>
              </a:ext>
            </a:extLst>
          </p:cNvPr>
          <p:cNvCxnSpPr>
            <a:cxnSpLocks/>
            <a:stCxn id="2" idx="2"/>
            <a:endCxn id="23" idx="1"/>
          </p:cNvCxnSpPr>
          <p:nvPr/>
        </p:nvCxnSpPr>
        <p:spPr>
          <a:xfrm rot="16200000" flipH="1">
            <a:off x="226922" y="1757960"/>
            <a:ext cx="1832118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F347903-7387-40E6-9140-551D657158B6}"/>
              </a:ext>
            </a:extLst>
          </p:cNvPr>
          <p:cNvCxnSpPr>
            <a:cxnSpLocks/>
            <a:stCxn id="2" idx="2"/>
            <a:endCxn id="28" idx="1"/>
          </p:cNvCxnSpPr>
          <p:nvPr/>
        </p:nvCxnSpPr>
        <p:spPr>
          <a:xfrm rot="16200000" flipH="1">
            <a:off x="-290260" y="2275142"/>
            <a:ext cx="2866482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10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FB128-E195-4E9F-AFF7-01E2B3EF017E}"/>
              </a:ext>
            </a:extLst>
          </p:cNvPr>
          <p:cNvSpPr/>
          <p:nvPr/>
        </p:nvSpPr>
        <p:spPr bwMode="auto">
          <a:xfrm>
            <a:off x="1524000" y="330200"/>
            <a:ext cx="45720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D50BA-3589-4B10-A69D-8878BE54B04B}"/>
              </a:ext>
            </a:extLst>
          </p:cNvPr>
          <p:cNvSpPr txBox="1"/>
          <p:nvPr/>
        </p:nvSpPr>
        <p:spPr>
          <a:xfrm>
            <a:off x="-431800" y="402679"/>
            <a:ext cx="248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solidFill>
                  <a:srgbClr val="00EFD1"/>
                </a:solidFill>
              </a:rPr>
              <a:t>rod</a:t>
            </a:r>
            <a:r>
              <a:rPr lang="fr-FR" sz="4400"/>
              <a:t>(</a:t>
            </a:r>
            <a:endParaRPr lang="fr-FR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8BB7E-1026-43AC-8ECE-B3732B741448}"/>
              </a:ext>
            </a:extLst>
          </p:cNvPr>
          <p:cNvSpPr txBox="1"/>
          <p:nvPr/>
        </p:nvSpPr>
        <p:spPr>
          <a:xfrm>
            <a:off x="6096000" y="402679"/>
            <a:ext cx="533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/>
              <a:t>)</a:t>
            </a:r>
            <a:endParaRPr lang="fr-FR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00BE5A-9E72-4040-87F2-5FD8BA6D4DD8}"/>
              </a:ext>
            </a:extLst>
          </p:cNvPr>
          <p:cNvSpPr/>
          <p:nvPr/>
        </p:nvSpPr>
        <p:spPr bwMode="auto">
          <a:xfrm>
            <a:off x="5735212" y="1512673"/>
            <a:ext cx="36576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33CD63-D69B-4CEE-816D-FA142C81BF2A}"/>
              </a:ext>
            </a:extLst>
          </p:cNvPr>
          <p:cNvSpPr/>
          <p:nvPr/>
        </p:nvSpPr>
        <p:spPr bwMode="auto">
          <a:xfrm>
            <a:off x="3147006" y="1512673"/>
            <a:ext cx="9144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16392-70E0-415E-ADDA-16B967D36DBE}"/>
              </a:ext>
            </a:extLst>
          </p:cNvPr>
          <p:cNvSpPr txBox="1"/>
          <p:nvPr/>
        </p:nvSpPr>
        <p:spPr>
          <a:xfrm>
            <a:off x="1473200" y="1646707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6F068E-8F46-4CEF-BBA0-5A07B1EA029E}"/>
              </a:ext>
            </a:extLst>
          </p:cNvPr>
          <p:cNvSpPr txBox="1"/>
          <p:nvPr/>
        </p:nvSpPr>
        <p:spPr>
          <a:xfrm>
            <a:off x="4043476" y="1646707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5C5D0-89DC-45AF-B35C-7152C0B85F62}"/>
              </a:ext>
            </a:extLst>
          </p:cNvPr>
          <p:cNvSpPr txBox="1"/>
          <p:nvPr/>
        </p:nvSpPr>
        <p:spPr>
          <a:xfrm>
            <a:off x="9381643" y="1646707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BECD4F-7539-4838-A778-CE72E29362B9}"/>
              </a:ext>
            </a:extLst>
          </p:cNvPr>
          <p:cNvSpPr/>
          <p:nvPr/>
        </p:nvSpPr>
        <p:spPr bwMode="auto">
          <a:xfrm>
            <a:off x="6633963" y="2547038"/>
            <a:ext cx="27432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91B681-06AD-48ED-8556-12A2ECE30FFF}"/>
              </a:ext>
            </a:extLst>
          </p:cNvPr>
          <p:cNvSpPr/>
          <p:nvPr/>
        </p:nvSpPr>
        <p:spPr bwMode="auto">
          <a:xfrm>
            <a:off x="3147006" y="2547038"/>
            <a:ext cx="18288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B54AB-AF51-4736-8F0D-6527AC98D4DA}"/>
              </a:ext>
            </a:extLst>
          </p:cNvPr>
          <p:cNvSpPr txBox="1"/>
          <p:nvPr/>
        </p:nvSpPr>
        <p:spPr>
          <a:xfrm>
            <a:off x="1473200" y="2681072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6394A-13BF-40B1-B75E-055AD9C2122C}"/>
              </a:ext>
            </a:extLst>
          </p:cNvPr>
          <p:cNvSpPr txBox="1"/>
          <p:nvPr/>
        </p:nvSpPr>
        <p:spPr>
          <a:xfrm>
            <a:off x="4935268" y="2681072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50FD7-4CAE-47AB-804B-F6CA856BEFAD}"/>
              </a:ext>
            </a:extLst>
          </p:cNvPr>
          <p:cNvSpPr txBox="1"/>
          <p:nvPr/>
        </p:nvSpPr>
        <p:spPr>
          <a:xfrm>
            <a:off x="9381643" y="2681072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F3786-9961-4F80-84A4-C90BC2710C1C}"/>
              </a:ext>
            </a:extLst>
          </p:cNvPr>
          <p:cNvSpPr/>
          <p:nvPr/>
        </p:nvSpPr>
        <p:spPr bwMode="auto">
          <a:xfrm>
            <a:off x="7548363" y="3581402"/>
            <a:ext cx="18288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8B21B-3E76-4DE3-AC19-E4AF2A9F9091}"/>
              </a:ext>
            </a:extLst>
          </p:cNvPr>
          <p:cNvSpPr/>
          <p:nvPr/>
        </p:nvSpPr>
        <p:spPr bwMode="auto">
          <a:xfrm>
            <a:off x="3147006" y="3581402"/>
            <a:ext cx="27432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937E6-E447-4046-BAC1-223902107F96}"/>
              </a:ext>
            </a:extLst>
          </p:cNvPr>
          <p:cNvSpPr txBox="1"/>
          <p:nvPr/>
        </p:nvSpPr>
        <p:spPr>
          <a:xfrm>
            <a:off x="1473200" y="3715436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CD1AAA-F7FB-4ADB-9BB8-164F6AED2E68}"/>
              </a:ext>
            </a:extLst>
          </p:cNvPr>
          <p:cNvSpPr txBox="1"/>
          <p:nvPr/>
        </p:nvSpPr>
        <p:spPr>
          <a:xfrm>
            <a:off x="5827060" y="3715436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4A63C-0959-41A5-A2CA-2BBCB95E8A13}"/>
              </a:ext>
            </a:extLst>
          </p:cNvPr>
          <p:cNvSpPr txBox="1"/>
          <p:nvPr/>
        </p:nvSpPr>
        <p:spPr>
          <a:xfrm>
            <a:off x="9381643" y="3715436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A5EA98-176F-4EBA-A3E9-2AAC9F135AC4}"/>
              </a:ext>
            </a:extLst>
          </p:cNvPr>
          <p:cNvSpPr/>
          <p:nvPr/>
        </p:nvSpPr>
        <p:spPr bwMode="auto">
          <a:xfrm>
            <a:off x="8467243" y="4615765"/>
            <a:ext cx="914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629AA9-F1B7-4BC8-888D-8F4227C2CD58}"/>
              </a:ext>
            </a:extLst>
          </p:cNvPr>
          <p:cNvSpPr/>
          <p:nvPr/>
        </p:nvSpPr>
        <p:spPr bwMode="auto">
          <a:xfrm>
            <a:off x="3147006" y="4615765"/>
            <a:ext cx="36576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7EE261-4B88-4B0F-9DCA-69FD775E0CAD}"/>
              </a:ext>
            </a:extLst>
          </p:cNvPr>
          <p:cNvSpPr txBox="1"/>
          <p:nvPr/>
        </p:nvSpPr>
        <p:spPr>
          <a:xfrm>
            <a:off x="1473200" y="4749799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7D6DE1-3079-475B-9325-DADAEF462AE5}"/>
              </a:ext>
            </a:extLst>
          </p:cNvPr>
          <p:cNvSpPr txBox="1"/>
          <p:nvPr/>
        </p:nvSpPr>
        <p:spPr>
          <a:xfrm>
            <a:off x="6762394" y="4749799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A1377C-3383-442F-B7A2-024C1632DDF9}"/>
              </a:ext>
            </a:extLst>
          </p:cNvPr>
          <p:cNvSpPr txBox="1"/>
          <p:nvPr/>
        </p:nvSpPr>
        <p:spPr>
          <a:xfrm>
            <a:off x="9381643" y="4749799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D472F04-BA2D-465F-8194-562DA20774BF}"/>
              </a:ext>
            </a:extLst>
          </p:cNvPr>
          <p:cNvCxnSpPr>
            <a:stCxn id="2" idx="2"/>
            <a:endCxn id="18" idx="1"/>
          </p:cNvCxnSpPr>
          <p:nvPr/>
        </p:nvCxnSpPr>
        <p:spPr>
          <a:xfrm rot="16200000" flipH="1">
            <a:off x="744105" y="1240777"/>
            <a:ext cx="797753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FFF8063-374B-461F-A41D-55E4AA417297}"/>
              </a:ext>
            </a:extLst>
          </p:cNvPr>
          <p:cNvCxnSpPr>
            <a:cxnSpLocks/>
            <a:stCxn id="2" idx="2"/>
            <a:endCxn id="23" idx="1"/>
          </p:cNvCxnSpPr>
          <p:nvPr/>
        </p:nvCxnSpPr>
        <p:spPr>
          <a:xfrm rot="16200000" flipH="1">
            <a:off x="226922" y="1757960"/>
            <a:ext cx="1832118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F347903-7387-40E6-9140-551D657158B6}"/>
              </a:ext>
            </a:extLst>
          </p:cNvPr>
          <p:cNvCxnSpPr>
            <a:cxnSpLocks/>
            <a:stCxn id="2" idx="2"/>
            <a:endCxn id="28" idx="1"/>
          </p:cNvCxnSpPr>
          <p:nvPr/>
        </p:nvCxnSpPr>
        <p:spPr>
          <a:xfrm rot="16200000" flipH="1">
            <a:off x="-290260" y="2275142"/>
            <a:ext cx="2866482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DF0D61C-7072-463C-9F53-1C357A597556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-756921" y="2842844"/>
            <a:ext cx="3795322" cy="664919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11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3FB128-E195-4E9F-AFF7-01E2B3EF017E}"/>
              </a:ext>
            </a:extLst>
          </p:cNvPr>
          <p:cNvSpPr/>
          <p:nvPr/>
        </p:nvSpPr>
        <p:spPr bwMode="auto">
          <a:xfrm>
            <a:off x="1524000" y="330200"/>
            <a:ext cx="45720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D50BA-3589-4B10-A69D-8878BE54B04B}"/>
              </a:ext>
            </a:extLst>
          </p:cNvPr>
          <p:cNvSpPr txBox="1"/>
          <p:nvPr/>
        </p:nvSpPr>
        <p:spPr>
          <a:xfrm>
            <a:off x="-431800" y="402679"/>
            <a:ext cx="24891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solidFill>
                  <a:srgbClr val="00EFD1"/>
                </a:solidFill>
              </a:rPr>
              <a:t>rod</a:t>
            </a:r>
            <a:r>
              <a:rPr lang="fr-FR" sz="4400"/>
              <a:t>(</a:t>
            </a:r>
            <a:endParaRPr lang="fr-FR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8BB7E-1026-43AC-8ECE-B3732B741448}"/>
              </a:ext>
            </a:extLst>
          </p:cNvPr>
          <p:cNvSpPr txBox="1"/>
          <p:nvPr/>
        </p:nvSpPr>
        <p:spPr>
          <a:xfrm>
            <a:off x="6096000" y="402679"/>
            <a:ext cx="533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/>
              <a:t>)</a:t>
            </a:r>
            <a:endParaRPr lang="fr-FR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00BE5A-9E72-4040-87F2-5FD8BA6D4DD8}"/>
              </a:ext>
            </a:extLst>
          </p:cNvPr>
          <p:cNvSpPr/>
          <p:nvPr/>
        </p:nvSpPr>
        <p:spPr bwMode="auto">
          <a:xfrm>
            <a:off x="5735212" y="1512673"/>
            <a:ext cx="36576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33CD63-D69B-4CEE-816D-FA142C81BF2A}"/>
              </a:ext>
            </a:extLst>
          </p:cNvPr>
          <p:cNvSpPr/>
          <p:nvPr/>
        </p:nvSpPr>
        <p:spPr bwMode="auto">
          <a:xfrm>
            <a:off x="3147006" y="1512673"/>
            <a:ext cx="9144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16392-70E0-415E-ADDA-16B967D36DBE}"/>
              </a:ext>
            </a:extLst>
          </p:cNvPr>
          <p:cNvSpPr txBox="1"/>
          <p:nvPr/>
        </p:nvSpPr>
        <p:spPr>
          <a:xfrm>
            <a:off x="1473200" y="1646707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6F068E-8F46-4CEF-BBA0-5A07B1EA029E}"/>
              </a:ext>
            </a:extLst>
          </p:cNvPr>
          <p:cNvSpPr txBox="1"/>
          <p:nvPr/>
        </p:nvSpPr>
        <p:spPr>
          <a:xfrm>
            <a:off x="4043476" y="1646707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5C5D0-89DC-45AF-B35C-7152C0B85F62}"/>
              </a:ext>
            </a:extLst>
          </p:cNvPr>
          <p:cNvSpPr txBox="1"/>
          <p:nvPr/>
        </p:nvSpPr>
        <p:spPr>
          <a:xfrm>
            <a:off x="9381643" y="1646707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BECD4F-7539-4838-A778-CE72E29362B9}"/>
              </a:ext>
            </a:extLst>
          </p:cNvPr>
          <p:cNvSpPr/>
          <p:nvPr/>
        </p:nvSpPr>
        <p:spPr bwMode="auto">
          <a:xfrm>
            <a:off x="6633963" y="2547038"/>
            <a:ext cx="27432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91B681-06AD-48ED-8556-12A2ECE30FFF}"/>
              </a:ext>
            </a:extLst>
          </p:cNvPr>
          <p:cNvSpPr/>
          <p:nvPr/>
        </p:nvSpPr>
        <p:spPr bwMode="auto">
          <a:xfrm>
            <a:off x="3147006" y="2547038"/>
            <a:ext cx="18288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B54AB-AF51-4736-8F0D-6527AC98D4DA}"/>
              </a:ext>
            </a:extLst>
          </p:cNvPr>
          <p:cNvSpPr txBox="1"/>
          <p:nvPr/>
        </p:nvSpPr>
        <p:spPr>
          <a:xfrm>
            <a:off x="1473200" y="2681072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56394A-13BF-40B1-B75E-055AD9C2122C}"/>
              </a:ext>
            </a:extLst>
          </p:cNvPr>
          <p:cNvSpPr txBox="1"/>
          <p:nvPr/>
        </p:nvSpPr>
        <p:spPr>
          <a:xfrm>
            <a:off x="4935268" y="2681072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150FD7-4CAE-47AB-804B-F6CA856BEFAD}"/>
              </a:ext>
            </a:extLst>
          </p:cNvPr>
          <p:cNvSpPr txBox="1"/>
          <p:nvPr/>
        </p:nvSpPr>
        <p:spPr>
          <a:xfrm>
            <a:off x="9381643" y="2681072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F3786-9961-4F80-84A4-C90BC2710C1C}"/>
              </a:ext>
            </a:extLst>
          </p:cNvPr>
          <p:cNvSpPr/>
          <p:nvPr/>
        </p:nvSpPr>
        <p:spPr bwMode="auto">
          <a:xfrm>
            <a:off x="7548363" y="3581402"/>
            <a:ext cx="18288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8B21B-3E76-4DE3-AC19-E4AF2A9F9091}"/>
              </a:ext>
            </a:extLst>
          </p:cNvPr>
          <p:cNvSpPr/>
          <p:nvPr/>
        </p:nvSpPr>
        <p:spPr bwMode="auto">
          <a:xfrm>
            <a:off x="3147006" y="3581402"/>
            <a:ext cx="27432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937E6-E447-4046-BAC1-223902107F96}"/>
              </a:ext>
            </a:extLst>
          </p:cNvPr>
          <p:cNvSpPr txBox="1"/>
          <p:nvPr/>
        </p:nvSpPr>
        <p:spPr>
          <a:xfrm>
            <a:off x="1473200" y="3715436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CD1AAA-F7FB-4ADB-9BB8-164F6AED2E68}"/>
              </a:ext>
            </a:extLst>
          </p:cNvPr>
          <p:cNvSpPr txBox="1"/>
          <p:nvPr/>
        </p:nvSpPr>
        <p:spPr>
          <a:xfrm>
            <a:off x="5827060" y="3715436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4A63C-0959-41A5-A2CA-2BBCB95E8A13}"/>
              </a:ext>
            </a:extLst>
          </p:cNvPr>
          <p:cNvSpPr txBox="1"/>
          <p:nvPr/>
        </p:nvSpPr>
        <p:spPr>
          <a:xfrm>
            <a:off x="9381643" y="3715436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A5EA98-176F-4EBA-A3E9-2AAC9F135AC4}"/>
              </a:ext>
            </a:extLst>
          </p:cNvPr>
          <p:cNvSpPr/>
          <p:nvPr/>
        </p:nvSpPr>
        <p:spPr bwMode="auto">
          <a:xfrm>
            <a:off x="8467243" y="4615765"/>
            <a:ext cx="914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629AA9-F1B7-4BC8-888D-8F4227C2CD58}"/>
              </a:ext>
            </a:extLst>
          </p:cNvPr>
          <p:cNvSpPr/>
          <p:nvPr/>
        </p:nvSpPr>
        <p:spPr bwMode="auto">
          <a:xfrm>
            <a:off x="3147006" y="4615765"/>
            <a:ext cx="36576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7EE261-4B88-4B0F-9DCA-69FD775E0CAD}"/>
              </a:ext>
            </a:extLst>
          </p:cNvPr>
          <p:cNvSpPr txBox="1"/>
          <p:nvPr/>
        </p:nvSpPr>
        <p:spPr>
          <a:xfrm>
            <a:off x="1473200" y="4749799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7D6DE1-3079-475B-9325-DADAEF462AE5}"/>
              </a:ext>
            </a:extLst>
          </p:cNvPr>
          <p:cNvSpPr txBox="1"/>
          <p:nvPr/>
        </p:nvSpPr>
        <p:spPr>
          <a:xfrm>
            <a:off x="6762394" y="4749799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A1377C-3383-442F-B7A2-024C1632DDF9}"/>
              </a:ext>
            </a:extLst>
          </p:cNvPr>
          <p:cNvSpPr txBox="1"/>
          <p:nvPr/>
        </p:nvSpPr>
        <p:spPr>
          <a:xfrm>
            <a:off x="9381643" y="4749799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471B8A-203E-4D3B-AC52-5516BBD7C53B}"/>
              </a:ext>
            </a:extLst>
          </p:cNvPr>
          <p:cNvSpPr/>
          <p:nvPr/>
        </p:nvSpPr>
        <p:spPr bwMode="auto">
          <a:xfrm>
            <a:off x="3147006" y="5650127"/>
            <a:ext cx="45720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3CBF81-6012-4DB6-8A92-241BE79B0134}"/>
              </a:ext>
            </a:extLst>
          </p:cNvPr>
          <p:cNvSpPr txBox="1"/>
          <p:nvPr/>
        </p:nvSpPr>
        <p:spPr>
          <a:xfrm>
            <a:off x="1473200" y="5784161"/>
            <a:ext cx="300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[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DA17FF-E193-4A04-9951-FE1C9326D467}"/>
              </a:ext>
            </a:extLst>
          </p:cNvPr>
          <p:cNvSpPr txBox="1"/>
          <p:nvPr/>
        </p:nvSpPr>
        <p:spPr>
          <a:xfrm>
            <a:off x="7784038" y="5784161"/>
            <a:ext cx="1783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]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rod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1D47FD-789B-4677-B20D-ED6D101FF6EC}"/>
              </a:ext>
            </a:extLst>
          </p:cNvPr>
          <p:cNvSpPr txBox="1"/>
          <p:nvPr/>
        </p:nvSpPr>
        <p:spPr>
          <a:xfrm>
            <a:off x="9381643" y="5784161"/>
            <a:ext cx="37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D472F04-BA2D-465F-8194-562DA20774BF}"/>
              </a:ext>
            </a:extLst>
          </p:cNvPr>
          <p:cNvCxnSpPr>
            <a:stCxn id="2" idx="2"/>
            <a:endCxn id="18" idx="1"/>
          </p:cNvCxnSpPr>
          <p:nvPr/>
        </p:nvCxnSpPr>
        <p:spPr>
          <a:xfrm rot="16200000" flipH="1">
            <a:off x="744105" y="1240777"/>
            <a:ext cx="797753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FFF8063-374B-461F-A41D-55E4AA417297}"/>
              </a:ext>
            </a:extLst>
          </p:cNvPr>
          <p:cNvCxnSpPr>
            <a:cxnSpLocks/>
            <a:stCxn id="2" idx="2"/>
            <a:endCxn id="23" idx="1"/>
          </p:cNvCxnSpPr>
          <p:nvPr/>
        </p:nvCxnSpPr>
        <p:spPr>
          <a:xfrm rot="16200000" flipH="1">
            <a:off x="226922" y="1757960"/>
            <a:ext cx="1832118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F347903-7387-40E6-9140-551D657158B6}"/>
              </a:ext>
            </a:extLst>
          </p:cNvPr>
          <p:cNvCxnSpPr>
            <a:cxnSpLocks/>
            <a:stCxn id="2" idx="2"/>
            <a:endCxn id="28" idx="1"/>
          </p:cNvCxnSpPr>
          <p:nvPr/>
        </p:nvCxnSpPr>
        <p:spPr>
          <a:xfrm rot="16200000" flipH="1">
            <a:off x="-290260" y="2275142"/>
            <a:ext cx="2866482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DF0D61C-7072-463C-9F53-1C357A597556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-756921" y="2842844"/>
            <a:ext cx="3795322" cy="664919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6782339-2563-4730-84B2-79E0A90A58D1}"/>
              </a:ext>
            </a:extLst>
          </p:cNvPr>
          <p:cNvCxnSpPr>
            <a:cxnSpLocks/>
            <a:stCxn id="2" idx="2"/>
            <a:endCxn id="38" idx="1"/>
          </p:cNvCxnSpPr>
          <p:nvPr/>
        </p:nvCxnSpPr>
        <p:spPr>
          <a:xfrm rot="16200000" flipH="1">
            <a:off x="-1324622" y="3309504"/>
            <a:ext cx="4935207" cy="660438"/>
          </a:xfrm>
          <a:prstGeom prst="bentConnector2">
            <a:avLst/>
          </a:prstGeom>
          <a:ln w="190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75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60C5A9-9609-4A68-9FEF-2F4C9CCE79B2}"/>
                  </a:ext>
                </a:extLst>
              </p:cNvPr>
              <p:cNvSpPr txBox="1"/>
              <p:nvPr/>
            </p:nvSpPr>
            <p:spPr>
              <a:xfrm>
                <a:off x="1623366" y="1736229"/>
                <a:ext cx="8945269" cy="3385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𝑟𝑜𝑑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44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𝑝𝑟𝑖𝑐𝑒𝑠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𝑟𝑜𝑑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4400" b="0" i="0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𝑝𝑟𝑖𝑐𝑒𝑠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𝑟𝑜𝑑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4400" b="0" i="0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𝑝𝑟𝑖𝑐𝑒𝑠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𝑟𝑜𝑑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4400" b="0" i="0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𝑝𝑟𝑖𝑐𝑒𝑠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𝑟𝑜𝑑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4400" b="0" i="0" smtClean="0">
                          <a:latin typeface="Cambria Math" panose="02040503050406030204" pitchFamily="18" charset="0"/>
                        </a:rPr>
                        <m:t>                              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𝑝𝑟𝑖𝑐𝑒𝑠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𝑟𝑜𝑑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(0))</m:t>
                      </m:r>
                    </m:oMath>
                  </m:oMathPara>
                </a14:m>
                <a:endParaRPr lang="fr-FR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60C5A9-9609-4A68-9FEF-2F4C9CCE7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66" y="1736229"/>
                <a:ext cx="8945269" cy="3385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09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60C5A9-9609-4A68-9FEF-2F4C9CCE79B2}"/>
                  </a:ext>
                </a:extLst>
              </p:cNvPr>
              <p:cNvSpPr txBox="1"/>
              <p:nvPr/>
            </p:nvSpPr>
            <p:spPr>
              <a:xfrm>
                <a:off x="478643" y="3030461"/>
                <a:ext cx="11234742" cy="79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𝑟𝑜𝑑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𝑝𝑟𝑖𝑐𝑒𝑠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e>
                          </m:d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𝑟𝑜𝑑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60C5A9-9609-4A68-9FEF-2F4C9CCE7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43" y="3030461"/>
                <a:ext cx="11234742" cy="797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908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1B0CAE-3285-4D7F-924A-07451FF9CAFD}"/>
              </a:ext>
            </a:extLst>
          </p:cNvPr>
          <p:cNvSpPr/>
          <p:nvPr/>
        </p:nvSpPr>
        <p:spPr bwMode="auto">
          <a:xfrm>
            <a:off x="11259459" y="141583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ADB20-1B63-45AD-B602-3D3337C52E51}"/>
              </a:ext>
            </a:extLst>
          </p:cNvPr>
          <p:cNvSpPr/>
          <p:nvPr/>
        </p:nvSpPr>
        <p:spPr bwMode="auto">
          <a:xfrm>
            <a:off x="10431691" y="141583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623DF-0F64-4B9B-A491-2DD065A2174B}"/>
              </a:ext>
            </a:extLst>
          </p:cNvPr>
          <p:cNvSpPr/>
          <p:nvPr/>
        </p:nvSpPr>
        <p:spPr bwMode="auto">
          <a:xfrm>
            <a:off x="9180284" y="141583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CBEEE-C0BD-49BF-A1EC-2DD6971A0B5C}"/>
              </a:ext>
            </a:extLst>
          </p:cNvPr>
          <p:cNvSpPr/>
          <p:nvPr/>
        </p:nvSpPr>
        <p:spPr bwMode="auto">
          <a:xfrm>
            <a:off x="7020827" y="141583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8251B6-8C86-432A-8754-8CEE084F6595}"/>
              </a:ext>
            </a:extLst>
          </p:cNvPr>
          <p:cNvSpPr/>
          <p:nvPr/>
        </p:nvSpPr>
        <p:spPr bwMode="auto">
          <a:xfrm>
            <a:off x="1398389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2754D-8D37-43E6-A8D7-E78B39250F40}"/>
              </a:ext>
            </a:extLst>
          </p:cNvPr>
          <p:cNvSpPr/>
          <p:nvPr/>
        </p:nvSpPr>
        <p:spPr bwMode="auto">
          <a:xfrm>
            <a:off x="10431691" y="2547951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67625-A306-4B0C-A793-60AFC9A031D5}"/>
              </a:ext>
            </a:extLst>
          </p:cNvPr>
          <p:cNvSpPr/>
          <p:nvPr/>
        </p:nvSpPr>
        <p:spPr bwMode="auto">
          <a:xfrm>
            <a:off x="9578975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E33E3-B3C0-4914-BD8A-533A52A94D43}"/>
              </a:ext>
            </a:extLst>
          </p:cNvPr>
          <p:cNvSpPr/>
          <p:nvPr/>
        </p:nvSpPr>
        <p:spPr bwMode="auto">
          <a:xfrm>
            <a:off x="8726259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DC9954-1E36-4A88-A50A-D529EE029063}"/>
              </a:ext>
            </a:extLst>
          </p:cNvPr>
          <p:cNvSpPr/>
          <p:nvPr/>
        </p:nvSpPr>
        <p:spPr bwMode="auto">
          <a:xfrm>
            <a:off x="7873543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90375-09F9-49F8-9FB2-A148E2A9CBDE}"/>
              </a:ext>
            </a:extLst>
          </p:cNvPr>
          <p:cNvSpPr/>
          <p:nvPr/>
        </p:nvSpPr>
        <p:spPr bwMode="auto">
          <a:xfrm>
            <a:off x="7020827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5A5D98-BD39-4073-B1FE-DB7EA474FA0E}"/>
              </a:ext>
            </a:extLst>
          </p:cNvPr>
          <p:cNvSpPr/>
          <p:nvPr/>
        </p:nvSpPr>
        <p:spPr bwMode="auto">
          <a:xfrm>
            <a:off x="3510667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1C7D3B-D98F-4EF4-97A8-CFE164173871}"/>
              </a:ext>
            </a:extLst>
          </p:cNvPr>
          <p:cNvSpPr/>
          <p:nvPr/>
        </p:nvSpPr>
        <p:spPr bwMode="auto">
          <a:xfrm>
            <a:off x="6168111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582658-C5E6-48CC-9FDF-A3FE2DAE0A44}"/>
              </a:ext>
            </a:extLst>
          </p:cNvPr>
          <p:cNvSpPr/>
          <p:nvPr/>
        </p:nvSpPr>
        <p:spPr bwMode="auto">
          <a:xfrm>
            <a:off x="4417340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26A153-27D7-4AB0-A034-18F250DDF575}"/>
              </a:ext>
            </a:extLst>
          </p:cNvPr>
          <p:cNvSpPr/>
          <p:nvPr/>
        </p:nvSpPr>
        <p:spPr bwMode="auto">
          <a:xfrm>
            <a:off x="5270056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385F14-89E2-453C-B17D-02F3D30CD2B4}"/>
              </a:ext>
            </a:extLst>
          </p:cNvPr>
          <p:cNvSpPr/>
          <p:nvPr/>
        </p:nvSpPr>
        <p:spPr bwMode="auto">
          <a:xfrm>
            <a:off x="3892568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C430C-DC01-4DC1-8A9A-ED96076E6699}"/>
              </a:ext>
            </a:extLst>
          </p:cNvPr>
          <p:cNvSpPr/>
          <p:nvPr/>
        </p:nvSpPr>
        <p:spPr bwMode="auto">
          <a:xfrm>
            <a:off x="4723961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182EE-DA1A-4470-AFBF-8C01C7795481}"/>
              </a:ext>
            </a:extLst>
          </p:cNvPr>
          <p:cNvSpPr/>
          <p:nvPr/>
        </p:nvSpPr>
        <p:spPr bwMode="auto">
          <a:xfrm>
            <a:off x="6763664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AD46E4-0B5E-412F-BB28-38A28160D109}"/>
              </a:ext>
            </a:extLst>
          </p:cNvPr>
          <p:cNvSpPr/>
          <p:nvPr/>
        </p:nvSpPr>
        <p:spPr bwMode="auto">
          <a:xfrm>
            <a:off x="7595057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4E13A-CB02-49A2-A794-50F93C971B45}"/>
              </a:ext>
            </a:extLst>
          </p:cNvPr>
          <p:cNvSpPr/>
          <p:nvPr/>
        </p:nvSpPr>
        <p:spPr bwMode="auto">
          <a:xfrm>
            <a:off x="8803367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74BDD3-0FA9-4662-A96D-FD591D9066BA}"/>
              </a:ext>
            </a:extLst>
          </p:cNvPr>
          <p:cNvSpPr/>
          <p:nvPr/>
        </p:nvSpPr>
        <p:spPr bwMode="auto">
          <a:xfrm>
            <a:off x="5932271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2EB61F-C770-46C7-B0D2-671918888133}"/>
              </a:ext>
            </a:extLst>
          </p:cNvPr>
          <p:cNvSpPr/>
          <p:nvPr/>
        </p:nvSpPr>
        <p:spPr bwMode="auto">
          <a:xfrm>
            <a:off x="5932271" y="4812181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CC505-FA19-4BE6-82B0-6948153A44F2}"/>
              </a:ext>
            </a:extLst>
          </p:cNvPr>
          <p:cNvSpPr/>
          <p:nvPr/>
        </p:nvSpPr>
        <p:spPr bwMode="auto">
          <a:xfrm>
            <a:off x="3061175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96350-06DF-4CD9-BA55-B144694124F4}"/>
              </a:ext>
            </a:extLst>
          </p:cNvPr>
          <p:cNvSpPr/>
          <p:nvPr/>
        </p:nvSpPr>
        <p:spPr bwMode="auto">
          <a:xfrm>
            <a:off x="2229782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1238DF-FB25-4D0C-9CC4-6D32C93C5986}"/>
              </a:ext>
            </a:extLst>
          </p:cNvPr>
          <p:cNvSpPr/>
          <p:nvPr/>
        </p:nvSpPr>
        <p:spPr bwMode="auto">
          <a:xfrm>
            <a:off x="940047" y="4812181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AEAC4-5725-45DF-BF21-45974F01814A}"/>
              </a:ext>
            </a:extLst>
          </p:cNvPr>
          <p:cNvSpPr/>
          <p:nvPr/>
        </p:nvSpPr>
        <p:spPr bwMode="auto">
          <a:xfrm>
            <a:off x="1771440" y="4812181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A1B48E-3253-46D2-8F7E-4D360E522CBC}"/>
              </a:ext>
            </a:extLst>
          </p:cNvPr>
          <p:cNvSpPr/>
          <p:nvPr/>
        </p:nvSpPr>
        <p:spPr bwMode="auto">
          <a:xfrm>
            <a:off x="3061175" y="4812181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308BA8C-74E6-40BB-94A2-F1106249EBE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5400000">
            <a:off x="7531540" y="598484"/>
            <a:ext cx="683557" cy="951147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080A73-1C3A-4103-B3FB-7E40A12C13A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8611268" y="469902"/>
            <a:ext cx="683557" cy="12083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AC6B01B-BBF8-4191-A3D3-AE747FBBE03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9236971" y="-155802"/>
            <a:ext cx="683557" cy="2459717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A6B6438-2CBA-4D7E-A46D-9AD9A20CE5C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9650855" y="-569686"/>
            <a:ext cx="683557" cy="3287485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F0C0056-ADC4-4CB4-AAE6-343768085C77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16200000" flipH="1">
            <a:off x="3458836" y="2121470"/>
            <a:ext cx="685825" cy="171672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BC321BC-4F27-4912-8C14-95D2CB34ED6A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16200000" flipH="1">
            <a:off x="3912172" y="1668133"/>
            <a:ext cx="685825" cy="1078345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B10F763-2BEF-47DA-943B-18B306F6BF23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4338530" y="1241775"/>
            <a:ext cx="685825" cy="193106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802633E-3F08-42C1-94BE-7D793BEF74B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rot="5400000">
            <a:off x="6628474" y="1780948"/>
            <a:ext cx="685825" cy="852716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EACE335-B531-44F3-A28F-A4DCFEB765C8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16200000" flipH="1">
            <a:off x="7481190" y="1780948"/>
            <a:ext cx="685825" cy="852716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0788FDD-9FAD-489A-9535-184FF2B0D8C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5400000">
            <a:off x="8987277" y="1980294"/>
            <a:ext cx="685825" cy="454025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4BA7802-457E-4AF6-A11F-6C9A9EB734F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9413634" y="2007960"/>
            <a:ext cx="685825" cy="39869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FBF8DE4-643F-4351-9401-B385439C5EE4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rot="16200000" flipH="1">
            <a:off x="7344215" y="3052306"/>
            <a:ext cx="681289" cy="57423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4424C3F-5AD8-4A09-8CBB-E63038C82F0D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6086464" y="3221501"/>
            <a:ext cx="681289" cy="23584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14812C2-EC65-4170-9240-F74C9B4E5BB4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rot="16200000" flipH="1">
            <a:off x="6502160" y="3041644"/>
            <a:ext cx="681289" cy="595553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643435C-6AEE-4072-A2AD-2AE82B4196A8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16200000" flipH="1">
            <a:off x="4606923" y="3186110"/>
            <a:ext cx="681289" cy="30662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F1CA77C-B56E-4718-B1A7-38D887E3CE52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16200000" flipH="1">
            <a:off x="3737890" y="3148470"/>
            <a:ext cx="681289" cy="38190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3AF478B-CFA2-4FF5-93A9-A41E2D536B3B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 rot="5400000">
            <a:off x="3322194" y="3114675"/>
            <a:ext cx="681289" cy="449492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0FBB5C8-767F-447E-9909-6139CE4D9C7B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16200000" flipH="1">
            <a:off x="1847291" y="2920657"/>
            <a:ext cx="683557" cy="83525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1E2E725-8213-4DAF-8BE0-D167A890C08D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788660" y="4283876"/>
            <a:ext cx="683557" cy="37305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E68804E-105B-42FC-BA7B-F2A4B97071DD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 rot="16200000" flipH="1">
            <a:off x="1620053" y="4283876"/>
            <a:ext cx="683557" cy="37305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E1C8A63-436F-4A19-835A-1466501FC6E9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>
            <a:off x="3438092" y="4128624"/>
            <a:ext cx="0" cy="6835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3608597-8BBA-45BA-8286-12678FA0639A}"/>
              </a:ext>
            </a:extLst>
          </p:cNvPr>
          <p:cNvCxnSpPr/>
          <p:nvPr/>
        </p:nvCxnSpPr>
        <p:spPr>
          <a:xfrm>
            <a:off x="6309188" y="4128624"/>
            <a:ext cx="0" cy="6835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F012235-4A9E-47C6-80BE-9F12ECF9991B}"/>
              </a:ext>
            </a:extLst>
          </p:cNvPr>
          <p:cNvCxnSpPr/>
          <p:nvPr/>
        </p:nvCxnSpPr>
        <p:spPr>
          <a:xfrm>
            <a:off x="9103176" y="2996507"/>
            <a:ext cx="0" cy="6835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9A217A3-4803-46DD-99BD-51C81DF31FB4}"/>
              </a:ext>
            </a:extLst>
          </p:cNvPr>
          <p:cNvCxnSpPr/>
          <p:nvPr/>
        </p:nvCxnSpPr>
        <p:spPr>
          <a:xfrm>
            <a:off x="10808608" y="1864394"/>
            <a:ext cx="0" cy="6835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3DF25F9-F925-4B18-9065-E8912810F8FA}"/>
              </a:ext>
            </a:extLst>
          </p:cNvPr>
          <p:cNvCxnSpPr/>
          <p:nvPr/>
        </p:nvCxnSpPr>
        <p:spPr>
          <a:xfrm>
            <a:off x="7397744" y="1864394"/>
            <a:ext cx="0" cy="6835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24C76F-AAE7-48B7-A4EC-EB9D1F748B58}"/>
              </a:ext>
            </a:extLst>
          </p:cNvPr>
          <p:cNvCxnSpPr/>
          <p:nvPr/>
        </p:nvCxnSpPr>
        <p:spPr>
          <a:xfrm>
            <a:off x="1771440" y="2996507"/>
            <a:ext cx="0" cy="6835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B38C7F4-E939-413B-A407-495DAAA3E25D}"/>
              </a:ext>
            </a:extLst>
          </p:cNvPr>
          <p:cNvSpPr/>
          <p:nvPr/>
        </p:nvSpPr>
        <p:spPr bwMode="auto">
          <a:xfrm>
            <a:off x="7971974" y="283721"/>
            <a:ext cx="753834" cy="448558"/>
          </a:xfrm>
          <a:prstGeom prst="rect">
            <a:avLst/>
          </a:prstGeom>
          <a:solidFill>
            <a:srgbClr val="F97B57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rod(5)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5C357-2047-4D5A-AEE7-83FF964064E3}"/>
              </a:ext>
            </a:extLst>
          </p:cNvPr>
          <p:cNvSpPr/>
          <p:nvPr/>
        </p:nvSpPr>
        <p:spPr bwMode="auto">
          <a:xfrm>
            <a:off x="3338995" y="1415836"/>
            <a:ext cx="753834" cy="448558"/>
          </a:xfrm>
          <a:prstGeom prst="rect">
            <a:avLst/>
          </a:prstGeom>
          <a:solidFill>
            <a:srgbClr val="F97B57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rod(4)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7883E9-DBA1-4C5C-88A9-3F540CCC27B2}"/>
              </a:ext>
            </a:extLst>
          </p:cNvPr>
          <p:cNvSpPr/>
          <p:nvPr/>
        </p:nvSpPr>
        <p:spPr bwMode="auto">
          <a:xfrm>
            <a:off x="1394523" y="2547951"/>
            <a:ext cx="753834" cy="448558"/>
          </a:xfrm>
          <a:prstGeom prst="rect">
            <a:avLst/>
          </a:prstGeom>
          <a:solidFill>
            <a:srgbClr val="F97B57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rod(3)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C87510-0853-4558-ADC3-349CC3CD1A9C}"/>
              </a:ext>
            </a:extLst>
          </p:cNvPr>
          <p:cNvSpPr/>
          <p:nvPr/>
        </p:nvSpPr>
        <p:spPr bwMode="auto">
          <a:xfrm>
            <a:off x="135660" y="4812181"/>
            <a:ext cx="753834" cy="448558"/>
          </a:xfrm>
          <a:prstGeom prst="rect">
            <a:avLst/>
          </a:prstGeom>
          <a:solidFill>
            <a:srgbClr val="F97B57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rod(1)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53F86-365C-41C1-813C-2DBE348C3D2B}"/>
              </a:ext>
            </a:extLst>
          </p:cNvPr>
          <p:cNvSpPr/>
          <p:nvPr/>
        </p:nvSpPr>
        <p:spPr bwMode="auto">
          <a:xfrm>
            <a:off x="135660" y="5944296"/>
            <a:ext cx="753834" cy="448558"/>
          </a:xfrm>
          <a:prstGeom prst="rect">
            <a:avLst/>
          </a:prstGeom>
          <a:solidFill>
            <a:srgbClr val="F97B57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rod(0)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676A4-CD9C-4EFD-B1AE-E771E62B6CCA}"/>
              </a:ext>
            </a:extLst>
          </p:cNvPr>
          <p:cNvSpPr/>
          <p:nvPr/>
        </p:nvSpPr>
        <p:spPr bwMode="auto">
          <a:xfrm>
            <a:off x="566996" y="3680066"/>
            <a:ext cx="753834" cy="448558"/>
          </a:xfrm>
          <a:prstGeom prst="rect">
            <a:avLst/>
          </a:prstGeom>
          <a:solidFill>
            <a:srgbClr val="F97B57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rod(2)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78C6C8F-DE81-4EEF-8738-F956A04066F3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5400000">
            <a:off x="5690624" y="-1242432"/>
            <a:ext cx="683557" cy="4632979"/>
          </a:xfrm>
          <a:prstGeom prst="bentConnector3">
            <a:avLst/>
          </a:prstGeom>
          <a:ln w="190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293C012-7065-4F51-87A5-FD7F5C890B4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2401898" y="1233936"/>
            <a:ext cx="683557" cy="1944472"/>
          </a:xfrm>
          <a:prstGeom prst="bentConnector3">
            <a:avLst>
              <a:gd name="adj1" fmla="val 50000"/>
            </a:avLst>
          </a:prstGeom>
          <a:ln w="190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494E5BB-FE0B-413F-984D-DC2BB4FE85C1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 rot="5400000">
            <a:off x="1015899" y="2924524"/>
            <a:ext cx="683557" cy="827527"/>
          </a:xfrm>
          <a:prstGeom prst="bentConnector3">
            <a:avLst>
              <a:gd name="adj1" fmla="val 50000"/>
            </a:avLst>
          </a:prstGeom>
          <a:ln w="190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3DFE88D-C725-491D-9907-BAD5613950A8}"/>
              </a:ext>
            </a:extLst>
          </p:cNvPr>
          <p:cNvCxnSpPr>
            <a:cxnSpLocks/>
            <a:stCxn id="32" idx="2"/>
            <a:endCxn id="11" idx="0"/>
          </p:cNvCxnSpPr>
          <p:nvPr/>
        </p:nvCxnSpPr>
        <p:spPr>
          <a:xfrm rot="5400000">
            <a:off x="386467" y="4254734"/>
            <a:ext cx="683557" cy="431336"/>
          </a:xfrm>
          <a:prstGeom prst="bentConnector3">
            <a:avLst>
              <a:gd name="adj1" fmla="val 50000"/>
            </a:avLst>
          </a:prstGeom>
          <a:ln w="190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B2FA25B-7144-4674-B75D-034873D75D0E}"/>
              </a:ext>
            </a:extLst>
          </p:cNvPr>
          <p:cNvCxnSpPr/>
          <p:nvPr/>
        </p:nvCxnSpPr>
        <p:spPr>
          <a:xfrm>
            <a:off x="512577" y="5260739"/>
            <a:ext cx="0" cy="683557"/>
          </a:xfrm>
          <a:prstGeom prst="line">
            <a:avLst/>
          </a:prstGeom>
          <a:ln w="190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Rod cutting</a:t>
            </a:r>
            <a:endParaRPr lang="en-US" sz="13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EF828-0A5E-4992-9898-1F88378849FB}"/>
              </a:ext>
            </a:extLst>
          </p:cNvPr>
          <p:cNvSpPr/>
          <p:nvPr/>
        </p:nvSpPr>
        <p:spPr bwMode="auto">
          <a:xfrm rot="3383098">
            <a:off x="9384113" y="2588633"/>
            <a:ext cx="448207" cy="450092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D0791D-D083-475D-9D9D-BF6A5877CD07}"/>
              </a:ext>
            </a:extLst>
          </p:cNvPr>
          <p:cNvSpPr/>
          <p:nvPr/>
        </p:nvSpPr>
        <p:spPr bwMode="auto">
          <a:xfrm>
            <a:off x="7477384" y="5887009"/>
            <a:ext cx="445035" cy="428066"/>
          </a:xfrm>
          <a:prstGeom prst="ellipse">
            <a:avLst/>
          </a:prstGeom>
          <a:solidFill>
            <a:srgbClr val="686464"/>
          </a:solidFill>
          <a:ln w="38100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9F9259-CC61-4255-BF42-44FC8E596EC0}"/>
              </a:ext>
            </a:extLst>
          </p:cNvPr>
          <p:cNvSpPr/>
          <p:nvPr/>
        </p:nvSpPr>
        <p:spPr bwMode="auto">
          <a:xfrm>
            <a:off x="11294014" y="3363115"/>
            <a:ext cx="445035" cy="428066"/>
          </a:xfrm>
          <a:prstGeom prst="ellipse">
            <a:avLst/>
          </a:prstGeom>
          <a:solidFill>
            <a:srgbClr val="686464"/>
          </a:solidFill>
          <a:ln w="38100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42F128-3A04-42A9-9CCE-CCBC724C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12765">
            <a:off x="9212946" y="3805940"/>
            <a:ext cx="1873055" cy="1873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73B8B2-A56D-426C-A4B6-33FEFD61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12765">
            <a:off x="9212946" y="3805940"/>
            <a:ext cx="1873055" cy="1873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CE89A5-D70D-4317-A52D-5642143A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12765">
            <a:off x="9212947" y="3805940"/>
            <a:ext cx="1873055" cy="18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38041E-5340-4D5F-A494-8DD8D2370116}"/>
                  </a:ext>
                </a:extLst>
              </p:cNvPr>
              <p:cNvSpPr txBox="1"/>
              <p:nvPr/>
            </p:nvSpPr>
            <p:spPr>
              <a:xfrm>
                <a:off x="1721726" y="2367171"/>
                <a:ext cx="8748549" cy="2123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3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13800" b="0" i="1" smtClean="0">
                          <a:latin typeface="Cambria Math" panose="02040503050406030204" pitchFamily="18" charset="0"/>
                        </a:rPr>
                        <m:t>=0→0</m:t>
                      </m:r>
                    </m:oMath>
                  </m:oMathPara>
                </a14:m>
                <a:endParaRPr lang="fr-FR" sz="13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38041E-5340-4D5F-A494-8DD8D237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726" y="2367171"/>
                <a:ext cx="8748549" cy="2123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90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38041E-5340-4D5F-A494-8DD8D2370116}"/>
                  </a:ext>
                </a:extLst>
              </p:cNvPr>
              <p:cNvSpPr txBox="1"/>
              <p:nvPr/>
            </p:nvSpPr>
            <p:spPr>
              <a:xfrm>
                <a:off x="380826" y="3213557"/>
                <a:ext cx="1657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𝑟𝑜𝑑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38041E-5340-4D5F-A494-8DD8D237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6" y="3213557"/>
                <a:ext cx="165769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F8D29D-E63E-44B1-80E3-9102618E9BAD}"/>
                  </a:ext>
                </a:extLst>
              </p:cNvPr>
              <p:cNvSpPr txBox="1"/>
              <p:nvPr/>
            </p:nvSpPr>
            <p:spPr>
              <a:xfrm>
                <a:off x="2596392" y="4278236"/>
                <a:ext cx="7177349" cy="620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𝑝𝑟𝑖𝑐𝑒𝑠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e>
                          </m:d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𝑟𝑜𝑑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F8D29D-E63E-44B1-80E3-9102618E9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392" y="4278236"/>
                <a:ext cx="7177349" cy="620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AF296F-9B2A-4557-B951-01883EA222BE}"/>
                  </a:ext>
                </a:extLst>
              </p:cNvPr>
              <p:cNvSpPr txBox="1"/>
              <p:nvPr/>
            </p:nvSpPr>
            <p:spPr>
              <a:xfrm>
                <a:off x="2615721" y="1841100"/>
                <a:ext cx="67967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AF296F-9B2A-4557-B951-01883EA2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721" y="1841100"/>
                <a:ext cx="67967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2375300D-F928-4F3C-A71D-CB8A6B62330E}"/>
              </a:ext>
            </a:extLst>
          </p:cNvPr>
          <p:cNvSpPr/>
          <p:nvPr/>
        </p:nvSpPr>
        <p:spPr>
          <a:xfrm>
            <a:off x="1936048" y="1757363"/>
            <a:ext cx="569027" cy="3343275"/>
          </a:xfrm>
          <a:prstGeom prst="leftBrace">
            <a:avLst>
              <a:gd name="adj1" fmla="val 3009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9DD66F-C8F5-422C-885C-9E93754D1335}"/>
                  </a:ext>
                </a:extLst>
              </p:cNvPr>
              <p:cNvSpPr txBox="1"/>
              <p:nvPr/>
            </p:nvSpPr>
            <p:spPr>
              <a:xfrm>
                <a:off x="10649410" y="1994988"/>
                <a:ext cx="14761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9DD66F-C8F5-422C-885C-9E93754D1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410" y="1994988"/>
                <a:ext cx="147617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907208-7874-4A0F-93A5-72595C2B1BA0}"/>
                  </a:ext>
                </a:extLst>
              </p:cNvPr>
              <p:cNvSpPr txBox="1"/>
              <p:nvPr/>
            </p:nvSpPr>
            <p:spPr>
              <a:xfrm>
                <a:off x="10385544" y="4432126"/>
                <a:ext cx="18064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907208-7874-4A0F-93A5-72595C2B1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44" y="4432126"/>
                <a:ext cx="180645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9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38041E-5340-4D5F-A494-8DD8D2370116}"/>
                  </a:ext>
                </a:extLst>
              </p:cNvPr>
              <p:cNvSpPr txBox="1"/>
              <p:nvPr/>
            </p:nvSpPr>
            <p:spPr>
              <a:xfrm>
                <a:off x="380826" y="4680407"/>
                <a:ext cx="1657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𝑟𝑜𝑑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38041E-5340-4D5F-A494-8DD8D237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6" y="4680407"/>
                <a:ext cx="165769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F8D29D-E63E-44B1-80E3-9102618E9BAD}"/>
                  </a:ext>
                </a:extLst>
              </p:cNvPr>
              <p:cNvSpPr txBox="1"/>
              <p:nvPr/>
            </p:nvSpPr>
            <p:spPr>
              <a:xfrm>
                <a:off x="2596392" y="5745086"/>
                <a:ext cx="7177349" cy="620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lim>
                          </m:limLow>
                        </m:fName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𝑝𝑟𝑖𝑐𝑒𝑠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𝑙𝑒𝑛𝑔𝑡h</m:t>
                              </m:r>
                            </m:e>
                          </m:d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𝑟𝑜𝑑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F8D29D-E63E-44B1-80E3-9102618E9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392" y="5745086"/>
                <a:ext cx="7177349" cy="620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AF296F-9B2A-4557-B951-01883EA222BE}"/>
                  </a:ext>
                </a:extLst>
              </p:cNvPr>
              <p:cNvSpPr txBox="1"/>
              <p:nvPr/>
            </p:nvSpPr>
            <p:spPr>
              <a:xfrm>
                <a:off x="2615721" y="3307950"/>
                <a:ext cx="67967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AF296F-9B2A-4557-B951-01883EA22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721" y="3307950"/>
                <a:ext cx="67967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2375300D-F928-4F3C-A71D-CB8A6B62330E}"/>
              </a:ext>
            </a:extLst>
          </p:cNvPr>
          <p:cNvSpPr/>
          <p:nvPr/>
        </p:nvSpPr>
        <p:spPr>
          <a:xfrm>
            <a:off x="1936048" y="3224213"/>
            <a:ext cx="569027" cy="3343275"/>
          </a:xfrm>
          <a:prstGeom prst="leftBrace">
            <a:avLst>
              <a:gd name="adj1" fmla="val 3009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9DD66F-C8F5-422C-885C-9E93754D1335}"/>
                  </a:ext>
                </a:extLst>
              </p:cNvPr>
              <p:cNvSpPr txBox="1"/>
              <p:nvPr/>
            </p:nvSpPr>
            <p:spPr>
              <a:xfrm>
                <a:off x="10649410" y="3461838"/>
                <a:ext cx="14761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9DD66F-C8F5-422C-885C-9E93754D1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410" y="3461838"/>
                <a:ext cx="147617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907208-7874-4A0F-93A5-72595C2B1BA0}"/>
                  </a:ext>
                </a:extLst>
              </p:cNvPr>
              <p:cNvSpPr txBox="1"/>
              <p:nvPr/>
            </p:nvSpPr>
            <p:spPr>
              <a:xfrm>
                <a:off x="10385544" y="5898976"/>
                <a:ext cx="18064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907208-7874-4A0F-93A5-72595C2B1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44" y="5898976"/>
                <a:ext cx="180645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>
            <a:extLst>
              <a:ext uri="{FF2B5EF4-FFF2-40B4-BE49-F238E27FC236}">
                <a16:creationId xmlns:a16="http://schemas.microsoft.com/office/drawing/2014/main" id="{894B1A33-3467-4EEE-8E6E-062C7019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24" y="271529"/>
            <a:ext cx="10549683" cy="230832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21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94B1A33-3467-4EEE-8E6E-062C7019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24" y="271529"/>
            <a:ext cx="10549683" cy="230832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151D99-FC51-4ACB-9CE2-B307A5C51973}"/>
                  </a:ext>
                </a:extLst>
              </p:cNvPr>
              <p:cNvSpPr txBox="1"/>
              <p:nvPr/>
            </p:nvSpPr>
            <p:spPr>
              <a:xfrm>
                <a:off x="464694" y="3619500"/>
                <a:ext cx="90475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151D99-FC51-4ACB-9CE2-B307A5C51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3619500"/>
                <a:ext cx="904754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699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94B1A33-3467-4EEE-8E6E-062C7019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24" y="271529"/>
            <a:ext cx="10549683" cy="230832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5C548A-04BD-4ABA-A11C-B83792C19132}"/>
                  </a:ext>
                </a:extLst>
              </p:cNvPr>
              <p:cNvSpPr txBox="1"/>
              <p:nvPr/>
            </p:nvSpPr>
            <p:spPr>
              <a:xfrm>
                <a:off x="464694" y="3065502"/>
                <a:ext cx="20331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(0)=1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5C548A-04BD-4ABA-A11C-B83792C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3065502"/>
                <a:ext cx="203312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CEF61-5051-4D39-B569-809D945E62CC}"/>
                  </a:ext>
                </a:extLst>
              </p:cNvPr>
              <p:cNvSpPr txBox="1"/>
              <p:nvPr/>
            </p:nvSpPr>
            <p:spPr>
              <a:xfrm>
                <a:off x="464694" y="3619500"/>
                <a:ext cx="90475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CEF61-5051-4D39-B569-809D945E6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3619500"/>
                <a:ext cx="904754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66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94B1A33-3467-4EEE-8E6E-062C7019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24" y="271529"/>
            <a:ext cx="10549683" cy="230832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F618B3-F1C3-4542-8089-CD472CC091F9}"/>
                  </a:ext>
                </a:extLst>
              </p:cNvPr>
              <p:cNvSpPr txBox="1"/>
              <p:nvPr/>
            </p:nvSpPr>
            <p:spPr>
              <a:xfrm>
                <a:off x="464694" y="3619500"/>
                <a:ext cx="90475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F618B3-F1C3-4542-8089-CD472CC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3619500"/>
                <a:ext cx="904754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5C548A-04BD-4ABA-A11C-B83792C19132}"/>
                  </a:ext>
                </a:extLst>
              </p:cNvPr>
              <p:cNvSpPr txBox="1"/>
              <p:nvPr/>
            </p:nvSpPr>
            <p:spPr>
              <a:xfrm>
                <a:off x="464694" y="3065502"/>
                <a:ext cx="20331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(0)=1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5C548A-04BD-4ABA-A11C-B83792C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3065502"/>
                <a:ext cx="203312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0D04F4-74A7-40E9-9174-2393005042FD}"/>
                  </a:ext>
                </a:extLst>
              </p:cNvPr>
              <p:cNvSpPr txBox="1"/>
              <p:nvPr/>
            </p:nvSpPr>
            <p:spPr>
              <a:xfrm>
                <a:off x="464694" y="4183023"/>
                <a:ext cx="106569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0D04F4-74A7-40E9-9174-239300504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4183023"/>
                <a:ext cx="1065695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55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94B1A33-3467-4EEE-8E6E-062C7019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24" y="271529"/>
            <a:ext cx="10549683" cy="230832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F618B3-F1C3-4542-8089-CD472CC091F9}"/>
                  </a:ext>
                </a:extLst>
              </p:cNvPr>
              <p:cNvSpPr txBox="1"/>
              <p:nvPr/>
            </p:nvSpPr>
            <p:spPr>
              <a:xfrm>
                <a:off x="464694" y="3619500"/>
                <a:ext cx="106569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−1+1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F618B3-F1C3-4542-8089-CD472CC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3619500"/>
                <a:ext cx="1065695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5C548A-04BD-4ABA-A11C-B83792C19132}"/>
                  </a:ext>
                </a:extLst>
              </p:cNvPr>
              <p:cNvSpPr txBox="1"/>
              <p:nvPr/>
            </p:nvSpPr>
            <p:spPr>
              <a:xfrm>
                <a:off x="464694" y="3065502"/>
                <a:ext cx="20331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(0)=1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5C548A-04BD-4ABA-A11C-B83792C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3065502"/>
                <a:ext cx="203312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0D04F4-74A7-40E9-9174-2393005042FD}"/>
                  </a:ext>
                </a:extLst>
              </p:cNvPr>
              <p:cNvSpPr txBox="1"/>
              <p:nvPr/>
            </p:nvSpPr>
            <p:spPr>
              <a:xfrm>
                <a:off x="464694" y="5621298"/>
                <a:ext cx="106569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00EFD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00EFD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0D04F4-74A7-40E9-9174-239300504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5621298"/>
                <a:ext cx="1065695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EB451364-D6F7-4639-9D58-211245140A11}"/>
              </a:ext>
            </a:extLst>
          </p:cNvPr>
          <p:cNvSpPr/>
          <p:nvPr/>
        </p:nvSpPr>
        <p:spPr>
          <a:xfrm rot="16200000">
            <a:off x="6923531" y="1513331"/>
            <a:ext cx="291315" cy="5616471"/>
          </a:xfrm>
          <a:prstGeom prst="leftBrace">
            <a:avLst>
              <a:gd name="adj1" fmla="val 57311"/>
              <a:gd name="adj2" fmla="val 50000"/>
            </a:avLst>
          </a:prstGeom>
          <a:ln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E2C4F1-8600-4991-AA00-ED6C5EFF4DF6}"/>
                  </a:ext>
                </a:extLst>
              </p:cNvPr>
              <p:cNvSpPr txBox="1"/>
              <p:nvPr/>
            </p:nvSpPr>
            <p:spPr>
              <a:xfrm>
                <a:off x="6069523" y="4535449"/>
                <a:ext cx="19993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E2C4F1-8600-4991-AA00-ED6C5EFF4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523" y="4535449"/>
                <a:ext cx="199932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926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94B1A33-3467-4EEE-8E6E-062C7019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224" y="271529"/>
            <a:ext cx="10549683" cy="230832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F618B3-F1C3-4542-8089-CD472CC091F9}"/>
                  </a:ext>
                </a:extLst>
              </p:cNvPr>
              <p:cNvSpPr txBox="1"/>
              <p:nvPr/>
            </p:nvSpPr>
            <p:spPr>
              <a:xfrm>
                <a:off x="464694" y="3619500"/>
                <a:ext cx="1065695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F618B3-F1C3-4542-8089-CD472CC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3619500"/>
                <a:ext cx="10656956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5C548A-04BD-4ABA-A11C-B83792C19132}"/>
                  </a:ext>
                </a:extLst>
              </p:cNvPr>
              <p:cNvSpPr txBox="1"/>
              <p:nvPr/>
            </p:nvSpPr>
            <p:spPr>
              <a:xfrm>
                <a:off x="464694" y="3065502"/>
                <a:ext cx="20331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(0)=1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5C548A-04BD-4ABA-A11C-B83792C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3065502"/>
                <a:ext cx="203312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67641-92B8-49B5-8AA1-20B283594DB6}"/>
                  </a:ext>
                </a:extLst>
              </p:cNvPr>
              <p:cNvSpPr txBox="1"/>
              <p:nvPr/>
            </p:nvSpPr>
            <p:spPr>
              <a:xfrm>
                <a:off x="464694" y="4221771"/>
                <a:ext cx="73479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67641-92B8-49B5-8AA1-20B283594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4221771"/>
                <a:ext cx="734790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CE8800-5A0E-4FFC-AFE0-DBDF41F7374D}"/>
                  </a:ext>
                </a:extLst>
              </p:cNvPr>
              <p:cNvSpPr txBox="1"/>
              <p:nvPr/>
            </p:nvSpPr>
            <p:spPr>
              <a:xfrm>
                <a:off x="464694" y="4824042"/>
                <a:ext cx="53069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CE8800-5A0E-4FFC-AFE0-DBDF41F7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4" y="4824042"/>
                <a:ext cx="530690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19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F618B3-F1C3-4542-8089-CD472CC091F9}"/>
                  </a:ext>
                </a:extLst>
              </p:cNvPr>
              <p:cNvSpPr txBox="1"/>
              <p:nvPr/>
            </p:nvSpPr>
            <p:spPr>
              <a:xfrm>
                <a:off x="803312" y="663707"/>
                <a:ext cx="7100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−1+1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F618B3-F1C3-4542-8089-CD472CC0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2" y="663707"/>
                <a:ext cx="7100021" cy="369332"/>
              </a:xfrm>
              <a:prstGeom prst="rect">
                <a:avLst/>
              </a:prstGeom>
              <a:blipFill>
                <a:blip r:embed="rId2"/>
                <a:stretch>
                  <a:fillRect l="-1546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5C548A-04BD-4ABA-A11C-B83792C19132}"/>
                  </a:ext>
                </a:extLst>
              </p:cNvPr>
              <p:cNvSpPr txBox="1"/>
              <p:nvPr/>
            </p:nvSpPr>
            <p:spPr>
              <a:xfrm>
                <a:off x="803312" y="246102"/>
                <a:ext cx="1355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(0)=1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5C548A-04BD-4ABA-A11C-B83792C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2" y="246102"/>
                <a:ext cx="1355884" cy="369332"/>
              </a:xfrm>
              <a:prstGeom prst="rect">
                <a:avLst/>
              </a:prstGeom>
              <a:blipFill>
                <a:blip r:embed="rId3"/>
                <a:stretch>
                  <a:fillRect l="-8108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67641-92B8-49B5-8AA1-20B283594DB6}"/>
                  </a:ext>
                </a:extLst>
              </p:cNvPr>
              <p:cNvSpPr txBox="1"/>
              <p:nvPr/>
            </p:nvSpPr>
            <p:spPr>
              <a:xfrm>
                <a:off x="803312" y="1081312"/>
                <a:ext cx="48970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E67641-92B8-49B5-8AA1-20B283594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2" y="1081312"/>
                <a:ext cx="4897046" cy="369332"/>
              </a:xfrm>
              <a:prstGeom prst="rect">
                <a:avLst/>
              </a:prstGeom>
              <a:blipFill>
                <a:blip r:embed="rId4"/>
                <a:stretch>
                  <a:fillRect l="-2242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CE8800-5A0E-4FFC-AFE0-DBDF41F7374D}"/>
                  </a:ext>
                </a:extLst>
              </p:cNvPr>
              <p:cNvSpPr txBox="1"/>
              <p:nvPr/>
            </p:nvSpPr>
            <p:spPr>
              <a:xfrm>
                <a:off x="803312" y="1498917"/>
                <a:ext cx="3537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CE8800-5A0E-4FFC-AFE0-DBDF41F7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2" y="1498917"/>
                <a:ext cx="3537379" cy="369332"/>
              </a:xfrm>
              <a:prstGeom prst="rect">
                <a:avLst/>
              </a:prstGeom>
              <a:blipFill>
                <a:blip r:embed="rId5"/>
                <a:stretch>
                  <a:fillRect l="-3103" b="-3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F1287D-DAB7-4644-A3AF-2AC2B713CE45}"/>
                  </a:ext>
                </a:extLst>
              </p:cNvPr>
              <p:cNvSpPr txBox="1"/>
              <p:nvPr/>
            </p:nvSpPr>
            <p:spPr>
              <a:xfrm>
                <a:off x="803312" y="1916522"/>
                <a:ext cx="5445914" cy="42052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+3∗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+3∗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+7∗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24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fr-FR" sz="2400" b="0">
                    <a:solidFill>
                      <a:srgbClr val="F97B57"/>
                    </a:solidFill>
                  </a:rPr>
                </a:br>
                <a:endParaRPr lang="fr-F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F1287D-DAB7-4644-A3AF-2AC2B713C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2" y="1916522"/>
                <a:ext cx="5445914" cy="4205254"/>
              </a:xfrm>
              <a:prstGeom prst="rect">
                <a:avLst/>
              </a:prstGeom>
              <a:blipFill>
                <a:blip r:embed="rId6"/>
                <a:stretch>
                  <a:fillRect l="-2016"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72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1B0CAE-3285-4D7F-924A-07451FF9CAFD}"/>
              </a:ext>
            </a:extLst>
          </p:cNvPr>
          <p:cNvSpPr/>
          <p:nvPr/>
        </p:nvSpPr>
        <p:spPr bwMode="auto">
          <a:xfrm>
            <a:off x="11259459" y="141583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ADB20-1B63-45AD-B602-3D3337C52E51}"/>
              </a:ext>
            </a:extLst>
          </p:cNvPr>
          <p:cNvSpPr/>
          <p:nvPr/>
        </p:nvSpPr>
        <p:spPr bwMode="auto">
          <a:xfrm>
            <a:off x="10431691" y="141583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623DF-0F64-4B9B-A491-2DD065A2174B}"/>
              </a:ext>
            </a:extLst>
          </p:cNvPr>
          <p:cNvSpPr/>
          <p:nvPr/>
        </p:nvSpPr>
        <p:spPr bwMode="auto">
          <a:xfrm>
            <a:off x="9180284" y="141583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CBEEE-C0BD-49BF-A1EC-2DD6971A0B5C}"/>
              </a:ext>
            </a:extLst>
          </p:cNvPr>
          <p:cNvSpPr/>
          <p:nvPr/>
        </p:nvSpPr>
        <p:spPr bwMode="auto">
          <a:xfrm>
            <a:off x="7020827" y="141583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3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8251B6-8C86-432A-8754-8CEE084F6595}"/>
              </a:ext>
            </a:extLst>
          </p:cNvPr>
          <p:cNvSpPr/>
          <p:nvPr/>
        </p:nvSpPr>
        <p:spPr bwMode="auto">
          <a:xfrm>
            <a:off x="1398389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12754D-8D37-43E6-A8D7-E78B39250F40}"/>
              </a:ext>
            </a:extLst>
          </p:cNvPr>
          <p:cNvSpPr/>
          <p:nvPr/>
        </p:nvSpPr>
        <p:spPr bwMode="auto">
          <a:xfrm>
            <a:off x="10431691" y="2547951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67625-A306-4B0C-A793-60AFC9A031D5}"/>
              </a:ext>
            </a:extLst>
          </p:cNvPr>
          <p:cNvSpPr/>
          <p:nvPr/>
        </p:nvSpPr>
        <p:spPr bwMode="auto">
          <a:xfrm>
            <a:off x="9578975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E33E3-B3C0-4914-BD8A-533A52A94D43}"/>
              </a:ext>
            </a:extLst>
          </p:cNvPr>
          <p:cNvSpPr/>
          <p:nvPr/>
        </p:nvSpPr>
        <p:spPr bwMode="auto">
          <a:xfrm>
            <a:off x="8726259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DC9954-1E36-4A88-A50A-D529EE029063}"/>
              </a:ext>
            </a:extLst>
          </p:cNvPr>
          <p:cNvSpPr/>
          <p:nvPr/>
        </p:nvSpPr>
        <p:spPr bwMode="auto">
          <a:xfrm>
            <a:off x="7873543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90375-09F9-49F8-9FB2-A148E2A9CBDE}"/>
              </a:ext>
            </a:extLst>
          </p:cNvPr>
          <p:cNvSpPr/>
          <p:nvPr/>
        </p:nvSpPr>
        <p:spPr bwMode="auto">
          <a:xfrm>
            <a:off x="7020827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5A5D98-BD39-4073-B1FE-DB7EA474FA0E}"/>
              </a:ext>
            </a:extLst>
          </p:cNvPr>
          <p:cNvSpPr/>
          <p:nvPr/>
        </p:nvSpPr>
        <p:spPr bwMode="auto">
          <a:xfrm>
            <a:off x="3510667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1C7D3B-D98F-4EF4-97A8-CFE164173871}"/>
              </a:ext>
            </a:extLst>
          </p:cNvPr>
          <p:cNvSpPr/>
          <p:nvPr/>
        </p:nvSpPr>
        <p:spPr bwMode="auto">
          <a:xfrm>
            <a:off x="6168111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582658-C5E6-48CC-9FDF-A3FE2DAE0A44}"/>
              </a:ext>
            </a:extLst>
          </p:cNvPr>
          <p:cNvSpPr/>
          <p:nvPr/>
        </p:nvSpPr>
        <p:spPr bwMode="auto">
          <a:xfrm>
            <a:off x="4417340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26A153-27D7-4AB0-A034-18F250DDF575}"/>
              </a:ext>
            </a:extLst>
          </p:cNvPr>
          <p:cNvSpPr/>
          <p:nvPr/>
        </p:nvSpPr>
        <p:spPr bwMode="auto">
          <a:xfrm>
            <a:off x="5270056" y="2550219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385F14-89E2-453C-B17D-02F3D30CD2B4}"/>
              </a:ext>
            </a:extLst>
          </p:cNvPr>
          <p:cNvSpPr/>
          <p:nvPr/>
        </p:nvSpPr>
        <p:spPr bwMode="auto">
          <a:xfrm>
            <a:off x="3892568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C430C-DC01-4DC1-8A9A-ED96076E6699}"/>
              </a:ext>
            </a:extLst>
          </p:cNvPr>
          <p:cNvSpPr/>
          <p:nvPr/>
        </p:nvSpPr>
        <p:spPr bwMode="auto">
          <a:xfrm>
            <a:off x="4723961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182EE-DA1A-4470-AFBF-8C01C7795481}"/>
              </a:ext>
            </a:extLst>
          </p:cNvPr>
          <p:cNvSpPr/>
          <p:nvPr/>
        </p:nvSpPr>
        <p:spPr bwMode="auto">
          <a:xfrm>
            <a:off x="6763664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AD46E4-0B5E-412F-BB28-38A28160D109}"/>
              </a:ext>
            </a:extLst>
          </p:cNvPr>
          <p:cNvSpPr/>
          <p:nvPr/>
        </p:nvSpPr>
        <p:spPr bwMode="auto">
          <a:xfrm>
            <a:off x="7595057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4E13A-CB02-49A2-A794-50F93C971B45}"/>
              </a:ext>
            </a:extLst>
          </p:cNvPr>
          <p:cNvSpPr/>
          <p:nvPr/>
        </p:nvSpPr>
        <p:spPr bwMode="auto">
          <a:xfrm>
            <a:off x="8803367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74BDD3-0FA9-4662-A96D-FD591D9066BA}"/>
              </a:ext>
            </a:extLst>
          </p:cNvPr>
          <p:cNvSpPr/>
          <p:nvPr/>
        </p:nvSpPr>
        <p:spPr bwMode="auto">
          <a:xfrm>
            <a:off x="5932271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2EB61F-C770-46C7-B0D2-671918888133}"/>
              </a:ext>
            </a:extLst>
          </p:cNvPr>
          <p:cNvSpPr/>
          <p:nvPr/>
        </p:nvSpPr>
        <p:spPr bwMode="auto">
          <a:xfrm>
            <a:off x="5932271" y="4812181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CC505-FA19-4BE6-82B0-6948153A44F2}"/>
              </a:ext>
            </a:extLst>
          </p:cNvPr>
          <p:cNvSpPr/>
          <p:nvPr/>
        </p:nvSpPr>
        <p:spPr bwMode="auto">
          <a:xfrm>
            <a:off x="3061175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96350-06DF-4CD9-BA55-B144694124F4}"/>
              </a:ext>
            </a:extLst>
          </p:cNvPr>
          <p:cNvSpPr/>
          <p:nvPr/>
        </p:nvSpPr>
        <p:spPr bwMode="auto">
          <a:xfrm>
            <a:off x="2229782" y="3680066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1238DF-FB25-4D0C-9CC4-6D32C93C5986}"/>
              </a:ext>
            </a:extLst>
          </p:cNvPr>
          <p:cNvSpPr/>
          <p:nvPr/>
        </p:nvSpPr>
        <p:spPr bwMode="auto">
          <a:xfrm>
            <a:off x="940047" y="4812181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AEAC4-5725-45DF-BF21-45974F01814A}"/>
              </a:ext>
            </a:extLst>
          </p:cNvPr>
          <p:cNvSpPr/>
          <p:nvPr/>
        </p:nvSpPr>
        <p:spPr bwMode="auto">
          <a:xfrm>
            <a:off x="1771440" y="4812181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A1B48E-3253-46D2-8F7E-4D360E522CBC}"/>
              </a:ext>
            </a:extLst>
          </p:cNvPr>
          <p:cNvSpPr/>
          <p:nvPr/>
        </p:nvSpPr>
        <p:spPr bwMode="auto">
          <a:xfrm>
            <a:off x="3061175" y="4812181"/>
            <a:ext cx="753834" cy="448558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308BA8C-74E6-40BB-94A2-F1106249EBE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5400000">
            <a:off x="7531540" y="598484"/>
            <a:ext cx="683557" cy="951147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8080A73-1C3A-4103-B3FB-7E40A12C13A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8611268" y="469902"/>
            <a:ext cx="683557" cy="120831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AC6B01B-BBF8-4191-A3D3-AE747FBBE03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9236971" y="-155802"/>
            <a:ext cx="683557" cy="2459717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A6B6438-2CBA-4D7E-A46D-9AD9A20CE5C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9650855" y="-569686"/>
            <a:ext cx="683557" cy="3287485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F0C0056-ADC4-4CB4-AAE6-343768085C77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16200000" flipH="1">
            <a:off x="3458836" y="2121470"/>
            <a:ext cx="685825" cy="171672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BC321BC-4F27-4912-8C14-95D2CB34ED6A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16200000" flipH="1">
            <a:off x="3912172" y="1668133"/>
            <a:ext cx="685825" cy="1078345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B10F763-2BEF-47DA-943B-18B306F6BF23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rot="16200000" flipH="1">
            <a:off x="4338530" y="1241775"/>
            <a:ext cx="685825" cy="193106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802633E-3F08-42C1-94BE-7D793BEF74B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rot="5400000">
            <a:off x="6628474" y="1780948"/>
            <a:ext cx="685825" cy="852716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EACE335-B531-44F3-A28F-A4DCFEB765C8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rot="16200000" flipH="1">
            <a:off x="7481190" y="1780948"/>
            <a:ext cx="685825" cy="852716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0788FDD-9FAD-489A-9535-184FF2B0D8C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5400000">
            <a:off x="8987277" y="1980294"/>
            <a:ext cx="685825" cy="454025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4BA7802-457E-4AF6-A11F-6C9A9EB734F9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9413634" y="2007960"/>
            <a:ext cx="685825" cy="39869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FBF8DE4-643F-4351-9401-B385439C5EE4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rot="16200000" flipH="1">
            <a:off x="7344215" y="3052306"/>
            <a:ext cx="681289" cy="57423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14424C3F-5AD8-4A09-8CBB-E63038C82F0D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6086464" y="3221501"/>
            <a:ext cx="681289" cy="235840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A14812C2-EC65-4170-9240-F74C9B4E5BB4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rot="16200000" flipH="1">
            <a:off x="6502160" y="3041644"/>
            <a:ext cx="681289" cy="595553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643435C-6AEE-4072-A2AD-2AE82B4196A8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16200000" flipH="1">
            <a:off x="4606923" y="3186110"/>
            <a:ext cx="681289" cy="30662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FF1CA77C-B56E-4718-B1A7-38D887E3CE52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16200000" flipH="1">
            <a:off x="3737890" y="3148470"/>
            <a:ext cx="681289" cy="38190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3AF478B-CFA2-4FF5-93A9-A41E2D536B3B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 rot="5400000">
            <a:off x="3322194" y="3114675"/>
            <a:ext cx="681289" cy="449492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0FBB5C8-767F-447E-9909-6139CE4D9C7B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 rot="16200000" flipH="1">
            <a:off x="1847291" y="2920657"/>
            <a:ext cx="683557" cy="835259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1E2E725-8213-4DAF-8BE0-D167A890C08D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rot="16200000" flipH="1">
            <a:off x="788660" y="4283876"/>
            <a:ext cx="683557" cy="37305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E68804E-105B-42FC-BA7B-F2A4B97071DD}"/>
              </a:ext>
            </a:extLst>
          </p:cNvPr>
          <p:cNvCxnSpPr>
            <a:cxnSpLocks/>
            <a:stCxn id="10" idx="2"/>
            <a:endCxn id="34" idx="0"/>
          </p:cNvCxnSpPr>
          <p:nvPr/>
        </p:nvCxnSpPr>
        <p:spPr>
          <a:xfrm rot="16200000" flipH="1">
            <a:off x="1620053" y="4283876"/>
            <a:ext cx="683557" cy="373051"/>
          </a:xfrm>
          <a:prstGeom prst="bentConnector3">
            <a:avLst>
              <a:gd name="adj1" fmla="val 50000"/>
            </a:avLst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E1C8A63-436F-4A19-835A-1466501FC6E9}"/>
              </a:ext>
            </a:extLst>
          </p:cNvPr>
          <p:cNvCxnSpPr>
            <a:stCxn id="30" idx="2"/>
            <a:endCxn id="35" idx="0"/>
          </p:cNvCxnSpPr>
          <p:nvPr/>
        </p:nvCxnSpPr>
        <p:spPr>
          <a:xfrm>
            <a:off x="3438092" y="4128624"/>
            <a:ext cx="0" cy="6835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3608597-8BBA-45BA-8286-12678FA0639A}"/>
              </a:ext>
            </a:extLst>
          </p:cNvPr>
          <p:cNvCxnSpPr/>
          <p:nvPr/>
        </p:nvCxnSpPr>
        <p:spPr>
          <a:xfrm>
            <a:off x="6309188" y="4128624"/>
            <a:ext cx="0" cy="6835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F012235-4A9E-47C6-80BE-9F12ECF9991B}"/>
              </a:ext>
            </a:extLst>
          </p:cNvPr>
          <p:cNvCxnSpPr/>
          <p:nvPr/>
        </p:nvCxnSpPr>
        <p:spPr>
          <a:xfrm>
            <a:off x="9103176" y="2996507"/>
            <a:ext cx="0" cy="6835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9A217A3-4803-46DD-99BD-51C81DF31FB4}"/>
              </a:ext>
            </a:extLst>
          </p:cNvPr>
          <p:cNvCxnSpPr/>
          <p:nvPr/>
        </p:nvCxnSpPr>
        <p:spPr>
          <a:xfrm>
            <a:off x="10808608" y="1864394"/>
            <a:ext cx="0" cy="6835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3DF25F9-F925-4B18-9065-E8912810F8FA}"/>
              </a:ext>
            </a:extLst>
          </p:cNvPr>
          <p:cNvCxnSpPr/>
          <p:nvPr/>
        </p:nvCxnSpPr>
        <p:spPr>
          <a:xfrm>
            <a:off x="7397744" y="1864394"/>
            <a:ext cx="0" cy="6835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24C76F-AAE7-48B7-A4EC-EB9D1F748B58}"/>
              </a:ext>
            </a:extLst>
          </p:cNvPr>
          <p:cNvCxnSpPr/>
          <p:nvPr/>
        </p:nvCxnSpPr>
        <p:spPr>
          <a:xfrm>
            <a:off x="1771440" y="2996507"/>
            <a:ext cx="0" cy="683557"/>
          </a:xfrm>
          <a:prstGeom prst="line">
            <a:avLst/>
          </a:prstGeom>
          <a:ln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B38C7F4-E939-413B-A407-495DAAA3E25D}"/>
              </a:ext>
            </a:extLst>
          </p:cNvPr>
          <p:cNvSpPr/>
          <p:nvPr/>
        </p:nvSpPr>
        <p:spPr bwMode="auto">
          <a:xfrm>
            <a:off x="7971974" y="283721"/>
            <a:ext cx="753834" cy="448558"/>
          </a:xfrm>
          <a:prstGeom prst="rect">
            <a:avLst/>
          </a:prstGeom>
          <a:solidFill>
            <a:srgbClr val="F97B57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rod(5)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5C357-2047-4D5A-AEE7-83FF964064E3}"/>
              </a:ext>
            </a:extLst>
          </p:cNvPr>
          <p:cNvSpPr/>
          <p:nvPr/>
        </p:nvSpPr>
        <p:spPr bwMode="auto">
          <a:xfrm>
            <a:off x="3338995" y="1415836"/>
            <a:ext cx="753834" cy="448558"/>
          </a:xfrm>
          <a:prstGeom prst="rect">
            <a:avLst/>
          </a:prstGeom>
          <a:solidFill>
            <a:srgbClr val="F97B57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rod(4)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7883E9-DBA1-4C5C-88A9-3F540CCC27B2}"/>
              </a:ext>
            </a:extLst>
          </p:cNvPr>
          <p:cNvSpPr/>
          <p:nvPr/>
        </p:nvSpPr>
        <p:spPr bwMode="auto">
          <a:xfrm>
            <a:off x="1394523" y="2547951"/>
            <a:ext cx="753834" cy="448558"/>
          </a:xfrm>
          <a:prstGeom prst="rect">
            <a:avLst/>
          </a:prstGeom>
          <a:solidFill>
            <a:srgbClr val="F97B57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rod(3)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C87510-0853-4558-ADC3-349CC3CD1A9C}"/>
              </a:ext>
            </a:extLst>
          </p:cNvPr>
          <p:cNvSpPr/>
          <p:nvPr/>
        </p:nvSpPr>
        <p:spPr bwMode="auto">
          <a:xfrm>
            <a:off x="135660" y="4812181"/>
            <a:ext cx="753834" cy="448558"/>
          </a:xfrm>
          <a:prstGeom prst="rect">
            <a:avLst/>
          </a:prstGeom>
          <a:solidFill>
            <a:srgbClr val="F97B57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rod(1)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53F86-365C-41C1-813C-2DBE348C3D2B}"/>
              </a:ext>
            </a:extLst>
          </p:cNvPr>
          <p:cNvSpPr/>
          <p:nvPr/>
        </p:nvSpPr>
        <p:spPr bwMode="auto">
          <a:xfrm>
            <a:off x="135660" y="5944296"/>
            <a:ext cx="753834" cy="448558"/>
          </a:xfrm>
          <a:prstGeom prst="rect">
            <a:avLst/>
          </a:prstGeom>
          <a:solidFill>
            <a:srgbClr val="F97B57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rod(0)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676A4-CD9C-4EFD-B1AE-E771E62B6CCA}"/>
              </a:ext>
            </a:extLst>
          </p:cNvPr>
          <p:cNvSpPr/>
          <p:nvPr/>
        </p:nvSpPr>
        <p:spPr bwMode="auto">
          <a:xfrm>
            <a:off x="566996" y="3680066"/>
            <a:ext cx="753834" cy="448558"/>
          </a:xfrm>
          <a:prstGeom prst="rect">
            <a:avLst/>
          </a:prstGeom>
          <a:solidFill>
            <a:srgbClr val="F97B57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rod(2)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78C6C8F-DE81-4EEF-8738-F956A04066F3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5400000">
            <a:off x="5690624" y="-1242432"/>
            <a:ext cx="683557" cy="4632979"/>
          </a:xfrm>
          <a:prstGeom prst="bentConnector3">
            <a:avLst/>
          </a:prstGeom>
          <a:ln w="190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293C012-7065-4F51-87A5-FD7F5C890B4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2401898" y="1233936"/>
            <a:ext cx="683557" cy="1944472"/>
          </a:xfrm>
          <a:prstGeom prst="bentConnector3">
            <a:avLst>
              <a:gd name="adj1" fmla="val 50000"/>
            </a:avLst>
          </a:prstGeom>
          <a:ln w="190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494E5BB-FE0B-413F-984D-DC2BB4FE85C1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 rot="5400000">
            <a:off x="1015899" y="2924524"/>
            <a:ext cx="683557" cy="827527"/>
          </a:xfrm>
          <a:prstGeom prst="bentConnector3">
            <a:avLst>
              <a:gd name="adj1" fmla="val 50000"/>
            </a:avLst>
          </a:prstGeom>
          <a:ln w="190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93DFE88D-C725-491D-9907-BAD5613950A8}"/>
              </a:ext>
            </a:extLst>
          </p:cNvPr>
          <p:cNvCxnSpPr>
            <a:cxnSpLocks/>
            <a:stCxn id="32" idx="2"/>
            <a:endCxn id="11" idx="0"/>
          </p:cNvCxnSpPr>
          <p:nvPr/>
        </p:nvCxnSpPr>
        <p:spPr>
          <a:xfrm rot="5400000">
            <a:off x="386467" y="4254734"/>
            <a:ext cx="683557" cy="431336"/>
          </a:xfrm>
          <a:prstGeom prst="bentConnector3">
            <a:avLst>
              <a:gd name="adj1" fmla="val 50000"/>
            </a:avLst>
          </a:prstGeom>
          <a:ln w="190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B2FA25B-7144-4674-B75D-034873D75D0E}"/>
              </a:ext>
            </a:extLst>
          </p:cNvPr>
          <p:cNvCxnSpPr/>
          <p:nvPr/>
        </p:nvCxnSpPr>
        <p:spPr>
          <a:xfrm>
            <a:off x="512577" y="5260739"/>
            <a:ext cx="0" cy="683557"/>
          </a:xfrm>
          <a:prstGeom prst="line">
            <a:avLst/>
          </a:prstGeom>
          <a:ln w="19050">
            <a:solidFill>
              <a:srgbClr val="F97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4EADD7-D714-4F6A-ABFE-8F1B51D6A8DB}"/>
                  </a:ext>
                </a:extLst>
              </p:cNvPr>
              <p:cNvSpPr txBox="1"/>
              <p:nvPr/>
            </p:nvSpPr>
            <p:spPr>
              <a:xfrm>
                <a:off x="8535422" y="5799243"/>
                <a:ext cx="365657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4EADD7-D714-4F6A-ABFE-8F1B51D6A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422" y="5799243"/>
                <a:ext cx="3656578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4C66D0-7BA5-4F0D-B52D-69BB3936150A}"/>
              </a:ext>
            </a:extLst>
          </p:cNvPr>
          <p:cNvCxnSpPr/>
          <p:nvPr/>
        </p:nvCxnSpPr>
        <p:spPr>
          <a:xfrm flipH="1">
            <a:off x="46727" y="127187"/>
            <a:ext cx="4143375" cy="3009900"/>
          </a:xfrm>
          <a:prstGeom prst="straightConnector1">
            <a:avLst/>
          </a:prstGeom>
          <a:ln w="57150">
            <a:solidFill>
              <a:srgbClr val="F97B57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4D5C5D-6CFE-4BBE-9759-FB43BDF59183}"/>
                  </a:ext>
                </a:extLst>
              </p:cNvPr>
              <p:cNvSpPr txBox="1"/>
              <p:nvPr/>
            </p:nvSpPr>
            <p:spPr>
              <a:xfrm>
                <a:off x="1172902" y="836291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4D5C5D-6CFE-4BBE-9759-FB43BDF59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02" y="836291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30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04657B-ACD6-4CD9-8659-66621509F73F}"/>
              </a:ext>
            </a:extLst>
          </p:cNvPr>
          <p:cNvSpPr/>
          <p:nvPr/>
        </p:nvSpPr>
        <p:spPr bwMode="auto">
          <a:xfrm>
            <a:off x="1790700" y="1117600"/>
            <a:ext cx="8610600" cy="1320800"/>
          </a:xfrm>
          <a:prstGeom prst="rect">
            <a:avLst/>
          </a:prstGeom>
          <a:solidFill>
            <a:srgbClr val="686464"/>
          </a:solidFill>
          <a:ln w="28575">
            <a:solidFill>
              <a:srgbClr val="343D4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2F9D6-69B7-4620-98E6-FA48EFCC4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75817">
            <a:off x="2175807" y="1018440"/>
            <a:ext cx="1873055" cy="1873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EA93E2-1899-4A21-B529-FD44E2E2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75817">
            <a:off x="5499870" y="1018440"/>
            <a:ext cx="1873055" cy="1873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A9BB08-C4E0-4E20-8B3F-A2C33B74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75817">
            <a:off x="6755502" y="1018440"/>
            <a:ext cx="1873055" cy="18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00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EE70242-F2A5-42B8-B38C-92E5E4970A05}"/>
              </a:ext>
            </a:extLst>
          </p:cNvPr>
          <p:cNvSpPr/>
          <p:nvPr/>
        </p:nvSpPr>
        <p:spPr bwMode="auto">
          <a:xfrm>
            <a:off x="556079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8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CDF98E-8487-4C11-BF04-A8760FE007EC}"/>
              </a:ext>
            </a:extLst>
          </p:cNvPr>
          <p:cNvSpPr txBox="1"/>
          <p:nvPr/>
        </p:nvSpPr>
        <p:spPr>
          <a:xfrm>
            <a:off x="317500" y="215900"/>
            <a:ext cx="490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CD3586-7CBE-40B9-82CD-3AF0822DC2EF}"/>
              </a:ext>
            </a:extLst>
          </p:cNvPr>
          <p:cNvSpPr/>
          <p:nvPr/>
        </p:nvSpPr>
        <p:spPr bwMode="auto">
          <a:xfrm>
            <a:off x="5585279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4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7BB798-CD11-437D-A59E-B49CA3A3590B}"/>
              </a:ext>
            </a:extLst>
          </p:cNvPr>
          <p:cNvSpPr/>
          <p:nvPr/>
        </p:nvSpPr>
        <p:spPr bwMode="auto">
          <a:xfrm>
            <a:off x="4327979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5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08721C-B77F-4EAD-8B0F-73909C1F69F9}"/>
              </a:ext>
            </a:extLst>
          </p:cNvPr>
          <p:cNvSpPr/>
          <p:nvPr/>
        </p:nvSpPr>
        <p:spPr bwMode="auto">
          <a:xfrm>
            <a:off x="3070679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6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00A80F-5B50-4A64-B250-196950CF094C}"/>
              </a:ext>
            </a:extLst>
          </p:cNvPr>
          <p:cNvSpPr/>
          <p:nvPr/>
        </p:nvSpPr>
        <p:spPr bwMode="auto">
          <a:xfrm>
            <a:off x="1813379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7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ECC5AB-5EF4-44B9-9AE0-9BFE8A6EFDE7}"/>
              </a:ext>
            </a:extLst>
          </p:cNvPr>
          <p:cNvSpPr/>
          <p:nvPr/>
        </p:nvSpPr>
        <p:spPr bwMode="auto">
          <a:xfrm>
            <a:off x="6842578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2AA5E2-69AC-4BCA-8099-BB95CFB6E194}"/>
              </a:ext>
            </a:extLst>
          </p:cNvPr>
          <p:cNvSpPr/>
          <p:nvPr/>
        </p:nvSpPr>
        <p:spPr bwMode="auto">
          <a:xfrm>
            <a:off x="10614478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BD870C-EA04-4B66-94DF-2A2427139BA7}"/>
              </a:ext>
            </a:extLst>
          </p:cNvPr>
          <p:cNvSpPr/>
          <p:nvPr/>
        </p:nvSpPr>
        <p:spPr bwMode="auto">
          <a:xfrm>
            <a:off x="9357178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8D0C3E1-077A-412B-9761-90CF76AE4255}"/>
              </a:ext>
            </a:extLst>
          </p:cNvPr>
          <p:cNvSpPr/>
          <p:nvPr/>
        </p:nvSpPr>
        <p:spPr bwMode="auto">
          <a:xfrm>
            <a:off x="8099878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C6D5996-C9DA-467F-A9D4-A88B966813FE}"/>
              </a:ext>
            </a:extLst>
          </p:cNvPr>
          <p:cNvCxnSpPr>
            <a:cxnSpLocks/>
            <a:stCxn id="79" idx="0"/>
            <a:endCxn id="78" idx="0"/>
          </p:cNvCxnSpPr>
          <p:nvPr/>
        </p:nvCxnSpPr>
        <p:spPr>
          <a:xfrm rot="5400000" flipH="1" flipV="1">
            <a:off x="10489185" y="5150504"/>
            <a:ext cx="27430" cy="1257300"/>
          </a:xfrm>
          <a:prstGeom prst="curvedConnector3">
            <a:avLst>
              <a:gd name="adj1" fmla="val 17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221E4074-B027-484C-A31D-0A56DD1FB30A}"/>
              </a:ext>
            </a:extLst>
          </p:cNvPr>
          <p:cNvCxnSpPr>
            <a:cxnSpLocks/>
            <a:stCxn id="81" idx="0"/>
            <a:endCxn id="79" idx="0"/>
          </p:cNvCxnSpPr>
          <p:nvPr/>
        </p:nvCxnSpPr>
        <p:spPr>
          <a:xfrm rot="5400000" flipH="1" flipV="1">
            <a:off x="9231885" y="5150504"/>
            <a:ext cx="27430" cy="1257300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CCD67CCC-D2EA-4FE5-AFBB-B556765C2DC8}"/>
              </a:ext>
            </a:extLst>
          </p:cNvPr>
          <p:cNvCxnSpPr>
            <a:cxnSpLocks/>
            <a:stCxn id="81" idx="0"/>
            <a:endCxn id="78" idx="0"/>
          </p:cNvCxnSpPr>
          <p:nvPr/>
        </p:nvCxnSpPr>
        <p:spPr>
          <a:xfrm rot="5400000" flipH="1" flipV="1">
            <a:off x="9860535" y="4521854"/>
            <a:ext cx="27430" cy="2514600"/>
          </a:xfrm>
          <a:prstGeom prst="curvedConnector3">
            <a:avLst>
              <a:gd name="adj1" fmla="val 30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8EB943BF-1F43-4F49-9A50-08CC6C87304A}"/>
              </a:ext>
            </a:extLst>
          </p:cNvPr>
          <p:cNvCxnSpPr>
            <a:cxnSpLocks/>
            <a:stCxn id="76" idx="0"/>
            <a:endCxn id="81" idx="0"/>
          </p:cNvCxnSpPr>
          <p:nvPr/>
        </p:nvCxnSpPr>
        <p:spPr>
          <a:xfrm rot="5400000" flipH="1" flipV="1">
            <a:off x="7974585" y="5150504"/>
            <a:ext cx="27430" cy="1257300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FD7DD4F4-C101-4C7A-9053-CDF3E1CBDDFB}"/>
              </a:ext>
            </a:extLst>
          </p:cNvPr>
          <p:cNvCxnSpPr>
            <a:cxnSpLocks/>
            <a:stCxn id="76" idx="0"/>
            <a:endCxn id="79" idx="0"/>
          </p:cNvCxnSpPr>
          <p:nvPr/>
        </p:nvCxnSpPr>
        <p:spPr>
          <a:xfrm rot="5400000" flipH="1" flipV="1">
            <a:off x="8603235" y="4521854"/>
            <a:ext cx="27430" cy="2514600"/>
          </a:xfrm>
          <a:prstGeom prst="curvedConnector3">
            <a:avLst>
              <a:gd name="adj1" fmla="val 322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AE1F038-D1FD-4DEB-8646-AA194650F7B5}"/>
              </a:ext>
            </a:extLst>
          </p:cNvPr>
          <p:cNvCxnSpPr>
            <a:cxnSpLocks/>
            <a:stCxn id="76" idx="0"/>
            <a:endCxn id="78" idx="0"/>
          </p:cNvCxnSpPr>
          <p:nvPr/>
        </p:nvCxnSpPr>
        <p:spPr>
          <a:xfrm rot="5400000" flipH="1" flipV="1">
            <a:off x="9231885" y="3893204"/>
            <a:ext cx="27430" cy="3771900"/>
          </a:xfrm>
          <a:prstGeom prst="curvedConnector3">
            <a:avLst>
              <a:gd name="adj1" fmla="val 4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AA0B405B-CB96-4872-818D-9B57529A9F14}"/>
              </a:ext>
            </a:extLst>
          </p:cNvPr>
          <p:cNvCxnSpPr>
            <a:cxnSpLocks/>
            <a:stCxn id="70" idx="0"/>
            <a:endCxn id="76" idx="0"/>
          </p:cNvCxnSpPr>
          <p:nvPr/>
        </p:nvCxnSpPr>
        <p:spPr>
          <a:xfrm rot="5400000" flipH="1" flipV="1">
            <a:off x="6717285" y="5150506"/>
            <a:ext cx="27430" cy="1257299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E395096E-04AE-4EFB-98A0-D1EEECC53383}"/>
              </a:ext>
            </a:extLst>
          </p:cNvPr>
          <p:cNvCxnSpPr>
            <a:cxnSpLocks/>
            <a:stCxn id="70" idx="0"/>
            <a:endCxn id="81" idx="0"/>
          </p:cNvCxnSpPr>
          <p:nvPr/>
        </p:nvCxnSpPr>
        <p:spPr>
          <a:xfrm rot="5400000" flipH="1" flipV="1">
            <a:off x="7345935" y="4521856"/>
            <a:ext cx="27430" cy="2514599"/>
          </a:xfrm>
          <a:prstGeom prst="curvedConnector3">
            <a:avLst>
              <a:gd name="adj1" fmla="val 30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A85357A-35C4-4AAE-8D17-8A6BB32FF459}"/>
              </a:ext>
            </a:extLst>
          </p:cNvPr>
          <p:cNvCxnSpPr>
            <a:cxnSpLocks/>
            <a:stCxn id="70" idx="0"/>
            <a:endCxn id="79" idx="0"/>
          </p:cNvCxnSpPr>
          <p:nvPr/>
        </p:nvCxnSpPr>
        <p:spPr>
          <a:xfrm rot="5400000" flipH="1" flipV="1">
            <a:off x="7974585" y="3893206"/>
            <a:ext cx="27430" cy="3771899"/>
          </a:xfrm>
          <a:prstGeom prst="curvedConnector3">
            <a:avLst>
              <a:gd name="adj1" fmla="val 510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B335CE83-787E-41F3-BD25-505C983391FB}"/>
              </a:ext>
            </a:extLst>
          </p:cNvPr>
          <p:cNvCxnSpPr>
            <a:cxnSpLocks/>
            <a:stCxn id="70" idx="0"/>
            <a:endCxn id="78" idx="0"/>
          </p:cNvCxnSpPr>
          <p:nvPr/>
        </p:nvCxnSpPr>
        <p:spPr>
          <a:xfrm rot="5400000" flipH="1" flipV="1">
            <a:off x="8603235" y="3264556"/>
            <a:ext cx="27430" cy="5029199"/>
          </a:xfrm>
          <a:prstGeom prst="curvedConnector3">
            <a:avLst>
              <a:gd name="adj1" fmla="val 69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153D5762-A455-4211-B057-469D41C4EF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47286" y="5150506"/>
            <a:ext cx="27430" cy="1257299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3797128E-0647-4710-9238-A7F67B6677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5936" y="4521856"/>
            <a:ext cx="27430" cy="2514599"/>
          </a:xfrm>
          <a:prstGeom prst="curvedConnector3">
            <a:avLst>
              <a:gd name="adj1" fmla="val 30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E24C03D-388B-4C0D-A3E0-F82334AE5E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04586" y="3893206"/>
            <a:ext cx="27430" cy="3771899"/>
          </a:xfrm>
          <a:prstGeom prst="curvedConnector3">
            <a:avLst>
              <a:gd name="adj1" fmla="val 510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6E8C809-2A7F-4019-9990-60C5C01745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33236" y="3264556"/>
            <a:ext cx="27430" cy="5029199"/>
          </a:xfrm>
          <a:prstGeom prst="curvedConnector3">
            <a:avLst>
              <a:gd name="adj1" fmla="val 69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5CBC2F62-BE59-4571-B743-F4D5FEB6126F}"/>
              </a:ext>
            </a:extLst>
          </p:cNvPr>
          <p:cNvCxnSpPr>
            <a:cxnSpLocks/>
            <a:stCxn id="72" idx="0"/>
            <a:endCxn id="78" idx="0"/>
          </p:cNvCxnSpPr>
          <p:nvPr/>
        </p:nvCxnSpPr>
        <p:spPr>
          <a:xfrm rot="5400000" flipH="1" flipV="1">
            <a:off x="7974585" y="2635906"/>
            <a:ext cx="27430" cy="6286499"/>
          </a:xfrm>
          <a:prstGeom prst="curvedConnector3">
            <a:avLst>
              <a:gd name="adj1" fmla="val 885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B911D64C-748E-4E1E-BD60-3C29636499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9986" y="5150506"/>
            <a:ext cx="27430" cy="1257299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78CB1425-A278-458D-A125-6E88DCF5AF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8636" y="4521856"/>
            <a:ext cx="27430" cy="2514599"/>
          </a:xfrm>
          <a:prstGeom prst="curvedConnector3">
            <a:avLst>
              <a:gd name="adj1" fmla="val 30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5220886A-0D83-49A8-B8A7-597306E990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47286" y="3893206"/>
            <a:ext cx="27430" cy="3771899"/>
          </a:xfrm>
          <a:prstGeom prst="curvedConnector3">
            <a:avLst>
              <a:gd name="adj1" fmla="val 510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7B306A26-C389-4D45-8886-6D990592CA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5936" y="3264556"/>
            <a:ext cx="27430" cy="5029199"/>
          </a:xfrm>
          <a:prstGeom prst="curvedConnector3">
            <a:avLst>
              <a:gd name="adj1" fmla="val 69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82BCD8FD-CECE-40DF-B18B-1BD9621DC0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17285" y="2635906"/>
            <a:ext cx="27430" cy="6286499"/>
          </a:xfrm>
          <a:prstGeom prst="curvedConnector3">
            <a:avLst>
              <a:gd name="adj1" fmla="val 885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A58F5066-1324-45B5-A616-12939D2A50EC}"/>
              </a:ext>
            </a:extLst>
          </p:cNvPr>
          <p:cNvCxnSpPr>
            <a:cxnSpLocks/>
            <a:stCxn id="73" idx="0"/>
            <a:endCxn id="78" idx="0"/>
          </p:cNvCxnSpPr>
          <p:nvPr/>
        </p:nvCxnSpPr>
        <p:spPr>
          <a:xfrm rot="5400000" flipH="1" flipV="1">
            <a:off x="7345935" y="2007256"/>
            <a:ext cx="27430" cy="7543799"/>
          </a:xfrm>
          <a:prstGeom prst="curvedConnector3">
            <a:avLst>
              <a:gd name="adj1" fmla="val 105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7869EDDC-916E-4051-94BF-BDE51FDD06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32685" y="5150506"/>
            <a:ext cx="27430" cy="1257299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E9888180-7FF9-461A-B4C3-9BBBA0DC52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1335" y="4521856"/>
            <a:ext cx="27430" cy="2514599"/>
          </a:xfrm>
          <a:prstGeom prst="curvedConnector3">
            <a:avLst>
              <a:gd name="adj1" fmla="val 30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E47FD0C5-20DE-46B9-86DB-F81B7B18A4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9985" y="3893206"/>
            <a:ext cx="27430" cy="3771899"/>
          </a:xfrm>
          <a:prstGeom prst="curvedConnector3">
            <a:avLst>
              <a:gd name="adj1" fmla="val 510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350F87FE-AEA6-4B24-9781-12589B7236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8635" y="3264556"/>
            <a:ext cx="27430" cy="5029199"/>
          </a:xfrm>
          <a:prstGeom prst="curvedConnector3">
            <a:avLst>
              <a:gd name="adj1" fmla="val 69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93ADFC03-A355-43C7-A6FB-410D4BCA32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59984" y="2635906"/>
            <a:ext cx="27430" cy="6286499"/>
          </a:xfrm>
          <a:prstGeom prst="curvedConnector3">
            <a:avLst>
              <a:gd name="adj1" fmla="val 885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800DAC60-3B94-48F5-A27B-2692133D6C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8634" y="2007256"/>
            <a:ext cx="27430" cy="7543799"/>
          </a:xfrm>
          <a:prstGeom prst="curvedConnector3">
            <a:avLst>
              <a:gd name="adj1" fmla="val 105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E4CB022D-E254-4E71-AA22-3351A0053C78}"/>
              </a:ext>
            </a:extLst>
          </p:cNvPr>
          <p:cNvCxnSpPr>
            <a:cxnSpLocks/>
            <a:stCxn id="75" idx="0"/>
            <a:endCxn id="78" idx="0"/>
          </p:cNvCxnSpPr>
          <p:nvPr/>
        </p:nvCxnSpPr>
        <p:spPr>
          <a:xfrm rot="5400000" flipH="1" flipV="1">
            <a:off x="6717285" y="1378606"/>
            <a:ext cx="27430" cy="8801099"/>
          </a:xfrm>
          <a:prstGeom prst="curvedConnector3">
            <a:avLst>
              <a:gd name="adj1" fmla="val 12257142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FEE6A9A0-E1A3-43EC-AED5-788B15FCE7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75385" y="5150506"/>
            <a:ext cx="27430" cy="1257299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DDE171CB-0207-4F05-8E84-D55A1C683F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04035" y="4521856"/>
            <a:ext cx="27430" cy="2514599"/>
          </a:xfrm>
          <a:prstGeom prst="curvedConnector3">
            <a:avLst>
              <a:gd name="adj1" fmla="val 30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6D9B9736-DDBF-47B5-A629-8BBF7D7F5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32685" y="3893206"/>
            <a:ext cx="27430" cy="3771899"/>
          </a:xfrm>
          <a:prstGeom prst="curvedConnector3">
            <a:avLst>
              <a:gd name="adj1" fmla="val 510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656ADC3C-D152-4C0B-90D3-8D4B7DEDE5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1335" y="3264556"/>
            <a:ext cx="27430" cy="5029199"/>
          </a:xfrm>
          <a:prstGeom prst="curvedConnector3">
            <a:avLst>
              <a:gd name="adj1" fmla="val 69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FCB9131-3512-4D24-BE85-3810636DF0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2684" y="2635906"/>
            <a:ext cx="27430" cy="6286499"/>
          </a:xfrm>
          <a:prstGeom prst="curvedConnector3">
            <a:avLst>
              <a:gd name="adj1" fmla="val 885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F6DF0217-414E-4F03-9832-2FC240A12D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31334" y="2007256"/>
            <a:ext cx="27430" cy="7543799"/>
          </a:xfrm>
          <a:prstGeom prst="curvedConnector3">
            <a:avLst>
              <a:gd name="adj1" fmla="val 105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DE33041E-41F3-4D10-9FAA-68C881D117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59985" y="1378606"/>
            <a:ext cx="27430" cy="8801099"/>
          </a:xfrm>
          <a:prstGeom prst="curvedConnector3">
            <a:avLst>
              <a:gd name="adj1" fmla="val 12257142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57500AB9-923B-4FD6-A986-3179BAD0E97F}"/>
              </a:ext>
            </a:extLst>
          </p:cNvPr>
          <p:cNvCxnSpPr>
            <a:cxnSpLocks/>
            <a:stCxn id="24" idx="0"/>
            <a:endCxn id="78" idx="0"/>
          </p:cNvCxnSpPr>
          <p:nvPr/>
        </p:nvCxnSpPr>
        <p:spPr>
          <a:xfrm rot="5400000" flipH="1" flipV="1">
            <a:off x="6088635" y="749956"/>
            <a:ext cx="27430" cy="10058399"/>
          </a:xfrm>
          <a:prstGeom prst="curvedConnector3">
            <a:avLst>
              <a:gd name="adj1" fmla="val 14057134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45462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EE70242-F2A5-42B8-B38C-92E5E4970A05}"/>
              </a:ext>
            </a:extLst>
          </p:cNvPr>
          <p:cNvSpPr/>
          <p:nvPr/>
        </p:nvSpPr>
        <p:spPr bwMode="auto">
          <a:xfrm>
            <a:off x="556079" y="5804807"/>
            <a:ext cx="1021443" cy="625929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rod(8)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CDF98E-8487-4C11-BF04-A8760FE007EC}"/>
              </a:ext>
            </a:extLst>
          </p:cNvPr>
          <p:cNvSpPr txBox="1"/>
          <p:nvPr/>
        </p:nvSpPr>
        <p:spPr>
          <a:xfrm>
            <a:off x="317500" y="215900"/>
            <a:ext cx="490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CD3586-7CBE-40B9-82CD-3AF0822DC2EF}"/>
              </a:ext>
            </a:extLst>
          </p:cNvPr>
          <p:cNvSpPr/>
          <p:nvPr/>
        </p:nvSpPr>
        <p:spPr bwMode="auto">
          <a:xfrm>
            <a:off x="5585279" y="5804807"/>
            <a:ext cx="1021443" cy="625929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rod(4)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7BB798-CD11-437D-A59E-B49CA3A3590B}"/>
              </a:ext>
            </a:extLst>
          </p:cNvPr>
          <p:cNvSpPr/>
          <p:nvPr/>
        </p:nvSpPr>
        <p:spPr bwMode="auto">
          <a:xfrm>
            <a:off x="4327979" y="5804807"/>
            <a:ext cx="1021443" cy="625929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rod(5)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08721C-B77F-4EAD-8B0F-73909C1F69F9}"/>
              </a:ext>
            </a:extLst>
          </p:cNvPr>
          <p:cNvSpPr/>
          <p:nvPr/>
        </p:nvSpPr>
        <p:spPr bwMode="auto">
          <a:xfrm>
            <a:off x="3070679" y="5804807"/>
            <a:ext cx="1021443" cy="625929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rod(6)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00A80F-5B50-4A64-B250-196950CF094C}"/>
              </a:ext>
            </a:extLst>
          </p:cNvPr>
          <p:cNvSpPr/>
          <p:nvPr/>
        </p:nvSpPr>
        <p:spPr bwMode="auto">
          <a:xfrm>
            <a:off x="1813379" y="5804807"/>
            <a:ext cx="1021443" cy="625929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343D46"/>
                </a:solidFill>
                <a:latin typeface="Consolas" panose="020B0609020204030204" pitchFamily="49" charset="0"/>
              </a:rPr>
              <a:t>rod(7)</a:t>
            </a:r>
            <a:endParaRPr lang="fr-FR" sz="2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ECC5AB-5EF4-44B9-9AE0-9BFE8A6EFDE7}"/>
              </a:ext>
            </a:extLst>
          </p:cNvPr>
          <p:cNvSpPr/>
          <p:nvPr/>
        </p:nvSpPr>
        <p:spPr bwMode="auto">
          <a:xfrm>
            <a:off x="6842578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3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D2AA5E2-69AC-4BCA-8099-BB95CFB6E194}"/>
              </a:ext>
            </a:extLst>
          </p:cNvPr>
          <p:cNvSpPr/>
          <p:nvPr/>
        </p:nvSpPr>
        <p:spPr bwMode="auto">
          <a:xfrm>
            <a:off x="10614478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0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BD870C-EA04-4B66-94DF-2A2427139BA7}"/>
              </a:ext>
            </a:extLst>
          </p:cNvPr>
          <p:cNvSpPr/>
          <p:nvPr/>
        </p:nvSpPr>
        <p:spPr bwMode="auto">
          <a:xfrm>
            <a:off x="9357178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1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8D0C3E1-077A-412B-9761-90CF76AE4255}"/>
              </a:ext>
            </a:extLst>
          </p:cNvPr>
          <p:cNvSpPr/>
          <p:nvPr/>
        </p:nvSpPr>
        <p:spPr bwMode="auto">
          <a:xfrm>
            <a:off x="8099878" y="5804807"/>
            <a:ext cx="1021443" cy="625929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2000">
                <a:latin typeface="Consolas" panose="020B0609020204030204" pitchFamily="49" charset="0"/>
              </a:rPr>
              <a:t>(</a:t>
            </a:r>
            <a:r>
              <a:rPr lang="fr-FR" sz="2000">
                <a:solidFill>
                  <a:srgbClr val="F9AD57"/>
                </a:solidFill>
                <a:latin typeface="Consolas" panose="020B0609020204030204" pitchFamily="49" charset="0"/>
              </a:rPr>
              <a:t>2</a:t>
            </a:r>
            <a:r>
              <a:rPr lang="fr-FR" sz="2000">
                <a:latin typeface="Consolas" panose="020B0609020204030204" pitchFamily="49" charset="0"/>
              </a:rPr>
              <a:t>)</a:t>
            </a:r>
            <a:endParaRPr lang="fr-FR" sz="2000" dirty="0">
              <a:latin typeface="Consolas" panose="020B0609020204030204" pitchFamily="49" charset="0"/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C6D5996-C9DA-467F-A9D4-A88B966813FE}"/>
              </a:ext>
            </a:extLst>
          </p:cNvPr>
          <p:cNvCxnSpPr>
            <a:cxnSpLocks/>
            <a:stCxn id="79" idx="0"/>
            <a:endCxn id="78" idx="0"/>
          </p:cNvCxnSpPr>
          <p:nvPr/>
        </p:nvCxnSpPr>
        <p:spPr>
          <a:xfrm rot="5400000" flipH="1" flipV="1">
            <a:off x="10489185" y="5150504"/>
            <a:ext cx="27430" cy="1257300"/>
          </a:xfrm>
          <a:prstGeom prst="curvedConnector3">
            <a:avLst>
              <a:gd name="adj1" fmla="val 17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221E4074-B027-484C-A31D-0A56DD1FB30A}"/>
              </a:ext>
            </a:extLst>
          </p:cNvPr>
          <p:cNvCxnSpPr>
            <a:cxnSpLocks/>
            <a:stCxn id="81" idx="0"/>
            <a:endCxn id="79" idx="0"/>
          </p:cNvCxnSpPr>
          <p:nvPr/>
        </p:nvCxnSpPr>
        <p:spPr>
          <a:xfrm rot="5400000" flipH="1" flipV="1">
            <a:off x="9231885" y="5150504"/>
            <a:ext cx="27430" cy="1257300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CCD67CCC-D2EA-4FE5-AFBB-B556765C2DC8}"/>
              </a:ext>
            </a:extLst>
          </p:cNvPr>
          <p:cNvCxnSpPr>
            <a:cxnSpLocks/>
            <a:stCxn id="81" idx="0"/>
            <a:endCxn id="78" idx="0"/>
          </p:cNvCxnSpPr>
          <p:nvPr/>
        </p:nvCxnSpPr>
        <p:spPr>
          <a:xfrm rot="5400000" flipH="1" flipV="1">
            <a:off x="9860535" y="4521854"/>
            <a:ext cx="27430" cy="2514600"/>
          </a:xfrm>
          <a:prstGeom prst="curvedConnector3">
            <a:avLst>
              <a:gd name="adj1" fmla="val 30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8EB943BF-1F43-4F49-9A50-08CC6C87304A}"/>
              </a:ext>
            </a:extLst>
          </p:cNvPr>
          <p:cNvCxnSpPr>
            <a:cxnSpLocks/>
            <a:stCxn id="76" idx="0"/>
            <a:endCxn id="81" idx="0"/>
          </p:cNvCxnSpPr>
          <p:nvPr/>
        </p:nvCxnSpPr>
        <p:spPr>
          <a:xfrm rot="5400000" flipH="1" flipV="1">
            <a:off x="7974585" y="5150504"/>
            <a:ext cx="27430" cy="1257300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FD7DD4F4-C101-4C7A-9053-CDF3E1CBDDFB}"/>
              </a:ext>
            </a:extLst>
          </p:cNvPr>
          <p:cNvCxnSpPr>
            <a:cxnSpLocks/>
            <a:stCxn id="76" idx="0"/>
            <a:endCxn id="79" idx="0"/>
          </p:cNvCxnSpPr>
          <p:nvPr/>
        </p:nvCxnSpPr>
        <p:spPr>
          <a:xfrm rot="5400000" flipH="1" flipV="1">
            <a:off x="8603235" y="4521854"/>
            <a:ext cx="27430" cy="2514600"/>
          </a:xfrm>
          <a:prstGeom prst="curvedConnector3">
            <a:avLst>
              <a:gd name="adj1" fmla="val 322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6AE1F038-D1FD-4DEB-8646-AA194650F7B5}"/>
              </a:ext>
            </a:extLst>
          </p:cNvPr>
          <p:cNvCxnSpPr>
            <a:cxnSpLocks/>
            <a:stCxn id="76" idx="0"/>
            <a:endCxn id="78" idx="0"/>
          </p:cNvCxnSpPr>
          <p:nvPr/>
        </p:nvCxnSpPr>
        <p:spPr>
          <a:xfrm rot="5400000" flipH="1" flipV="1">
            <a:off x="9231885" y="3893204"/>
            <a:ext cx="27430" cy="3771900"/>
          </a:xfrm>
          <a:prstGeom prst="curvedConnector3">
            <a:avLst>
              <a:gd name="adj1" fmla="val 4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AA0B405B-CB96-4872-818D-9B57529A9F14}"/>
              </a:ext>
            </a:extLst>
          </p:cNvPr>
          <p:cNvCxnSpPr>
            <a:cxnSpLocks/>
            <a:stCxn id="70" idx="0"/>
            <a:endCxn id="76" idx="0"/>
          </p:cNvCxnSpPr>
          <p:nvPr/>
        </p:nvCxnSpPr>
        <p:spPr>
          <a:xfrm rot="5400000" flipH="1" flipV="1">
            <a:off x="6717285" y="5150506"/>
            <a:ext cx="27430" cy="1257299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E395096E-04AE-4EFB-98A0-D1EEECC53383}"/>
              </a:ext>
            </a:extLst>
          </p:cNvPr>
          <p:cNvCxnSpPr>
            <a:cxnSpLocks/>
            <a:stCxn id="70" idx="0"/>
            <a:endCxn id="81" idx="0"/>
          </p:cNvCxnSpPr>
          <p:nvPr/>
        </p:nvCxnSpPr>
        <p:spPr>
          <a:xfrm rot="5400000" flipH="1" flipV="1">
            <a:off x="7345935" y="4521856"/>
            <a:ext cx="27430" cy="2514599"/>
          </a:xfrm>
          <a:prstGeom prst="curvedConnector3">
            <a:avLst>
              <a:gd name="adj1" fmla="val 30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AA85357A-35C4-4AAE-8D17-8A6BB32FF459}"/>
              </a:ext>
            </a:extLst>
          </p:cNvPr>
          <p:cNvCxnSpPr>
            <a:cxnSpLocks/>
            <a:stCxn id="70" idx="0"/>
            <a:endCxn id="79" idx="0"/>
          </p:cNvCxnSpPr>
          <p:nvPr/>
        </p:nvCxnSpPr>
        <p:spPr>
          <a:xfrm rot="5400000" flipH="1" flipV="1">
            <a:off x="7974585" y="3893206"/>
            <a:ext cx="27430" cy="3771899"/>
          </a:xfrm>
          <a:prstGeom prst="curvedConnector3">
            <a:avLst>
              <a:gd name="adj1" fmla="val 510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B335CE83-787E-41F3-BD25-505C983391FB}"/>
              </a:ext>
            </a:extLst>
          </p:cNvPr>
          <p:cNvCxnSpPr>
            <a:cxnSpLocks/>
            <a:stCxn id="70" idx="0"/>
            <a:endCxn id="78" idx="0"/>
          </p:cNvCxnSpPr>
          <p:nvPr/>
        </p:nvCxnSpPr>
        <p:spPr>
          <a:xfrm rot="5400000" flipH="1" flipV="1">
            <a:off x="8603235" y="3264556"/>
            <a:ext cx="27430" cy="5029199"/>
          </a:xfrm>
          <a:prstGeom prst="curvedConnector3">
            <a:avLst>
              <a:gd name="adj1" fmla="val 69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3797128E-0647-4710-9238-A7F67B66774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5936" y="4521856"/>
            <a:ext cx="27430" cy="2514599"/>
          </a:xfrm>
          <a:prstGeom prst="curvedConnector3">
            <a:avLst>
              <a:gd name="adj1" fmla="val 30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E24C03D-388B-4C0D-A3E0-F82334AE5E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04586" y="3893206"/>
            <a:ext cx="27430" cy="3771899"/>
          </a:xfrm>
          <a:prstGeom prst="curvedConnector3">
            <a:avLst>
              <a:gd name="adj1" fmla="val 510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86E8C809-2A7F-4019-9990-60C5C01745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33236" y="3264556"/>
            <a:ext cx="27430" cy="5029199"/>
          </a:xfrm>
          <a:prstGeom prst="curvedConnector3">
            <a:avLst>
              <a:gd name="adj1" fmla="val 69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5CBC2F62-BE59-4571-B743-F4D5FEB6126F}"/>
              </a:ext>
            </a:extLst>
          </p:cNvPr>
          <p:cNvCxnSpPr>
            <a:cxnSpLocks/>
            <a:stCxn id="72" idx="0"/>
            <a:endCxn id="78" idx="0"/>
          </p:cNvCxnSpPr>
          <p:nvPr/>
        </p:nvCxnSpPr>
        <p:spPr>
          <a:xfrm rot="5400000" flipH="1" flipV="1">
            <a:off x="7974585" y="2635906"/>
            <a:ext cx="27430" cy="6286499"/>
          </a:xfrm>
          <a:prstGeom prst="curvedConnector3">
            <a:avLst>
              <a:gd name="adj1" fmla="val 885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B911D64C-748E-4E1E-BD60-3C29636499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9986" y="5150506"/>
            <a:ext cx="27430" cy="1257299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5220886A-0D83-49A8-B8A7-597306E990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47286" y="3893206"/>
            <a:ext cx="27430" cy="3771899"/>
          </a:xfrm>
          <a:prstGeom prst="curvedConnector3">
            <a:avLst>
              <a:gd name="adj1" fmla="val 510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7B306A26-C389-4D45-8886-6D990592CA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5936" y="3264556"/>
            <a:ext cx="27430" cy="5029199"/>
          </a:xfrm>
          <a:prstGeom prst="curvedConnector3">
            <a:avLst>
              <a:gd name="adj1" fmla="val 69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82BCD8FD-CECE-40DF-B18B-1BD9621DC0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17285" y="2635906"/>
            <a:ext cx="27430" cy="6286499"/>
          </a:xfrm>
          <a:prstGeom prst="curvedConnector3">
            <a:avLst>
              <a:gd name="adj1" fmla="val 885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A58F5066-1324-45B5-A616-12939D2A50EC}"/>
              </a:ext>
            </a:extLst>
          </p:cNvPr>
          <p:cNvCxnSpPr>
            <a:cxnSpLocks/>
            <a:stCxn id="73" idx="0"/>
            <a:endCxn id="78" idx="0"/>
          </p:cNvCxnSpPr>
          <p:nvPr/>
        </p:nvCxnSpPr>
        <p:spPr>
          <a:xfrm rot="5400000" flipH="1" flipV="1">
            <a:off x="7345935" y="2007256"/>
            <a:ext cx="27430" cy="7543799"/>
          </a:xfrm>
          <a:prstGeom prst="curvedConnector3">
            <a:avLst>
              <a:gd name="adj1" fmla="val 105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7869EDDC-916E-4051-94BF-BDE51FDD06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32685" y="5150506"/>
            <a:ext cx="27430" cy="1257299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E9888180-7FF9-461A-B4C3-9BBBA0DC52A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1335" y="4521856"/>
            <a:ext cx="27430" cy="2514599"/>
          </a:xfrm>
          <a:prstGeom prst="curvedConnector3">
            <a:avLst>
              <a:gd name="adj1" fmla="val 30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350F87FE-AEA6-4B24-9781-12589B7236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8635" y="3264556"/>
            <a:ext cx="27430" cy="5029199"/>
          </a:xfrm>
          <a:prstGeom prst="curvedConnector3">
            <a:avLst>
              <a:gd name="adj1" fmla="val 69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93ADFC03-A355-43C7-A6FB-410D4BCA32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59984" y="2635906"/>
            <a:ext cx="27430" cy="6286499"/>
          </a:xfrm>
          <a:prstGeom prst="curvedConnector3">
            <a:avLst>
              <a:gd name="adj1" fmla="val 885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800DAC60-3B94-48F5-A27B-2692133D6C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8634" y="2007256"/>
            <a:ext cx="27430" cy="7543799"/>
          </a:xfrm>
          <a:prstGeom prst="curvedConnector3">
            <a:avLst>
              <a:gd name="adj1" fmla="val 105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E4CB022D-E254-4E71-AA22-3351A0053C78}"/>
              </a:ext>
            </a:extLst>
          </p:cNvPr>
          <p:cNvCxnSpPr>
            <a:cxnSpLocks/>
            <a:stCxn id="75" idx="0"/>
            <a:endCxn id="78" idx="0"/>
          </p:cNvCxnSpPr>
          <p:nvPr/>
        </p:nvCxnSpPr>
        <p:spPr>
          <a:xfrm rot="5400000" flipH="1" flipV="1">
            <a:off x="6717285" y="1378606"/>
            <a:ext cx="27430" cy="8801099"/>
          </a:xfrm>
          <a:prstGeom prst="curvedConnector3">
            <a:avLst>
              <a:gd name="adj1" fmla="val 12257142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FEE6A9A0-E1A3-43EC-AED5-788B15FCE7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75385" y="5150506"/>
            <a:ext cx="27430" cy="1257299"/>
          </a:xfrm>
          <a:prstGeom prst="curvedConnector3">
            <a:avLst>
              <a:gd name="adj1" fmla="val 1800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DDE171CB-0207-4F05-8E84-D55A1C683F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04035" y="4521856"/>
            <a:ext cx="27430" cy="2514599"/>
          </a:xfrm>
          <a:prstGeom prst="curvedConnector3">
            <a:avLst>
              <a:gd name="adj1" fmla="val 30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6D9B9736-DDBF-47B5-A629-8BBF7D7F5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32685" y="3893206"/>
            <a:ext cx="27430" cy="3771899"/>
          </a:xfrm>
          <a:prstGeom prst="curvedConnector3">
            <a:avLst>
              <a:gd name="adj1" fmla="val 510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FCB9131-3512-4D24-BE85-3810636DF0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02684" y="2635906"/>
            <a:ext cx="27430" cy="6286499"/>
          </a:xfrm>
          <a:prstGeom prst="curvedConnector3">
            <a:avLst>
              <a:gd name="adj1" fmla="val 8850008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Curved 147">
            <a:extLst>
              <a:ext uri="{FF2B5EF4-FFF2-40B4-BE49-F238E27FC236}">
                <a16:creationId xmlns:a16="http://schemas.microsoft.com/office/drawing/2014/main" id="{F6DF0217-414E-4F03-9832-2FC240A12D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31334" y="2007256"/>
            <a:ext cx="27430" cy="7543799"/>
          </a:xfrm>
          <a:prstGeom prst="curvedConnector3">
            <a:avLst>
              <a:gd name="adj1" fmla="val 10575000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DE33041E-41F3-4D10-9FAA-68C881D117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59985" y="1378606"/>
            <a:ext cx="27430" cy="8801099"/>
          </a:xfrm>
          <a:prstGeom prst="curvedConnector3">
            <a:avLst>
              <a:gd name="adj1" fmla="val 12257142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57500AB9-923B-4FD6-A986-3179BAD0E97F}"/>
              </a:ext>
            </a:extLst>
          </p:cNvPr>
          <p:cNvCxnSpPr>
            <a:cxnSpLocks/>
            <a:stCxn id="24" idx="0"/>
            <a:endCxn id="78" idx="0"/>
          </p:cNvCxnSpPr>
          <p:nvPr/>
        </p:nvCxnSpPr>
        <p:spPr>
          <a:xfrm rot="5400000" flipH="1" flipV="1">
            <a:off x="6088635" y="749956"/>
            <a:ext cx="27430" cy="10058399"/>
          </a:xfrm>
          <a:prstGeom prst="curvedConnector3">
            <a:avLst>
              <a:gd name="adj1" fmla="val 14057134"/>
            </a:avLst>
          </a:prstGeom>
          <a:ln w="9525">
            <a:solidFill>
              <a:srgbClr val="00EF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153D5762-A455-4211-B057-469D41C4EF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47286" y="5150506"/>
            <a:ext cx="27430" cy="1257299"/>
          </a:xfrm>
          <a:prstGeom prst="curvedConnector3">
            <a:avLst>
              <a:gd name="adj1" fmla="val 1800000"/>
            </a:avLst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78CB1425-A278-458D-A125-6E88DCF5AF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8636" y="4521856"/>
            <a:ext cx="27430" cy="2514599"/>
          </a:xfrm>
          <a:prstGeom prst="curvedConnector3">
            <a:avLst>
              <a:gd name="adj1" fmla="val 3075000"/>
            </a:avLst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E47FD0C5-20DE-46B9-86DB-F81B7B18A42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89985" y="3893206"/>
            <a:ext cx="27430" cy="3771899"/>
          </a:xfrm>
          <a:prstGeom prst="curvedConnector3">
            <a:avLst>
              <a:gd name="adj1" fmla="val 5100008"/>
            </a:avLst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656ADC3C-D152-4C0B-90D3-8D4B7DEDE5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61335" y="3264556"/>
            <a:ext cx="27430" cy="5029199"/>
          </a:xfrm>
          <a:prstGeom prst="curvedConnector3">
            <a:avLst>
              <a:gd name="adj1" fmla="val 6975000"/>
            </a:avLst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88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69BC04-2E8E-4E91-BF09-F4C046FE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03" y="1613119"/>
            <a:ext cx="11355994" cy="363176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3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3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3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lookup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b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C2910E-F5E9-4514-AC1C-3882E6F9CE73}"/>
              </a:ext>
            </a:extLst>
          </p:cNvPr>
          <p:cNvSpPr/>
          <p:nvPr/>
        </p:nvSpPr>
        <p:spPr bwMode="auto">
          <a:xfrm>
            <a:off x="3535792" y="1703052"/>
            <a:ext cx="1793446" cy="285618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61DA46-EC23-485C-88DC-0FE71FBE99BC}"/>
              </a:ext>
            </a:extLst>
          </p:cNvPr>
          <p:cNvSpPr/>
          <p:nvPr/>
        </p:nvSpPr>
        <p:spPr bwMode="auto">
          <a:xfrm>
            <a:off x="1114302" y="2032063"/>
            <a:ext cx="6635237" cy="346012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1AE85F-ED7F-414D-912B-A9F69918EFFE}"/>
              </a:ext>
            </a:extLst>
          </p:cNvPr>
          <p:cNvSpPr/>
          <p:nvPr/>
        </p:nvSpPr>
        <p:spPr bwMode="auto">
          <a:xfrm>
            <a:off x="1114302" y="2416892"/>
            <a:ext cx="3279898" cy="714169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2A6DD21-1726-4118-A21F-0000398FE54E}"/>
              </a:ext>
            </a:extLst>
          </p:cNvPr>
          <p:cNvSpPr/>
          <p:nvPr/>
        </p:nvSpPr>
        <p:spPr bwMode="auto">
          <a:xfrm>
            <a:off x="1114302" y="4491599"/>
            <a:ext cx="2624261" cy="712301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576334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95921"/>
              <a:gd name="connsiteY0" fmla="*/ 0 h 712470"/>
              <a:gd name="connsiteX1" fmla="*/ 2576334 w 3595921"/>
              <a:gd name="connsiteY1" fmla="*/ 0 h 712470"/>
              <a:gd name="connsiteX2" fmla="*/ 2571721 w 3595921"/>
              <a:gd name="connsiteY2" fmla="*/ 413998 h 712470"/>
              <a:gd name="connsiteX3" fmla="*/ 3595921 w 3595921"/>
              <a:gd name="connsiteY3" fmla="*/ 456485 h 712470"/>
              <a:gd name="connsiteX4" fmla="*/ 3533617 w 3595921"/>
              <a:gd name="connsiteY4" fmla="*/ 712470 h 712470"/>
              <a:gd name="connsiteX5" fmla="*/ 0 w 3595921"/>
              <a:gd name="connsiteY5" fmla="*/ 712470 h 712470"/>
              <a:gd name="connsiteX6" fmla="*/ 0 w 3595921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1721 w 3611497"/>
              <a:gd name="connsiteY2" fmla="*/ 4139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6034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448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904582 w 3611497"/>
              <a:gd name="connsiteY1" fmla="*/ 10469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827782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27782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790423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712858 w 3611497"/>
              <a:gd name="connsiteY2" fmla="*/ 398158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1867 h 714337"/>
              <a:gd name="connsiteX1" fmla="*/ 2718729 w 3611497"/>
              <a:gd name="connsiteY1" fmla="*/ 0 h 714337"/>
              <a:gd name="connsiteX2" fmla="*/ 2712858 w 3611497"/>
              <a:gd name="connsiteY2" fmla="*/ 400025 h 714337"/>
              <a:gd name="connsiteX3" fmla="*/ 3607048 w 3611497"/>
              <a:gd name="connsiteY3" fmla="*/ 374604 h 714337"/>
              <a:gd name="connsiteX4" fmla="*/ 3611497 w 3611497"/>
              <a:gd name="connsiteY4" fmla="*/ 710475 h 714337"/>
              <a:gd name="connsiteX5" fmla="*/ 0 w 3611497"/>
              <a:gd name="connsiteY5" fmla="*/ 714337 h 714337"/>
              <a:gd name="connsiteX6" fmla="*/ 0 w 3611497"/>
              <a:gd name="connsiteY6" fmla="*/ 1867 h 714337"/>
              <a:gd name="connsiteX0" fmla="*/ 0 w 3611497"/>
              <a:gd name="connsiteY0" fmla="*/ 1867 h 714337"/>
              <a:gd name="connsiteX1" fmla="*/ 2718729 w 3611497"/>
              <a:gd name="connsiteY1" fmla="*/ 0 h 714337"/>
              <a:gd name="connsiteX2" fmla="*/ 2730631 w 3611497"/>
              <a:gd name="connsiteY2" fmla="*/ 371619 h 714337"/>
              <a:gd name="connsiteX3" fmla="*/ 3607048 w 3611497"/>
              <a:gd name="connsiteY3" fmla="*/ 374604 h 714337"/>
              <a:gd name="connsiteX4" fmla="*/ 3611497 w 3611497"/>
              <a:gd name="connsiteY4" fmla="*/ 710475 h 714337"/>
              <a:gd name="connsiteX5" fmla="*/ 0 w 3611497"/>
              <a:gd name="connsiteY5" fmla="*/ 714337 h 714337"/>
              <a:gd name="connsiteX6" fmla="*/ 0 w 3611497"/>
              <a:gd name="connsiteY6" fmla="*/ 1867 h 714337"/>
              <a:gd name="connsiteX0" fmla="*/ 0 w 3611497"/>
              <a:gd name="connsiteY0" fmla="*/ 1867 h 714337"/>
              <a:gd name="connsiteX1" fmla="*/ 2718729 w 3611497"/>
              <a:gd name="connsiteY1" fmla="*/ 0 h 714337"/>
              <a:gd name="connsiteX2" fmla="*/ 2599549 w 3611497"/>
              <a:gd name="connsiteY2" fmla="*/ 381146 h 714337"/>
              <a:gd name="connsiteX3" fmla="*/ 3607048 w 3611497"/>
              <a:gd name="connsiteY3" fmla="*/ 374604 h 714337"/>
              <a:gd name="connsiteX4" fmla="*/ 3611497 w 3611497"/>
              <a:gd name="connsiteY4" fmla="*/ 710475 h 714337"/>
              <a:gd name="connsiteX5" fmla="*/ 0 w 3611497"/>
              <a:gd name="connsiteY5" fmla="*/ 714337 h 714337"/>
              <a:gd name="connsiteX6" fmla="*/ 0 w 3611497"/>
              <a:gd name="connsiteY6" fmla="*/ 1867 h 714337"/>
              <a:gd name="connsiteX0" fmla="*/ 0 w 3611497"/>
              <a:gd name="connsiteY0" fmla="*/ 0 h 712470"/>
              <a:gd name="connsiteX1" fmla="*/ 2600754 w 3611497"/>
              <a:gd name="connsiteY1" fmla="*/ 2897 h 712470"/>
              <a:gd name="connsiteX2" fmla="*/ 2599549 w 3611497"/>
              <a:gd name="connsiteY2" fmla="*/ 379279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1497" h="712470">
                <a:moveTo>
                  <a:pt x="0" y="0"/>
                </a:moveTo>
                <a:lnTo>
                  <a:pt x="2600754" y="2897"/>
                </a:lnTo>
                <a:cubicBezTo>
                  <a:pt x="2601812" y="112572"/>
                  <a:pt x="2598491" y="269604"/>
                  <a:pt x="2599549" y="379279"/>
                </a:cubicBezTo>
                <a:lnTo>
                  <a:pt x="3607048" y="372737"/>
                </a:lnTo>
                <a:lnTo>
                  <a:pt x="3611497" y="708608"/>
                </a:ln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88F2CA-8149-44A4-A069-C293064ACD2E}"/>
              </a:ext>
            </a:extLst>
          </p:cNvPr>
          <p:cNvSpPr txBox="1"/>
          <p:nvPr/>
        </p:nvSpPr>
        <p:spPr>
          <a:xfrm>
            <a:off x="5231094" y="1250667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36631F-7051-484D-A0A9-FB565666FD6D}"/>
              </a:ext>
            </a:extLst>
          </p:cNvPr>
          <p:cNvSpPr txBox="1"/>
          <p:nvPr/>
        </p:nvSpPr>
        <p:spPr>
          <a:xfrm>
            <a:off x="7749539" y="2217769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1EC842-4A50-471C-A4E2-3D59B625CC8E}"/>
              </a:ext>
            </a:extLst>
          </p:cNvPr>
          <p:cNvSpPr txBox="1"/>
          <p:nvPr/>
        </p:nvSpPr>
        <p:spPr>
          <a:xfrm>
            <a:off x="4394200" y="2783970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19C36-30E3-4FBE-9799-F60FF3F7C9A1}"/>
              </a:ext>
            </a:extLst>
          </p:cNvPr>
          <p:cNvSpPr txBox="1"/>
          <p:nvPr/>
        </p:nvSpPr>
        <p:spPr>
          <a:xfrm>
            <a:off x="-1014653" y="5116026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B0537-A734-40B7-A66C-ED8AE3533305}"/>
              </a:ext>
            </a:extLst>
          </p:cNvPr>
          <p:cNvSpPr/>
          <p:nvPr/>
        </p:nvSpPr>
        <p:spPr bwMode="auto">
          <a:xfrm>
            <a:off x="10275975" y="4161865"/>
            <a:ext cx="992100" cy="340285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35CE77-01E5-4D2D-84DD-5EB2EBD4C172}"/>
              </a:ext>
            </a:extLst>
          </p:cNvPr>
          <p:cNvSpPr txBox="1"/>
          <p:nvPr/>
        </p:nvSpPr>
        <p:spPr>
          <a:xfrm>
            <a:off x="751557" y="4942290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70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77CB8-A572-4B27-A757-45FD2E09A0FE}"/>
                  </a:ext>
                </a:extLst>
              </p:cNvPr>
              <p:cNvSpPr txBox="1"/>
              <p:nvPr/>
            </p:nvSpPr>
            <p:spPr>
              <a:xfrm>
                <a:off x="2149375" y="206829"/>
                <a:ext cx="789325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−1,…,1,0}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77CB8-A572-4B27-A757-45FD2E09A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75" y="206829"/>
                <a:ext cx="789325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696A9DE1-ED30-41E9-94F2-853C7044B9F7}"/>
              </a:ext>
            </a:extLst>
          </p:cNvPr>
          <p:cNvSpPr/>
          <p:nvPr/>
        </p:nvSpPr>
        <p:spPr>
          <a:xfrm rot="16200000">
            <a:off x="6444343" y="-1643743"/>
            <a:ext cx="266700" cy="5981700"/>
          </a:xfrm>
          <a:prstGeom prst="leftBrace">
            <a:avLst>
              <a:gd name="adj1" fmla="val 77721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131AF-3420-4347-897F-0C806E0197EC}"/>
                  </a:ext>
                </a:extLst>
              </p:cNvPr>
              <p:cNvSpPr txBox="1"/>
              <p:nvPr/>
            </p:nvSpPr>
            <p:spPr>
              <a:xfrm>
                <a:off x="6096000" y="1564054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131AF-3420-4347-897F-0C806E019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64054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677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77CB8-A572-4B27-A757-45FD2E09A0FE}"/>
                  </a:ext>
                </a:extLst>
              </p:cNvPr>
              <p:cNvSpPr txBox="1"/>
              <p:nvPr/>
            </p:nvSpPr>
            <p:spPr>
              <a:xfrm>
                <a:off x="2149375" y="206829"/>
                <a:ext cx="789325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−1,…,1,0}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77CB8-A572-4B27-A757-45FD2E09A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75" y="206829"/>
                <a:ext cx="789325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696A9DE1-ED30-41E9-94F2-853C7044B9F7}"/>
              </a:ext>
            </a:extLst>
          </p:cNvPr>
          <p:cNvSpPr/>
          <p:nvPr/>
        </p:nvSpPr>
        <p:spPr>
          <a:xfrm rot="16200000">
            <a:off x="6444343" y="-1643743"/>
            <a:ext cx="266700" cy="5981700"/>
          </a:xfrm>
          <a:prstGeom prst="leftBrace">
            <a:avLst>
              <a:gd name="adj1" fmla="val 77721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131AF-3420-4347-897F-0C806E0197EC}"/>
                  </a:ext>
                </a:extLst>
              </p:cNvPr>
              <p:cNvSpPr txBox="1"/>
              <p:nvPr/>
            </p:nvSpPr>
            <p:spPr>
              <a:xfrm>
                <a:off x="6096000" y="1564054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131AF-3420-4347-897F-0C806E019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64054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9275E66-8FBF-49DE-AE08-0C9CFD653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844" y="2493180"/>
            <a:ext cx="7042312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E2A926D-B1ED-4FDE-99FE-7F6EF7320AA0}"/>
                  </a:ext>
                </a:extLst>
              </p:cNvPr>
              <p:cNvSpPr/>
              <p:nvPr/>
            </p:nvSpPr>
            <p:spPr>
              <a:xfrm>
                <a:off x="3035378" y="3616564"/>
                <a:ext cx="1035879" cy="23697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0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E2A926D-B1ED-4FDE-99FE-7F6EF7320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78" y="3616564"/>
                <a:ext cx="1035879" cy="236979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263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77CB8-A572-4B27-A757-45FD2E09A0FE}"/>
                  </a:ext>
                </a:extLst>
              </p:cNvPr>
              <p:cNvSpPr txBox="1"/>
              <p:nvPr/>
            </p:nvSpPr>
            <p:spPr>
              <a:xfrm>
                <a:off x="2149375" y="206829"/>
                <a:ext cx="789325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−1,…,1,0}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77CB8-A572-4B27-A757-45FD2E09A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75" y="206829"/>
                <a:ext cx="789325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696A9DE1-ED30-41E9-94F2-853C7044B9F7}"/>
              </a:ext>
            </a:extLst>
          </p:cNvPr>
          <p:cNvSpPr/>
          <p:nvPr/>
        </p:nvSpPr>
        <p:spPr>
          <a:xfrm rot="16200000">
            <a:off x="6444343" y="-1643743"/>
            <a:ext cx="266700" cy="5981700"/>
          </a:xfrm>
          <a:prstGeom prst="leftBrace">
            <a:avLst>
              <a:gd name="adj1" fmla="val 77721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131AF-3420-4347-897F-0C806E0197EC}"/>
                  </a:ext>
                </a:extLst>
              </p:cNvPr>
              <p:cNvSpPr txBox="1"/>
              <p:nvPr/>
            </p:nvSpPr>
            <p:spPr>
              <a:xfrm>
                <a:off x="6096000" y="1564054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131AF-3420-4347-897F-0C806E019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64054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9275E66-8FBF-49DE-AE08-0C9CFD653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844" y="2493180"/>
            <a:ext cx="7042312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E2A926D-B1ED-4FDE-99FE-7F6EF7320AA0}"/>
                  </a:ext>
                </a:extLst>
              </p:cNvPr>
              <p:cNvSpPr/>
              <p:nvPr/>
            </p:nvSpPr>
            <p:spPr>
              <a:xfrm>
                <a:off x="3035378" y="3616564"/>
                <a:ext cx="1035879" cy="23697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0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E2A926D-B1ED-4FDE-99FE-7F6EF7320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78" y="3616564"/>
                <a:ext cx="1035879" cy="236979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D17AEB-4EA6-46EA-B282-BA1405ED141D}"/>
                  </a:ext>
                </a:extLst>
              </p:cNvPr>
              <p:cNvSpPr txBox="1"/>
              <p:nvPr/>
            </p:nvSpPr>
            <p:spPr>
              <a:xfrm>
                <a:off x="1118291" y="5364306"/>
                <a:ext cx="995541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+1∗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4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4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4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D17AEB-4EA6-46EA-B282-BA1405ED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91" y="5364306"/>
                <a:ext cx="9955418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965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77CB8-A572-4B27-A757-45FD2E09A0FE}"/>
                  </a:ext>
                </a:extLst>
              </p:cNvPr>
              <p:cNvSpPr txBox="1"/>
              <p:nvPr/>
            </p:nvSpPr>
            <p:spPr>
              <a:xfrm>
                <a:off x="2149375" y="206829"/>
                <a:ext cx="789325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−1,…,1,0}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77CB8-A572-4B27-A757-45FD2E09A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75" y="206829"/>
                <a:ext cx="789325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696A9DE1-ED30-41E9-94F2-853C7044B9F7}"/>
              </a:ext>
            </a:extLst>
          </p:cNvPr>
          <p:cNvSpPr/>
          <p:nvPr/>
        </p:nvSpPr>
        <p:spPr>
          <a:xfrm rot="16200000">
            <a:off x="6444343" y="-1643743"/>
            <a:ext cx="266700" cy="5981700"/>
          </a:xfrm>
          <a:prstGeom prst="leftBrace">
            <a:avLst>
              <a:gd name="adj1" fmla="val 77721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131AF-3420-4347-897F-0C806E0197EC}"/>
                  </a:ext>
                </a:extLst>
              </p:cNvPr>
              <p:cNvSpPr txBox="1"/>
              <p:nvPr/>
            </p:nvSpPr>
            <p:spPr>
              <a:xfrm>
                <a:off x="6096000" y="1564054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131AF-3420-4347-897F-0C806E019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64054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9275E66-8FBF-49DE-AE08-0C9CFD653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844" y="2105307"/>
            <a:ext cx="7042312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max_price</a:t>
            </a:r>
            <a:b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D17AEB-4EA6-46EA-B282-BA1405ED141D}"/>
                  </a:ext>
                </a:extLst>
              </p:cNvPr>
              <p:cNvSpPr txBox="1"/>
              <p:nvPr/>
            </p:nvSpPr>
            <p:spPr>
              <a:xfrm>
                <a:off x="2285601" y="4840690"/>
                <a:ext cx="7620804" cy="1607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=1+2+…+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+1∗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2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D17AEB-4EA6-46EA-B282-BA1405ED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601" y="4840690"/>
                <a:ext cx="7620804" cy="1607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810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D743E-8637-47D9-AF8D-E339A52EB8F9}"/>
                  </a:ext>
                </a:extLst>
              </p:cNvPr>
              <p:cNvSpPr txBox="1"/>
              <p:nvPr/>
            </p:nvSpPr>
            <p:spPr>
              <a:xfrm>
                <a:off x="1217461" y="2597220"/>
                <a:ext cx="975709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D743E-8637-47D9-AF8D-E339A52E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61" y="2597220"/>
                <a:ext cx="975709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A72C28-FF35-4B7A-84AE-ECC83F15B4C4}"/>
              </a:ext>
            </a:extLst>
          </p:cNvPr>
          <p:cNvSpPr txBox="1"/>
          <p:nvPr/>
        </p:nvSpPr>
        <p:spPr>
          <a:xfrm>
            <a:off x="3518465" y="3520550"/>
            <a:ext cx="20659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call stack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394EE-E7E1-419A-9141-29855DFE634C}"/>
              </a:ext>
            </a:extLst>
          </p:cNvPr>
          <p:cNvSpPr txBox="1"/>
          <p:nvPr/>
        </p:nvSpPr>
        <p:spPr>
          <a:xfrm>
            <a:off x="6096000" y="3520550"/>
            <a:ext cx="194189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lookup table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5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77CB8-A572-4B27-A757-45FD2E09A0FE}"/>
                  </a:ext>
                </a:extLst>
              </p:cNvPr>
              <p:cNvSpPr txBox="1"/>
              <p:nvPr/>
            </p:nvSpPr>
            <p:spPr>
              <a:xfrm>
                <a:off x="2149375" y="598714"/>
                <a:ext cx="789325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sSub>
                        <m:sSubPr>
                          <m:ctrlP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sz="6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−1,…,1,0}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577CB8-A572-4B27-A757-45FD2E09A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75" y="598714"/>
                <a:ext cx="789325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696A9DE1-ED30-41E9-94F2-853C7044B9F7}"/>
              </a:ext>
            </a:extLst>
          </p:cNvPr>
          <p:cNvSpPr/>
          <p:nvPr/>
        </p:nvSpPr>
        <p:spPr>
          <a:xfrm rot="16200000">
            <a:off x="6444343" y="-1251858"/>
            <a:ext cx="266700" cy="5981700"/>
          </a:xfrm>
          <a:prstGeom prst="leftBrace">
            <a:avLst>
              <a:gd name="adj1" fmla="val 77721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131AF-3420-4347-897F-0C806E0197EC}"/>
                  </a:ext>
                </a:extLst>
              </p:cNvPr>
              <p:cNvSpPr txBox="1"/>
              <p:nvPr/>
            </p:nvSpPr>
            <p:spPr>
              <a:xfrm>
                <a:off x="6096000" y="1955939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131AF-3420-4347-897F-0C806E019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55939"/>
                <a:ext cx="133036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3864429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3864429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3864429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3864429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3864429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3864429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3864429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3864429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3864429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C8DAA10-903D-4CFA-968C-539B341C8701}"/>
              </a:ext>
            </a:extLst>
          </p:cNvPr>
          <p:cNvSpPr/>
          <p:nvPr/>
        </p:nvSpPr>
        <p:spPr>
          <a:xfrm rot="16200000">
            <a:off x="5962650" y="949779"/>
            <a:ext cx="266700" cy="8229600"/>
          </a:xfrm>
          <a:prstGeom prst="leftBrace">
            <a:avLst>
              <a:gd name="adj1" fmla="val 77721"/>
              <a:gd name="adj2" fmla="val 50000"/>
            </a:avLst>
          </a:prstGeom>
          <a:ln w="1270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E32C86-FBEF-44C5-99E4-12FC50078311}"/>
                  </a:ext>
                </a:extLst>
              </p:cNvPr>
              <p:cNvSpPr txBox="1"/>
              <p:nvPr/>
            </p:nvSpPr>
            <p:spPr>
              <a:xfrm>
                <a:off x="5614307" y="5281526"/>
                <a:ext cx="133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E32C86-FBEF-44C5-99E4-12FC50078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07" y="5281526"/>
                <a:ext cx="133036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931282" y="3141898"/>
            <a:ext cx="150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5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0499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19643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28787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37931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47075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56219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65363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74507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8365118" y="2068286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0" y="1345755"/>
            <a:ext cx="150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BBE76-1BBA-440A-BF08-B3B868A68FFB}"/>
              </a:ext>
            </a:extLst>
          </p:cNvPr>
          <p:cNvSpPr txBox="1"/>
          <p:nvPr/>
        </p:nvSpPr>
        <p:spPr>
          <a:xfrm>
            <a:off x="7173687" y="4365172"/>
            <a:ext cx="4909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] represents the maximum price that we can get by cutting a rod of length </a:t>
            </a:r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9EBCF4B-7B14-4433-B7E0-1FD0EE781934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rot="16200000" flipV="1">
            <a:off x="8534124" y="3270880"/>
            <a:ext cx="1382486" cy="806098"/>
          </a:xfrm>
          <a:prstGeom prst="bentConnector3">
            <a:avLst/>
          </a:prstGeom>
          <a:ln w="28575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1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04657B-ACD6-4CD9-8659-66621509F73F}"/>
              </a:ext>
            </a:extLst>
          </p:cNvPr>
          <p:cNvSpPr/>
          <p:nvPr/>
        </p:nvSpPr>
        <p:spPr bwMode="auto">
          <a:xfrm>
            <a:off x="1790700" y="1117600"/>
            <a:ext cx="8610600" cy="1320800"/>
          </a:xfrm>
          <a:prstGeom prst="rect">
            <a:avLst/>
          </a:prstGeom>
          <a:solidFill>
            <a:srgbClr val="686464"/>
          </a:solidFill>
          <a:ln w="28575">
            <a:solidFill>
              <a:srgbClr val="343D4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2F9D6-69B7-4620-98E6-FA48EFCC4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75817">
            <a:off x="2175807" y="1018440"/>
            <a:ext cx="1873055" cy="1873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EA93E2-1899-4A21-B529-FD44E2E2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75817">
            <a:off x="5499870" y="1018440"/>
            <a:ext cx="1873055" cy="1873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A9BB08-C4E0-4E20-8B3F-A2C33B74B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75817">
            <a:off x="6755502" y="1018440"/>
            <a:ext cx="1873055" cy="1873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1904DB-5867-42D4-92E6-831B2030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34290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57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0499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19643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28787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37931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47075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5621918" y="2068286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65363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74507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83651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0" y="1345755"/>
            <a:ext cx="150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BBE76-1BBA-440A-BF08-B3B868A68FFB}"/>
              </a:ext>
            </a:extLst>
          </p:cNvPr>
          <p:cNvSpPr txBox="1"/>
          <p:nvPr/>
        </p:nvSpPr>
        <p:spPr>
          <a:xfrm>
            <a:off x="7173687" y="4365172"/>
            <a:ext cx="4909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] represents the maximum price that we can get by cutting a rod of length </a:t>
            </a:r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9EBCF4B-7B14-4433-B7E0-1FD0EE781934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16200000" flipV="1">
            <a:off x="7162524" y="1899280"/>
            <a:ext cx="1382486" cy="3549298"/>
          </a:xfrm>
          <a:prstGeom prst="bentConnector3">
            <a:avLst/>
          </a:prstGeom>
          <a:ln w="28575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0646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0499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5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5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19643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28787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37931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47075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56219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65363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74507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8365118" y="20682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0" y="1345755"/>
            <a:ext cx="150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5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0499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5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5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19643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28787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37931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47075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56219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65363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74507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83651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0" y="278955"/>
            <a:ext cx="150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104695-9D62-4881-B595-E6AB85903C50}"/>
                  </a:ext>
                </a:extLst>
              </p:cNvPr>
              <p:cNvSpPr txBox="1"/>
              <p:nvPr/>
            </p:nvSpPr>
            <p:spPr>
              <a:xfrm>
                <a:off x="2343531" y="3086525"/>
                <a:ext cx="7504939" cy="2769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sz="3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𝑝𝑟𝑖𝑐𝑒𝑠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𝑝𝑟𝑖𝑐𝑒𝑠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5−2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𝑝𝑟𝑖𝑐𝑒𝑠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5−3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𝑝𝑟𝑖𝑐𝑒𝑠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5−4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3600" b="0" i="0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𝑝𝑟𝑖𝑐𝑒𝑠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[5−5])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104695-9D62-4881-B595-E6AB85903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31" y="3086525"/>
                <a:ext cx="7504939" cy="27699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294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0499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5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5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19643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28787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37931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47075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56219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65363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74507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8365118" y="1001486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0" y="278955"/>
            <a:ext cx="1507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61" y="2833808"/>
            <a:ext cx="11187678" cy="332398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3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7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9057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stCxn id="6" idx="0"/>
            <a:endCxn id="2" idx="0"/>
          </p:cNvCxnSpPr>
          <p:nvPr/>
        </p:nvCxnSpPr>
        <p:spPr>
          <a:xfrm rot="16200000" flipV="1">
            <a:off x="289560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D8F7BA-8EC6-4163-ADDE-38430CCC0C3D}"/>
              </a:ext>
            </a:extLst>
          </p:cNvPr>
          <p:cNvSpPr txBox="1"/>
          <p:nvPr/>
        </p:nvSpPr>
        <p:spPr>
          <a:xfrm>
            <a:off x="4202051" y="3325251"/>
            <a:ext cx="378789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1943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stCxn id="6" idx="0"/>
            <a:endCxn id="2" idx="0"/>
          </p:cNvCxnSpPr>
          <p:nvPr/>
        </p:nvCxnSpPr>
        <p:spPr>
          <a:xfrm rot="16200000" flipV="1">
            <a:off x="289560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BD610-8E9B-44A3-AE55-859AC58C1F9C}"/>
              </a:ext>
            </a:extLst>
          </p:cNvPr>
          <p:cNvSpPr txBox="1"/>
          <p:nvPr/>
        </p:nvSpPr>
        <p:spPr>
          <a:xfrm>
            <a:off x="4202051" y="3325251"/>
            <a:ext cx="378789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28851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381000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  <a:stCxn id="7" idx="0"/>
            <a:endCxn id="2" idx="0"/>
          </p:cNvCxnSpPr>
          <p:nvPr/>
        </p:nvCxnSpPr>
        <p:spPr>
          <a:xfrm rot="16200000" flipV="1">
            <a:off x="335280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66A7DB-5055-4021-A571-50336208B3E5}"/>
              </a:ext>
            </a:extLst>
          </p:cNvPr>
          <p:cNvSpPr txBox="1"/>
          <p:nvPr/>
        </p:nvSpPr>
        <p:spPr>
          <a:xfrm>
            <a:off x="3681075" y="3325251"/>
            <a:ext cx="48298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29882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381000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  <a:stCxn id="7" idx="0"/>
            <a:endCxn id="2" idx="0"/>
          </p:cNvCxnSpPr>
          <p:nvPr/>
        </p:nvCxnSpPr>
        <p:spPr>
          <a:xfrm rot="16200000" flipV="1">
            <a:off x="335280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484E85-598B-4F42-90C8-E7ABF4A5F9DE}"/>
              </a:ext>
            </a:extLst>
          </p:cNvPr>
          <p:cNvSpPr txBox="1"/>
          <p:nvPr/>
        </p:nvSpPr>
        <p:spPr>
          <a:xfrm>
            <a:off x="3681075" y="3325251"/>
            <a:ext cx="48298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85570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1805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6085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  <a:stCxn id="8" idx="0"/>
            <a:endCxn id="2" idx="0"/>
          </p:cNvCxnSpPr>
          <p:nvPr/>
        </p:nvCxnSpPr>
        <p:spPr>
          <a:xfrm rot="16200000" flipV="1">
            <a:off x="381000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EA5225-FE1A-43A7-8C08-BE9E0F089539}"/>
              </a:ext>
            </a:extLst>
          </p:cNvPr>
          <p:cNvSpPr txBox="1"/>
          <p:nvPr/>
        </p:nvSpPr>
        <p:spPr>
          <a:xfrm>
            <a:off x="3205785" y="3325251"/>
            <a:ext cx="578042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491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EC00F0-80F3-4D8D-B299-EB63945E403D}"/>
              </a:ext>
            </a:extLst>
          </p:cNvPr>
          <p:cNvSpPr txBox="1"/>
          <p:nvPr/>
        </p:nvSpPr>
        <p:spPr>
          <a:xfrm>
            <a:off x="266700" y="215900"/>
            <a:ext cx="7556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Given a rod of length </a:t>
            </a:r>
            <a:r>
              <a:rPr lang="fr-FR" sz="3600">
                <a:solidFill>
                  <a:schemeClr val="bg2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and an array prices where </a:t>
            </a:r>
            <a:r>
              <a:rPr lang="fr-FR" sz="3600">
                <a:solidFill>
                  <a:schemeClr val="bg2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prices[i]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is the price of a piece of length </a:t>
            </a:r>
            <a:r>
              <a:rPr lang="fr-FR" sz="3600">
                <a:solidFill>
                  <a:schemeClr val="bg2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, return the greatest possible price that we can get by cutting the rod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110557-2651-493F-9942-BCE7000D19D4}"/>
                  </a:ext>
                </a:extLst>
              </p:cNvPr>
              <p:cNvSpPr txBox="1"/>
              <p:nvPr/>
            </p:nvSpPr>
            <p:spPr>
              <a:xfrm>
                <a:off x="381000" y="3233678"/>
                <a:ext cx="7556500" cy="1649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36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maximize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</m:sup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𝑝𝑟𝑖𝑐𝑒𝑠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36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110557-2651-493F-9942-BCE7000D1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233678"/>
                <a:ext cx="7556500" cy="1649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FC4192-0FE8-4863-B2A8-E98A626A7308}"/>
                  </a:ext>
                </a:extLst>
              </p:cNvPr>
              <p:cNvSpPr txBox="1"/>
              <p:nvPr/>
            </p:nvSpPr>
            <p:spPr>
              <a:xfrm>
                <a:off x="1143000" y="4992994"/>
                <a:ext cx="7556500" cy="1649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36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fr-FR" sz="36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36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to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</m:sup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36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36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and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sub>
                      </m:sSub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∈</m:t>
                      </m:r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ℕ</m:t>
                          </m:r>
                        </m:e>
                        <m:sub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36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FC4192-0FE8-4863-B2A8-E98A626A7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992994"/>
                <a:ext cx="7556500" cy="1649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E5CFEF-676D-44E4-8F28-B16D76864983}"/>
                  </a:ext>
                </a:extLst>
              </p:cNvPr>
              <p:cNvSpPr txBox="1"/>
              <p:nvPr/>
            </p:nvSpPr>
            <p:spPr>
              <a:xfrm>
                <a:off x="9118600" y="114300"/>
                <a:ext cx="3352800" cy="1815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𝑛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&gt;0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𝑝𝑟𝑖𝑐𝑒𝑠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𝑛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𝑝𝑟𝑖𝑐𝑒𝑠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0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𝑝𝑟𝑖𝑐𝑒𝑠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≥0</m:t>
                      </m:r>
                    </m:oMath>
                  </m:oMathPara>
                </a14:m>
                <a:br>
                  <a:rPr lang="fr-FR" sz="2800" b="0">
                    <a:latin typeface="Eudoxus Sans Medium" pitchFamily="2" charset="0"/>
                    <a:cs typeface="Eudoxus Sans Medium" pitchFamily="2" charset="0"/>
                  </a:rPr>
                </a:br>
                <a:endParaRPr lang="fr-FR" sz="2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E5CFEF-676D-44E4-8F28-B16D76864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0" y="114300"/>
                <a:ext cx="3352800" cy="18159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31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1805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6085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  <a:stCxn id="8" idx="0"/>
            <a:endCxn id="2" idx="0"/>
          </p:cNvCxnSpPr>
          <p:nvPr/>
        </p:nvCxnSpPr>
        <p:spPr>
          <a:xfrm rot="16200000" flipV="1">
            <a:off x="381000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C59A2E-7973-4634-9469-EEA447C22457}"/>
              </a:ext>
            </a:extLst>
          </p:cNvPr>
          <p:cNvSpPr txBox="1"/>
          <p:nvPr/>
        </p:nvSpPr>
        <p:spPr>
          <a:xfrm>
            <a:off x="3205785" y="3325251"/>
            <a:ext cx="578042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8387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2610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6890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1805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6B2D554-54E3-4E55-935A-573059ECD908}"/>
              </a:ext>
            </a:extLst>
          </p:cNvPr>
          <p:cNvCxnSpPr>
            <a:cxnSpLocks/>
            <a:stCxn id="9" idx="0"/>
            <a:endCxn id="2" idx="0"/>
          </p:cNvCxnSpPr>
          <p:nvPr/>
        </p:nvCxnSpPr>
        <p:spPr>
          <a:xfrm rot="16200000" flipV="1">
            <a:off x="4267200" y="0"/>
            <a:ext cx="12700" cy="3657600"/>
          </a:xfrm>
          <a:prstGeom prst="curvedConnector3">
            <a:avLst>
              <a:gd name="adj1" fmla="val 63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1E859B-F5B0-4306-90EC-B7D1356CF6CB}"/>
              </a:ext>
            </a:extLst>
          </p:cNvPr>
          <p:cNvSpPr txBox="1"/>
          <p:nvPr/>
        </p:nvSpPr>
        <p:spPr>
          <a:xfrm>
            <a:off x="2719274" y="3325251"/>
            <a:ext cx="675345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1501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2610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6890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1805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6B2D554-54E3-4E55-935A-573059ECD908}"/>
              </a:ext>
            </a:extLst>
          </p:cNvPr>
          <p:cNvCxnSpPr>
            <a:cxnSpLocks/>
            <a:stCxn id="9" idx="0"/>
            <a:endCxn id="2" idx="0"/>
          </p:cNvCxnSpPr>
          <p:nvPr/>
        </p:nvCxnSpPr>
        <p:spPr>
          <a:xfrm rot="16200000" flipV="1">
            <a:off x="4267200" y="0"/>
            <a:ext cx="12700" cy="3657600"/>
          </a:xfrm>
          <a:prstGeom prst="curvedConnector3">
            <a:avLst>
              <a:gd name="adj1" fmla="val 63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75C444-E338-4FB5-8D83-3015E50BC461}"/>
              </a:ext>
            </a:extLst>
          </p:cNvPr>
          <p:cNvSpPr txBox="1"/>
          <p:nvPr/>
        </p:nvSpPr>
        <p:spPr>
          <a:xfrm>
            <a:off x="2719274" y="3325251"/>
            <a:ext cx="675345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55135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415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7695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2610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6B2D554-54E3-4E55-935A-573059ECD9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75250" y="0"/>
            <a:ext cx="12700" cy="3657600"/>
          </a:xfrm>
          <a:prstGeom prst="curvedConnector3">
            <a:avLst>
              <a:gd name="adj1" fmla="val 63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697A522-8726-4C58-A3B1-AD98C09FF450}"/>
              </a:ext>
            </a:extLst>
          </p:cNvPr>
          <p:cNvCxnSpPr>
            <a:cxnSpLocks/>
            <a:stCxn id="10" idx="0"/>
            <a:endCxn id="2" idx="0"/>
          </p:cNvCxnSpPr>
          <p:nvPr/>
        </p:nvCxnSpPr>
        <p:spPr>
          <a:xfrm rot="16200000" flipV="1">
            <a:off x="4724400" y="-457200"/>
            <a:ext cx="12700" cy="4572000"/>
          </a:xfrm>
          <a:prstGeom prst="curvedConnector3">
            <a:avLst>
              <a:gd name="adj1" fmla="val 8057142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1A0E270-E46C-4201-8583-B68A1A9888F6}"/>
              </a:ext>
            </a:extLst>
          </p:cNvPr>
          <p:cNvSpPr txBox="1"/>
          <p:nvPr/>
        </p:nvSpPr>
        <p:spPr>
          <a:xfrm>
            <a:off x="2169444" y="3325251"/>
            <a:ext cx="785311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995205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415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7695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2610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6B2D554-54E3-4E55-935A-573059ECD9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75250" y="0"/>
            <a:ext cx="12700" cy="3657600"/>
          </a:xfrm>
          <a:prstGeom prst="curvedConnector3">
            <a:avLst>
              <a:gd name="adj1" fmla="val 63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697A522-8726-4C58-A3B1-AD98C09FF450}"/>
              </a:ext>
            </a:extLst>
          </p:cNvPr>
          <p:cNvCxnSpPr>
            <a:cxnSpLocks/>
            <a:stCxn id="10" idx="0"/>
            <a:endCxn id="2" idx="0"/>
          </p:cNvCxnSpPr>
          <p:nvPr/>
        </p:nvCxnSpPr>
        <p:spPr>
          <a:xfrm rot="16200000" flipV="1">
            <a:off x="4724400" y="-457200"/>
            <a:ext cx="12700" cy="4572000"/>
          </a:xfrm>
          <a:prstGeom prst="curvedConnector3">
            <a:avLst>
              <a:gd name="adj1" fmla="val 8057142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E3DCEA-97E8-4ED1-A3E3-D97FA512DA40}"/>
              </a:ext>
            </a:extLst>
          </p:cNvPr>
          <p:cNvSpPr txBox="1"/>
          <p:nvPr/>
        </p:nvSpPr>
        <p:spPr>
          <a:xfrm>
            <a:off x="2169444" y="3325251"/>
            <a:ext cx="785311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61702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4220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500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415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6B2D554-54E3-4E55-935A-573059ECD9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83300" y="0"/>
            <a:ext cx="12700" cy="3657600"/>
          </a:xfrm>
          <a:prstGeom prst="curvedConnector3">
            <a:avLst>
              <a:gd name="adj1" fmla="val 63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697A522-8726-4C58-A3B1-AD98C09FF4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32450" y="-457200"/>
            <a:ext cx="12700" cy="4572000"/>
          </a:xfrm>
          <a:prstGeom prst="curvedConnector3">
            <a:avLst>
              <a:gd name="adj1" fmla="val 8057142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833FE6-A871-4AB7-9DF2-FE7169DC935C}"/>
              </a:ext>
            </a:extLst>
          </p:cNvPr>
          <p:cNvCxnSpPr>
            <a:cxnSpLocks/>
            <a:stCxn id="11" idx="0"/>
            <a:endCxn id="2" idx="0"/>
          </p:cNvCxnSpPr>
          <p:nvPr/>
        </p:nvCxnSpPr>
        <p:spPr>
          <a:xfrm rot="16200000" flipV="1">
            <a:off x="5181600" y="-914400"/>
            <a:ext cx="12700" cy="5486400"/>
          </a:xfrm>
          <a:prstGeom prst="curvedConnector3">
            <a:avLst>
              <a:gd name="adj1" fmla="val 10114291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31D0F2-FF2D-475B-8C4E-CDBCDC7BDF1C}"/>
              </a:ext>
            </a:extLst>
          </p:cNvPr>
          <p:cNvSpPr txBox="1"/>
          <p:nvPr/>
        </p:nvSpPr>
        <p:spPr>
          <a:xfrm>
            <a:off x="1692550" y="3325251"/>
            <a:ext cx="880689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93337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4220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500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3415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6B2D554-54E3-4E55-935A-573059ECD9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83300" y="0"/>
            <a:ext cx="12700" cy="3657600"/>
          </a:xfrm>
          <a:prstGeom prst="curvedConnector3">
            <a:avLst>
              <a:gd name="adj1" fmla="val 63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697A522-8726-4C58-A3B1-AD98C09FF4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32450" y="-457200"/>
            <a:ext cx="12700" cy="4572000"/>
          </a:xfrm>
          <a:prstGeom prst="curvedConnector3">
            <a:avLst>
              <a:gd name="adj1" fmla="val 8057142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AA608E1-44EF-4B65-BC82-77086072C1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1600" y="-914400"/>
            <a:ext cx="12700" cy="5486400"/>
          </a:xfrm>
          <a:prstGeom prst="curvedConnector3">
            <a:avLst>
              <a:gd name="adj1" fmla="val 10114291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EC0A2B-0AFD-4C02-B23C-33B5E80BE0CE}"/>
              </a:ext>
            </a:extLst>
          </p:cNvPr>
          <p:cNvSpPr txBox="1"/>
          <p:nvPr/>
        </p:nvSpPr>
        <p:spPr>
          <a:xfrm>
            <a:off x="1692550" y="3325251"/>
            <a:ext cx="880689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0546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5025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305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4220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6B2D554-54E3-4E55-935A-573059ECD9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91350" y="0"/>
            <a:ext cx="12700" cy="3657600"/>
          </a:xfrm>
          <a:prstGeom prst="curvedConnector3">
            <a:avLst>
              <a:gd name="adj1" fmla="val 63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697A522-8726-4C58-A3B1-AD98C09FF4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40500" y="-457200"/>
            <a:ext cx="12700" cy="4572000"/>
          </a:xfrm>
          <a:prstGeom prst="curvedConnector3">
            <a:avLst>
              <a:gd name="adj1" fmla="val 8057142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AA608E1-44EF-4B65-BC82-77086072C1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89650" y="-914400"/>
            <a:ext cx="12700" cy="5486400"/>
          </a:xfrm>
          <a:prstGeom prst="curvedConnector3">
            <a:avLst>
              <a:gd name="adj1" fmla="val 10114291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D7EB0A-83E4-450A-9854-5BE449F85065}"/>
              </a:ext>
            </a:extLst>
          </p:cNvPr>
          <p:cNvCxnSpPr>
            <a:cxnSpLocks/>
            <a:stCxn id="12" idx="0"/>
            <a:endCxn id="2" idx="0"/>
          </p:cNvCxnSpPr>
          <p:nvPr/>
        </p:nvCxnSpPr>
        <p:spPr>
          <a:xfrm rot="16200000" flipV="1">
            <a:off x="5638800" y="-1371600"/>
            <a:ext cx="12700" cy="6400800"/>
          </a:xfrm>
          <a:prstGeom prst="curvedConnector3">
            <a:avLst>
              <a:gd name="adj1" fmla="val 1191428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B4A3B9-D13C-4CC6-BC6E-CC2929803AD4}"/>
              </a:ext>
            </a:extLst>
          </p:cNvPr>
          <p:cNvSpPr txBox="1"/>
          <p:nvPr/>
        </p:nvSpPr>
        <p:spPr>
          <a:xfrm>
            <a:off x="1093828" y="3325251"/>
            <a:ext cx="1000434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62839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5025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305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4220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6B2D554-54E3-4E55-935A-573059ECD9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91350" y="0"/>
            <a:ext cx="12700" cy="3657600"/>
          </a:xfrm>
          <a:prstGeom prst="curvedConnector3">
            <a:avLst>
              <a:gd name="adj1" fmla="val 63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697A522-8726-4C58-A3B1-AD98C09FF4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40500" y="-457200"/>
            <a:ext cx="12700" cy="4572000"/>
          </a:xfrm>
          <a:prstGeom prst="curvedConnector3">
            <a:avLst>
              <a:gd name="adj1" fmla="val 8057142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AA608E1-44EF-4B65-BC82-77086072C1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89650" y="-914400"/>
            <a:ext cx="12700" cy="5486400"/>
          </a:xfrm>
          <a:prstGeom prst="curvedConnector3">
            <a:avLst>
              <a:gd name="adj1" fmla="val 10114291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D7EB0A-83E4-450A-9854-5BE449F85065}"/>
              </a:ext>
            </a:extLst>
          </p:cNvPr>
          <p:cNvCxnSpPr>
            <a:cxnSpLocks/>
            <a:stCxn id="12" idx="0"/>
            <a:endCxn id="2" idx="0"/>
          </p:cNvCxnSpPr>
          <p:nvPr/>
        </p:nvCxnSpPr>
        <p:spPr>
          <a:xfrm rot="16200000" flipV="1">
            <a:off x="5638800" y="-1371600"/>
            <a:ext cx="12700" cy="6400800"/>
          </a:xfrm>
          <a:prstGeom prst="curvedConnector3">
            <a:avLst>
              <a:gd name="adj1" fmla="val 1191428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92B536-BF2A-4139-8A24-E3801A4FCC08}"/>
              </a:ext>
            </a:extLst>
          </p:cNvPr>
          <p:cNvSpPr txBox="1"/>
          <p:nvPr/>
        </p:nvSpPr>
        <p:spPr>
          <a:xfrm>
            <a:off x="1093828" y="3325251"/>
            <a:ext cx="1000434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7125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5830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0110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5025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6B2D554-54E3-4E55-935A-573059ECD9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9400" y="0"/>
            <a:ext cx="12700" cy="3657600"/>
          </a:xfrm>
          <a:prstGeom prst="curvedConnector3">
            <a:avLst>
              <a:gd name="adj1" fmla="val 63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697A522-8726-4C58-A3B1-AD98C09FF4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48550" y="-457200"/>
            <a:ext cx="12700" cy="4572000"/>
          </a:xfrm>
          <a:prstGeom prst="curvedConnector3">
            <a:avLst>
              <a:gd name="adj1" fmla="val 8057142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AA608E1-44EF-4B65-BC82-77086072C1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97700" y="-914400"/>
            <a:ext cx="12700" cy="5486400"/>
          </a:xfrm>
          <a:prstGeom prst="curvedConnector3">
            <a:avLst>
              <a:gd name="adj1" fmla="val 10114291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D7EB0A-83E4-450A-9854-5BE449F8506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46850" y="-1371600"/>
            <a:ext cx="12700" cy="6400800"/>
          </a:xfrm>
          <a:prstGeom prst="curvedConnector3">
            <a:avLst>
              <a:gd name="adj1" fmla="val 1191428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85D5659-680D-40D0-9600-ECBD80379BDB}"/>
              </a:ext>
            </a:extLst>
          </p:cNvPr>
          <p:cNvCxnSpPr>
            <a:cxnSpLocks/>
            <a:stCxn id="13" idx="0"/>
            <a:endCxn id="2" idx="0"/>
          </p:cNvCxnSpPr>
          <p:nvPr/>
        </p:nvCxnSpPr>
        <p:spPr>
          <a:xfrm rot="16200000" flipV="1">
            <a:off x="6096000" y="-1828800"/>
            <a:ext cx="12700" cy="7315200"/>
          </a:xfrm>
          <a:prstGeom prst="curvedConnector3">
            <a:avLst>
              <a:gd name="adj1" fmla="val 14228567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3A519A-C397-46EE-81E0-77E901127A82}"/>
              </a:ext>
            </a:extLst>
          </p:cNvPr>
          <p:cNvSpPr txBox="1"/>
          <p:nvPr/>
        </p:nvSpPr>
        <p:spPr>
          <a:xfrm>
            <a:off x="542396" y="3325251"/>
            <a:ext cx="111072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194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1397D4-78A1-4E1F-9D85-4B24F1791603}"/>
              </a:ext>
            </a:extLst>
          </p:cNvPr>
          <p:cNvSpPr txBox="1"/>
          <p:nvPr/>
        </p:nvSpPr>
        <p:spPr>
          <a:xfrm>
            <a:off x="317500" y="215900"/>
            <a:ext cx="868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output: 13</a:t>
            </a:r>
          </a:p>
          <a:p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explanation: we cut the rod into a piece of length and 2 pieces of length 3, and prices[2]+prices[3]+prices[3] = 3+5+5 = 13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FB128-E195-4E9F-AFF7-01E2B3EF017E}"/>
              </a:ext>
            </a:extLst>
          </p:cNvPr>
          <p:cNvSpPr/>
          <p:nvPr/>
        </p:nvSpPr>
        <p:spPr bwMode="auto">
          <a:xfrm>
            <a:off x="2438400" y="4368800"/>
            <a:ext cx="73152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142DD27-E79A-472D-8A61-2DC9A1DB6BB7}"/>
              </a:ext>
            </a:extLst>
          </p:cNvPr>
          <p:cNvSpPr/>
          <p:nvPr/>
        </p:nvSpPr>
        <p:spPr>
          <a:xfrm rot="16200000">
            <a:off x="5911850" y="1924050"/>
            <a:ext cx="368300" cy="7315200"/>
          </a:xfrm>
          <a:prstGeom prst="leftBrace">
            <a:avLst>
              <a:gd name="adj1" fmla="val 63505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E9D45-39DE-46C9-B52E-1BDCD30CE1DD}"/>
                  </a:ext>
                </a:extLst>
              </p:cNvPr>
              <p:cNvSpPr txBox="1"/>
              <p:nvPr/>
            </p:nvSpPr>
            <p:spPr>
              <a:xfrm>
                <a:off x="5943524" y="5880099"/>
                <a:ext cx="5081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1E9D45-39DE-46C9-B52E-1BDCD30C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24" y="5880099"/>
                <a:ext cx="5081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718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5830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0110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5025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6B2D554-54E3-4E55-935A-573059ECD9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9400" y="0"/>
            <a:ext cx="12700" cy="3657600"/>
          </a:xfrm>
          <a:prstGeom prst="curvedConnector3">
            <a:avLst>
              <a:gd name="adj1" fmla="val 63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697A522-8726-4C58-A3B1-AD98C09FF4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48550" y="-457200"/>
            <a:ext cx="12700" cy="4572000"/>
          </a:xfrm>
          <a:prstGeom prst="curvedConnector3">
            <a:avLst>
              <a:gd name="adj1" fmla="val 8057142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AA608E1-44EF-4B65-BC82-77086072C1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97700" y="-914400"/>
            <a:ext cx="12700" cy="5486400"/>
          </a:xfrm>
          <a:prstGeom prst="curvedConnector3">
            <a:avLst>
              <a:gd name="adj1" fmla="val 10114291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D7EB0A-83E4-450A-9854-5BE449F8506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46850" y="-1371600"/>
            <a:ext cx="12700" cy="6400800"/>
          </a:xfrm>
          <a:prstGeom prst="curvedConnector3">
            <a:avLst>
              <a:gd name="adj1" fmla="val 1191428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85D5659-680D-40D0-9600-ECBD80379BDB}"/>
              </a:ext>
            </a:extLst>
          </p:cNvPr>
          <p:cNvCxnSpPr>
            <a:cxnSpLocks/>
            <a:stCxn id="13" idx="0"/>
            <a:endCxn id="2" idx="0"/>
          </p:cNvCxnSpPr>
          <p:nvPr/>
        </p:nvCxnSpPr>
        <p:spPr>
          <a:xfrm rot="16200000" flipV="1">
            <a:off x="6096000" y="-1828800"/>
            <a:ext cx="12700" cy="7315200"/>
          </a:xfrm>
          <a:prstGeom prst="curvedConnector3">
            <a:avLst>
              <a:gd name="adj1" fmla="val 14228567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01D12E-27D7-40FF-BABB-DEDA292526C6}"/>
              </a:ext>
            </a:extLst>
          </p:cNvPr>
          <p:cNvSpPr txBox="1"/>
          <p:nvPr/>
        </p:nvSpPr>
        <p:spPr>
          <a:xfrm>
            <a:off x="542396" y="3325251"/>
            <a:ext cx="111072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94170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44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00EFD1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13581795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86" y="320457"/>
            <a:ext cx="10446628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920AA6-7759-44A0-946E-4628E1BF732B}"/>
                  </a:ext>
                </a:extLst>
              </p:cNvPr>
              <p:cNvSpPr/>
              <p:nvPr/>
            </p:nvSpPr>
            <p:spPr>
              <a:xfrm>
                <a:off x="1716392" y="1241327"/>
                <a:ext cx="9602922" cy="175587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920AA6-7759-44A0-946E-4628E1BF7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392" y="1241327"/>
                <a:ext cx="9602922" cy="1755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CACA6F-A2EA-47B7-A4D9-E27244897D1F}"/>
                  </a:ext>
                </a:extLst>
              </p:cNvPr>
              <p:cNvSpPr/>
              <p:nvPr/>
            </p:nvSpPr>
            <p:spPr>
              <a:xfrm>
                <a:off x="2427592" y="1673127"/>
                <a:ext cx="8723008" cy="132407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CACA6F-A2EA-47B7-A4D9-E27244897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592" y="1673127"/>
                <a:ext cx="8723008" cy="1324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AECAB-A06D-42A0-9394-533DD172C331}"/>
                  </a:ext>
                </a:extLst>
              </p:cNvPr>
              <p:cNvSpPr/>
              <p:nvPr/>
            </p:nvSpPr>
            <p:spPr>
              <a:xfrm>
                <a:off x="3115286" y="2119263"/>
                <a:ext cx="8035314" cy="8779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AECAB-A06D-42A0-9394-533DD172C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86" y="2119263"/>
                <a:ext cx="8035314" cy="877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13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86" y="320457"/>
            <a:ext cx="10446628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920AA6-7759-44A0-946E-4628E1BF732B}"/>
                  </a:ext>
                </a:extLst>
              </p:cNvPr>
              <p:cNvSpPr/>
              <p:nvPr/>
            </p:nvSpPr>
            <p:spPr>
              <a:xfrm>
                <a:off x="1716392" y="1241327"/>
                <a:ext cx="9602922" cy="175587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920AA6-7759-44A0-946E-4628E1BF7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392" y="1241327"/>
                <a:ext cx="9602922" cy="1755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CACA6F-A2EA-47B7-A4D9-E27244897D1F}"/>
                  </a:ext>
                </a:extLst>
              </p:cNvPr>
              <p:cNvSpPr/>
              <p:nvPr/>
            </p:nvSpPr>
            <p:spPr>
              <a:xfrm>
                <a:off x="2427592" y="1673127"/>
                <a:ext cx="8723008" cy="132407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CACA6F-A2EA-47B7-A4D9-E27244897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592" y="1673127"/>
                <a:ext cx="8723008" cy="1324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AECAB-A06D-42A0-9394-533DD172C331}"/>
                  </a:ext>
                </a:extLst>
              </p:cNvPr>
              <p:cNvSpPr/>
              <p:nvPr/>
            </p:nvSpPr>
            <p:spPr>
              <a:xfrm>
                <a:off x="3115286" y="2119263"/>
                <a:ext cx="8035314" cy="8779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AECAB-A06D-42A0-9394-533DD172C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86" y="2119263"/>
                <a:ext cx="8035314" cy="877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54059-7EC7-4D80-8C37-BC0C7F9B23F9}"/>
                  </a:ext>
                </a:extLst>
              </p:cNvPr>
              <p:cNvSpPr txBox="1"/>
              <p:nvPr/>
            </p:nvSpPr>
            <p:spPr>
              <a:xfrm>
                <a:off x="2358759" y="3804038"/>
                <a:ext cx="7474482" cy="2733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=1+2+3+…+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54059-7EC7-4D80-8C37-BC0C7F9B2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59" y="3804038"/>
                <a:ext cx="7474482" cy="2733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554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86" y="320457"/>
            <a:ext cx="10446628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920AA6-7759-44A0-946E-4628E1BF732B}"/>
                  </a:ext>
                </a:extLst>
              </p:cNvPr>
              <p:cNvSpPr/>
              <p:nvPr/>
            </p:nvSpPr>
            <p:spPr>
              <a:xfrm>
                <a:off x="1716392" y="1241327"/>
                <a:ext cx="9602922" cy="175587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920AA6-7759-44A0-946E-4628E1BF7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392" y="1241327"/>
                <a:ext cx="9602922" cy="1755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CACA6F-A2EA-47B7-A4D9-E27244897D1F}"/>
                  </a:ext>
                </a:extLst>
              </p:cNvPr>
              <p:cNvSpPr/>
              <p:nvPr/>
            </p:nvSpPr>
            <p:spPr>
              <a:xfrm>
                <a:off x="2427592" y="1673127"/>
                <a:ext cx="8723008" cy="132407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CACA6F-A2EA-47B7-A4D9-E27244897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592" y="1673127"/>
                <a:ext cx="8723008" cy="1324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AECAB-A06D-42A0-9394-533DD172C331}"/>
                  </a:ext>
                </a:extLst>
              </p:cNvPr>
              <p:cNvSpPr/>
              <p:nvPr/>
            </p:nvSpPr>
            <p:spPr>
              <a:xfrm>
                <a:off x="3115286" y="2119263"/>
                <a:ext cx="8035314" cy="8779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AECAB-A06D-42A0-9394-533DD172C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86" y="2119263"/>
                <a:ext cx="8035314" cy="877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54059-7EC7-4D80-8C37-BC0C7F9B23F9}"/>
                  </a:ext>
                </a:extLst>
              </p:cNvPr>
              <p:cNvSpPr txBox="1"/>
              <p:nvPr/>
            </p:nvSpPr>
            <p:spPr>
              <a:xfrm>
                <a:off x="2358759" y="3804038"/>
                <a:ext cx="7474482" cy="2733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=1+2+3+…+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sz="3600" b="0" i="1" smtClean="0">
                                  <a:solidFill>
                                    <a:srgbClr val="343D4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343D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54059-7EC7-4D80-8C37-BC0C7F9B2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59" y="3804038"/>
                <a:ext cx="7474482" cy="2733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003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86" y="320457"/>
            <a:ext cx="10446628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920AA6-7759-44A0-946E-4628E1BF732B}"/>
                  </a:ext>
                </a:extLst>
              </p:cNvPr>
              <p:cNvSpPr/>
              <p:nvPr/>
            </p:nvSpPr>
            <p:spPr>
              <a:xfrm>
                <a:off x="1716392" y="1241327"/>
                <a:ext cx="9602922" cy="175587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0920AA6-7759-44A0-946E-4628E1BF7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392" y="1241327"/>
                <a:ext cx="9602922" cy="1755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CACA6F-A2EA-47B7-A4D9-E27244897D1F}"/>
                  </a:ext>
                </a:extLst>
              </p:cNvPr>
              <p:cNvSpPr/>
              <p:nvPr/>
            </p:nvSpPr>
            <p:spPr>
              <a:xfrm>
                <a:off x="2427592" y="1673127"/>
                <a:ext cx="8723008" cy="132407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32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ECACA6F-A2EA-47B7-A4D9-E27244897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592" y="1673127"/>
                <a:ext cx="8723008" cy="1324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AECAB-A06D-42A0-9394-533DD172C331}"/>
                  </a:ext>
                </a:extLst>
              </p:cNvPr>
              <p:cNvSpPr/>
              <p:nvPr/>
            </p:nvSpPr>
            <p:spPr>
              <a:xfrm>
                <a:off x="3115286" y="2119263"/>
                <a:ext cx="8035314" cy="8779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AECAB-A06D-42A0-9394-533DD172C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286" y="2119263"/>
                <a:ext cx="8035314" cy="877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54059-7EC7-4D80-8C37-BC0C7F9B23F9}"/>
                  </a:ext>
                </a:extLst>
              </p:cNvPr>
              <p:cNvSpPr txBox="1"/>
              <p:nvPr/>
            </p:nvSpPr>
            <p:spPr>
              <a:xfrm>
                <a:off x="2358759" y="3804038"/>
                <a:ext cx="7474482" cy="2733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=1+2+3+…+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54059-7EC7-4D80-8C37-BC0C7F9B2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59" y="3804038"/>
                <a:ext cx="7474482" cy="2733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43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86" y="320457"/>
            <a:ext cx="10446628" cy="310854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8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8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AECAB-A06D-42A0-9394-533DD172C331}"/>
                  </a:ext>
                </a:extLst>
              </p:cNvPr>
              <p:cNvSpPr/>
              <p:nvPr/>
            </p:nvSpPr>
            <p:spPr>
              <a:xfrm>
                <a:off x="1727201" y="823863"/>
                <a:ext cx="3009900" cy="420737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28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28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0AECAB-A06D-42A0-9394-533DD172C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1" y="823863"/>
                <a:ext cx="3009900" cy="420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54059-7EC7-4D80-8C37-BC0C7F9B23F9}"/>
                  </a:ext>
                </a:extLst>
              </p:cNvPr>
              <p:cNvSpPr txBox="1"/>
              <p:nvPr/>
            </p:nvSpPr>
            <p:spPr>
              <a:xfrm>
                <a:off x="1673320" y="4502538"/>
                <a:ext cx="884537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7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7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72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7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7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54059-7EC7-4D80-8C37-BC0C7F9B2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320" y="4502538"/>
                <a:ext cx="8845370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43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21DD44-3E77-42C0-9A36-13EB8FFF72A9}"/>
              </a:ext>
            </a:extLst>
          </p:cNvPr>
          <p:cNvSpPr/>
          <p:nvPr/>
        </p:nvSpPr>
        <p:spPr bwMode="auto">
          <a:xfrm>
            <a:off x="1981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7E450-9A92-4D88-87C5-4FEDB4DE5925}"/>
              </a:ext>
            </a:extLst>
          </p:cNvPr>
          <p:cNvSpPr/>
          <p:nvPr/>
        </p:nvSpPr>
        <p:spPr bwMode="auto">
          <a:xfrm>
            <a:off x="2895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7DD49-EA1F-473F-8113-E058CB557977}"/>
              </a:ext>
            </a:extLst>
          </p:cNvPr>
          <p:cNvSpPr/>
          <p:nvPr/>
        </p:nvSpPr>
        <p:spPr bwMode="auto">
          <a:xfrm>
            <a:off x="3810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975E5-6DEB-4CD9-8D61-0C009FA9501D}"/>
              </a:ext>
            </a:extLst>
          </p:cNvPr>
          <p:cNvSpPr/>
          <p:nvPr/>
        </p:nvSpPr>
        <p:spPr bwMode="auto">
          <a:xfrm>
            <a:off x="47244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E6EF-5E54-495F-B167-4E0D6C2B4D9F}"/>
              </a:ext>
            </a:extLst>
          </p:cNvPr>
          <p:cNvSpPr/>
          <p:nvPr/>
        </p:nvSpPr>
        <p:spPr bwMode="auto">
          <a:xfrm>
            <a:off x="56388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97650-4DAE-4F3C-AC8C-0B1A10F361C3}"/>
              </a:ext>
            </a:extLst>
          </p:cNvPr>
          <p:cNvSpPr/>
          <p:nvPr/>
        </p:nvSpPr>
        <p:spPr bwMode="auto">
          <a:xfrm>
            <a:off x="65532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047FDA-C735-43C2-B13C-F67D40A3A7AE}"/>
              </a:ext>
            </a:extLst>
          </p:cNvPr>
          <p:cNvSpPr/>
          <p:nvPr/>
        </p:nvSpPr>
        <p:spPr bwMode="auto">
          <a:xfrm>
            <a:off x="74676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E7225-A48C-4B22-A15C-4C78A86129CE}"/>
              </a:ext>
            </a:extLst>
          </p:cNvPr>
          <p:cNvSpPr/>
          <p:nvPr/>
        </p:nvSpPr>
        <p:spPr bwMode="auto">
          <a:xfrm>
            <a:off x="8382000" y="1828800"/>
            <a:ext cx="914400" cy="914400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EBC3F8-15DB-4497-A6C5-412B793179C1}"/>
              </a:ext>
            </a:extLst>
          </p:cNvPr>
          <p:cNvSpPr/>
          <p:nvPr/>
        </p:nvSpPr>
        <p:spPr bwMode="auto">
          <a:xfrm>
            <a:off x="9296400" y="1828800"/>
            <a:ext cx="914400" cy="914400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4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44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D40D7-9F41-4364-B653-CF4093397D23}"/>
              </a:ext>
            </a:extLst>
          </p:cNvPr>
          <p:cNvSpPr txBox="1"/>
          <p:nvPr/>
        </p:nvSpPr>
        <p:spPr>
          <a:xfrm>
            <a:off x="10075282" y="11824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latin typeface="Eudoxus Sans Medium" pitchFamily="2" charset="0"/>
                <a:cs typeface="Eudoxus Sans Medium" pitchFamily="2" charset="0"/>
              </a:rPr>
              <a:t>dp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28B60-655C-4E8A-8237-6C7AAC9E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911" y="4399746"/>
            <a:ext cx="7520007" cy="224676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45834-B795-4F2B-AFAC-20EA951E1C1A}"/>
              </a:ext>
            </a:extLst>
          </p:cNvPr>
          <p:cNvSpPr txBox="1"/>
          <p:nvPr/>
        </p:nvSpPr>
        <p:spPr>
          <a:xfrm>
            <a:off x="137082" y="4322801"/>
            <a:ext cx="490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4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4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4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40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400">
                <a:latin typeface="Eudoxus Sans Medium" pitchFamily="2" charset="0"/>
                <a:cs typeface="Eudoxus Sans Medium" pitchFamily="2" charset="0"/>
              </a:rPr>
              <a:t>]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8A0DC7C-29D0-4FB4-9437-96CA8BF713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58300" y="1371600"/>
            <a:ext cx="12700" cy="914400"/>
          </a:xfrm>
          <a:prstGeom prst="curvedConnector3">
            <a:avLst>
              <a:gd name="adj1" fmla="val 1800000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F65102C-D4D9-48A9-B990-13ABFCA7F2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01100" y="914400"/>
            <a:ext cx="12700" cy="1828800"/>
          </a:xfrm>
          <a:prstGeom prst="curvedConnector3">
            <a:avLst>
              <a:gd name="adj1" fmla="val 317143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C8EEA6E-CC37-464F-BF55-85386CEF6A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50250" y="457200"/>
            <a:ext cx="12700" cy="2743200"/>
          </a:xfrm>
          <a:prstGeom prst="curvedConnector3">
            <a:avLst>
              <a:gd name="adj1" fmla="val 45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6B2D554-54E3-4E55-935A-573059ECD9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9400" y="0"/>
            <a:ext cx="12700" cy="3657600"/>
          </a:xfrm>
          <a:prstGeom prst="curvedConnector3">
            <a:avLst>
              <a:gd name="adj1" fmla="val 6342858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697A522-8726-4C58-A3B1-AD98C09FF4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48550" y="-457200"/>
            <a:ext cx="12700" cy="4572000"/>
          </a:xfrm>
          <a:prstGeom prst="curvedConnector3">
            <a:avLst>
              <a:gd name="adj1" fmla="val 8057142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AA608E1-44EF-4B65-BC82-77086072C1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97700" y="-914400"/>
            <a:ext cx="12700" cy="5486400"/>
          </a:xfrm>
          <a:prstGeom prst="curvedConnector3">
            <a:avLst>
              <a:gd name="adj1" fmla="val 10114291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6D7EB0A-83E4-450A-9854-5BE449F8506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46850" y="-1371600"/>
            <a:ext cx="12700" cy="6400800"/>
          </a:xfrm>
          <a:prstGeom prst="curvedConnector3">
            <a:avLst>
              <a:gd name="adj1" fmla="val 11914283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85D5659-680D-40D0-9600-ECBD80379BDB}"/>
              </a:ext>
            </a:extLst>
          </p:cNvPr>
          <p:cNvCxnSpPr>
            <a:cxnSpLocks/>
            <a:stCxn id="13" idx="0"/>
            <a:endCxn id="2" idx="0"/>
          </p:cNvCxnSpPr>
          <p:nvPr/>
        </p:nvCxnSpPr>
        <p:spPr>
          <a:xfrm rot="16200000" flipV="1">
            <a:off x="6096000" y="-1828800"/>
            <a:ext cx="12700" cy="7315200"/>
          </a:xfrm>
          <a:prstGeom prst="curvedConnector3">
            <a:avLst>
              <a:gd name="adj1" fmla="val 14228567"/>
            </a:avLst>
          </a:prstGeom>
          <a:ln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01D12E-27D7-40FF-BABB-DEDA292526C6}"/>
              </a:ext>
            </a:extLst>
          </p:cNvPr>
          <p:cNvSpPr txBox="1"/>
          <p:nvPr/>
        </p:nvSpPr>
        <p:spPr>
          <a:xfrm>
            <a:off x="542396" y="3325251"/>
            <a:ext cx="1110720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200" b="0" i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] = max⁡(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3200" b="0" i="0">
                <a:solidFill>
                  <a:srgbClr val="A5FDB9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200" b="0" i="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3200" b="0" i="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200" b="0" i="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32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14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8A222-EDEA-497E-A669-7D2758EDD776}"/>
              </a:ext>
            </a:extLst>
          </p:cNvPr>
          <p:cNvSpPr txBox="1"/>
          <p:nvPr/>
        </p:nvSpPr>
        <p:spPr>
          <a:xfrm>
            <a:off x="444500" y="254000"/>
            <a:ext cx="82931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>
                <a:latin typeface="Inter" panose="020B0502030000000004" pitchFamily="34" charset="0"/>
                <a:ea typeface="Inter" panose="020B0502030000000004" pitchFamily="34" charset="0"/>
              </a:rPr>
              <a:t>0-1 knapsack problem</a:t>
            </a:r>
            <a:endParaRPr lang="fr-FR" sz="88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D58AF-739D-48D4-B801-D8D72356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295400"/>
            <a:ext cx="53086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42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8A222-EDEA-497E-A669-7D2758EDD776}"/>
              </a:ext>
            </a:extLst>
          </p:cNvPr>
          <p:cNvSpPr txBox="1"/>
          <p:nvPr/>
        </p:nvSpPr>
        <p:spPr>
          <a:xfrm>
            <a:off x="444500" y="254000"/>
            <a:ext cx="829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</a:rPr>
              <a:t>0-1 knapsack problem</a:t>
            </a:r>
            <a:endParaRPr lang="fr-FR" sz="5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8B5554-DF70-4B7C-93B8-9CBE528BED16}"/>
                  </a:ext>
                </a:extLst>
              </p:cNvPr>
              <p:cNvSpPr txBox="1"/>
              <p:nvPr/>
            </p:nvSpPr>
            <p:spPr>
              <a:xfrm>
                <a:off x="-177800" y="1798578"/>
                <a:ext cx="7556500" cy="216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maximize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4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8B5554-DF70-4B7C-93B8-9CBE528BE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800" y="1798578"/>
                <a:ext cx="7556500" cy="2167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4B63D4-AC2F-42D0-B051-D2F2341DA860}"/>
                  </a:ext>
                </a:extLst>
              </p:cNvPr>
              <p:cNvSpPr txBox="1"/>
              <p:nvPr/>
            </p:nvSpPr>
            <p:spPr>
              <a:xfrm>
                <a:off x="647700" y="4114188"/>
                <a:ext cx="10782300" cy="216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to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4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and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sSub>
                        <m:sSubPr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sub>
                      </m:sSub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∈{0,1}</m:t>
                      </m:r>
                    </m:oMath>
                  </m:oMathPara>
                </a14:m>
                <a:endParaRPr lang="fr-FR" sz="4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4B63D4-AC2F-42D0-B051-D2F2341DA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4114188"/>
                <a:ext cx="10782300" cy="2167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46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1397D4-78A1-4E1F-9D85-4B24F1791603}"/>
              </a:ext>
            </a:extLst>
          </p:cNvPr>
          <p:cNvSpPr txBox="1"/>
          <p:nvPr/>
        </p:nvSpPr>
        <p:spPr>
          <a:xfrm>
            <a:off x="317500" y="215900"/>
            <a:ext cx="868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  <a:p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prices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= [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output: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</a:p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explanation: 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we cut the rod into a piece of length and 2 pieces of length 3, and prices[</a:t>
            </a:r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]+prices[</a:t>
            </a:r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]+prices[</a:t>
            </a:r>
            <a:r>
              <a:rPr lang="fr-FR" sz="28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 =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= </a:t>
            </a:r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3FB128-E195-4E9F-AFF7-01E2B3EF017E}"/>
              </a:ext>
            </a:extLst>
          </p:cNvPr>
          <p:cNvSpPr/>
          <p:nvPr/>
        </p:nvSpPr>
        <p:spPr bwMode="auto">
          <a:xfrm>
            <a:off x="2438400" y="4368800"/>
            <a:ext cx="73152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E8F90-4C6F-4D61-98F8-1518778D86FF}"/>
              </a:ext>
            </a:extLst>
          </p:cNvPr>
          <p:cNvSpPr/>
          <p:nvPr/>
        </p:nvSpPr>
        <p:spPr bwMode="auto">
          <a:xfrm>
            <a:off x="2438400" y="4368800"/>
            <a:ext cx="1828800" cy="914400"/>
          </a:xfrm>
          <a:prstGeom prst="rect">
            <a:avLst/>
          </a:prstGeom>
          <a:solidFill>
            <a:srgbClr val="F97B57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ABCB4-6516-4C55-BDD5-7257E987CA8E}"/>
              </a:ext>
            </a:extLst>
          </p:cNvPr>
          <p:cNvSpPr/>
          <p:nvPr/>
        </p:nvSpPr>
        <p:spPr bwMode="auto">
          <a:xfrm>
            <a:off x="4267200" y="4368800"/>
            <a:ext cx="2743200" cy="914400"/>
          </a:xfrm>
          <a:prstGeom prst="rect">
            <a:avLst/>
          </a:prstGeom>
          <a:solidFill>
            <a:srgbClr val="A5FDB9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19E01-7FBD-4BFB-939A-EDDDB3C59738}"/>
              </a:ext>
            </a:extLst>
          </p:cNvPr>
          <p:cNvSpPr/>
          <p:nvPr/>
        </p:nvSpPr>
        <p:spPr bwMode="auto">
          <a:xfrm>
            <a:off x="7010400" y="4368800"/>
            <a:ext cx="2743200" cy="914400"/>
          </a:xfrm>
          <a:prstGeom prst="rect">
            <a:avLst/>
          </a:prstGeom>
          <a:solidFill>
            <a:srgbClr val="A5FDB9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4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FEFCEDA-3BC8-475E-A75B-D8FCB4E07B02}"/>
              </a:ext>
            </a:extLst>
          </p:cNvPr>
          <p:cNvSpPr/>
          <p:nvPr/>
        </p:nvSpPr>
        <p:spPr>
          <a:xfrm rot="16200000">
            <a:off x="5911850" y="1924050"/>
            <a:ext cx="368300" cy="7315200"/>
          </a:xfrm>
          <a:prstGeom prst="leftBrace">
            <a:avLst>
              <a:gd name="adj1" fmla="val 63505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29FBD-4108-4BDA-8E58-D78D98511C2D}"/>
                  </a:ext>
                </a:extLst>
              </p:cNvPr>
              <p:cNvSpPr txBox="1"/>
              <p:nvPr/>
            </p:nvSpPr>
            <p:spPr>
              <a:xfrm>
                <a:off x="5943524" y="5880099"/>
                <a:ext cx="5081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29FBD-4108-4BDA-8E58-D78D98511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524" y="5880099"/>
                <a:ext cx="5081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5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8A222-EDEA-497E-A669-7D2758EDD776}"/>
              </a:ext>
            </a:extLst>
          </p:cNvPr>
          <p:cNvSpPr txBox="1"/>
          <p:nvPr/>
        </p:nvSpPr>
        <p:spPr>
          <a:xfrm>
            <a:off x="444500" y="254000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</a:rPr>
              <a:t>Unbounded knapsack problem</a:t>
            </a:r>
            <a:endParaRPr lang="fr-FR" sz="5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8B5554-DF70-4B7C-93B8-9CBE528BED16}"/>
                  </a:ext>
                </a:extLst>
              </p:cNvPr>
              <p:cNvSpPr txBox="1"/>
              <p:nvPr/>
            </p:nvSpPr>
            <p:spPr>
              <a:xfrm>
                <a:off x="-177800" y="1798578"/>
                <a:ext cx="7556500" cy="216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maximize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4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8B5554-DF70-4B7C-93B8-9CBE528BE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800" y="1798578"/>
                <a:ext cx="7556500" cy="2167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4B63D4-AC2F-42D0-B051-D2F2341DA860}"/>
                  </a:ext>
                </a:extLst>
              </p:cNvPr>
              <p:cNvSpPr txBox="1"/>
              <p:nvPr/>
            </p:nvSpPr>
            <p:spPr>
              <a:xfrm>
                <a:off x="444500" y="4114188"/>
                <a:ext cx="10782300" cy="2167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to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4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4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4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and</m:t>
                      </m:r>
                      <m:r>
                        <a:rPr lang="fr-FR" sz="4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sSub>
                        <m:sSubPr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fr-FR" sz="4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sub>
                      </m:sSub>
                      <m:r>
                        <a:rPr lang="fr-FR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∈</m:t>
                      </m:r>
                      <m:sSub>
                        <m:sSubPr>
                          <m:ctrlP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ℕ</m:t>
                          </m:r>
                        </m:e>
                        <m:sub>
                          <m:r>
                            <a:rPr lang="fr-FR" sz="4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4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4B63D4-AC2F-42D0-B051-D2F2341DA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4114188"/>
                <a:ext cx="10782300" cy="2167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54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8A222-EDEA-497E-A669-7D2758EDD776}"/>
              </a:ext>
            </a:extLst>
          </p:cNvPr>
          <p:cNvSpPr txBox="1"/>
          <p:nvPr/>
        </p:nvSpPr>
        <p:spPr>
          <a:xfrm>
            <a:off x="444500" y="254000"/>
            <a:ext cx="5651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</a:rPr>
              <a:t>Unbounded knapsack problem</a:t>
            </a:r>
            <a:endParaRPr lang="fr-FR" sz="5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8B5554-DF70-4B7C-93B8-9CBE528BED16}"/>
                  </a:ext>
                </a:extLst>
              </p:cNvPr>
              <p:cNvSpPr txBox="1"/>
              <p:nvPr/>
            </p:nvSpPr>
            <p:spPr>
              <a:xfrm>
                <a:off x="5559761" y="174030"/>
                <a:ext cx="4178300" cy="130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maximize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8B5554-DF70-4B7C-93B8-9CBE528BE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61" y="174030"/>
                <a:ext cx="4178300" cy="1303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4B63D4-AC2F-42D0-B051-D2F2341DA860}"/>
                  </a:ext>
                </a:extLst>
              </p:cNvPr>
              <p:cNvSpPr txBox="1"/>
              <p:nvPr/>
            </p:nvSpPr>
            <p:spPr>
              <a:xfrm>
                <a:off x="5988722" y="1608828"/>
                <a:ext cx="5961978" cy="130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to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and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∈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ℕ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4B63D4-AC2F-42D0-B051-D2F2341DA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722" y="1608828"/>
                <a:ext cx="5961978" cy="1303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51CB09-B74B-472B-B3EB-A80F9DEC178B}"/>
              </a:ext>
            </a:extLst>
          </p:cNvPr>
          <p:cNvSpPr txBox="1"/>
          <p:nvPr/>
        </p:nvSpPr>
        <p:spPr>
          <a:xfrm>
            <a:off x="444500" y="3757509"/>
            <a:ext cx="5651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</a:rPr>
              <a:t>Rod</a:t>
            </a:r>
          </a:p>
          <a:p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</a:rPr>
              <a:t>cutting</a:t>
            </a:r>
          </a:p>
          <a:p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</a:rPr>
              <a:t>problem</a:t>
            </a:r>
            <a:endParaRPr lang="fr-FR" sz="5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F55553-3213-4B15-AF09-07F97664EE10}"/>
                  </a:ext>
                </a:extLst>
              </p:cNvPr>
              <p:cNvSpPr txBox="1"/>
              <p:nvPr/>
            </p:nvSpPr>
            <p:spPr>
              <a:xfrm>
                <a:off x="5295900" y="3536044"/>
                <a:ext cx="5803900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maximize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</m:sup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𝑝𝑟𝑖𝑐𝑒𝑠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F55553-3213-4B15-AF09-07F97664E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536044"/>
                <a:ext cx="5803900" cy="1268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81E7AB-A5F9-4BF6-938D-296B23A628E3}"/>
                  </a:ext>
                </a:extLst>
              </p:cNvPr>
              <p:cNvSpPr txBox="1"/>
              <p:nvPr/>
            </p:nvSpPr>
            <p:spPr>
              <a:xfrm>
                <a:off x="6057900" y="5295360"/>
                <a:ext cx="5803900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to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</m:sup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𝑛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and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∈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ℕ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81E7AB-A5F9-4BF6-938D-296B23A62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5295360"/>
                <a:ext cx="5803900" cy="1268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783B8C-2AD0-4B29-9A8F-582AE8F766BA}"/>
              </a:ext>
            </a:extLst>
          </p:cNvPr>
          <p:cNvCxnSpPr>
            <a:cxnSpLocks/>
          </p:cNvCxnSpPr>
          <p:nvPr/>
        </p:nvCxnSpPr>
        <p:spPr>
          <a:xfrm>
            <a:off x="-406400" y="3302000"/>
            <a:ext cx="13106400" cy="0"/>
          </a:xfrm>
          <a:prstGeom prst="line">
            <a:avLst/>
          </a:prstGeom>
          <a:ln w="2857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22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8A222-EDEA-497E-A669-7D2758EDD776}"/>
              </a:ext>
            </a:extLst>
          </p:cNvPr>
          <p:cNvSpPr txBox="1"/>
          <p:nvPr/>
        </p:nvSpPr>
        <p:spPr>
          <a:xfrm>
            <a:off x="444500" y="254000"/>
            <a:ext cx="5651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</a:rPr>
              <a:t>Unbounded knapsack problem</a:t>
            </a:r>
            <a:endParaRPr lang="fr-FR" sz="5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8B5554-DF70-4B7C-93B8-9CBE528BED16}"/>
                  </a:ext>
                </a:extLst>
              </p:cNvPr>
              <p:cNvSpPr txBox="1"/>
              <p:nvPr/>
            </p:nvSpPr>
            <p:spPr>
              <a:xfrm>
                <a:off x="5559761" y="174030"/>
                <a:ext cx="4178300" cy="130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maximize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8B5554-DF70-4B7C-93B8-9CBE528BE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61" y="174030"/>
                <a:ext cx="4178300" cy="1303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4B63D4-AC2F-42D0-B051-D2F2341DA860}"/>
                  </a:ext>
                </a:extLst>
              </p:cNvPr>
              <p:cNvSpPr txBox="1"/>
              <p:nvPr/>
            </p:nvSpPr>
            <p:spPr>
              <a:xfrm>
                <a:off x="5988722" y="1608828"/>
                <a:ext cx="5961978" cy="1303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to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and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∈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ℕ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4B63D4-AC2F-42D0-B051-D2F2341DA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722" y="1608828"/>
                <a:ext cx="5961978" cy="1303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851CB09-B74B-472B-B3EB-A80F9DEC178B}"/>
              </a:ext>
            </a:extLst>
          </p:cNvPr>
          <p:cNvSpPr txBox="1"/>
          <p:nvPr/>
        </p:nvSpPr>
        <p:spPr>
          <a:xfrm>
            <a:off x="444500" y="3757509"/>
            <a:ext cx="5651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</a:rPr>
              <a:t>Rod</a:t>
            </a:r>
          </a:p>
          <a:p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</a:rPr>
              <a:t>cutting</a:t>
            </a:r>
          </a:p>
          <a:p>
            <a:r>
              <a:rPr lang="fr-FR" sz="5400" b="1">
                <a:latin typeface="Inter" panose="020B0502030000000004" pitchFamily="34" charset="0"/>
                <a:ea typeface="Inter" panose="020B0502030000000004" pitchFamily="34" charset="0"/>
              </a:rPr>
              <a:t>problem</a:t>
            </a:r>
            <a:endParaRPr lang="fr-FR" sz="54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F55553-3213-4B15-AF09-07F97664EE10}"/>
                  </a:ext>
                </a:extLst>
              </p:cNvPr>
              <p:cNvSpPr txBox="1"/>
              <p:nvPr/>
            </p:nvSpPr>
            <p:spPr>
              <a:xfrm>
                <a:off x="5295900" y="3536044"/>
                <a:ext cx="5803900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maximize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</m:sup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𝑝𝑟𝑖𝑐𝑒𝑠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F55553-3213-4B15-AF09-07F97664E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3536044"/>
                <a:ext cx="5803900" cy="1268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81E7AB-A5F9-4BF6-938D-296B23A628E3}"/>
                  </a:ext>
                </a:extLst>
              </p:cNvPr>
              <p:cNvSpPr txBox="1"/>
              <p:nvPr/>
            </p:nvSpPr>
            <p:spPr>
              <a:xfrm>
                <a:off x="6057900" y="5295360"/>
                <a:ext cx="5803900" cy="1268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subject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to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=0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𝑛</m:t>
                          </m:r>
                        </m:sup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cs typeface="Eudoxus Sans Medium" pitchFamily="2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𝑛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2800" b="0" i="0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and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cs typeface="Eudoxus Sans Medium" pitchFamily="2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cs typeface="Eudoxus Sans Medium" pitchFamily="2" charset="0"/>
                            </a:rPr>
                            <m:t>𝑖</m:t>
                          </m:r>
                        </m:sub>
                      </m:sSub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 Medium" pitchFamily="2" charset="0"/>
                        </a:rPr>
                        <m:t>∈</m:t>
                      </m:r>
                      <m:sSub>
                        <m:sSub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ℕ</m:t>
                          </m:r>
                        </m:e>
                        <m:sub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 Medium" pitchFamily="2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81E7AB-A5F9-4BF6-938D-296B23A62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5295360"/>
                <a:ext cx="5803900" cy="1268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783B8C-2AD0-4B29-9A8F-582AE8F766BA}"/>
              </a:ext>
            </a:extLst>
          </p:cNvPr>
          <p:cNvCxnSpPr>
            <a:cxnSpLocks/>
          </p:cNvCxnSpPr>
          <p:nvPr/>
        </p:nvCxnSpPr>
        <p:spPr>
          <a:xfrm>
            <a:off x="-406400" y="3302000"/>
            <a:ext cx="13106400" cy="0"/>
          </a:xfrm>
          <a:prstGeom prst="line">
            <a:avLst/>
          </a:prstGeom>
          <a:ln w="2857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F91F526-FC14-4A55-9066-C2B1F16B5627}"/>
              </a:ext>
            </a:extLst>
          </p:cNvPr>
          <p:cNvSpPr/>
          <p:nvPr/>
        </p:nvSpPr>
        <p:spPr bwMode="auto">
          <a:xfrm>
            <a:off x="8318500" y="5689600"/>
            <a:ext cx="279400" cy="469900"/>
          </a:xfrm>
          <a:prstGeom prst="rect">
            <a:avLst/>
          </a:prstGeom>
          <a:solidFill>
            <a:srgbClr val="F97B57">
              <a:alpha val="30000"/>
            </a:srgbClr>
          </a:solidFill>
          <a:ln w="2857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5978FF-DB19-4AB1-A4B3-8001FE1D1E93}"/>
              </a:ext>
            </a:extLst>
          </p:cNvPr>
          <p:cNvSpPr/>
          <p:nvPr/>
        </p:nvSpPr>
        <p:spPr bwMode="auto">
          <a:xfrm>
            <a:off x="8267700" y="2108471"/>
            <a:ext cx="434340" cy="469900"/>
          </a:xfrm>
          <a:prstGeom prst="rect">
            <a:avLst/>
          </a:prstGeom>
          <a:solidFill>
            <a:srgbClr val="F97B57">
              <a:alpha val="30000"/>
            </a:srgbClr>
          </a:solidFill>
          <a:ln w="2857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22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918F9310-A9B8-4893-B303-B75169D07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2151728"/>
            <a:ext cx="11259814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3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rod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values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prices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72737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#[1, 2, ..., n]</a:t>
            </a:r>
            <a:b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3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unbounded_knapsack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kumimoji="0" lang="fr-FR" altLang="fr-FR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21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CDB6E6-C1A2-4831-8B47-EE8E7A652836}"/>
              </a:ext>
            </a:extLst>
          </p:cNvPr>
          <p:cNvCxnSpPr>
            <a:cxnSpLocks/>
          </p:cNvCxnSpPr>
          <p:nvPr/>
        </p:nvCxnSpPr>
        <p:spPr>
          <a:xfrm>
            <a:off x="6096000" y="2034988"/>
            <a:ext cx="3065928" cy="2223247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1AE643-F16A-4826-8A28-CA5D826BDB44}"/>
              </a:ext>
            </a:extLst>
          </p:cNvPr>
          <p:cNvCxnSpPr>
            <a:endCxn id="5" idx="0"/>
          </p:cNvCxnSpPr>
          <p:nvPr/>
        </p:nvCxnSpPr>
        <p:spPr>
          <a:xfrm flipH="1">
            <a:off x="3048001" y="2034988"/>
            <a:ext cx="3047999" cy="222440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ED8ADC8-019E-4031-809D-6EB90B78E87C}"/>
              </a:ext>
            </a:extLst>
          </p:cNvPr>
          <p:cNvSpPr/>
          <p:nvPr/>
        </p:nvSpPr>
        <p:spPr bwMode="auto">
          <a:xfrm>
            <a:off x="4240306" y="1454659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800">
                <a:latin typeface="Consolas" panose="020B0609020204030204" pitchFamily="49" charset="0"/>
              </a:rPr>
              <a:t>, 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73F72-CF48-4B4F-88C4-A948D022840F}"/>
              </a:ext>
            </a:extLst>
          </p:cNvPr>
          <p:cNvSpPr/>
          <p:nvPr/>
        </p:nvSpPr>
        <p:spPr bwMode="auto">
          <a:xfrm>
            <a:off x="1192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i="1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latin typeface="Consolas" panose="020B0609020204030204" pitchFamily="49" charset="0"/>
              </a:rPr>
              <a:t>(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400">
                <a:solidFill>
                  <a:srgbClr val="F97B57"/>
                </a:solidFill>
                <a:latin typeface="Consolas" panose="020B0609020204030204" pitchFamily="49" charset="0"/>
              </a:rPr>
              <a:t>-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fr-FR" sz="2400">
                <a:latin typeface="Consolas" panose="020B0609020204030204" pitchFamily="49" charset="0"/>
              </a:rPr>
              <a:t>[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latin typeface="Consolas" panose="020B0609020204030204" pitchFamily="49" charset="0"/>
              </a:rPr>
              <a:t>], </a:t>
            </a:r>
            <a:r>
              <a:rPr lang="fr-FR" sz="24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4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24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400">
                <a:latin typeface="Consolas" panose="020B0609020204030204" pitchFamily="49" charset="0"/>
              </a:rPr>
              <a:t>)</a:t>
            </a: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A1DE4-8930-4368-AF8A-C2A4CF754303}"/>
              </a:ext>
            </a:extLst>
          </p:cNvPr>
          <p:cNvSpPr/>
          <p:nvPr/>
        </p:nvSpPr>
        <p:spPr bwMode="auto">
          <a:xfrm>
            <a:off x="7288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 i="1">
                <a:solidFill>
                  <a:srgbClr val="00EFD1"/>
                </a:solidFill>
                <a:latin typeface="Consolas" panose="020B0609020204030204" pitchFamily="49" charset="0"/>
              </a:rPr>
              <a:t>subsets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fr-FR" sz="2800">
                <a:latin typeface="Consolas" panose="020B0609020204030204" pitchFamily="49" charset="0"/>
              </a:rPr>
              <a:t>, </a:t>
            </a: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28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78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CDB6E6-C1A2-4831-8B47-EE8E7A652836}"/>
              </a:ext>
            </a:extLst>
          </p:cNvPr>
          <p:cNvCxnSpPr>
            <a:cxnSpLocks/>
          </p:cNvCxnSpPr>
          <p:nvPr/>
        </p:nvCxnSpPr>
        <p:spPr>
          <a:xfrm>
            <a:off x="6096000" y="2034988"/>
            <a:ext cx="3065928" cy="2223247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1AE643-F16A-4826-8A28-CA5D826BDB44}"/>
              </a:ext>
            </a:extLst>
          </p:cNvPr>
          <p:cNvCxnSpPr>
            <a:endCxn id="5" idx="0"/>
          </p:cNvCxnSpPr>
          <p:nvPr/>
        </p:nvCxnSpPr>
        <p:spPr>
          <a:xfrm flipH="1">
            <a:off x="3048001" y="2034988"/>
            <a:ext cx="3047999" cy="2224403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ED8ADC8-019E-4031-809D-6EB90B78E87C}"/>
              </a:ext>
            </a:extLst>
          </p:cNvPr>
          <p:cNvSpPr/>
          <p:nvPr/>
        </p:nvSpPr>
        <p:spPr bwMode="auto">
          <a:xfrm>
            <a:off x="4240306" y="1454659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i="1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3200">
                <a:latin typeface="Consolas" panose="020B0609020204030204" pitchFamily="49" charset="0"/>
              </a:rPr>
              <a:t>(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fr-FR" sz="3200">
                <a:latin typeface="Consolas" panose="020B0609020204030204" pitchFamily="49" charset="0"/>
              </a:rPr>
              <a:t>,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3200">
                <a:latin typeface="Consolas" panose="020B0609020204030204" pitchFamily="49" charset="0"/>
              </a:rPr>
              <a:t>)</a:t>
            </a:r>
            <a:endParaRPr lang="fr-FR" sz="32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73F72-CF48-4B4F-88C4-A948D022840F}"/>
              </a:ext>
            </a:extLst>
          </p:cNvPr>
          <p:cNvSpPr/>
          <p:nvPr/>
        </p:nvSpPr>
        <p:spPr bwMode="auto">
          <a:xfrm>
            <a:off x="1192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i="1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3200">
                <a:latin typeface="Consolas" panose="020B0609020204030204" pitchFamily="49" charset="0"/>
              </a:rPr>
              <a:t>(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fr-FR" sz="3200">
                <a:solidFill>
                  <a:srgbClr val="F97B57"/>
                </a:solidFill>
                <a:latin typeface="Consolas" panose="020B0609020204030204" pitchFamily="49" charset="0"/>
              </a:rPr>
              <a:t>-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3200">
                <a:latin typeface="Consolas" panose="020B0609020204030204" pitchFamily="49" charset="0"/>
              </a:rPr>
              <a:t>,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32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32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3200">
                <a:latin typeface="Consolas" panose="020B0609020204030204" pitchFamily="49" charset="0"/>
              </a:rPr>
              <a:t>)</a:t>
            </a:r>
            <a:endParaRPr lang="fr-FR" sz="32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A1DE4-8930-4368-AF8A-C2A4CF754303}"/>
              </a:ext>
            </a:extLst>
          </p:cNvPr>
          <p:cNvSpPr/>
          <p:nvPr/>
        </p:nvSpPr>
        <p:spPr bwMode="auto">
          <a:xfrm>
            <a:off x="7288306" y="4259391"/>
            <a:ext cx="3711390" cy="114395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i="1">
                <a:solidFill>
                  <a:srgbClr val="00EFD1"/>
                </a:solidFill>
                <a:latin typeface="Consolas" panose="020B0609020204030204" pitchFamily="49" charset="0"/>
              </a:rPr>
              <a:t>rod</a:t>
            </a:r>
            <a:r>
              <a:rPr lang="fr-FR" sz="3200">
                <a:latin typeface="Consolas" panose="020B0609020204030204" pitchFamily="49" charset="0"/>
              </a:rPr>
              <a:t>(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fr-FR" sz="3200">
                <a:latin typeface="Consolas" panose="020B0609020204030204" pitchFamily="49" charset="0"/>
              </a:rPr>
              <a:t>, </a:t>
            </a:r>
            <a:r>
              <a:rPr lang="fr-FR" sz="3200">
                <a:solidFill>
                  <a:schemeClr val="bg2">
                    <a:lumMod val="9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fr-FR" sz="3200">
                <a:solidFill>
                  <a:srgbClr val="F97B57"/>
                </a:solidFill>
                <a:latin typeface="Consolas" panose="020B0609020204030204" pitchFamily="49" charset="0"/>
              </a:rPr>
              <a:t>+</a:t>
            </a:r>
            <a:r>
              <a:rPr lang="fr-FR" sz="32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3200">
                <a:latin typeface="Consolas" panose="020B0609020204030204" pitchFamily="49" charset="0"/>
              </a:rPr>
              <a:t>)</a:t>
            </a:r>
            <a:endParaRPr lang="fr-FR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87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chemeClr val="tx1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dirty="0">
            <a:solidFill>
              <a:srgbClr val="F9AD57"/>
            </a:solidFill>
            <a:latin typeface="Consolas" panose="020B0609020204030204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16507</TotalTime>
  <Words>4893</Words>
  <Application>Microsoft Office PowerPoint</Application>
  <PresentationFormat>Widescreen</PresentationFormat>
  <Paragraphs>595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Cambria Math</vt:lpstr>
      <vt:lpstr>Consolas</vt:lpstr>
      <vt:lpstr>Eudoxus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2021-10-07T11:58:40Z</dcterms:modified>
</cp:coreProperties>
</file>