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31" r:id="rId2"/>
    <p:sldId id="332" r:id="rId3"/>
    <p:sldId id="333" r:id="rId4"/>
    <p:sldId id="334" r:id="rId5"/>
    <p:sldId id="335" r:id="rId6"/>
    <p:sldId id="336" r:id="rId7"/>
    <p:sldId id="337" r:id="rId8"/>
    <p:sldId id="338" r:id="rId9"/>
    <p:sldId id="339" r:id="rId10"/>
    <p:sldId id="340" r:id="rId11"/>
    <p:sldId id="341" r:id="rId12"/>
    <p:sldId id="342" r:id="rId13"/>
    <p:sldId id="343" r:id="rId14"/>
    <p:sldId id="344" r:id="rId15"/>
    <p:sldId id="345" r:id="rId16"/>
    <p:sldId id="346" r:id="rId17"/>
    <p:sldId id="347" r:id="rId18"/>
    <p:sldId id="348" r:id="rId19"/>
    <p:sldId id="349" r:id="rId20"/>
    <p:sldId id="350" r:id="rId21"/>
    <p:sldId id="351" r:id="rId22"/>
    <p:sldId id="35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748536-7AD1-40B3-A12F-D07B95B69C3E}">
          <p14:sldIdLst>
            <p14:sldId id="331"/>
            <p14:sldId id="332"/>
            <p14:sldId id="333"/>
            <p14:sldId id="334"/>
            <p14:sldId id="335"/>
            <p14:sldId id="336"/>
            <p14:sldId id="337"/>
            <p14:sldId id="338"/>
            <p14:sldId id="339"/>
            <p14:sldId id="340"/>
            <p14:sldId id="341"/>
            <p14:sldId id="342"/>
            <p14:sldId id="343"/>
            <p14:sldId id="344"/>
            <p14:sldId id="345"/>
            <p14:sldId id="346"/>
            <p14:sldId id="347"/>
            <p14:sldId id="348"/>
            <p14:sldId id="349"/>
            <p14:sldId id="350"/>
            <p14:sldId id="351"/>
            <p14:sldId id="352"/>
          </p14:sldIdLst>
        </p14:section>
      </p14:sectionLst>
    </p:ext>
    <p:ext uri="{EFAFB233-063F-42B5-8137-9DF3F51BA10A}">
      <p15:sldGuideLst xmlns:p15="http://schemas.microsoft.com/office/powerpoint/2012/main">
        <p15:guide id="1" orient="horz" pos="1968" userDrawn="1">
          <p15:clr>
            <a:srgbClr val="A4A3A4"/>
          </p15:clr>
        </p15:guide>
        <p15:guide id="2" pos="3840" userDrawn="1">
          <p15:clr>
            <a:srgbClr val="A4A3A4"/>
          </p15:clr>
        </p15:guide>
        <p15:guide id="6" pos="7680" userDrawn="1">
          <p15:clr>
            <a:srgbClr val="A4A3A4"/>
          </p15:clr>
        </p15:guide>
        <p15:guide id="14" orient="horz" userDrawn="1">
          <p15:clr>
            <a:srgbClr val="A4A3A4"/>
          </p15:clr>
        </p15:guide>
        <p15:guide id="16" orient="horz" pos="4269" userDrawn="1">
          <p15:clr>
            <a:srgbClr val="A4A3A4"/>
          </p15:clr>
        </p15:guide>
        <p15:guide id="20" userDrawn="1">
          <p15:clr>
            <a:srgbClr val="A4A3A4"/>
          </p15:clr>
        </p15:guide>
        <p15:guide id="21" pos="3931" userDrawn="1">
          <p15:clr>
            <a:srgbClr val="A4A3A4"/>
          </p15:clr>
        </p15:guide>
        <p15:guide id="22" pos="4770" userDrawn="1">
          <p15:clr>
            <a:srgbClr val="A4A3A4"/>
          </p15:clr>
        </p15:guide>
        <p15:guide id="23" pos="6335" userDrawn="1">
          <p15:clr>
            <a:srgbClr val="A4A3A4"/>
          </p15:clr>
        </p15:guide>
        <p15:guide id="24" pos="7106" userDrawn="1">
          <p15:clr>
            <a:srgbClr val="A4A3A4"/>
          </p15:clr>
        </p15:guide>
        <p15:guide id="25" orient="horz" pos="2115" userDrawn="1">
          <p15:clr>
            <a:srgbClr val="A4A3A4"/>
          </p15:clr>
        </p15:guide>
        <p15:guide id="26" orient="horz" pos="2832" userDrawn="1">
          <p15:clr>
            <a:srgbClr val="A4A3A4"/>
          </p15:clr>
        </p15:guide>
        <p15:guide id="27" orient="horz" pos="3680" userDrawn="1">
          <p15:clr>
            <a:srgbClr val="A4A3A4"/>
          </p15:clr>
        </p15:guide>
        <p15:guide id="28" pos="5376" userDrawn="1">
          <p15:clr>
            <a:srgbClr val="A4A3A4"/>
          </p15:clr>
        </p15:guide>
        <p15:guide id="29" pos="5784" userDrawn="1">
          <p15:clr>
            <a:srgbClr val="A4A3A4"/>
          </p15:clr>
        </p15:guide>
        <p15:guide id="30" orient="horz" pos="240" userDrawn="1">
          <p15:clr>
            <a:srgbClr val="A4A3A4"/>
          </p15:clr>
        </p15:guide>
        <p15:guide id="31" orient="horz" pos="1464" userDrawn="1">
          <p15:clr>
            <a:srgbClr val="A4A3A4"/>
          </p15:clr>
        </p15:guide>
        <p15:guide id="32" pos="3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ac syphax" initials="Ps" lastIdx="4" clrIdx="0">
    <p:extLst>
      <p:ext uri="{19B8F6BF-5375-455C-9EA6-DF929625EA0E}">
        <p15:presenceInfo xmlns:p15="http://schemas.microsoft.com/office/powerpoint/2012/main" userId="eac595bf50856a3e" providerId="Windows Live"/>
      </p:ext>
    </p:extLst>
  </p:cmAuthor>
  <p:cmAuthor id="2" name="Syphax Ait oubelli" initials="SAo" lastIdx="1" clrIdx="1">
    <p:extLst>
      <p:ext uri="{19B8F6BF-5375-455C-9EA6-DF929625EA0E}">
        <p15:presenceInfo xmlns:p15="http://schemas.microsoft.com/office/powerpoint/2012/main" userId="ecf726b1934da71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EFD1"/>
    <a:srgbClr val="F97B57"/>
    <a:srgbClr val="F9AE57"/>
    <a:srgbClr val="33CCFF"/>
    <a:srgbClr val="A5FDB9"/>
    <a:srgbClr val="343D46"/>
    <a:srgbClr val="8690FA"/>
    <a:srgbClr val="EC5E66"/>
    <a:srgbClr val="83FF7F"/>
    <a:srgbClr val="C695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DAF99B-3746-4CC3-9D3C-2FBE8DAD266D}" v="765" dt="2021-10-04T09:55:10.4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0" autoAdjust="0"/>
    <p:restoredTop sz="96357" autoAdjust="0"/>
  </p:normalViewPr>
  <p:slideViewPr>
    <p:cSldViewPr snapToGrid="0">
      <p:cViewPr varScale="1">
        <p:scale>
          <a:sx n="107" d="100"/>
          <a:sy n="107" d="100"/>
        </p:scale>
        <p:origin x="120" y="258"/>
      </p:cViewPr>
      <p:guideLst>
        <p:guide orient="horz" pos="1968"/>
        <p:guide pos="3840"/>
        <p:guide pos="7680"/>
        <p:guide orient="horz"/>
        <p:guide orient="horz" pos="4269"/>
        <p:guide/>
        <p:guide pos="3931"/>
        <p:guide pos="4770"/>
        <p:guide pos="6335"/>
        <p:guide pos="7106"/>
        <p:guide orient="horz" pos="2115"/>
        <p:guide orient="horz" pos="2832"/>
        <p:guide orient="horz" pos="3680"/>
        <p:guide pos="5376"/>
        <p:guide pos="5784"/>
        <p:guide orient="horz" pos="240"/>
        <p:guide orient="horz" pos="1464"/>
        <p:guide pos="312"/>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phax Ait oubelli" userId="ecf726b1934da71b" providerId="LiveId" clId="{B71F60E7-0DDB-42E6-818B-77B87849ADF3}"/>
    <pc:docChg chg="undo custSel addSld delSld modSld sldOrd delSection modSection">
      <pc:chgData name="Syphax Ait oubelli" userId="ecf726b1934da71b" providerId="LiveId" clId="{B71F60E7-0DDB-42E6-818B-77B87849ADF3}" dt="2021-08-29T10:07:54.432" v="4556"/>
      <pc:docMkLst>
        <pc:docMk/>
      </pc:docMkLst>
      <pc:sldChg chg="addSp delSp modSp mod">
        <pc:chgData name="Syphax Ait oubelli" userId="ecf726b1934da71b" providerId="LiveId" clId="{B71F60E7-0DDB-42E6-818B-77B87849ADF3}" dt="2021-08-28T18:24:10.409" v="240" actId="207"/>
        <pc:sldMkLst>
          <pc:docMk/>
          <pc:sldMk cId="14798839" sldId="332"/>
        </pc:sldMkLst>
        <pc:spChg chg="mod">
          <ac:chgData name="Syphax Ait oubelli" userId="ecf726b1934da71b" providerId="LiveId" clId="{B71F60E7-0DDB-42E6-818B-77B87849ADF3}" dt="2021-08-28T18:24:10.409" v="240" actId="207"/>
          <ac:spMkLst>
            <pc:docMk/>
            <pc:sldMk cId="14798839" sldId="332"/>
            <ac:spMk id="2" creationId="{3B058406-6079-4C6C-B29B-FFE8036C3DA8}"/>
          </ac:spMkLst>
        </pc:spChg>
        <pc:picChg chg="add mod">
          <ac:chgData name="Syphax Ait oubelli" userId="ecf726b1934da71b" providerId="LiveId" clId="{B71F60E7-0DDB-42E6-818B-77B87849ADF3}" dt="2021-08-28T18:20:57.435" v="65" actId="1076"/>
          <ac:picMkLst>
            <pc:docMk/>
            <pc:sldMk cId="14798839" sldId="332"/>
            <ac:picMk id="4" creationId="{29234410-017A-4BA5-8502-83B22951A241}"/>
          </ac:picMkLst>
        </pc:picChg>
        <pc:picChg chg="del">
          <ac:chgData name="Syphax Ait oubelli" userId="ecf726b1934da71b" providerId="LiveId" clId="{B71F60E7-0DDB-42E6-818B-77B87849ADF3}" dt="2021-08-28T18:18:59.495" v="4" actId="478"/>
          <ac:picMkLst>
            <pc:docMk/>
            <pc:sldMk cId="14798839" sldId="332"/>
            <ac:picMk id="23" creationId="{0B869DDD-4063-4D03-A3EF-535877597E7E}"/>
          </ac:picMkLst>
        </pc:picChg>
      </pc:sldChg>
      <pc:sldChg chg="del">
        <pc:chgData name="Syphax Ait oubelli" userId="ecf726b1934da71b" providerId="LiveId" clId="{B71F60E7-0DDB-42E6-818B-77B87849ADF3}" dt="2021-08-28T18:08:13.376" v="0" actId="47"/>
        <pc:sldMkLst>
          <pc:docMk/>
          <pc:sldMk cId="558747559" sldId="333"/>
        </pc:sldMkLst>
      </pc:sldChg>
      <pc:sldChg chg="addSp modSp add mod">
        <pc:chgData name="Syphax Ait oubelli" userId="ecf726b1934da71b" providerId="LiveId" clId="{B71F60E7-0DDB-42E6-818B-77B87849ADF3}" dt="2021-08-28T18:22:25.689" v="131" actId="1076"/>
        <pc:sldMkLst>
          <pc:docMk/>
          <pc:sldMk cId="2971203194" sldId="333"/>
        </pc:sldMkLst>
        <pc:spChg chg="mod">
          <ac:chgData name="Syphax Ait oubelli" userId="ecf726b1934da71b" providerId="LiveId" clId="{B71F60E7-0DDB-42E6-818B-77B87849ADF3}" dt="2021-08-28T18:21:37.444" v="126" actId="403"/>
          <ac:spMkLst>
            <pc:docMk/>
            <pc:sldMk cId="2971203194" sldId="333"/>
            <ac:spMk id="2" creationId="{3B058406-6079-4C6C-B29B-FFE8036C3DA8}"/>
          </ac:spMkLst>
        </pc:spChg>
        <pc:picChg chg="add mod">
          <ac:chgData name="Syphax Ait oubelli" userId="ecf726b1934da71b" providerId="LiveId" clId="{B71F60E7-0DDB-42E6-818B-77B87849ADF3}" dt="2021-08-28T18:22:25.689" v="131" actId="1076"/>
          <ac:picMkLst>
            <pc:docMk/>
            <pc:sldMk cId="2971203194" sldId="333"/>
            <ac:picMk id="4" creationId="{02238C4D-BD5B-4DFD-84D9-581E7591C103}"/>
          </ac:picMkLst>
        </pc:picChg>
      </pc:sldChg>
      <pc:sldChg chg="del">
        <pc:chgData name="Syphax Ait oubelli" userId="ecf726b1934da71b" providerId="LiveId" clId="{B71F60E7-0DDB-42E6-818B-77B87849ADF3}" dt="2021-08-28T18:08:13.376" v="0" actId="47"/>
        <pc:sldMkLst>
          <pc:docMk/>
          <pc:sldMk cId="1937023026" sldId="334"/>
        </pc:sldMkLst>
      </pc:sldChg>
      <pc:sldChg chg="addSp delSp modSp add mod">
        <pc:chgData name="Syphax Ait oubelli" userId="ecf726b1934da71b" providerId="LiveId" clId="{B71F60E7-0DDB-42E6-818B-77B87849ADF3}" dt="2021-08-28T18:24:18.279" v="242" actId="113"/>
        <pc:sldMkLst>
          <pc:docMk/>
          <pc:sldMk cId="4110083885" sldId="334"/>
        </pc:sldMkLst>
        <pc:spChg chg="mod">
          <ac:chgData name="Syphax Ait oubelli" userId="ecf726b1934da71b" providerId="LiveId" clId="{B71F60E7-0DDB-42E6-818B-77B87849ADF3}" dt="2021-08-28T18:23:52.461" v="238" actId="207"/>
          <ac:spMkLst>
            <pc:docMk/>
            <pc:sldMk cId="4110083885" sldId="334"/>
            <ac:spMk id="2" creationId="{3B058406-6079-4C6C-B29B-FFE8036C3DA8}"/>
          </ac:spMkLst>
        </pc:spChg>
        <pc:spChg chg="add mod">
          <ac:chgData name="Syphax Ait oubelli" userId="ecf726b1934da71b" providerId="LiveId" clId="{B71F60E7-0DDB-42E6-818B-77B87849ADF3}" dt="2021-08-28T18:24:18.279" v="242" actId="113"/>
          <ac:spMkLst>
            <pc:docMk/>
            <pc:sldMk cId="4110083885" sldId="334"/>
            <ac:spMk id="5" creationId="{E87E9034-754D-4F06-B6C2-52E802BBBAD4}"/>
          </ac:spMkLst>
        </pc:spChg>
        <pc:spChg chg="add mod">
          <ac:chgData name="Syphax Ait oubelli" userId="ecf726b1934da71b" providerId="LiveId" clId="{B71F60E7-0DDB-42E6-818B-77B87849ADF3}" dt="2021-08-28T18:23:47.748" v="235" actId="207"/>
          <ac:spMkLst>
            <pc:docMk/>
            <pc:sldMk cId="4110083885" sldId="334"/>
            <ac:spMk id="6" creationId="{AB7A52C3-D465-48C7-84B3-AE26C04E3510}"/>
          </ac:spMkLst>
        </pc:spChg>
        <pc:picChg chg="del">
          <ac:chgData name="Syphax Ait oubelli" userId="ecf726b1934da71b" providerId="LiveId" clId="{B71F60E7-0DDB-42E6-818B-77B87849ADF3}" dt="2021-08-28T18:22:38.343" v="133" actId="478"/>
          <ac:picMkLst>
            <pc:docMk/>
            <pc:sldMk cId="4110083885" sldId="334"/>
            <ac:picMk id="4" creationId="{02238C4D-BD5B-4DFD-84D9-581E7591C103}"/>
          </ac:picMkLst>
        </pc:picChg>
      </pc:sldChg>
      <pc:sldChg chg="del">
        <pc:chgData name="Syphax Ait oubelli" userId="ecf726b1934da71b" providerId="LiveId" clId="{B71F60E7-0DDB-42E6-818B-77B87849ADF3}" dt="2021-08-28T18:08:13.376" v="0" actId="47"/>
        <pc:sldMkLst>
          <pc:docMk/>
          <pc:sldMk cId="2770261713" sldId="335"/>
        </pc:sldMkLst>
      </pc:sldChg>
      <pc:sldChg chg="addSp delSp modSp add mod">
        <pc:chgData name="Syphax Ait oubelli" userId="ecf726b1934da71b" providerId="LiveId" clId="{B71F60E7-0DDB-42E6-818B-77B87849ADF3}" dt="2021-08-28T18:26:11.867" v="338" actId="1076"/>
        <pc:sldMkLst>
          <pc:docMk/>
          <pc:sldMk cId="3759032452" sldId="335"/>
        </pc:sldMkLst>
        <pc:spChg chg="del">
          <ac:chgData name="Syphax Ait oubelli" userId="ecf726b1934da71b" providerId="LiveId" clId="{B71F60E7-0DDB-42E6-818B-77B87849ADF3}" dt="2021-08-28T18:24:31.783" v="244" actId="478"/>
          <ac:spMkLst>
            <pc:docMk/>
            <pc:sldMk cId="3759032452" sldId="335"/>
            <ac:spMk id="2" creationId="{3B058406-6079-4C6C-B29B-FFE8036C3DA8}"/>
          </ac:spMkLst>
        </pc:spChg>
        <pc:spChg chg="mod">
          <ac:chgData name="Syphax Ait oubelli" userId="ecf726b1934da71b" providerId="LiveId" clId="{B71F60E7-0DDB-42E6-818B-77B87849ADF3}" dt="2021-08-28T18:24:59.037" v="284" actId="14100"/>
          <ac:spMkLst>
            <pc:docMk/>
            <pc:sldMk cId="3759032452" sldId="335"/>
            <ac:spMk id="5" creationId="{E87E9034-754D-4F06-B6C2-52E802BBBAD4}"/>
          </ac:spMkLst>
        </pc:spChg>
        <pc:spChg chg="del">
          <ac:chgData name="Syphax Ait oubelli" userId="ecf726b1934da71b" providerId="LiveId" clId="{B71F60E7-0DDB-42E6-818B-77B87849ADF3}" dt="2021-08-28T18:24:33.480" v="245" actId="478"/>
          <ac:spMkLst>
            <pc:docMk/>
            <pc:sldMk cId="3759032452" sldId="335"/>
            <ac:spMk id="6" creationId="{AB7A52C3-D465-48C7-84B3-AE26C04E3510}"/>
          </ac:spMkLst>
        </pc:spChg>
        <pc:spChg chg="add mod">
          <ac:chgData name="Syphax Ait oubelli" userId="ecf726b1934da71b" providerId="LiveId" clId="{B71F60E7-0DDB-42E6-818B-77B87849ADF3}" dt="2021-08-28T18:26:11.867" v="338" actId="1076"/>
          <ac:spMkLst>
            <pc:docMk/>
            <pc:sldMk cId="3759032452" sldId="335"/>
            <ac:spMk id="7" creationId="{DEE26312-E87A-48D2-8AE8-4E47B497B092}"/>
          </ac:spMkLst>
        </pc:spChg>
        <pc:spChg chg="add mod">
          <ac:chgData name="Syphax Ait oubelli" userId="ecf726b1934da71b" providerId="LiveId" clId="{B71F60E7-0DDB-42E6-818B-77B87849ADF3}" dt="2021-08-28T18:26:11.867" v="338" actId="1076"/>
          <ac:spMkLst>
            <pc:docMk/>
            <pc:sldMk cId="3759032452" sldId="335"/>
            <ac:spMk id="8" creationId="{1F572E4B-21FA-4967-BB45-C85C72FFBC81}"/>
          </ac:spMkLst>
        </pc:spChg>
        <pc:spChg chg="add mod">
          <ac:chgData name="Syphax Ait oubelli" userId="ecf726b1934da71b" providerId="LiveId" clId="{B71F60E7-0DDB-42E6-818B-77B87849ADF3}" dt="2021-08-28T18:26:11.867" v="338" actId="1076"/>
          <ac:spMkLst>
            <pc:docMk/>
            <pc:sldMk cId="3759032452" sldId="335"/>
            <ac:spMk id="9" creationId="{86ABF832-3998-4FFC-856F-383D52FA370D}"/>
          </ac:spMkLst>
        </pc:spChg>
        <pc:spChg chg="add mod">
          <ac:chgData name="Syphax Ait oubelli" userId="ecf726b1934da71b" providerId="LiveId" clId="{B71F60E7-0DDB-42E6-818B-77B87849ADF3}" dt="2021-08-28T18:26:11.867" v="338" actId="1076"/>
          <ac:spMkLst>
            <pc:docMk/>
            <pc:sldMk cId="3759032452" sldId="335"/>
            <ac:spMk id="10" creationId="{583574F6-7641-44D0-A228-8D51E9E2C85D}"/>
          </ac:spMkLst>
        </pc:spChg>
        <pc:spChg chg="add mod">
          <ac:chgData name="Syphax Ait oubelli" userId="ecf726b1934da71b" providerId="LiveId" clId="{B71F60E7-0DDB-42E6-818B-77B87849ADF3}" dt="2021-08-28T18:26:11.867" v="338" actId="1076"/>
          <ac:spMkLst>
            <pc:docMk/>
            <pc:sldMk cId="3759032452" sldId="335"/>
            <ac:spMk id="11" creationId="{704A3683-C78C-4843-927A-B7D2F1B0521F}"/>
          </ac:spMkLst>
        </pc:spChg>
      </pc:sldChg>
      <pc:sldChg chg="del">
        <pc:chgData name="Syphax Ait oubelli" userId="ecf726b1934da71b" providerId="LiveId" clId="{B71F60E7-0DDB-42E6-818B-77B87849ADF3}" dt="2021-08-28T18:08:13.376" v="0" actId="47"/>
        <pc:sldMkLst>
          <pc:docMk/>
          <pc:sldMk cId="564074843" sldId="336"/>
        </pc:sldMkLst>
      </pc:sldChg>
      <pc:sldChg chg="addSp delSp modSp add mod">
        <pc:chgData name="Syphax Ait oubelli" userId="ecf726b1934da71b" providerId="LiveId" clId="{B71F60E7-0DDB-42E6-818B-77B87849ADF3}" dt="2021-08-28T18:26:52.809" v="346" actId="165"/>
        <pc:sldMkLst>
          <pc:docMk/>
          <pc:sldMk cId="3760507734" sldId="336"/>
        </pc:sldMkLst>
        <pc:spChg chg="del">
          <ac:chgData name="Syphax Ait oubelli" userId="ecf726b1934da71b" providerId="LiveId" clId="{B71F60E7-0DDB-42E6-818B-77B87849ADF3}" dt="2021-08-28T18:26:38.760" v="341" actId="478"/>
          <ac:spMkLst>
            <pc:docMk/>
            <pc:sldMk cId="3760507734" sldId="336"/>
            <ac:spMk id="8" creationId="{1F572E4B-21FA-4967-BB45-C85C72FFBC81}"/>
          </ac:spMkLst>
        </pc:spChg>
        <pc:spChg chg="mod ord topLvl">
          <ac:chgData name="Syphax Ait oubelli" userId="ecf726b1934da71b" providerId="LiveId" clId="{B71F60E7-0DDB-42E6-818B-77B87849ADF3}" dt="2021-08-28T18:26:52.809" v="346" actId="165"/>
          <ac:spMkLst>
            <pc:docMk/>
            <pc:sldMk cId="3760507734" sldId="336"/>
            <ac:spMk id="9" creationId="{86ABF832-3998-4FFC-856F-383D52FA370D}"/>
          </ac:spMkLst>
        </pc:spChg>
        <pc:spChg chg="mod topLvl">
          <ac:chgData name="Syphax Ait oubelli" userId="ecf726b1934da71b" providerId="LiveId" clId="{B71F60E7-0DDB-42E6-818B-77B87849ADF3}" dt="2021-08-28T18:26:52.809" v="346" actId="165"/>
          <ac:spMkLst>
            <pc:docMk/>
            <pc:sldMk cId="3760507734" sldId="336"/>
            <ac:spMk id="10" creationId="{583574F6-7641-44D0-A228-8D51E9E2C85D}"/>
          </ac:spMkLst>
        </pc:spChg>
        <pc:spChg chg="mod topLvl">
          <ac:chgData name="Syphax Ait oubelli" userId="ecf726b1934da71b" providerId="LiveId" clId="{B71F60E7-0DDB-42E6-818B-77B87849ADF3}" dt="2021-08-28T18:26:52.809" v="346" actId="165"/>
          <ac:spMkLst>
            <pc:docMk/>
            <pc:sldMk cId="3760507734" sldId="336"/>
            <ac:spMk id="11" creationId="{704A3683-C78C-4843-927A-B7D2F1B0521F}"/>
          </ac:spMkLst>
        </pc:spChg>
        <pc:grpChg chg="add del mod">
          <ac:chgData name="Syphax Ait oubelli" userId="ecf726b1934da71b" providerId="LiveId" clId="{B71F60E7-0DDB-42E6-818B-77B87849ADF3}" dt="2021-08-28T18:26:52.809" v="346" actId="165"/>
          <ac:grpSpMkLst>
            <pc:docMk/>
            <pc:sldMk cId="3760507734" sldId="336"/>
            <ac:grpSpMk id="2" creationId="{56EC3F71-813E-4DF6-B7F2-A57FBC22B0B8}"/>
          </ac:grpSpMkLst>
        </pc:grpChg>
      </pc:sldChg>
      <pc:sldChg chg="del">
        <pc:chgData name="Syphax Ait oubelli" userId="ecf726b1934da71b" providerId="LiveId" clId="{B71F60E7-0DDB-42E6-818B-77B87849ADF3}" dt="2021-08-28T18:08:13.376" v="0" actId="47"/>
        <pc:sldMkLst>
          <pc:docMk/>
          <pc:sldMk cId="347940788" sldId="337"/>
        </pc:sldMkLst>
      </pc:sldChg>
      <pc:sldChg chg="addSp delSp modSp add mod">
        <pc:chgData name="Syphax Ait oubelli" userId="ecf726b1934da71b" providerId="LiveId" clId="{B71F60E7-0DDB-42E6-818B-77B87849ADF3}" dt="2021-08-28T18:27:12.256" v="353" actId="165"/>
        <pc:sldMkLst>
          <pc:docMk/>
          <pc:sldMk cId="949057661" sldId="337"/>
        </pc:sldMkLst>
        <pc:spChg chg="del">
          <ac:chgData name="Syphax Ait oubelli" userId="ecf726b1934da71b" providerId="LiveId" clId="{B71F60E7-0DDB-42E6-818B-77B87849ADF3}" dt="2021-08-28T18:27:03.479" v="349" actId="478"/>
          <ac:spMkLst>
            <pc:docMk/>
            <pc:sldMk cId="949057661" sldId="337"/>
            <ac:spMk id="9" creationId="{86ABF832-3998-4FFC-856F-383D52FA370D}"/>
          </ac:spMkLst>
        </pc:spChg>
        <pc:spChg chg="mod ord topLvl">
          <ac:chgData name="Syphax Ait oubelli" userId="ecf726b1934da71b" providerId="LiveId" clId="{B71F60E7-0DDB-42E6-818B-77B87849ADF3}" dt="2021-08-28T18:27:12.256" v="353" actId="165"/>
          <ac:spMkLst>
            <pc:docMk/>
            <pc:sldMk cId="949057661" sldId="337"/>
            <ac:spMk id="10" creationId="{583574F6-7641-44D0-A228-8D51E9E2C85D}"/>
          </ac:spMkLst>
        </pc:spChg>
        <pc:spChg chg="mod topLvl">
          <ac:chgData name="Syphax Ait oubelli" userId="ecf726b1934da71b" providerId="LiveId" clId="{B71F60E7-0DDB-42E6-818B-77B87849ADF3}" dt="2021-08-28T18:27:12.256" v="353" actId="165"/>
          <ac:spMkLst>
            <pc:docMk/>
            <pc:sldMk cId="949057661" sldId="337"/>
            <ac:spMk id="11" creationId="{704A3683-C78C-4843-927A-B7D2F1B0521F}"/>
          </ac:spMkLst>
        </pc:spChg>
        <pc:grpChg chg="add del mod">
          <ac:chgData name="Syphax Ait oubelli" userId="ecf726b1934da71b" providerId="LiveId" clId="{B71F60E7-0DDB-42E6-818B-77B87849ADF3}" dt="2021-08-28T18:27:12.256" v="353" actId="165"/>
          <ac:grpSpMkLst>
            <pc:docMk/>
            <pc:sldMk cId="949057661" sldId="337"/>
            <ac:grpSpMk id="2" creationId="{EEB1EC70-CDDF-4458-9463-1F1A7839ED53}"/>
          </ac:grpSpMkLst>
        </pc:grpChg>
      </pc:sldChg>
      <pc:sldChg chg="del">
        <pc:chgData name="Syphax Ait oubelli" userId="ecf726b1934da71b" providerId="LiveId" clId="{B71F60E7-0DDB-42E6-818B-77B87849ADF3}" dt="2021-08-28T18:08:13.376" v="0" actId="47"/>
        <pc:sldMkLst>
          <pc:docMk/>
          <pc:sldMk cId="149621484" sldId="338"/>
        </pc:sldMkLst>
      </pc:sldChg>
      <pc:sldChg chg="addSp delSp modSp add mod">
        <pc:chgData name="Syphax Ait oubelli" userId="ecf726b1934da71b" providerId="LiveId" clId="{B71F60E7-0DDB-42E6-818B-77B87849ADF3}" dt="2021-08-28T18:28:47.051" v="375" actId="1076"/>
        <pc:sldMkLst>
          <pc:docMk/>
          <pc:sldMk cId="3887476093" sldId="338"/>
        </pc:sldMkLst>
        <pc:spChg chg="add mod topLvl">
          <ac:chgData name="Syphax Ait oubelli" userId="ecf726b1934da71b" providerId="LiveId" clId="{B71F60E7-0DDB-42E6-818B-77B87849ADF3}" dt="2021-08-28T18:28:47.051" v="375" actId="1076"/>
          <ac:spMkLst>
            <pc:docMk/>
            <pc:sldMk cId="3887476093" sldId="338"/>
            <ac:spMk id="6" creationId="{8A312E72-0177-45D3-B831-E5B35A2ADC19}"/>
          </ac:spMkLst>
        </pc:spChg>
        <pc:spChg chg="mod topLvl">
          <ac:chgData name="Syphax Ait oubelli" userId="ecf726b1934da71b" providerId="LiveId" clId="{B71F60E7-0DDB-42E6-818B-77B87849ADF3}" dt="2021-08-28T18:28:47.051" v="375" actId="1076"/>
          <ac:spMkLst>
            <pc:docMk/>
            <pc:sldMk cId="3887476093" sldId="338"/>
            <ac:spMk id="10" creationId="{583574F6-7641-44D0-A228-8D51E9E2C85D}"/>
          </ac:spMkLst>
        </pc:spChg>
        <pc:spChg chg="mod topLvl">
          <ac:chgData name="Syphax Ait oubelli" userId="ecf726b1934da71b" providerId="LiveId" clId="{B71F60E7-0DDB-42E6-818B-77B87849ADF3}" dt="2021-08-28T18:28:47.051" v="375" actId="1076"/>
          <ac:spMkLst>
            <pc:docMk/>
            <pc:sldMk cId="3887476093" sldId="338"/>
            <ac:spMk id="11" creationId="{704A3683-C78C-4843-927A-B7D2F1B0521F}"/>
          </ac:spMkLst>
        </pc:spChg>
        <pc:grpChg chg="add del mod">
          <ac:chgData name="Syphax Ait oubelli" userId="ecf726b1934da71b" providerId="LiveId" clId="{B71F60E7-0DDB-42E6-818B-77B87849ADF3}" dt="2021-08-28T18:27:25.126" v="361" actId="165"/>
          <ac:grpSpMkLst>
            <pc:docMk/>
            <pc:sldMk cId="3887476093" sldId="338"/>
            <ac:grpSpMk id="2" creationId="{21FD5046-BEAE-4068-B95C-175763EED4F7}"/>
          </ac:grpSpMkLst>
        </pc:grpChg>
      </pc:sldChg>
      <pc:sldChg chg="addSp delSp modSp add mod">
        <pc:chgData name="Syphax Ait oubelli" userId="ecf726b1934da71b" providerId="LiveId" clId="{B71F60E7-0DDB-42E6-818B-77B87849ADF3}" dt="2021-08-28T18:28:58.290" v="381" actId="1076"/>
        <pc:sldMkLst>
          <pc:docMk/>
          <pc:sldMk cId="2147634980" sldId="339"/>
        </pc:sldMkLst>
        <pc:spChg chg="del mod">
          <ac:chgData name="Syphax Ait oubelli" userId="ecf726b1934da71b" providerId="LiveId" clId="{B71F60E7-0DDB-42E6-818B-77B87849ADF3}" dt="2021-08-28T18:28:49.862" v="376" actId="478"/>
          <ac:spMkLst>
            <pc:docMk/>
            <pc:sldMk cId="2147634980" sldId="339"/>
            <ac:spMk id="6" creationId="{8A312E72-0177-45D3-B831-E5B35A2ADC19}"/>
          </ac:spMkLst>
        </pc:spChg>
        <pc:spChg chg="mod">
          <ac:chgData name="Syphax Ait oubelli" userId="ecf726b1934da71b" providerId="LiveId" clId="{B71F60E7-0DDB-42E6-818B-77B87849ADF3}" dt="2021-08-28T18:28:58.290" v="381" actId="1076"/>
          <ac:spMkLst>
            <pc:docMk/>
            <pc:sldMk cId="2147634980" sldId="339"/>
            <ac:spMk id="7" creationId="{DEE26312-E87A-48D2-8AE8-4E47B497B092}"/>
          </ac:spMkLst>
        </pc:spChg>
        <pc:spChg chg="add mod">
          <ac:chgData name="Syphax Ait oubelli" userId="ecf726b1934da71b" providerId="LiveId" clId="{B71F60E7-0DDB-42E6-818B-77B87849ADF3}" dt="2021-08-28T18:28:58.290" v="381" actId="1076"/>
          <ac:spMkLst>
            <pc:docMk/>
            <pc:sldMk cId="2147634980" sldId="339"/>
            <ac:spMk id="9" creationId="{161035AB-3E0F-40A0-9F6D-7D1AD41FD685}"/>
          </ac:spMkLst>
        </pc:spChg>
        <pc:spChg chg="del mod">
          <ac:chgData name="Syphax Ait oubelli" userId="ecf726b1934da71b" providerId="LiveId" clId="{B71F60E7-0DDB-42E6-818B-77B87849ADF3}" dt="2021-08-28T18:28:49.862" v="376" actId="478"/>
          <ac:spMkLst>
            <pc:docMk/>
            <pc:sldMk cId="2147634980" sldId="339"/>
            <ac:spMk id="10" creationId="{583574F6-7641-44D0-A228-8D51E9E2C85D}"/>
          </ac:spMkLst>
        </pc:spChg>
        <pc:spChg chg="del mod">
          <ac:chgData name="Syphax Ait oubelli" userId="ecf726b1934da71b" providerId="LiveId" clId="{B71F60E7-0DDB-42E6-818B-77B87849ADF3}" dt="2021-08-28T18:28:49.862" v="376" actId="478"/>
          <ac:spMkLst>
            <pc:docMk/>
            <pc:sldMk cId="2147634980" sldId="339"/>
            <ac:spMk id="11" creationId="{704A3683-C78C-4843-927A-B7D2F1B0521F}"/>
          </ac:spMkLst>
        </pc:spChg>
        <pc:spChg chg="add mod">
          <ac:chgData name="Syphax Ait oubelli" userId="ecf726b1934da71b" providerId="LiveId" clId="{B71F60E7-0DDB-42E6-818B-77B87849ADF3}" dt="2021-08-28T18:28:58.290" v="381" actId="1076"/>
          <ac:spMkLst>
            <pc:docMk/>
            <pc:sldMk cId="2147634980" sldId="339"/>
            <ac:spMk id="12" creationId="{58B8BD46-FDD1-4165-A7C7-7A273A3FFC49}"/>
          </ac:spMkLst>
        </pc:spChg>
        <pc:spChg chg="add mod">
          <ac:chgData name="Syphax Ait oubelli" userId="ecf726b1934da71b" providerId="LiveId" clId="{B71F60E7-0DDB-42E6-818B-77B87849ADF3}" dt="2021-08-28T18:28:58.290" v="381" actId="1076"/>
          <ac:spMkLst>
            <pc:docMk/>
            <pc:sldMk cId="2147634980" sldId="339"/>
            <ac:spMk id="13" creationId="{E94E8B81-521B-48D2-8807-5A12227195DB}"/>
          </ac:spMkLst>
        </pc:spChg>
        <pc:picChg chg="add mod">
          <ac:chgData name="Syphax Ait oubelli" userId="ecf726b1934da71b" providerId="LiveId" clId="{B71F60E7-0DDB-42E6-818B-77B87849ADF3}" dt="2021-08-28T18:28:58.290" v="381" actId="1076"/>
          <ac:picMkLst>
            <pc:docMk/>
            <pc:sldMk cId="2147634980" sldId="339"/>
            <ac:picMk id="3" creationId="{72E3402B-6734-44E8-ADD4-FB1B5C723D42}"/>
          </ac:picMkLst>
        </pc:picChg>
      </pc:sldChg>
      <pc:sldChg chg="del">
        <pc:chgData name="Syphax Ait oubelli" userId="ecf726b1934da71b" providerId="LiveId" clId="{B71F60E7-0DDB-42E6-818B-77B87849ADF3}" dt="2021-08-28T18:08:13.376" v="0" actId="47"/>
        <pc:sldMkLst>
          <pc:docMk/>
          <pc:sldMk cId="4102891165" sldId="339"/>
        </pc:sldMkLst>
      </pc:sldChg>
      <pc:sldChg chg="addSp delSp modSp add mod ord">
        <pc:chgData name="Syphax Ait oubelli" userId="ecf726b1934da71b" providerId="LiveId" clId="{B71F60E7-0DDB-42E6-818B-77B87849ADF3}" dt="2021-08-28T18:30:25.061" v="404" actId="207"/>
        <pc:sldMkLst>
          <pc:docMk/>
          <pc:sldMk cId="158172455" sldId="340"/>
        </pc:sldMkLst>
        <pc:spChg chg="add mod">
          <ac:chgData name="Syphax Ait oubelli" userId="ecf726b1934da71b" providerId="LiveId" clId="{B71F60E7-0DDB-42E6-818B-77B87849ADF3}" dt="2021-08-28T18:30:07.822" v="401" actId="1076"/>
          <ac:spMkLst>
            <pc:docMk/>
            <pc:sldMk cId="158172455" sldId="340"/>
            <ac:spMk id="2" creationId="{A6DFF844-0EAC-46F0-BF53-701280334E83}"/>
          </ac:spMkLst>
        </pc:spChg>
        <pc:spChg chg="mod">
          <ac:chgData name="Syphax Ait oubelli" userId="ecf726b1934da71b" providerId="LiveId" clId="{B71F60E7-0DDB-42E6-818B-77B87849ADF3}" dt="2021-08-28T18:30:25.061" v="404" actId="207"/>
          <ac:spMkLst>
            <pc:docMk/>
            <pc:sldMk cId="158172455" sldId="340"/>
            <ac:spMk id="7" creationId="{DEE26312-E87A-48D2-8AE8-4E47B497B092}"/>
          </ac:spMkLst>
        </pc:spChg>
        <pc:spChg chg="del">
          <ac:chgData name="Syphax Ait oubelli" userId="ecf726b1934da71b" providerId="LiveId" clId="{B71F60E7-0DDB-42E6-818B-77B87849ADF3}" dt="2021-08-28T18:29:39.974" v="385" actId="478"/>
          <ac:spMkLst>
            <pc:docMk/>
            <pc:sldMk cId="158172455" sldId="340"/>
            <ac:spMk id="8" creationId="{1F572E4B-21FA-4967-BB45-C85C72FFBC81}"/>
          </ac:spMkLst>
        </pc:spChg>
        <pc:spChg chg="del">
          <ac:chgData name="Syphax Ait oubelli" userId="ecf726b1934da71b" providerId="LiveId" clId="{B71F60E7-0DDB-42E6-818B-77B87849ADF3}" dt="2021-08-28T18:29:39.974" v="385" actId="478"/>
          <ac:spMkLst>
            <pc:docMk/>
            <pc:sldMk cId="158172455" sldId="340"/>
            <ac:spMk id="9" creationId="{86ABF832-3998-4FFC-856F-383D52FA370D}"/>
          </ac:spMkLst>
        </pc:spChg>
        <pc:spChg chg="del">
          <ac:chgData name="Syphax Ait oubelli" userId="ecf726b1934da71b" providerId="LiveId" clId="{B71F60E7-0DDB-42E6-818B-77B87849ADF3}" dt="2021-08-28T18:29:39.974" v="385" actId="478"/>
          <ac:spMkLst>
            <pc:docMk/>
            <pc:sldMk cId="158172455" sldId="340"/>
            <ac:spMk id="10" creationId="{583574F6-7641-44D0-A228-8D51E9E2C85D}"/>
          </ac:spMkLst>
        </pc:spChg>
        <pc:spChg chg="del">
          <ac:chgData name="Syphax Ait oubelli" userId="ecf726b1934da71b" providerId="LiveId" clId="{B71F60E7-0DDB-42E6-818B-77B87849ADF3}" dt="2021-08-28T18:29:39.974" v="385" actId="478"/>
          <ac:spMkLst>
            <pc:docMk/>
            <pc:sldMk cId="158172455" sldId="340"/>
            <ac:spMk id="11" creationId="{704A3683-C78C-4843-927A-B7D2F1B0521F}"/>
          </ac:spMkLst>
        </pc:spChg>
        <pc:spChg chg="add mod">
          <ac:chgData name="Syphax Ait oubelli" userId="ecf726b1934da71b" providerId="LiveId" clId="{B71F60E7-0DDB-42E6-818B-77B87849ADF3}" dt="2021-08-28T18:30:25.061" v="404" actId="207"/>
          <ac:spMkLst>
            <pc:docMk/>
            <pc:sldMk cId="158172455" sldId="340"/>
            <ac:spMk id="12" creationId="{36BB9556-54EC-424B-9DC0-75754725EE2B}"/>
          </ac:spMkLst>
        </pc:spChg>
        <pc:spChg chg="add mod">
          <ac:chgData name="Syphax Ait oubelli" userId="ecf726b1934da71b" providerId="LiveId" clId="{B71F60E7-0DDB-42E6-818B-77B87849ADF3}" dt="2021-08-28T18:30:13.247" v="403" actId="948"/>
          <ac:spMkLst>
            <pc:docMk/>
            <pc:sldMk cId="158172455" sldId="340"/>
            <ac:spMk id="13" creationId="{3E8C23F6-2D2B-4A07-9336-8517ED95EB76}"/>
          </ac:spMkLst>
        </pc:spChg>
      </pc:sldChg>
      <pc:sldChg chg="del">
        <pc:chgData name="Syphax Ait oubelli" userId="ecf726b1934da71b" providerId="LiveId" clId="{B71F60E7-0DDB-42E6-818B-77B87849ADF3}" dt="2021-08-28T18:08:13.376" v="0" actId="47"/>
        <pc:sldMkLst>
          <pc:docMk/>
          <pc:sldMk cId="990227506" sldId="340"/>
        </pc:sldMkLst>
      </pc:sldChg>
      <pc:sldChg chg="modSp add mod">
        <pc:chgData name="Syphax Ait oubelli" userId="ecf726b1934da71b" providerId="LiveId" clId="{B71F60E7-0DDB-42E6-818B-77B87849ADF3}" dt="2021-08-28T18:30:42.417" v="408" actId="207"/>
        <pc:sldMkLst>
          <pc:docMk/>
          <pc:sldMk cId="1160893677" sldId="341"/>
        </pc:sldMkLst>
        <pc:spChg chg="mod">
          <ac:chgData name="Syphax Ait oubelli" userId="ecf726b1934da71b" providerId="LiveId" clId="{B71F60E7-0DDB-42E6-818B-77B87849ADF3}" dt="2021-08-28T18:30:36.025" v="406" actId="1076"/>
          <ac:spMkLst>
            <pc:docMk/>
            <pc:sldMk cId="1160893677" sldId="341"/>
            <ac:spMk id="2" creationId="{A6DFF844-0EAC-46F0-BF53-701280334E83}"/>
          </ac:spMkLst>
        </pc:spChg>
        <pc:spChg chg="mod">
          <ac:chgData name="Syphax Ait oubelli" userId="ecf726b1934da71b" providerId="LiveId" clId="{B71F60E7-0DDB-42E6-818B-77B87849ADF3}" dt="2021-08-28T18:30:42.417" v="408" actId="207"/>
          <ac:spMkLst>
            <pc:docMk/>
            <pc:sldMk cId="1160893677" sldId="341"/>
            <ac:spMk id="7" creationId="{DEE26312-E87A-48D2-8AE8-4E47B497B092}"/>
          </ac:spMkLst>
        </pc:spChg>
        <pc:spChg chg="mod">
          <ac:chgData name="Syphax Ait oubelli" userId="ecf726b1934da71b" providerId="LiveId" clId="{B71F60E7-0DDB-42E6-818B-77B87849ADF3}" dt="2021-08-28T18:30:42.417" v="408" actId="207"/>
          <ac:spMkLst>
            <pc:docMk/>
            <pc:sldMk cId="1160893677" sldId="341"/>
            <ac:spMk id="12" creationId="{36BB9556-54EC-424B-9DC0-75754725EE2B}"/>
          </ac:spMkLst>
        </pc:spChg>
        <pc:spChg chg="mod">
          <ac:chgData name="Syphax Ait oubelli" userId="ecf726b1934da71b" providerId="LiveId" clId="{B71F60E7-0DDB-42E6-818B-77B87849ADF3}" dt="2021-08-28T18:30:36.025" v="406" actId="1076"/>
          <ac:spMkLst>
            <pc:docMk/>
            <pc:sldMk cId="1160893677" sldId="341"/>
            <ac:spMk id="13" creationId="{3E8C23F6-2D2B-4A07-9336-8517ED95EB76}"/>
          </ac:spMkLst>
        </pc:spChg>
      </pc:sldChg>
      <pc:sldChg chg="del">
        <pc:chgData name="Syphax Ait oubelli" userId="ecf726b1934da71b" providerId="LiveId" clId="{B71F60E7-0DDB-42E6-818B-77B87849ADF3}" dt="2021-08-28T18:08:13.376" v="0" actId="47"/>
        <pc:sldMkLst>
          <pc:docMk/>
          <pc:sldMk cId="4057706424" sldId="341"/>
        </pc:sldMkLst>
      </pc:sldChg>
      <pc:sldChg chg="del">
        <pc:chgData name="Syphax Ait oubelli" userId="ecf726b1934da71b" providerId="LiveId" clId="{B71F60E7-0DDB-42E6-818B-77B87849ADF3}" dt="2021-08-28T18:08:13.376" v="0" actId="47"/>
        <pc:sldMkLst>
          <pc:docMk/>
          <pc:sldMk cId="3669037347" sldId="342"/>
        </pc:sldMkLst>
      </pc:sldChg>
      <pc:sldChg chg="addSp modSp add mod">
        <pc:chgData name="Syphax Ait oubelli" userId="ecf726b1934da71b" providerId="LiveId" clId="{B71F60E7-0DDB-42E6-818B-77B87849ADF3}" dt="2021-08-28T18:39:14.967" v="427" actId="1076"/>
        <pc:sldMkLst>
          <pc:docMk/>
          <pc:sldMk cId="3830773373" sldId="342"/>
        </pc:sldMkLst>
        <pc:spChg chg="mod">
          <ac:chgData name="Syphax Ait oubelli" userId="ecf726b1934da71b" providerId="LiveId" clId="{B71F60E7-0DDB-42E6-818B-77B87849ADF3}" dt="2021-08-28T18:30:54.635" v="414" actId="1076"/>
          <ac:spMkLst>
            <pc:docMk/>
            <pc:sldMk cId="3830773373" sldId="342"/>
            <ac:spMk id="2" creationId="{A6DFF844-0EAC-46F0-BF53-701280334E83}"/>
          </ac:spMkLst>
        </pc:spChg>
        <pc:spChg chg="mod">
          <ac:chgData name="Syphax Ait oubelli" userId="ecf726b1934da71b" providerId="LiveId" clId="{B71F60E7-0DDB-42E6-818B-77B87849ADF3}" dt="2021-08-28T18:39:06.810" v="422" actId="1076"/>
          <ac:spMkLst>
            <pc:docMk/>
            <pc:sldMk cId="3830773373" sldId="342"/>
            <ac:spMk id="7" creationId="{DEE26312-E87A-48D2-8AE8-4E47B497B092}"/>
          </ac:spMkLst>
        </pc:spChg>
        <pc:spChg chg="add mod">
          <ac:chgData name="Syphax Ait oubelli" userId="ecf726b1934da71b" providerId="LiveId" clId="{B71F60E7-0DDB-42E6-818B-77B87849ADF3}" dt="2021-08-28T18:39:07.297" v="423" actId="1076"/>
          <ac:spMkLst>
            <pc:docMk/>
            <pc:sldMk cId="3830773373" sldId="342"/>
            <ac:spMk id="8" creationId="{55E3C3F5-4AF9-4D26-BC04-CF3C6B224018}"/>
          </ac:spMkLst>
        </pc:spChg>
        <pc:spChg chg="add mod">
          <ac:chgData name="Syphax Ait oubelli" userId="ecf726b1934da71b" providerId="LiveId" clId="{B71F60E7-0DDB-42E6-818B-77B87849ADF3}" dt="2021-08-28T18:39:07.297" v="423" actId="1076"/>
          <ac:spMkLst>
            <pc:docMk/>
            <pc:sldMk cId="3830773373" sldId="342"/>
            <ac:spMk id="9" creationId="{9EDFC65A-826E-4912-9272-1E885E06E70F}"/>
          </ac:spMkLst>
        </pc:spChg>
        <pc:spChg chg="add mod">
          <ac:chgData name="Syphax Ait oubelli" userId="ecf726b1934da71b" providerId="LiveId" clId="{B71F60E7-0DDB-42E6-818B-77B87849ADF3}" dt="2021-08-28T18:39:12.395" v="425" actId="1076"/>
          <ac:spMkLst>
            <pc:docMk/>
            <pc:sldMk cId="3830773373" sldId="342"/>
            <ac:spMk id="10" creationId="{F8C55EA7-50B7-4517-9ECD-1FE6A5605DB6}"/>
          </ac:spMkLst>
        </pc:spChg>
        <pc:spChg chg="add mod">
          <ac:chgData name="Syphax Ait oubelli" userId="ecf726b1934da71b" providerId="LiveId" clId="{B71F60E7-0DDB-42E6-818B-77B87849ADF3}" dt="2021-08-28T18:39:12.395" v="425" actId="1076"/>
          <ac:spMkLst>
            <pc:docMk/>
            <pc:sldMk cId="3830773373" sldId="342"/>
            <ac:spMk id="11" creationId="{8A72A418-827A-4F19-9ED5-F57972324CC8}"/>
          </ac:spMkLst>
        </pc:spChg>
        <pc:spChg chg="mod">
          <ac:chgData name="Syphax Ait oubelli" userId="ecf726b1934da71b" providerId="LiveId" clId="{B71F60E7-0DDB-42E6-818B-77B87849ADF3}" dt="2021-08-28T18:39:06.810" v="422" actId="1076"/>
          <ac:spMkLst>
            <pc:docMk/>
            <pc:sldMk cId="3830773373" sldId="342"/>
            <ac:spMk id="12" creationId="{36BB9556-54EC-424B-9DC0-75754725EE2B}"/>
          </ac:spMkLst>
        </pc:spChg>
        <pc:spChg chg="mod">
          <ac:chgData name="Syphax Ait oubelli" userId="ecf726b1934da71b" providerId="LiveId" clId="{B71F60E7-0DDB-42E6-818B-77B87849ADF3}" dt="2021-08-28T18:30:57.963" v="415" actId="1076"/>
          <ac:spMkLst>
            <pc:docMk/>
            <pc:sldMk cId="3830773373" sldId="342"/>
            <ac:spMk id="13" creationId="{3E8C23F6-2D2B-4A07-9336-8517ED95EB76}"/>
          </ac:spMkLst>
        </pc:spChg>
        <pc:spChg chg="add mod">
          <ac:chgData name="Syphax Ait oubelli" userId="ecf726b1934da71b" providerId="LiveId" clId="{B71F60E7-0DDB-42E6-818B-77B87849ADF3}" dt="2021-08-28T18:39:14.967" v="427" actId="1076"/>
          <ac:spMkLst>
            <pc:docMk/>
            <pc:sldMk cId="3830773373" sldId="342"/>
            <ac:spMk id="14" creationId="{B85E9231-85A1-4B4B-852D-A31975C1B32D}"/>
          </ac:spMkLst>
        </pc:spChg>
        <pc:spChg chg="add mod">
          <ac:chgData name="Syphax Ait oubelli" userId="ecf726b1934da71b" providerId="LiveId" clId="{B71F60E7-0DDB-42E6-818B-77B87849ADF3}" dt="2021-08-28T18:39:14.967" v="427" actId="1076"/>
          <ac:spMkLst>
            <pc:docMk/>
            <pc:sldMk cId="3830773373" sldId="342"/>
            <ac:spMk id="15" creationId="{4365D0E9-12F0-4BE0-885A-A90CD7365248}"/>
          </ac:spMkLst>
        </pc:spChg>
      </pc:sldChg>
      <pc:sldChg chg="del">
        <pc:chgData name="Syphax Ait oubelli" userId="ecf726b1934da71b" providerId="LiveId" clId="{B71F60E7-0DDB-42E6-818B-77B87849ADF3}" dt="2021-08-28T18:08:13.376" v="0" actId="47"/>
        <pc:sldMkLst>
          <pc:docMk/>
          <pc:sldMk cId="3097256523" sldId="343"/>
        </pc:sldMkLst>
      </pc:sldChg>
      <pc:sldChg chg="addSp delSp modSp add mod">
        <pc:chgData name="Syphax Ait oubelli" userId="ecf726b1934da71b" providerId="LiveId" clId="{B71F60E7-0DDB-42E6-818B-77B87849ADF3}" dt="2021-08-28T19:49:07.169" v="911" actId="1076"/>
        <pc:sldMkLst>
          <pc:docMk/>
          <pc:sldMk cId="3351165044" sldId="343"/>
        </pc:sldMkLst>
        <pc:spChg chg="mod">
          <ac:chgData name="Syphax Ait oubelli" userId="ecf726b1934da71b" providerId="LiveId" clId="{B71F60E7-0DDB-42E6-818B-77B87849ADF3}" dt="2021-08-28T18:42:13.071" v="441" actId="1076"/>
          <ac:spMkLst>
            <pc:docMk/>
            <pc:sldMk cId="3351165044" sldId="343"/>
            <ac:spMk id="2" creationId="{A6DFF844-0EAC-46F0-BF53-701280334E83}"/>
          </ac:spMkLst>
        </pc:spChg>
        <pc:spChg chg="mod">
          <ac:chgData name="Syphax Ait oubelli" userId="ecf726b1934da71b" providerId="LiveId" clId="{B71F60E7-0DDB-42E6-818B-77B87849ADF3}" dt="2021-08-28T18:41:47.411" v="434" actId="14100"/>
          <ac:spMkLst>
            <pc:docMk/>
            <pc:sldMk cId="3351165044" sldId="343"/>
            <ac:spMk id="5" creationId="{E87E9034-754D-4F06-B6C2-52E802BBBAD4}"/>
          </ac:spMkLst>
        </pc:spChg>
        <pc:spChg chg="mod">
          <ac:chgData name="Syphax Ait oubelli" userId="ecf726b1934da71b" providerId="LiveId" clId="{B71F60E7-0DDB-42E6-818B-77B87849ADF3}" dt="2021-08-28T18:42:13.071" v="441" actId="1076"/>
          <ac:spMkLst>
            <pc:docMk/>
            <pc:sldMk cId="3351165044" sldId="343"/>
            <ac:spMk id="7" creationId="{DEE26312-E87A-48D2-8AE8-4E47B497B092}"/>
          </ac:spMkLst>
        </pc:spChg>
        <pc:spChg chg="del">
          <ac:chgData name="Syphax Ait oubelli" userId="ecf726b1934da71b" providerId="LiveId" clId="{B71F60E7-0DDB-42E6-818B-77B87849ADF3}" dt="2021-08-28T18:42:08.646" v="440" actId="478"/>
          <ac:spMkLst>
            <pc:docMk/>
            <pc:sldMk cId="3351165044" sldId="343"/>
            <ac:spMk id="8" creationId="{55E3C3F5-4AF9-4D26-BC04-CF3C6B224018}"/>
          </ac:spMkLst>
        </pc:spChg>
        <pc:spChg chg="del">
          <ac:chgData name="Syphax Ait oubelli" userId="ecf726b1934da71b" providerId="LiveId" clId="{B71F60E7-0DDB-42E6-818B-77B87849ADF3}" dt="2021-08-28T18:42:08.646" v="440" actId="478"/>
          <ac:spMkLst>
            <pc:docMk/>
            <pc:sldMk cId="3351165044" sldId="343"/>
            <ac:spMk id="9" creationId="{9EDFC65A-826E-4912-9272-1E885E06E70F}"/>
          </ac:spMkLst>
        </pc:spChg>
        <pc:spChg chg="del">
          <ac:chgData name="Syphax Ait oubelli" userId="ecf726b1934da71b" providerId="LiveId" clId="{B71F60E7-0DDB-42E6-818B-77B87849ADF3}" dt="2021-08-28T18:42:06.902" v="439" actId="478"/>
          <ac:spMkLst>
            <pc:docMk/>
            <pc:sldMk cId="3351165044" sldId="343"/>
            <ac:spMk id="10" creationId="{F8C55EA7-50B7-4517-9ECD-1FE6A5605DB6}"/>
          </ac:spMkLst>
        </pc:spChg>
        <pc:spChg chg="del">
          <ac:chgData name="Syphax Ait oubelli" userId="ecf726b1934da71b" providerId="LiveId" clId="{B71F60E7-0DDB-42E6-818B-77B87849ADF3}" dt="2021-08-28T18:42:06.902" v="439" actId="478"/>
          <ac:spMkLst>
            <pc:docMk/>
            <pc:sldMk cId="3351165044" sldId="343"/>
            <ac:spMk id="11" creationId="{8A72A418-827A-4F19-9ED5-F57972324CC8}"/>
          </ac:spMkLst>
        </pc:spChg>
        <pc:spChg chg="mod">
          <ac:chgData name="Syphax Ait oubelli" userId="ecf726b1934da71b" providerId="LiveId" clId="{B71F60E7-0DDB-42E6-818B-77B87849ADF3}" dt="2021-08-28T18:44:10.513" v="488" actId="1076"/>
          <ac:spMkLst>
            <pc:docMk/>
            <pc:sldMk cId="3351165044" sldId="343"/>
            <ac:spMk id="12" creationId="{36BB9556-54EC-424B-9DC0-75754725EE2B}"/>
          </ac:spMkLst>
        </pc:spChg>
        <pc:spChg chg="mod">
          <ac:chgData name="Syphax Ait oubelli" userId="ecf726b1934da71b" providerId="LiveId" clId="{B71F60E7-0DDB-42E6-818B-77B87849ADF3}" dt="2021-08-28T18:42:13.071" v="441" actId="1076"/>
          <ac:spMkLst>
            <pc:docMk/>
            <pc:sldMk cId="3351165044" sldId="343"/>
            <ac:spMk id="13" creationId="{3E8C23F6-2D2B-4A07-9336-8517ED95EB76}"/>
          </ac:spMkLst>
        </pc:spChg>
        <pc:spChg chg="mod">
          <ac:chgData name="Syphax Ait oubelli" userId="ecf726b1934da71b" providerId="LiveId" clId="{B71F60E7-0DDB-42E6-818B-77B87849ADF3}" dt="2021-08-28T19:49:07.169" v="911" actId="1076"/>
          <ac:spMkLst>
            <pc:docMk/>
            <pc:sldMk cId="3351165044" sldId="343"/>
            <ac:spMk id="14" creationId="{B85E9231-85A1-4B4B-852D-A31975C1B32D}"/>
          </ac:spMkLst>
        </pc:spChg>
        <pc:spChg chg="mod">
          <ac:chgData name="Syphax Ait oubelli" userId="ecf726b1934da71b" providerId="LiveId" clId="{B71F60E7-0DDB-42E6-818B-77B87849ADF3}" dt="2021-08-28T19:49:07.169" v="911" actId="1076"/>
          <ac:spMkLst>
            <pc:docMk/>
            <pc:sldMk cId="3351165044" sldId="343"/>
            <ac:spMk id="15" creationId="{4365D0E9-12F0-4BE0-885A-A90CD7365248}"/>
          </ac:spMkLst>
        </pc:spChg>
        <pc:spChg chg="add del mod">
          <ac:chgData name="Syphax Ait oubelli" userId="ecf726b1934da71b" providerId="LiveId" clId="{B71F60E7-0DDB-42E6-818B-77B87849ADF3}" dt="2021-08-28T19:48:56.498" v="910" actId="478"/>
          <ac:spMkLst>
            <pc:docMk/>
            <pc:sldMk cId="3351165044" sldId="343"/>
            <ac:spMk id="16" creationId="{B756B8BB-3A6D-42CC-B378-FC5A7F337FEC}"/>
          </ac:spMkLst>
        </pc:spChg>
        <pc:spChg chg="add del mod">
          <ac:chgData name="Syphax Ait oubelli" userId="ecf726b1934da71b" providerId="LiveId" clId="{B71F60E7-0DDB-42E6-818B-77B87849ADF3}" dt="2021-08-28T19:48:56.498" v="910" actId="478"/>
          <ac:spMkLst>
            <pc:docMk/>
            <pc:sldMk cId="3351165044" sldId="343"/>
            <ac:spMk id="17" creationId="{EE5E7058-C412-4A6A-AAC7-E52E89462846}"/>
          </ac:spMkLst>
        </pc:spChg>
        <pc:spChg chg="add del mod">
          <ac:chgData name="Syphax Ait oubelli" userId="ecf726b1934da71b" providerId="LiveId" clId="{B71F60E7-0DDB-42E6-818B-77B87849ADF3}" dt="2021-08-28T19:48:56.498" v="910" actId="478"/>
          <ac:spMkLst>
            <pc:docMk/>
            <pc:sldMk cId="3351165044" sldId="343"/>
            <ac:spMk id="18" creationId="{C613FA24-7985-4654-B0AF-6BF62F015D68}"/>
          </ac:spMkLst>
        </pc:spChg>
        <pc:spChg chg="add del mod">
          <ac:chgData name="Syphax Ait oubelli" userId="ecf726b1934da71b" providerId="LiveId" clId="{B71F60E7-0DDB-42E6-818B-77B87849ADF3}" dt="2021-08-28T19:48:56.498" v="910" actId="478"/>
          <ac:spMkLst>
            <pc:docMk/>
            <pc:sldMk cId="3351165044" sldId="343"/>
            <ac:spMk id="19" creationId="{D4EF50DA-5253-4A53-AD15-C87043F21A65}"/>
          </ac:spMkLst>
        </pc:spChg>
        <pc:spChg chg="add mod">
          <ac:chgData name="Syphax Ait oubelli" userId="ecf726b1934da71b" providerId="LiveId" clId="{B71F60E7-0DDB-42E6-818B-77B87849ADF3}" dt="2021-08-28T18:43:30.195" v="469" actId="571"/>
          <ac:spMkLst>
            <pc:docMk/>
            <pc:sldMk cId="3351165044" sldId="343"/>
            <ac:spMk id="20" creationId="{12EDD9E8-69BC-4B99-86A6-8BE1C5DA18DF}"/>
          </ac:spMkLst>
        </pc:spChg>
        <pc:spChg chg="add mod">
          <ac:chgData name="Syphax Ait oubelli" userId="ecf726b1934da71b" providerId="LiveId" clId="{B71F60E7-0DDB-42E6-818B-77B87849ADF3}" dt="2021-08-28T18:43:30.195" v="469" actId="571"/>
          <ac:spMkLst>
            <pc:docMk/>
            <pc:sldMk cId="3351165044" sldId="343"/>
            <ac:spMk id="21" creationId="{7D58E947-D320-4C4E-B0FC-F261DFC03360}"/>
          </ac:spMkLst>
        </pc:spChg>
        <pc:spChg chg="add mod">
          <ac:chgData name="Syphax Ait oubelli" userId="ecf726b1934da71b" providerId="LiveId" clId="{B71F60E7-0DDB-42E6-818B-77B87849ADF3}" dt="2021-08-28T18:43:30.195" v="469" actId="571"/>
          <ac:spMkLst>
            <pc:docMk/>
            <pc:sldMk cId="3351165044" sldId="343"/>
            <ac:spMk id="22" creationId="{FD4A6186-88A7-44DA-8D4B-60B9031F36C7}"/>
          </ac:spMkLst>
        </pc:spChg>
        <pc:spChg chg="add mod">
          <ac:chgData name="Syphax Ait oubelli" userId="ecf726b1934da71b" providerId="LiveId" clId="{B71F60E7-0DDB-42E6-818B-77B87849ADF3}" dt="2021-08-28T18:43:30.195" v="469" actId="571"/>
          <ac:spMkLst>
            <pc:docMk/>
            <pc:sldMk cId="3351165044" sldId="343"/>
            <ac:spMk id="23" creationId="{9DA85A4A-1E8F-4DBA-8C89-757782C7AE16}"/>
          </ac:spMkLst>
        </pc:spChg>
        <pc:spChg chg="add mod">
          <ac:chgData name="Syphax Ait oubelli" userId="ecf726b1934da71b" providerId="LiveId" clId="{B71F60E7-0DDB-42E6-818B-77B87849ADF3}" dt="2021-08-28T18:43:30.195" v="469" actId="571"/>
          <ac:spMkLst>
            <pc:docMk/>
            <pc:sldMk cId="3351165044" sldId="343"/>
            <ac:spMk id="24" creationId="{8AF5E9BA-C382-438B-9E93-D788A56A6E1C}"/>
          </ac:spMkLst>
        </pc:spChg>
        <pc:spChg chg="add mod">
          <ac:chgData name="Syphax Ait oubelli" userId="ecf726b1934da71b" providerId="LiveId" clId="{B71F60E7-0DDB-42E6-818B-77B87849ADF3}" dt="2021-08-28T18:43:30.195" v="469" actId="571"/>
          <ac:spMkLst>
            <pc:docMk/>
            <pc:sldMk cId="3351165044" sldId="343"/>
            <ac:spMk id="25" creationId="{DCE131B5-474C-4BCF-9099-1EF4E397CA52}"/>
          </ac:spMkLst>
        </pc:spChg>
        <pc:spChg chg="add mod">
          <ac:chgData name="Syphax Ait oubelli" userId="ecf726b1934da71b" providerId="LiveId" clId="{B71F60E7-0DDB-42E6-818B-77B87849ADF3}" dt="2021-08-28T18:43:29.947" v="468" actId="571"/>
          <ac:spMkLst>
            <pc:docMk/>
            <pc:sldMk cId="3351165044" sldId="343"/>
            <ac:spMk id="26" creationId="{D10B3380-ABEE-4840-BFC9-88194B1FE4BB}"/>
          </ac:spMkLst>
        </pc:spChg>
        <pc:spChg chg="add mod">
          <ac:chgData name="Syphax Ait oubelli" userId="ecf726b1934da71b" providerId="LiveId" clId="{B71F60E7-0DDB-42E6-818B-77B87849ADF3}" dt="2021-08-28T18:43:29.947" v="468" actId="571"/>
          <ac:spMkLst>
            <pc:docMk/>
            <pc:sldMk cId="3351165044" sldId="343"/>
            <ac:spMk id="27" creationId="{E7B01079-D9C6-4409-BE05-61D6CE7550AD}"/>
          </ac:spMkLst>
        </pc:spChg>
        <pc:spChg chg="add mod">
          <ac:chgData name="Syphax Ait oubelli" userId="ecf726b1934da71b" providerId="LiveId" clId="{B71F60E7-0DDB-42E6-818B-77B87849ADF3}" dt="2021-08-28T18:43:29.947" v="468" actId="571"/>
          <ac:spMkLst>
            <pc:docMk/>
            <pc:sldMk cId="3351165044" sldId="343"/>
            <ac:spMk id="28" creationId="{80A95459-7388-49D2-8B9A-B843924C5C4C}"/>
          </ac:spMkLst>
        </pc:spChg>
        <pc:spChg chg="add mod">
          <ac:chgData name="Syphax Ait oubelli" userId="ecf726b1934da71b" providerId="LiveId" clId="{B71F60E7-0DDB-42E6-818B-77B87849ADF3}" dt="2021-08-28T18:43:29.947" v="468" actId="571"/>
          <ac:spMkLst>
            <pc:docMk/>
            <pc:sldMk cId="3351165044" sldId="343"/>
            <ac:spMk id="29" creationId="{173C6AB6-85F3-41AE-9C67-A2E6CBEBA25B}"/>
          </ac:spMkLst>
        </pc:spChg>
        <pc:spChg chg="add mod">
          <ac:chgData name="Syphax Ait oubelli" userId="ecf726b1934da71b" providerId="LiveId" clId="{B71F60E7-0DDB-42E6-818B-77B87849ADF3}" dt="2021-08-28T18:43:29.947" v="468" actId="571"/>
          <ac:spMkLst>
            <pc:docMk/>
            <pc:sldMk cId="3351165044" sldId="343"/>
            <ac:spMk id="30" creationId="{B5258D8B-3D79-431B-AF6D-1F5591D74A9F}"/>
          </ac:spMkLst>
        </pc:spChg>
        <pc:spChg chg="add mod">
          <ac:chgData name="Syphax Ait oubelli" userId="ecf726b1934da71b" providerId="LiveId" clId="{B71F60E7-0DDB-42E6-818B-77B87849ADF3}" dt="2021-08-28T18:43:29.947" v="468" actId="571"/>
          <ac:spMkLst>
            <pc:docMk/>
            <pc:sldMk cId="3351165044" sldId="343"/>
            <ac:spMk id="31" creationId="{0499B33C-F619-4335-9EA1-5B0B92341186}"/>
          </ac:spMkLst>
        </pc:spChg>
        <pc:spChg chg="add mod">
          <ac:chgData name="Syphax Ait oubelli" userId="ecf726b1934da71b" providerId="LiveId" clId="{B71F60E7-0DDB-42E6-818B-77B87849ADF3}" dt="2021-08-28T19:49:07.169" v="911" actId="1076"/>
          <ac:spMkLst>
            <pc:docMk/>
            <pc:sldMk cId="3351165044" sldId="343"/>
            <ac:spMk id="32" creationId="{A2BD85D3-E905-4FD0-9C06-2E65EFD96CB0}"/>
          </ac:spMkLst>
        </pc:spChg>
        <pc:spChg chg="add mod">
          <ac:chgData name="Syphax Ait oubelli" userId="ecf726b1934da71b" providerId="LiveId" clId="{B71F60E7-0DDB-42E6-818B-77B87849ADF3}" dt="2021-08-28T19:49:07.169" v="911" actId="1076"/>
          <ac:spMkLst>
            <pc:docMk/>
            <pc:sldMk cId="3351165044" sldId="343"/>
            <ac:spMk id="33" creationId="{936F74FA-E1A9-4E2D-A7A1-557E920353AD}"/>
          </ac:spMkLst>
        </pc:spChg>
        <pc:spChg chg="add del mod">
          <ac:chgData name="Syphax Ait oubelli" userId="ecf726b1934da71b" providerId="LiveId" clId="{B71F60E7-0DDB-42E6-818B-77B87849ADF3}" dt="2021-08-28T19:48:56.498" v="910" actId="478"/>
          <ac:spMkLst>
            <pc:docMk/>
            <pc:sldMk cId="3351165044" sldId="343"/>
            <ac:spMk id="34" creationId="{000C0A59-26E9-4101-AD24-2D78B3AF227D}"/>
          </ac:spMkLst>
        </pc:spChg>
        <pc:spChg chg="add del mod">
          <ac:chgData name="Syphax Ait oubelli" userId="ecf726b1934da71b" providerId="LiveId" clId="{B71F60E7-0DDB-42E6-818B-77B87849ADF3}" dt="2021-08-28T19:48:56.498" v="910" actId="478"/>
          <ac:spMkLst>
            <pc:docMk/>
            <pc:sldMk cId="3351165044" sldId="343"/>
            <ac:spMk id="35" creationId="{B38D06D3-514E-465F-B6A7-5DC9A6D12EF4}"/>
          </ac:spMkLst>
        </pc:spChg>
        <pc:spChg chg="add del mod">
          <ac:chgData name="Syphax Ait oubelli" userId="ecf726b1934da71b" providerId="LiveId" clId="{B71F60E7-0DDB-42E6-818B-77B87849ADF3}" dt="2021-08-28T19:48:56.498" v="910" actId="478"/>
          <ac:spMkLst>
            <pc:docMk/>
            <pc:sldMk cId="3351165044" sldId="343"/>
            <ac:spMk id="36" creationId="{5B656849-C4B0-4EE9-8604-D0CF9D1812B7}"/>
          </ac:spMkLst>
        </pc:spChg>
        <pc:spChg chg="add del mod">
          <ac:chgData name="Syphax Ait oubelli" userId="ecf726b1934da71b" providerId="LiveId" clId="{B71F60E7-0DDB-42E6-818B-77B87849ADF3}" dt="2021-08-28T19:48:56.498" v="910" actId="478"/>
          <ac:spMkLst>
            <pc:docMk/>
            <pc:sldMk cId="3351165044" sldId="343"/>
            <ac:spMk id="37" creationId="{BD0B9A89-D1B3-459B-893B-FA99C815342F}"/>
          </ac:spMkLst>
        </pc:spChg>
        <pc:spChg chg="add mod">
          <ac:chgData name="Syphax Ait oubelli" userId="ecf726b1934da71b" providerId="LiveId" clId="{B71F60E7-0DDB-42E6-818B-77B87849ADF3}" dt="2021-08-28T19:49:07.169" v="911" actId="1076"/>
          <ac:spMkLst>
            <pc:docMk/>
            <pc:sldMk cId="3351165044" sldId="343"/>
            <ac:spMk id="38" creationId="{5ADBD051-1B0A-44AD-8844-90C63D77317A}"/>
          </ac:spMkLst>
        </pc:spChg>
        <pc:spChg chg="add mod">
          <ac:chgData name="Syphax Ait oubelli" userId="ecf726b1934da71b" providerId="LiveId" clId="{B71F60E7-0DDB-42E6-818B-77B87849ADF3}" dt="2021-08-28T19:49:07.169" v="911" actId="1076"/>
          <ac:spMkLst>
            <pc:docMk/>
            <pc:sldMk cId="3351165044" sldId="343"/>
            <ac:spMk id="39" creationId="{C5531127-FFBE-4714-9343-B3EFD6F298A5}"/>
          </ac:spMkLst>
        </pc:spChg>
        <pc:spChg chg="add del mod">
          <ac:chgData name="Syphax Ait oubelli" userId="ecf726b1934da71b" providerId="LiveId" clId="{B71F60E7-0DDB-42E6-818B-77B87849ADF3}" dt="2021-08-28T19:48:56.498" v="910" actId="478"/>
          <ac:spMkLst>
            <pc:docMk/>
            <pc:sldMk cId="3351165044" sldId="343"/>
            <ac:spMk id="40" creationId="{2EB96E82-D4F0-45BA-AEA8-E38587BDFD63}"/>
          </ac:spMkLst>
        </pc:spChg>
        <pc:spChg chg="add del mod">
          <ac:chgData name="Syphax Ait oubelli" userId="ecf726b1934da71b" providerId="LiveId" clId="{B71F60E7-0DDB-42E6-818B-77B87849ADF3}" dt="2021-08-28T19:48:56.498" v="910" actId="478"/>
          <ac:spMkLst>
            <pc:docMk/>
            <pc:sldMk cId="3351165044" sldId="343"/>
            <ac:spMk id="41" creationId="{96F43814-DB97-4CF2-9072-75E3A4A052E3}"/>
          </ac:spMkLst>
        </pc:spChg>
        <pc:spChg chg="add del mod">
          <ac:chgData name="Syphax Ait oubelli" userId="ecf726b1934da71b" providerId="LiveId" clId="{B71F60E7-0DDB-42E6-818B-77B87849ADF3}" dt="2021-08-28T19:48:56.498" v="910" actId="478"/>
          <ac:spMkLst>
            <pc:docMk/>
            <pc:sldMk cId="3351165044" sldId="343"/>
            <ac:spMk id="42" creationId="{CCF18245-CE29-413F-A8B4-BC61157FFDD9}"/>
          </ac:spMkLst>
        </pc:spChg>
        <pc:spChg chg="add del mod">
          <ac:chgData name="Syphax Ait oubelli" userId="ecf726b1934da71b" providerId="LiveId" clId="{B71F60E7-0DDB-42E6-818B-77B87849ADF3}" dt="2021-08-28T19:48:56.498" v="910" actId="478"/>
          <ac:spMkLst>
            <pc:docMk/>
            <pc:sldMk cId="3351165044" sldId="343"/>
            <ac:spMk id="43" creationId="{1464E232-F601-4230-B2A7-1B58C0369632}"/>
          </ac:spMkLst>
        </pc:spChg>
        <pc:spChg chg="add mod">
          <ac:chgData name="Syphax Ait oubelli" userId="ecf726b1934da71b" providerId="LiveId" clId="{B71F60E7-0DDB-42E6-818B-77B87849ADF3}" dt="2021-08-28T18:47:11.439" v="752" actId="207"/>
          <ac:spMkLst>
            <pc:docMk/>
            <pc:sldMk cId="3351165044" sldId="343"/>
            <ac:spMk id="50" creationId="{8A10BD46-77A4-4504-9AEE-08CF721145F2}"/>
          </ac:spMkLst>
        </pc:spChg>
        <pc:spChg chg="add mod">
          <ac:chgData name="Syphax Ait oubelli" userId="ecf726b1934da71b" providerId="LiveId" clId="{B71F60E7-0DDB-42E6-818B-77B87849ADF3}" dt="2021-08-28T19:49:07.169" v="911" actId="1076"/>
          <ac:spMkLst>
            <pc:docMk/>
            <pc:sldMk cId="3351165044" sldId="343"/>
            <ac:spMk id="55" creationId="{A0150F8E-9F6A-47F1-8A9C-62A56DBDD899}"/>
          </ac:spMkLst>
        </pc:spChg>
        <pc:spChg chg="add mod">
          <ac:chgData name="Syphax Ait oubelli" userId="ecf726b1934da71b" providerId="LiveId" clId="{B71F60E7-0DDB-42E6-818B-77B87849ADF3}" dt="2021-08-28T19:49:07.169" v="911" actId="1076"/>
          <ac:spMkLst>
            <pc:docMk/>
            <pc:sldMk cId="3351165044" sldId="343"/>
            <ac:spMk id="56" creationId="{596F4801-7DC0-4736-8BFB-5F9C2EB971A1}"/>
          </ac:spMkLst>
        </pc:spChg>
        <pc:spChg chg="add del mod">
          <ac:chgData name="Syphax Ait oubelli" userId="ecf726b1934da71b" providerId="LiveId" clId="{B71F60E7-0DDB-42E6-818B-77B87849ADF3}" dt="2021-08-28T19:48:56.498" v="910" actId="478"/>
          <ac:spMkLst>
            <pc:docMk/>
            <pc:sldMk cId="3351165044" sldId="343"/>
            <ac:spMk id="57" creationId="{27FC317F-29F8-4AD7-BFB1-7A5B91A7781A}"/>
          </ac:spMkLst>
        </pc:spChg>
        <pc:spChg chg="add del mod">
          <ac:chgData name="Syphax Ait oubelli" userId="ecf726b1934da71b" providerId="LiveId" clId="{B71F60E7-0DDB-42E6-818B-77B87849ADF3}" dt="2021-08-28T19:48:56.498" v="910" actId="478"/>
          <ac:spMkLst>
            <pc:docMk/>
            <pc:sldMk cId="3351165044" sldId="343"/>
            <ac:spMk id="58" creationId="{9E2B9907-BF85-4C75-A0CD-436A210BB132}"/>
          </ac:spMkLst>
        </pc:spChg>
        <pc:spChg chg="add del mod">
          <ac:chgData name="Syphax Ait oubelli" userId="ecf726b1934da71b" providerId="LiveId" clId="{B71F60E7-0DDB-42E6-818B-77B87849ADF3}" dt="2021-08-28T19:48:56.498" v="910" actId="478"/>
          <ac:spMkLst>
            <pc:docMk/>
            <pc:sldMk cId="3351165044" sldId="343"/>
            <ac:spMk id="59" creationId="{70187E14-FDFA-4217-BFA7-BC66AE9B8AC8}"/>
          </ac:spMkLst>
        </pc:spChg>
        <pc:spChg chg="add del mod">
          <ac:chgData name="Syphax Ait oubelli" userId="ecf726b1934da71b" providerId="LiveId" clId="{B71F60E7-0DDB-42E6-818B-77B87849ADF3}" dt="2021-08-28T19:48:56.498" v="910" actId="478"/>
          <ac:spMkLst>
            <pc:docMk/>
            <pc:sldMk cId="3351165044" sldId="343"/>
            <ac:spMk id="60" creationId="{523CF9C8-6D66-44D7-92B4-FBC98CDA1A0C}"/>
          </ac:spMkLst>
        </pc:spChg>
        <pc:spChg chg="add mod">
          <ac:chgData name="Syphax Ait oubelli" userId="ecf726b1934da71b" providerId="LiveId" clId="{B71F60E7-0DDB-42E6-818B-77B87849ADF3}" dt="2021-08-28T18:48:12.369" v="765" actId="571"/>
          <ac:spMkLst>
            <pc:docMk/>
            <pc:sldMk cId="3351165044" sldId="343"/>
            <ac:spMk id="61" creationId="{561E4929-BE1C-4575-B49F-93A350DF3396}"/>
          </ac:spMkLst>
        </pc:spChg>
        <pc:spChg chg="add mod">
          <ac:chgData name="Syphax Ait oubelli" userId="ecf726b1934da71b" providerId="LiveId" clId="{B71F60E7-0DDB-42E6-818B-77B87849ADF3}" dt="2021-08-28T18:48:12.369" v="765" actId="571"/>
          <ac:spMkLst>
            <pc:docMk/>
            <pc:sldMk cId="3351165044" sldId="343"/>
            <ac:spMk id="62" creationId="{50418CC2-6F69-49FC-B473-453EF2562D8D}"/>
          </ac:spMkLst>
        </pc:spChg>
        <pc:spChg chg="add mod">
          <ac:chgData name="Syphax Ait oubelli" userId="ecf726b1934da71b" providerId="LiveId" clId="{B71F60E7-0DDB-42E6-818B-77B87849ADF3}" dt="2021-08-28T18:48:12.369" v="765" actId="571"/>
          <ac:spMkLst>
            <pc:docMk/>
            <pc:sldMk cId="3351165044" sldId="343"/>
            <ac:spMk id="63" creationId="{33446098-092E-4D52-BC4F-2907D3B84E69}"/>
          </ac:spMkLst>
        </pc:spChg>
        <pc:spChg chg="add mod">
          <ac:chgData name="Syphax Ait oubelli" userId="ecf726b1934da71b" providerId="LiveId" clId="{B71F60E7-0DDB-42E6-818B-77B87849ADF3}" dt="2021-08-28T18:48:12.369" v="765" actId="571"/>
          <ac:spMkLst>
            <pc:docMk/>
            <pc:sldMk cId="3351165044" sldId="343"/>
            <ac:spMk id="64" creationId="{3B7263F2-ACBB-47A9-8C62-0BD117C6314F}"/>
          </ac:spMkLst>
        </pc:spChg>
        <pc:spChg chg="add mod">
          <ac:chgData name="Syphax Ait oubelli" userId="ecf726b1934da71b" providerId="LiveId" clId="{B71F60E7-0DDB-42E6-818B-77B87849ADF3}" dt="2021-08-28T18:48:12.369" v="765" actId="571"/>
          <ac:spMkLst>
            <pc:docMk/>
            <pc:sldMk cId="3351165044" sldId="343"/>
            <ac:spMk id="65" creationId="{91709844-9681-4EED-A513-AAB79C4E6253}"/>
          </ac:spMkLst>
        </pc:spChg>
        <pc:spChg chg="add mod">
          <ac:chgData name="Syphax Ait oubelli" userId="ecf726b1934da71b" providerId="LiveId" clId="{B71F60E7-0DDB-42E6-818B-77B87849ADF3}" dt="2021-08-28T18:48:12.369" v="765" actId="571"/>
          <ac:spMkLst>
            <pc:docMk/>
            <pc:sldMk cId="3351165044" sldId="343"/>
            <ac:spMk id="66" creationId="{0A1C5326-2FF8-41AF-988A-700718B08C32}"/>
          </ac:spMkLst>
        </pc:spChg>
        <pc:spChg chg="add mod">
          <ac:chgData name="Syphax Ait oubelli" userId="ecf726b1934da71b" providerId="LiveId" clId="{B71F60E7-0DDB-42E6-818B-77B87849ADF3}" dt="2021-08-28T19:49:07.169" v="911" actId="1076"/>
          <ac:spMkLst>
            <pc:docMk/>
            <pc:sldMk cId="3351165044" sldId="343"/>
            <ac:spMk id="67" creationId="{2C084A79-0400-494D-9225-364545CD022A}"/>
          </ac:spMkLst>
        </pc:spChg>
        <pc:spChg chg="add mod">
          <ac:chgData name="Syphax Ait oubelli" userId="ecf726b1934da71b" providerId="LiveId" clId="{B71F60E7-0DDB-42E6-818B-77B87849ADF3}" dt="2021-08-28T19:49:07.169" v="911" actId="1076"/>
          <ac:spMkLst>
            <pc:docMk/>
            <pc:sldMk cId="3351165044" sldId="343"/>
            <ac:spMk id="68" creationId="{B6E8E78C-A356-4508-8C5F-763DF41BD707}"/>
          </ac:spMkLst>
        </pc:spChg>
        <pc:spChg chg="add del mod">
          <ac:chgData name="Syphax Ait oubelli" userId="ecf726b1934da71b" providerId="LiveId" clId="{B71F60E7-0DDB-42E6-818B-77B87849ADF3}" dt="2021-08-28T19:48:56.498" v="910" actId="478"/>
          <ac:spMkLst>
            <pc:docMk/>
            <pc:sldMk cId="3351165044" sldId="343"/>
            <ac:spMk id="69" creationId="{4E538135-679F-498A-B6E2-E7B19E08FC51}"/>
          </ac:spMkLst>
        </pc:spChg>
        <pc:spChg chg="add del mod">
          <ac:chgData name="Syphax Ait oubelli" userId="ecf726b1934da71b" providerId="LiveId" clId="{B71F60E7-0DDB-42E6-818B-77B87849ADF3}" dt="2021-08-28T19:48:56.498" v="910" actId="478"/>
          <ac:spMkLst>
            <pc:docMk/>
            <pc:sldMk cId="3351165044" sldId="343"/>
            <ac:spMk id="70" creationId="{BA5870A5-8648-4BE6-A53B-EDD659C452DC}"/>
          </ac:spMkLst>
        </pc:spChg>
        <pc:spChg chg="add del mod">
          <ac:chgData name="Syphax Ait oubelli" userId="ecf726b1934da71b" providerId="LiveId" clId="{B71F60E7-0DDB-42E6-818B-77B87849ADF3}" dt="2021-08-28T19:48:56.498" v="910" actId="478"/>
          <ac:spMkLst>
            <pc:docMk/>
            <pc:sldMk cId="3351165044" sldId="343"/>
            <ac:spMk id="71" creationId="{5E4510E5-C6DF-43BE-A333-89DC47472CB2}"/>
          </ac:spMkLst>
        </pc:spChg>
        <pc:spChg chg="add del mod">
          <ac:chgData name="Syphax Ait oubelli" userId="ecf726b1934da71b" providerId="LiveId" clId="{B71F60E7-0DDB-42E6-818B-77B87849ADF3}" dt="2021-08-28T19:48:56.498" v="910" actId="478"/>
          <ac:spMkLst>
            <pc:docMk/>
            <pc:sldMk cId="3351165044" sldId="343"/>
            <ac:spMk id="72" creationId="{C6235124-BDDB-4753-BBB2-4921A7CE023D}"/>
          </ac:spMkLst>
        </pc:spChg>
        <pc:spChg chg="add del mod">
          <ac:chgData name="Syphax Ait oubelli" userId="ecf726b1934da71b" providerId="LiveId" clId="{B71F60E7-0DDB-42E6-818B-77B87849ADF3}" dt="2021-08-28T18:55:04.151" v="813" actId="478"/>
          <ac:spMkLst>
            <pc:docMk/>
            <pc:sldMk cId="3351165044" sldId="343"/>
            <ac:spMk id="73" creationId="{016CF2FE-EBFA-40D1-A2AC-AC9614B02660}"/>
          </ac:spMkLst>
        </pc:spChg>
        <pc:spChg chg="add del mod">
          <ac:chgData name="Syphax Ait oubelli" userId="ecf726b1934da71b" providerId="LiveId" clId="{B71F60E7-0DDB-42E6-818B-77B87849ADF3}" dt="2021-08-28T18:55:04.151" v="813" actId="478"/>
          <ac:spMkLst>
            <pc:docMk/>
            <pc:sldMk cId="3351165044" sldId="343"/>
            <ac:spMk id="74" creationId="{7468A14C-ABFE-4B3E-921E-A7D67BAD1CAE}"/>
          </ac:spMkLst>
        </pc:spChg>
        <pc:spChg chg="add del mod">
          <ac:chgData name="Syphax Ait oubelli" userId="ecf726b1934da71b" providerId="LiveId" clId="{B71F60E7-0DDB-42E6-818B-77B87849ADF3}" dt="2021-08-28T18:55:04.151" v="813" actId="478"/>
          <ac:spMkLst>
            <pc:docMk/>
            <pc:sldMk cId="3351165044" sldId="343"/>
            <ac:spMk id="75" creationId="{7F8AFAF9-1C53-4F1E-B9AB-D88775AD54AF}"/>
          </ac:spMkLst>
        </pc:spChg>
        <pc:spChg chg="add del mod">
          <ac:chgData name="Syphax Ait oubelli" userId="ecf726b1934da71b" providerId="LiveId" clId="{B71F60E7-0DDB-42E6-818B-77B87849ADF3}" dt="2021-08-28T18:55:04.151" v="813" actId="478"/>
          <ac:spMkLst>
            <pc:docMk/>
            <pc:sldMk cId="3351165044" sldId="343"/>
            <ac:spMk id="76" creationId="{76282A78-EA6D-425D-9CDD-E3C2E28CB59B}"/>
          </ac:spMkLst>
        </pc:spChg>
        <pc:spChg chg="add del mod">
          <ac:chgData name="Syphax Ait oubelli" userId="ecf726b1934da71b" providerId="LiveId" clId="{B71F60E7-0DDB-42E6-818B-77B87849ADF3}" dt="2021-08-28T18:55:04.151" v="813" actId="478"/>
          <ac:spMkLst>
            <pc:docMk/>
            <pc:sldMk cId="3351165044" sldId="343"/>
            <ac:spMk id="77" creationId="{F97C9F02-37AF-423D-BC72-D1E003A5D93A}"/>
          </ac:spMkLst>
        </pc:spChg>
        <pc:spChg chg="add del mod">
          <ac:chgData name="Syphax Ait oubelli" userId="ecf726b1934da71b" providerId="LiveId" clId="{B71F60E7-0DDB-42E6-818B-77B87849ADF3}" dt="2021-08-28T18:55:04.151" v="813" actId="478"/>
          <ac:spMkLst>
            <pc:docMk/>
            <pc:sldMk cId="3351165044" sldId="343"/>
            <ac:spMk id="78" creationId="{6B6B9767-3861-4F58-BCEF-9AA7B7F7EF36}"/>
          </ac:spMkLst>
        </pc:spChg>
        <pc:spChg chg="add del mod">
          <ac:chgData name="Syphax Ait oubelli" userId="ecf726b1934da71b" providerId="LiveId" clId="{B71F60E7-0DDB-42E6-818B-77B87849ADF3}" dt="2021-08-28T18:55:06.202" v="815"/>
          <ac:spMkLst>
            <pc:docMk/>
            <pc:sldMk cId="3351165044" sldId="343"/>
            <ac:spMk id="79" creationId="{8738CAB0-347B-4C6E-AA5D-92BC10CBD22F}"/>
          </ac:spMkLst>
        </pc:spChg>
        <pc:spChg chg="add del mod">
          <ac:chgData name="Syphax Ait oubelli" userId="ecf726b1934da71b" providerId="LiveId" clId="{B71F60E7-0DDB-42E6-818B-77B87849ADF3}" dt="2021-08-28T18:55:06.202" v="815"/>
          <ac:spMkLst>
            <pc:docMk/>
            <pc:sldMk cId="3351165044" sldId="343"/>
            <ac:spMk id="80" creationId="{6F9514DD-F6DA-4610-9C8B-F3A3451DD3B9}"/>
          </ac:spMkLst>
        </pc:spChg>
        <pc:spChg chg="add del mod">
          <ac:chgData name="Syphax Ait oubelli" userId="ecf726b1934da71b" providerId="LiveId" clId="{B71F60E7-0DDB-42E6-818B-77B87849ADF3}" dt="2021-08-28T18:55:06.202" v="815"/>
          <ac:spMkLst>
            <pc:docMk/>
            <pc:sldMk cId="3351165044" sldId="343"/>
            <ac:spMk id="81" creationId="{26022B98-8805-4CF0-A943-FB05A77930CE}"/>
          </ac:spMkLst>
        </pc:spChg>
        <pc:spChg chg="add del mod">
          <ac:chgData name="Syphax Ait oubelli" userId="ecf726b1934da71b" providerId="LiveId" clId="{B71F60E7-0DDB-42E6-818B-77B87849ADF3}" dt="2021-08-28T18:55:06.202" v="815"/>
          <ac:spMkLst>
            <pc:docMk/>
            <pc:sldMk cId="3351165044" sldId="343"/>
            <ac:spMk id="82" creationId="{D0C78BAF-559F-40BF-BC42-5D45FA4CF54D}"/>
          </ac:spMkLst>
        </pc:spChg>
        <pc:spChg chg="add del mod">
          <ac:chgData name="Syphax Ait oubelli" userId="ecf726b1934da71b" providerId="LiveId" clId="{B71F60E7-0DDB-42E6-818B-77B87849ADF3}" dt="2021-08-28T18:55:06.202" v="815"/>
          <ac:spMkLst>
            <pc:docMk/>
            <pc:sldMk cId="3351165044" sldId="343"/>
            <ac:spMk id="83" creationId="{A4673D73-6EE7-477A-992E-92231FBC4E55}"/>
          </ac:spMkLst>
        </pc:spChg>
        <pc:spChg chg="add del mod">
          <ac:chgData name="Syphax Ait oubelli" userId="ecf726b1934da71b" providerId="LiveId" clId="{B71F60E7-0DDB-42E6-818B-77B87849ADF3}" dt="2021-08-28T18:55:06.202" v="815"/>
          <ac:spMkLst>
            <pc:docMk/>
            <pc:sldMk cId="3351165044" sldId="343"/>
            <ac:spMk id="84" creationId="{8BF347CC-3393-4CC1-88B1-972DC0384F1B}"/>
          </ac:spMkLst>
        </pc:spChg>
        <pc:spChg chg="add mod">
          <ac:chgData name="Syphax Ait oubelli" userId="ecf726b1934da71b" providerId="LiveId" clId="{B71F60E7-0DDB-42E6-818B-77B87849ADF3}" dt="2021-08-28T19:49:07.169" v="911" actId="1076"/>
          <ac:spMkLst>
            <pc:docMk/>
            <pc:sldMk cId="3351165044" sldId="343"/>
            <ac:spMk id="85" creationId="{4924EC54-6510-4C8A-9182-584EC238831E}"/>
          </ac:spMkLst>
        </pc:spChg>
        <pc:spChg chg="add mod">
          <ac:chgData name="Syphax Ait oubelli" userId="ecf726b1934da71b" providerId="LiveId" clId="{B71F60E7-0DDB-42E6-818B-77B87849ADF3}" dt="2021-08-28T19:49:07.169" v="911" actId="1076"/>
          <ac:spMkLst>
            <pc:docMk/>
            <pc:sldMk cId="3351165044" sldId="343"/>
            <ac:spMk id="86" creationId="{67A7DD30-79B0-48F1-B4E2-1C6B240143AD}"/>
          </ac:spMkLst>
        </pc:spChg>
        <pc:spChg chg="add del mod">
          <ac:chgData name="Syphax Ait oubelli" userId="ecf726b1934da71b" providerId="LiveId" clId="{B71F60E7-0DDB-42E6-818B-77B87849ADF3}" dt="2021-08-28T19:48:56.498" v="910" actId="478"/>
          <ac:spMkLst>
            <pc:docMk/>
            <pc:sldMk cId="3351165044" sldId="343"/>
            <ac:spMk id="87" creationId="{FA128954-38F3-4E3A-B4DD-137993D6A395}"/>
          </ac:spMkLst>
        </pc:spChg>
        <pc:spChg chg="add del mod">
          <ac:chgData name="Syphax Ait oubelli" userId="ecf726b1934da71b" providerId="LiveId" clId="{B71F60E7-0DDB-42E6-818B-77B87849ADF3}" dt="2021-08-28T19:48:56.498" v="910" actId="478"/>
          <ac:spMkLst>
            <pc:docMk/>
            <pc:sldMk cId="3351165044" sldId="343"/>
            <ac:spMk id="88" creationId="{EC7E12EE-6D6A-4E01-A19A-34B39280E658}"/>
          </ac:spMkLst>
        </pc:spChg>
        <pc:spChg chg="add del mod">
          <ac:chgData name="Syphax Ait oubelli" userId="ecf726b1934da71b" providerId="LiveId" clId="{B71F60E7-0DDB-42E6-818B-77B87849ADF3}" dt="2021-08-28T19:48:56.498" v="910" actId="478"/>
          <ac:spMkLst>
            <pc:docMk/>
            <pc:sldMk cId="3351165044" sldId="343"/>
            <ac:spMk id="89" creationId="{84F58944-48AB-4952-B9A4-67894E1061D9}"/>
          </ac:spMkLst>
        </pc:spChg>
        <pc:spChg chg="add del mod">
          <ac:chgData name="Syphax Ait oubelli" userId="ecf726b1934da71b" providerId="LiveId" clId="{B71F60E7-0DDB-42E6-818B-77B87849ADF3}" dt="2021-08-28T19:48:56.498" v="910" actId="478"/>
          <ac:spMkLst>
            <pc:docMk/>
            <pc:sldMk cId="3351165044" sldId="343"/>
            <ac:spMk id="90" creationId="{3A642677-4055-4265-A143-1DDCA92592A7}"/>
          </ac:spMkLst>
        </pc:spChg>
        <pc:spChg chg="add mod">
          <ac:chgData name="Syphax Ait oubelli" userId="ecf726b1934da71b" providerId="LiveId" clId="{B71F60E7-0DDB-42E6-818B-77B87849ADF3}" dt="2021-08-28T19:00:35.769" v="908" actId="207"/>
          <ac:spMkLst>
            <pc:docMk/>
            <pc:sldMk cId="3351165044" sldId="343"/>
            <ac:spMk id="96" creationId="{92884B9D-53D6-4B19-9072-C89B77FAB239}"/>
          </ac:spMkLst>
        </pc:spChg>
        <pc:spChg chg="add mod">
          <ac:chgData name="Syphax Ait oubelli" userId="ecf726b1934da71b" providerId="LiveId" clId="{B71F60E7-0DDB-42E6-818B-77B87849ADF3}" dt="2021-08-28T19:00:33.967" v="907" actId="207"/>
          <ac:spMkLst>
            <pc:docMk/>
            <pc:sldMk cId="3351165044" sldId="343"/>
            <ac:spMk id="97" creationId="{3F04DB60-35E8-4550-8FED-E07187F4994B}"/>
          </ac:spMkLst>
        </pc:spChg>
        <pc:spChg chg="add mod">
          <ac:chgData name="Syphax Ait oubelli" userId="ecf726b1934da71b" providerId="LiveId" clId="{B71F60E7-0DDB-42E6-818B-77B87849ADF3}" dt="2021-08-28T19:00:31.834" v="906" actId="207"/>
          <ac:spMkLst>
            <pc:docMk/>
            <pc:sldMk cId="3351165044" sldId="343"/>
            <ac:spMk id="98" creationId="{722DAB3D-B8F8-46EB-8BD2-0F18A67ED3E7}"/>
          </ac:spMkLst>
        </pc:spChg>
        <pc:cxnChg chg="add mod">
          <ac:chgData name="Syphax Ait oubelli" userId="ecf726b1934da71b" providerId="LiveId" clId="{B71F60E7-0DDB-42E6-818B-77B87849ADF3}" dt="2021-08-28T18:45:44.200" v="501" actId="14100"/>
          <ac:cxnSpMkLst>
            <pc:docMk/>
            <pc:sldMk cId="3351165044" sldId="343"/>
            <ac:cxnSpMk id="4" creationId="{91E6C1E7-FD45-404C-9CBC-9ACAD9520E41}"/>
          </ac:cxnSpMkLst>
        </pc:cxnChg>
        <pc:cxnChg chg="add mod">
          <ac:chgData name="Syphax Ait oubelli" userId="ecf726b1934da71b" providerId="LiveId" clId="{B71F60E7-0DDB-42E6-818B-77B87849ADF3}" dt="2021-08-28T18:45:44.200" v="501" actId="14100"/>
          <ac:cxnSpMkLst>
            <pc:docMk/>
            <pc:sldMk cId="3351165044" sldId="343"/>
            <ac:cxnSpMk id="45" creationId="{1BF09CF8-EE4E-4E5A-8DF5-4177C5E90A9E}"/>
          </ac:cxnSpMkLst>
        </pc:cxnChg>
        <pc:cxnChg chg="add del mod">
          <ac:chgData name="Syphax Ait oubelli" userId="ecf726b1934da71b" providerId="LiveId" clId="{B71F60E7-0DDB-42E6-818B-77B87849ADF3}" dt="2021-08-28T18:59:32.584" v="831" actId="478"/>
          <ac:cxnSpMkLst>
            <pc:docMk/>
            <pc:sldMk cId="3351165044" sldId="343"/>
            <ac:cxnSpMk id="52" creationId="{E9D921B5-6A4A-4841-9EF8-05656ACEC5DA}"/>
          </ac:cxnSpMkLst>
        </pc:cxnChg>
        <pc:cxnChg chg="add del mod">
          <ac:chgData name="Syphax Ait oubelli" userId="ecf726b1934da71b" providerId="LiveId" clId="{B71F60E7-0DDB-42E6-818B-77B87849ADF3}" dt="2021-08-28T18:59:32.584" v="831" actId="478"/>
          <ac:cxnSpMkLst>
            <pc:docMk/>
            <pc:sldMk cId="3351165044" sldId="343"/>
            <ac:cxnSpMk id="53" creationId="{256B88E7-E3D1-4DFE-8D6A-8502EB6BC320}"/>
          </ac:cxnSpMkLst>
        </pc:cxnChg>
        <pc:cxnChg chg="add mod">
          <ac:chgData name="Syphax Ait oubelli" userId="ecf726b1934da71b" providerId="LiveId" clId="{B71F60E7-0DDB-42E6-818B-77B87849ADF3}" dt="2021-08-28T18:59:30.492" v="830" actId="14100"/>
          <ac:cxnSpMkLst>
            <pc:docMk/>
            <pc:sldMk cId="3351165044" sldId="343"/>
            <ac:cxnSpMk id="54" creationId="{6F34B3FC-B5AF-4F95-9842-19B43E5D1012}"/>
          </ac:cxnSpMkLst>
        </pc:cxnChg>
        <pc:cxnChg chg="add mod">
          <ac:chgData name="Syphax Ait oubelli" userId="ecf726b1934da71b" providerId="LiveId" clId="{B71F60E7-0DDB-42E6-818B-77B87849ADF3}" dt="2021-08-28T18:59:35.090" v="832" actId="571"/>
          <ac:cxnSpMkLst>
            <pc:docMk/>
            <pc:sldMk cId="3351165044" sldId="343"/>
            <ac:cxnSpMk id="94" creationId="{FE9368C4-7FA4-4CAA-8794-E09880A930F9}"/>
          </ac:cxnSpMkLst>
        </pc:cxnChg>
        <pc:cxnChg chg="add mod">
          <ac:chgData name="Syphax Ait oubelli" userId="ecf726b1934da71b" providerId="LiveId" clId="{B71F60E7-0DDB-42E6-818B-77B87849ADF3}" dt="2021-08-28T18:59:37.032" v="833" actId="571"/>
          <ac:cxnSpMkLst>
            <pc:docMk/>
            <pc:sldMk cId="3351165044" sldId="343"/>
            <ac:cxnSpMk id="95" creationId="{43EBE877-CC9F-4540-B65C-92359CE16986}"/>
          </ac:cxnSpMkLst>
        </pc:cxnChg>
      </pc:sldChg>
      <pc:sldChg chg="del">
        <pc:chgData name="Syphax Ait oubelli" userId="ecf726b1934da71b" providerId="LiveId" clId="{B71F60E7-0DDB-42E6-818B-77B87849ADF3}" dt="2021-08-28T18:08:13.376" v="0" actId="47"/>
        <pc:sldMkLst>
          <pc:docMk/>
          <pc:sldMk cId="903654206" sldId="344"/>
        </pc:sldMkLst>
      </pc:sldChg>
      <pc:sldChg chg="addSp delSp modSp add mod">
        <pc:chgData name="Syphax Ait oubelli" userId="ecf726b1934da71b" providerId="LiveId" clId="{B71F60E7-0DDB-42E6-818B-77B87849ADF3}" dt="2021-08-28T19:52:49.872" v="916"/>
        <pc:sldMkLst>
          <pc:docMk/>
          <pc:sldMk cId="2238184753" sldId="344"/>
        </pc:sldMkLst>
        <pc:spChg chg="del">
          <ac:chgData name="Syphax Ait oubelli" userId="ecf726b1934da71b" providerId="LiveId" clId="{B71F60E7-0DDB-42E6-818B-77B87849ADF3}" dt="2021-08-28T19:52:49.576" v="915" actId="478"/>
          <ac:spMkLst>
            <pc:docMk/>
            <pc:sldMk cId="2238184753" sldId="344"/>
            <ac:spMk id="32" creationId="{A2BD85D3-E905-4FD0-9C06-2E65EFD96CB0}"/>
          </ac:spMkLst>
        </pc:spChg>
        <pc:spChg chg="del">
          <ac:chgData name="Syphax Ait oubelli" userId="ecf726b1934da71b" providerId="LiveId" clId="{B71F60E7-0DDB-42E6-818B-77B87849ADF3}" dt="2021-08-28T19:52:49.576" v="915" actId="478"/>
          <ac:spMkLst>
            <pc:docMk/>
            <pc:sldMk cId="2238184753" sldId="344"/>
            <ac:spMk id="33" creationId="{936F74FA-E1A9-4E2D-A7A1-557E920353AD}"/>
          </ac:spMkLst>
        </pc:spChg>
        <pc:spChg chg="del">
          <ac:chgData name="Syphax Ait oubelli" userId="ecf726b1934da71b" providerId="LiveId" clId="{B71F60E7-0DDB-42E6-818B-77B87849ADF3}" dt="2021-08-28T19:52:35.194" v="914" actId="478"/>
          <ac:spMkLst>
            <pc:docMk/>
            <pc:sldMk cId="2238184753" sldId="344"/>
            <ac:spMk id="34" creationId="{000C0A59-26E9-4101-AD24-2D78B3AF227D}"/>
          </ac:spMkLst>
        </pc:spChg>
        <pc:spChg chg="del">
          <ac:chgData name="Syphax Ait oubelli" userId="ecf726b1934da71b" providerId="LiveId" clId="{B71F60E7-0DDB-42E6-818B-77B87849ADF3}" dt="2021-08-28T19:52:35.194" v="914" actId="478"/>
          <ac:spMkLst>
            <pc:docMk/>
            <pc:sldMk cId="2238184753" sldId="344"/>
            <ac:spMk id="35" creationId="{B38D06D3-514E-465F-B6A7-5DC9A6D12EF4}"/>
          </ac:spMkLst>
        </pc:spChg>
        <pc:spChg chg="del">
          <ac:chgData name="Syphax Ait oubelli" userId="ecf726b1934da71b" providerId="LiveId" clId="{B71F60E7-0DDB-42E6-818B-77B87849ADF3}" dt="2021-08-28T19:52:35.194" v="914" actId="478"/>
          <ac:spMkLst>
            <pc:docMk/>
            <pc:sldMk cId="2238184753" sldId="344"/>
            <ac:spMk id="36" creationId="{5B656849-C4B0-4EE9-8604-D0CF9D1812B7}"/>
          </ac:spMkLst>
        </pc:spChg>
        <pc:spChg chg="del">
          <ac:chgData name="Syphax Ait oubelli" userId="ecf726b1934da71b" providerId="LiveId" clId="{B71F60E7-0DDB-42E6-818B-77B87849ADF3}" dt="2021-08-28T19:52:35.194" v="914" actId="478"/>
          <ac:spMkLst>
            <pc:docMk/>
            <pc:sldMk cId="2238184753" sldId="344"/>
            <ac:spMk id="37" creationId="{BD0B9A89-D1B3-459B-893B-FA99C815342F}"/>
          </ac:spMkLst>
        </pc:spChg>
        <pc:spChg chg="del">
          <ac:chgData name="Syphax Ait oubelli" userId="ecf726b1934da71b" providerId="LiveId" clId="{B71F60E7-0DDB-42E6-818B-77B87849ADF3}" dt="2021-08-28T19:52:49.576" v="915" actId="478"/>
          <ac:spMkLst>
            <pc:docMk/>
            <pc:sldMk cId="2238184753" sldId="344"/>
            <ac:spMk id="38" creationId="{5ADBD051-1B0A-44AD-8844-90C63D77317A}"/>
          </ac:spMkLst>
        </pc:spChg>
        <pc:spChg chg="del">
          <ac:chgData name="Syphax Ait oubelli" userId="ecf726b1934da71b" providerId="LiveId" clId="{B71F60E7-0DDB-42E6-818B-77B87849ADF3}" dt="2021-08-28T19:52:49.576" v="915" actId="478"/>
          <ac:spMkLst>
            <pc:docMk/>
            <pc:sldMk cId="2238184753" sldId="344"/>
            <ac:spMk id="39" creationId="{C5531127-FFBE-4714-9343-B3EFD6F298A5}"/>
          </ac:spMkLst>
        </pc:spChg>
        <pc:spChg chg="del">
          <ac:chgData name="Syphax Ait oubelli" userId="ecf726b1934da71b" providerId="LiveId" clId="{B71F60E7-0DDB-42E6-818B-77B87849ADF3}" dt="2021-08-28T19:52:35.194" v="914" actId="478"/>
          <ac:spMkLst>
            <pc:docMk/>
            <pc:sldMk cId="2238184753" sldId="344"/>
            <ac:spMk id="40" creationId="{2EB96E82-D4F0-45BA-AEA8-E38587BDFD63}"/>
          </ac:spMkLst>
        </pc:spChg>
        <pc:spChg chg="del">
          <ac:chgData name="Syphax Ait oubelli" userId="ecf726b1934da71b" providerId="LiveId" clId="{B71F60E7-0DDB-42E6-818B-77B87849ADF3}" dt="2021-08-28T19:52:35.194" v="914" actId="478"/>
          <ac:spMkLst>
            <pc:docMk/>
            <pc:sldMk cId="2238184753" sldId="344"/>
            <ac:spMk id="41" creationId="{96F43814-DB97-4CF2-9072-75E3A4A052E3}"/>
          </ac:spMkLst>
        </pc:spChg>
        <pc:spChg chg="del">
          <ac:chgData name="Syphax Ait oubelli" userId="ecf726b1934da71b" providerId="LiveId" clId="{B71F60E7-0DDB-42E6-818B-77B87849ADF3}" dt="2021-08-28T19:52:35.194" v="914" actId="478"/>
          <ac:spMkLst>
            <pc:docMk/>
            <pc:sldMk cId="2238184753" sldId="344"/>
            <ac:spMk id="42" creationId="{CCF18245-CE29-413F-A8B4-BC61157FFDD9}"/>
          </ac:spMkLst>
        </pc:spChg>
        <pc:spChg chg="del">
          <ac:chgData name="Syphax Ait oubelli" userId="ecf726b1934da71b" providerId="LiveId" clId="{B71F60E7-0DDB-42E6-818B-77B87849ADF3}" dt="2021-08-28T19:52:35.194" v="914" actId="478"/>
          <ac:spMkLst>
            <pc:docMk/>
            <pc:sldMk cId="2238184753" sldId="344"/>
            <ac:spMk id="43" creationId="{1464E232-F601-4230-B2A7-1B58C0369632}"/>
          </ac:spMkLst>
        </pc:spChg>
        <pc:spChg chg="add mod">
          <ac:chgData name="Syphax Ait oubelli" userId="ecf726b1934da71b" providerId="LiveId" clId="{B71F60E7-0DDB-42E6-818B-77B87849ADF3}" dt="2021-08-28T19:52:49.872" v="916"/>
          <ac:spMkLst>
            <pc:docMk/>
            <pc:sldMk cId="2238184753" sldId="344"/>
            <ac:spMk id="52" creationId="{D88E1FCC-697A-4327-B737-0C85691D0FAD}"/>
          </ac:spMkLst>
        </pc:spChg>
        <pc:spChg chg="add mod">
          <ac:chgData name="Syphax Ait oubelli" userId="ecf726b1934da71b" providerId="LiveId" clId="{B71F60E7-0DDB-42E6-818B-77B87849ADF3}" dt="2021-08-28T19:52:49.872" v="916"/>
          <ac:spMkLst>
            <pc:docMk/>
            <pc:sldMk cId="2238184753" sldId="344"/>
            <ac:spMk id="53" creationId="{E8A0B549-C7B1-45E8-B283-D20738749AA9}"/>
          </ac:spMkLst>
        </pc:spChg>
        <pc:spChg chg="del">
          <ac:chgData name="Syphax Ait oubelli" userId="ecf726b1934da71b" providerId="LiveId" clId="{B71F60E7-0DDB-42E6-818B-77B87849ADF3}" dt="2021-08-28T19:52:49.576" v="915" actId="478"/>
          <ac:spMkLst>
            <pc:docMk/>
            <pc:sldMk cId="2238184753" sldId="344"/>
            <ac:spMk id="55" creationId="{A0150F8E-9F6A-47F1-8A9C-62A56DBDD899}"/>
          </ac:spMkLst>
        </pc:spChg>
        <pc:spChg chg="del">
          <ac:chgData name="Syphax Ait oubelli" userId="ecf726b1934da71b" providerId="LiveId" clId="{B71F60E7-0DDB-42E6-818B-77B87849ADF3}" dt="2021-08-28T19:52:49.576" v="915" actId="478"/>
          <ac:spMkLst>
            <pc:docMk/>
            <pc:sldMk cId="2238184753" sldId="344"/>
            <ac:spMk id="56" creationId="{596F4801-7DC0-4736-8BFB-5F9C2EB971A1}"/>
          </ac:spMkLst>
        </pc:spChg>
        <pc:spChg chg="del">
          <ac:chgData name="Syphax Ait oubelli" userId="ecf726b1934da71b" providerId="LiveId" clId="{B71F60E7-0DDB-42E6-818B-77B87849ADF3}" dt="2021-08-28T19:52:35.194" v="914" actId="478"/>
          <ac:spMkLst>
            <pc:docMk/>
            <pc:sldMk cId="2238184753" sldId="344"/>
            <ac:spMk id="57" creationId="{27FC317F-29F8-4AD7-BFB1-7A5B91A7781A}"/>
          </ac:spMkLst>
        </pc:spChg>
        <pc:spChg chg="del">
          <ac:chgData name="Syphax Ait oubelli" userId="ecf726b1934da71b" providerId="LiveId" clId="{B71F60E7-0DDB-42E6-818B-77B87849ADF3}" dt="2021-08-28T19:52:35.194" v="914" actId="478"/>
          <ac:spMkLst>
            <pc:docMk/>
            <pc:sldMk cId="2238184753" sldId="344"/>
            <ac:spMk id="58" creationId="{9E2B9907-BF85-4C75-A0CD-436A210BB132}"/>
          </ac:spMkLst>
        </pc:spChg>
        <pc:spChg chg="del">
          <ac:chgData name="Syphax Ait oubelli" userId="ecf726b1934da71b" providerId="LiveId" clId="{B71F60E7-0DDB-42E6-818B-77B87849ADF3}" dt="2021-08-28T19:52:35.194" v="914" actId="478"/>
          <ac:spMkLst>
            <pc:docMk/>
            <pc:sldMk cId="2238184753" sldId="344"/>
            <ac:spMk id="59" creationId="{70187E14-FDFA-4217-BFA7-BC66AE9B8AC8}"/>
          </ac:spMkLst>
        </pc:spChg>
        <pc:spChg chg="del">
          <ac:chgData name="Syphax Ait oubelli" userId="ecf726b1934da71b" providerId="LiveId" clId="{B71F60E7-0DDB-42E6-818B-77B87849ADF3}" dt="2021-08-28T19:52:35.194" v="914" actId="478"/>
          <ac:spMkLst>
            <pc:docMk/>
            <pc:sldMk cId="2238184753" sldId="344"/>
            <ac:spMk id="60" creationId="{523CF9C8-6D66-44D7-92B4-FBC98CDA1A0C}"/>
          </ac:spMkLst>
        </pc:spChg>
        <pc:spChg chg="add mod">
          <ac:chgData name="Syphax Ait oubelli" userId="ecf726b1934da71b" providerId="LiveId" clId="{B71F60E7-0DDB-42E6-818B-77B87849ADF3}" dt="2021-08-28T19:52:49.872" v="916"/>
          <ac:spMkLst>
            <pc:docMk/>
            <pc:sldMk cId="2238184753" sldId="344"/>
            <ac:spMk id="61" creationId="{BFF47841-5E25-4ECE-9423-BAD94FD440A1}"/>
          </ac:spMkLst>
        </pc:spChg>
        <pc:spChg chg="add mod">
          <ac:chgData name="Syphax Ait oubelli" userId="ecf726b1934da71b" providerId="LiveId" clId="{B71F60E7-0DDB-42E6-818B-77B87849ADF3}" dt="2021-08-28T19:52:49.872" v="916"/>
          <ac:spMkLst>
            <pc:docMk/>
            <pc:sldMk cId="2238184753" sldId="344"/>
            <ac:spMk id="62" creationId="{A511BD01-DDE3-4229-A9D0-A9FE55195A42}"/>
          </ac:spMkLst>
        </pc:spChg>
        <pc:spChg chg="add mod">
          <ac:chgData name="Syphax Ait oubelli" userId="ecf726b1934da71b" providerId="LiveId" clId="{B71F60E7-0DDB-42E6-818B-77B87849ADF3}" dt="2021-08-28T19:52:49.872" v="916"/>
          <ac:spMkLst>
            <pc:docMk/>
            <pc:sldMk cId="2238184753" sldId="344"/>
            <ac:spMk id="63" creationId="{95480F09-2850-4906-819C-289FE87A5ADA}"/>
          </ac:spMkLst>
        </pc:spChg>
        <pc:spChg chg="add mod">
          <ac:chgData name="Syphax Ait oubelli" userId="ecf726b1934da71b" providerId="LiveId" clId="{B71F60E7-0DDB-42E6-818B-77B87849ADF3}" dt="2021-08-28T19:52:49.872" v="916"/>
          <ac:spMkLst>
            <pc:docMk/>
            <pc:sldMk cId="2238184753" sldId="344"/>
            <ac:spMk id="64" creationId="{D8F56978-BC1C-4908-AA2E-2010BF271FC6}"/>
          </ac:spMkLst>
        </pc:spChg>
        <pc:spChg chg="add mod">
          <ac:chgData name="Syphax Ait oubelli" userId="ecf726b1934da71b" providerId="LiveId" clId="{B71F60E7-0DDB-42E6-818B-77B87849ADF3}" dt="2021-08-28T19:52:49.872" v="916"/>
          <ac:spMkLst>
            <pc:docMk/>
            <pc:sldMk cId="2238184753" sldId="344"/>
            <ac:spMk id="65" creationId="{0436BB66-C912-40F7-8EA0-3E72CCA4C6DC}"/>
          </ac:spMkLst>
        </pc:spChg>
        <pc:spChg chg="add mod">
          <ac:chgData name="Syphax Ait oubelli" userId="ecf726b1934da71b" providerId="LiveId" clId="{B71F60E7-0DDB-42E6-818B-77B87849ADF3}" dt="2021-08-28T19:52:49.872" v="916"/>
          <ac:spMkLst>
            <pc:docMk/>
            <pc:sldMk cId="2238184753" sldId="344"/>
            <ac:spMk id="66" creationId="{5175ADD3-6EE6-4DBE-B74B-DAD510C71EF5}"/>
          </ac:spMkLst>
        </pc:spChg>
        <pc:spChg chg="del">
          <ac:chgData name="Syphax Ait oubelli" userId="ecf726b1934da71b" providerId="LiveId" clId="{B71F60E7-0DDB-42E6-818B-77B87849ADF3}" dt="2021-08-28T19:52:49.576" v="915" actId="478"/>
          <ac:spMkLst>
            <pc:docMk/>
            <pc:sldMk cId="2238184753" sldId="344"/>
            <ac:spMk id="67" creationId="{2C084A79-0400-494D-9225-364545CD022A}"/>
          </ac:spMkLst>
        </pc:spChg>
        <pc:spChg chg="del">
          <ac:chgData name="Syphax Ait oubelli" userId="ecf726b1934da71b" providerId="LiveId" clId="{B71F60E7-0DDB-42E6-818B-77B87849ADF3}" dt="2021-08-28T19:52:49.576" v="915" actId="478"/>
          <ac:spMkLst>
            <pc:docMk/>
            <pc:sldMk cId="2238184753" sldId="344"/>
            <ac:spMk id="68" creationId="{B6E8E78C-A356-4508-8C5F-763DF41BD707}"/>
          </ac:spMkLst>
        </pc:spChg>
        <pc:spChg chg="del">
          <ac:chgData name="Syphax Ait oubelli" userId="ecf726b1934da71b" providerId="LiveId" clId="{B71F60E7-0DDB-42E6-818B-77B87849ADF3}" dt="2021-08-28T19:52:35.194" v="914" actId="478"/>
          <ac:spMkLst>
            <pc:docMk/>
            <pc:sldMk cId="2238184753" sldId="344"/>
            <ac:spMk id="69" creationId="{4E538135-679F-498A-B6E2-E7B19E08FC51}"/>
          </ac:spMkLst>
        </pc:spChg>
        <pc:spChg chg="del">
          <ac:chgData name="Syphax Ait oubelli" userId="ecf726b1934da71b" providerId="LiveId" clId="{B71F60E7-0DDB-42E6-818B-77B87849ADF3}" dt="2021-08-28T19:52:35.194" v="914" actId="478"/>
          <ac:spMkLst>
            <pc:docMk/>
            <pc:sldMk cId="2238184753" sldId="344"/>
            <ac:spMk id="70" creationId="{BA5870A5-8648-4BE6-A53B-EDD659C452DC}"/>
          </ac:spMkLst>
        </pc:spChg>
        <pc:spChg chg="del">
          <ac:chgData name="Syphax Ait oubelli" userId="ecf726b1934da71b" providerId="LiveId" clId="{B71F60E7-0DDB-42E6-818B-77B87849ADF3}" dt="2021-08-28T19:52:35.194" v="914" actId="478"/>
          <ac:spMkLst>
            <pc:docMk/>
            <pc:sldMk cId="2238184753" sldId="344"/>
            <ac:spMk id="71" creationId="{5E4510E5-C6DF-43BE-A333-89DC47472CB2}"/>
          </ac:spMkLst>
        </pc:spChg>
        <pc:spChg chg="del">
          <ac:chgData name="Syphax Ait oubelli" userId="ecf726b1934da71b" providerId="LiveId" clId="{B71F60E7-0DDB-42E6-818B-77B87849ADF3}" dt="2021-08-28T19:52:35.194" v="914" actId="478"/>
          <ac:spMkLst>
            <pc:docMk/>
            <pc:sldMk cId="2238184753" sldId="344"/>
            <ac:spMk id="72" creationId="{C6235124-BDDB-4753-BBB2-4921A7CE023D}"/>
          </ac:spMkLst>
        </pc:spChg>
      </pc:sldChg>
      <pc:sldChg chg="addSp delSp modSp add mod">
        <pc:chgData name="Syphax Ait oubelli" userId="ecf726b1934da71b" providerId="LiveId" clId="{B71F60E7-0DDB-42E6-818B-77B87849ADF3}" dt="2021-08-28T19:53:01.212" v="918"/>
        <pc:sldMkLst>
          <pc:docMk/>
          <pc:sldMk cId="161392630" sldId="345"/>
        </pc:sldMkLst>
        <pc:spChg chg="del">
          <ac:chgData name="Syphax Ait oubelli" userId="ecf726b1934da71b" providerId="LiveId" clId="{B71F60E7-0DDB-42E6-818B-77B87849ADF3}" dt="2021-08-28T19:53:00.841" v="917" actId="478"/>
          <ac:spMkLst>
            <pc:docMk/>
            <pc:sldMk cId="161392630" sldId="345"/>
            <ac:spMk id="38" creationId="{5ADBD051-1B0A-44AD-8844-90C63D77317A}"/>
          </ac:spMkLst>
        </pc:spChg>
        <pc:spChg chg="del">
          <ac:chgData name="Syphax Ait oubelli" userId="ecf726b1934da71b" providerId="LiveId" clId="{B71F60E7-0DDB-42E6-818B-77B87849ADF3}" dt="2021-08-28T19:53:00.841" v="917" actId="478"/>
          <ac:spMkLst>
            <pc:docMk/>
            <pc:sldMk cId="161392630" sldId="345"/>
            <ac:spMk id="39" creationId="{C5531127-FFBE-4714-9343-B3EFD6F298A5}"/>
          </ac:spMkLst>
        </pc:spChg>
        <pc:spChg chg="del">
          <ac:chgData name="Syphax Ait oubelli" userId="ecf726b1934da71b" providerId="LiveId" clId="{B71F60E7-0DDB-42E6-818B-77B87849ADF3}" dt="2021-08-28T19:53:00.841" v="917" actId="478"/>
          <ac:spMkLst>
            <pc:docMk/>
            <pc:sldMk cId="161392630" sldId="345"/>
            <ac:spMk id="40" creationId="{2EB96E82-D4F0-45BA-AEA8-E38587BDFD63}"/>
          </ac:spMkLst>
        </pc:spChg>
        <pc:spChg chg="del">
          <ac:chgData name="Syphax Ait oubelli" userId="ecf726b1934da71b" providerId="LiveId" clId="{B71F60E7-0DDB-42E6-818B-77B87849ADF3}" dt="2021-08-28T19:53:00.841" v="917" actId="478"/>
          <ac:spMkLst>
            <pc:docMk/>
            <pc:sldMk cId="161392630" sldId="345"/>
            <ac:spMk id="41" creationId="{96F43814-DB97-4CF2-9072-75E3A4A052E3}"/>
          </ac:spMkLst>
        </pc:spChg>
        <pc:spChg chg="del">
          <ac:chgData name="Syphax Ait oubelli" userId="ecf726b1934da71b" providerId="LiveId" clId="{B71F60E7-0DDB-42E6-818B-77B87849ADF3}" dt="2021-08-28T19:53:00.841" v="917" actId="478"/>
          <ac:spMkLst>
            <pc:docMk/>
            <pc:sldMk cId="161392630" sldId="345"/>
            <ac:spMk id="42" creationId="{CCF18245-CE29-413F-A8B4-BC61157FFDD9}"/>
          </ac:spMkLst>
        </pc:spChg>
        <pc:spChg chg="del">
          <ac:chgData name="Syphax Ait oubelli" userId="ecf726b1934da71b" providerId="LiveId" clId="{B71F60E7-0DDB-42E6-818B-77B87849ADF3}" dt="2021-08-28T19:53:00.841" v="917" actId="478"/>
          <ac:spMkLst>
            <pc:docMk/>
            <pc:sldMk cId="161392630" sldId="345"/>
            <ac:spMk id="43" creationId="{1464E232-F601-4230-B2A7-1B58C0369632}"/>
          </ac:spMkLst>
        </pc:spChg>
        <pc:spChg chg="add mod">
          <ac:chgData name="Syphax Ait oubelli" userId="ecf726b1934da71b" providerId="LiveId" clId="{B71F60E7-0DDB-42E6-818B-77B87849ADF3}" dt="2021-08-28T19:53:01.212" v="918"/>
          <ac:spMkLst>
            <pc:docMk/>
            <pc:sldMk cId="161392630" sldId="345"/>
            <ac:spMk id="52" creationId="{530DF3A7-4D2B-4CD8-B4E3-1A9B91EF7685}"/>
          </ac:spMkLst>
        </pc:spChg>
        <pc:spChg chg="add mod">
          <ac:chgData name="Syphax Ait oubelli" userId="ecf726b1934da71b" providerId="LiveId" clId="{B71F60E7-0DDB-42E6-818B-77B87849ADF3}" dt="2021-08-28T19:53:01.212" v="918"/>
          <ac:spMkLst>
            <pc:docMk/>
            <pc:sldMk cId="161392630" sldId="345"/>
            <ac:spMk id="53" creationId="{B1A214C3-A4FA-4535-B769-4C2E88E0C331}"/>
          </ac:spMkLst>
        </pc:spChg>
        <pc:spChg chg="del">
          <ac:chgData name="Syphax Ait oubelli" userId="ecf726b1934da71b" providerId="LiveId" clId="{B71F60E7-0DDB-42E6-818B-77B87849ADF3}" dt="2021-08-28T19:53:00.841" v="917" actId="478"/>
          <ac:spMkLst>
            <pc:docMk/>
            <pc:sldMk cId="161392630" sldId="345"/>
            <ac:spMk id="55" creationId="{A0150F8E-9F6A-47F1-8A9C-62A56DBDD899}"/>
          </ac:spMkLst>
        </pc:spChg>
        <pc:spChg chg="del">
          <ac:chgData name="Syphax Ait oubelli" userId="ecf726b1934da71b" providerId="LiveId" clId="{B71F60E7-0DDB-42E6-818B-77B87849ADF3}" dt="2021-08-28T19:53:00.841" v="917" actId="478"/>
          <ac:spMkLst>
            <pc:docMk/>
            <pc:sldMk cId="161392630" sldId="345"/>
            <ac:spMk id="56" creationId="{596F4801-7DC0-4736-8BFB-5F9C2EB971A1}"/>
          </ac:spMkLst>
        </pc:spChg>
        <pc:spChg chg="del">
          <ac:chgData name="Syphax Ait oubelli" userId="ecf726b1934da71b" providerId="LiveId" clId="{B71F60E7-0DDB-42E6-818B-77B87849ADF3}" dt="2021-08-28T19:53:00.841" v="917" actId="478"/>
          <ac:spMkLst>
            <pc:docMk/>
            <pc:sldMk cId="161392630" sldId="345"/>
            <ac:spMk id="57" creationId="{27FC317F-29F8-4AD7-BFB1-7A5B91A7781A}"/>
          </ac:spMkLst>
        </pc:spChg>
        <pc:spChg chg="del">
          <ac:chgData name="Syphax Ait oubelli" userId="ecf726b1934da71b" providerId="LiveId" clId="{B71F60E7-0DDB-42E6-818B-77B87849ADF3}" dt="2021-08-28T19:53:00.841" v="917" actId="478"/>
          <ac:spMkLst>
            <pc:docMk/>
            <pc:sldMk cId="161392630" sldId="345"/>
            <ac:spMk id="58" creationId="{9E2B9907-BF85-4C75-A0CD-436A210BB132}"/>
          </ac:spMkLst>
        </pc:spChg>
        <pc:spChg chg="del">
          <ac:chgData name="Syphax Ait oubelli" userId="ecf726b1934da71b" providerId="LiveId" clId="{B71F60E7-0DDB-42E6-818B-77B87849ADF3}" dt="2021-08-28T19:53:00.841" v="917" actId="478"/>
          <ac:spMkLst>
            <pc:docMk/>
            <pc:sldMk cId="161392630" sldId="345"/>
            <ac:spMk id="59" creationId="{70187E14-FDFA-4217-BFA7-BC66AE9B8AC8}"/>
          </ac:spMkLst>
        </pc:spChg>
        <pc:spChg chg="del">
          <ac:chgData name="Syphax Ait oubelli" userId="ecf726b1934da71b" providerId="LiveId" clId="{B71F60E7-0DDB-42E6-818B-77B87849ADF3}" dt="2021-08-28T19:53:00.841" v="917" actId="478"/>
          <ac:spMkLst>
            <pc:docMk/>
            <pc:sldMk cId="161392630" sldId="345"/>
            <ac:spMk id="60" creationId="{523CF9C8-6D66-44D7-92B4-FBC98CDA1A0C}"/>
          </ac:spMkLst>
        </pc:spChg>
        <pc:spChg chg="add mod">
          <ac:chgData name="Syphax Ait oubelli" userId="ecf726b1934da71b" providerId="LiveId" clId="{B71F60E7-0DDB-42E6-818B-77B87849ADF3}" dt="2021-08-28T19:53:01.212" v="918"/>
          <ac:spMkLst>
            <pc:docMk/>
            <pc:sldMk cId="161392630" sldId="345"/>
            <ac:spMk id="61" creationId="{055EDB40-9C7B-4CCB-A11B-012320C73EEC}"/>
          </ac:spMkLst>
        </pc:spChg>
        <pc:spChg chg="add mod">
          <ac:chgData name="Syphax Ait oubelli" userId="ecf726b1934da71b" providerId="LiveId" clId="{B71F60E7-0DDB-42E6-818B-77B87849ADF3}" dt="2021-08-28T19:53:01.212" v="918"/>
          <ac:spMkLst>
            <pc:docMk/>
            <pc:sldMk cId="161392630" sldId="345"/>
            <ac:spMk id="62" creationId="{E362BB03-010A-4F87-83D4-83D29BD6AC42}"/>
          </ac:spMkLst>
        </pc:spChg>
      </pc:sldChg>
      <pc:sldChg chg="del">
        <pc:chgData name="Syphax Ait oubelli" userId="ecf726b1934da71b" providerId="LiveId" clId="{B71F60E7-0DDB-42E6-818B-77B87849ADF3}" dt="2021-08-28T18:08:13.376" v="0" actId="47"/>
        <pc:sldMkLst>
          <pc:docMk/>
          <pc:sldMk cId="212050649" sldId="345"/>
        </pc:sldMkLst>
      </pc:sldChg>
      <pc:sldChg chg="add">
        <pc:chgData name="Syphax Ait oubelli" userId="ecf726b1934da71b" providerId="LiveId" clId="{B71F60E7-0DDB-42E6-818B-77B87849ADF3}" dt="2021-08-28T19:52:24.333" v="913" actId="2890"/>
        <pc:sldMkLst>
          <pc:docMk/>
          <pc:sldMk cId="1712987891" sldId="346"/>
        </pc:sldMkLst>
      </pc:sldChg>
      <pc:sldChg chg="addSp delSp modSp add mod">
        <pc:chgData name="Syphax Ait oubelli" userId="ecf726b1934da71b" providerId="LiveId" clId="{B71F60E7-0DDB-42E6-818B-77B87849ADF3}" dt="2021-08-28T22:19:07.762" v="1363" actId="20577"/>
        <pc:sldMkLst>
          <pc:docMk/>
          <pc:sldMk cId="796176509" sldId="347"/>
        </pc:sldMkLst>
        <pc:spChg chg="del">
          <ac:chgData name="Syphax Ait oubelli" userId="ecf726b1934da71b" providerId="LiveId" clId="{B71F60E7-0DDB-42E6-818B-77B87849ADF3}" dt="2021-08-28T19:53:21.300" v="920" actId="478"/>
          <ac:spMkLst>
            <pc:docMk/>
            <pc:sldMk cId="796176509" sldId="347"/>
            <ac:spMk id="2" creationId="{A6DFF844-0EAC-46F0-BF53-701280334E83}"/>
          </ac:spMkLst>
        </pc:spChg>
        <pc:spChg chg="add mod">
          <ac:chgData name="Syphax Ait oubelli" userId="ecf726b1934da71b" providerId="LiveId" clId="{B71F60E7-0DDB-42E6-818B-77B87849ADF3}" dt="2021-08-28T19:58:30.581" v="1092" actId="207"/>
          <ac:spMkLst>
            <pc:docMk/>
            <pc:sldMk cId="796176509" sldId="347"/>
            <ac:spMk id="3" creationId="{EFAF0ED9-3090-4F69-9489-FB3CD910CBC9}"/>
          </ac:spMkLst>
        </pc:spChg>
        <pc:spChg chg="del">
          <ac:chgData name="Syphax Ait oubelli" userId="ecf726b1934da71b" providerId="LiveId" clId="{B71F60E7-0DDB-42E6-818B-77B87849ADF3}" dt="2021-08-28T19:53:21.300" v="920" actId="478"/>
          <ac:spMkLst>
            <pc:docMk/>
            <pc:sldMk cId="796176509" sldId="347"/>
            <ac:spMk id="5" creationId="{E87E9034-754D-4F06-B6C2-52E802BBBAD4}"/>
          </ac:spMkLst>
        </pc:spChg>
        <pc:spChg chg="del">
          <ac:chgData name="Syphax Ait oubelli" userId="ecf726b1934da71b" providerId="LiveId" clId="{B71F60E7-0DDB-42E6-818B-77B87849ADF3}" dt="2021-08-28T19:53:21.300" v="920" actId="478"/>
          <ac:spMkLst>
            <pc:docMk/>
            <pc:sldMk cId="796176509" sldId="347"/>
            <ac:spMk id="7" creationId="{DEE26312-E87A-48D2-8AE8-4E47B497B092}"/>
          </ac:spMkLst>
        </pc:spChg>
        <pc:spChg chg="del">
          <ac:chgData name="Syphax Ait oubelli" userId="ecf726b1934da71b" providerId="LiveId" clId="{B71F60E7-0DDB-42E6-818B-77B87849ADF3}" dt="2021-08-28T19:53:21.300" v="920" actId="478"/>
          <ac:spMkLst>
            <pc:docMk/>
            <pc:sldMk cId="796176509" sldId="347"/>
            <ac:spMk id="12" creationId="{36BB9556-54EC-424B-9DC0-75754725EE2B}"/>
          </ac:spMkLst>
        </pc:spChg>
        <pc:spChg chg="del">
          <ac:chgData name="Syphax Ait oubelli" userId="ecf726b1934da71b" providerId="LiveId" clId="{B71F60E7-0DDB-42E6-818B-77B87849ADF3}" dt="2021-08-28T19:53:21.300" v="920" actId="478"/>
          <ac:spMkLst>
            <pc:docMk/>
            <pc:sldMk cId="796176509" sldId="347"/>
            <ac:spMk id="13" creationId="{3E8C23F6-2D2B-4A07-9336-8517ED95EB76}"/>
          </ac:spMkLst>
        </pc:spChg>
        <pc:spChg chg="del">
          <ac:chgData name="Syphax Ait oubelli" userId="ecf726b1934da71b" providerId="LiveId" clId="{B71F60E7-0DDB-42E6-818B-77B87849ADF3}" dt="2021-08-28T19:53:21.300" v="920" actId="478"/>
          <ac:spMkLst>
            <pc:docMk/>
            <pc:sldMk cId="796176509" sldId="347"/>
            <ac:spMk id="14" creationId="{B85E9231-85A1-4B4B-852D-A31975C1B32D}"/>
          </ac:spMkLst>
        </pc:spChg>
        <pc:spChg chg="del">
          <ac:chgData name="Syphax Ait oubelli" userId="ecf726b1934da71b" providerId="LiveId" clId="{B71F60E7-0DDB-42E6-818B-77B87849ADF3}" dt="2021-08-28T19:53:21.300" v="920" actId="478"/>
          <ac:spMkLst>
            <pc:docMk/>
            <pc:sldMk cId="796176509" sldId="347"/>
            <ac:spMk id="15" creationId="{4365D0E9-12F0-4BE0-885A-A90CD7365248}"/>
          </ac:spMkLst>
        </pc:spChg>
        <pc:spChg chg="del">
          <ac:chgData name="Syphax Ait oubelli" userId="ecf726b1934da71b" providerId="LiveId" clId="{B71F60E7-0DDB-42E6-818B-77B87849ADF3}" dt="2021-08-28T19:53:21.300" v="920" actId="478"/>
          <ac:spMkLst>
            <pc:docMk/>
            <pc:sldMk cId="796176509" sldId="347"/>
            <ac:spMk id="16" creationId="{B756B8BB-3A6D-42CC-B378-FC5A7F337FEC}"/>
          </ac:spMkLst>
        </pc:spChg>
        <pc:spChg chg="del">
          <ac:chgData name="Syphax Ait oubelli" userId="ecf726b1934da71b" providerId="LiveId" clId="{B71F60E7-0DDB-42E6-818B-77B87849ADF3}" dt="2021-08-28T19:53:21.300" v="920" actId="478"/>
          <ac:spMkLst>
            <pc:docMk/>
            <pc:sldMk cId="796176509" sldId="347"/>
            <ac:spMk id="17" creationId="{EE5E7058-C412-4A6A-AAC7-E52E89462846}"/>
          </ac:spMkLst>
        </pc:spChg>
        <pc:spChg chg="del">
          <ac:chgData name="Syphax Ait oubelli" userId="ecf726b1934da71b" providerId="LiveId" clId="{B71F60E7-0DDB-42E6-818B-77B87849ADF3}" dt="2021-08-28T19:53:21.300" v="920" actId="478"/>
          <ac:spMkLst>
            <pc:docMk/>
            <pc:sldMk cId="796176509" sldId="347"/>
            <ac:spMk id="18" creationId="{C613FA24-7985-4654-B0AF-6BF62F015D68}"/>
          </ac:spMkLst>
        </pc:spChg>
        <pc:spChg chg="del">
          <ac:chgData name="Syphax Ait oubelli" userId="ecf726b1934da71b" providerId="LiveId" clId="{B71F60E7-0DDB-42E6-818B-77B87849ADF3}" dt="2021-08-28T19:53:21.300" v="920" actId="478"/>
          <ac:spMkLst>
            <pc:docMk/>
            <pc:sldMk cId="796176509" sldId="347"/>
            <ac:spMk id="19" creationId="{D4EF50DA-5253-4A53-AD15-C87043F21A65}"/>
          </ac:spMkLst>
        </pc:spChg>
        <pc:spChg chg="del">
          <ac:chgData name="Syphax Ait oubelli" userId="ecf726b1934da71b" providerId="LiveId" clId="{B71F60E7-0DDB-42E6-818B-77B87849ADF3}" dt="2021-08-28T19:53:21.300" v="920" actId="478"/>
          <ac:spMkLst>
            <pc:docMk/>
            <pc:sldMk cId="796176509" sldId="347"/>
            <ac:spMk id="32" creationId="{A2BD85D3-E905-4FD0-9C06-2E65EFD96CB0}"/>
          </ac:spMkLst>
        </pc:spChg>
        <pc:spChg chg="del">
          <ac:chgData name="Syphax Ait oubelli" userId="ecf726b1934da71b" providerId="LiveId" clId="{B71F60E7-0DDB-42E6-818B-77B87849ADF3}" dt="2021-08-28T19:53:21.300" v="920" actId="478"/>
          <ac:spMkLst>
            <pc:docMk/>
            <pc:sldMk cId="796176509" sldId="347"/>
            <ac:spMk id="33" creationId="{936F74FA-E1A9-4E2D-A7A1-557E920353AD}"/>
          </ac:spMkLst>
        </pc:spChg>
        <pc:spChg chg="del">
          <ac:chgData name="Syphax Ait oubelli" userId="ecf726b1934da71b" providerId="LiveId" clId="{B71F60E7-0DDB-42E6-818B-77B87849ADF3}" dt="2021-08-28T19:53:21.300" v="920" actId="478"/>
          <ac:spMkLst>
            <pc:docMk/>
            <pc:sldMk cId="796176509" sldId="347"/>
            <ac:spMk id="34" creationId="{000C0A59-26E9-4101-AD24-2D78B3AF227D}"/>
          </ac:spMkLst>
        </pc:spChg>
        <pc:spChg chg="del">
          <ac:chgData name="Syphax Ait oubelli" userId="ecf726b1934da71b" providerId="LiveId" clId="{B71F60E7-0DDB-42E6-818B-77B87849ADF3}" dt="2021-08-28T19:53:21.300" v="920" actId="478"/>
          <ac:spMkLst>
            <pc:docMk/>
            <pc:sldMk cId="796176509" sldId="347"/>
            <ac:spMk id="35" creationId="{B38D06D3-514E-465F-B6A7-5DC9A6D12EF4}"/>
          </ac:spMkLst>
        </pc:spChg>
        <pc:spChg chg="del">
          <ac:chgData name="Syphax Ait oubelli" userId="ecf726b1934da71b" providerId="LiveId" clId="{B71F60E7-0DDB-42E6-818B-77B87849ADF3}" dt="2021-08-28T19:53:21.300" v="920" actId="478"/>
          <ac:spMkLst>
            <pc:docMk/>
            <pc:sldMk cId="796176509" sldId="347"/>
            <ac:spMk id="36" creationId="{5B656849-C4B0-4EE9-8604-D0CF9D1812B7}"/>
          </ac:spMkLst>
        </pc:spChg>
        <pc:spChg chg="del">
          <ac:chgData name="Syphax Ait oubelli" userId="ecf726b1934da71b" providerId="LiveId" clId="{B71F60E7-0DDB-42E6-818B-77B87849ADF3}" dt="2021-08-28T19:53:21.300" v="920" actId="478"/>
          <ac:spMkLst>
            <pc:docMk/>
            <pc:sldMk cId="796176509" sldId="347"/>
            <ac:spMk id="37" creationId="{BD0B9A89-D1B3-459B-893B-FA99C815342F}"/>
          </ac:spMkLst>
        </pc:spChg>
        <pc:spChg chg="del">
          <ac:chgData name="Syphax Ait oubelli" userId="ecf726b1934da71b" providerId="LiveId" clId="{B71F60E7-0DDB-42E6-818B-77B87849ADF3}" dt="2021-08-28T19:53:21.300" v="920" actId="478"/>
          <ac:spMkLst>
            <pc:docMk/>
            <pc:sldMk cId="796176509" sldId="347"/>
            <ac:spMk id="38" creationId="{5ADBD051-1B0A-44AD-8844-90C63D77317A}"/>
          </ac:spMkLst>
        </pc:spChg>
        <pc:spChg chg="del">
          <ac:chgData name="Syphax Ait oubelli" userId="ecf726b1934da71b" providerId="LiveId" clId="{B71F60E7-0DDB-42E6-818B-77B87849ADF3}" dt="2021-08-28T19:53:21.300" v="920" actId="478"/>
          <ac:spMkLst>
            <pc:docMk/>
            <pc:sldMk cId="796176509" sldId="347"/>
            <ac:spMk id="39" creationId="{C5531127-FFBE-4714-9343-B3EFD6F298A5}"/>
          </ac:spMkLst>
        </pc:spChg>
        <pc:spChg chg="del">
          <ac:chgData name="Syphax Ait oubelli" userId="ecf726b1934da71b" providerId="LiveId" clId="{B71F60E7-0DDB-42E6-818B-77B87849ADF3}" dt="2021-08-28T19:53:21.300" v="920" actId="478"/>
          <ac:spMkLst>
            <pc:docMk/>
            <pc:sldMk cId="796176509" sldId="347"/>
            <ac:spMk id="40" creationId="{2EB96E82-D4F0-45BA-AEA8-E38587BDFD63}"/>
          </ac:spMkLst>
        </pc:spChg>
        <pc:spChg chg="del">
          <ac:chgData name="Syphax Ait oubelli" userId="ecf726b1934da71b" providerId="LiveId" clId="{B71F60E7-0DDB-42E6-818B-77B87849ADF3}" dt="2021-08-28T19:53:21.300" v="920" actId="478"/>
          <ac:spMkLst>
            <pc:docMk/>
            <pc:sldMk cId="796176509" sldId="347"/>
            <ac:spMk id="41" creationId="{96F43814-DB97-4CF2-9072-75E3A4A052E3}"/>
          </ac:spMkLst>
        </pc:spChg>
        <pc:spChg chg="del">
          <ac:chgData name="Syphax Ait oubelli" userId="ecf726b1934da71b" providerId="LiveId" clId="{B71F60E7-0DDB-42E6-818B-77B87849ADF3}" dt="2021-08-28T19:53:21.300" v="920" actId="478"/>
          <ac:spMkLst>
            <pc:docMk/>
            <pc:sldMk cId="796176509" sldId="347"/>
            <ac:spMk id="42" creationId="{CCF18245-CE29-413F-A8B4-BC61157FFDD9}"/>
          </ac:spMkLst>
        </pc:spChg>
        <pc:spChg chg="del">
          <ac:chgData name="Syphax Ait oubelli" userId="ecf726b1934da71b" providerId="LiveId" clId="{B71F60E7-0DDB-42E6-818B-77B87849ADF3}" dt="2021-08-28T19:53:21.300" v="920" actId="478"/>
          <ac:spMkLst>
            <pc:docMk/>
            <pc:sldMk cId="796176509" sldId="347"/>
            <ac:spMk id="43" creationId="{1464E232-F601-4230-B2A7-1B58C0369632}"/>
          </ac:spMkLst>
        </pc:spChg>
        <pc:spChg chg="del">
          <ac:chgData name="Syphax Ait oubelli" userId="ecf726b1934da71b" providerId="LiveId" clId="{B71F60E7-0DDB-42E6-818B-77B87849ADF3}" dt="2021-08-28T19:53:21.300" v="920" actId="478"/>
          <ac:spMkLst>
            <pc:docMk/>
            <pc:sldMk cId="796176509" sldId="347"/>
            <ac:spMk id="50" creationId="{8A10BD46-77A4-4504-9AEE-08CF721145F2}"/>
          </ac:spMkLst>
        </pc:spChg>
        <pc:spChg chg="add mod">
          <ac:chgData name="Syphax Ait oubelli" userId="ecf726b1934da71b" providerId="LiveId" clId="{B71F60E7-0DDB-42E6-818B-77B87849ADF3}" dt="2021-08-28T22:19:07.762" v="1363" actId="20577"/>
          <ac:spMkLst>
            <pc:docMk/>
            <pc:sldMk cId="796176509" sldId="347"/>
            <ac:spMk id="53" creationId="{66BF9392-1DE8-4A52-A59C-D89C5928F634}"/>
          </ac:spMkLst>
        </pc:spChg>
        <pc:spChg chg="del">
          <ac:chgData name="Syphax Ait oubelli" userId="ecf726b1934da71b" providerId="LiveId" clId="{B71F60E7-0DDB-42E6-818B-77B87849ADF3}" dt="2021-08-28T19:53:21.300" v="920" actId="478"/>
          <ac:spMkLst>
            <pc:docMk/>
            <pc:sldMk cId="796176509" sldId="347"/>
            <ac:spMk id="55" creationId="{A0150F8E-9F6A-47F1-8A9C-62A56DBDD899}"/>
          </ac:spMkLst>
        </pc:spChg>
        <pc:spChg chg="del">
          <ac:chgData name="Syphax Ait oubelli" userId="ecf726b1934da71b" providerId="LiveId" clId="{B71F60E7-0DDB-42E6-818B-77B87849ADF3}" dt="2021-08-28T19:53:21.300" v="920" actId="478"/>
          <ac:spMkLst>
            <pc:docMk/>
            <pc:sldMk cId="796176509" sldId="347"/>
            <ac:spMk id="56" creationId="{596F4801-7DC0-4736-8BFB-5F9C2EB971A1}"/>
          </ac:spMkLst>
        </pc:spChg>
        <pc:spChg chg="del">
          <ac:chgData name="Syphax Ait oubelli" userId="ecf726b1934da71b" providerId="LiveId" clId="{B71F60E7-0DDB-42E6-818B-77B87849ADF3}" dt="2021-08-28T19:53:21.300" v="920" actId="478"/>
          <ac:spMkLst>
            <pc:docMk/>
            <pc:sldMk cId="796176509" sldId="347"/>
            <ac:spMk id="57" creationId="{27FC317F-29F8-4AD7-BFB1-7A5B91A7781A}"/>
          </ac:spMkLst>
        </pc:spChg>
        <pc:spChg chg="del">
          <ac:chgData name="Syphax Ait oubelli" userId="ecf726b1934da71b" providerId="LiveId" clId="{B71F60E7-0DDB-42E6-818B-77B87849ADF3}" dt="2021-08-28T19:53:21.300" v="920" actId="478"/>
          <ac:spMkLst>
            <pc:docMk/>
            <pc:sldMk cId="796176509" sldId="347"/>
            <ac:spMk id="58" creationId="{9E2B9907-BF85-4C75-A0CD-436A210BB132}"/>
          </ac:spMkLst>
        </pc:spChg>
        <pc:spChg chg="del">
          <ac:chgData name="Syphax Ait oubelli" userId="ecf726b1934da71b" providerId="LiveId" clId="{B71F60E7-0DDB-42E6-818B-77B87849ADF3}" dt="2021-08-28T19:53:21.300" v="920" actId="478"/>
          <ac:spMkLst>
            <pc:docMk/>
            <pc:sldMk cId="796176509" sldId="347"/>
            <ac:spMk id="59" creationId="{70187E14-FDFA-4217-BFA7-BC66AE9B8AC8}"/>
          </ac:spMkLst>
        </pc:spChg>
        <pc:spChg chg="del">
          <ac:chgData name="Syphax Ait oubelli" userId="ecf726b1934da71b" providerId="LiveId" clId="{B71F60E7-0DDB-42E6-818B-77B87849ADF3}" dt="2021-08-28T19:53:21.300" v="920" actId="478"/>
          <ac:spMkLst>
            <pc:docMk/>
            <pc:sldMk cId="796176509" sldId="347"/>
            <ac:spMk id="60" creationId="{523CF9C8-6D66-44D7-92B4-FBC98CDA1A0C}"/>
          </ac:spMkLst>
        </pc:spChg>
        <pc:spChg chg="add mod">
          <ac:chgData name="Syphax Ait oubelli" userId="ecf726b1934da71b" providerId="LiveId" clId="{B71F60E7-0DDB-42E6-818B-77B87849ADF3}" dt="2021-08-28T19:58:24.850" v="1091" actId="1076"/>
          <ac:spMkLst>
            <pc:docMk/>
            <pc:sldMk cId="796176509" sldId="347"/>
            <ac:spMk id="61" creationId="{7009E85D-77CD-47B3-8D26-D250B8A935B6}"/>
          </ac:spMkLst>
        </pc:spChg>
        <pc:spChg chg="del">
          <ac:chgData name="Syphax Ait oubelli" userId="ecf726b1934da71b" providerId="LiveId" clId="{B71F60E7-0DDB-42E6-818B-77B87849ADF3}" dt="2021-08-28T19:53:21.300" v="920" actId="478"/>
          <ac:spMkLst>
            <pc:docMk/>
            <pc:sldMk cId="796176509" sldId="347"/>
            <ac:spMk id="67" creationId="{2C084A79-0400-494D-9225-364545CD022A}"/>
          </ac:spMkLst>
        </pc:spChg>
        <pc:spChg chg="del">
          <ac:chgData name="Syphax Ait oubelli" userId="ecf726b1934da71b" providerId="LiveId" clId="{B71F60E7-0DDB-42E6-818B-77B87849ADF3}" dt="2021-08-28T19:53:21.300" v="920" actId="478"/>
          <ac:spMkLst>
            <pc:docMk/>
            <pc:sldMk cId="796176509" sldId="347"/>
            <ac:spMk id="68" creationId="{B6E8E78C-A356-4508-8C5F-763DF41BD707}"/>
          </ac:spMkLst>
        </pc:spChg>
        <pc:spChg chg="del">
          <ac:chgData name="Syphax Ait oubelli" userId="ecf726b1934da71b" providerId="LiveId" clId="{B71F60E7-0DDB-42E6-818B-77B87849ADF3}" dt="2021-08-28T19:53:21.300" v="920" actId="478"/>
          <ac:spMkLst>
            <pc:docMk/>
            <pc:sldMk cId="796176509" sldId="347"/>
            <ac:spMk id="69" creationId="{4E538135-679F-498A-B6E2-E7B19E08FC51}"/>
          </ac:spMkLst>
        </pc:spChg>
        <pc:spChg chg="del">
          <ac:chgData name="Syphax Ait oubelli" userId="ecf726b1934da71b" providerId="LiveId" clId="{B71F60E7-0DDB-42E6-818B-77B87849ADF3}" dt="2021-08-28T19:53:21.300" v="920" actId="478"/>
          <ac:spMkLst>
            <pc:docMk/>
            <pc:sldMk cId="796176509" sldId="347"/>
            <ac:spMk id="70" creationId="{BA5870A5-8648-4BE6-A53B-EDD659C452DC}"/>
          </ac:spMkLst>
        </pc:spChg>
        <pc:spChg chg="del">
          <ac:chgData name="Syphax Ait oubelli" userId="ecf726b1934da71b" providerId="LiveId" clId="{B71F60E7-0DDB-42E6-818B-77B87849ADF3}" dt="2021-08-28T19:53:21.300" v="920" actId="478"/>
          <ac:spMkLst>
            <pc:docMk/>
            <pc:sldMk cId="796176509" sldId="347"/>
            <ac:spMk id="71" creationId="{5E4510E5-C6DF-43BE-A333-89DC47472CB2}"/>
          </ac:spMkLst>
        </pc:spChg>
        <pc:spChg chg="del">
          <ac:chgData name="Syphax Ait oubelli" userId="ecf726b1934da71b" providerId="LiveId" clId="{B71F60E7-0DDB-42E6-818B-77B87849ADF3}" dt="2021-08-28T19:53:21.300" v="920" actId="478"/>
          <ac:spMkLst>
            <pc:docMk/>
            <pc:sldMk cId="796176509" sldId="347"/>
            <ac:spMk id="72" creationId="{C6235124-BDDB-4753-BBB2-4921A7CE023D}"/>
          </ac:spMkLst>
        </pc:spChg>
        <pc:spChg chg="del">
          <ac:chgData name="Syphax Ait oubelli" userId="ecf726b1934da71b" providerId="LiveId" clId="{B71F60E7-0DDB-42E6-818B-77B87849ADF3}" dt="2021-08-28T19:53:21.300" v="920" actId="478"/>
          <ac:spMkLst>
            <pc:docMk/>
            <pc:sldMk cId="796176509" sldId="347"/>
            <ac:spMk id="85" creationId="{4924EC54-6510-4C8A-9182-584EC238831E}"/>
          </ac:spMkLst>
        </pc:spChg>
        <pc:spChg chg="del">
          <ac:chgData name="Syphax Ait oubelli" userId="ecf726b1934da71b" providerId="LiveId" clId="{B71F60E7-0DDB-42E6-818B-77B87849ADF3}" dt="2021-08-28T19:53:21.300" v="920" actId="478"/>
          <ac:spMkLst>
            <pc:docMk/>
            <pc:sldMk cId="796176509" sldId="347"/>
            <ac:spMk id="86" creationId="{67A7DD30-79B0-48F1-B4E2-1C6B240143AD}"/>
          </ac:spMkLst>
        </pc:spChg>
        <pc:spChg chg="del">
          <ac:chgData name="Syphax Ait oubelli" userId="ecf726b1934da71b" providerId="LiveId" clId="{B71F60E7-0DDB-42E6-818B-77B87849ADF3}" dt="2021-08-28T19:53:21.300" v="920" actId="478"/>
          <ac:spMkLst>
            <pc:docMk/>
            <pc:sldMk cId="796176509" sldId="347"/>
            <ac:spMk id="87" creationId="{FA128954-38F3-4E3A-B4DD-137993D6A395}"/>
          </ac:spMkLst>
        </pc:spChg>
        <pc:spChg chg="del">
          <ac:chgData name="Syphax Ait oubelli" userId="ecf726b1934da71b" providerId="LiveId" clId="{B71F60E7-0DDB-42E6-818B-77B87849ADF3}" dt="2021-08-28T19:53:21.300" v="920" actId="478"/>
          <ac:spMkLst>
            <pc:docMk/>
            <pc:sldMk cId="796176509" sldId="347"/>
            <ac:spMk id="88" creationId="{EC7E12EE-6D6A-4E01-A19A-34B39280E658}"/>
          </ac:spMkLst>
        </pc:spChg>
        <pc:spChg chg="del">
          <ac:chgData name="Syphax Ait oubelli" userId="ecf726b1934da71b" providerId="LiveId" clId="{B71F60E7-0DDB-42E6-818B-77B87849ADF3}" dt="2021-08-28T19:53:21.300" v="920" actId="478"/>
          <ac:spMkLst>
            <pc:docMk/>
            <pc:sldMk cId="796176509" sldId="347"/>
            <ac:spMk id="89" creationId="{84F58944-48AB-4952-B9A4-67894E1061D9}"/>
          </ac:spMkLst>
        </pc:spChg>
        <pc:spChg chg="del">
          <ac:chgData name="Syphax Ait oubelli" userId="ecf726b1934da71b" providerId="LiveId" clId="{B71F60E7-0DDB-42E6-818B-77B87849ADF3}" dt="2021-08-28T19:53:21.300" v="920" actId="478"/>
          <ac:spMkLst>
            <pc:docMk/>
            <pc:sldMk cId="796176509" sldId="347"/>
            <ac:spMk id="90" creationId="{3A642677-4055-4265-A143-1DDCA92592A7}"/>
          </ac:spMkLst>
        </pc:spChg>
        <pc:spChg chg="del">
          <ac:chgData name="Syphax Ait oubelli" userId="ecf726b1934da71b" providerId="LiveId" clId="{B71F60E7-0DDB-42E6-818B-77B87849ADF3}" dt="2021-08-28T19:53:21.300" v="920" actId="478"/>
          <ac:spMkLst>
            <pc:docMk/>
            <pc:sldMk cId="796176509" sldId="347"/>
            <ac:spMk id="96" creationId="{92884B9D-53D6-4B19-9072-C89B77FAB239}"/>
          </ac:spMkLst>
        </pc:spChg>
        <pc:spChg chg="del">
          <ac:chgData name="Syphax Ait oubelli" userId="ecf726b1934da71b" providerId="LiveId" clId="{B71F60E7-0DDB-42E6-818B-77B87849ADF3}" dt="2021-08-28T19:53:21.300" v="920" actId="478"/>
          <ac:spMkLst>
            <pc:docMk/>
            <pc:sldMk cId="796176509" sldId="347"/>
            <ac:spMk id="97" creationId="{3F04DB60-35E8-4550-8FED-E07187F4994B}"/>
          </ac:spMkLst>
        </pc:spChg>
        <pc:spChg chg="del">
          <ac:chgData name="Syphax Ait oubelli" userId="ecf726b1934da71b" providerId="LiveId" clId="{B71F60E7-0DDB-42E6-818B-77B87849ADF3}" dt="2021-08-28T19:53:21.300" v="920" actId="478"/>
          <ac:spMkLst>
            <pc:docMk/>
            <pc:sldMk cId="796176509" sldId="347"/>
            <ac:spMk id="98" creationId="{722DAB3D-B8F8-46EB-8BD2-0F18A67ED3E7}"/>
          </ac:spMkLst>
        </pc:spChg>
        <pc:cxnChg chg="del">
          <ac:chgData name="Syphax Ait oubelli" userId="ecf726b1934da71b" providerId="LiveId" clId="{B71F60E7-0DDB-42E6-818B-77B87849ADF3}" dt="2021-08-28T19:53:21.300" v="920" actId="478"/>
          <ac:cxnSpMkLst>
            <pc:docMk/>
            <pc:sldMk cId="796176509" sldId="347"/>
            <ac:cxnSpMk id="4" creationId="{91E6C1E7-FD45-404C-9CBC-9ACAD9520E41}"/>
          </ac:cxnSpMkLst>
        </pc:cxnChg>
        <pc:cxnChg chg="del">
          <ac:chgData name="Syphax Ait oubelli" userId="ecf726b1934da71b" providerId="LiveId" clId="{B71F60E7-0DDB-42E6-818B-77B87849ADF3}" dt="2021-08-28T19:53:21.300" v="920" actId="478"/>
          <ac:cxnSpMkLst>
            <pc:docMk/>
            <pc:sldMk cId="796176509" sldId="347"/>
            <ac:cxnSpMk id="45" creationId="{1BF09CF8-EE4E-4E5A-8DF5-4177C5E90A9E}"/>
          </ac:cxnSpMkLst>
        </pc:cxnChg>
        <pc:cxnChg chg="del">
          <ac:chgData name="Syphax Ait oubelli" userId="ecf726b1934da71b" providerId="LiveId" clId="{B71F60E7-0DDB-42E6-818B-77B87849ADF3}" dt="2021-08-28T19:53:21.300" v="920" actId="478"/>
          <ac:cxnSpMkLst>
            <pc:docMk/>
            <pc:sldMk cId="796176509" sldId="347"/>
            <ac:cxnSpMk id="54" creationId="{6F34B3FC-B5AF-4F95-9842-19B43E5D1012}"/>
          </ac:cxnSpMkLst>
        </pc:cxnChg>
        <pc:cxnChg chg="del">
          <ac:chgData name="Syphax Ait oubelli" userId="ecf726b1934da71b" providerId="LiveId" clId="{B71F60E7-0DDB-42E6-818B-77B87849ADF3}" dt="2021-08-28T19:53:21.300" v="920" actId="478"/>
          <ac:cxnSpMkLst>
            <pc:docMk/>
            <pc:sldMk cId="796176509" sldId="347"/>
            <ac:cxnSpMk id="94" creationId="{FE9368C4-7FA4-4CAA-8794-E09880A930F9}"/>
          </ac:cxnSpMkLst>
        </pc:cxnChg>
        <pc:cxnChg chg="del">
          <ac:chgData name="Syphax Ait oubelli" userId="ecf726b1934da71b" providerId="LiveId" clId="{B71F60E7-0DDB-42E6-818B-77B87849ADF3}" dt="2021-08-28T19:53:21.300" v="920" actId="478"/>
          <ac:cxnSpMkLst>
            <pc:docMk/>
            <pc:sldMk cId="796176509" sldId="347"/>
            <ac:cxnSpMk id="95" creationId="{43EBE877-CC9F-4540-B65C-92359CE16986}"/>
          </ac:cxnSpMkLst>
        </pc:cxnChg>
      </pc:sldChg>
      <pc:sldChg chg="del">
        <pc:chgData name="Syphax Ait oubelli" userId="ecf726b1934da71b" providerId="LiveId" clId="{B71F60E7-0DDB-42E6-818B-77B87849ADF3}" dt="2021-08-28T18:08:13.376" v="0" actId="47"/>
        <pc:sldMkLst>
          <pc:docMk/>
          <pc:sldMk cId="2285001271" sldId="347"/>
        </pc:sldMkLst>
      </pc:sldChg>
      <pc:sldChg chg="add del">
        <pc:chgData name="Syphax Ait oubelli" userId="ecf726b1934da71b" providerId="LiveId" clId="{B71F60E7-0DDB-42E6-818B-77B87849ADF3}" dt="2021-08-28T19:58:12.646" v="1088" actId="2890"/>
        <pc:sldMkLst>
          <pc:docMk/>
          <pc:sldMk cId="807415436" sldId="348"/>
        </pc:sldMkLst>
      </pc:sldChg>
      <pc:sldChg chg="del">
        <pc:chgData name="Syphax Ait oubelli" userId="ecf726b1934da71b" providerId="LiveId" clId="{B71F60E7-0DDB-42E6-818B-77B87849ADF3}" dt="2021-08-28T18:08:13.376" v="0" actId="47"/>
        <pc:sldMkLst>
          <pc:docMk/>
          <pc:sldMk cId="3014993237" sldId="348"/>
        </pc:sldMkLst>
      </pc:sldChg>
      <pc:sldChg chg="addSp modSp add mod">
        <pc:chgData name="Syphax Ait oubelli" userId="ecf726b1934da71b" providerId="LiveId" clId="{B71F60E7-0DDB-42E6-818B-77B87849ADF3}" dt="2021-08-28T22:19:12.741" v="1365" actId="20577"/>
        <pc:sldMkLst>
          <pc:docMk/>
          <pc:sldMk cId="3928348151" sldId="348"/>
        </pc:sldMkLst>
        <pc:spChg chg="add mod">
          <ac:chgData name="Syphax Ait oubelli" userId="ecf726b1934da71b" providerId="LiveId" clId="{B71F60E7-0DDB-42E6-818B-77B87849ADF3}" dt="2021-08-28T19:59:41.705" v="1116" actId="1076"/>
          <ac:spMkLst>
            <pc:docMk/>
            <pc:sldMk cId="3928348151" sldId="348"/>
            <ac:spMk id="2" creationId="{A928AFCD-2F18-41A7-A47B-059CAEF0D8FE}"/>
          </ac:spMkLst>
        </pc:spChg>
        <pc:spChg chg="mod">
          <ac:chgData name="Syphax Ait oubelli" userId="ecf726b1934da71b" providerId="LiveId" clId="{B71F60E7-0DDB-42E6-818B-77B87849ADF3}" dt="2021-08-28T19:59:41.705" v="1116" actId="1076"/>
          <ac:spMkLst>
            <pc:docMk/>
            <pc:sldMk cId="3928348151" sldId="348"/>
            <ac:spMk id="3" creationId="{EFAF0ED9-3090-4F69-9489-FB3CD910CBC9}"/>
          </ac:spMkLst>
        </pc:spChg>
        <pc:spChg chg="add mod">
          <ac:chgData name="Syphax Ait oubelli" userId="ecf726b1934da71b" providerId="LiveId" clId="{B71F60E7-0DDB-42E6-818B-77B87849ADF3}" dt="2021-08-28T19:59:41.705" v="1116" actId="1076"/>
          <ac:spMkLst>
            <pc:docMk/>
            <pc:sldMk cId="3928348151" sldId="348"/>
            <ac:spMk id="5" creationId="{80B009C1-A0D6-49A0-9AF4-399AF1220B42}"/>
          </ac:spMkLst>
        </pc:spChg>
        <pc:spChg chg="add mod">
          <ac:chgData name="Syphax Ait oubelli" userId="ecf726b1934da71b" providerId="LiveId" clId="{B71F60E7-0DDB-42E6-818B-77B87849ADF3}" dt="2021-08-28T22:19:11.087" v="1364" actId="20577"/>
          <ac:spMkLst>
            <pc:docMk/>
            <pc:sldMk cId="3928348151" sldId="348"/>
            <ac:spMk id="6" creationId="{4B9F5BBD-A180-4FFD-8DFB-081AF6E7E304}"/>
          </ac:spMkLst>
        </pc:spChg>
        <pc:spChg chg="mod">
          <ac:chgData name="Syphax Ait oubelli" userId="ecf726b1934da71b" providerId="LiveId" clId="{B71F60E7-0DDB-42E6-818B-77B87849ADF3}" dt="2021-08-28T22:19:12.741" v="1365" actId="20577"/>
          <ac:spMkLst>
            <pc:docMk/>
            <pc:sldMk cId="3928348151" sldId="348"/>
            <ac:spMk id="53" creationId="{66BF9392-1DE8-4A52-A59C-D89C5928F634}"/>
          </ac:spMkLst>
        </pc:spChg>
      </pc:sldChg>
      <pc:sldChg chg="delSp add del mod">
        <pc:chgData name="Syphax Ait oubelli" userId="ecf726b1934da71b" providerId="LiveId" clId="{B71F60E7-0DDB-42E6-818B-77B87849ADF3}" dt="2021-08-28T20:22:39.111" v="1120" actId="47"/>
        <pc:sldMkLst>
          <pc:docMk/>
          <pc:sldMk cId="208990014" sldId="349"/>
        </pc:sldMkLst>
        <pc:spChg chg="del">
          <ac:chgData name="Syphax Ait oubelli" userId="ecf726b1934da71b" providerId="LiveId" clId="{B71F60E7-0DDB-42E6-818B-77B87849ADF3}" dt="2021-08-28T20:22:30.681" v="1118" actId="478"/>
          <ac:spMkLst>
            <pc:docMk/>
            <pc:sldMk cId="208990014" sldId="349"/>
            <ac:spMk id="2" creationId="{A928AFCD-2F18-41A7-A47B-059CAEF0D8FE}"/>
          </ac:spMkLst>
        </pc:spChg>
        <pc:spChg chg="del">
          <ac:chgData name="Syphax Ait oubelli" userId="ecf726b1934da71b" providerId="LiveId" clId="{B71F60E7-0DDB-42E6-818B-77B87849ADF3}" dt="2021-08-28T20:22:30.681" v="1118" actId="478"/>
          <ac:spMkLst>
            <pc:docMk/>
            <pc:sldMk cId="208990014" sldId="349"/>
            <ac:spMk id="3" creationId="{EFAF0ED9-3090-4F69-9489-FB3CD910CBC9}"/>
          </ac:spMkLst>
        </pc:spChg>
        <pc:spChg chg="del">
          <ac:chgData name="Syphax Ait oubelli" userId="ecf726b1934da71b" providerId="LiveId" clId="{B71F60E7-0DDB-42E6-818B-77B87849ADF3}" dt="2021-08-28T20:22:30.681" v="1118" actId="478"/>
          <ac:spMkLst>
            <pc:docMk/>
            <pc:sldMk cId="208990014" sldId="349"/>
            <ac:spMk id="5" creationId="{80B009C1-A0D6-49A0-9AF4-399AF1220B42}"/>
          </ac:spMkLst>
        </pc:spChg>
        <pc:spChg chg="del">
          <ac:chgData name="Syphax Ait oubelli" userId="ecf726b1934da71b" providerId="LiveId" clId="{B71F60E7-0DDB-42E6-818B-77B87849ADF3}" dt="2021-08-28T20:22:30.681" v="1118" actId="478"/>
          <ac:spMkLst>
            <pc:docMk/>
            <pc:sldMk cId="208990014" sldId="349"/>
            <ac:spMk id="6" creationId="{4B9F5BBD-A180-4FFD-8DFB-081AF6E7E304}"/>
          </ac:spMkLst>
        </pc:spChg>
        <pc:spChg chg="del">
          <ac:chgData name="Syphax Ait oubelli" userId="ecf726b1934da71b" providerId="LiveId" clId="{B71F60E7-0DDB-42E6-818B-77B87849ADF3}" dt="2021-08-28T20:22:30.681" v="1118" actId="478"/>
          <ac:spMkLst>
            <pc:docMk/>
            <pc:sldMk cId="208990014" sldId="349"/>
            <ac:spMk id="53" creationId="{66BF9392-1DE8-4A52-A59C-D89C5928F634}"/>
          </ac:spMkLst>
        </pc:spChg>
        <pc:spChg chg="del">
          <ac:chgData name="Syphax Ait oubelli" userId="ecf726b1934da71b" providerId="LiveId" clId="{B71F60E7-0DDB-42E6-818B-77B87849ADF3}" dt="2021-08-28T20:22:30.681" v="1118" actId="478"/>
          <ac:spMkLst>
            <pc:docMk/>
            <pc:sldMk cId="208990014" sldId="349"/>
            <ac:spMk id="61" creationId="{7009E85D-77CD-47B3-8D26-D250B8A935B6}"/>
          </ac:spMkLst>
        </pc:spChg>
      </pc:sldChg>
      <pc:sldChg chg="del">
        <pc:chgData name="Syphax Ait oubelli" userId="ecf726b1934da71b" providerId="LiveId" clId="{B71F60E7-0DDB-42E6-818B-77B87849ADF3}" dt="2021-08-28T18:08:13.376" v="0" actId="47"/>
        <pc:sldMkLst>
          <pc:docMk/>
          <pc:sldMk cId="2668540787" sldId="349"/>
        </pc:sldMkLst>
      </pc:sldChg>
      <pc:sldChg chg="del">
        <pc:chgData name="Syphax Ait oubelli" userId="ecf726b1934da71b" providerId="LiveId" clId="{B71F60E7-0DDB-42E6-818B-77B87849ADF3}" dt="2021-08-28T18:08:13.376" v="0" actId="47"/>
        <pc:sldMkLst>
          <pc:docMk/>
          <pc:sldMk cId="3650168091" sldId="350"/>
        </pc:sldMkLst>
      </pc:sldChg>
      <pc:sldChg chg="addSp delSp modSp add mod">
        <pc:chgData name="Syphax Ait oubelli" userId="ecf726b1934da71b" providerId="LiveId" clId="{B71F60E7-0DDB-42E6-818B-77B87849ADF3}" dt="2021-08-28T20:24:05.388" v="1157" actId="1076"/>
        <pc:sldMkLst>
          <pc:docMk/>
          <pc:sldMk cId="4072128973" sldId="350"/>
        </pc:sldMkLst>
        <pc:spChg chg="mod">
          <ac:chgData name="Syphax Ait oubelli" userId="ecf726b1934da71b" providerId="LiveId" clId="{B71F60E7-0DDB-42E6-818B-77B87849ADF3}" dt="2021-08-28T20:22:41.632" v="1122" actId="20577"/>
          <ac:spMkLst>
            <pc:docMk/>
            <pc:sldMk cId="4072128973" sldId="350"/>
            <ac:spMk id="5" creationId="{E87E9034-754D-4F06-B6C2-52E802BBBAD4}"/>
          </ac:spMkLst>
        </pc:spChg>
        <pc:spChg chg="del">
          <ac:chgData name="Syphax Ait oubelli" userId="ecf726b1934da71b" providerId="LiveId" clId="{B71F60E7-0DDB-42E6-818B-77B87849ADF3}" dt="2021-08-28T20:22:51.089" v="1125" actId="478"/>
          <ac:spMkLst>
            <pc:docMk/>
            <pc:sldMk cId="4072128973" sldId="350"/>
            <ac:spMk id="6" creationId="{8A312E72-0177-45D3-B831-E5B35A2ADC19}"/>
          </ac:spMkLst>
        </pc:spChg>
        <pc:spChg chg="mod">
          <ac:chgData name="Syphax Ait oubelli" userId="ecf726b1934da71b" providerId="LiveId" clId="{B71F60E7-0DDB-42E6-818B-77B87849ADF3}" dt="2021-08-28T20:24:05.388" v="1157" actId="1076"/>
          <ac:spMkLst>
            <pc:docMk/>
            <pc:sldMk cId="4072128973" sldId="350"/>
            <ac:spMk id="7" creationId="{DEE26312-E87A-48D2-8AE8-4E47B497B092}"/>
          </ac:spMkLst>
        </pc:spChg>
        <pc:spChg chg="add mod">
          <ac:chgData name="Syphax Ait oubelli" userId="ecf726b1934da71b" providerId="LiveId" clId="{B71F60E7-0DDB-42E6-818B-77B87849ADF3}" dt="2021-08-28T20:24:05.388" v="1157" actId="1076"/>
          <ac:spMkLst>
            <pc:docMk/>
            <pc:sldMk cId="4072128973" sldId="350"/>
            <ac:spMk id="8" creationId="{9F3B12E9-D3B7-4617-910E-95F8FC4C1544}"/>
          </ac:spMkLst>
        </pc:spChg>
        <pc:spChg chg="add mod">
          <ac:chgData name="Syphax Ait oubelli" userId="ecf726b1934da71b" providerId="LiveId" clId="{B71F60E7-0DDB-42E6-818B-77B87849ADF3}" dt="2021-08-28T20:24:05.388" v="1157" actId="1076"/>
          <ac:spMkLst>
            <pc:docMk/>
            <pc:sldMk cId="4072128973" sldId="350"/>
            <ac:spMk id="9" creationId="{9FE475E7-401B-48A0-B11C-890B5380A402}"/>
          </ac:spMkLst>
        </pc:spChg>
        <pc:spChg chg="del">
          <ac:chgData name="Syphax Ait oubelli" userId="ecf726b1934da71b" providerId="LiveId" clId="{B71F60E7-0DDB-42E6-818B-77B87849ADF3}" dt="2021-08-28T20:22:51.089" v="1125" actId="478"/>
          <ac:spMkLst>
            <pc:docMk/>
            <pc:sldMk cId="4072128973" sldId="350"/>
            <ac:spMk id="10" creationId="{583574F6-7641-44D0-A228-8D51E9E2C85D}"/>
          </ac:spMkLst>
        </pc:spChg>
        <pc:spChg chg="mod">
          <ac:chgData name="Syphax Ait oubelli" userId="ecf726b1934da71b" providerId="LiveId" clId="{B71F60E7-0DDB-42E6-818B-77B87849ADF3}" dt="2021-08-28T20:24:05.388" v="1157" actId="1076"/>
          <ac:spMkLst>
            <pc:docMk/>
            <pc:sldMk cId="4072128973" sldId="350"/>
            <ac:spMk id="11" creationId="{704A3683-C78C-4843-927A-B7D2F1B0521F}"/>
          </ac:spMkLst>
        </pc:spChg>
        <pc:spChg chg="add mod">
          <ac:chgData name="Syphax Ait oubelli" userId="ecf726b1934da71b" providerId="LiveId" clId="{B71F60E7-0DDB-42E6-818B-77B87849ADF3}" dt="2021-08-28T20:24:05.388" v="1157" actId="1076"/>
          <ac:spMkLst>
            <pc:docMk/>
            <pc:sldMk cId="4072128973" sldId="350"/>
            <ac:spMk id="12" creationId="{413D9EEE-1CF1-4D7C-A611-5241728F5516}"/>
          </ac:spMkLst>
        </pc:spChg>
        <pc:spChg chg="add mod">
          <ac:chgData name="Syphax Ait oubelli" userId="ecf726b1934da71b" providerId="LiveId" clId="{B71F60E7-0DDB-42E6-818B-77B87849ADF3}" dt="2021-08-28T20:24:05.388" v="1157" actId="1076"/>
          <ac:spMkLst>
            <pc:docMk/>
            <pc:sldMk cId="4072128973" sldId="350"/>
            <ac:spMk id="13" creationId="{B007EFD7-CC87-4124-AD10-D9425B048EB8}"/>
          </ac:spMkLst>
        </pc:spChg>
        <pc:spChg chg="add mod">
          <ac:chgData name="Syphax Ait oubelli" userId="ecf726b1934da71b" providerId="LiveId" clId="{B71F60E7-0DDB-42E6-818B-77B87849ADF3}" dt="2021-08-28T20:24:05.388" v="1157" actId="1076"/>
          <ac:spMkLst>
            <pc:docMk/>
            <pc:sldMk cId="4072128973" sldId="350"/>
            <ac:spMk id="14" creationId="{2DD9782D-5976-4F45-BE50-572277C824E1}"/>
          </ac:spMkLst>
        </pc:spChg>
        <pc:spChg chg="add mod">
          <ac:chgData name="Syphax Ait oubelli" userId="ecf726b1934da71b" providerId="LiveId" clId="{B71F60E7-0DDB-42E6-818B-77B87849ADF3}" dt="2021-08-28T20:24:05.388" v="1157" actId="1076"/>
          <ac:spMkLst>
            <pc:docMk/>
            <pc:sldMk cId="4072128973" sldId="350"/>
            <ac:spMk id="15" creationId="{858317AE-0E78-482A-B3E5-7B654676603E}"/>
          </ac:spMkLst>
        </pc:spChg>
      </pc:sldChg>
      <pc:sldChg chg="del">
        <pc:chgData name="Syphax Ait oubelli" userId="ecf726b1934da71b" providerId="LiveId" clId="{B71F60E7-0DDB-42E6-818B-77B87849ADF3}" dt="2021-08-28T18:08:13.376" v="0" actId="47"/>
        <pc:sldMkLst>
          <pc:docMk/>
          <pc:sldMk cId="184502415" sldId="351"/>
        </pc:sldMkLst>
      </pc:sldChg>
      <pc:sldChg chg="modSp add mod">
        <pc:chgData name="Syphax Ait oubelli" userId="ecf726b1934da71b" providerId="LiveId" clId="{B71F60E7-0DDB-42E6-818B-77B87849ADF3}" dt="2021-08-28T20:24:12.046" v="1159" actId="1076"/>
        <pc:sldMkLst>
          <pc:docMk/>
          <pc:sldMk cId="3017242487" sldId="351"/>
        </pc:sldMkLst>
        <pc:spChg chg="mod">
          <ac:chgData name="Syphax Ait oubelli" userId="ecf726b1934da71b" providerId="LiveId" clId="{B71F60E7-0DDB-42E6-818B-77B87849ADF3}" dt="2021-08-28T20:24:12.046" v="1159" actId="1076"/>
          <ac:spMkLst>
            <pc:docMk/>
            <pc:sldMk cId="3017242487" sldId="351"/>
            <ac:spMk id="14" creationId="{2DD9782D-5976-4F45-BE50-572277C824E1}"/>
          </ac:spMkLst>
        </pc:spChg>
        <pc:spChg chg="mod">
          <ac:chgData name="Syphax Ait oubelli" userId="ecf726b1934da71b" providerId="LiveId" clId="{B71F60E7-0DDB-42E6-818B-77B87849ADF3}" dt="2021-08-28T20:24:12.046" v="1159" actId="1076"/>
          <ac:spMkLst>
            <pc:docMk/>
            <pc:sldMk cId="3017242487" sldId="351"/>
            <ac:spMk id="15" creationId="{858317AE-0E78-482A-B3E5-7B654676603E}"/>
          </ac:spMkLst>
        </pc:spChg>
      </pc:sldChg>
      <pc:sldChg chg="modSp add mod">
        <pc:chgData name="Syphax Ait oubelli" userId="ecf726b1934da71b" providerId="LiveId" clId="{B71F60E7-0DDB-42E6-818B-77B87849ADF3}" dt="2021-08-28T20:24:18.719" v="1161" actId="1076"/>
        <pc:sldMkLst>
          <pc:docMk/>
          <pc:sldMk cId="609537760" sldId="352"/>
        </pc:sldMkLst>
        <pc:spChg chg="mod">
          <ac:chgData name="Syphax Ait oubelli" userId="ecf726b1934da71b" providerId="LiveId" clId="{B71F60E7-0DDB-42E6-818B-77B87849ADF3}" dt="2021-08-28T20:24:18.719" v="1161" actId="1076"/>
          <ac:spMkLst>
            <pc:docMk/>
            <pc:sldMk cId="609537760" sldId="352"/>
            <ac:spMk id="14" creationId="{2DD9782D-5976-4F45-BE50-572277C824E1}"/>
          </ac:spMkLst>
        </pc:spChg>
        <pc:spChg chg="mod">
          <ac:chgData name="Syphax Ait oubelli" userId="ecf726b1934da71b" providerId="LiveId" clId="{B71F60E7-0DDB-42E6-818B-77B87849ADF3}" dt="2021-08-28T20:24:18.719" v="1161" actId="1076"/>
          <ac:spMkLst>
            <pc:docMk/>
            <pc:sldMk cId="609537760" sldId="352"/>
            <ac:spMk id="15" creationId="{858317AE-0E78-482A-B3E5-7B654676603E}"/>
          </ac:spMkLst>
        </pc:spChg>
      </pc:sldChg>
      <pc:sldChg chg="del">
        <pc:chgData name="Syphax Ait oubelli" userId="ecf726b1934da71b" providerId="LiveId" clId="{B71F60E7-0DDB-42E6-818B-77B87849ADF3}" dt="2021-08-28T18:08:13.376" v="0" actId="47"/>
        <pc:sldMkLst>
          <pc:docMk/>
          <pc:sldMk cId="2883039570" sldId="352"/>
        </pc:sldMkLst>
      </pc:sldChg>
      <pc:sldChg chg="del">
        <pc:chgData name="Syphax Ait oubelli" userId="ecf726b1934da71b" providerId="LiveId" clId="{B71F60E7-0DDB-42E6-818B-77B87849ADF3}" dt="2021-08-28T18:08:13.376" v="0" actId="47"/>
        <pc:sldMkLst>
          <pc:docMk/>
          <pc:sldMk cId="2548990098" sldId="353"/>
        </pc:sldMkLst>
      </pc:sldChg>
      <pc:sldChg chg="add modAnim">
        <pc:chgData name="Syphax Ait oubelli" userId="ecf726b1934da71b" providerId="LiveId" clId="{B71F60E7-0DDB-42E6-818B-77B87849ADF3}" dt="2021-08-28T20:25:35.005" v="1173"/>
        <pc:sldMkLst>
          <pc:docMk/>
          <pc:sldMk cId="2778068555" sldId="353"/>
        </pc:sldMkLst>
      </pc:sldChg>
      <pc:sldChg chg="del">
        <pc:chgData name="Syphax Ait oubelli" userId="ecf726b1934da71b" providerId="LiveId" clId="{B71F60E7-0DDB-42E6-818B-77B87849ADF3}" dt="2021-08-28T18:08:13.376" v="0" actId="47"/>
        <pc:sldMkLst>
          <pc:docMk/>
          <pc:sldMk cId="3047352961" sldId="354"/>
        </pc:sldMkLst>
      </pc:sldChg>
      <pc:sldChg chg="modSp add mod ord">
        <pc:chgData name="Syphax Ait oubelli" userId="ecf726b1934da71b" providerId="LiveId" clId="{B71F60E7-0DDB-42E6-818B-77B87849ADF3}" dt="2021-08-28T20:26:06.482" v="1184" actId="20577"/>
        <pc:sldMkLst>
          <pc:docMk/>
          <pc:sldMk cId="3564388238" sldId="354"/>
        </pc:sldMkLst>
        <pc:spChg chg="mod">
          <ac:chgData name="Syphax Ait oubelli" userId="ecf726b1934da71b" providerId="LiveId" clId="{B71F60E7-0DDB-42E6-818B-77B87849ADF3}" dt="2021-08-28T20:26:06.482" v="1184" actId="20577"/>
          <ac:spMkLst>
            <pc:docMk/>
            <pc:sldMk cId="3564388238" sldId="354"/>
            <ac:spMk id="5" creationId="{E87E9034-754D-4F06-B6C2-52E802BBBAD4}"/>
          </ac:spMkLst>
        </pc:spChg>
        <pc:spChg chg="mod">
          <ac:chgData name="Syphax Ait oubelli" userId="ecf726b1934da71b" providerId="LiveId" clId="{B71F60E7-0DDB-42E6-818B-77B87849ADF3}" dt="2021-08-28T20:25:58.390" v="1177" actId="1076"/>
          <ac:spMkLst>
            <pc:docMk/>
            <pc:sldMk cId="3564388238" sldId="354"/>
            <ac:spMk id="8" creationId="{9F3B12E9-D3B7-4617-910E-95F8FC4C1544}"/>
          </ac:spMkLst>
        </pc:spChg>
        <pc:spChg chg="mod">
          <ac:chgData name="Syphax Ait oubelli" userId="ecf726b1934da71b" providerId="LiveId" clId="{B71F60E7-0DDB-42E6-818B-77B87849ADF3}" dt="2021-08-28T20:25:58.390" v="1177" actId="1076"/>
          <ac:spMkLst>
            <pc:docMk/>
            <pc:sldMk cId="3564388238" sldId="354"/>
            <ac:spMk id="9" creationId="{9FE475E7-401B-48A0-B11C-890B5380A402}"/>
          </ac:spMkLst>
        </pc:spChg>
        <pc:spChg chg="mod">
          <ac:chgData name="Syphax Ait oubelli" userId="ecf726b1934da71b" providerId="LiveId" clId="{B71F60E7-0DDB-42E6-818B-77B87849ADF3}" dt="2021-08-28T20:25:58.390" v="1177" actId="1076"/>
          <ac:spMkLst>
            <pc:docMk/>
            <pc:sldMk cId="3564388238" sldId="354"/>
            <ac:spMk id="12" creationId="{413D9EEE-1CF1-4D7C-A611-5241728F5516}"/>
          </ac:spMkLst>
        </pc:spChg>
        <pc:spChg chg="mod">
          <ac:chgData name="Syphax Ait oubelli" userId="ecf726b1934da71b" providerId="LiveId" clId="{B71F60E7-0DDB-42E6-818B-77B87849ADF3}" dt="2021-08-28T20:25:58.390" v="1177" actId="1076"/>
          <ac:spMkLst>
            <pc:docMk/>
            <pc:sldMk cId="3564388238" sldId="354"/>
            <ac:spMk id="13" creationId="{B007EFD7-CC87-4124-AD10-D9425B048EB8}"/>
          </ac:spMkLst>
        </pc:spChg>
        <pc:spChg chg="mod">
          <ac:chgData name="Syphax Ait oubelli" userId="ecf726b1934da71b" providerId="LiveId" clId="{B71F60E7-0DDB-42E6-818B-77B87849ADF3}" dt="2021-08-28T20:26:02.680" v="1178" actId="1076"/>
          <ac:spMkLst>
            <pc:docMk/>
            <pc:sldMk cId="3564388238" sldId="354"/>
            <ac:spMk id="14" creationId="{2DD9782D-5976-4F45-BE50-572277C824E1}"/>
          </ac:spMkLst>
        </pc:spChg>
        <pc:spChg chg="mod">
          <ac:chgData name="Syphax Ait oubelli" userId="ecf726b1934da71b" providerId="LiveId" clId="{B71F60E7-0DDB-42E6-818B-77B87849ADF3}" dt="2021-08-28T20:26:02.680" v="1178" actId="1076"/>
          <ac:spMkLst>
            <pc:docMk/>
            <pc:sldMk cId="3564388238" sldId="354"/>
            <ac:spMk id="15" creationId="{858317AE-0E78-482A-B3E5-7B654676603E}"/>
          </ac:spMkLst>
        </pc:spChg>
      </pc:sldChg>
      <pc:sldChg chg="modSp add mod">
        <pc:chgData name="Syphax Ait oubelli" userId="ecf726b1934da71b" providerId="LiveId" clId="{B71F60E7-0DDB-42E6-818B-77B87849ADF3}" dt="2021-08-28T20:26:20.216" v="1186" actId="1076"/>
        <pc:sldMkLst>
          <pc:docMk/>
          <pc:sldMk cId="1155243116" sldId="355"/>
        </pc:sldMkLst>
        <pc:spChg chg="mod">
          <ac:chgData name="Syphax Ait oubelli" userId="ecf726b1934da71b" providerId="LiveId" clId="{B71F60E7-0DDB-42E6-818B-77B87849ADF3}" dt="2021-08-28T20:26:20.216" v="1186" actId="1076"/>
          <ac:spMkLst>
            <pc:docMk/>
            <pc:sldMk cId="1155243116" sldId="355"/>
            <ac:spMk id="14" creationId="{2DD9782D-5976-4F45-BE50-572277C824E1}"/>
          </ac:spMkLst>
        </pc:spChg>
        <pc:spChg chg="mod">
          <ac:chgData name="Syphax Ait oubelli" userId="ecf726b1934da71b" providerId="LiveId" clId="{B71F60E7-0DDB-42E6-818B-77B87849ADF3}" dt="2021-08-28T20:26:20.216" v="1186" actId="1076"/>
          <ac:spMkLst>
            <pc:docMk/>
            <pc:sldMk cId="1155243116" sldId="355"/>
            <ac:spMk id="15" creationId="{858317AE-0E78-482A-B3E5-7B654676603E}"/>
          </ac:spMkLst>
        </pc:spChg>
      </pc:sldChg>
      <pc:sldChg chg="del">
        <pc:chgData name="Syphax Ait oubelli" userId="ecf726b1934da71b" providerId="LiveId" clId="{B71F60E7-0DDB-42E6-818B-77B87849ADF3}" dt="2021-08-28T18:08:13.376" v="0" actId="47"/>
        <pc:sldMkLst>
          <pc:docMk/>
          <pc:sldMk cId="3748354137" sldId="355"/>
        </pc:sldMkLst>
      </pc:sldChg>
      <pc:sldChg chg="del">
        <pc:chgData name="Syphax Ait oubelli" userId="ecf726b1934da71b" providerId="LiveId" clId="{B71F60E7-0DDB-42E6-818B-77B87849ADF3}" dt="2021-08-28T18:08:13.376" v="0" actId="47"/>
        <pc:sldMkLst>
          <pc:docMk/>
          <pc:sldMk cId="209463949" sldId="356"/>
        </pc:sldMkLst>
      </pc:sldChg>
      <pc:sldChg chg="modSp add mod">
        <pc:chgData name="Syphax Ait oubelli" userId="ecf726b1934da71b" providerId="LiveId" clId="{B71F60E7-0DDB-42E6-818B-77B87849ADF3}" dt="2021-08-28T20:26:24.708" v="1188" actId="1076"/>
        <pc:sldMkLst>
          <pc:docMk/>
          <pc:sldMk cId="1593183418" sldId="356"/>
        </pc:sldMkLst>
        <pc:spChg chg="mod">
          <ac:chgData name="Syphax Ait oubelli" userId="ecf726b1934da71b" providerId="LiveId" clId="{B71F60E7-0DDB-42E6-818B-77B87849ADF3}" dt="2021-08-28T20:26:24.708" v="1188" actId="1076"/>
          <ac:spMkLst>
            <pc:docMk/>
            <pc:sldMk cId="1593183418" sldId="356"/>
            <ac:spMk id="14" creationId="{2DD9782D-5976-4F45-BE50-572277C824E1}"/>
          </ac:spMkLst>
        </pc:spChg>
        <pc:spChg chg="mod">
          <ac:chgData name="Syphax Ait oubelli" userId="ecf726b1934da71b" providerId="LiveId" clId="{B71F60E7-0DDB-42E6-818B-77B87849ADF3}" dt="2021-08-28T20:26:24.708" v="1188" actId="1076"/>
          <ac:spMkLst>
            <pc:docMk/>
            <pc:sldMk cId="1593183418" sldId="356"/>
            <ac:spMk id="15" creationId="{858317AE-0E78-482A-B3E5-7B654676603E}"/>
          </ac:spMkLst>
        </pc:spChg>
      </pc:sldChg>
      <pc:sldChg chg="del">
        <pc:chgData name="Syphax Ait oubelli" userId="ecf726b1934da71b" providerId="LiveId" clId="{B71F60E7-0DDB-42E6-818B-77B87849ADF3}" dt="2021-08-28T18:08:13.376" v="0" actId="47"/>
        <pc:sldMkLst>
          <pc:docMk/>
          <pc:sldMk cId="1283668762" sldId="357"/>
        </pc:sldMkLst>
      </pc:sldChg>
      <pc:sldChg chg="addSp modSp add modAnim">
        <pc:chgData name="Syphax Ait oubelli" userId="ecf726b1934da71b" providerId="LiveId" clId="{B71F60E7-0DDB-42E6-818B-77B87849ADF3}" dt="2021-08-28T22:15:00.385" v="1263"/>
        <pc:sldMkLst>
          <pc:docMk/>
          <pc:sldMk cId="4039849417" sldId="357"/>
        </pc:sldMkLst>
        <pc:spChg chg="add mod">
          <ac:chgData name="Syphax Ait oubelli" userId="ecf726b1934da71b" providerId="LiveId" clId="{B71F60E7-0DDB-42E6-818B-77B87849ADF3}" dt="2021-08-28T20:26:41.909" v="1190"/>
          <ac:spMkLst>
            <pc:docMk/>
            <pc:sldMk cId="4039849417" sldId="357"/>
            <ac:spMk id="16" creationId="{FF262821-C957-4CF6-BAC0-6C4FDF43D814}"/>
          </ac:spMkLst>
        </pc:spChg>
        <pc:spChg chg="add mod">
          <ac:chgData name="Syphax Ait oubelli" userId="ecf726b1934da71b" providerId="LiveId" clId="{B71F60E7-0DDB-42E6-818B-77B87849ADF3}" dt="2021-08-28T20:26:41.909" v="1190"/>
          <ac:spMkLst>
            <pc:docMk/>
            <pc:sldMk cId="4039849417" sldId="357"/>
            <ac:spMk id="17" creationId="{57C91284-D2BC-40C0-9909-0556CE207404}"/>
          </ac:spMkLst>
        </pc:spChg>
        <pc:spChg chg="add mod">
          <ac:chgData name="Syphax Ait oubelli" userId="ecf726b1934da71b" providerId="LiveId" clId="{B71F60E7-0DDB-42E6-818B-77B87849ADF3}" dt="2021-08-28T20:26:41.909" v="1190"/>
          <ac:spMkLst>
            <pc:docMk/>
            <pc:sldMk cId="4039849417" sldId="357"/>
            <ac:spMk id="18" creationId="{0884857E-34D0-442B-995A-7F8D4396BD76}"/>
          </ac:spMkLst>
        </pc:spChg>
        <pc:spChg chg="add mod">
          <ac:chgData name="Syphax Ait oubelli" userId="ecf726b1934da71b" providerId="LiveId" clId="{B71F60E7-0DDB-42E6-818B-77B87849ADF3}" dt="2021-08-28T20:26:41.909" v="1190"/>
          <ac:spMkLst>
            <pc:docMk/>
            <pc:sldMk cId="4039849417" sldId="357"/>
            <ac:spMk id="19" creationId="{1D365BA6-4FE3-4E35-B778-D25E33D02A24}"/>
          </ac:spMkLst>
        </pc:spChg>
      </pc:sldChg>
      <pc:sldChg chg="addSp delSp modSp add mod modTransition">
        <pc:chgData name="Syphax Ait oubelli" userId="ecf726b1934da71b" providerId="LiveId" clId="{B71F60E7-0DDB-42E6-818B-77B87849ADF3}" dt="2021-08-28T22:16:09.125" v="1275"/>
        <pc:sldMkLst>
          <pc:docMk/>
          <pc:sldMk cId="4039584223" sldId="358"/>
        </pc:sldMkLst>
        <pc:spChg chg="add del mod">
          <ac:chgData name="Syphax Ait oubelli" userId="ecf726b1934da71b" providerId="LiveId" clId="{B71F60E7-0DDB-42E6-818B-77B87849ADF3}" dt="2021-08-28T21:08:27.865" v="1228" actId="478"/>
          <ac:spMkLst>
            <pc:docMk/>
            <pc:sldMk cId="4039584223" sldId="358"/>
            <ac:spMk id="2" creationId="{B4D162B4-0C07-4A0B-9D6A-27733AC5D775}"/>
          </ac:spMkLst>
        </pc:spChg>
        <pc:spChg chg="mod">
          <ac:chgData name="Syphax Ait oubelli" userId="ecf726b1934da71b" providerId="LiveId" clId="{B71F60E7-0DDB-42E6-818B-77B87849ADF3}" dt="2021-08-28T21:09:07.479" v="1252" actId="207"/>
          <ac:spMkLst>
            <pc:docMk/>
            <pc:sldMk cId="4039584223" sldId="358"/>
            <ac:spMk id="8" creationId="{9F3B12E9-D3B7-4617-910E-95F8FC4C1544}"/>
          </ac:spMkLst>
        </pc:spChg>
        <pc:spChg chg="mod">
          <ac:chgData name="Syphax Ait oubelli" userId="ecf726b1934da71b" providerId="LiveId" clId="{B71F60E7-0DDB-42E6-818B-77B87849ADF3}" dt="2021-08-28T21:09:07.479" v="1252" actId="207"/>
          <ac:spMkLst>
            <pc:docMk/>
            <pc:sldMk cId="4039584223" sldId="358"/>
            <ac:spMk id="9" creationId="{9FE475E7-401B-48A0-B11C-890B5380A402}"/>
          </ac:spMkLst>
        </pc:spChg>
        <pc:spChg chg="mod">
          <ac:chgData name="Syphax Ait oubelli" userId="ecf726b1934da71b" providerId="LiveId" clId="{B71F60E7-0DDB-42E6-818B-77B87849ADF3}" dt="2021-08-28T20:28:23.793" v="1202" actId="1076"/>
          <ac:spMkLst>
            <pc:docMk/>
            <pc:sldMk cId="4039584223" sldId="358"/>
            <ac:spMk id="11" creationId="{704A3683-C78C-4843-927A-B7D2F1B0521F}"/>
          </ac:spMkLst>
        </pc:spChg>
        <pc:spChg chg="mod">
          <ac:chgData name="Syphax Ait oubelli" userId="ecf726b1934da71b" providerId="LiveId" clId="{B71F60E7-0DDB-42E6-818B-77B87849ADF3}" dt="2021-08-28T21:09:07.479" v="1252" actId="207"/>
          <ac:spMkLst>
            <pc:docMk/>
            <pc:sldMk cId="4039584223" sldId="358"/>
            <ac:spMk id="12" creationId="{413D9EEE-1CF1-4D7C-A611-5241728F5516}"/>
          </ac:spMkLst>
        </pc:spChg>
        <pc:spChg chg="mod">
          <ac:chgData name="Syphax Ait oubelli" userId="ecf726b1934da71b" providerId="LiveId" clId="{B71F60E7-0DDB-42E6-818B-77B87849ADF3}" dt="2021-08-28T21:09:07.479" v="1252" actId="207"/>
          <ac:spMkLst>
            <pc:docMk/>
            <pc:sldMk cId="4039584223" sldId="358"/>
            <ac:spMk id="13" creationId="{B007EFD7-CC87-4124-AD10-D9425B048EB8}"/>
          </ac:spMkLst>
        </pc:spChg>
        <pc:spChg chg="mod">
          <ac:chgData name="Syphax Ait oubelli" userId="ecf726b1934da71b" providerId="LiveId" clId="{B71F60E7-0DDB-42E6-818B-77B87849ADF3}" dt="2021-08-28T20:28:23.793" v="1202" actId="1076"/>
          <ac:spMkLst>
            <pc:docMk/>
            <pc:sldMk cId="4039584223" sldId="358"/>
            <ac:spMk id="14" creationId="{2DD9782D-5976-4F45-BE50-572277C824E1}"/>
          </ac:spMkLst>
        </pc:spChg>
        <pc:spChg chg="add mod">
          <ac:chgData name="Syphax Ait oubelli" userId="ecf726b1934da71b" providerId="LiveId" clId="{B71F60E7-0DDB-42E6-818B-77B87849ADF3}" dt="2021-08-28T21:09:26.762" v="1262" actId="207"/>
          <ac:spMkLst>
            <pc:docMk/>
            <pc:sldMk cId="4039584223" sldId="358"/>
            <ac:spMk id="16" creationId="{DCEEBE31-1DA9-47AC-B93A-4F14A57EA25C}"/>
          </ac:spMkLst>
        </pc:spChg>
        <pc:spChg chg="add mod">
          <ac:chgData name="Syphax Ait oubelli" userId="ecf726b1934da71b" providerId="LiveId" clId="{B71F60E7-0DDB-42E6-818B-77B87849ADF3}" dt="2021-08-28T22:15:20.148" v="1264" actId="207"/>
          <ac:spMkLst>
            <pc:docMk/>
            <pc:sldMk cId="4039584223" sldId="358"/>
            <ac:spMk id="17" creationId="{5C2F5859-B580-4A32-933F-2718A8756113}"/>
          </ac:spMkLst>
        </pc:spChg>
        <pc:spChg chg="add del mod">
          <ac:chgData name="Syphax Ait oubelli" userId="ecf726b1934da71b" providerId="LiveId" clId="{B71F60E7-0DDB-42E6-818B-77B87849ADF3}" dt="2021-08-28T21:08:29.753" v="1229" actId="478"/>
          <ac:spMkLst>
            <pc:docMk/>
            <pc:sldMk cId="4039584223" sldId="358"/>
            <ac:spMk id="18" creationId="{F18F1045-02D9-4305-A3A9-3041C8618D72}"/>
          </ac:spMkLst>
        </pc:spChg>
      </pc:sldChg>
      <pc:sldChg chg="del">
        <pc:chgData name="Syphax Ait oubelli" userId="ecf726b1934da71b" providerId="LiveId" clId="{B71F60E7-0DDB-42E6-818B-77B87849ADF3}" dt="2021-08-28T18:08:13.376" v="0" actId="47"/>
        <pc:sldMkLst>
          <pc:docMk/>
          <pc:sldMk cId="4156340816" sldId="358"/>
        </pc:sldMkLst>
      </pc:sldChg>
      <pc:sldChg chg="del">
        <pc:chgData name="Syphax Ait oubelli" userId="ecf726b1934da71b" providerId="LiveId" clId="{B71F60E7-0DDB-42E6-818B-77B87849ADF3}" dt="2021-08-28T18:08:13.376" v="0" actId="47"/>
        <pc:sldMkLst>
          <pc:docMk/>
          <pc:sldMk cId="1292219486" sldId="359"/>
        </pc:sldMkLst>
      </pc:sldChg>
      <pc:sldChg chg="modSp add mod modTransition">
        <pc:chgData name="Syphax Ait oubelli" userId="ecf726b1934da71b" providerId="LiveId" clId="{B71F60E7-0DDB-42E6-818B-77B87849ADF3}" dt="2021-08-28T22:16:09.125" v="1275"/>
        <pc:sldMkLst>
          <pc:docMk/>
          <pc:sldMk cId="4134808615" sldId="359"/>
        </pc:sldMkLst>
        <pc:spChg chg="mod">
          <ac:chgData name="Syphax Ait oubelli" userId="ecf726b1934da71b" providerId="LiveId" clId="{B71F60E7-0DDB-42E6-818B-77B87849ADF3}" dt="2021-08-28T22:15:30.129" v="1266" actId="1076"/>
          <ac:spMkLst>
            <pc:docMk/>
            <pc:sldMk cId="4134808615" sldId="359"/>
            <ac:spMk id="8" creationId="{9F3B12E9-D3B7-4617-910E-95F8FC4C1544}"/>
          </ac:spMkLst>
        </pc:spChg>
        <pc:spChg chg="mod">
          <ac:chgData name="Syphax Ait oubelli" userId="ecf726b1934da71b" providerId="LiveId" clId="{B71F60E7-0DDB-42E6-818B-77B87849ADF3}" dt="2021-08-28T22:15:30.129" v="1266" actId="1076"/>
          <ac:spMkLst>
            <pc:docMk/>
            <pc:sldMk cId="4134808615" sldId="359"/>
            <ac:spMk id="9" creationId="{9FE475E7-401B-48A0-B11C-890B5380A402}"/>
          </ac:spMkLst>
        </pc:spChg>
        <pc:spChg chg="mod">
          <ac:chgData name="Syphax Ait oubelli" userId="ecf726b1934da71b" providerId="LiveId" clId="{B71F60E7-0DDB-42E6-818B-77B87849ADF3}" dt="2021-08-28T22:15:30.129" v="1266" actId="1076"/>
          <ac:spMkLst>
            <pc:docMk/>
            <pc:sldMk cId="4134808615" sldId="359"/>
            <ac:spMk id="12" creationId="{413D9EEE-1CF1-4D7C-A611-5241728F5516}"/>
          </ac:spMkLst>
        </pc:spChg>
        <pc:spChg chg="mod">
          <ac:chgData name="Syphax Ait oubelli" userId="ecf726b1934da71b" providerId="LiveId" clId="{B71F60E7-0DDB-42E6-818B-77B87849ADF3}" dt="2021-08-28T22:15:30.129" v="1266" actId="1076"/>
          <ac:spMkLst>
            <pc:docMk/>
            <pc:sldMk cId="4134808615" sldId="359"/>
            <ac:spMk id="13" creationId="{B007EFD7-CC87-4124-AD10-D9425B048EB8}"/>
          </ac:spMkLst>
        </pc:spChg>
        <pc:spChg chg="mod">
          <ac:chgData name="Syphax Ait oubelli" userId="ecf726b1934da71b" providerId="LiveId" clId="{B71F60E7-0DDB-42E6-818B-77B87849ADF3}" dt="2021-08-28T22:15:37.169" v="1268" actId="20577"/>
          <ac:spMkLst>
            <pc:docMk/>
            <pc:sldMk cId="4134808615" sldId="359"/>
            <ac:spMk id="16" creationId="{DCEEBE31-1DA9-47AC-B93A-4F14A57EA25C}"/>
          </ac:spMkLst>
        </pc:spChg>
        <pc:spChg chg="mod">
          <ac:chgData name="Syphax Ait oubelli" userId="ecf726b1934da71b" providerId="LiveId" clId="{B71F60E7-0DDB-42E6-818B-77B87849ADF3}" dt="2021-08-28T22:15:41.218" v="1271" actId="20577"/>
          <ac:spMkLst>
            <pc:docMk/>
            <pc:sldMk cId="4134808615" sldId="359"/>
            <ac:spMk id="17" creationId="{5C2F5859-B580-4A32-933F-2718A8756113}"/>
          </ac:spMkLst>
        </pc:spChg>
      </pc:sldChg>
      <pc:sldChg chg="del">
        <pc:chgData name="Syphax Ait oubelli" userId="ecf726b1934da71b" providerId="LiveId" clId="{B71F60E7-0DDB-42E6-818B-77B87849ADF3}" dt="2021-08-28T18:08:13.376" v="0" actId="47"/>
        <pc:sldMkLst>
          <pc:docMk/>
          <pc:sldMk cId="2780808045" sldId="360"/>
        </pc:sldMkLst>
      </pc:sldChg>
      <pc:sldChg chg="addSp delSp modSp add mod">
        <pc:chgData name="Syphax Ait oubelli" userId="ecf726b1934da71b" providerId="LiveId" clId="{B71F60E7-0DDB-42E6-818B-77B87849ADF3}" dt="2021-08-28T22:20:00.837" v="1366" actId="166"/>
        <pc:sldMkLst>
          <pc:docMk/>
          <pc:sldMk cId="2994011422" sldId="360"/>
        </pc:sldMkLst>
        <pc:spChg chg="mod ord topLvl">
          <ac:chgData name="Syphax Ait oubelli" userId="ecf726b1934da71b" providerId="LiveId" clId="{B71F60E7-0DDB-42E6-818B-77B87849ADF3}" dt="2021-08-28T22:20:00.837" v="1366" actId="166"/>
          <ac:spMkLst>
            <pc:docMk/>
            <pc:sldMk cId="2994011422" sldId="360"/>
            <ac:spMk id="2" creationId="{A928AFCD-2F18-41A7-A47B-059CAEF0D8FE}"/>
          </ac:spMkLst>
        </pc:spChg>
        <pc:spChg chg="mod topLvl">
          <ac:chgData name="Syphax Ait oubelli" userId="ecf726b1934da71b" providerId="LiveId" clId="{B71F60E7-0DDB-42E6-818B-77B87849ADF3}" dt="2021-08-28T22:18:46.805" v="1361" actId="165"/>
          <ac:spMkLst>
            <pc:docMk/>
            <pc:sldMk cId="2994011422" sldId="360"/>
            <ac:spMk id="3" creationId="{EFAF0ED9-3090-4F69-9489-FB3CD910CBC9}"/>
          </ac:spMkLst>
        </pc:spChg>
        <pc:spChg chg="mod topLvl">
          <ac:chgData name="Syphax Ait oubelli" userId="ecf726b1934da71b" providerId="LiveId" clId="{B71F60E7-0DDB-42E6-818B-77B87849ADF3}" dt="2021-08-28T22:18:46.805" v="1361" actId="165"/>
          <ac:spMkLst>
            <pc:docMk/>
            <pc:sldMk cId="2994011422" sldId="360"/>
            <ac:spMk id="5" creationId="{80B009C1-A0D6-49A0-9AF4-399AF1220B42}"/>
          </ac:spMkLst>
        </pc:spChg>
        <pc:spChg chg="mod topLvl">
          <ac:chgData name="Syphax Ait oubelli" userId="ecf726b1934da71b" providerId="LiveId" clId="{B71F60E7-0DDB-42E6-818B-77B87849ADF3}" dt="2021-08-28T22:18:52.007" v="1362" actId="20577"/>
          <ac:spMkLst>
            <pc:docMk/>
            <pc:sldMk cId="2994011422" sldId="360"/>
            <ac:spMk id="6" creationId="{4B9F5BBD-A180-4FFD-8DFB-081AF6E7E304}"/>
          </ac:spMkLst>
        </pc:spChg>
        <pc:spChg chg="add mod topLvl">
          <ac:chgData name="Syphax Ait oubelli" userId="ecf726b1934da71b" providerId="LiveId" clId="{B71F60E7-0DDB-42E6-818B-77B87849ADF3}" dt="2021-08-28T22:18:46.805" v="1361" actId="165"/>
          <ac:spMkLst>
            <pc:docMk/>
            <pc:sldMk cId="2994011422" sldId="360"/>
            <ac:spMk id="8" creationId="{911D0639-EC8E-4AF8-9009-4BACB413480F}"/>
          </ac:spMkLst>
        </pc:spChg>
        <pc:spChg chg="add mod topLvl">
          <ac:chgData name="Syphax Ait oubelli" userId="ecf726b1934da71b" providerId="LiveId" clId="{B71F60E7-0DDB-42E6-818B-77B87849ADF3}" dt="2021-08-28T22:18:46.805" v="1361" actId="165"/>
          <ac:spMkLst>
            <pc:docMk/>
            <pc:sldMk cId="2994011422" sldId="360"/>
            <ac:spMk id="9" creationId="{CDE1A37A-27C3-421E-B02F-72D6E3E849AD}"/>
          </ac:spMkLst>
        </pc:spChg>
        <pc:spChg chg="add mod topLvl">
          <ac:chgData name="Syphax Ait oubelli" userId="ecf726b1934da71b" providerId="LiveId" clId="{B71F60E7-0DDB-42E6-818B-77B87849ADF3}" dt="2021-08-28T22:18:46.805" v="1361" actId="165"/>
          <ac:spMkLst>
            <pc:docMk/>
            <pc:sldMk cId="2994011422" sldId="360"/>
            <ac:spMk id="10" creationId="{B2B34911-319C-4758-8874-80ADD65691C5}"/>
          </ac:spMkLst>
        </pc:spChg>
        <pc:spChg chg="add mod topLvl">
          <ac:chgData name="Syphax Ait oubelli" userId="ecf726b1934da71b" providerId="LiveId" clId="{B71F60E7-0DDB-42E6-818B-77B87849ADF3}" dt="2021-08-28T22:18:46.805" v="1361" actId="165"/>
          <ac:spMkLst>
            <pc:docMk/>
            <pc:sldMk cId="2994011422" sldId="360"/>
            <ac:spMk id="11" creationId="{03C9099A-F533-4DB8-9748-628294C9F890}"/>
          </ac:spMkLst>
        </pc:spChg>
        <pc:spChg chg="mod topLvl">
          <ac:chgData name="Syphax Ait oubelli" userId="ecf726b1934da71b" providerId="LiveId" clId="{B71F60E7-0DDB-42E6-818B-77B87849ADF3}" dt="2021-08-28T22:18:46.805" v="1361" actId="165"/>
          <ac:spMkLst>
            <pc:docMk/>
            <pc:sldMk cId="2994011422" sldId="360"/>
            <ac:spMk id="53" creationId="{66BF9392-1DE8-4A52-A59C-D89C5928F634}"/>
          </ac:spMkLst>
        </pc:spChg>
        <pc:spChg chg="mod ord topLvl">
          <ac:chgData name="Syphax Ait oubelli" userId="ecf726b1934da71b" providerId="LiveId" clId="{B71F60E7-0DDB-42E6-818B-77B87849ADF3}" dt="2021-08-28T22:18:46.805" v="1361" actId="165"/>
          <ac:spMkLst>
            <pc:docMk/>
            <pc:sldMk cId="2994011422" sldId="360"/>
            <ac:spMk id="61" creationId="{7009E85D-77CD-47B3-8D26-D250B8A935B6}"/>
          </ac:spMkLst>
        </pc:spChg>
        <pc:grpChg chg="add del mod">
          <ac:chgData name="Syphax Ait oubelli" userId="ecf726b1934da71b" providerId="LiveId" clId="{B71F60E7-0DDB-42E6-818B-77B87849ADF3}" dt="2021-08-28T22:17:55.522" v="1344" actId="165"/>
          <ac:grpSpMkLst>
            <pc:docMk/>
            <pc:sldMk cId="2994011422" sldId="360"/>
            <ac:grpSpMk id="4" creationId="{DAB0F7ED-CE8D-4A01-841D-B848AC01EAC9}"/>
          </ac:grpSpMkLst>
        </pc:grpChg>
        <pc:grpChg chg="add del mod">
          <ac:chgData name="Syphax Ait oubelli" userId="ecf726b1934da71b" providerId="LiveId" clId="{B71F60E7-0DDB-42E6-818B-77B87849ADF3}" dt="2021-08-28T22:18:46.805" v="1361" actId="165"/>
          <ac:grpSpMkLst>
            <pc:docMk/>
            <pc:sldMk cId="2994011422" sldId="360"/>
            <ac:grpSpMk id="7" creationId="{EDBFFE6B-C326-4CED-BB76-CFDBD1C1ED43}"/>
          </ac:grpSpMkLst>
        </pc:grpChg>
      </pc:sldChg>
      <pc:sldChg chg="addSp delSp modSp add mod">
        <pc:chgData name="Syphax Ait oubelli" userId="ecf726b1934da71b" providerId="LiveId" clId="{B71F60E7-0DDB-42E6-818B-77B87849ADF3}" dt="2021-08-28T22:25:53.835" v="1386" actId="1076"/>
        <pc:sldMkLst>
          <pc:docMk/>
          <pc:sldMk cId="2773429937" sldId="361"/>
        </pc:sldMkLst>
        <pc:spChg chg="mod topLvl">
          <ac:chgData name="Syphax Ait oubelli" userId="ecf726b1934da71b" providerId="LiveId" clId="{B71F60E7-0DDB-42E6-818B-77B87849ADF3}" dt="2021-08-28T22:25:47.428" v="1383" actId="165"/>
          <ac:spMkLst>
            <pc:docMk/>
            <pc:sldMk cId="2773429937" sldId="361"/>
            <ac:spMk id="2" creationId="{A928AFCD-2F18-41A7-A47B-059CAEF0D8FE}"/>
          </ac:spMkLst>
        </pc:spChg>
        <pc:spChg chg="mod topLvl">
          <ac:chgData name="Syphax Ait oubelli" userId="ecf726b1934da71b" providerId="LiveId" clId="{B71F60E7-0DDB-42E6-818B-77B87849ADF3}" dt="2021-08-28T22:25:47.428" v="1383" actId="165"/>
          <ac:spMkLst>
            <pc:docMk/>
            <pc:sldMk cId="2773429937" sldId="361"/>
            <ac:spMk id="3" creationId="{EFAF0ED9-3090-4F69-9489-FB3CD910CBC9}"/>
          </ac:spMkLst>
        </pc:spChg>
        <pc:spChg chg="mod topLvl">
          <ac:chgData name="Syphax Ait oubelli" userId="ecf726b1934da71b" providerId="LiveId" clId="{B71F60E7-0DDB-42E6-818B-77B87849ADF3}" dt="2021-08-28T22:25:47.428" v="1383" actId="165"/>
          <ac:spMkLst>
            <pc:docMk/>
            <pc:sldMk cId="2773429937" sldId="361"/>
            <ac:spMk id="5" creationId="{80B009C1-A0D6-49A0-9AF4-399AF1220B42}"/>
          </ac:spMkLst>
        </pc:spChg>
        <pc:spChg chg="mod topLvl">
          <ac:chgData name="Syphax Ait oubelli" userId="ecf726b1934da71b" providerId="LiveId" clId="{B71F60E7-0DDB-42E6-818B-77B87849ADF3}" dt="2021-08-28T22:25:47.428" v="1383" actId="165"/>
          <ac:spMkLst>
            <pc:docMk/>
            <pc:sldMk cId="2773429937" sldId="361"/>
            <ac:spMk id="6" creationId="{4B9F5BBD-A180-4FFD-8DFB-081AF6E7E304}"/>
          </ac:spMkLst>
        </pc:spChg>
        <pc:spChg chg="add mod">
          <ac:chgData name="Syphax Ait oubelli" userId="ecf726b1934da71b" providerId="LiveId" clId="{B71F60E7-0DDB-42E6-818B-77B87849ADF3}" dt="2021-08-28T22:25:53.835" v="1386" actId="1076"/>
          <ac:spMkLst>
            <pc:docMk/>
            <pc:sldMk cId="2773429937" sldId="361"/>
            <ac:spMk id="7" creationId="{F1D55254-B992-420C-9F1D-D22AE88F3BE8}"/>
          </ac:spMkLst>
        </pc:spChg>
        <pc:spChg chg="mod topLvl">
          <ac:chgData name="Syphax Ait oubelli" userId="ecf726b1934da71b" providerId="LiveId" clId="{B71F60E7-0DDB-42E6-818B-77B87849ADF3}" dt="2021-08-28T22:25:47.428" v="1383" actId="165"/>
          <ac:spMkLst>
            <pc:docMk/>
            <pc:sldMk cId="2773429937" sldId="361"/>
            <ac:spMk id="8" creationId="{911D0639-EC8E-4AF8-9009-4BACB413480F}"/>
          </ac:spMkLst>
        </pc:spChg>
        <pc:spChg chg="mod topLvl">
          <ac:chgData name="Syphax Ait oubelli" userId="ecf726b1934da71b" providerId="LiveId" clId="{B71F60E7-0DDB-42E6-818B-77B87849ADF3}" dt="2021-08-28T22:25:47.428" v="1383" actId="165"/>
          <ac:spMkLst>
            <pc:docMk/>
            <pc:sldMk cId="2773429937" sldId="361"/>
            <ac:spMk id="9" creationId="{CDE1A37A-27C3-421E-B02F-72D6E3E849AD}"/>
          </ac:spMkLst>
        </pc:spChg>
        <pc:spChg chg="mod topLvl">
          <ac:chgData name="Syphax Ait oubelli" userId="ecf726b1934da71b" providerId="LiveId" clId="{B71F60E7-0DDB-42E6-818B-77B87849ADF3}" dt="2021-08-28T22:25:47.428" v="1383" actId="165"/>
          <ac:spMkLst>
            <pc:docMk/>
            <pc:sldMk cId="2773429937" sldId="361"/>
            <ac:spMk id="10" creationId="{B2B34911-319C-4758-8874-80ADD65691C5}"/>
          </ac:spMkLst>
        </pc:spChg>
        <pc:spChg chg="mod topLvl">
          <ac:chgData name="Syphax Ait oubelli" userId="ecf726b1934da71b" providerId="LiveId" clId="{B71F60E7-0DDB-42E6-818B-77B87849ADF3}" dt="2021-08-28T22:25:47.428" v="1383" actId="165"/>
          <ac:spMkLst>
            <pc:docMk/>
            <pc:sldMk cId="2773429937" sldId="361"/>
            <ac:spMk id="11" creationId="{03C9099A-F533-4DB8-9748-628294C9F890}"/>
          </ac:spMkLst>
        </pc:spChg>
        <pc:spChg chg="mod topLvl">
          <ac:chgData name="Syphax Ait oubelli" userId="ecf726b1934da71b" providerId="LiveId" clId="{B71F60E7-0DDB-42E6-818B-77B87849ADF3}" dt="2021-08-28T22:25:47.428" v="1383" actId="165"/>
          <ac:spMkLst>
            <pc:docMk/>
            <pc:sldMk cId="2773429937" sldId="361"/>
            <ac:spMk id="53" creationId="{66BF9392-1DE8-4A52-A59C-D89C5928F634}"/>
          </ac:spMkLst>
        </pc:spChg>
        <pc:spChg chg="mod topLvl">
          <ac:chgData name="Syphax Ait oubelli" userId="ecf726b1934da71b" providerId="LiveId" clId="{B71F60E7-0DDB-42E6-818B-77B87849ADF3}" dt="2021-08-28T22:25:47.428" v="1383" actId="165"/>
          <ac:spMkLst>
            <pc:docMk/>
            <pc:sldMk cId="2773429937" sldId="361"/>
            <ac:spMk id="61" creationId="{7009E85D-77CD-47B3-8D26-D250B8A935B6}"/>
          </ac:spMkLst>
        </pc:spChg>
        <pc:grpChg chg="add del mod">
          <ac:chgData name="Syphax Ait oubelli" userId="ecf726b1934da71b" providerId="LiveId" clId="{B71F60E7-0DDB-42E6-818B-77B87849ADF3}" dt="2021-08-28T22:25:47.428" v="1383" actId="165"/>
          <ac:grpSpMkLst>
            <pc:docMk/>
            <pc:sldMk cId="2773429937" sldId="361"/>
            <ac:grpSpMk id="4" creationId="{8AED0997-07B0-49C9-A1D8-51D497D7D8B0}"/>
          </ac:grpSpMkLst>
        </pc:grpChg>
      </pc:sldChg>
      <pc:sldChg chg="del">
        <pc:chgData name="Syphax Ait oubelli" userId="ecf726b1934da71b" providerId="LiveId" clId="{B71F60E7-0DDB-42E6-818B-77B87849ADF3}" dt="2021-08-28T18:08:13.376" v="0" actId="47"/>
        <pc:sldMkLst>
          <pc:docMk/>
          <pc:sldMk cId="3079992820" sldId="361"/>
        </pc:sldMkLst>
      </pc:sldChg>
      <pc:sldChg chg="del">
        <pc:chgData name="Syphax Ait oubelli" userId="ecf726b1934da71b" providerId="LiveId" clId="{B71F60E7-0DDB-42E6-818B-77B87849ADF3}" dt="2021-08-28T18:08:13.376" v="0" actId="47"/>
        <pc:sldMkLst>
          <pc:docMk/>
          <pc:sldMk cId="712660966" sldId="362"/>
        </pc:sldMkLst>
      </pc:sldChg>
      <pc:sldChg chg="addSp delSp modSp add mod modAnim">
        <pc:chgData name="Syphax Ait oubelli" userId="ecf726b1934da71b" providerId="LiveId" clId="{B71F60E7-0DDB-42E6-818B-77B87849ADF3}" dt="2021-08-28T22:48:11.747" v="1519"/>
        <pc:sldMkLst>
          <pc:docMk/>
          <pc:sldMk cId="1419898474" sldId="362"/>
        </pc:sldMkLst>
        <pc:spChg chg="del">
          <ac:chgData name="Syphax Ait oubelli" userId="ecf726b1934da71b" providerId="LiveId" clId="{B71F60E7-0DDB-42E6-818B-77B87849ADF3}" dt="2021-08-28T22:34:00.402" v="1388" actId="478"/>
          <ac:spMkLst>
            <pc:docMk/>
            <pc:sldMk cId="1419898474" sldId="362"/>
            <ac:spMk id="2" creationId="{A928AFCD-2F18-41A7-A47B-059CAEF0D8FE}"/>
          </ac:spMkLst>
        </pc:spChg>
        <pc:spChg chg="del">
          <ac:chgData name="Syphax Ait oubelli" userId="ecf726b1934da71b" providerId="LiveId" clId="{B71F60E7-0DDB-42E6-818B-77B87849ADF3}" dt="2021-08-28T22:34:00.402" v="1388" actId="478"/>
          <ac:spMkLst>
            <pc:docMk/>
            <pc:sldMk cId="1419898474" sldId="362"/>
            <ac:spMk id="3" creationId="{EFAF0ED9-3090-4F69-9489-FB3CD910CBC9}"/>
          </ac:spMkLst>
        </pc:spChg>
        <pc:spChg chg="add del">
          <ac:chgData name="Syphax Ait oubelli" userId="ecf726b1934da71b" providerId="LiveId" clId="{B71F60E7-0DDB-42E6-818B-77B87849ADF3}" dt="2021-08-28T22:35:40.979" v="1390" actId="478"/>
          <ac:spMkLst>
            <pc:docMk/>
            <pc:sldMk cId="1419898474" sldId="362"/>
            <ac:spMk id="4" creationId="{33044068-0DB1-47E7-B5AC-98B6A9C0DF60}"/>
          </ac:spMkLst>
        </pc:spChg>
        <pc:spChg chg="del">
          <ac:chgData name="Syphax Ait oubelli" userId="ecf726b1934da71b" providerId="LiveId" clId="{B71F60E7-0DDB-42E6-818B-77B87849ADF3}" dt="2021-08-28T22:34:00.402" v="1388" actId="478"/>
          <ac:spMkLst>
            <pc:docMk/>
            <pc:sldMk cId="1419898474" sldId="362"/>
            <ac:spMk id="5" creationId="{80B009C1-A0D6-49A0-9AF4-399AF1220B42}"/>
          </ac:spMkLst>
        </pc:spChg>
        <pc:spChg chg="del">
          <ac:chgData name="Syphax Ait oubelli" userId="ecf726b1934da71b" providerId="LiveId" clId="{B71F60E7-0DDB-42E6-818B-77B87849ADF3}" dt="2021-08-28T22:34:00.402" v="1388" actId="478"/>
          <ac:spMkLst>
            <pc:docMk/>
            <pc:sldMk cId="1419898474" sldId="362"/>
            <ac:spMk id="6" creationId="{4B9F5BBD-A180-4FFD-8DFB-081AF6E7E304}"/>
          </ac:spMkLst>
        </pc:spChg>
        <pc:spChg chg="del">
          <ac:chgData name="Syphax Ait oubelli" userId="ecf726b1934da71b" providerId="LiveId" clId="{B71F60E7-0DDB-42E6-818B-77B87849ADF3}" dt="2021-08-28T22:34:00.402" v="1388" actId="478"/>
          <ac:spMkLst>
            <pc:docMk/>
            <pc:sldMk cId="1419898474" sldId="362"/>
            <ac:spMk id="7" creationId="{F1D55254-B992-420C-9F1D-D22AE88F3BE8}"/>
          </ac:spMkLst>
        </pc:spChg>
        <pc:spChg chg="del">
          <ac:chgData name="Syphax Ait oubelli" userId="ecf726b1934da71b" providerId="LiveId" clId="{B71F60E7-0DDB-42E6-818B-77B87849ADF3}" dt="2021-08-28T22:34:00.402" v="1388" actId="478"/>
          <ac:spMkLst>
            <pc:docMk/>
            <pc:sldMk cId="1419898474" sldId="362"/>
            <ac:spMk id="8" creationId="{911D0639-EC8E-4AF8-9009-4BACB413480F}"/>
          </ac:spMkLst>
        </pc:spChg>
        <pc:spChg chg="del">
          <ac:chgData name="Syphax Ait oubelli" userId="ecf726b1934da71b" providerId="LiveId" clId="{B71F60E7-0DDB-42E6-818B-77B87849ADF3}" dt="2021-08-28T22:34:00.402" v="1388" actId="478"/>
          <ac:spMkLst>
            <pc:docMk/>
            <pc:sldMk cId="1419898474" sldId="362"/>
            <ac:spMk id="9" creationId="{CDE1A37A-27C3-421E-B02F-72D6E3E849AD}"/>
          </ac:spMkLst>
        </pc:spChg>
        <pc:spChg chg="del">
          <ac:chgData name="Syphax Ait oubelli" userId="ecf726b1934da71b" providerId="LiveId" clId="{B71F60E7-0DDB-42E6-818B-77B87849ADF3}" dt="2021-08-28T22:34:00.402" v="1388" actId="478"/>
          <ac:spMkLst>
            <pc:docMk/>
            <pc:sldMk cId="1419898474" sldId="362"/>
            <ac:spMk id="10" creationId="{B2B34911-319C-4758-8874-80ADD65691C5}"/>
          </ac:spMkLst>
        </pc:spChg>
        <pc:spChg chg="del">
          <ac:chgData name="Syphax Ait oubelli" userId="ecf726b1934da71b" providerId="LiveId" clId="{B71F60E7-0DDB-42E6-818B-77B87849ADF3}" dt="2021-08-28T22:34:00.402" v="1388" actId="478"/>
          <ac:spMkLst>
            <pc:docMk/>
            <pc:sldMk cId="1419898474" sldId="362"/>
            <ac:spMk id="11" creationId="{03C9099A-F533-4DB8-9748-628294C9F890}"/>
          </ac:spMkLst>
        </pc:spChg>
        <pc:spChg chg="add mod">
          <ac:chgData name="Syphax Ait oubelli" userId="ecf726b1934da71b" providerId="LiveId" clId="{B71F60E7-0DDB-42E6-818B-77B87849ADF3}" dt="2021-08-28T22:40:07.600" v="1451" actId="20577"/>
          <ac:spMkLst>
            <pc:docMk/>
            <pc:sldMk cId="1419898474" sldId="362"/>
            <ac:spMk id="12" creationId="{525CBC9D-1999-4CF4-AF7B-1E96ADAD2221}"/>
          </ac:spMkLst>
        </pc:spChg>
        <pc:spChg chg="add mod">
          <ac:chgData name="Syphax Ait oubelli" userId="ecf726b1934da71b" providerId="LiveId" clId="{B71F60E7-0DDB-42E6-818B-77B87849ADF3}" dt="2021-08-28T22:36:35.164" v="1418" actId="571"/>
          <ac:spMkLst>
            <pc:docMk/>
            <pc:sldMk cId="1419898474" sldId="362"/>
            <ac:spMk id="15" creationId="{9FC13C02-6EBC-40E8-A6B3-478B4A2F5FCB}"/>
          </ac:spMkLst>
        </pc:spChg>
        <pc:spChg chg="add mod">
          <ac:chgData name="Syphax Ait oubelli" userId="ecf726b1934da71b" providerId="LiveId" clId="{B71F60E7-0DDB-42E6-818B-77B87849ADF3}" dt="2021-08-28T22:36:33.085" v="1417" actId="571"/>
          <ac:spMkLst>
            <pc:docMk/>
            <pc:sldMk cId="1419898474" sldId="362"/>
            <ac:spMk id="16" creationId="{A7D1D79C-BCCD-4092-87FF-BECD991A2E47}"/>
          </ac:spMkLst>
        </pc:spChg>
        <pc:spChg chg="add mod">
          <ac:chgData name="Syphax Ait oubelli" userId="ecf726b1934da71b" providerId="LiveId" clId="{B71F60E7-0DDB-42E6-818B-77B87849ADF3}" dt="2021-08-28T22:36:33.085" v="1417" actId="571"/>
          <ac:spMkLst>
            <pc:docMk/>
            <pc:sldMk cId="1419898474" sldId="362"/>
            <ac:spMk id="17" creationId="{9598F502-8F24-4F2B-8F0A-9F9709657059}"/>
          </ac:spMkLst>
        </pc:spChg>
        <pc:spChg chg="add mod">
          <ac:chgData name="Syphax Ait oubelli" userId="ecf726b1934da71b" providerId="LiveId" clId="{B71F60E7-0DDB-42E6-818B-77B87849ADF3}" dt="2021-08-28T22:40:02.904" v="1450" actId="20577"/>
          <ac:spMkLst>
            <pc:docMk/>
            <pc:sldMk cId="1419898474" sldId="362"/>
            <ac:spMk id="18" creationId="{61026CAB-CA5C-4A99-9BBE-43D6E794010B}"/>
          </ac:spMkLst>
        </pc:spChg>
        <pc:spChg chg="add mod">
          <ac:chgData name="Syphax Ait oubelli" userId="ecf726b1934da71b" providerId="LiveId" clId="{B71F60E7-0DDB-42E6-818B-77B87849ADF3}" dt="2021-08-28T22:36:59.517" v="1428" actId="571"/>
          <ac:spMkLst>
            <pc:docMk/>
            <pc:sldMk cId="1419898474" sldId="362"/>
            <ac:spMk id="19" creationId="{3241E15C-2B68-469C-95D4-5D7A6675AB90}"/>
          </ac:spMkLst>
        </pc:spChg>
        <pc:spChg chg="add mod">
          <ac:chgData name="Syphax Ait oubelli" userId="ecf726b1934da71b" providerId="LiveId" clId="{B71F60E7-0DDB-42E6-818B-77B87849ADF3}" dt="2021-08-28T22:36:59.517" v="1428" actId="571"/>
          <ac:spMkLst>
            <pc:docMk/>
            <pc:sldMk cId="1419898474" sldId="362"/>
            <ac:spMk id="20" creationId="{69B784F7-84CF-4E39-9638-F01ED44EB9F7}"/>
          </ac:spMkLst>
        </pc:spChg>
        <pc:spChg chg="add mod">
          <ac:chgData name="Syphax Ait oubelli" userId="ecf726b1934da71b" providerId="LiveId" clId="{B71F60E7-0DDB-42E6-818B-77B87849ADF3}" dt="2021-08-28T22:39:50.936" v="1448" actId="20577"/>
          <ac:spMkLst>
            <pc:docMk/>
            <pc:sldMk cId="1419898474" sldId="362"/>
            <ac:spMk id="21" creationId="{60941605-9863-429C-A6D2-7F370952B518}"/>
          </ac:spMkLst>
        </pc:spChg>
        <pc:spChg chg="add mod">
          <ac:chgData name="Syphax Ait oubelli" userId="ecf726b1934da71b" providerId="LiveId" clId="{B71F60E7-0DDB-42E6-818B-77B87849ADF3}" dt="2021-08-28T22:39:44.529" v="1446" actId="20577"/>
          <ac:spMkLst>
            <pc:docMk/>
            <pc:sldMk cId="1419898474" sldId="362"/>
            <ac:spMk id="22" creationId="{F4A3E931-8933-428C-AD0B-379F350FBFDB}"/>
          </ac:spMkLst>
        </pc:spChg>
        <pc:spChg chg="add mod">
          <ac:chgData name="Syphax Ait oubelli" userId="ecf726b1934da71b" providerId="LiveId" clId="{B71F60E7-0DDB-42E6-818B-77B87849ADF3}" dt="2021-08-28T22:39:16.109" v="1444" actId="20577"/>
          <ac:spMkLst>
            <pc:docMk/>
            <pc:sldMk cId="1419898474" sldId="362"/>
            <ac:spMk id="23" creationId="{B6D74433-9175-41AA-B395-134CF795D073}"/>
          </ac:spMkLst>
        </pc:spChg>
        <pc:spChg chg="add mod">
          <ac:chgData name="Syphax Ait oubelli" userId="ecf726b1934da71b" providerId="LiveId" clId="{B71F60E7-0DDB-42E6-818B-77B87849ADF3}" dt="2021-08-28T22:40:23.259" v="1459" actId="20577"/>
          <ac:spMkLst>
            <pc:docMk/>
            <pc:sldMk cId="1419898474" sldId="362"/>
            <ac:spMk id="24" creationId="{1768C003-84F3-4EFA-8B45-221C80ABFE54}"/>
          </ac:spMkLst>
        </pc:spChg>
        <pc:spChg chg="add mod">
          <ac:chgData name="Syphax Ait oubelli" userId="ecf726b1934da71b" providerId="LiveId" clId="{B71F60E7-0DDB-42E6-818B-77B87849ADF3}" dt="2021-08-28T22:40:19.755" v="1457" actId="20577"/>
          <ac:spMkLst>
            <pc:docMk/>
            <pc:sldMk cId="1419898474" sldId="362"/>
            <ac:spMk id="25" creationId="{9B103CA4-EB18-4DB9-AB87-600F5137CF89}"/>
          </ac:spMkLst>
        </pc:spChg>
        <pc:spChg chg="add mod">
          <ac:chgData name="Syphax Ait oubelli" userId="ecf726b1934da71b" providerId="LiveId" clId="{B71F60E7-0DDB-42E6-818B-77B87849ADF3}" dt="2021-08-28T22:40:14.668" v="1455" actId="20577"/>
          <ac:spMkLst>
            <pc:docMk/>
            <pc:sldMk cId="1419898474" sldId="362"/>
            <ac:spMk id="26" creationId="{CAE33999-6816-4B57-91AF-A796F87A6DF9}"/>
          </ac:spMkLst>
        </pc:spChg>
        <pc:spChg chg="add mod">
          <ac:chgData name="Syphax Ait oubelli" userId="ecf726b1934da71b" providerId="LiveId" clId="{B71F60E7-0DDB-42E6-818B-77B87849ADF3}" dt="2021-08-28T22:40:11.530" v="1453" actId="20577"/>
          <ac:spMkLst>
            <pc:docMk/>
            <pc:sldMk cId="1419898474" sldId="362"/>
            <ac:spMk id="27" creationId="{2E1543B4-DF0B-4A30-B6BB-B28A77E86F40}"/>
          </ac:spMkLst>
        </pc:spChg>
        <pc:spChg chg="add mod">
          <ac:chgData name="Syphax Ait oubelli" userId="ecf726b1934da71b" providerId="LiveId" clId="{B71F60E7-0DDB-42E6-818B-77B87849ADF3}" dt="2021-08-28T22:38:15.648" v="1440" actId="20577"/>
          <ac:spMkLst>
            <pc:docMk/>
            <pc:sldMk cId="1419898474" sldId="362"/>
            <ac:spMk id="28" creationId="{9B0EA184-43C5-43F0-A61C-496C6E34E599}"/>
          </ac:spMkLst>
        </pc:spChg>
        <pc:spChg chg="add mod">
          <ac:chgData name="Syphax Ait oubelli" userId="ecf726b1934da71b" providerId="LiveId" clId="{B71F60E7-0DDB-42E6-818B-77B87849ADF3}" dt="2021-08-28T22:38:19.402" v="1441" actId="20577"/>
          <ac:spMkLst>
            <pc:docMk/>
            <pc:sldMk cId="1419898474" sldId="362"/>
            <ac:spMk id="29" creationId="{2976A3D8-0ACD-43FA-9B0C-021467C22A8F}"/>
          </ac:spMkLst>
        </pc:spChg>
        <pc:spChg chg="add mod">
          <ac:chgData name="Syphax Ait oubelli" userId="ecf726b1934da71b" providerId="LiveId" clId="{B71F60E7-0DDB-42E6-818B-77B87849ADF3}" dt="2021-08-28T22:39:04.576" v="1443" actId="20577"/>
          <ac:spMkLst>
            <pc:docMk/>
            <pc:sldMk cId="1419898474" sldId="362"/>
            <ac:spMk id="30" creationId="{4242EDA7-398B-4654-83D7-AC8DCF1D3430}"/>
          </ac:spMkLst>
        </pc:spChg>
        <pc:spChg chg="add mod">
          <ac:chgData name="Syphax Ait oubelli" userId="ecf726b1934da71b" providerId="LiveId" clId="{B71F60E7-0DDB-42E6-818B-77B87849ADF3}" dt="2021-08-28T22:38:03.548" v="1439" actId="1076"/>
          <ac:spMkLst>
            <pc:docMk/>
            <pc:sldMk cId="1419898474" sldId="362"/>
            <ac:spMk id="31" creationId="{0F2D9427-355D-499D-9631-1903B98E850B}"/>
          </ac:spMkLst>
        </pc:spChg>
        <pc:spChg chg="add mod">
          <ac:chgData name="Syphax Ait oubelli" userId="ecf726b1934da71b" providerId="LiveId" clId="{B71F60E7-0DDB-42E6-818B-77B87849ADF3}" dt="2021-08-28T22:42:15.942" v="1501" actId="1076"/>
          <ac:spMkLst>
            <pc:docMk/>
            <pc:sldMk cId="1419898474" sldId="362"/>
            <ac:spMk id="48" creationId="{CA1FFAB5-0D8B-48B5-BAC0-9CA89A48B9DA}"/>
          </ac:spMkLst>
        </pc:spChg>
        <pc:spChg chg="del">
          <ac:chgData name="Syphax Ait oubelli" userId="ecf726b1934da71b" providerId="LiveId" clId="{B71F60E7-0DDB-42E6-818B-77B87849ADF3}" dt="2021-08-28T22:34:00.402" v="1388" actId="478"/>
          <ac:spMkLst>
            <pc:docMk/>
            <pc:sldMk cId="1419898474" sldId="362"/>
            <ac:spMk id="53" creationId="{66BF9392-1DE8-4A52-A59C-D89C5928F634}"/>
          </ac:spMkLst>
        </pc:spChg>
        <pc:spChg chg="add mod">
          <ac:chgData name="Syphax Ait oubelli" userId="ecf726b1934da71b" providerId="LiveId" clId="{B71F60E7-0DDB-42E6-818B-77B87849ADF3}" dt="2021-08-28T22:42:17.610" v="1502" actId="571"/>
          <ac:spMkLst>
            <pc:docMk/>
            <pc:sldMk cId="1419898474" sldId="362"/>
            <ac:spMk id="57" creationId="{E37F8ADF-D79D-4194-A978-1E8A9DC22BA0}"/>
          </ac:spMkLst>
        </pc:spChg>
        <pc:spChg chg="add mod">
          <ac:chgData name="Syphax Ait oubelli" userId="ecf726b1934da71b" providerId="LiveId" clId="{B71F60E7-0DDB-42E6-818B-77B87849ADF3}" dt="2021-08-28T22:42:21.034" v="1503" actId="571"/>
          <ac:spMkLst>
            <pc:docMk/>
            <pc:sldMk cId="1419898474" sldId="362"/>
            <ac:spMk id="58" creationId="{A560F1FA-2023-46E6-AFAE-F4F2C36F4AE2}"/>
          </ac:spMkLst>
        </pc:spChg>
        <pc:spChg chg="add mod">
          <ac:chgData name="Syphax Ait oubelli" userId="ecf726b1934da71b" providerId="LiveId" clId="{B71F60E7-0DDB-42E6-818B-77B87849ADF3}" dt="2021-08-28T22:42:49.175" v="1504" actId="571"/>
          <ac:spMkLst>
            <pc:docMk/>
            <pc:sldMk cId="1419898474" sldId="362"/>
            <ac:spMk id="59" creationId="{0A02C955-EB18-4ADF-BCE5-026A48656F2D}"/>
          </ac:spMkLst>
        </pc:spChg>
        <pc:spChg chg="add mod">
          <ac:chgData name="Syphax Ait oubelli" userId="ecf726b1934da71b" providerId="LiveId" clId="{B71F60E7-0DDB-42E6-818B-77B87849ADF3}" dt="2021-08-28T22:42:49.175" v="1504" actId="571"/>
          <ac:spMkLst>
            <pc:docMk/>
            <pc:sldMk cId="1419898474" sldId="362"/>
            <ac:spMk id="60" creationId="{F5DCCAE7-6AF2-4B66-9CE4-4AFB8E3593EA}"/>
          </ac:spMkLst>
        </pc:spChg>
        <pc:spChg chg="del">
          <ac:chgData name="Syphax Ait oubelli" userId="ecf726b1934da71b" providerId="LiveId" clId="{B71F60E7-0DDB-42E6-818B-77B87849ADF3}" dt="2021-08-28T22:34:00.402" v="1388" actId="478"/>
          <ac:spMkLst>
            <pc:docMk/>
            <pc:sldMk cId="1419898474" sldId="362"/>
            <ac:spMk id="61" creationId="{7009E85D-77CD-47B3-8D26-D250B8A935B6}"/>
          </ac:spMkLst>
        </pc:spChg>
        <pc:spChg chg="add mod">
          <ac:chgData name="Syphax Ait oubelli" userId="ecf726b1934da71b" providerId="LiveId" clId="{B71F60E7-0DDB-42E6-818B-77B87849ADF3}" dt="2021-08-28T22:42:49.175" v="1504" actId="571"/>
          <ac:spMkLst>
            <pc:docMk/>
            <pc:sldMk cId="1419898474" sldId="362"/>
            <ac:spMk id="62" creationId="{EC1FCB2E-5F71-4EDB-9474-132735BDACFD}"/>
          </ac:spMkLst>
        </pc:spChg>
        <pc:spChg chg="add mod">
          <ac:chgData name="Syphax Ait oubelli" userId="ecf726b1934da71b" providerId="LiveId" clId="{B71F60E7-0DDB-42E6-818B-77B87849ADF3}" dt="2021-08-28T22:42:53.708" v="1505" actId="571"/>
          <ac:spMkLst>
            <pc:docMk/>
            <pc:sldMk cId="1419898474" sldId="362"/>
            <ac:spMk id="63" creationId="{CAC5B611-CD31-446A-B112-603A50653BB6}"/>
          </ac:spMkLst>
        </pc:spChg>
        <pc:spChg chg="add mod">
          <ac:chgData name="Syphax Ait oubelli" userId="ecf726b1934da71b" providerId="LiveId" clId="{B71F60E7-0DDB-42E6-818B-77B87849ADF3}" dt="2021-08-28T22:42:53.708" v="1505" actId="571"/>
          <ac:spMkLst>
            <pc:docMk/>
            <pc:sldMk cId="1419898474" sldId="362"/>
            <ac:spMk id="64" creationId="{288D61B8-3C3B-4B83-B096-9FE430CB72E1}"/>
          </ac:spMkLst>
        </pc:spChg>
        <pc:spChg chg="add mod">
          <ac:chgData name="Syphax Ait oubelli" userId="ecf726b1934da71b" providerId="LiveId" clId="{B71F60E7-0DDB-42E6-818B-77B87849ADF3}" dt="2021-08-28T22:42:53.708" v="1505" actId="571"/>
          <ac:spMkLst>
            <pc:docMk/>
            <pc:sldMk cId="1419898474" sldId="362"/>
            <ac:spMk id="65" creationId="{899C1BB1-DBE0-43DA-A999-7B99D8F247B9}"/>
          </ac:spMkLst>
        </pc:spChg>
        <pc:cxnChg chg="add mod">
          <ac:chgData name="Syphax Ait oubelli" userId="ecf726b1934da71b" providerId="LiveId" clId="{B71F60E7-0DDB-42E6-818B-77B87849ADF3}" dt="2021-08-28T22:40:34.376" v="1462" actId="1582"/>
          <ac:cxnSpMkLst>
            <pc:docMk/>
            <pc:sldMk cId="1419898474" sldId="362"/>
            <ac:cxnSpMk id="14" creationId="{810003AF-8E0D-4840-BF51-60717C66BE3A}"/>
          </ac:cxnSpMkLst>
        </pc:cxnChg>
        <pc:cxnChg chg="add mod ord">
          <ac:chgData name="Syphax Ait oubelli" userId="ecf726b1934da71b" providerId="LiveId" clId="{B71F60E7-0DDB-42E6-818B-77B87849ADF3}" dt="2021-08-28T22:40:51.460" v="1466" actId="167"/>
          <ac:cxnSpMkLst>
            <pc:docMk/>
            <pc:sldMk cId="1419898474" sldId="362"/>
            <ac:cxnSpMk id="34" creationId="{302AD18C-A7DC-4D9A-8E68-DDE708B62688}"/>
          </ac:cxnSpMkLst>
        </pc:cxnChg>
        <pc:cxnChg chg="add mod ord">
          <ac:chgData name="Syphax Ait oubelli" userId="ecf726b1934da71b" providerId="LiveId" clId="{B71F60E7-0DDB-42E6-818B-77B87849ADF3}" dt="2021-08-28T22:41:01.311" v="1470" actId="167"/>
          <ac:cxnSpMkLst>
            <pc:docMk/>
            <pc:sldMk cId="1419898474" sldId="362"/>
            <ac:cxnSpMk id="37" creationId="{83C3A4C5-F7D2-4991-BEC2-E6A1C178D192}"/>
          </ac:cxnSpMkLst>
        </pc:cxnChg>
        <pc:cxnChg chg="add mod">
          <ac:chgData name="Syphax Ait oubelli" userId="ecf726b1934da71b" providerId="LiveId" clId="{B71F60E7-0DDB-42E6-818B-77B87849ADF3}" dt="2021-08-28T22:41:08.223" v="1474" actId="14100"/>
          <ac:cxnSpMkLst>
            <pc:docMk/>
            <pc:sldMk cId="1419898474" sldId="362"/>
            <ac:cxnSpMk id="38" creationId="{D6ACB37D-866C-4F39-9FB8-FD1FD5ADAB58}"/>
          </ac:cxnSpMkLst>
        </pc:cxnChg>
        <pc:cxnChg chg="add mod">
          <ac:chgData name="Syphax Ait oubelli" userId="ecf726b1934da71b" providerId="LiveId" clId="{B71F60E7-0DDB-42E6-818B-77B87849ADF3}" dt="2021-08-28T22:41:14.620" v="1477" actId="14100"/>
          <ac:cxnSpMkLst>
            <pc:docMk/>
            <pc:sldMk cId="1419898474" sldId="362"/>
            <ac:cxnSpMk id="42" creationId="{DCEF6224-A1A5-4D98-AC08-B058390D395B}"/>
          </ac:cxnSpMkLst>
        </pc:cxnChg>
        <pc:cxnChg chg="add mod">
          <ac:chgData name="Syphax Ait oubelli" userId="ecf726b1934da71b" providerId="LiveId" clId="{B71F60E7-0DDB-42E6-818B-77B87849ADF3}" dt="2021-08-28T22:41:18.579" v="1480" actId="14100"/>
          <ac:cxnSpMkLst>
            <pc:docMk/>
            <pc:sldMk cId="1419898474" sldId="362"/>
            <ac:cxnSpMk id="45" creationId="{0E637FA8-77CA-408B-AE77-0A73D310D5C2}"/>
          </ac:cxnSpMkLst>
        </pc:cxnChg>
        <pc:cxnChg chg="add mod ord">
          <ac:chgData name="Syphax Ait oubelli" userId="ecf726b1934da71b" providerId="LiveId" clId="{B71F60E7-0DDB-42E6-818B-77B87849ADF3}" dt="2021-08-28T22:41:53.147" v="1490" actId="167"/>
          <ac:cxnSpMkLst>
            <pc:docMk/>
            <pc:sldMk cId="1419898474" sldId="362"/>
            <ac:cxnSpMk id="49" creationId="{B4D8CC88-008B-400C-876F-A10A6853FA39}"/>
          </ac:cxnSpMkLst>
        </pc:cxnChg>
        <pc:cxnChg chg="add mod ord">
          <ac:chgData name="Syphax Ait oubelli" userId="ecf726b1934da71b" providerId="LiveId" clId="{B71F60E7-0DDB-42E6-818B-77B87849ADF3}" dt="2021-08-28T22:41:53.147" v="1490" actId="167"/>
          <ac:cxnSpMkLst>
            <pc:docMk/>
            <pc:sldMk cId="1419898474" sldId="362"/>
            <ac:cxnSpMk id="51" creationId="{71C2E385-729B-4AAA-B686-9AF2C59F533B}"/>
          </ac:cxnSpMkLst>
        </pc:cxnChg>
        <pc:cxnChg chg="add mod ord">
          <ac:chgData name="Syphax Ait oubelli" userId="ecf726b1934da71b" providerId="LiveId" clId="{B71F60E7-0DDB-42E6-818B-77B87849ADF3}" dt="2021-08-28T22:41:50.773" v="1489" actId="167"/>
          <ac:cxnSpMkLst>
            <pc:docMk/>
            <pc:sldMk cId="1419898474" sldId="362"/>
            <ac:cxnSpMk id="52" creationId="{1CC8A8F7-CDF6-4AE1-94EA-9B9EB569EE6D}"/>
          </ac:cxnSpMkLst>
        </pc:cxnChg>
        <pc:cxnChg chg="add mod ord">
          <ac:chgData name="Syphax Ait oubelli" userId="ecf726b1934da71b" providerId="LiveId" clId="{B71F60E7-0DDB-42E6-818B-77B87849ADF3}" dt="2021-08-28T22:41:50.773" v="1489" actId="167"/>
          <ac:cxnSpMkLst>
            <pc:docMk/>
            <pc:sldMk cId="1419898474" sldId="362"/>
            <ac:cxnSpMk id="54" creationId="{9C083F9F-3845-4884-8790-D1A973037267}"/>
          </ac:cxnSpMkLst>
        </pc:cxnChg>
        <pc:cxnChg chg="add mod ord">
          <ac:chgData name="Syphax Ait oubelli" userId="ecf726b1934da71b" providerId="LiveId" clId="{B71F60E7-0DDB-42E6-818B-77B87849ADF3}" dt="2021-08-28T22:41:48.344" v="1488" actId="167"/>
          <ac:cxnSpMkLst>
            <pc:docMk/>
            <pc:sldMk cId="1419898474" sldId="362"/>
            <ac:cxnSpMk id="55" creationId="{30DADACA-2DC6-45FC-828F-3CB3382B9450}"/>
          </ac:cxnSpMkLst>
        </pc:cxnChg>
        <pc:cxnChg chg="add mod ord">
          <ac:chgData name="Syphax Ait oubelli" userId="ecf726b1934da71b" providerId="LiveId" clId="{B71F60E7-0DDB-42E6-818B-77B87849ADF3}" dt="2021-08-28T22:41:48.344" v="1488" actId="167"/>
          <ac:cxnSpMkLst>
            <pc:docMk/>
            <pc:sldMk cId="1419898474" sldId="362"/>
            <ac:cxnSpMk id="56" creationId="{A47DED77-D93F-4921-AC3B-9422BF260ADA}"/>
          </ac:cxnSpMkLst>
        </pc:cxnChg>
      </pc:sldChg>
      <pc:sldChg chg="addSp modSp add mod modAnim">
        <pc:chgData name="Syphax Ait oubelli" userId="ecf726b1934da71b" providerId="LiveId" clId="{B71F60E7-0DDB-42E6-818B-77B87849ADF3}" dt="2021-08-28T22:51:25.663" v="1551" actId="207"/>
        <pc:sldMkLst>
          <pc:docMk/>
          <pc:sldMk cId="461291826" sldId="363"/>
        </pc:sldMkLst>
        <pc:spChg chg="add mod">
          <ac:chgData name="Syphax Ait oubelli" userId="ecf726b1934da71b" providerId="LiveId" clId="{B71F60E7-0DDB-42E6-818B-77B87849ADF3}" dt="2021-08-28T22:50:51.803" v="1533" actId="207"/>
          <ac:spMkLst>
            <pc:docMk/>
            <pc:sldMk cId="461291826" sldId="363"/>
            <ac:spMk id="2" creationId="{C51D87D1-FCFE-4691-AB92-C8A0DFE2428E}"/>
          </ac:spMkLst>
        </pc:spChg>
        <pc:spChg chg="add mod">
          <ac:chgData name="Syphax Ait oubelli" userId="ecf726b1934da71b" providerId="LiveId" clId="{B71F60E7-0DDB-42E6-818B-77B87849ADF3}" dt="2021-08-28T22:51:13.282" v="1543" actId="1037"/>
          <ac:spMkLst>
            <pc:docMk/>
            <pc:sldMk cId="461291826" sldId="363"/>
            <ac:spMk id="3" creationId="{B6987FB1-2EA4-41E3-B732-7A42B1EEE768}"/>
          </ac:spMkLst>
        </pc:spChg>
        <pc:spChg chg="add mod">
          <ac:chgData name="Syphax Ait oubelli" userId="ecf726b1934da71b" providerId="LiveId" clId="{B71F60E7-0DDB-42E6-818B-77B87849ADF3}" dt="2021-08-28T22:51:25.663" v="1551" actId="207"/>
          <ac:spMkLst>
            <pc:docMk/>
            <pc:sldMk cId="461291826" sldId="363"/>
            <ac:spMk id="4" creationId="{C52AC3B0-1DF1-4680-8225-4847E12C7FF2}"/>
          </ac:spMkLst>
        </pc:spChg>
      </pc:sldChg>
      <pc:sldChg chg="del">
        <pc:chgData name="Syphax Ait oubelli" userId="ecf726b1934da71b" providerId="LiveId" clId="{B71F60E7-0DDB-42E6-818B-77B87849ADF3}" dt="2021-08-28T18:08:13.376" v="0" actId="47"/>
        <pc:sldMkLst>
          <pc:docMk/>
          <pc:sldMk cId="2180877989" sldId="363"/>
        </pc:sldMkLst>
      </pc:sldChg>
      <pc:sldChg chg="addSp delSp modSp add mod">
        <pc:chgData name="Syphax Ait oubelli" userId="ecf726b1934da71b" providerId="LiveId" clId="{B71F60E7-0DDB-42E6-818B-77B87849ADF3}" dt="2021-08-28T22:56:48.941" v="1653" actId="20577"/>
        <pc:sldMkLst>
          <pc:docMk/>
          <pc:sldMk cId="355326313" sldId="364"/>
        </pc:sldMkLst>
        <pc:spChg chg="del">
          <ac:chgData name="Syphax Ait oubelli" userId="ecf726b1934da71b" providerId="LiveId" clId="{B71F60E7-0DDB-42E6-818B-77B87849ADF3}" dt="2021-08-28T22:52:50.917" v="1553" actId="478"/>
          <ac:spMkLst>
            <pc:docMk/>
            <pc:sldMk cId="355326313" sldId="364"/>
            <ac:spMk id="2" creationId="{C51D87D1-FCFE-4691-AB92-C8A0DFE2428E}"/>
          </ac:spMkLst>
        </pc:spChg>
        <pc:spChg chg="del">
          <ac:chgData name="Syphax Ait oubelli" userId="ecf726b1934da71b" providerId="LiveId" clId="{B71F60E7-0DDB-42E6-818B-77B87849ADF3}" dt="2021-08-28T22:52:50.917" v="1553" actId="478"/>
          <ac:spMkLst>
            <pc:docMk/>
            <pc:sldMk cId="355326313" sldId="364"/>
            <ac:spMk id="3" creationId="{B6987FB1-2EA4-41E3-B732-7A42B1EEE768}"/>
          </ac:spMkLst>
        </pc:spChg>
        <pc:spChg chg="del">
          <ac:chgData name="Syphax Ait oubelli" userId="ecf726b1934da71b" providerId="LiveId" clId="{B71F60E7-0DDB-42E6-818B-77B87849ADF3}" dt="2021-08-28T22:52:50.917" v="1553" actId="478"/>
          <ac:spMkLst>
            <pc:docMk/>
            <pc:sldMk cId="355326313" sldId="364"/>
            <ac:spMk id="4" creationId="{C52AC3B0-1DF1-4680-8225-4847E12C7FF2}"/>
          </ac:spMkLst>
        </pc:spChg>
        <pc:spChg chg="add mod">
          <ac:chgData name="Syphax Ait oubelli" userId="ecf726b1934da71b" providerId="LiveId" clId="{B71F60E7-0DDB-42E6-818B-77B87849ADF3}" dt="2021-08-28T22:56:48.941" v="1653" actId="20577"/>
          <ac:spMkLst>
            <pc:docMk/>
            <pc:sldMk cId="355326313" sldId="364"/>
            <ac:spMk id="5" creationId="{46A0A066-A66F-4492-9AFB-A5178D603CE6}"/>
          </ac:spMkLst>
        </pc:spChg>
        <pc:spChg chg="del">
          <ac:chgData name="Syphax Ait oubelli" userId="ecf726b1934da71b" providerId="LiveId" clId="{B71F60E7-0DDB-42E6-818B-77B87849ADF3}" dt="2021-08-28T22:52:50.917" v="1553" actId="478"/>
          <ac:spMkLst>
            <pc:docMk/>
            <pc:sldMk cId="355326313" sldId="364"/>
            <ac:spMk id="12" creationId="{525CBC9D-1999-4CF4-AF7B-1E96ADAD2221}"/>
          </ac:spMkLst>
        </pc:spChg>
        <pc:spChg chg="del">
          <ac:chgData name="Syphax Ait oubelli" userId="ecf726b1934da71b" providerId="LiveId" clId="{B71F60E7-0DDB-42E6-818B-77B87849ADF3}" dt="2021-08-28T22:52:50.917" v="1553" actId="478"/>
          <ac:spMkLst>
            <pc:docMk/>
            <pc:sldMk cId="355326313" sldId="364"/>
            <ac:spMk id="18" creationId="{61026CAB-CA5C-4A99-9BBE-43D6E794010B}"/>
          </ac:spMkLst>
        </pc:spChg>
        <pc:spChg chg="del">
          <ac:chgData name="Syphax Ait oubelli" userId="ecf726b1934da71b" providerId="LiveId" clId="{B71F60E7-0DDB-42E6-818B-77B87849ADF3}" dt="2021-08-28T22:52:50.917" v="1553" actId="478"/>
          <ac:spMkLst>
            <pc:docMk/>
            <pc:sldMk cId="355326313" sldId="364"/>
            <ac:spMk id="21" creationId="{60941605-9863-429C-A6D2-7F370952B518}"/>
          </ac:spMkLst>
        </pc:spChg>
        <pc:spChg chg="del">
          <ac:chgData name="Syphax Ait oubelli" userId="ecf726b1934da71b" providerId="LiveId" clId="{B71F60E7-0DDB-42E6-818B-77B87849ADF3}" dt="2021-08-28T22:52:50.917" v="1553" actId="478"/>
          <ac:spMkLst>
            <pc:docMk/>
            <pc:sldMk cId="355326313" sldId="364"/>
            <ac:spMk id="22" creationId="{F4A3E931-8933-428C-AD0B-379F350FBFDB}"/>
          </ac:spMkLst>
        </pc:spChg>
        <pc:spChg chg="del">
          <ac:chgData name="Syphax Ait oubelli" userId="ecf726b1934da71b" providerId="LiveId" clId="{B71F60E7-0DDB-42E6-818B-77B87849ADF3}" dt="2021-08-28T22:52:50.917" v="1553" actId="478"/>
          <ac:spMkLst>
            <pc:docMk/>
            <pc:sldMk cId="355326313" sldId="364"/>
            <ac:spMk id="23" creationId="{B6D74433-9175-41AA-B395-134CF795D073}"/>
          </ac:spMkLst>
        </pc:spChg>
        <pc:spChg chg="del">
          <ac:chgData name="Syphax Ait oubelli" userId="ecf726b1934da71b" providerId="LiveId" clId="{B71F60E7-0DDB-42E6-818B-77B87849ADF3}" dt="2021-08-28T22:52:50.917" v="1553" actId="478"/>
          <ac:spMkLst>
            <pc:docMk/>
            <pc:sldMk cId="355326313" sldId="364"/>
            <ac:spMk id="24" creationId="{1768C003-84F3-4EFA-8B45-221C80ABFE54}"/>
          </ac:spMkLst>
        </pc:spChg>
        <pc:spChg chg="del">
          <ac:chgData name="Syphax Ait oubelli" userId="ecf726b1934da71b" providerId="LiveId" clId="{B71F60E7-0DDB-42E6-818B-77B87849ADF3}" dt="2021-08-28T22:52:50.917" v="1553" actId="478"/>
          <ac:spMkLst>
            <pc:docMk/>
            <pc:sldMk cId="355326313" sldId="364"/>
            <ac:spMk id="25" creationId="{9B103CA4-EB18-4DB9-AB87-600F5137CF89}"/>
          </ac:spMkLst>
        </pc:spChg>
        <pc:spChg chg="del">
          <ac:chgData name="Syphax Ait oubelli" userId="ecf726b1934da71b" providerId="LiveId" clId="{B71F60E7-0DDB-42E6-818B-77B87849ADF3}" dt="2021-08-28T22:52:50.917" v="1553" actId="478"/>
          <ac:spMkLst>
            <pc:docMk/>
            <pc:sldMk cId="355326313" sldId="364"/>
            <ac:spMk id="26" creationId="{CAE33999-6816-4B57-91AF-A796F87A6DF9}"/>
          </ac:spMkLst>
        </pc:spChg>
        <pc:spChg chg="del">
          <ac:chgData name="Syphax Ait oubelli" userId="ecf726b1934da71b" providerId="LiveId" clId="{B71F60E7-0DDB-42E6-818B-77B87849ADF3}" dt="2021-08-28T22:52:50.917" v="1553" actId="478"/>
          <ac:spMkLst>
            <pc:docMk/>
            <pc:sldMk cId="355326313" sldId="364"/>
            <ac:spMk id="27" creationId="{2E1543B4-DF0B-4A30-B6BB-B28A77E86F40}"/>
          </ac:spMkLst>
        </pc:spChg>
        <pc:spChg chg="del">
          <ac:chgData name="Syphax Ait oubelli" userId="ecf726b1934da71b" providerId="LiveId" clId="{B71F60E7-0DDB-42E6-818B-77B87849ADF3}" dt="2021-08-28T22:52:50.917" v="1553" actId="478"/>
          <ac:spMkLst>
            <pc:docMk/>
            <pc:sldMk cId="355326313" sldId="364"/>
            <ac:spMk id="28" creationId="{9B0EA184-43C5-43F0-A61C-496C6E34E599}"/>
          </ac:spMkLst>
        </pc:spChg>
        <pc:spChg chg="del">
          <ac:chgData name="Syphax Ait oubelli" userId="ecf726b1934da71b" providerId="LiveId" clId="{B71F60E7-0DDB-42E6-818B-77B87849ADF3}" dt="2021-08-28T22:52:50.917" v="1553" actId="478"/>
          <ac:spMkLst>
            <pc:docMk/>
            <pc:sldMk cId="355326313" sldId="364"/>
            <ac:spMk id="29" creationId="{2976A3D8-0ACD-43FA-9B0C-021467C22A8F}"/>
          </ac:spMkLst>
        </pc:spChg>
        <pc:spChg chg="del">
          <ac:chgData name="Syphax Ait oubelli" userId="ecf726b1934da71b" providerId="LiveId" clId="{B71F60E7-0DDB-42E6-818B-77B87849ADF3}" dt="2021-08-28T22:52:50.917" v="1553" actId="478"/>
          <ac:spMkLst>
            <pc:docMk/>
            <pc:sldMk cId="355326313" sldId="364"/>
            <ac:spMk id="30" creationId="{4242EDA7-398B-4654-83D7-AC8DCF1D3430}"/>
          </ac:spMkLst>
        </pc:spChg>
        <pc:spChg chg="del">
          <ac:chgData name="Syphax Ait oubelli" userId="ecf726b1934da71b" providerId="LiveId" clId="{B71F60E7-0DDB-42E6-818B-77B87849ADF3}" dt="2021-08-28T22:52:50.917" v="1553" actId="478"/>
          <ac:spMkLst>
            <pc:docMk/>
            <pc:sldMk cId="355326313" sldId="364"/>
            <ac:spMk id="31" creationId="{0F2D9427-355D-499D-9631-1903B98E850B}"/>
          </ac:spMkLst>
        </pc:spChg>
        <pc:spChg chg="del">
          <ac:chgData name="Syphax Ait oubelli" userId="ecf726b1934da71b" providerId="LiveId" clId="{B71F60E7-0DDB-42E6-818B-77B87849ADF3}" dt="2021-08-28T22:52:50.917" v="1553" actId="478"/>
          <ac:spMkLst>
            <pc:docMk/>
            <pc:sldMk cId="355326313" sldId="364"/>
            <ac:spMk id="48" creationId="{CA1FFAB5-0D8B-48B5-BAC0-9CA89A48B9DA}"/>
          </ac:spMkLst>
        </pc:spChg>
        <pc:spChg chg="del">
          <ac:chgData name="Syphax Ait oubelli" userId="ecf726b1934da71b" providerId="LiveId" clId="{B71F60E7-0DDB-42E6-818B-77B87849ADF3}" dt="2021-08-28T22:52:50.917" v="1553" actId="478"/>
          <ac:spMkLst>
            <pc:docMk/>
            <pc:sldMk cId="355326313" sldId="364"/>
            <ac:spMk id="57" creationId="{E37F8ADF-D79D-4194-A978-1E8A9DC22BA0}"/>
          </ac:spMkLst>
        </pc:spChg>
        <pc:spChg chg="del">
          <ac:chgData name="Syphax Ait oubelli" userId="ecf726b1934da71b" providerId="LiveId" clId="{B71F60E7-0DDB-42E6-818B-77B87849ADF3}" dt="2021-08-28T22:52:50.917" v="1553" actId="478"/>
          <ac:spMkLst>
            <pc:docMk/>
            <pc:sldMk cId="355326313" sldId="364"/>
            <ac:spMk id="58" creationId="{A560F1FA-2023-46E6-AFAE-F4F2C36F4AE2}"/>
          </ac:spMkLst>
        </pc:spChg>
        <pc:spChg chg="del">
          <ac:chgData name="Syphax Ait oubelli" userId="ecf726b1934da71b" providerId="LiveId" clId="{B71F60E7-0DDB-42E6-818B-77B87849ADF3}" dt="2021-08-28T22:52:50.917" v="1553" actId="478"/>
          <ac:spMkLst>
            <pc:docMk/>
            <pc:sldMk cId="355326313" sldId="364"/>
            <ac:spMk id="59" creationId="{0A02C955-EB18-4ADF-BCE5-026A48656F2D}"/>
          </ac:spMkLst>
        </pc:spChg>
        <pc:spChg chg="del">
          <ac:chgData name="Syphax Ait oubelli" userId="ecf726b1934da71b" providerId="LiveId" clId="{B71F60E7-0DDB-42E6-818B-77B87849ADF3}" dt="2021-08-28T22:52:50.917" v="1553" actId="478"/>
          <ac:spMkLst>
            <pc:docMk/>
            <pc:sldMk cId="355326313" sldId="364"/>
            <ac:spMk id="60" creationId="{F5DCCAE7-6AF2-4B66-9CE4-4AFB8E3593EA}"/>
          </ac:spMkLst>
        </pc:spChg>
        <pc:spChg chg="del">
          <ac:chgData name="Syphax Ait oubelli" userId="ecf726b1934da71b" providerId="LiveId" clId="{B71F60E7-0DDB-42E6-818B-77B87849ADF3}" dt="2021-08-28T22:52:50.917" v="1553" actId="478"/>
          <ac:spMkLst>
            <pc:docMk/>
            <pc:sldMk cId="355326313" sldId="364"/>
            <ac:spMk id="62" creationId="{EC1FCB2E-5F71-4EDB-9474-132735BDACFD}"/>
          </ac:spMkLst>
        </pc:spChg>
        <pc:spChg chg="del">
          <ac:chgData name="Syphax Ait oubelli" userId="ecf726b1934da71b" providerId="LiveId" clId="{B71F60E7-0DDB-42E6-818B-77B87849ADF3}" dt="2021-08-28T22:52:50.917" v="1553" actId="478"/>
          <ac:spMkLst>
            <pc:docMk/>
            <pc:sldMk cId="355326313" sldId="364"/>
            <ac:spMk id="63" creationId="{CAC5B611-CD31-446A-B112-603A50653BB6}"/>
          </ac:spMkLst>
        </pc:spChg>
        <pc:spChg chg="del">
          <ac:chgData name="Syphax Ait oubelli" userId="ecf726b1934da71b" providerId="LiveId" clId="{B71F60E7-0DDB-42E6-818B-77B87849ADF3}" dt="2021-08-28T22:52:50.917" v="1553" actId="478"/>
          <ac:spMkLst>
            <pc:docMk/>
            <pc:sldMk cId="355326313" sldId="364"/>
            <ac:spMk id="64" creationId="{288D61B8-3C3B-4B83-B096-9FE430CB72E1}"/>
          </ac:spMkLst>
        </pc:spChg>
        <pc:spChg chg="del">
          <ac:chgData name="Syphax Ait oubelli" userId="ecf726b1934da71b" providerId="LiveId" clId="{B71F60E7-0DDB-42E6-818B-77B87849ADF3}" dt="2021-08-28T22:52:50.917" v="1553" actId="478"/>
          <ac:spMkLst>
            <pc:docMk/>
            <pc:sldMk cId="355326313" sldId="364"/>
            <ac:spMk id="65" creationId="{899C1BB1-DBE0-43DA-A999-7B99D8F247B9}"/>
          </ac:spMkLst>
        </pc:spChg>
        <pc:cxnChg chg="del mod">
          <ac:chgData name="Syphax Ait oubelli" userId="ecf726b1934da71b" providerId="LiveId" clId="{B71F60E7-0DDB-42E6-818B-77B87849ADF3}" dt="2021-08-28T22:52:50.917" v="1553" actId="478"/>
          <ac:cxnSpMkLst>
            <pc:docMk/>
            <pc:sldMk cId="355326313" sldId="364"/>
            <ac:cxnSpMk id="14" creationId="{810003AF-8E0D-4840-BF51-60717C66BE3A}"/>
          </ac:cxnSpMkLst>
        </pc:cxnChg>
        <pc:cxnChg chg="del">
          <ac:chgData name="Syphax Ait oubelli" userId="ecf726b1934da71b" providerId="LiveId" clId="{B71F60E7-0DDB-42E6-818B-77B87849ADF3}" dt="2021-08-28T22:52:50.917" v="1553" actId="478"/>
          <ac:cxnSpMkLst>
            <pc:docMk/>
            <pc:sldMk cId="355326313" sldId="364"/>
            <ac:cxnSpMk id="34" creationId="{302AD18C-A7DC-4D9A-8E68-DDE708B62688}"/>
          </ac:cxnSpMkLst>
        </pc:cxnChg>
        <pc:cxnChg chg="del">
          <ac:chgData name="Syphax Ait oubelli" userId="ecf726b1934da71b" providerId="LiveId" clId="{B71F60E7-0DDB-42E6-818B-77B87849ADF3}" dt="2021-08-28T22:52:50.917" v="1553" actId="478"/>
          <ac:cxnSpMkLst>
            <pc:docMk/>
            <pc:sldMk cId="355326313" sldId="364"/>
            <ac:cxnSpMk id="37" creationId="{83C3A4C5-F7D2-4991-BEC2-E6A1C178D192}"/>
          </ac:cxnSpMkLst>
        </pc:cxnChg>
        <pc:cxnChg chg="del mod">
          <ac:chgData name="Syphax Ait oubelli" userId="ecf726b1934da71b" providerId="LiveId" clId="{B71F60E7-0DDB-42E6-818B-77B87849ADF3}" dt="2021-08-28T22:52:50.917" v="1553" actId="478"/>
          <ac:cxnSpMkLst>
            <pc:docMk/>
            <pc:sldMk cId="355326313" sldId="364"/>
            <ac:cxnSpMk id="38" creationId="{D6ACB37D-866C-4F39-9FB8-FD1FD5ADAB58}"/>
          </ac:cxnSpMkLst>
        </pc:cxnChg>
        <pc:cxnChg chg="del mod">
          <ac:chgData name="Syphax Ait oubelli" userId="ecf726b1934da71b" providerId="LiveId" clId="{B71F60E7-0DDB-42E6-818B-77B87849ADF3}" dt="2021-08-28T22:52:50.917" v="1553" actId="478"/>
          <ac:cxnSpMkLst>
            <pc:docMk/>
            <pc:sldMk cId="355326313" sldId="364"/>
            <ac:cxnSpMk id="42" creationId="{DCEF6224-A1A5-4D98-AC08-B058390D395B}"/>
          </ac:cxnSpMkLst>
        </pc:cxnChg>
        <pc:cxnChg chg="del mod">
          <ac:chgData name="Syphax Ait oubelli" userId="ecf726b1934da71b" providerId="LiveId" clId="{B71F60E7-0DDB-42E6-818B-77B87849ADF3}" dt="2021-08-28T22:52:50.917" v="1553" actId="478"/>
          <ac:cxnSpMkLst>
            <pc:docMk/>
            <pc:sldMk cId="355326313" sldId="364"/>
            <ac:cxnSpMk id="45" creationId="{0E637FA8-77CA-408B-AE77-0A73D310D5C2}"/>
          </ac:cxnSpMkLst>
        </pc:cxnChg>
        <pc:cxnChg chg="del">
          <ac:chgData name="Syphax Ait oubelli" userId="ecf726b1934da71b" providerId="LiveId" clId="{B71F60E7-0DDB-42E6-818B-77B87849ADF3}" dt="2021-08-28T22:52:50.917" v="1553" actId="478"/>
          <ac:cxnSpMkLst>
            <pc:docMk/>
            <pc:sldMk cId="355326313" sldId="364"/>
            <ac:cxnSpMk id="49" creationId="{B4D8CC88-008B-400C-876F-A10A6853FA39}"/>
          </ac:cxnSpMkLst>
        </pc:cxnChg>
        <pc:cxnChg chg="del">
          <ac:chgData name="Syphax Ait oubelli" userId="ecf726b1934da71b" providerId="LiveId" clId="{B71F60E7-0DDB-42E6-818B-77B87849ADF3}" dt="2021-08-28T22:52:50.917" v="1553" actId="478"/>
          <ac:cxnSpMkLst>
            <pc:docMk/>
            <pc:sldMk cId="355326313" sldId="364"/>
            <ac:cxnSpMk id="51" creationId="{71C2E385-729B-4AAA-B686-9AF2C59F533B}"/>
          </ac:cxnSpMkLst>
        </pc:cxnChg>
        <pc:cxnChg chg="del">
          <ac:chgData name="Syphax Ait oubelli" userId="ecf726b1934da71b" providerId="LiveId" clId="{B71F60E7-0DDB-42E6-818B-77B87849ADF3}" dt="2021-08-28T22:52:50.917" v="1553" actId="478"/>
          <ac:cxnSpMkLst>
            <pc:docMk/>
            <pc:sldMk cId="355326313" sldId="364"/>
            <ac:cxnSpMk id="52" creationId="{1CC8A8F7-CDF6-4AE1-94EA-9B9EB569EE6D}"/>
          </ac:cxnSpMkLst>
        </pc:cxnChg>
        <pc:cxnChg chg="del">
          <ac:chgData name="Syphax Ait oubelli" userId="ecf726b1934da71b" providerId="LiveId" clId="{B71F60E7-0DDB-42E6-818B-77B87849ADF3}" dt="2021-08-28T22:52:50.917" v="1553" actId="478"/>
          <ac:cxnSpMkLst>
            <pc:docMk/>
            <pc:sldMk cId="355326313" sldId="364"/>
            <ac:cxnSpMk id="54" creationId="{9C083F9F-3845-4884-8790-D1A973037267}"/>
          </ac:cxnSpMkLst>
        </pc:cxnChg>
        <pc:cxnChg chg="del">
          <ac:chgData name="Syphax Ait oubelli" userId="ecf726b1934da71b" providerId="LiveId" clId="{B71F60E7-0DDB-42E6-818B-77B87849ADF3}" dt="2021-08-28T22:52:50.917" v="1553" actId="478"/>
          <ac:cxnSpMkLst>
            <pc:docMk/>
            <pc:sldMk cId="355326313" sldId="364"/>
            <ac:cxnSpMk id="55" creationId="{30DADACA-2DC6-45FC-828F-3CB3382B9450}"/>
          </ac:cxnSpMkLst>
        </pc:cxnChg>
        <pc:cxnChg chg="del">
          <ac:chgData name="Syphax Ait oubelli" userId="ecf726b1934da71b" providerId="LiveId" clId="{B71F60E7-0DDB-42E6-818B-77B87849ADF3}" dt="2021-08-28T22:52:50.917" v="1553" actId="478"/>
          <ac:cxnSpMkLst>
            <pc:docMk/>
            <pc:sldMk cId="355326313" sldId="364"/>
            <ac:cxnSpMk id="56" creationId="{A47DED77-D93F-4921-AC3B-9422BF260ADA}"/>
          </ac:cxnSpMkLst>
        </pc:cxnChg>
      </pc:sldChg>
      <pc:sldChg chg="del">
        <pc:chgData name="Syphax Ait oubelli" userId="ecf726b1934da71b" providerId="LiveId" clId="{B71F60E7-0DDB-42E6-818B-77B87849ADF3}" dt="2021-08-28T18:08:13.376" v="0" actId="47"/>
        <pc:sldMkLst>
          <pc:docMk/>
          <pc:sldMk cId="1379128087" sldId="365"/>
        </pc:sldMkLst>
      </pc:sldChg>
      <pc:sldChg chg="addSp delSp modSp add mod">
        <pc:chgData name="Syphax Ait oubelli" userId="ecf726b1934da71b" providerId="LiveId" clId="{B71F60E7-0DDB-42E6-818B-77B87849ADF3}" dt="2021-08-28T22:56:02.155" v="1636" actId="948"/>
        <pc:sldMkLst>
          <pc:docMk/>
          <pc:sldMk cId="3647836904" sldId="365"/>
        </pc:sldMkLst>
        <pc:spChg chg="add mod">
          <ac:chgData name="Syphax Ait oubelli" userId="ecf726b1934da71b" providerId="LiveId" clId="{B71F60E7-0DDB-42E6-818B-77B87849ADF3}" dt="2021-08-28T22:55:09.482" v="1615" actId="14100"/>
          <ac:spMkLst>
            <pc:docMk/>
            <pc:sldMk cId="3647836904" sldId="365"/>
            <ac:spMk id="2" creationId="{BE11999B-13D7-4C1C-8945-8322ADF8E4B8}"/>
          </ac:spMkLst>
        </pc:spChg>
        <pc:spChg chg="del">
          <ac:chgData name="Syphax Ait oubelli" userId="ecf726b1934da71b" providerId="LiveId" clId="{B71F60E7-0DDB-42E6-818B-77B87849ADF3}" dt="2021-08-28T22:53:34.826" v="1581" actId="478"/>
          <ac:spMkLst>
            <pc:docMk/>
            <pc:sldMk cId="3647836904" sldId="365"/>
            <ac:spMk id="5" creationId="{46A0A066-A66F-4492-9AFB-A5178D603CE6}"/>
          </ac:spMkLst>
        </pc:spChg>
        <pc:spChg chg="add mod">
          <ac:chgData name="Syphax Ait oubelli" userId="ecf726b1934da71b" providerId="LiveId" clId="{B71F60E7-0DDB-42E6-818B-77B87849ADF3}" dt="2021-08-28T22:55:44.143" v="1630" actId="20577"/>
          <ac:spMkLst>
            <pc:docMk/>
            <pc:sldMk cId="3647836904" sldId="365"/>
            <ac:spMk id="6" creationId="{C199DEAE-E246-465A-8286-BB77B7369019}"/>
          </ac:spMkLst>
        </pc:spChg>
        <pc:spChg chg="add mod">
          <ac:chgData name="Syphax Ait oubelli" userId="ecf726b1934da71b" providerId="LiveId" clId="{B71F60E7-0DDB-42E6-818B-77B87849ADF3}" dt="2021-08-28T22:55:47.187" v="1632" actId="20577"/>
          <ac:spMkLst>
            <pc:docMk/>
            <pc:sldMk cId="3647836904" sldId="365"/>
            <ac:spMk id="7" creationId="{A004048C-BBEB-4B13-B4F9-533A469E6FD7}"/>
          </ac:spMkLst>
        </pc:spChg>
        <pc:spChg chg="add mod">
          <ac:chgData name="Syphax Ait oubelli" userId="ecf726b1934da71b" providerId="LiveId" clId="{B71F60E7-0DDB-42E6-818B-77B87849ADF3}" dt="2021-08-28T22:55:41.346" v="1629" actId="20577"/>
          <ac:spMkLst>
            <pc:docMk/>
            <pc:sldMk cId="3647836904" sldId="365"/>
            <ac:spMk id="8" creationId="{F2733163-3E37-4C11-82E1-5934FC7C3AAD}"/>
          </ac:spMkLst>
        </pc:spChg>
        <pc:spChg chg="add mod">
          <ac:chgData name="Syphax Ait oubelli" userId="ecf726b1934da71b" providerId="LiveId" clId="{B71F60E7-0DDB-42E6-818B-77B87849ADF3}" dt="2021-08-28T22:55:35.587" v="1623" actId="1076"/>
          <ac:spMkLst>
            <pc:docMk/>
            <pc:sldMk cId="3647836904" sldId="365"/>
            <ac:spMk id="9" creationId="{9C0AD0D8-71A4-417C-BBD4-0ADE5C537A6E}"/>
          </ac:spMkLst>
        </pc:spChg>
        <pc:spChg chg="add mod">
          <ac:chgData name="Syphax Ait oubelli" userId="ecf726b1934da71b" providerId="LiveId" clId="{B71F60E7-0DDB-42E6-818B-77B87849ADF3}" dt="2021-08-28T22:56:02.155" v="1636" actId="948"/>
          <ac:spMkLst>
            <pc:docMk/>
            <pc:sldMk cId="3647836904" sldId="365"/>
            <ac:spMk id="10" creationId="{557B01FF-B53C-441D-9893-1E8299348E35}"/>
          </ac:spMkLst>
        </pc:spChg>
        <pc:spChg chg="add mod">
          <ac:chgData name="Syphax Ait oubelli" userId="ecf726b1934da71b" providerId="LiveId" clId="{B71F60E7-0DDB-42E6-818B-77B87849ADF3}" dt="2021-08-28T22:55:59.010" v="1634" actId="1076"/>
          <ac:spMkLst>
            <pc:docMk/>
            <pc:sldMk cId="3647836904" sldId="365"/>
            <ac:spMk id="11" creationId="{D417C1D1-36FE-462F-A1C1-281F4EE1C077}"/>
          </ac:spMkLst>
        </pc:spChg>
        <pc:picChg chg="add mod">
          <ac:chgData name="Syphax Ait oubelli" userId="ecf726b1934da71b" providerId="LiveId" clId="{B71F60E7-0DDB-42E6-818B-77B87849ADF3}" dt="2021-08-28T22:54:38.040" v="1602"/>
          <ac:picMkLst>
            <pc:docMk/>
            <pc:sldMk cId="3647836904" sldId="365"/>
            <ac:picMk id="4" creationId="{2834CCBE-06AB-4C29-B9A1-96A4725AF488}"/>
          </ac:picMkLst>
        </pc:picChg>
      </pc:sldChg>
      <pc:sldChg chg="del">
        <pc:chgData name="Syphax Ait oubelli" userId="ecf726b1934da71b" providerId="LiveId" clId="{B71F60E7-0DDB-42E6-818B-77B87849ADF3}" dt="2021-08-28T18:08:13.376" v="0" actId="47"/>
        <pc:sldMkLst>
          <pc:docMk/>
          <pc:sldMk cId="4045911566" sldId="366"/>
        </pc:sldMkLst>
      </pc:sldChg>
      <pc:sldChg chg="addSp modSp add mod">
        <pc:chgData name="Syphax Ait oubelli" userId="ecf726b1934da71b" providerId="LiveId" clId="{B71F60E7-0DDB-42E6-818B-77B87849ADF3}" dt="2021-08-28T22:56:45.921" v="1651" actId="12789"/>
        <pc:sldMkLst>
          <pc:docMk/>
          <pc:sldMk cId="4082866921" sldId="366"/>
        </pc:sldMkLst>
        <pc:spChg chg="mod">
          <ac:chgData name="Syphax Ait oubelli" userId="ecf726b1934da71b" providerId="LiveId" clId="{B71F60E7-0DDB-42E6-818B-77B87849ADF3}" dt="2021-08-28T22:56:22.776" v="1638" actId="1076"/>
          <ac:spMkLst>
            <pc:docMk/>
            <pc:sldMk cId="4082866921" sldId="366"/>
            <ac:spMk id="2" creationId="{BE11999B-13D7-4C1C-8945-8322ADF8E4B8}"/>
          </ac:spMkLst>
        </pc:spChg>
        <pc:spChg chg="mod">
          <ac:chgData name="Syphax Ait oubelli" userId="ecf726b1934da71b" providerId="LiveId" clId="{B71F60E7-0DDB-42E6-818B-77B87849ADF3}" dt="2021-08-28T22:56:22.776" v="1638" actId="1076"/>
          <ac:spMkLst>
            <pc:docMk/>
            <pc:sldMk cId="4082866921" sldId="366"/>
            <ac:spMk id="6" creationId="{C199DEAE-E246-465A-8286-BB77B7369019}"/>
          </ac:spMkLst>
        </pc:spChg>
        <pc:spChg chg="mod">
          <ac:chgData name="Syphax Ait oubelli" userId="ecf726b1934da71b" providerId="LiveId" clId="{B71F60E7-0DDB-42E6-818B-77B87849ADF3}" dt="2021-08-28T22:56:22.776" v="1638" actId="1076"/>
          <ac:spMkLst>
            <pc:docMk/>
            <pc:sldMk cId="4082866921" sldId="366"/>
            <ac:spMk id="7" creationId="{A004048C-BBEB-4B13-B4F9-533A469E6FD7}"/>
          </ac:spMkLst>
        </pc:spChg>
        <pc:spChg chg="mod">
          <ac:chgData name="Syphax Ait oubelli" userId="ecf726b1934da71b" providerId="LiveId" clId="{B71F60E7-0DDB-42E6-818B-77B87849ADF3}" dt="2021-08-28T22:56:22.776" v="1638" actId="1076"/>
          <ac:spMkLst>
            <pc:docMk/>
            <pc:sldMk cId="4082866921" sldId="366"/>
            <ac:spMk id="8" creationId="{F2733163-3E37-4C11-82E1-5934FC7C3AAD}"/>
          </ac:spMkLst>
        </pc:spChg>
        <pc:spChg chg="mod">
          <ac:chgData name="Syphax Ait oubelli" userId="ecf726b1934da71b" providerId="LiveId" clId="{B71F60E7-0DDB-42E6-818B-77B87849ADF3}" dt="2021-08-28T22:56:22.776" v="1638" actId="1076"/>
          <ac:spMkLst>
            <pc:docMk/>
            <pc:sldMk cId="4082866921" sldId="366"/>
            <ac:spMk id="9" creationId="{9C0AD0D8-71A4-417C-BBD4-0ADE5C537A6E}"/>
          </ac:spMkLst>
        </pc:spChg>
        <pc:spChg chg="mod">
          <ac:chgData name="Syphax Ait oubelli" userId="ecf726b1934da71b" providerId="LiveId" clId="{B71F60E7-0DDB-42E6-818B-77B87849ADF3}" dt="2021-08-28T22:56:22.776" v="1638" actId="1076"/>
          <ac:spMkLst>
            <pc:docMk/>
            <pc:sldMk cId="4082866921" sldId="366"/>
            <ac:spMk id="10" creationId="{557B01FF-B53C-441D-9893-1E8299348E35}"/>
          </ac:spMkLst>
        </pc:spChg>
        <pc:spChg chg="mod">
          <ac:chgData name="Syphax Ait oubelli" userId="ecf726b1934da71b" providerId="LiveId" clId="{B71F60E7-0DDB-42E6-818B-77B87849ADF3}" dt="2021-08-28T22:56:22.776" v="1638" actId="1076"/>
          <ac:spMkLst>
            <pc:docMk/>
            <pc:sldMk cId="4082866921" sldId="366"/>
            <ac:spMk id="11" creationId="{D417C1D1-36FE-462F-A1C1-281F4EE1C077}"/>
          </ac:spMkLst>
        </pc:spChg>
        <pc:spChg chg="add mod">
          <ac:chgData name="Syphax Ait oubelli" userId="ecf726b1934da71b" providerId="LiveId" clId="{B71F60E7-0DDB-42E6-818B-77B87849ADF3}" dt="2021-08-28T22:56:45.921" v="1651" actId="12789"/>
          <ac:spMkLst>
            <pc:docMk/>
            <pc:sldMk cId="4082866921" sldId="366"/>
            <ac:spMk id="12" creationId="{5C717CC4-FD7A-4250-810C-623B37903E38}"/>
          </ac:spMkLst>
        </pc:spChg>
      </pc:sldChg>
      <pc:sldChg chg="del">
        <pc:chgData name="Syphax Ait oubelli" userId="ecf726b1934da71b" providerId="LiveId" clId="{B71F60E7-0DDB-42E6-818B-77B87849ADF3}" dt="2021-08-28T18:08:13.376" v="0" actId="47"/>
        <pc:sldMkLst>
          <pc:docMk/>
          <pc:sldMk cId="615178044" sldId="367"/>
        </pc:sldMkLst>
      </pc:sldChg>
      <pc:sldChg chg="addSp delSp modSp add mod">
        <pc:chgData name="Syphax Ait oubelli" userId="ecf726b1934da71b" providerId="LiveId" clId="{B71F60E7-0DDB-42E6-818B-77B87849ADF3}" dt="2021-08-29T09:32:29.043" v="4545"/>
        <pc:sldMkLst>
          <pc:docMk/>
          <pc:sldMk cId="4156340816" sldId="367"/>
        </pc:sldMkLst>
        <pc:spChg chg="mod topLvl">
          <ac:chgData name="Syphax Ait oubelli" userId="ecf726b1934da71b" providerId="LiveId" clId="{B71F60E7-0DDB-42E6-818B-77B87849ADF3}" dt="2021-08-28T23:05:51.410" v="1725"/>
          <ac:spMkLst>
            <pc:docMk/>
            <pc:sldMk cId="4156340816" sldId="367"/>
            <ac:spMk id="2" creationId="{2EF1AD09-A787-4A29-BFDA-BBE3345A9B20}"/>
          </ac:spMkLst>
        </pc:spChg>
        <pc:spChg chg="del">
          <ac:chgData name="Syphax Ait oubelli" userId="ecf726b1934da71b" providerId="LiveId" clId="{B71F60E7-0DDB-42E6-818B-77B87849ADF3}" dt="2021-08-28T23:01:24.370" v="1663" actId="478"/>
          <ac:spMkLst>
            <pc:docMk/>
            <pc:sldMk cId="4156340816" sldId="367"/>
            <ac:spMk id="3" creationId="{C8936033-D011-4A6A-A29D-D4DB4F926DA7}"/>
          </ac:spMkLst>
        </pc:spChg>
        <pc:spChg chg="add mod">
          <ac:chgData name="Syphax Ait oubelli" userId="ecf726b1934da71b" providerId="LiveId" clId="{B71F60E7-0DDB-42E6-818B-77B87849ADF3}" dt="2021-08-29T09:32:29.043" v="4545"/>
          <ac:spMkLst>
            <pc:docMk/>
            <pc:sldMk cId="4156340816" sldId="367"/>
            <ac:spMk id="4" creationId="{2434C871-44A6-4BE4-8DE0-8C101B830B9E}"/>
          </ac:spMkLst>
        </pc:spChg>
        <pc:spChg chg="del mod topLvl">
          <ac:chgData name="Syphax Ait oubelli" userId="ecf726b1934da71b" providerId="LiveId" clId="{B71F60E7-0DDB-42E6-818B-77B87849ADF3}" dt="2021-08-28T23:14:36.511" v="1770" actId="478"/>
          <ac:spMkLst>
            <pc:docMk/>
            <pc:sldMk cId="4156340816" sldId="367"/>
            <ac:spMk id="13" creationId="{2708DA76-CD76-4C5B-BAEF-A8E9C0306062}"/>
          </ac:spMkLst>
        </pc:spChg>
        <pc:spChg chg="del mod topLvl">
          <ac:chgData name="Syphax Ait oubelli" userId="ecf726b1934da71b" providerId="LiveId" clId="{B71F60E7-0DDB-42E6-818B-77B87849ADF3}" dt="2021-08-28T23:14:36.511" v="1770" actId="478"/>
          <ac:spMkLst>
            <pc:docMk/>
            <pc:sldMk cId="4156340816" sldId="367"/>
            <ac:spMk id="18" creationId="{DE53F814-AE52-4831-BAE0-D7CD11BD15B8}"/>
          </ac:spMkLst>
        </pc:spChg>
        <pc:spChg chg="del mod topLvl">
          <ac:chgData name="Syphax Ait oubelli" userId="ecf726b1934da71b" providerId="LiveId" clId="{B71F60E7-0DDB-42E6-818B-77B87849ADF3}" dt="2021-08-28T23:14:36.511" v="1770" actId="478"/>
          <ac:spMkLst>
            <pc:docMk/>
            <pc:sldMk cId="4156340816" sldId="367"/>
            <ac:spMk id="19" creationId="{8F425977-37C6-4279-B7B6-B0DF6F7402D7}"/>
          </ac:spMkLst>
        </pc:spChg>
        <pc:spChg chg="del mod topLvl">
          <ac:chgData name="Syphax Ait oubelli" userId="ecf726b1934da71b" providerId="LiveId" clId="{B71F60E7-0DDB-42E6-818B-77B87849ADF3}" dt="2021-08-28T23:14:36.511" v="1770" actId="478"/>
          <ac:spMkLst>
            <pc:docMk/>
            <pc:sldMk cId="4156340816" sldId="367"/>
            <ac:spMk id="20" creationId="{44AF0FB0-33C5-4F04-851C-39FCC0F2E2AC}"/>
          </ac:spMkLst>
        </pc:spChg>
        <pc:spChg chg="del mod topLvl">
          <ac:chgData name="Syphax Ait oubelli" userId="ecf726b1934da71b" providerId="LiveId" clId="{B71F60E7-0DDB-42E6-818B-77B87849ADF3}" dt="2021-08-28T23:14:36.511" v="1770" actId="478"/>
          <ac:spMkLst>
            <pc:docMk/>
            <pc:sldMk cId="4156340816" sldId="367"/>
            <ac:spMk id="21" creationId="{B51BABCF-9A49-48EA-80BE-7FDFA7EB49B1}"/>
          </ac:spMkLst>
        </pc:spChg>
        <pc:spChg chg="del mod topLvl">
          <ac:chgData name="Syphax Ait oubelli" userId="ecf726b1934da71b" providerId="LiveId" clId="{B71F60E7-0DDB-42E6-818B-77B87849ADF3}" dt="2021-08-28T23:14:36.511" v="1770" actId="478"/>
          <ac:spMkLst>
            <pc:docMk/>
            <pc:sldMk cId="4156340816" sldId="367"/>
            <ac:spMk id="22" creationId="{2140FB87-6094-4589-98EC-203E1566FEBF}"/>
          </ac:spMkLst>
        </pc:spChg>
        <pc:spChg chg="del mod topLvl">
          <ac:chgData name="Syphax Ait oubelli" userId="ecf726b1934da71b" providerId="LiveId" clId="{B71F60E7-0DDB-42E6-818B-77B87849ADF3}" dt="2021-08-28T23:14:36.511" v="1770" actId="478"/>
          <ac:spMkLst>
            <pc:docMk/>
            <pc:sldMk cId="4156340816" sldId="367"/>
            <ac:spMk id="23" creationId="{6A1436DC-A68F-4D4F-ACD7-AF96CA22B4FF}"/>
          </ac:spMkLst>
        </pc:spChg>
        <pc:spChg chg="del mod topLvl">
          <ac:chgData name="Syphax Ait oubelli" userId="ecf726b1934da71b" providerId="LiveId" clId="{B71F60E7-0DDB-42E6-818B-77B87849ADF3}" dt="2021-08-28T23:14:36.511" v="1770" actId="478"/>
          <ac:spMkLst>
            <pc:docMk/>
            <pc:sldMk cId="4156340816" sldId="367"/>
            <ac:spMk id="24" creationId="{55F3803A-D19A-4668-85EE-D8236D6E680C}"/>
          </ac:spMkLst>
        </pc:spChg>
        <pc:spChg chg="del mod topLvl">
          <ac:chgData name="Syphax Ait oubelli" userId="ecf726b1934da71b" providerId="LiveId" clId="{B71F60E7-0DDB-42E6-818B-77B87849ADF3}" dt="2021-08-28T23:14:36.511" v="1770" actId="478"/>
          <ac:spMkLst>
            <pc:docMk/>
            <pc:sldMk cId="4156340816" sldId="367"/>
            <ac:spMk id="25" creationId="{A6E1D522-F47B-406F-8548-AD21CE88F773}"/>
          </ac:spMkLst>
        </pc:spChg>
        <pc:spChg chg="del mod topLvl">
          <ac:chgData name="Syphax Ait oubelli" userId="ecf726b1934da71b" providerId="LiveId" clId="{B71F60E7-0DDB-42E6-818B-77B87849ADF3}" dt="2021-08-28T23:14:36.511" v="1770" actId="478"/>
          <ac:spMkLst>
            <pc:docMk/>
            <pc:sldMk cId="4156340816" sldId="367"/>
            <ac:spMk id="26" creationId="{35F27BDE-1A01-42BC-ABF1-EF4B3CABF583}"/>
          </ac:spMkLst>
        </pc:spChg>
        <pc:spChg chg="del mod topLvl">
          <ac:chgData name="Syphax Ait oubelli" userId="ecf726b1934da71b" providerId="LiveId" clId="{B71F60E7-0DDB-42E6-818B-77B87849ADF3}" dt="2021-08-28T23:14:36.511" v="1770" actId="478"/>
          <ac:spMkLst>
            <pc:docMk/>
            <pc:sldMk cId="4156340816" sldId="367"/>
            <ac:spMk id="27" creationId="{1CBCFB81-7CF5-4441-BD4A-6F097E2B16A8}"/>
          </ac:spMkLst>
        </pc:spChg>
        <pc:spChg chg="del mod topLvl">
          <ac:chgData name="Syphax Ait oubelli" userId="ecf726b1934da71b" providerId="LiveId" clId="{B71F60E7-0DDB-42E6-818B-77B87849ADF3}" dt="2021-08-28T23:14:36.511" v="1770" actId="478"/>
          <ac:spMkLst>
            <pc:docMk/>
            <pc:sldMk cId="4156340816" sldId="367"/>
            <ac:spMk id="28" creationId="{ED61A7FA-EDC4-4557-AF2E-8EE08780075D}"/>
          </ac:spMkLst>
        </pc:spChg>
        <pc:spChg chg="del mod topLvl">
          <ac:chgData name="Syphax Ait oubelli" userId="ecf726b1934da71b" providerId="LiveId" clId="{B71F60E7-0DDB-42E6-818B-77B87849ADF3}" dt="2021-08-28T23:14:36.511" v="1770" actId="478"/>
          <ac:spMkLst>
            <pc:docMk/>
            <pc:sldMk cId="4156340816" sldId="367"/>
            <ac:spMk id="29" creationId="{97E9F4B8-B779-4E08-9D71-AB7BC7A5C6D6}"/>
          </ac:spMkLst>
        </pc:spChg>
        <pc:spChg chg="del mod topLvl">
          <ac:chgData name="Syphax Ait oubelli" userId="ecf726b1934da71b" providerId="LiveId" clId="{B71F60E7-0DDB-42E6-818B-77B87849ADF3}" dt="2021-08-28T23:14:36.511" v="1770" actId="478"/>
          <ac:spMkLst>
            <pc:docMk/>
            <pc:sldMk cId="4156340816" sldId="367"/>
            <ac:spMk id="30" creationId="{9ADCFE91-A93E-4A7A-86AB-43021A79DE97}"/>
          </ac:spMkLst>
        </pc:spChg>
        <pc:spChg chg="del mod topLvl">
          <ac:chgData name="Syphax Ait oubelli" userId="ecf726b1934da71b" providerId="LiveId" clId="{B71F60E7-0DDB-42E6-818B-77B87849ADF3}" dt="2021-08-28T23:14:36.511" v="1770" actId="478"/>
          <ac:spMkLst>
            <pc:docMk/>
            <pc:sldMk cId="4156340816" sldId="367"/>
            <ac:spMk id="31" creationId="{FA2AE604-38DE-4F92-954C-34130A255440}"/>
          </ac:spMkLst>
        </pc:spChg>
        <pc:spChg chg="del mod topLvl">
          <ac:chgData name="Syphax Ait oubelli" userId="ecf726b1934da71b" providerId="LiveId" clId="{B71F60E7-0DDB-42E6-818B-77B87849ADF3}" dt="2021-08-28T23:14:36.511" v="1770" actId="478"/>
          <ac:spMkLst>
            <pc:docMk/>
            <pc:sldMk cId="4156340816" sldId="367"/>
            <ac:spMk id="32" creationId="{6BFF968B-D4FE-4958-A6E1-5BC60450384A}"/>
          </ac:spMkLst>
        </pc:spChg>
        <pc:spChg chg="del mod topLvl">
          <ac:chgData name="Syphax Ait oubelli" userId="ecf726b1934da71b" providerId="LiveId" clId="{B71F60E7-0DDB-42E6-818B-77B87849ADF3}" dt="2021-08-28T23:14:36.511" v="1770" actId="478"/>
          <ac:spMkLst>
            <pc:docMk/>
            <pc:sldMk cId="4156340816" sldId="367"/>
            <ac:spMk id="34" creationId="{6F7E3A56-865D-4013-8046-468B6170BEAE}"/>
          </ac:spMkLst>
        </pc:spChg>
        <pc:spChg chg="del mod topLvl">
          <ac:chgData name="Syphax Ait oubelli" userId="ecf726b1934da71b" providerId="LiveId" clId="{B71F60E7-0DDB-42E6-818B-77B87849ADF3}" dt="2021-08-28T23:14:36.511" v="1770" actId="478"/>
          <ac:spMkLst>
            <pc:docMk/>
            <pc:sldMk cId="4156340816" sldId="367"/>
            <ac:spMk id="37" creationId="{583D9FAF-0020-4454-9901-F08B59AB2CD8}"/>
          </ac:spMkLst>
        </pc:spChg>
        <pc:spChg chg="del mod topLvl">
          <ac:chgData name="Syphax Ait oubelli" userId="ecf726b1934da71b" providerId="LiveId" clId="{B71F60E7-0DDB-42E6-818B-77B87849ADF3}" dt="2021-08-28T23:14:36.511" v="1770" actId="478"/>
          <ac:spMkLst>
            <pc:docMk/>
            <pc:sldMk cId="4156340816" sldId="367"/>
            <ac:spMk id="39" creationId="{3F8314C3-EF89-45E0-9036-31AB62FD3853}"/>
          </ac:spMkLst>
        </pc:spChg>
        <pc:spChg chg="add del mod topLvl">
          <ac:chgData name="Syphax Ait oubelli" userId="ecf726b1934da71b" providerId="LiveId" clId="{B71F60E7-0DDB-42E6-818B-77B87849ADF3}" dt="2021-08-28T23:14:36.511" v="1770" actId="478"/>
          <ac:spMkLst>
            <pc:docMk/>
            <pc:sldMk cId="4156340816" sldId="367"/>
            <ac:spMk id="56" creationId="{6FC9BC8D-9FB5-4ED2-BC73-C781D94BD422}"/>
          </ac:spMkLst>
        </pc:spChg>
        <pc:spChg chg="add del mod topLvl">
          <ac:chgData name="Syphax Ait oubelli" userId="ecf726b1934da71b" providerId="LiveId" clId="{B71F60E7-0DDB-42E6-818B-77B87849ADF3}" dt="2021-08-28T23:14:36.511" v="1770" actId="478"/>
          <ac:spMkLst>
            <pc:docMk/>
            <pc:sldMk cId="4156340816" sldId="367"/>
            <ac:spMk id="57" creationId="{61DB7A5A-D957-4C8A-961E-4D8304A3C830}"/>
          </ac:spMkLst>
        </pc:spChg>
        <pc:spChg chg="add del mod topLvl">
          <ac:chgData name="Syphax Ait oubelli" userId="ecf726b1934da71b" providerId="LiveId" clId="{B71F60E7-0DDB-42E6-818B-77B87849ADF3}" dt="2021-08-28T23:14:36.511" v="1770" actId="478"/>
          <ac:spMkLst>
            <pc:docMk/>
            <pc:sldMk cId="4156340816" sldId="367"/>
            <ac:spMk id="59" creationId="{F6C7A507-8D6E-46CA-A49B-D37581BCF68D}"/>
          </ac:spMkLst>
        </pc:spChg>
        <pc:spChg chg="add del mod topLvl">
          <ac:chgData name="Syphax Ait oubelli" userId="ecf726b1934da71b" providerId="LiveId" clId="{B71F60E7-0DDB-42E6-818B-77B87849ADF3}" dt="2021-08-28T23:14:36.511" v="1770" actId="478"/>
          <ac:spMkLst>
            <pc:docMk/>
            <pc:sldMk cId="4156340816" sldId="367"/>
            <ac:spMk id="60" creationId="{F33C7910-CCA2-4AE9-9516-A2EF213D37EE}"/>
          </ac:spMkLst>
        </pc:spChg>
        <pc:spChg chg="add del mod topLvl">
          <ac:chgData name="Syphax Ait oubelli" userId="ecf726b1934da71b" providerId="LiveId" clId="{B71F60E7-0DDB-42E6-818B-77B87849ADF3}" dt="2021-08-28T23:14:36.511" v="1770" actId="478"/>
          <ac:spMkLst>
            <pc:docMk/>
            <pc:sldMk cId="4156340816" sldId="367"/>
            <ac:spMk id="93" creationId="{3DAA0282-BDE5-44C2-87FC-78070FB321FF}"/>
          </ac:spMkLst>
        </pc:spChg>
        <pc:spChg chg="add del mod topLvl">
          <ac:chgData name="Syphax Ait oubelli" userId="ecf726b1934da71b" providerId="LiveId" clId="{B71F60E7-0DDB-42E6-818B-77B87849ADF3}" dt="2021-08-28T23:14:36.511" v="1770" actId="478"/>
          <ac:spMkLst>
            <pc:docMk/>
            <pc:sldMk cId="4156340816" sldId="367"/>
            <ac:spMk id="94" creationId="{291A32F3-215A-4C9C-A676-541BC68C5A37}"/>
          </ac:spMkLst>
        </pc:spChg>
        <pc:spChg chg="add del mod topLvl">
          <ac:chgData name="Syphax Ait oubelli" userId="ecf726b1934da71b" providerId="LiveId" clId="{B71F60E7-0DDB-42E6-818B-77B87849ADF3}" dt="2021-08-28T23:14:36.511" v="1770" actId="478"/>
          <ac:spMkLst>
            <pc:docMk/>
            <pc:sldMk cId="4156340816" sldId="367"/>
            <ac:spMk id="95" creationId="{D0847FCB-A611-468F-8161-D042CE7D3668}"/>
          </ac:spMkLst>
        </pc:spChg>
        <pc:spChg chg="add del mod topLvl">
          <ac:chgData name="Syphax Ait oubelli" userId="ecf726b1934da71b" providerId="LiveId" clId="{B71F60E7-0DDB-42E6-818B-77B87849ADF3}" dt="2021-08-28T23:14:36.511" v="1770" actId="478"/>
          <ac:spMkLst>
            <pc:docMk/>
            <pc:sldMk cId="4156340816" sldId="367"/>
            <ac:spMk id="96" creationId="{682BBECA-50FD-4D5A-8F1E-59A3C4F1091F}"/>
          </ac:spMkLst>
        </pc:spChg>
        <pc:spChg chg="add del mod topLvl">
          <ac:chgData name="Syphax Ait oubelli" userId="ecf726b1934da71b" providerId="LiveId" clId="{B71F60E7-0DDB-42E6-818B-77B87849ADF3}" dt="2021-08-28T23:14:36.511" v="1770" actId="478"/>
          <ac:spMkLst>
            <pc:docMk/>
            <pc:sldMk cId="4156340816" sldId="367"/>
            <ac:spMk id="97" creationId="{6D674886-E416-4FD4-8463-4DDB6914C8B9}"/>
          </ac:spMkLst>
        </pc:spChg>
        <pc:spChg chg="add del mod topLvl">
          <ac:chgData name="Syphax Ait oubelli" userId="ecf726b1934da71b" providerId="LiveId" clId="{B71F60E7-0DDB-42E6-818B-77B87849ADF3}" dt="2021-08-28T23:14:36.511" v="1770" actId="478"/>
          <ac:spMkLst>
            <pc:docMk/>
            <pc:sldMk cId="4156340816" sldId="367"/>
            <ac:spMk id="98" creationId="{65A8A03D-33E7-4B25-BC56-26883240C17F}"/>
          </ac:spMkLst>
        </pc:spChg>
        <pc:spChg chg="add del mod topLvl">
          <ac:chgData name="Syphax Ait oubelli" userId="ecf726b1934da71b" providerId="LiveId" clId="{B71F60E7-0DDB-42E6-818B-77B87849ADF3}" dt="2021-08-28T23:14:36.511" v="1770" actId="478"/>
          <ac:spMkLst>
            <pc:docMk/>
            <pc:sldMk cId="4156340816" sldId="367"/>
            <ac:spMk id="99" creationId="{A5AD48C2-4E8F-4470-B72A-060E49FF2C51}"/>
          </ac:spMkLst>
        </pc:spChg>
        <pc:spChg chg="add del mod topLvl">
          <ac:chgData name="Syphax Ait oubelli" userId="ecf726b1934da71b" providerId="LiveId" clId="{B71F60E7-0DDB-42E6-818B-77B87849ADF3}" dt="2021-08-28T23:14:36.511" v="1770" actId="478"/>
          <ac:spMkLst>
            <pc:docMk/>
            <pc:sldMk cId="4156340816" sldId="367"/>
            <ac:spMk id="100" creationId="{8CA0419A-697E-4D59-8E38-C2D2666EE666}"/>
          </ac:spMkLst>
        </pc:spChg>
        <pc:spChg chg="add del mod topLvl">
          <ac:chgData name="Syphax Ait oubelli" userId="ecf726b1934da71b" providerId="LiveId" clId="{B71F60E7-0DDB-42E6-818B-77B87849ADF3}" dt="2021-08-28T23:14:36.511" v="1770" actId="478"/>
          <ac:spMkLst>
            <pc:docMk/>
            <pc:sldMk cId="4156340816" sldId="367"/>
            <ac:spMk id="101" creationId="{FC16FC16-BA46-44C5-8C61-9EF532637052}"/>
          </ac:spMkLst>
        </pc:spChg>
        <pc:spChg chg="add del mod topLvl">
          <ac:chgData name="Syphax Ait oubelli" userId="ecf726b1934da71b" providerId="LiveId" clId="{B71F60E7-0DDB-42E6-818B-77B87849ADF3}" dt="2021-08-28T23:14:36.511" v="1770" actId="478"/>
          <ac:spMkLst>
            <pc:docMk/>
            <pc:sldMk cId="4156340816" sldId="367"/>
            <ac:spMk id="102" creationId="{9C2149D5-F763-4523-8C49-BE133D68B728}"/>
          </ac:spMkLst>
        </pc:spChg>
        <pc:spChg chg="add del mod topLvl">
          <ac:chgData name="Syphax Ait oubelli" userId="ecf726b1934da71b" providerId="LiveId" clId="{B71F60E7-0DDB-42E6-818B-77B87849ADF3}" dt="2021-08-28T23:14:36.511" v="1770" actId="478"/>
          <ac:spMkLst>
            <pc:docMk/>
            <pc:sldMk cId="4156340816" sldId="367"/>
            <ac:spMk id="103" creationId="{DEECCD5A-5C19-42EE-8006-C5AE3DBB1308}"/>
          </ac:spMkLst>
        </pc:spChg>
        <pc:spChg chg="add del mod topLvl">
          <ac:chgData name="Syphax Ait oubelli" userId="ecf726b1934da71b" providerId="LiveId" clId="{B71F60E7-0DDB-42E6-818B-77B87849ADF3}" dt="2021-08-28T23:14:36.511" v="1770" actId="478"/>
          <ac:spMkLst>
            <pc:docMk/>
            <pc:sldMk cId="4156340816" sldId="367"/>
            <ac:spMk id="104" creationId="{DF86CF6E-8090-42CC-9E2E-9E799431D2E9}"/>
          </ac:spMkLst>
        </pc:spChg>
        <pc:spChg chg="add del mod topLvl">
          <ac:chgData name="Syphax Ait oubelli" userId="ecf726b1934da71b" providerId="LiveId" clId="{B71F60E7-0DDB-42E6-818B-77B87849ADF3}" dt="2021-08-28T23:14:36.511" v="1770" actId="478"/>
          <ac:spMkLst>
            <pc:docMk/>
            <pc:sldMk cId="4156340816" sldId="367"/>
            <ac:spMk id="105" creationId="{997B542F-249E-4B64-9AA4-8E875F8A19FB}"/>
          </ac:spMkLst>
        </pc:spChg>
        <pc:spChg chg="add del mod topLvl">
          <ac:chgData name="Syphax Ait oubelli" userId="ecf726b1934da71b" providerId="LiveId" clId="{B71F60E7-0DDB-42E6-818B-77B87849ADF3}" dt="2021-08-28T23:14:36.511" v="1770" actId="478"/>
          <ac:spMkLst>
            <pc:docMk/>
            <pc:sldMk cId="4156340816" sldId="367"/>
            <ac:spMk id="106" creationId="{D9D5F003-C805-4995-A883-F95F1F375F4C}"/>
          </ac:spMkLst>
        </pc:spChg>
        <pc:spChg chg="add del mod topLvl">
          <ac:chgData name="Syphax Ait oubelli" userId="ecf726b1934da71b" providerId="LiveId" clId="{B71F60E7-0DDB-42E6-818B-77B87849ADF3}" dt="2021-08-28T23:14:36.511" v="1770" actId="478"/>
          <ac:spMkLst>
            <pc:docMk/>
            <pc:sldMk cId="4156340816" sldId="367"/>
            <ac:spMk id="107" creationId="{2E699381-9C2F-432A-9FB6-9C3F4E78DCC2}"/>
          </ac:spMkLst>
        </pc:spChg>
        <pc:spChg chg="add del mod topLvl">
          <ac:chgData name="Syphax Ait oubelli" userId="ecf726b1934da71b" providerId="LiveId" clId="{B71F60E7-0DDB-42E6-818B-77B87849ADF3}" dt="2021-08-28T23:14:36.511" v="1770" actId="478"/>
          <ac:spMkLst>
            <pc:docMk/>
            <pc:sldMk cId="4156340816" sldId="367"/>
            <ac:spMk id="135" creationId="{938E0353-4CEF-4AEC-96EB-4A9DE6CE9F24}"/>
          </ac:spMkLst>
        </pc:spChg>
        <pc:spChg chg="add del mod topLvl">
          <ac:chgData name="Syphax Ait oubelli" userId="ecf726b1934da71b" providerId="LiveId" clId="{B71F60E7-0DDB-42E6-818B-77B87849ADF3}" dt="2021-08-28T23:14:36.511" v="1770" actId="478"/>
          <ac:spMkLst>
            <pc:docMk/>
            <pc:sldMk cId="4156340816" sldId="367"/>
            <ac:spMk id="136" creationId="{50CB276B-E892-4471-9155-29F65BC664A9}"/>
          </ac:spMkLst>
        </pc:spChg>
        <pc:spChg chg="add del mod topLvl">
          <ac:chgData name="Syphax Ait oubelli" userId="ecf726b1934da71b" providerId="LiveId" clId="{B71F60E7-0DDB-42E6-818B-77B87849ADF3}" dt="2021-08-28T23:14:36.511" v="1770" actId="478"/>
          <ac:spMkLst>
            <pc:docMk/>
            <pc:sldMk cId="4156340816" sldId="367"/>
            <ac:spMk id="137" creationId="{1DA7C945-BE86-4388-A0C3-F7E47FDAC661}"/>
          </ac:spMkLst>
        </pc:spChg>
        <pc:spChg chg="add del mod">
          <ac:chgData name="Syphax Ait oubelli" userId="ecf726b1934da71b" providerId="LiveId" clId="{B71F60E7-0DDB-42E6-818B-77B87849ADF3}" dt="2021-08-29T09:32:28.742" v="4544" actId="478"/>
          <ac:spMkLst>
            <pc:docMk/>
            <pc:sldMk cId="4156340816" sldId="367"/>
            <ac:spMk id="174" creationId="{10AA65FD-9AFE-4791-885F-B0E87D6A0F27}"/>
          </ac:spMkLst>
        </pc:spChg>
        <pc:grpChg chg="add del mod">
          <ac:chgData name="Syphax Ait oubelli" userId="ecf726b1934da71b" providerId="LiveId" clId="{B71F60E7-0DDB-42E6-818B-77B87849ADF3}" dt="2021-08-28T23:01:12.318" v="1661" actId="165"/>
          <ac:grpSpMkLst>
            <pc:docMk/>
            <pc:sldMk cId="4156340816" sldId="367"/>
            <ac:grpSpMk id="4" creationId="{DAE66C76-A800-4AA8-8FDD-DE876170D776}"/>
          </ac:grpSpMkLst>
        </pc:grpChg>
        <pc:grpChg chg="add del mod">
          <ac:chgData name="Syphax Ait oubelli" userId="ecf726b1934da71b" providerId="LiveId" clId="{B71F60E7-0DDB-42E6-818B-77B87849ADF3}" dt="2021-08-28T23:02:21.181" v="1675" actId="165"/>
          <ac:grpSpMkLst>
            <pc:docMk/>
            <pc:sldMk cId="4156340816" sldId="367"/>
            <ac:grpSpMk id="5" creationId="{9F7EB210-3777-4BA9-A51E-17DD7E26AF97}"/>
          </ac:grpSpMkLst>
        </pc:grpChg>
        <pc:grpChg chg="add del mod">
          <ac:chgData name="Syphax Ait oubelli" userId="ecf726b1934da71b" providerId="LiveId" clId="{B71F60E7-0DDB-42E6-818B-77B87849ADF3}" dt="2021-08-28T23:02:27.760" v="1679" actId="165"/>
          <ac:grpSpMkLst>
            <pc:docMk/>
            <pc:sldMk cId="4156340816" sldId="367"/>
            <ac:grpSpMk id="6" creationId="{0D2F3C0F-A216-48DC-8397-4ABC8B2839FC}"/>
          </ac:grpSpMkLst>
        </pc:grpChg>
        <pc:cxnChg chg="del mod topLvl">
          <ac:chgData name="Syphax Ait oubelli" userId="ecf726b1934da71b" providerId="LiveId" clId="{B71F60E7-0DDB-42E6-818B-77B87849ADF3}" dt="2021-08-28T23:14:36.511" v="1770" actId="478"/>
          <ac:cxnSpMkLst>
            <pc:docMk/>
            <pc:sldMk cId="4156340816" sldId="367"/>
            <ac:cxnSpMk id="40" creationId="{8E1BE425-CFB1-4DB5-9C87-492F5C904764}"/>
          </ac:cxnSpMkLst>
        </pc:cxnChg>
        <pc:cxnChg chg="del mod topLvl">
          <ac:chgData name="Syphax Ait oubelli" userId="ecf726b1934da71b" providerId="LiveId" clId="{B71F60E7-0DDB-42E6-818B-77B87849ADF3}" dt="2021-08-28T23:14:36.511" v="1770" actId="478"/>
          <ac:cxnSpMkLst>
            <pc:docMk/>
            <pc:sldMk cId="4156340816" sldId="367"/>
            <ac:cxnSpMk id="46" creationId="{77466ED3-50E2-4AC0-8646-5C0E87C12CE8}"/>
          </ac:cxnSpMkLst>
        </pc:cxnChg>
        <pc:cxnChg chg="del mod topLvl">
          <ac:chgData name="Syphax Ait oubelli" userId="ecf726b1934da71b" providerId="LiveId" clId="{B71F60E7-0DDB-42E6-818B-77B87849ADF3}" dt="2021-08-28T23:14:36.511" v="1770" actId="478"/>
          <ac:cxnSpMkLst>
            <pc:docMk/>
            <pc:sldMk cId="4156340816" sldId="367"/>
            <ac:cxnSpMk id="49" creationId="{C5E7C092-CE86-4E62-8FFD-157E17D53539}"/>
          </ac:cxnSpMkLst>
        </pc:cxnChg>
        <pc:cxnChg chg="del mod topLvl">
          <ac:chgData name="Syphax Ait oubelli" userId="ecf726b1934da71b" providerId="LiveId" clId="{B71F60E7-0DDB-42E6-818B-77B87849ADF3}" dt="2021-08-28T23:14:36.511" v="1770" actId="478"/>
          <ac:cxnSpMkLst>
            <pc:docMk/>
            <pc:sldMk cId="4156340816" sldId="367"/>
            <ac:cxnSpMk id="52" creationId="{50237F27-9DC6-48E7-A96D-400A7D1E3811}"/>
          </ac:cxnSpMkLst>
        </pc:cxnChg>
        <pc:cxnChg chg="del mod topLvl">
          <ac:chgData name="Syphax Ait oubelli" userId="ecf726b1934da71b" providerId="LiveId" clId="{B71F60E7-0DDB-42E6-818B-77B87849ADF3}" dt="2021-08-28T23:14:36.511" v="1770" actId="478"/>
          <ac:cxnSpMkLst>
            <pc:docMk/>
            <pc:sldMk cId="4156340816" sldId="367"/>
            <ac:cxnSpMk id="55" creationId="{E915ABB8-71B0-4CD4-9BED-FB604A04EBBE}"/>
          </ac:cxnSpMkLst>
        </pc:cxnChg>
        <pc:cxnChg chg="del mod topLvl">
          <ac:chgData name="Syphax Ait oubelli" userId="ecf726b1934da71b" providerId="LiveId" clId="{B71F60E7-0DDB-42E6-818B-77B87849ADF3}" dt="2021-08-28T23:14:36.511" v="1770" actId="478"/>
          <ac:cxnSpMkLst>
            <pc:docMk/>
            <pc:sldMk cId="4156340816" sldId="367"/>
            <ac:cxnSpMk id="58" creationId="{1654457F-4884-4DE9-A863-7CFB3D3B5588}"/>
          </ac:cxnSpMkLst>
        </pc:cxnChg>
        <pc:cxnChg chg="del mod topLvl">
          <ac:chgData name="Syphax Ait oubelli" userId="ecf726b1934da71b" providerId="LiveId" clId="{B71F60E7-0DDB-42E6-818B-77B87849ADF3}" dt="2021-08-28T23:14:36.511" v="1770" actId="478"/>
          <ac:cxnSpMkLst>
            <pc:docMk/>
            <pc:sldMk cId="4156340816" sldId="367"/>
            <ac:cxnSpMk id="61" creationId="{5ED443CF-289D-465E-9A2B-A4F15C95E0FC}"/>
          </ac:cxnSpMkLst>
        </pc:cxnChg>
        <pc:cxnChg chg="del mod topLvl">
          <ac:chgData name="Syphax Ait oubelli" userId="ecf726b1934da71b" providerId="LiveId" clId="{B71F60E7-0DDB-42E6-818B-77B87849ADF3}" dt="2021-08-28T23:14:36.511" v="1770" actId="478"/>
          <ac:cxnSpMkLst>
            <pc:docMk/>
            <pc:sldMk cId="4156340816" sldId="367"/>
            <ac:cxnSpMk id="62" creationId="{B11EE222-772D-43D7-8462-99CD564F1FBE}"/>
          </ac:cxnSpMkLst>
        </pc:cxnChg>
        <pc:cxnChg chg="del mod topLvl">
          <ac:chgData name="Syphax Ait oubelli" userId="ecf726b1934da71b" providerId="LiveId" clId="{B71F60E7-0DDB-42E6-818B-77B87849ADF3}" dt="2021-08-28T23:14:36.511" v="1770" actId="478"/>
          <ac:cxnSpMkLst>
            <pc:docMk/>
            <pc:sldMk cId="4156340816" sldId="367"/>
            <ac:cxnSpMk id="63" creationId="{AC7549D2-F225-423B-B4D0-65887094276E}"/>
          </ac:cxnSpMkLst>
        </pc:cxnChg>
        <pc:cxnChg chg="del mod topLvl">
          <ac:chgData name="Syphax Ait oubelli" userId="ecf726b1934da71b" providerId="LiveId" clId="{B71F60E7-0DDB-42E6-818B-77B87849ADF3}" dt="2021-08-28T23:14:36.511" v="1770" actId="478"/>
          <ac:cxnSpMkLst>
            <pc:docMk/>
            <pc:sldMk cId="4156340816" sldId="367"/>
            <ac:cxnSpMk id="64" creationId="{7D4B3943-466F-4269-B0F8-E3C46F6EA64C}"/>
          </ac:cxnSpMkLst>
        </pc:cxnChg>
        <pc:cxnChg chg="del mod topLvl">
          <ac:chgData name="Syphax Ait oubelli" userId="ecf726b1934da71b" providerId="LiveId" clId="{B71F60E7-0DDB-42E6-818B-77B87849ADF3}" dt="2021-08-28T23:14:36.511" v="1770" actId="478"/>
          <ac:cxnSpMkLst>
            <pc:docMk/>
            <pc:sldMk cId="4156340816" sldId="367"/>
            <ac:cxnSpMk id="65" creationId="{F6540F59-4612-43AA-8258-476AC6F421B2}"/>
          </ac:cxnSpMkLst>
        </pc:cxnChg>
        <pc:cxnChg chg="del mod topLvl">
          <ac:chgData name="Syphax Ait oubelli" userId="ecf726b1934da71b" providerId="LiveId" clId="{B71F60E7-0DDB-42E6-818B-77B87849ADF3}" dt="2021-08-28T23:14:36.511" v="1770" actId="478"/>
          <ac:cxnSpMkLst>
            <pc:docMk/>
            <pc:sldMk cId="4156340816" sldId="367"/>
            <ac:cxnSpMk id="66" creationId="{F719078E-9E8F-4A0C-88F1-83B459665D59}"/>
          </ac:cxnSpMkLst>
        </pc:cxnChg>
        <pc:cxnChg chg="del mod topLvl">
          <ac:chgData name="Syphax Ait oubelli" userId="ecf726b1934da71b" providerId="LiveId" clId="{B71F60E7-0DDB-42E6-818B-77B87849ADF3}" dt="2021-08-28T23:14:36.511" v="1770" actId="478"/>
          <ac:cxnSpMkLst>
            <pc:docMk/>
            <pc:sldMk cId="4156340816" sldId="367"/>
            <ac:cxnSpMk id="67" creationId="{EEB3D52C-08D0-4740-87DD-E511B67E2508}"/>
          </ac:cxnSpMkLst>
        </pc:cxnChg>
        <pc:cxnChg chg="del mod topLvl">
          <ac:chgData name="Syphax Ait oubelli" userId="ecf726b1934da71b" providerId="LiveId" clId="{B71F60E7-0DDB-42E6-818B-77B87849ADF3}" dt="2021-08-28T23:14:36.511" v="1770" actId="478"/>
          <ac:cxnSpMkLst>
            <pc:docMk/>
            <pc:sldMk cId="4156340816" sldId="367"/>
            <ac:cxnSpMk id="68" creationId="{CDD812BE-8616-4C70-8538-412AD196C42C}"/>
          </ac:cxnSpMkLst>
        </pc:cxnChg>
        <pc:cxnChg chg="del mod topLvl">
          <ac:chgData name="Syphax Ait oubelli" userId="ecf726b1934da71b" providerId="LiveId" clId="{B71F60E7-0DDB-42E6-818B-77B87849ADF3}" dt="2021-08-28T23:14:36.511" v="1770" actId="478"/>
          <ac:cxnSpMkLst>
            <pc:docMk/>
            <pc:sldMk cId="4156340816" sldId="367"/>
            <ac:cxnSpMk id="69" creationId="{79F698B9-267E-4392-80CA-040D4D1CE3AB}"/>
          </ac:cxnSpMkLst>
        </pc:cxnChg>
        <pc:cxnChg chg="del mod topLvl">
          <ac:chgData name="Syphax Ait oubelli" userId="ecf726b1934da71b" providerId="LiveId" clId="{B71F60E7-0DDB-42E6-818B-77B87849ADF3}" dt="2021-08-28T23:14:36.511" v="1770" actId="478"/>
          <ac:cxnSpMkLst>
            <pc:docMk/>
            <pc:sldMk cId="4156340816" sldId="367"/>
            <ac:cxnSpMk id="70" creationId="{8AE26588-3E34-4B96-835A-C68F9C18F6F9}"/>
          </ac:cxnSpMkLst>
        </pc:cxnChg>
        <pc:cxnChg chg="del mod topLvl">
          <ac:chgData name="Syphax Ait oubelli" userId="ecf726b1934da71b" providerId="LiveId" clId="{B71F60E7-0DDB-42E6-818B-77B87849ADF3}" dt="2021-08-28T23:14:36.511" v="1770" actId="478"/>
          <ac:cxnSpMkLst>
            <pc:docMk/>
            <pc:sldMk cId="4156340816" sldId="367"/>
            <ac:cxnSpMk id="71" creationId="{EC9A1ECA-E784-41A3-84AC-AE001644FEB6}"/>
          </ac:cxnSpMkLst>
        </pc:cxnChg>
        <pc:cxnChg chg="del mod topLvl">
          <ac:chgData name="Syphax Ait oubelli" userId="ecf726b1934da71b" providerId="LiveId" clId="{B71F60E7-0DDB-42E6-818B-77B87849ADF3}" dt="2021-08-28T23:14:36.511" v="1770" actId="478"/>
          <ac:cxnSpMkLst>
            <pc:docMk/>
            <pc:sldMk cId="4156340816" sldId="367"/>
            <ac:cxnSpMk id="72" creationId="{E4DC49D5-DF58-4BEB-8B84-EE034D31D32C}"/>
          </ac:cxnSpMkLst>
        </pc:cxnChg>
        <pc:cxnChg chg="del mod topLvl">
          <ac:chgData name="Syphax Ait oubelli" userId="ecf726b1934da71b" providerId="LiveId" clId="{B71F60E7-0DDB-42E6-818B-77B87849ADF3}" dt="2021-08-28T23:14:36.511" v="1770" actId="478"/>
          <ac:cxnSpMkLst>
            <pc:docMk/>
            <pc:sldMk cId="4156340816" sldId="367"/>
            <ac:cxnSpMk id="73" creationId="{DCE4A205-07AA-42EE-B9E2-9506875A3C18}"/>
          </ac:cxnSpMkLst>
        </pc:cxnChg>
        <pc:cxnChg chg="del mod topLvl">
          <ac:chgData name="Syphax Ait oubelli" userId="ecf726b1934da71b" providerId="LiveId" clId="{B71F60E7-0DDB-42E6-818B-77B87849ADF3}" dt="2021-08-28T23:14:36.511" v="1770" actId="478"/>
          <ac:cxnSpMkLst>
            <pc:docMk/>
            <pc:sldMk cId="4156340816" sldId="367"/>
            <ac:cxnSpMk id="74" creationId="{EDA297D5-D58C-47BC-A5F1-C216E7E2E73A}"/>
          </ac:cxnSpMkLst>
        </pc:cxnChg>
        <pc:cxnChg chg="add del mod topLvl">
          <ac:chgData name="Syphax Ait oubelli" userId="ecf726b1934da71b" providerId="LiveId" clId="{B71F60E7-0DDB-42E6-818B-77B87849ADF3}" dt="2021-08-28T23:14:36.511" v="1770" actId="478"/>
          <ac:cxnSpMkLst>
            <pc:docMk/>
            <pc:sldMk cId="4156340816" sldId="367"/>
            <ac:cxnSpMk id="75" creationId="{24425F88-38C0-4C95-9A0B-0CFF7FA4E077}"/>
          </ac:cxnSpMkLst>
        </pc:cxnChg>
        <pc:cxnChg chg="del mod topLvl">
          <ac:chgData name="Syphax Ait oubelli" userId="ecf726b1934da71b" providerId="LiveId" clId="{B71F60E7-0DDB-42E6-818B-77B87849ADF3}" dt="2021-08-28T23:14:36.511" v="1770" actId="478"/>
          <ac:cxnSpMkLst>
            <pc:docMk/>
            <pc:sldMk cId="4156340816" sldId="367"/>
            <ac:cxnSpMk id="76" creationId="{3F1FEA92-0EC4-4149-9326-55ADBC7BD74A}"/>
          </ac:cxnSpMkLst>
        </pc:cxnChg>
        <pc:cxnChg chg="add del mod topLvl">
          <ac:chgData name="Syphax Ait oubelli" userId="ecf726b1934da71b" providerId="LiveId" clId="{B71F60E7-0DDB-42E6-818B-77B87849ADF3}" dt="2021-08-28T23:14:36.511" v="1770" actId="478"/>
          <ac:cxnSpMkLst>
            <pc:docMk/>
            <pc:sldMk cId="4156340816" sldId="367"/>
            <ac:cxnSpMk id="77" creationId="{D21E4855-FF4E-4CC1-89EB-E2813A80A196}"/>
          </ac:cxnSpMkLst>
        </pc:cxnChg>
        <pc:cxnChg chg="del mod topLvl">
          <ac:chgData name="Syphax Ait oubelli" userId="ecf726b1934da71b" providerId="LiveId" clId="{B71F60E7-0DDB-42E6-818B-77B87849ADF3}" dt="2021-08-28T23:14:36.511" v="1770" actId="478"/>
          <ac:cxnSpMkLst>
            <pc:docMk/>
            <pc:sldMk cId="4156340816" sldId="367"/>
            <ac:cxnSpMk id="78" creationId="{324BBE19-535F-4379-9301-AF19E2FCD2FA}"/>
          </ac:cxnSpMkLst>
        </pc:cxnChg>
        <pc:cxnChg chg="add del mod topLvl">
          <ac:chgData name="Syphax Ait oubelli" userId="ecf726b1934da71b" providerId="LiveId" clId="{B71F60E7-0DDB-42E6-818B-77B87849ADF3}" dt="2021-08-28T23:14:36.511" v="1770" actId="478"/>
          <ac:cxnSpMkLst>
            <pc:docMk/>
            <pc:sldMk cId="4156340816" sldId="367"/>
            <ac:cxnSpMk id="79" creationId="{249DD223-FA29-4D5D-96CB-D46F7F7AAC7B}"/>
          </ac:cxnSpMkLst>
        </pc:cxnChg>
        <pc:cxnChg chg="del mod topLvl">
          <ac:chgData name="Syphax Ait oubelli" userId="ecf726b1934da71b" providerId="LiveId" clId="{B71F60E7-0DDB-42E6-818B-77B87849ADF3}" dt="2021-08-28T23:14:36.511" v="1770" actId="478"/>
          <ac:cxnSpMkLst>
            <pc:docMk/>
            <pc:sldMk cId="4156340816" sldId="367"/>
            <ac:cxnSpMk id="80" creationId="{3B95B65D-61D3-44D1-8632-F3FBCCFD96BA}"/>
          </ac:cxnSpMkLst>
        </pc:cxnChg>
        <pc:cxnChg chg="del mod topLvl">
          <ac:chgData name="Syphax Ait oubelli" userId="ecf726b1934da71b" providerId="LiveId" clId="{B71F60E7-0DDB-42E6-818B-77B87849ADF3}" dt="2021-08-28T23:14:36.511" v="1770" actId="478"/>
          <ac:cxnSpMkLst>
            <pc:docMk/>
            <pc:sldMk cId="4156340816" sldId="367"/>
            <ac:cxnSpMk id="81" creationId="{34C1D08A-5F90-48AE-9C83-E271EDF67077}"/>
          </ac:cxnSpMkLst>
        </pc:cxnChg>
        <pc:cxnChg chg="del mod topLvl">
          <ac:chgData name="Syphax Ait oubelli" userId="ecf726b1934da71b" providerId="LiveId" clId="{B71F60E7-0DDB-42E6-818B-77B87849ADF3}" dt="2021-08-28T23:14:36.511" v="1770" actId="478"/>
          <ac:cxnSpMkLst>
            <pc:docMk/>
            <pc:sldMk cId="4156340816" sldId="367"/>
            <ac:cxnSpMk id="82" creationId="{6500FEC8-5B81-4A68-8FB8-4B5677201D23}"/>
          </ac:cxnSpMkLst>
        </pc:cxnChg>
        <pc:cxnChg chg="add del mod topLvl">
          <ac:chgData name="Syphax Ait oubelli" userId="ecf726b1934da71b" providerId="LiveId" clId="{B71F60E7-0DDB-42E6-818B-77B87849ADF3}" dt="2021-08-28T23:14:36.511" v="1770" actId="478"/>
          <ac:cxnSpMkLst>
            <pc:docMk/>
            <pc:sldMk cId="4156340816" sldId="367"/>
            <ac:cxnSpMk id="83" creationId="{1872F545-EF66-431C-AEA7-34526101BE1F}"/>
          </ac:cxnSpMkLst>
        </pc:cxnChg>
        <pc:cxnChg chg="del mod topLvl">
          <ac:chgData name="Syphax Ait oubelli" userId="ecf726b1934da71b" providerId="LiveId" clId="{B71F60E7-0DDB-42E6-818B-77B87849ADF3}" dt="2021-08-28T23:14:36.511" v="1770" actId="478"/>
          <ac:cxnSpMkLst>
            <pc:docMk/>
            <pc:sldMk cId="4156340816" sldId="367"/>
            <ac:cxnSpMk id="84" creationId="{CF0313A0-283B-4892-9F12-B05D5BB04FC1}"/>
          </ac:cxnSpMkLst>
        </pc:cxnChg>
        <pc:cxnChg chg="del mod topLvl">
          <ac:chgData name="Syphax Ait oubelli" userId="ecf726b1934da71b" providerId="LiveId" clId="{B71F60E7-0DDB-42E6-818B-77B87849ADF3}" dt="2021-08-28T23:14:36.511" v="1770" actId="478"/>
          <ac:cxnSpMkLst>
            <pc:docMk/>
            <pc:sldMk cId="4156340816" sldId="367"/>
            <ac:cxnSpMk id="85" creationId="{55CF22F9-B839-4376-92EC-BACBDFFA2E21}"/>
          </ac:cxnSpMkLst>
        </pc:cxnChg>
        <pc:cxnChg chg="del mod topLvl">
          <ac:chgData name="Syphax Ait oubelli" userId="ecf726b1934da71b" providerId="LiveId" clId="{B71F60E7-0DDB-42E6-818B-77B87849ADF3}" dt="2021-08-28T23:14:36.511" v="1770" actId="478"/>
          <ac:cxnSpMkLst>
            <pc:docMk/>
            <pc:sldMk cId="4156340816" sldId="367"/>
            <ac:cxnSpMk id="86" creationId="{6615F312-6622-4837-9FC5-59ED46BBE67E}"/>
          </ac:cxnSpMkLst>
        </pc:cxnChg>
        <pc:cxnChg chg="del mod topLvl">
          <ac:chgData name="Syphax Ait oubelli" userId="ecf726b1934da71b" providerId="LiveId" clId="{B71F60E7-0DDB-42E6-818B-77B87849ADF3}" dt="2021-08-28T23:14:36.511" v="1770" actId="478"/>
          <ac:cxnSpMkLst>
            <pc:docMk/>
            <pc:sldMk cId="4156340816" sldId="367"/>
            <ac:cxnSpMk id="87" creationId="{B5316A1E-419F-4FC9-91A6-7025FFE58AAE}"/>
          </ac:cxnSpMkLst>
        </pc:cxnChg>
        <pc:cxnChg chg="del mod topLvl">
          <ac:chgData name="Syphax Ait oubelli" userId="ecf726b1934da71b" providerId="LiveId" clId="{B71F60E7-0DDB-42E6-818B-77B87849ADF3}" dt="2021-08-28T23:14:36.511" v="1770" actId="478"/>
          <ac:cxnSpMkLst>
            <pc:docMk/>
            <pc:sldMk cId="4156340816" sldId="367"/>
            <ac:cxnSpMk id="88" creationId="{A62F9CC7-34EC-43E6-883C-2B84FA0F371B}"/>
          </ac:cxnSpMkLst>
        </pc:cxnChg>
        <pc:cxnChg chg="del mod topLvl">
          <ac:chgData name="Syphax Ait oubelli" userId="ecf726b1934da71b" providerId="LiveId" clId="{B71F60E7-0DDB-42E6-818B-77B87849ADF3}" dt="2021-08-28T23:14:36.511" v="1770" actId="478"/>
          <ac:cxnSpMkLst>
            <pc:docMk/>
            <pc:sldMk cId="4156340816" sldId="367"/>
            <ac:cxnSpMk id="89" creationId="{B90BC1F8-F51D-48A0-AA2C-0F04F109792A}"/>
          </ac:cxnSpMkLst>
        </pc:cxnChg>
        <pc:cxnChg chg="add del mod topLvl">
          <ac:chgData name="Syphax Ait oubelli" userId="ecf726b1934da71b" providerId="LiveId" clId="{B71F60E7-0DDB-42E6-818B-77B87849ADF3}" dt="2021-08-28T23:14:36.511" v="1770" actId="478"/>
          <ac:cxnSpMkLst>
            <pc:docMk/>
            <pc:sldMk cId="4156340816" sldId="367"/>
            <ac:cxnSpMk id="90" creationId="{BD6DD809-B41B-4683-BFA3-DDB5D350D585}"/>
          </ac:cxnSpMkLst>
        </pc:cxnChg>
        <pc:cxnChg chg="add del mod topLvl">
          <ac:chgData name="Syphax Ait oubelli" userId="ecf726b1934da71b" providerId="LiveId" clId="{B71F60E7-0DDB-42E6-818B-77B87849ADF3}" dt="2021-08-28T23:14:36.511" v="1770" actId="478"/>
          <ac:cxnSpMkLst>
            <pc:docMk/>
            <pc:sldMk cId="4156340816" sldId="367"/>
            <ac:cxnSpMk id="91" creationId="{D7EBCF86-3E04-454B-9BFF-B881E7A57398}"/>
          </ac:cxnSpMkLst>
        </pc:cxnChg>
        <pc:cxnChg chg="add del mod topLvl">
          <ac:chgData name="Syphax Ait oubelli" userId="ecf726b1934da71b" providerId="LiveId" clId="{B71F60E7-0DDB-42E6-818B-77B87849ADF3}" dt="2021-08-28T23:14:36.511" v="1770" actId="478"/>
          <ac:cxnSpMkLst>
            <pc:docMk/>
            <pc:sldMk cId="4156340816" sldId="367"/>
            <ac:cxnSpMk id="92" creationId="{6E639BBC-CE86-4BC6-90BF-C50704DFDA1D}"/>
          </ac:cxnSpMkLst>
        </pc:cxnChg>
        <pc:cxnChg chg="add del mod topLvl">
          <ac:chgData name="Syphax Ait oubelli" userId="ecf726b1934da71b" providerId="LiveId" clId="{B71F60E7-0DDB-42E6-818B-77B87849ADF3}" dt="2021-08-28T23:14:36.511" v="1770" actId="478"/>
          <ac:cxnSpMkLst>
            <pc:docMk/>
            <pc:sldMk cId="4156340816" sldId="367"/>
            <ac:cxnSpMk id="108" creationId="{E9716DBA-D6FE-4FF2-B4A6-2A19E55258F5}"/>
          </ac:cxnSpMkLst>
        </pc:cxnChg>
        <pc:cxnChg chg="add del mod topLvl">
          <ac:chgData name="Syphax Ait oubelli" userId="ecf726b1934da71b" providerId="LiveId" clId="{B71F60E7-0DDB-42E6-818B-77B87849ADF3}" dt="2021-08-28T23:14:36.511" v="1770" actId="478"/>
          <ac:cxnSpMkLst>
            <pc:docMk/>
            <pc:sldMk cId="4156340816" sldId="367"/>
            <ac:cxnSpMk id="109" creationId="{813D8E09-A0E9-4587-8373-81AFEA1FD04D}"/>
          </ac:cxnSpMkLst>
        </pc:cxnChg>
        <pc:cxnChg chg="add del mod topLvl">
          <ac:chgData name="Syphax Ait oubelli" userId="ecf726b1934da71b" providerId="LiveId" clId="{B71F60E7-0DDB-42E6-818B-77B87849ADF3}" dt="2021-08-28T23:14:36.511" v="1770" actId="478"/>
          <ac:cxnSpMkLst>
            <pc:docMk/>
            <pc:sldMk cId="4156340816" sldId="367"/>
            <ac:cxnSpMk id="110" creationId="{8A4A048C-3B30-437D-BADE-13B91E82DCA5}"/>
          </ac:cxnSpMkLst>
        </pc:cxnChg>
        <pc:cxnChg chg="add del mod topLvl">
          <ac:chgData name="Syphax Ait oubelli" userId="ecf726b1934da71b" providerId="LiveId" clId="{B71F60E7-0DDB-42E6-818B-77B87849ADF3}" dt="2021-08-28T23:14:36.511" v="1770" actId="478"/>
          <ac:cxnSpMkLst>
            <pc:docMk/>
            <pc:sldMk cId="4156340816" sldId="367"/>
            <ac:cxnSpMk id="111" creationId="{F031B600-A0B9-44C3-B5A1-D196876272EB}"/>
          </ac:cxnSpMkLst>
        </pc:cxnChg>
        <pc:cxnChg chg="add del mod topLvl">
          <ac:chgData name="Syphax Ait oubelli" userId="ecf726b1934da71b" providerId="LiveId" clId="{B71F60E7-0DDB-42E6-818B-77B87849ADF3}" dt="2021-08-28T23:14:36.511" v="1770" actId="478"/>
          <ac:cxnSpMkLst>
            <pc:docMk/>
            <pc:sldMk cId="4156340816" sldId="367"/>
            <ac:cxnSpMk id="112" creationId="{86528CDC-FFB4-422E-ABEF-A525C18DFCA0}"/>
          </ac:cxnSpMkLst>
        </pc:cxnChg>
        <pc:cxnChg chg="add del mod topLvl">
          <ac:chgData name="Syphax Ait oubelli" userId="ecf726b1934da71b" providerId="LiveId" clId="{B71F60E7-0DDB-42E6-818B-77B87849ADF3}" dt="2021-08-28T23:14:36.511" v="1770" actId="478"/>
          <ac:cxnSpMkLst>
            <pc:docMk/>
            <pc:sldMk cId="4156340816" sldId="367"/>
            <ac:cxnSpMk id="113" creationId="{2F38C998-BACB-44D3-AC7A-7B08D0A6DDB4}"/>
          </ac:cxnSpMkLst>
        </pc:cxnChg>
        <pc:cxnChg chg="add del mod topLvl">
          <ac:chgData name="Syphax Ait oubelli" userId="ecf726b1934da71b" providerId="LiveId" clId="{B71F60E7-0DDB-42E6-818B-77B87849ADF3}" dt="2021-08-28T23:14:36.511" v="1770" actId="478"/>
          <ac:cxnSpMkLst>
            <pc:docMk/>
            <pc:sldMk cId="4156340816" sldId="367"/>
            <ac:cxnSpMk id="114" creationId="{F290EF91-C365-4467-A631-98D26A34E6C8}"/>
          </ac:cxnSpMkLst>
        </pc:cxnChg>
        <pc:cxnChg chg="add del mod topLvl">
          <ac:chgData name="Syphax Ait oubelli" userId="ecf726b1934da71b" providerId="LiveId" clId="{B71F60E7-0DDB-42E6-818B-77B87849ADF3}" dt="2021-08-28T23:14:36.511" v="1770" actId="478"/>
          <ac:cxnSpMkLst>
            <pc:docMk/>
            <pc:sldMk cId="4156340816" sldId="367"/>
            <ac:cxnSpMk id="115" creationId="{EE1AB095-6B81-4AB1-A7CE-652D9BAE70DD}"/>
          </ac:cxnSpMkLst>
        </pc:cxnChg>
        <pc:cxnChg chg="add del mod topLvl">
          <ac:chgData name="Syphax Ait oubelli" userId="ecf726b1934da71b" providerId="LiveId" clId="{B71F60E7-0DDB-42E6-818B-77B87849ADF3}" dt="2021-08-28T23:14:36.511" v="1770" actId="478"/>
          <ac:cxnSpMkLst>
            <pc:docMk/>
            <pc:sldMk cId="4156340816" sldId="367"/>
            <ac:cxnSpMk id="116" creationId="{9D747D72-65E7-46D5-BC82-B012B6DA903D}"/>
          </ac:cxnSpMkLst>
        </pc:cxnChg>
        <pc:cxnChg chg="add del mod topLvl">
          <ac:chgData name="Syphax Ait oubelli" userId="ecf726b1934da71b" providerId="LiveId" clId="{B71F60E7-0DDB-42E6-818B-77B87849ADF3}" dt="2021-08-28T23:14:36.511" v="1770" actId="478"/>
          <ac:cxnSpMkLst>
            <pc:docMk/>
            <pc:sldMk cId="4156340816" sldId="367"/>
            <ac:cxnSpMk id="117" creationId="{D234FA22-A8B6-49A0-B39B-9EB321355C5C}"/>
          </ac:cxnSpMkLst>
        </pc:cxnChg>
        <pc:cxnChg chg="add del mod topLvl">
          <ac:chgData name="Syphax Ait oubelli" userId="ecf726b1934da71b" providerId="LiveId" clId="{B71F60E7-0DDB-42E6-818B-77B87849ADF3}" dt="2021-08-28T23:14:36.511" v="1770" actId="478"/>
          <ac:cxnSpMkLst>
            <pc:docMk/>
            <pc:sldMk cId="4156340816" sldId="367"/>
            <ac:cxnSpMk id="118" creationId="{0D6C8499-235C-4F56-AEE9-C65C0965FA35}"/>
          </ac:cxnSpMkLst>
        </pc:cxnChg>
        <pc:cxnChg chg="add del mod topLvl">
          <ac:chgData name="Syphax Ait oubelli" userId="ecf726b1934da71b" providerId="LiveId" clId="{B71F60E7-0DDB-42E6-818B-77B87849ADF3}" dt="2021-08-28T23:14:36.511" v="1770" actId="478"/>
          <ac:cxnSpMkLst>
            <pc:docMk/>
            <pc:sldMk cId="4156340816" sldId="367"/>
            <ac:cxnSpMk id="119" creationId="{CD3FADA4-0AF0-4D9E-B5F9-B650B904F8E3}"/>
          </ac:cxnSpMkLst>
        </pc:cxnChg>
        <pc:cxnChg chg="add del mod topLvl">
          <ac:chgData name="Syphax Ait oubelli" userId="ecf726b1934da71b" providerId="LiveId" clId="{B71F60E7-0DDB-42E6-818B-77B87849ADF3}" dt="2021-08-28T23:14:36.511" v="1770" actId="478"/>
          <ac:cxnSpMkLst>
            <pc:docMk/>
            <pc:sldMk cId="4156340816" sldId="367"/>
            <ac:cxnSpMk id="120" creationId="{D1AA61F3-F48F-4B88-8DA5-0B03FBC92D91}"/>
          </ac:cxnSpMkLst>
        </pc:cxnChg>
        <pc:cxnChg chg="add del mod topLvl">
          <ac:chgData name="Syphax Ait oubelli" userId="ecf726b1934da71b" providerId="LiveId" clId="{B71F60E7-0DDB-42E6-818B-77B87849ADF3}" dt="2021-08-28T23:14:36.511" v="1770" actId="478"/>
          <ac:cxnSpMkLst>
            <pc:docMk/>
            <pc:sldMk cId="4156340816" sldId="367"/>
            <ac:cxnSpMk id="121" creationId="{F31EB7DA-EF78-4DCC-94B9-7416967565C5}"/>
          </ac:cxnSpMkLst>
        </pc:cxnChg>
        <pc:cxnChg chg="add del mod topLvl">
          <ac:chgData name="Syphax Ait oubelli" userId="ecf726b1934da71b" providerId="LiveId" clId="{B71F60E7-0DDB-42E6-818B-77B87849ADF3}" dt="2021-08-28T23:14:36.511" v="1770" actId="478"/>
          <ac:cxnSpMkLst>
            <pc:docMk/>
            <pc:sldMk cId="4156340816" sldId="367"/>
            <ac:cxnSpMk id="122" creationId="{D64CCFB8-921E-49E4-82DC-7DF2929113D9}"/>
          </ac:cxnSpMkLst>
        </pc:cxnChg>
        <pc:cxnChg chg="add del mod topLvl">
          <ac:chgData name="Syphax Ait oubelli" userId="ecf726b1934da71b" providerId="LiveId" clId="{B71F60E7-0DDB-42E6-818B-77B87849ADF3}" dt="2021-08-28T23:14:36.511" v="1770" actId="478"/>
          <ac:cxnSpMkLst>
            <pc:docMk/>
            <pc:sldMk cId="4156340816" sldId="367"/>
            <ac:cxnSpMk id="123" creationId="{AE3ADD21-DF41-4CE0-ADA3-8E6A0EF48018}"/>
          </ac:cxnSpMkLst>
        </pc:cxnChg>
        <pc:cxnChg chg="add del mod topLvl">
          <ac:chgData name="Syphax Ait oubelli" userId="ecf726b1934da71b" providerId="LiveId" clId="{B71F60E7-0DDB-42E6-818B-77B87849ADF3}" dt="2021-08-28T23:14:36.511" v="1770" actId="478"/>
          <ac:cxnSpMkLst>
            <pc:docMk/>
            <pc:sldMk cId="4156340816" sldId="367"/>
            <ac:cxnSpMk id="124" creationId="{F4A4081D-BFCB-4C91-986B-B30FDF897C8D}"/>
          </ac:cxnSpMkLst>
        </pc:cxnChg>
        <pc:cxnChg chg="add del mod topLvl">
          <ac:chgData name="Syphax Ait oubelli" userId="ecf726b1934da71b" providerId="LiveId" clId="{B71F60E7-0DDB-42E6-818B-77B87849ADF3}" dt="2021-08-28T23:14:36.511" v="1770" actId="478"/>
          <ac:cxnSpMkLst>
            <pc:docMk/>
            <pc:sldMk cId="4156340816" sldId="367"/>
            <ac:cxnSpMk id="125" creationId="{1C6EC515-21DB-4637-9689-ED8CD79D4DB1}"/>
          </ac:cxnSpMkLst>
        </pc:cxnChg>
        <pc:cxnChg chg="add del mod topLvl">
          <ac:chgData name="Syphax Ait oubelli" userId="ecf726b1934da71b" providerId="LiveId" clId="{B71F60E7-0DDB-42E6-818B-77B87849ADF3}" dt="2021-08-28T23:14:36.511" v="1770" actId="478"/>
          <ac:cxnSpMkLst>
            <pc:docMk/>
            <pc:sldMk cId="4156340816" sldId="367"/>
            <ac:cxnSpMk id="126" creationId="{C1E2E81D-BF15-4FC1-83AC-614FF94C93B8}"/>
          </ac:cxnSpMkLst>
        </pc:cxnChg>
        <pc:cxnChg chg="add del mod topLvl">
          <ac:chgData name="Syphax Ait oubelli" userId="ecf726b1934da71b" providerId="LiveId" clId="{B71F60E7-0DDB-42E6-818B-77B87849ADF3}" dt="2021-08-28T23:14:36.511" v="1770" actId="478"/>
          <ac:cxnSpMkLst>
            <pc:docMk/>
            <pc:sldMk cId="4156340816" sldId="367"/>
            <ac:cxnSpMk id="127" creationId="{BDE0A8A8-8FC2-4720-A615-C556194CEE6F}"/>
          </ac:cxnSpMkLst>
        </pc:cxnChg>
        <pc:cxnChg chg="add del mod topLvl">
          <ac:chgData name="Syphax Ait oubelli" userId="ecf726b1934da71b" providerId="LiveId" clId="{B71F60E7-0DDB-42E6-818B-77B87849ADF3}" dt="2021-08-28T23:14:36.511" v="1770" actId="478"/>
          <ac:cxnSpMkLst>
            <pc:docMk/>
            <pc:sldMk cId="4156340816" sldId="367"/>
            <ac:cxnSpMk id="128" creationId="{EC56BE79-749C-46BB-891D-21CF28ADC3ED}"/>
          </ac:cxnSpMkLst>
        </pc:cxnChg>
        <pc:cxnChg chg="add del mod topLvl">
          <ac:chgData name="Syphax Ait oubelli" userId="ecf726b1934da71b" providerId="LiveId" clId="{B71F60E7-0DDB-42E6-818B-77B87849ADF3}" dt="2021-08-28T23:14:36.511" v="1770" actId="478"/>
          <ac:cxnSpMkLst>
            <pc:docMk/>
            <pc:sldMk cId="4156340816" sldId="367"/>
            <ac:cxnSpMk id="129" creationId="{1BB3A79D-874B-430C-97AF-95C83F4AB16B}"/>
          </ac:cxnSpMkLst>
        </pc:cxnChg>
        <pc:cxnChg chg="add del mod topLvl">
          <ac:chgData name="Syphax Ait oubelli" userId="ecf726b1934da71b" providerId="LiveId" clId="{B71F60E7-0DDB-42E6-818B-77B87849ADF3}" dt="2021-08-28T23:14:36.511" v="1770" actId="478"/>
          <ac:cxnSpMkLst>
            <pc:docMk/>
            <pc:sldMk cId="4156340816" sldId="367"/>
            <ac:cxnSpMk id="130" creationId="{0FC43E1B-5B8F-453A-A623-9B44E7833D9B}"/>
          </ac:cxnSpMkLst>
        </pc:cxnChg>
        <pc:cxnChg chg="add del mod topLvl">
          <ac:chgData name="Syphax Ait oubelli" userId="ecf726b1934da71b" providerId="LiveId" clId="{B71F60E7-0DDB-42E6-818B-77B87849ADF3}" dt="2021-08-28T23:14:36.511" v="1770" actId="478"/>
          <ac:cxnSpMkLst>
            <pc:docMk/>
            <pc:sldMk cId="4156340816" sldId="367"/>
            <ac:cxnSpMk id="131" creationId="{9401E363-4929-4980-962A-327ABDF34124}"/>
          </ac:cxnSpMkLst>
        </pc:cxnChg>
        <pc:cxnChg chg="add del mod topLvl">
          <ac:chgData name="Syphax Ait oubelli" userId="ecf726b1934da71b" providerId="LiveId" clId="{B71F60E7-0DDB-42E6-818B-77B87849ADF3}" dt="2021-08-28T23:14:36.511" v="1770" actId="478"/>
          <ac:cxnSpMkLst>
            <pc:docMk/>
            <pc:sldMk cId="4156340816" sldId="367"/>
            <ac:cxnSpMk id="132" creationId="{916B1D62-23B6-4F54-B143-22758452B680}"/>
          </ac:cxnSpMkLst>
        </pc:cxnChg>
        <pc:cxnChg chg="add del mod topLvl">
          <ac:chgData name="Syphax Ait oubelli" userId="ecf726b1934da71b" providerId="LiveId" clId="{B71F60E7-0DDB-42E6-818B-77B87849ADF3}" dt="2021-08-28T23:14:36.511" v="1770" actId="478"/>
          <ac:cxnSpMkLst>
            <pc:docMk/>
            <pc:sldMk cId="4156340816" sldId="367"/>
            <ac:cxnSpMk id="133" creationId="{AC438639-2347-4CE0-8BBC-6A21692D765C}"/>
          </ac:cxnSpMkLst>
        </pc:cxnChg>
        <pc:cxnChg chg="add del mod topLvl">
          <ac:chgData name="Syphax Ait oubelli" userId="ecf726b1934da71b" providerId="LiveId" clId="{B71F60E7-0DDB-42E6-818B-77B87849ADF3}" dt="2021-08-28T23:14:36.511" v="1770" actId="478"/>
          <ac:cxnSpMkLst>
            <pc:docMk/>
            <pc:sldMk cId="4156340816" sldId="367"/>
            <ac:cxnSpMk id="134" creationId="{25AA13BF-02D1-4A9A-B8BF-48911DDF2142}"/>
          </ac:cxnSpMkLst>
        </pc:cxnChg>
        <pc:cxnChg chg="add del mod topLvl">
          <ac:chgData name="Syphax Ait oubelli" userId="ecf726b1934da71b" providerId="LiveId" clId="{B71F60E7-0DDB-42E6-818B-77B87849ADF3}" dt="2021-08-28T23:14:36.511" v="1770" actId="478"/>
          <ac:cxnSpMkLst>
            <pc:docMk/>
            <pc:sldMk cId="4156340816" sldId="367"/>
            <ac:cxnSpMk id="138" creationId="{25056734-447C-4A09-A20E-98B93417D4B4}"/>
          </ac:cxnSpMkLst>
        </pc:cxnChg>
        <pc:cxnChg chg="add del mod topLvl">
          <ac:chgData name="Syphax Ait oubelli" userId="ecf726b1934da71b" providerId="LiveId" clId="{B71F60E7-0DDB-42E6-818B-77B87849ADF3}" dt="2021-08-28T23:14:36.511" v="1770" actId="478"/>
          <ac:cxnSpMkLst>
            <pc:docMk/>
            <pc:sldMk cId="4156340816" sldId="367"/>
            <ac:cxnSpMk id="139" creationId="{4476316A-4304-4DB1-9BCC-F873A5016E06}"/>
          </ac:cxnSpMkLst>
        </pc:cxnChg>
        <pc:cxnChg chg="add del mod topLvl">
          <ac:chgData name="Syphax Ait oubelli" userId="ecf726b1934da71b" providerId="LiveId" clId="{B71F60E7-0DDB-42E6-818B-77B87849ADF3}" dt="2021-08-28T23:14:36.511" v="1770" actId="478"/>
          <ac:cxnSpMkLst>
            <pc:docMk/>
            <pc:sldMk cId="4156340816" sldId="367"/>
            <ac:cxnSpMk id="140" creationId="{CD4E8DB2-E5C0-47E0-8D41-69FF8780DBC0}"/>
          </ac:cxnSpMkLst>
        </pc:cxnChg>
        <pc:cxnChg chg="add del mod topLvl">
          <ac:chgData name="Syphax Ait oubelli" userId="ecf726b1934da71b" providerId="LiveId" clId="{B71F60E7-0DDB-42E6-818B-77B87849ADF3}" dt="2021-08-28T23:14:36.511" v="1770" actId="478"/>
          <ac:cxnSpMkLst>
            <pc:docMk/>
            <pc:sldMk cId="4156340816" sldId="367"/>
            <ac:cxnSpMk id="141" creationId="{1D2B4501-BD18-45F2-A155-4D88A203672E}"/>
          </ac:cxnSpMkLst>
        </pc:cxnChg>
        <pc:cxnChg chg="add del mod topLvl">
          <ac:chgData name="Syphax Ait oubelli" userId="ecf726b1934da71b" providerId="LiveId" clId="{B71F60E7-0DDB-42E6-818B-77B87849ADF3}" dt="2021-08-28T23:14:36.511" v="1770" actId="478"/>
          <ac:cxnSpMkLst>
            <pc:docMk/>
            <pc:sldMk cId="4156340816" sldId="367"/>
            <ac:cxnSpMk id="142" creationId="{C98C7584-F270-4E63-908C-9FAEBD57208C}"/>
          </ac:cxnSpMkLst>
        </pc:cxnChg>
        <pc:cxnChg chg="add del mod topLvl">
          <ac:chgData name="Syphax Ait oubelli" userId="ecf726b1934da71b" providerId="LiveId" clId="{B71F60E7-0DDB-42E6-818B-77B87849ADF3}" dt="2021-08-28T23:14:36.511" v="1770" actId="478"/>
          <ac:cxnSpMkLst>
            <pc:docMk/>
            <pc:sldMk cId="4156340816" sldId="367"/>
            <ac:cxnSpMk id="143" creationId="{DDDF05F2-9F43-4859-B791-8A56C027E41B}"/>
          </ac:cxnSpMkLst>
        </pc:cxnChg>
        <pc:cxnChg chg="add del mod">
          <ac:chgData name="Syphax Ait oubelli" userId="ecf726b1934da71b" providerId="LiveId" clId="{B71F60E7-0DDB-42E6-818B-77B87849ADF3}" dt="2021-08-28T23:14:36.511" v="1770" actId="478"/>
          <ac:cxnSpMkLst>
            <pc:docMk/>
            <pc:sldMk cId="4156340816" sldId="367"/>
            <ac:cxnSpMk id="144" creationId="{439326A9-06BF-4AE0-915B-2B63B111FCEB}"/>
          </ac:cxnSpMkLst>
        </pc:cxnChg>
        <pc:cxnChg chg="add del mod">
          <ac:chgData name="Syphax Ait oubelli" userId="ecf726b1934da71b" providerId="LiveId" clId="{B71F60E7-0DDB-42E6-818B-77B87849ADF3}" dt="2021-08-28T23:14:36.511" v="1770" actId="478"/>
          <ac:cxnSpMkLst>
            <pc:docMk/>
            <pc:sldMk cId="4156340816" sldId="367"/>
            <ac:cxnSpMk id="145" creationId="{1EC301DB-3FCD-45EB-A1C8-38C222B7B74E}"/>
          </ac:cxnSpMkLst>
        </pc:cxnChg>
        <pc:cxnChg chg="add del mod">
          <ac:chgData name="Syphax Ait oubelli" userId="ecf726b1934da71b" providerId="LiveId" clId="{B71F60E7-0DDB-42E6-818B-77B87849ADF3}" dt="2021-08-28T23:14:36.511" v="1770" actId="478"/>
          <ac:cxnSpMkLst>
            <pc:docMk/>
            <pc:sldMk cId="4156340816" sldId="367"/>
            <ac:cxnSpMk id="146" creationId="{5FBA1F4D-F181-420C-BC4D-236D52A02B2A}"/>
          </ac:cxnSpMkLst>
        </pc:cxnChg>
        <pc:cxnChg chg="add del mod">
          <ac:chgData name="Syphax Ait oubelli" userId="ecf726b1934da71b" providerId="LiveId" clId="{B71F60E7-0DDB-42E6-818B-77B87849ADF3}" dt="2021-08-28T23:14:36.511" v="1770" actId="478"/>
          <ac:cxnSpMkLst>
            <pc:docMk/>
            <pc:sldMk cId="4156340816" sldId="367"/>
            <ac:cxnSpMk id="147" creationId="{C2BAF3D3-B4F4-4B60-B0FA-D600861BCCA4}"/>
          </ac:cxnSpMkLst>
        </pc:cxnChg>
        <pc:cxnChg chg="add del mod">
          <ac:chgData name="Syphax Ait oubelli" userId="ecf726b1934da71b" providerId="LiveId" clId="{B71F60E7-0DDB-42E6-818B-77B87849ADF3}" dt="2021-08-28T23:14:36.511" v="1770" actId="478"/>
          <ac:cxnSpMkLst>
            <pc:docMk/>
            <pc:sldMk cId="4156340816" sldId="367"/>
            <ac:cxnSpMk id="148" creationId="{EF763310-D5C5-4F26-ABD0-57A7FE878434}"/>
          </ac:cxnSpMkLst>
        </pc:cxnChg>
        <pc:cxnChg chg="add del mod">
          <ac:chgData name="Syphax Ait oubelli" userId="ecf726b1934da71b" providerId="LiveId" clId="{B71F60E7-0DDB-42E6-818B-77B87849ADF3}" dt="2021-08-28T23:14:36.511" v="1770" actId="478"/>
          <ac:cxnSpMkLst>
            <pc:docMk/>
            <pc:sldMk cId="4156340816" sldId="367"/>
            <ac:cxnSpMk id="149" creationId="{FAF502EE-A1D6-4D5B-B7A5-6CC8F978FD30}"/>
          </ac:cxnSpMkLst>
        </pc:cxnChg>
        <pc:cxnChg chg="add del mod">
          <ac:chgData name="Syphax Ait oubelli" userId="ecf726b1934da71b" providerId="LiveId" clId="{B71F60E7-0DDB-42E6-818B-77B87849ADF3}" dt="2021-08-28T23:14:36.511" v="1770" actId="478"/>
          <ac:cxnSpMkLst>
            <pc:docMk/>
            <pc:sldMk cId="4156340816" sldId="367"/>
            <ac:cxnSpMk id="150" creationId="{3BAF3DC0-DB94-4CAE-AF88-689BBC9548F5}"/>
          </ac:cxnSpMkLst>
        </pc:cxnChg>
        <pc:cxnChg chg="add del mod">
          <ac:chgData name="Syphax Ait oubelli" userId="ecf726b1934da71b" providerId="LiveId" clId="{B71F60E7-0DDB-42E6-818B-77B87849ADF3}" dt="2021-08-28T23:14:36.511" v="1770" actId="478"/>
          <ac:cxnSpMkLst>
            <pc:docMk/>
            <pc:sldMk cId="4156340816" sldId="367"/>
            <ac:cxnSpMk id="151" creationId="{7994A5B6-B9CB-4553-809A-EC748253BE49}"/>
          </ac:cxnSpMkLst>
        </pc:cxnChg>
        <pc:cxnChg chg="add del mod">
          <ac:chgData name="Syphax Ait oubelli" userId="ecf726b1934da71b" providerId="LiveId" clId="{B71F60E7-0DDB-42E6-818B-77B87849ADF3}" dt="2021-08-28T23:14:36.511" v="1770" actId="478"/>
          <ac:cxnSpMkLst>
            <pc:docMk/>
            <pc:sldMk cId="4156340816" sldId="367"/>
            <ac:cxnSpMk id="152" creationId="{5157B8CA-9015-4C01-8AB8-A358EB887F4B}"/>
          </ac:cxnSpMkLst>
        </pc:cxnChg>
        <pc:cxnChg chg="add del mod">
          <ac:chgData name="Syphax Ait oubelli" userId="ecf726b1934da71b" providerId="LiveId" clId="{B71F60E7-0DDB-42E6-818B-77B87849ADF3}" dt="2021-08-28T23:14:36.511" v="1770" actId="478"/>
          <ac:cxnSpMkLst>
            <pc:docMk/>
            <pc:sldMk cId="4156340816" sldId="367"/>
            <ac:cxnSpMk id="153" creationId="{C1CA2857-F524-45AD-BDE4-EB5B9DE3B8C6}"/>
          </ac:cxnSpMkLst>
        </pc:cxnChg>
        <pc:cxnChg chg="add del mod">
          <ac:chgData name="Syphax Ait oubelli" userId="ecf726b1934da71b" providerId="LiveId" clId="{B71F60E7-0DDB-42E6-818B-77B87849ADF3}" dt="2021-08-28T23:14:36.511" v="1770" actId="478"/>
          <ac:cxnSpMkLst>
            <pc:docMk/>
            <pc:sldMk cId="4156340816" sldId="367"/>
            <ac:cxnSpMk id="154" creationId="{AA67EA57-AD1E-4C87-808A-B8559C29C3D0}"/>
          </ac:cxnSpMkLst>
        </pc:cxnChg>
        <pc:cxnChg chg="add del mod">
          <ac:chgData name="Syphax Ait oubelli" userId="ecf726b1934da71b" providerId="LiveId" clId="{B71F60E7-0DDB-42E6-818B-77B87849ADF3}" dt="2021-08-28T23:14:36.511" v="1770" actId="478"/>
          <ac:cxnSpMkLst>
            <pc:docMk/>
            <pc:sldMk cId="4156340816" sldId="367"/>
            <ac:cxnSpMk id="155" creationId="{DC7688EC-1BC6-40E8-9532-DABA3EB4C6B5}"/>
          </ac:cxnSpMkLst>
        </pc:cxnChg>
        <pc:cxnChg chg="add del mod">
          <ac:chgData name="Syphax Ait oubelli" userId="ecf726b1934da71b" providerId="LiveId" clId="{B71F60E7-0DDB-42E6-818B-77B87849ADF3}" dt="2021-08-28T23:14:36.511" v="1770" actId="478"/>
          <ac:cxnSpMkLst>
            <pc:docMk/>
            <pc:sldMk cId="4156340816" sldId="367"/>
            <ac:cxnSpMk id="156" creationId="{0D86C857-A5D0-405D-A108-DB908BAAAD00}"/>
          </ac:cxnSpMkLst>
        </pc:cxnChg>
        <pc:cxnChg chg="add del mod">
          <ac:chgData name="Syphax Ait oubelli" userId="ecf726b1934da71b" providerId="LiveId" clId="{B71F60E7-0DDB-42E6-818B-77B87849ADF3}" dt="2021-08-28T23:14:36.511" v="1770" actId="478"/>
          <ac:cxnSpMkLst>
            <pc:docMk/>
            <pc:sldMk cId="4156340816" sldId="367"/>
            <ac:cxnSpMk id="157" creationId="{BECB736F-F7C1-4DC8-BDDA-A0F2F456381D}"/>
          </ac:cxnSpMkLst>
        </pc:cxnChg>
        <pc:cxnChg chg="add del mod">
          <ac:chgData name="Syphax Ait oubelli" userId="ecf726b1934da71b" providerId="LiveId" clId="{B71F60E7-0DDB-42E6-818B-77B87849ADF3}" dt="2021-08-28T23:14:36.511" v="1770" actId="478"/>
          <ac:cxnSpMkLst>
            <pc:docMk/>
            <pc:sldMk cId="4156340816" sldId="367"/>
            <ac:cxnSpMk id="158" creationId="{444D36A5-AD93-474F-B8DA-9DA15016C802}"/>
          </ac:cxnSpMkLst>
        </pc:cxnChg>
        <pc:cxnChg chg="add del mod">
          <ac:chgData name="Syphax Ait oubelli" userId="ecf726b1934da71b" providerId="LiveId" clId="{B71F60E7-0DDB-42E6-818B-77B87849ADF3}" dt="2021-08-28T23:14:36.511" v="1770" actId="478"/>
          <ac:cxnSpMkLst>
            <pc:docMk/>
            <pc:sldMk cId="4156340816" sldId="367"/>
            <ac:cxnSpMk id="159" creationId="{F4F705FE-B7E6-4927-917F-DBB680D0FE62}"/>
          </ac:cxnSpMkLst>
        </pc:cxnChg>
        <pc:cxnChg chg="add del mod">
          <ac:chgData name="Syphax Ait oubelli" userId="ecf726b1934da71b" providerId="LiveId" clId="{B71F60E7-0DDB-42E6-818B-77B87849ADF3}" dt="2021-08-28T23:14:36.511" v="1770" actId="478"/>
          <ac:cxnSpMkLst>
            <pc:docMk/>
            <pc:sldMk cId="4156340816" sldId="367"/>
            <ac:cxnSpMk id="160" creationId="{9B0F9086-D6A5-4301-A3EE-F178D6B75FCC}"/>
          </ac:cxnSpMkLst>
        </pc:cxnChg>
        <pc:cxnChg chg="add del mod">
          <ac:chgData name="Syphax Ait oubelli" userId="ecf726b1934da71b" providerId="LiveId" clId="{B71F60E7-0DDB-42E6-818B-77B87849ADF3}" dt="2021-08-28T23:14:36.511" v="1770" actId="478"/>
          <ac:cxnSpMkLst>
            <pc:docMk/>
            <pc:sldMk cId="4156340816" sldId="367"/>
            <ac:cxnSpMk id="161" creationId="{07E085D8-C4EA-40B8-ABCF-C33CB82F6BC8}"/>
          </ac:cxnSpMkLst>
        </pc:cxnChg>
        <pc:cxnChg chg="add del mod">
          <ac:chgData name="Syphax Ait oubelli" userId="ecf726b1934da71b" providerId="LiveId" clId="{B71F60E7-0DDB-42E6-818B-77B87849ADF3}" dt="2021-08-28T23:14:36.511" v="1770" actId="478"/>
          <ac:cxnSpMkLst>
            <pc:docMk/>
            <pc:sldMk cId="4156340816" sldId="367"/>
            <ac:cxnSpMk id="162" creationId="{1BD8B288-DBF6-4610-97A8-EBA815C5AA6A}"/>
          </ac:cxnSpMkLst>
        </pc:cxnChg>
        <pc:cxnChg chg="add del mod">
          <ac:chgData name="Syphax Ait oubelli" userId="ecf726b1934da71b" providerId="LiveId" clId="{B71F60E7-0DDB-42E6-818B-77B87849ADF3}" dt="2021-08-28T23:14:36.511" v="1770" actId="478"/>
          <ac:cxnSpMkLst>
            <pc:docMk/>
            <pc:sldMk cId="4156340816" sldId="367"/>
            <ac:cxnSpMk id="163" creationId="{280BDD94-4453-403F-9426-E7BCECB52267}"/>
          </ac:cxnSpMkLst>
        </pc:cxnChg>
        <pc:cxnChg chg="add del mod">
          <ac:chgData name="Syphax Ait oubelli" userId="ecf726b1934da71b" providerId="LiveId" clId="{B71F60E7-0DDB-42E6-818B-77B87849ADF3}" dt="2021-08-28T23:14:36.511" v="1770" actId="478"/>
          <ac:cxnSpMkLst>
            <pc:docMk/>
            <pc:sldMk cId="4156340816" sldId="367"/>
            <ac:cxnSpMk id="164" creationId="{043DF190-2439-43E9-80B7-63F193C19778}"/>
          </ac:cxnSpMkLst>
        </pc:cxnChg>
        <pc:cxnChg chg="add del mod">
          <ac:chgData name="Syphax Ait oubelli" userId="ecf726b1934da71b" providerId="LiveId" clId="{B71F60E7-0DDB-42E6-818B-77B87849ADF3}" dt="2021-08-28T23:14:36.511" v="1770" actId="478"/>
          <ac:cxnSpMkLst>
            <pc:docMk/>
            <pc:sldMk cId="4156340816" sldId="367"/>
            <ac:cxnSpMk id="165" creationId="{EB6A9D94-6B2C-4B35-81F7-91151A700763}"/>
          </ac:cxnSpMkLst>
        </pc:cxnChg>
        <pc:cxnChg chg="add del mod">
          <ac:chgData name="Syphax Ait oubelli" userId="ecf726b1934da71b" providerId="LiveId" clId="{B71F60E7-0DDB-42E6-818B-77B87849ADF3}" dt="2021-08-28T23:14:36.511" v="1770" actId="478"/>
          <ac:cxnSpMkLst>
            <pc:docMk/>
            <pc:sldMk cId="4156340816" sldId="367"/>
            <ac:cxnSpMk id="166" creationId="{0C236782-DE8D-468C-80FA-5B15ADDDF327}"/>
          </ac:cxnSpMkLst>
        </pc:cxnChg>
        <pc:cxnChg chg="add del mod">
          <ac:chgData name="Syphax Ait oubelli" userId="ecf726b1934da71b" providerId="LiveId" clId="{B71F60E7-0DDB-42E6-818B-77B87849ADF3}" dt="2021-08-28T23:14:36.511" v="1770" actId="478"/>
          <ac:cxnSpMkLst>
            <pc:docMk/>
            <pc:sldMk cId="4156340816" sldId="367"/>
            <ac:cxnSpMk id="167" creationId="{8D55238F-C163-4816-9A90-65A520D78105}"/>
          </ac:cxnSpMkLst>
        </pc:cxnChg>
        <pc:cxnChg chg="add del mod">
          <ac:chgData name="Syphax Ait oubelli" userId="ecf726b1934da71b" providerId="LiveId" clId="{B71F60E7-0DDB-42E6-818B-77B87849ADF3}" dt="2021-08-28T23:14:36.511" v="1770" actId="478"/>
          <ac:cxnSpMkLst>
            <pc:docMk/>
            <pc:sldMk cId="4156340816" sldId="367"/>
            <ac:cxnSpMk id="168" creationId="{A5E3098C-E71A-4190-A6AC-AB5D17F6D639}"/>
          </ac:cxnSpMkLst>
        </pc:cxnChg>
        <pc:cxnChg chg="add del mod">
          <ac:chgData name="Syphax Ait oubelli" userId="ecf726b1934da71b" providerId="LiveId" clId="{B71F60E7-0DDB-42E6-818B-77B87849ADF3}" dt="2021-08-28T23:14:36.511" v="1770" actId="478"/>
          <ac:cxnSpMkLst>
            <pc:docMk/>
            <pc:sldMk cId="4156340816" sldId="367"/>
            <ac:cxnSpMk id="169" creationId="{65F0BAFB-380C-4447-A98F-B725B69C8EDD}"/>
          </ac:cxnSpMkLst>
        </pc:cxnChg>
        <pc:cxnChg chg="add del mod">
          <ac:chgData name="Syphax Ait oubelli" userId="ecf726b1934da71b" providerId="LiveId" clId="{B71F60E7-0DDB-42E6-818B-77B87849ADF3}" dt="2021-08-28T23:14:36.511" v="1770" actId="478"/>
          <ac:cxnSpMkLst>
            <pc:docMk/>
            <pc:sldMk cId="4156340816" sldId="367"/>
            <ac:cxnSpMk id="170" creationId="{8750EB54-8597-42C5-BED6-CD07D294A0F8}"/>
          </ac:cxnSpMkLst>
        </pc:cxnChg>
        <pc:cxnChg chg="add del mod">
          <ac:chgData name="Syphax Ait oubelli" userId="ecf726b1934da71b" providerId="LiveId" clId="{B71F60E7-0DDB-42E6-818B-77B87849ADF3}" dt="2021-08-28T23:14:36.511" v="1770" actId="478"/>
          <ac:cxnSpMkLst>
            <pc:docMk/>
            <pc:sldMk cId="4156340816" sldId="367"/>
            <ac:cxnSpMk id="171" creationId="{AAA87F95-A70D-4D1D-AC6C-764280E02EDF}"/>
          </ac:cxnSpMkLst>
        </pc:cxnChg>
        <pc:cxnChg chg="add del mod">
          <ac:chgData name="Syphax Ait oubelli" userId="ecf726b1934da71b" providerId="LiveId" clId="{B71F60E7-0DDB-42E6-818B-77B87849ADF3}" dt="2021-08-28T23:14:36.511" v="1770" actId="478"/>
          <ac:cxnSpMkLst>
            <pc:docMk/>
            <pc:sldMk cId="4156340816" sldId="367"/>
            <ac:cxnSpMk id="172" creationId="{6021FA46-309D-49C6-98BE-18A1E95AEF1D}"/>
          </ac:cxnSpMkLst>
        </pc:cxnChg>
        <pc:cxnChg chg="add del mod">
          <ac:chgData name="Syphax Ait oubelli" userId="ecf726b1934da71b" providerId="LiveId" clId="{B71F60E7-0DDB-42E6-818B-77B87849ADF3}" dt="2021-08-28T23:14:36.511" v="1770" actId="478"/>
          <ac:cxnSpMkLst>
            <pc:docMk/>
            <pc:sldMk cId="4156340816" sldId="367"/>
            <ac:cxnSpMk id="173" creationId="{802977A4-99AB-498D-8265-1FFA50A7A224}"/>
          </ac:cxnSpMkLst>
        </pc:cxnChg>
      </pc:sldChg>
      <pc:sldChg chg="del">
        <pc:chgData name="Syphax Ait oubelli" userId="ecf726b1934da71b" providerId="LiveId" clId="{B71F60E7-0DDB-42E6-818B-77B87849ADF3}" dt="2021-08-28T18:08:13.376" v="0" actId="47"/>
        <pc:sldMkLst>
          <pc:docMk/>
          <pc:sldMk cId="2948129299" sldId="368"/>
        </pc:sldMkLst>
      </pc:sldChg>
      <pc:sldChg chg="addSp delSp modSp add mod">
        <pc:chgData name="Syphax Ait oubelli" userId="ecf726b1934da71b" providerId="LiveId" clId="{B71F60E7-0DDB-42E6-818B-77B87849ADF3}" dt="2021-08-29T09:32:26.984" v="4543"/>
        <pc:sldMkLst>
          <pc:docMk/>
          <pc:sldMk cId="3849361227" sldId="368"/>
        </pc:sldMkLst>
        <pc:spChg chg="add mod">
          <ac:chgData name="Syphax Ait oubelli" userId="ecf726b1934da71b" providerId="LiveId" clId="{B71F60E7-0DDB-42E6-818B-77B87849ADF3}" dt="2021-08-29T09:32:26.984" v="4543"/>
          <ac:spMkLst>
            <pc:docMk/>
            <pc:sldMk cId="3849361227" sldId="368"/>
            <ac:spMk id="10" creationId="{51A2BD40-5B19-498F-B5F8-8F8CD11FA0BB}"/>
          </ac:spMkLst>
        </pc:spChg>
        <pc:spChg chg="add del">
          <ac:chgData name="Syphax Ait oubelli" userId="ecf726b1934da71b" providerId="LiveId" clId="{B71F60E7-0DDB-42E6-818B-77B87849ADF3}" dt="2021-08-28T23:14:48.222" v="1773" actId="478"/>
          <ac:spMkLst>
            <pc:docMk/>
            <pc:sldMk cId="3849361227" sldId="368"/>
            <ac:spMk id="18" creationId="{DE53F814-AE52-4831-BAE0-D7CD11BD15B8}"/>
          </ac:spMkLst>
        </pc:spChg>
        <pc:spChg chg="add del">
          <ac:chgData name="Syphax Ait oubelli" userId="ecf726b1934da71b" providerId="LiveId" clId="{B71F60E7-0DDB-42E6-818B-77B87849ADF3}" dt="2021-08-28T23:14:48.222" v="1773" actId="478"/>
          <ac:spMkLst>
            <pc:docMk/>
            <pc:sldMk cId="3849361227" sldId="368"/>
            <ac:spMk id="19" creationId="{8F425977-37C6-4279-B7B6-B0DF6F7402D7}"/>
          </ac:spMkLst>
        </pc:spChg>
        <pc:spChg chg="add del">
          <ac:chgData name="Syphax Ait oubelli" userId="ecf726b1934da71b" providerId="LiveId" clId="{B71F60E7-0DDB-42E6-818B-77B87849ADF3}" dt="2021-08-28T23:14:48.222" v="1773" actId="478"/>
          <ac:spMkLst>
            <pc:docMk/>
            <pc:sldMk cId="3849361227" sldId="368"/>
            <ac:spMk id="20" creationId="{44AF0FB0-33C5-4F04-851C-39FCC0F2E2AC}"/>
          </ac:spMkLst>
        </pc:spChg>
        <pc:spChg chg="add del">
          <ac:chgData name="Syphax Ait oubelli" userId="ecf726b1934da71b" providerId="LiveId" clId="{B71F60E7-0DDB-42E6-818B-77B87849ADF3}" dt="2021-08-28T23:14:48.222" v="1773" actId="478"/>
          <ac:spMkLst>
            <pc:docMk/>
            <pc:sldMk cId="3849361227" sldId="368"/>
            <ac:spMk id="22" creationId="{2140FB87-6094-4589-98EC-203E1566FEBF}"/>
          </ac:spMkLst>
        </pc:spChg>
        <pc:spChg chg="add del">
          <ac:chgData name="Syphax Ait oubelli" userId="ecf726b1934da71b" providerId="LiveId" clId="{B71F60E7-0DDB-42E6-818B-77B87849ADF3}" dt="2021-08-28T23:14:48.222" v="1773" actId="478"/>
          <ac:spMkLst>
            <pc:docMk/>
            <pc:sldMk cId="3849361227" sldId="368"/>
            <ac:spMk id="23" creationId="{6A1436DC-A68F-4D4F-ACD7-AF96CA22B4FF}"/>
          </ac:spMkLst>
        </pc:spChg>
        <pc:spChg chg="add del">
          <ac:chgData name="Syphax Ait oubelli" userId="ecf726b1934da71b" providerId="LiveId" clId="{B71F60E7-0DDB-42E6-818B-77B87849ADF3}" dt="2021-08-28T23:14:46.568" v="1772" actId="478"/>
          <ac:spMkLst>
            <pc:docMk/>
            <pc:sldMk cId="3849361227" sldId="368"/>
            <ac:spMk id="24" creationId="{55F3803A-D19A-4668-85EE-D8236D6E680C}"/>
          </ac:spMkLst>
        </pc:spChg>
        <pc:spChg chg="add del">
          <ac:chgData name="Syphax Ait oubelli" userId="ecf726b1934da71b" providerId="LiveId" clId="{B71F60E7-0DDB-42E6-818B-77B87849ADF3}" dt="2021-08-28T23:14:48.222" v="1773" actId="478"/>
          <ac:spMkLst>
            <pc:docMk/>
            <pc:sldMk cId="3849361227" sldId="368"/>
            <ac:spMk id="25" creationId="{A6E1D522-F47B-406F-8548-AD21CE88F773}"/>
          </ac:spMkLst>
        </pc:spChg>
        <pc:spChg chg="add del">
          <ac:chgData name="Syphax Ait oubelli" userId="ecf726b1934da71b" providerId="LiveId" clId="{B71F60E7-0DDB-42E6-818B-77B87849ADF3}" dt="2021-08-28T23:14:48.222" v="1773" actId="478"/>
          <ac:spMkLst>
            <pc:docMk/>
            <pc:sldMk cId="3849361227" sldId="368"/>
            <ac:spMk id="26" creationId="{35F27BDE-1A01-42BC-ABF1-EF4B3CABF583}"/>
          </ac:spMkLst>
        </pc:spChg>
        <pc:spChg chg="add del">
          <ac:chgData name="Syphax Ait oubelli" userId="ecf726b1934da71b" providerId="LiveId" clId="{B71F60E7-0DDB-42E6-818B-77B87849ADF3}" dt="2021-08-28T23:14:48.222" v="1773" actId="478"/>
          <ac:spMkLst>
            <pc:docMk/>
            <pc:sldMk cId="3849361227" sldId="368"/>
            <ac:spMk id="27" creationId="{1CBCFB81-7CF5-4441-BD4A-6F097E2B16A8}"/>
          </ac:spMkLst>
        </pc:spChg>
        <pc:spChg chg="add del">
          <ac:chgData name="Syphax Ait oubelli" userId="ecf726b1934da71b" providerId="LiveId" clId="{B71F60E7-0DDB-42E6-818B-77B87849ADF3}" dt="2021-08-28T23:14:48.222" v="1773" actId="478"/>
          <ac:spMkLst>
            <pc:docMk/>
            <pc:sldMk cId="3849361227" sldId="368"/>
            <ac:spMk id="28" creationId="{ED61A7FA-EDC4-4557-AF2E-8EE08780075D}"/>
          </ac:spMkLst>
        </pc:spChg>
        <pc:spChg chg="add del">
          <ac:chgData name="Syphax Ait oubelli" userId="ecf726b1934da71b" providerId="LiveId" clId="{B71F60E7-0DDB-42E6-818B-77B87849ADF3}" dt="2021-08-28T23:14:48.222" v="1773" actId="478"/>
          <ac:spMkLst>
            <pc:docMk/>
            <pc:sldMk cId="3849361227" sldId="368"/>
            <ac:spMk id="29" creationId="{97E9F4B8-B779-4E08-9D71-AB7BC7A5C6D6}"/>
          </ac:spMkLst>
        </pc:spChg>
        <pc:spChg chg="add del">
          <ac:chgData name="Syphax Ait oubelli" userId="ecf726b1934da71b" providerId="LiveId" clId="{B71F60E7-0DDB-42E6-818B-77B87849ADF3}" dt="2021-08-28T23:14:48.222" v="1773" actId="478"/>
          <ac:spMkLst>
            <pc:docMk/>
            <pc:sldMk cId="3849361227" sldId="368"/>
            <ac:spMk id="30" creationId="{9ADCFE91-A93E-4A7A-86AB-43021A79DE97}"/>
          </ac:spMkLst>
        </pc:spChg>
        <pc:spChg chg="add del">
          <ac:chgData name="Syphax Ait oubelli" userId="ecf726b1934da71b" providerId="LiveId" clId="{B71F60E7-0DDB-42E6-818B-77B87849ADF3}" dt="2021-08-28T23:14:48.222" v="1773" actId="478"/>
          <ac:spMkLst>
            <pc:docMk/>
            <pc:sldMk cId="3849361227" sldId="368"/>
            <ac:spMk id="31" creationId="{FA2AE604-38DE-4F92-954C-34130A255440}"/>
          </ac:spMkLst>
        </pc:spChg>
        <pc:spChg chg="add del">
          <ac:chgData name="Syphax Ait oubelli" userId="ecf726b1934da71b" providerId="LiveId" clId="{B71F60E7-0DDB-42E6-818B-77B87849ADF3}" dt="2021-08-28T23:14:48.222" v="1773" actId="478"/>
          <ac:spMkLst>
            <pc:docMk/>
            <pc:sldMk cId="3849361227" sldId="368"/>
            <ac:spMk id="32" creationId="{6BFF968B-D4FE-4958-A6E1-5BC60450384A}"/>
          </ac:spMkLst>
        </pc:spChg>
        <pc:spChg chg="add del">
          <ac:chgData name="Syphax Ait oubelli" userId="ecf726b1934da71b" providerId="LiveId" clId="{B71F60E7-0DDB-42E6-818B-77B87849ADF3}" dt="2021-08-28T23:14:48.222" v="1773" actId="478"/>
          <ac:spMkLst>
            <pc:docMk/>
            <pc:sldMk cId="3849361227" sldId="368"/>
            <ac:spMk id="34" creationId="{6F7E3A56-865D-4013-8046-468B6170BEAE}"/>
          </ac:spMkLst>
        </pc:spChg>
        <pc:spChg chg="add del">
          <ac:chgData name="Syphax Ait oubelli" userId="ecf726b1934da71b" providerId="LiveId" clId="{B71F60E7-0DDB-42E6-818B-77B87849ADF3}" dt="2021-08-28T23:14:48.222" v="1773" actId="478"/>
          <ac:spMkLst>
            <pc:docMk/>
            <pc:sldMk cId="3849361227" sldId="368"/>
            <ac:spMk id="37" creationId="{583D9FAF-0020-4454-9901-F08B59AB2CD8}"/>
          </ac:spMkLst>
        </pc:spChg>
        <pc:spChg chg="add del">
          <ac:chgData name="Syphax Ait oubelli" userId="ecf726b1934da71b" providerId="LiveId" clId="{B71F60E7-0DDB-42E6-818B-77B87849ADF3}" dt="2021-08-28T23:14:48.222" v="1773" actId="478"/>
          <ac:spMkLst>
            <pc:docMk/>
            <pc:sldMk cId="3849361227" sldId="368"/>
            <ac:spMk id="39" creationId="{3F8314C3-EF89-45E0-9036-31AB62FD3853}"/>
          </ac:spMkLst>
        </pc:spChg>
        <pc:spChg chg="add del">
          <ac:chgData name="Syphax Ait oubelli" userId="ecf726b1934da71b" providerId="LiveId" clId="{B71F60E7-0DDB-42E6-818B-77B87849ADF3}" dt="2021-08-28T23:14:48.222" v="1773" actId="478"/>
          <ac:spMkLst>
            <pc:docMk/>
            <pc:sldMk cId="3849361227" sldId="368"/>
            <ac:spMk id="56" creationId="{6FC9BC8D-9FB5-4ED2-BC73-C781D94BD422}"/>
          </ac:spMkLst>
        </pc:spChg>
        <pc:spChg chg="add del">
          <ac:chgData name="Syphax Ait oubelli" userId="ecf726b1934da71b" providerId="LiveId" clId="{B71F60E7-0DDB-42E6-818B-77B87849ADF3}" dt="2021-08-28T23:14:48.222" v="1773" actId="478"/>
          <ac:spMkLst>
            <pc:docMk/>
            <pc:sldMk cId="3849361227" sldId="368"/>
            <ac:spMk id="57" creationId="{61DB7A5A-D957-4C8A-961E-4D8304A3C830}"/>
          </ac:spMkLst>
        </pc:spChg>
        <pc:spChg chg="add del">
          <ac:chgData name="Syphax Ait oubelli" userId="ecf726b1934da71b" providerId="LiveId" clId="{B71F60E7-0DDB-42E6-818B-77B87849ADF3}" dt="2021-08-28T23:14:48.222" v="1773" actId="478"/>
          <ac:spMkLst>
            <pc:docMk/>
            <pc:sldMk cId="3849361227" sldId="368"/>
            <ac:spMk id="59" creationId="{F6C7A507-8D6E-46CA-A49B-D37581BCF68D}"/>
          </ac:spMkLst>
        </pc:spChg>
        <pc:spChg chg="add del">
          <ac:chgData name="Syphax Ait oubelli" userId="ecf726b1934da71b" providerId="LiveId" clId="{B71F60E7-0DDB-42E6-818B-77B87849ADF3}" dt="2021-08-28T23:14:48.222" v="1773" actId="478"/>
          <ac:spMkLst>
            <pc:docMk/>
            <pc:sldMk cId="3849361227" sldId="368"/>
            <ac:spMk id="60" creationId="{F33C7910-CCA2-4AE9-9516-A2EF213D37EE}"/>
          </ac:spMkLst>
        </pc:spChg>
        <pc:spChg chg="add del">
          <ac:chgData name="Syphax Ait oubelli" userId="ecf726b1934da71b" providerId="LiveId" clId="{B71F60E7-0DDB-42E6-818B-77B87849ADF3}" dt="2021-08-28T23:14:48.222" v="1773" actId="478"/>
          <ac:spMkLst>
            <pc:docMk/>
            <pc:sldMk cId="3849361227" sldId="368"/>
            <ac:spMk id="93" creationId="{3DAA0282-BDE5-44C2-87FC-78070FB321FF}"/>
          </ac:spMkLst>
        </pc:spChg>
        <pc:spChg chg="add del">
          <ac:chgData name="Syphax Ait oubelli" userId="ecf726b1934da71b" providerId="LiveId" clId="{B71F60E7-0DDB-42E6-818B-77B87849ADF3}" dt="2021-08-28T23:14:48.222" v="1773" actId="478"/>
          <ac:spMkLst>
            <pc:docMk/>
            <pc:sldMk cId="3849361227" sldId="368"/>
            <ac:spMk id="94" creationId="{291A32F3-215A-4C9C-A676-541BC68C5A37}"/>
          </ac:spMkLst>
        </pc:spChg>
        <pc:spChg chg="add del">
          <ac:chgData name="Syphax Ait oubelli" userId="ecf726b1934da71b" providerId="LiveId" clId="{B71F60E7-0DDB-42E6-818B-77B87849ADF3}" dt="2021-08-28T23:14:48.222" v="1773" actId="478"/>
          <ac:spMkLst>
            <pc:docMk/>
            <pc:sldMk cId="3849361227" sldId="368"/>
            <ac:spMk id="95" creationId="{D0847FCB-A611-468F-8161-D042CE7D3668}"/>
          </ac:spMkLst>
        </pc:spChg>
        <pc:spChg chg="add del">
          <ac:chgData name="Syphax Ait oubelli" userId="ecf726b1934da71b" providerId="LiveId" clId="{B71F60E7-0DDB-42E6-818B-77B87849ADF3}" dt="2021-08-28T23:14:48.222" v="1773" actId="478"/>
          <ac:spMkLst>
            <pc:docMk/>
            <pc:sldMk cId="3849361227" sldId="368"/>
            <ac:spMk id="96" creationId="{682BBECA-50FD-4D5A-8F1E-59A3C4F1091F}"/>
          </ac:spMkLst>
        </pc:spChg>
        <pc:spChg chg="add del">
          <ac:chgData name="Syphax Ait oubelli" userId="ecf726b1934da71b" providerId="LiveId" clId="{B71F60E7-0DDB-42E6-818B-77B87849ADF3}" dt="2021-08-28T23:14:48.222" v="1773" actId="478"/>
          <ac:spMkLst>
            <pc:docMk/>
            <pc:sldMk cId="3849361227" sldId="368"/>
            <ac:spMk id="97" creationId="{6D674886-E416-4FD4-8463-4DDB6914C8B9}"/>
          </ac:spMkLst>
        </pc:spChg>
        <pc:spChg chg="add del">
          <ac:chgData name="Syphax Ait oubelli" userId="ecf726b1934da71b" providerId="LiveId" clId="{B71F60E7-0DDB-42E6-818B-77B87849ADF3}" dt="2021-08-28T23:14:48.222" v="1773" actId="478"/>
          <ac:spMkLst>
            <pc:docMk/>
            <pc:sldMk cId="3849361227" sldId="368"/>
            <ac:spMk id="98" creationId="{65A8A03D-33E7-4B25-BC56-26883240C17F}"/>
          </ac:spMkLst>
        </pc:spChg>
        <pc:spChg chg="add del">
          <ac:chgData name="Syphax Ait oubelli" userId="ecf726b1934da71b" providerId="LiveId" clId="{B71F60E7-0DDB-42E6-818B-77B87849ADF3}" dt="2021-08-28T23:14:48.222" v="1773" actId="478"/>
          <ac:spMkLst>
            <pc:docMk/>
            <pc:sldMk cId="3849361227" sldId="368"/>
            <ac:spMk id="99" creationId="{A5AD48C2-4E8F-4470-B72A-060E49FF2C51}"/>
          </ac:spMkLst>
        </pc:spChg>
        <pc:spChg chg="add del">
          <ac:chgData name="Syphax Ait oubelli" userId="ecf726b1934da71b" providerId="LiveId" clId="{B71F60E7-0DDB-42E6-818B-77B87849ADF3}" dt="2021-08-28T23:14:48.222" v="1773" actId="478"/>
          <ac:spMkLst>
            <pc:docMk/>
            <pc:sldMk cId="3849361227" sldId="368"/>
            <ac:spMk id="100" creationId="{8CA0419A-697E-4D59-8E38-C2D2666EE666}"/>
          </ac:spMkLst>
        </pc:spChg>
        <pc:spChg chg="add del">
          <ac:chgData name="Syphax Ait oubelli" userId="ecf726b1934da71b" providerId="LiveId" clId="{B71F60E7-0DDB-42E6-818B-77B87849ADF3}" dt="2021-08-28T23:14:48.222" v="1773" actId="478"/>
          <ac:spMkLst>
            <pc:docMk/>
            <pc:sldMk cId="3849361227" sldId="368"/>
            <ac:spMk id="101" creationId="{FC16FC16-BA46-44C5-8C61-9EF532637052}"/>
          </ac:spMkLst>
        </pc:spChg>
        <pc:spChg chg="add del">
          <ac:chgData name="Syphax Ait oubelli" userId="ecf726b1934da71b" providerId="LiveId" clId="{B71F60E7-0DDB-42E6-818B-77B87849ADF3}" dt="2021-08-28T23:14:48.222" v="1773" actId="478"/>
          <ac:spMkLst>
            <pc:docMk/>
            <pc:sldMk cId="3849361227" sldId="368"/>
            <ac:spMk id="102" creationId="{9C2149D5-F763-4523-8C49-BE133D68B728}"/>
          </ac:spMkLst>
        </pc:spChg>
        <pc:spChg chg="add del">
          <ac:chgData name="Syphax Ait oubelli" userId="ecf726b1934da71b" providerId="LiveId" clId="{B71F60E7-0DDB-42E6-818B-77B87849ADF3}" dt="2021-08-28T23:14:48.222" v="1773" actId="478"/>
          <ac:spMkLst>
            <pc:docMk/>
            <pc:sldMk cId="3849361227" sldId="368"/>
            <ac:spMk id="103" creationId="{DEECCD5A-5C19-42EE-8006-C5AE3DBB1308}"/>
          </ac:spMkLst>
        </pc:spChg>
        <pc:spChg chg="add del">
          <ac:chgData name="Syphax Ait oubelli" userId="ecf726b1934da71b" providerId="LiveId" clId="{B71F60E7-0DDB-42E6-818B-77B87849ADF3}" dt="2021-08-28T23:14:48.222" v="1773" actId="478"/>
          <ac:spMkLst>
            <pc:docMk/>
            <pc:sldMk cId="3849361227" sldId="368"/>
            <ac:spMk id="104" creationId="{DF86CF6E-8090-42CC-9E2E-9E799431D2E9}"/>
          </ac:spMkLst>
        </pc:spChg>
        <pc:spChg chg="add del">
          <ac:chgData name="Syphax Ait oubelli" userId="ecf726b1934da71b" providerId="LiveId" clId="{B71F60E7-0DDB-42E6-818B-77B87849ADF3}" dt="2021-08-28T23:14:48.222" v="1773" actId="478"/>
          <ac:spMkLst>
            <pc:docMk/>
            <pc:sldMk cId="3849361227" sldId="368"/>
            <ac:spMk id="105" creationId="{997B542F-249E-4B64-9AA4-8E875F8A19FB}"/>
          </ac:spMkLst>
        </pc:spChg>
        <pc:spChg chg="add del">
          <ac:chgData name="Syphax Ait oubelli" userId="ecf726b1934da71b" providerId="LiveId" clId="{B71F60E7-0DDB-42E6-818B-77B87849ADF3}" dt="2021-08-28T23:14:48.222" v="1773" actId="478"/>
          <ac:spMkLst>
            <pc:docMk/>
            <pc:sldMk cId="3849361227" sldId="368"/>
            <ac:spMk id="106" creationId="{D9D5F003-C805-4995-A883-F95F1F375F4C}"/>
          </ac:spMkLst>
        </pc:spChg>
        <pc:spChg chg="add del">
          <ac:chgData name="Syphax Ait oubelli" userId="ecf726b1934da71b" providerId="LiveId" clId="{B71F60E7-0DDB-42E6-818B-77B87849ADF3}" dt="2021-08-28T23:14:48.222" v="1773" actId="478"/>
          <ac:spMkLst>
            <pc:docMk/>
            <pc:sldMk cId="3849361227" sldId="368"/>
            <ac:spMk id="107" creationId="{2E699381-9C2F-432A-9FB6-9C3F4E78DCC2}"/>
          </ac:spMkLst>
        </pc:spChg>
        <pc:spChg chg="add del">
          <ac:chgData name="Syphax Ait oubelli" userId="ecf726b1934da71b" providerId="LiveId" clId="{B71F60E7-0DDB-42E6-818B-77B87849ADF3}" dt="2021-08-28T23:14:48.222" v="1773" actId="478"/>
          <ac:spMkLst>
            <pc:docMk/>
            <pc:sldMk cId="3849361227" sldId="368"/>
            <ac:spMk id="135" creationId="{938E0353-4CEF-4AEC-96EB-4A9DE6CE9F24}"/>
          </ac:spMkLst>
        </pc:spChg>
        <pc:spChg chg="add del">
          <ac:chgData name="Syphax Ait oubelli" userId="ecf726b1934da71b" providerId="LiveId" clId="{B71F60E7-0DDB-42E6-818B-77B87849ADF3}" dt="2021-08-28T23:14:48.222" v="1773" actId="478"/>
          <ac:spMkLst>
            <pc:docMk/>
            <pc:sldMk cId="3849361227" sldId="368"/>
            <ac:spMk id="136" creationId="{50CB276B-E892-4471-9155-29F65BC664A9}"/>
          </ac:spMkLst>
        </pc:spChg>
        <pc:spChg chg="add del">
          <ac:chgData name="Syphax Ait oubelli" userId="ecf726b1934da71b" providerId="LiveId" clId="{B71F60E7-0DDB-42E6-818B-77B87849ADF3}" dt="2021-08-28T23:14:48.222" v="1773" actId="478"/>
          <ac:spMkLst>
            <pc:docMk/>
            <pc:sldMk cId="3849361227" sldId="368"/>
            <ac:spMk id="137" creationId="{1DA7C945-BE86-4388-A0C3-F7E47FDAC661}"/>
          </ac:spMkLst>
        </pc:spChg>
        <pc:spChg chg="del">
          <ac:chgData name="Syphax Ait oubelli" userId="ecf726b1934da71b" providerId="LiveId" clId="{B71F60E7-0DDB-42E6-818B-77B87849ADF3}" dt="2021-08-29T09:32:26.646" v="4542" actId="478"/>
          <ac:spMkLst>
            <pc:docMk/>
            <pc:sldMk cId="3849361227" sldId="368"/>
            <ac:spMk id="174" creationId="{10AA65FD-9AFE-4791-885F-B0E87D6A0F27}"/>
          </ac:spMkLst>
        </pc:spChg>
        <pc:cxnChg chg="add del mod">
          <ac:chgData name="Syphax Ait oubelli" userId="ecf726b1934da71b" providerId="LiveId" clId="{B71F60E7-0DDB-42E6-818B-77B87849ADF3}" dt="2021-08-28T23:14:48.222" v="1773" actId="478"/>
          <ac:cxnSpMkLst>
            <pc:docMk/>
            <pc:sldMk cId="3849361227" sldId="368"/>
            <ac:cxnSpMk id="49" creationId="{C5E7C092-CE86-4E62-8FFD-157E17D53539}"/>
          </ac:cxnSpMkLst>
        </pc:cxnChg>
        <pc:cxnChg chg="add del mod">
          <ac:chgData name="Syphax Ait oubelli" userId="ecf726b1934da71b" providerId="LiveId" clId="{B71F60E7-0DDB-42E6-818B-77B87849ADF3}" dt="2021-08-28T23:14:48.222" v="1773" actId="478"/>
          <ac:cxnSpMkLst>
            <pc:docMk/>
            <pc:sldMk cId="3849361227" sldId="368"/>
            <ac:cxnSpMk id="52" creationId="{50237F27-9DC6-48E7-A96D-400A7D1E3811}"/>
          </ac:cxnSpMkLst>
        </pc:cxnChg>
        <pc:cxnChg chg="add del mod">
          <ac:chgData name="Syphax Ait oubelli" userId="ecf726b1934da71b" providerId="LiveId" clId="{B71F60E7-0DDB-42E6-818B-77B87849ADF3}" dt="2021-08-28T23:14:48.222" v="1773" actId="478"/>
          <ac:cxnSpMkLst>
            <pc:docMk/>
            <pc:sldMk cId="3849361227" sldId="368"/>
            <ac:cxnSpMk id="55" creationId="{E915ABB8-71B0-4CD4-9BED-FB604A04EBBE}"/>
          </ac:cxnSpMkLst>
        </pc:cxnChg>
        <pc:cxnChg chg="add del mod">
          <ac:chgData name="Syphax Ait oubelli" userId="ecf726b1934da71b" providerId="LiveId" clId="{B71F60E7-0DDB-42E6-818B-77B87849ADF3}" dt="2021-08-28T23:14:48.222" v="1773" actId="478"/>
          <ac:cxnSpMkLst>
            <pc:docMk/>
            <pc:sldMk cId="3849361227" sldId="368"/>
            <ac:cxnSpMk id="58" creationId="{1654457F-4884-4DE9-A863-7CFB3D3B5588}"/>
          </ac:cxnSpMkLst>
        </pc:cxnChg>
        <pc:cxnChg chg="add del">
          <ac:chgData name="Syphax Ait oubelli" userId="ecf726b1934da71b" providerId="LiveId" clId="{B71F60E7-0DDB-42E6-818B-77B87849ADF3}" dt="2021-08-28T23:14:48.222" v="1773" actId="478"/>
          <ac:cxnSpMkLst>
            <pc:docMk/>
            <pc:sldMk cId="3849361227" sldId="368"/>
            <ac:cxnSpMk id="61" creationId="{5ED443CF-289D-465E-9A2B-A4F15C95E0FC}"/>
          </ac:cxnSpMkLst>
        </pc:cxnChg>
        <pc:cxnChg chg="add del">
          <ac:chgData name="Syphax Ait oubelli" userId="ecf726b1934da71b" providerId="LiveId" clId="{B71F60E7-0DDB-42E6-818B-77B87849ADF3}" dt="2021-08-28T23:14:48.222" v="1773" actId="478"/>
          <ac:cxnSpMkLst>
            <pc:docMk/>
            <pc:sldMk cId="3849361227" sldId="368"/>
            <ac:cxnSpMk id="62" creationId="{B11EE222-772D-43D7-8462-99CD564F1FBE}"/>
          </ac:cxnSpMkLst>
        </pc:cxnChg>
        <pc:cxnChg chg="add del">
          <ac:chgData name="Syphax Ait oubelli" userId="ecf726b1934da71b" providerId="LiveId" clId="{B71F60E7-0DDB-42E6-818B-77B87849ADF3}" dt="2021-08-28T23:14:48.222" v="1773" actId="478"/>
          <ac:cxnSpMkLst>
            <pc:docMk/>
            <pc:sldMk cId="3849361227" sldId="368"/>
            <ac:cxnSpMk id="63" creationId="{AC7549D2-F225-423B-B4D0-65887094276E}"/>
          </ac:cxnSpMkLst>
        </pc:cxnChg>
        <pc:cxnChg chg="add del">
          <ac:chgData name="Syphax Ait oubelli" userId="ecf726b1934da71b" providerId="LiveId" clId="{B71F60E7-0DDB-42E6-818B-77B87849ADF3}" dt="2021-08-28T23:14:48.222" v="1773" actId="478"/>
          <ac:cxnSpMkLst>
            <pc:docMk/>
            <pc:sldMk cId="3849361227" sldId="368"/>
            <ac:cxnSpMk id="64" creationId="{7D4B3943-466F-4269-B0F8-E3C46F6EA64C}"/>
          </ac:cxnSpMkLst>
        </pc:cxnChg>
        <pc:cxnChg chg="add del">
          <ac:chgData name="Syphax Ait oubelli" userId="ecf726b1934da71b" providerId="LiveId" clId="{B71F60E7-0DDB-42E6-818B-77B87849ADF3}" dt="2021-08-28T23:14:48.222" v="1773" actId="478"/>
          <ac:cxnSpMkLst>
            <pc:docMk/>
            <pc:sldMk cId="3849361227" sldId="368"/>
            <ac:cxnSpMk id="65" creationId="{F6540F59-4612-43AA-8258-476AC6F421B2}"/>
          </ac:cxnSpMkLst>
        </pc:cxnChg>
        <pc:cxnChg chg="add del">
          <ac:chgData name="Syphax Ait oubelli" userId="ecf726b1934da71b" providerId="LiveId" clId="{B71F60E7-0DDB-42E6-818B-77B87849ADF3}" dt="2021-08-28T23:14:48.222" v="1773" actId="478"/>
          <ac:cxnSpMkLst>
            <pc:docMk/>
            <pc:sldMk cId="3849361227" sldId="368"/>
            <ac:cxnSpMk id="66" creationId="{F719078E-9E8F-4A0C-88F1-83B459665D59}"/>
          </ac:cxnSpMkLst>
        </pc:cxnChg>
        <pc:cxnChg chg="add del">
          <ac:chgData name="Syphax Ait oubelli" userId="ecf726b1934da71b" providerId="LiveId" clId="{B71F60E7-0DDB-42E6-818B-77B87849ADF3}" dt="2021-08-28T23:14:48.222" v="1773" actId="478"/>
          <ac:cxnSpMkLst>
            <pc:docMk/>
            <pc:sldMk cId="3849361227" sldId="368"/>
            <ac:cxnSpMk id="67" creationId="{EEB3D52C-08D0-4740-87DD-E511B67E2508}"/>
          </ac:cxnSpMkLst>
        </pc:cxnChg>
        <pc:cxnChg chg="add del">
          <ac:chgData name="Syphax Ait oubelli" userId="ecf726b1934da71b" providerId="LiveId" clId="{B71F60E7-0DDB-42E6-818B-77B87849ADF3}" dt="2021-08-28T23:14:48.222" v="1773" actId="478"/>
          <ac:cxnSpMkLst>
            <pc:docMk/>
            <pc:sldMk cId="3849361227" sldId="368"/>
            <ac:cxnSpMk id="68" creationId="{CDD812BE-8616-4C70-8538-412AD196C42C}"/>
          </ac:cxnSpMkLst>
        </pc:cxnChg>
        <pc:cxnChg chg="add del">
          <ac:chgData name="Syphax Ait oubelli" userId="ecf726b1934da71b" providerId="LiveId" clId="{B71F60E7-0DDB-42E6-818B-77B87849ADF3}" dt="2021-08-28T23:14:48.222" v="1773" actId="478"/>
          <ac:cxnSpMkLst>
            <pc:docMk/>
            <pc:sldMk cId="3849361227" sldId="368"/>
            <ac:cxnSpMk id="69" creationId="{79F698B9-267E-4392-80CA-040D4D1CE3AB}"/>
          </ac:cxnSpMkLst>
        </pc:cxnChg>
        <pc:cxnChg chg="add del">
          <ac:chgData name="Syphax Ait oubelli" userId="ecf726b1934da71b" providerId="LiveId" clId="{B71F60E7-0DDB-42E6-818B-77B87849ADF3}" dt="2021-08-28T23:14:48.222" v="1773" actId="478"/>
          <ac:cxnSpMkLst>
            <pc:docMk/>
            <pc:sldMk cId="3849361227" sldId="368"/>
            <ac:cxnSpMk id="70" creationId="{8AE26588-3E34-4B96-835A-C68F9C18F6F9}"/>
          </ac:cxnSpMkLst>
        </pc:cxnChg>
        <pc:cxnChg chg="add del">
          <ac:chgData name="Syphax Ait oubelli" userId="ecf726b1934da71b" providerId="LiveId" clId="{B71F60E7-0DDB-42E6-818B-77B87849ADF3}" dt="2021-08-28T23:14:48.222" v="1773" actId="478"/>
          <ac:cxnSpMkLst>
            <pc:docMk/>
            <pc:sldMk cId="3849361227" sldId="368"/>
            <ac:cxnSpMk id="71" creationId="{EC9A1ECA-E784-41A3-84AC-AE001644FEB6}"/>
          </ac:cxnSpMkLst>
        </pc:cxnChg>
        <pc:cxnChg chg="add del">
          <ac:chgData name="Syphax Ait oubelli" userId="ecf726b1934da71b" providerId="LiveId" clId="{B71F60E7-0DDB-42E6-818B-77B87849ADF3}" dt="2021-08-28T23:14:48.222" v="1773" actId="478"/>
          <ac:cxnSpMkLst>
            <pc:docMk/>
            <pc:sldMk cId="3849361227" sldId="368"/>
            <ac:cxnSpMk id="72" creationId="{E4DC49D5-DF58-4BEB-8B84-EE034D31D32C}"/>
          </ac:cxnSpMkLst>
        </pc:cxnChg>
        <pc:cxnChg chg="add del">
          <ac:chgData name="Syphax Ait oubelli" userId="ecf726b1934da71b" providerId="LiveId" clId="{B71F60E7-0DDB-42E6-818B-77B87849ADF3}" dt="2021-08-28T23:14:48.222" v="1773" actId="478"/>
          <ac:cxnSpMkLst>
            <pc:docMk/>
            <pc:sldMk cId="3849361227" sldId="368"/>
            <ac:cxnSpMk id="73" creationId="{DCE4A205-07AA-42EE-B9E2-9506875A3C18}"/>
          </ac:cxnSpMkLst>
        </pc:cxnChg>
        <pc:cxnChg chg="add del">
          <ac:chgData name="Syphax Ait oubelli" userId="ecf726b1934da71b" providerId="LiveId" clId="{B71F60E7-0DDB-42E6-818B-77B87849ADF3}" dt="2021-08-28T23:14:48.222" v="1773" actId="478"/>
          <ac:cxnSpMkLst>
            <pc:docMk/>
            <pc:sldMk cId="3849361227" sldId="368"/>
            <ac:cxnSpMk id="74" creationId="{EDA297D5-D58C-47BC-A5F1-C216E7E2E73A}"/>
          </ac:cxnSpMkLst>
        </pc:cxnChg>
        <pc:cxnChg chg="add del">
          <ac:chgData name="Syphax Ait oubelli" userId="ecf726b1934da71b" providerId="LiveId" clId="{B71F60E7-0DDB-42E6-818B-77B87849ADF3}" dt="2021-08-28T23:14:48.222" v="1773" actId="478"/>
          <ac:cxnSpMkLst>
            <pc:docMk/>
            <pc:sldMk cId="3849361227" sldId="368"/>
            <ac:cxnSpMk id="75" creationId="{24425F88-38C0-4C95-9A0B-0CFF7FA4E077}"/>
          </ac:cxnSpMkLst>
        </pc:cxnChg>
        <pc:cxnChg chg="add del">
          <ac:chgData name="Syphax Ait oubelli" userId="ecf726b1934da71b" providerId="LiveId" clId="{B71F60E7-0DDB-42E6-818B-77B87849ADF3}" dt="2021-08-28T23:14:48.222" v="1773" actId="478"/>
          <ac:cxnSpMkLst>
            <pc:docMk/>
            <pc:sldMk cId="3849361227" sldId="368"/>
            <ac:cxnSpMk id="76" creationId="{3F1FEA92-0EC4-4149-9326-55ADBC7BD74A}"/>
          </ac:cxnSpMkLst>
        </pc:cxnChg>
        <pc:cxnChg chg="add del">
          <ac:chgData name="Syphax Ait oubelli" userId="ecf726b1934da71b" providerId="LiveId" clId="{B71F60E7-0DDB-42E6-818B-77B87849ADF3}" dt="2021-08-28T23:14:48.222" v="1773" actId="478"/>
          <ac:cxnSpMkLst>
            <pc:docMk/>
            <pc:sldMk cId="3849361227" sldId="368"/>
            <ac:cxnSpMk id="77" creationId="{D21E4855-FF4E-4CC1-89EB-E2813A80A196}"/>
          </ac:cxnSpMkLst>
        </pc:cxnChg>
        <pc:cxnChg chg="add del">
          <ac:chgData name="Syphax Ait oubelli" userId="ecf726b1934da71b" providerId="LiveId" clId="{B71F60E7-0DDB-42E6-818B-77B87849ADF3}" dt="2021-08-28T23:14:48.222" v="1773" actId="478"/>
          <ac:cxnSpMkLst>
            <pc:docMk/>
            <pc:sldMk cId="3849361227" sldId="368"/>
            <ac:cxnSpMk id="78" creationId="{324BBE19-535F-4379-9301-AF19E2FCD2FA}"/>
          </ac:cxnSpMkLst>
        </pc:cxnChg>
        <pc:cxnChg chg="add del">
          <ac:chgData name="Syphax Ait oubelli" userId="ecf726b1934da71b" providerId="LiveId" clId="{B71F60E7-0DDB-42E6-818B-77B87849ADF3}" dt="2021-08-28T23:14:48.222" v="1773" actId="478"/>
          <ac:cxnSpMkLst>
            <pc:docMk/>
            <pc:sldMk cId="3849361227" sldId="368"/>
            <ac:cxnSpMk id="79" creationId="{249DD223-FA29-4D5D-96CB-D46F7F7AAC7B}"/>
          </ac:cxnSpMkLst>
        </pc:cxnChg>
        <pc:cxnChg chg="add del">
          <ac:chgData name="Syphax Ait oubelli" userId="ecf726b1934da71b" providerId="LiveId" clId="{B71F60E7-0DDB-42E6-818B-77B87849ADF3}" dt="2021-08-28T23:14:48.222" v="1773" actId="478"/>
          <ac:cxnSpMkLst>
            <pc:docMk/>
            <pc:sldMk cId="3849361227" sldId="368"/>
            <ac:cxnSpMk id="80" creationId="{3B95B65D-61D3-44D1-8632-F3FBCCFD96BA}"/>
          </ac:cxnSpMkLst>
        </pc:cxnChg>
        <pc:cxnChg chg="add del mod">
          <ac:chgData name="Syphax Ait oubelli" userId="ecf726b1934da71b" providerId="LiveId" clId="{B71F60E7-0DDB-42E6-818B-77B87849ADF3}" dt="2021-08-28T23:14:48.222" v="1773" actId="478"/>
          <ac:cxnSpMkLst>
            <pc:docMk/>
            <pc:sldMk cId="3849361227" sldId="368"/>
            <ac:cxnSpMk id="81" creationId="{34C1D08A-5F90-48AE-9C83-E271EDF67077}"/>
          </ac:cxnSpMkLst>
        </pc:cxnChg>
        <pc:cxnChg chg="add del">
          <ac:chgData name="Syphax Ait oubelli" userId="ecf726b1934da71b" providerId="LiveId" clId="{B71F60E7-0DDB-42E6-818B-77B87849ADF3}" dt="2021-08-28T23:14:48.222" v="1773" actId="478"/>
          <ac:cxnSpMkLst>
            <pc:docMk/>
            <pc:sldMk cId="3849361227" sldId="368"/>
            <ac:cxnSpMk id="82" creationId="{6500FEC8-5B81-4A68-8FB8-4B5677201D23}"/>
          </ac:cxnSpMkLst>
        </pc:cxnChg>
        <pc:cxnChg chg="add del">
          <ac:chgData name="Syphax Ait oubelli" userId="ecf726b1934da71b" providerId="LiveId" clId="{B71F60E7-0DDB-42E6-818B-77B87849ADF3}" dt="2021-08-28T23:14:48.222" v="1773" actId="478"/>
          <ac:cxnSpMkLst>
            <pc:docMk/>
            <pc:sldMk cId="3849361227" sldId="368"/>
            <ac:cxnSpMk id="83" creationId="{1872F545-EF66-431C-AEA7-34526101BE1F}"/>
          </ac:cxnSpMkLst>
        </pc:cxnChg>
        <pc:cxnChg chg="add del">
          <ac:chgData name="Syphax Ait oubelli" userId="ecf726b1934da71b" providerId="LiveId" clId="{B71F60E7-0DDB-42E6-818B-77B87849ADF3}" dt="2021-08-28T23:14:48.222" v="1773" actId="478"/>
          <ac:cxnSpMkLst>
            <pc:docMk/>
            <pc:sldMk cId="3849361227" sldId="368"/>
            <ac:cxnSpMk id="84" creationId="{CF0313A0-283B-4892-9F12-B05D5BB04FC1}"/>
          </ac:cxnSpMkLst>
        </pc:cxnChg>
        <pc:cxnChg chg="add del">
          <ac:chgData name="Syphax Ait oubelli" userId="ecf726b1934da71b" providerId="LiveId" clId="{B71F60E7-0DDB-42E6-818B-77B87849ADF3}" dt="2021-08-28T23:14:48.222" v="1773" actId="478"/>
          <ac:cxnSpMkLst>
            <pc:docMk/>
            <pc:sldMk cId="3849361227" sldId="368"/>
            <ac:cxnSpMk id="85" creationId="{55CF22F9-B839-4376-92EC-BACBDFFA2E21}"/>
          </ac:cxnSpMkLst>
        </pc:cxnChg>
        <pc:cxnChg chg="add del">
          <ac:chgData name="Syphax Ait oubelli" userId="ecf726b1934da71b" providerId="LiveId" clId="{B71F60E7-0DDB-42E6-818B-77B87849ADF3}" dt="2021-08-28T23:14:48.222" v="1773" actId="478"/>
          <ac:cxnSpMkLst>
            <pc:docMk/>
            <pc:sldMk cId="3849361227" sldId="368"/>
            <ac:cxnSpMk id="86" creationId="{6615F312-6622-4837-9FC5-59ED46BBE67E}"/>
          </ac:cxnSpMkLst>
        </pc:cxnChg>
        <pc:cxnChg chg="add del">
          <ac:chgData name="Syphax Ait oubelli" userId="ecf726b1934da71b" providerId="LiveId" clId="{B71F60E7-0DDB-42E6-818B-77B87849ADF3}" dt="2021-08-28T23:14:48.222" v="1773" actId="478"/>
          <ac:cxnSpMkLst>
            <pc:docMk/>
            <pc:sldMk cId="3849361227" sldId="368"/>
            <ac:cxnSpMk id="87" creationId="{B5316A1E-419F-4FC9-91A6-7025FFE58AAE}"/>
          </ac:cxnSpMkLst>
        </pc:cxnChg>
        <pc:cxnChg chg="add del">
          <ac:chgData name="Syphax Ait oubelli" userId="ecf726b1934da71b" providerId="LiveId" clId="{B71F60E7-0DDB-42E6-818B-77B87849ADF3}" dt="2021-08-28T23:14:48.222" v="1773" actId="478"/>
          <ac:cxnSpMkLst>
            <pc:docMk/>
            <pc:sldMk cId="3849361227" sldId="368"/>
            <ac:cxnSpMk id="88" creationId="{A62F9CC7-34EC-43E6-883C-2B84FA0F371B}"/>
          </ac:cxnSpMkLst>
        </pc:cxnChg>
        <pc:cxnChg chg="add del">
          <ac:chgData name="Syphax Ait oubelli" userId="ecf726b1934da71b" providerId="LiveId" clId="{B71F60E7-0DDB-42E6-818B-77B87849ADF3}" dt="2021-08-28T23:14:48.222" v="1773" actId="478"/>
          <ac:cxnSpMkLst>
            <pc:docMk/>
            <pc:sldMk cId="3849361227" sldId="368"/>
            <ac:cxnSpMk id="89" creationId="{B90BC1F8-F51D-48A0-AA2C-0F04F109792A}"/>
          </ac:cxnSpMkLst>
        </pc:cxnChg>
        <pc:cxnChg chg="add del mod">
          <ac:chgData name="Syphax Ait oubelli" userId="ecf726b1934da71b" providerId="LiveId" clId="{B71F60E7-0DDB-42E6-818B-77B87849ADF3}" dt="2021-08-28T23:14:48.222" v="1773" actId="478"/>
          <ac:cxnSpMkLst>
            <pc:docMk/>
            <pc:sldMk cId="3849361227" sldId="368"/>
            <ac:cxnSpMk id="90" creationId="{BD6DD809-B41B-4683-BFA3-DDB5D350D585}"/>
          </ac:cxnSpMkLst>
        </pc:cxnChg>
        <pc:cxnChg chg="add del">
          <ac:chgData name="Syphax Ait oubelli" userId="ecf726b1934da71b" providerId="LiveId" clId="{B71F60E7-0DDB-42E6-818B-77B87849ADF3}" dt="2021-08-28T23:14:48.222" v="1773" actId="478"/>
          <ac:cxnSpMkLst>
            <pc:docMk/>
            <pc:sldMk cId="3849361227" sldId="368"/>
            <ac:cxnSpMk id="91" creationId="{D7EBCF86-3E04-454B-9BFF-B881E7A57398}"/>
          </ac:cxnSpMkLst>
        </pc:cxnChg>
        <pc:cxnChg chg="add del">
          <ac:chgData name="Syphax Ait oubelli" userId="ecf726b1934da71b" providerId="LiveId" clId="{B71F60E7-0DDB-42E6-818B-77B87849ADF3}" dt="2021-08-28T23:14:48.222" v="1773" actId="478"/>
          <ac:cxnSpMkLst>
            <pc:docMk/>
            <pc:sldMk cId="3849361227" sldId="368"/>
            <ac:cxnSpMk id="92" creationId="{6E639BBC-CE86-4BC6-90BF-C50704DFDA1D}"/>
          </ac:cxnSpMkLst>
        </pc:cxnChg>
        <pc:cxnChg chg="add del mod">
          <ac:chgData name="Syphax Ait oubelli" userId="ecf726b1934da71b" providerId="LiveId" clId="{B71F60E7-0DDB-42E6-818B-77B87849ADF3}" dt="2021-08-28T23:14:48.222" v="1773" actId="478"/>
          <ac:cxnSpMkLst>
            <pc:docMk/>
            <pc:sldMk cId="3849361227" sldId="368"/>
            <ac:cxnSpMk id="108" creationId="{E9716DBA-D6FE-4FF2-B4A6-2A19E55258F5}"/>
          </ac:cxnSpMkLst>
        </pc:cxnChg>
        <pc:cxnChg chg="add del mod">
          <ac:chgData name="Syphax Ait oubelli" userId="ecf726b1934da71b" providerId="LiveId" clId="{B71F60E7-0DDB-42E6-818B-77B87849ADF3}" dt="2021-08-28T23:14:48.222" v="1773" actId="478"/>
          <ac:cxnSpMkLst>
            <pc:docMk/>
            <pc:sldMk cId="3849361227" sldId="368"/>
            <ac:cxnSpMk id="109" creationId="{813D8E09-A0E9-4587-8373-81AFEA1FD04D}"/>
          </ac:cxnSpMkLst>
        </pc:cxnChg>
        <pc:cxnChg chg="add del mod">
          <ac:chgData name="Syphax Ait oubelli" userId="ecf726b1934da71b" providerId="LiveId" clId="{B71F60E7-0DDB-42E6-818B-77B87849ADF3}" dt="2021-08-28T23:14:48.222" v="1773" actId="478"/>
          <ac:cxnSpMkLst>
            <pc:docMk/>
            <pc:sldMk cId="3849361227" sldId="368"/>
            <ac:cxnSpMk id="110" creationId="{8A4A048C-3B30-437D-BADE-13B91E82DCA5}"/>
          </ac:cxnSpMkLst>
        </pc:cxnChg>
        <pc:cxnChg chg="add del mod">
          <ac:chgData name="Syphax Ait oubelli" userId="ecf726b1934da71b" providerId="LiveId" clId="{B71F60E7-0DDB-42E6-818B-77B87849ADF3}" dt="2021-08-28T23:14:48.222" v="1773" actId="478"/>
          <ac:cxnSpMkLst>
            <pc:docMk/>
            <pc:sldMk cId="3849361227" sldId="368"/>
            <ac:cxnSpMk id="111" creationId="{F031B600-A0B9-44C3-B5A1-D196876272EB}"/>
          </ac:cxnSpMkLst>
        </pc:cxnChg>
        <pc:cxnChg chg="add del">
          <ac:chgData name="Syphax Ait oubelli" userId="ecf726b1934da71b" providerId="LiveId" clId="{B71F60E7-0DDB-42E6-818B-77B87849ADF3}" dt="2021-08-28T23:14:48.222" v="1773" actId="478"/>
          <ac:cxnSpMkLst>
            <pc:docMk/>
            <pc:sldMk cId="3849361227" sldId="368"/>
            <ac:cxnSpMk id="112" creationId="{86528CDC-FFB4-422E-ABEF-A525C18DFCA0}"/>
          </ac:cxnSpMkLst>
        </pc:cxnChg>
        <pc:cxnChg chg="add del">
          <ac:chgData name="Syphax Ait oubelli" userId="ecf726b1934da71b" providerId="LiveId" clId="{B71F60E7-0DDB-42E6-818B-77B87849ADF3}" dt="2021-08-28T23:14:48.222" v="1773" actId="478"/>
          <ac:cxnSpMkLst>
            <pc:docMk/>
            <pc:sldMk cId="3849361227" sldId="368"/>
            <ac:cxnSpMk id="113" creationId="{2F38C998-BACB-44D3-AC7A-7B08D0A6DDB4}"/>
          </ac:cxnSpMkLst>
        </pc:cxnChg>
        <pc:cxnChg chg="add del">
          <ac:chgData name="Syphax Ait oubelli" userId="ecf726b1934da71b" providerId="LiveId" clId="{B71F60E7-0DDB-42E6-818B-77B87849ADF3}" dt="2021-08-28T23:14:48.222" v="1773" actId="478"/>
          <ac:cxnSpMkLst>
            <pc:docMk/>
            <pc:sldMk cId="3849361227" sldId="368"/>
            <ac:cxnSpMk id="114" creationId="{F290EF91-C365-4467-A631-98D26A34E6C8}"/>
          </ac:cxnSpMkLst>
        </pc:cxnChg>
        <pc:cxnChg chg="add del">
          <ac:chgData name="Syphax Ait oubelli" userId="ecf726b1934da71b" providerId="LiveId" clId="{B71F60E7-0DDB-42E6-818B-77B87849ADF3}" dt="2021-08-28T23:14:48.222" v="1773" actId="478"/>
          <ac:cxnSpMkLst>
            <pc:docMk/>
            <pc:sldMk cId="3849361227" sldId="368"/>
            <ac:cxnSpMk id="115" creationId="{EE1AB095-6B81-4AB1-A7CE-652D9BAE70DD}"/>
          </ac:cxnSpMkLst>
        </pc:cxnChg>
        <pc:cxnChg chg="add del">
          <ac:chgData name="Syphax Ait oubelli" userId="ecf726b1934da71b" providerId="LiveId" clId="{B71F60E7-0DDB-42E6-818B-77B87849ADF3}" dt="2021-08-28T23:14:48.222" v="1773" actId="478"/>
          <ac:cxnSpMkLst>
            <pc:docMk/>
            <pc:sldMk cId="3849361227" sldId="368"/>
            <ac:cxnSpMk id="116" creationId="{9D747D72-65E7-46D5-BC82-B012B6DA903D}"/>
          </ac:cxnSpMkLst>
        </pc:cxnChg>
        <pc:cxnChg chg="add del">
          <ac:chgData name="Syphax Ait oubelli" userId="ecf726b1934da71b" providerId="LiveId" clId="{B71F60E7-0DDB-42E6-818B-77B87849ADF3}" dt="2021-08-28T23:14:48.222" v="1773" actId="478"/>
          <ac:cxnSpMkLst>
            <pc:docMk/>
            <pc:sldMk cId="3849361227" sldId="368"/>
            <ac:cxnSpMk id="117" creationId="{D234FA22-A8B6-49A0-B39B-9EB321355C5C}"/>
          </ac:cxnSpMkLst>
        </pc:cxnChg>
        <pc:cxnChg chg="add del">
          <ac:chgData name="Syphax Ait oubelli" userId="ecf726b1934da71b" providerId="LiveId" clId="{B71F60E7-0DDB-42E6-818B-77B87849ADF3}" dt="2021-08-28T23:14:48.222" v="1773" actId="478"/>
          <ac:cxnSpMkLst>
            <pc:docMk/>
            <pc:sldMk cId="3849361227" sldId="368"/>
            <ac:cxnSpMk id="118" creationId="{0D6C8499-235C-4F56-AEE9-C65C0965FA35}"/>
          </ac:cxnSpMkLst>
        </pc:cxnChg>
        <pc:cxnChg chg="add del">
          <ac:chgData name="Syphax Ait oubelli" userId="ecf726b1934da71b" providerId="LiveId" clId="{B71F60E7-0DDB-42E6-818B-77B87849ADF3}" dt="2021-08-28T23:14:48.222" v="1773" actId="478"/>
          <ac:cxnSpMkLst>
            <pc:docMk/>
            <pc:sldMk cId="3849361227" sldId="368"/>
            <ac:cxnSpMk id="119" creationId="{CD3FADA4-0AF0-4D9E-B5F9-B650B904F8E3}"/>
          </ac:cxnSpMkLst>
        </pc:cxnChg>
        <pc:cxnChg chg="add del">
          <ac:chgData name="Syphax Ait oubelli" userId="ecf726b1934da71b" providerId="LiveId" clId="{B71F60E7-0DDB-42E6-818B-77B87849ADF3}" dt="2021-08-28T23:14:48.222" v="1773" actId="478"/>
          <ac:cxnSpMkLst>
            <pc:docMk/>
            <pc:sldMk cId="3849361227" sldId="368"/>
            <ac:cxnSpMk id="120" creationId="{D1AA61F3-F48F-4B88-8DA5-0B03FBC92D91}"/>
          </ac:cxnSpMkLst>
        </pc:cxnChg>
        <pc:cxnChg chg="add del">
          <ac:chgData name="Syphax Ait oubelli" userId="ecf726b1934da71b" providerId="LiveId" clId="{B71F60E7-0DDB-42E6-818B-77B87849ADF3}" dt="2021-08-28T23:14:48.222" v="1773" actId="478"/>
          <ac:cxnSpMkLst>
            <pc:docMk/>
            <pc:sldMk cId="3849361227" sldId="368"/>
            <ac:cxnSpMk id="121" creationId="{F31EB7DA-EF78-4DCC-94B9-7416967565C5}"/>
          </ac:cxnSpMkLst>
        </pc:cxnChg>
        <pc:cxnChg chg="add del">
          <ac:chgData name="Syphax Ait oubelli" userId="ecf726b1934da71b" providerId="LiveId" clId="{B71F60E7-0DDB-42E6-818B-77B87849ADF3}" dt="2021-08-28T23:14:48.222" v="1773" actId="478"/>
          <ac:cxnSpMkLst>
            <pc:docMk/>
            <pc:sldMk cId="3849361227" sldId="368"/>
            <ac:cxnSpMk id="122" creationId="{D64CCFB8-921E-49E4-82DC-7DF2929113D9}"/>
          </ac:cxnSpMkLst>
        </pc:cxnChg>
        <pc:cxnChg chg="add del">
          <ac:chgData name="Syphax Ait oubelli" userId="ecf726b1934da71b" providerId="LiveId" clId="{B71F60E7-0DDB-42E6-818B-77B87849ADF3}" dt="2021-08-28T23:14:48.222" v="1773" actId="478"/>
          <ac:cxnSpMkLst>
            <pc:docMk/>
            <pc:sldMk cId="3849361227" sldId="368"/>
            <ac:cxnSpMk id="123" creationId="{AE3ADD21-DF41-4CE0-ADA3-8E6A0EF48018}"/>
          </ac:cxnSpMkLst>
        </pc:cxnChg>
        <pc:cxnChg chg="add del">
          <ac:chgData name="Syphax Ait oubelli" userId="ecf726b1934da71b" providerId="LiveId" clId="{B71F60E7-0DDB-42E6-818B-77B87849ADF3}" dt="2021-08-28T23:14:48.222" v="1773" actId="478"/>
          <ac:cxnSpMkLst>
            <pc:docMk/>
            <pc:sldMk cId="3849361227" sldId="368"/>
            <ac:cxnSpMk id="124" creationId="{F4A4081D-BFCB-4C91-986B-B30FDF897C8D}"/>
          </ac:cxnSpMkLst>
        </pc:cxnChg>
        <pc:cxnChg chg="add del">
          <ac:chgData name="Syphax Ait oubelli" userId="ecf726b1934da71b" providerId="LiveId" clId="{B71F60E7-0DDB-42E6-818B-77B87849ADF3}" dt="2021-08-28T23:14:48.222" v="1773" actId="478"/>
          <ac:cxnSpMkLst>
            <pc:docMk/>
            <pc:sldMk cId="3849361227" sldId="368"/>
            <ac:cxnSpMk id="125" creationId="{1C6EC515-21DB-4637-9689-ED8CD79D4DB1}"/>
          </ac:cxnSpMkLst>
        </pc:cxnChg>
        <pc:cxnChg chg="add del">
          <ac:chgData name="Syphax Ait oubelli" userId="ecf726b1934da71b" providerId="LiveId" clId="{B71F60E7-0DDB-42E6-818B-77B87849ADF3}" dt="2021-08-28T23:14:48.222" v="1773" actId="478"/>
          <ac:cxnSpMkLst>
            <pc:docMk/>
            <pc:sldMk cId="3849361227" sldId="368"/>
            <ac:cxnSpMk id="126" creationId="{C1E2E81D-BF15-4FC1-83AC-614FF94C93B8}"/>
          </ac:cxnSpMkLst>
        </pc:cxnChg>
        <pc:cxnChg chg="add del">
          <ac:chgData name="Syphax Ait oubelli" userId="ecf726b1934da71b" providerId="LiveId" clId="{B71F60E7-0DDB-42E6-818B-77B87849ADF3}" dt="2021-08-28T23:14:48.222" v="1773" actId="478"/>
          <ac:cxnSpMkLst>
            <pc:docMk/>
            <pc:sldMk cId="3849361227" sldId="368"/>
            <ac:cxnSpMk id="127" creationId="{BDE0A8A8-8FC2-4720-A615-C556194CEE6F}"/>
          </ac:cxnSpMkLst>
        </pc:cxnChg>
        <pc:cxnChg chg="add del">
          <ac:chgData name="Syphax Ait oubelli" userId="ecf726b1934da71b" providerId="LiveId" clId="{B71F60E7-0DDB-42E6-818B-77B87849ADF3}" dt="2021-08-28T23:14:48.222" v="1773" actId="478"/>
          <ac:cxnSpMkLst>
            <pc:docMk/>
            <pc:sldMk cId="3849361227" sldId="368"/>
            <ac:cxnSpMk id="128" creationId="{EC56BE79-749C-46BB-891D-21CF28ADC3ED}"/>
          </ac:cxnSpMkLst>
        </pc:cxnChg>
        <pc:cxnChg chg="add del">
          <ac:chgData name="Syphax Ait oubelli" userId="ecf726b1934da71b" providerId="LiveId" clId="{B71F60E7-0DDB-42E6-818B-77B87849ADF3}" dt="2021-08-28T23:14:48.222" v="1773" actId="478"/>
          <ac:cxnSpMkLst>
            <pc:docMk/>
            <pc:sldMk cId="3849361227" sldId="368"/>
            <ac:cxnSpMk id="129" creationId="{1BB3A79D-874B-430C-97AF-95C83F4AB16B}"/>
          </ac:cxnSpMkLst>
        </pc:cxnChg>
        <pc:cxnChg chg="add del">
          <ac:chgData name="Syphax Ait oubelli" userId="ecf726b1934da71b" providerId="LiveId" clId="{B71F60E7-0DDB-42E6-818B-77B87849ADF3}" dt="2021-08-28T23:14:48.222" v="1773" actId="478"/>
          <ac:cxnSpMkLst>
            <pc:docMk/>
            <pc:sldMk cId="3849361227" sldId="368"/>
            <ac:cxnSpMk id="130" creationId="{0FC43E1B-5B8F-453A-A623-9B44E7833D9B}"/>
          </ac:cxnSpMkLst>
        </pc:cxnChg>
        <pc:cxnChg chg="add del">
          <ac:chgData name="Syphax Ait oubelli" userId="ecf726b1934da71b" providerId="LiveId" clId="{B71F60E7-0DDB-42E6-818B-77B87849ADF3}" dt="2021-08-28T23:14:48.222" v="1773" actId="478"/>
          <ac:cxnSpMkLst>
            <pc:docMk/>
            <pc:sldMk cId="3849361227" sldId="368"/>
            <ac:cxnSpMk id="131" creationId="{9401E363-4929-4980-962A-327ABDF34124}"/>
          </ac:cxnSpMkLst>
        </pc:cxnChg>
        <pc:cxnChg chg="add del">
          <ac:chgData name="Syphax Ait oubelli" userId="ecf726b1934da71b" providerId="LiveId" clId="{B71F60E7-0DDB-42E6-818B-77B87849ADF3}" dt="2021-08-28T23:14:48.222" v="1773" actId="478"/>
          <ac:cxnSpMkLst>
            <pc:docMk/>
            <pc:sldMk cId="3849361227" sldId="368"/>
            <ac:cxnSpMk id="132" creationId="{916B1D62-23B6-4F54-B143-22758452B680}"/>
          </ac:cxnSpMkLst>
        </pc:cxnChg>
        <pc:cxnChg chg="add del">
          <ac:chgData name="Syphax Ait oubelli" userId="ecf726b1934da71b" providerId="LiveId" clId="{B71F60E7-0DDB-42E6-818B-77B87849ADF3}" dt="2021-08-28T23:14:48.222" v="1773" actId="478"/>
          <ac:cxnSpMkLst>
            <pc:docMk/>
            <pc:sldMk cId="3849361227" sldId="368"/>
            <ac:cxnSpMk id="133" creationId="{AC438639-2347-4CE0-8BBC-6A21692D765C}"/>
          </ac:cxnSpMkLst>
        </pc:cxnChg>
        <pc:cxnChg chg="add del">
          <ac:chgData name="Syphax Ait oubelli" userId="ecf726b1934da71b" providerId="LiveId" clId="{B71F60E7-0DDB-42E6-818B-77B87849ADF3}" dt="2021-08-28T23:14:48.222" v="1773" actId="478"/>
          <ac:cxnSpMkLst>
            <pc:docMk/>
            <pc:sldMk cId="3849361227" sldId="368"/>
            <ac:cxnSpMk id="134" creationId="{25AA13BF-02D1-4A9A-B8BF-48911DDF2142}"/>
          </ac:cxnSpMkLst>
        </pc:cxnChg>
        <pc:cxnChg chg="add del">
          <ac:chgData name="Syphax Ait oubelli" userId="ecf726b1934da71b" providerId="LiveId" clId="{B71F60E7-0DDB-42E6-818B-77B87849ADF3}" dt="2021-08-28T23:14:48.222" v="1773" actId="478"/>
          <ac:cxnSpMkLst>
            <pc:docMk/>
            <pc:sldMk cId="3849361227" sldId="368"/>
            <ac:cxnSpMk id="138" creationId="{25056734-447C-4A09-A20E-98B93417D4B4}"/>
          </ac:cxnSpMkLst>
        </pc:cxnChg>
        <pc:cxnChg chg="add del">
          <ac:chgData name="Syphax Ait oubelli" userId="ecf726b1934da71b" providerId="LiveId" clId="{B71F60E7-0DDB-42E6-818B-77B87849ADF3}" dt="2021-08-28T23:14:48.222" v="1773" actId="478"/>
          <ac:cxnSpMkLst>
            <pc:docMk/>
            <pc:sldMk cId="3849361227" sldId="368"/>
            <ac:cxnSpMk id="139" creationId="{4476316A-4304-4DB1-9BCC-F873A5016E06}"/>
          </ac:cxnSpMkLst>
        </pc:cxnChg>
        <pc:cxnChg chg="add del">
          <ac:chgData name="Syphax Ait oubelli" userId="ecf726b1934da71b" providerId="LiveId" clId="{B71F60E7-0DDB-42E6-818B-77B87849ADF3}" dt="2021-08-28T23:14:48.222" v="1773" actId="478"/>
          <ac:cxnSpMkLst>
            <pc:docMk/>
            <pc:sldMk cId="3849361227" sldId="368"/>
            <ac:cxnSpMk id="140" creationId="{CD4E8DB2-E5C0-47E0-8D41-69FF8780DBC0}"/>
          </ac:cxnSpMkLst>
        </pc:cxnChg>
        <pc:cxnChg chg="add del">
          <ac:chgData name="Syphax Ait oubelli" userId="ecf726b1934da71b" providerId="LiveId" clId="{B71F60E7-0DDB-42E6-818B-77B87849ADF3}" dt="2021-08-28T23:14:48.222" v="1773" actId="478"/>
          <ac:cxnSpMkLst>
            <pc:docMk/>
            <pc:sldMk cId="3849361227" sldId="368"/>
            <ac:cxnSpMk id="141" creationId="{1D2B4501-BD18-45F2-A155-4D88A203672E}"/>
          </ac:cxnSpMkLst>
        </pc:cxnChg>
        <pc:cxnChg chg="add del">
          <ac:chgData name="Syphax Ait oubelli" userId="ecf726b1934da71b" providerId="LiveId" clId="{B71F60E7-0DDB-42E6-818B-77B87849ADF3}" dt="2021-08-28T23:14:48.222" v="1773" actId="478"/>
          <ac:cxnSpMkLst>
            <pc:docMk/>
            <pc:sldMk cId="3849361227" sldId="368"/>
            <ac:cxnSpMk id="142" creationId="{C98C7584-F270-4E63-908C-9FAEBD57208C}"/>
          </ac:cxnSpMkLst>
        </pc:cxnChg>
        <pc:cxnChg chg="add del">
          <ac:chgData name="Syphax Ait oubelli" userId="ecf726b1934da71b" providerId="LiveId" clId="{B71F60E7-0DDB-42E6-818B-77B87849ADF3}" dt="2021-08-28T23:14:48.222" v="1773" actId="478"/>
          <ac:cxnSpMkLst>
            <pc:docMk/>
            <pc:sldMk cId="3849361227" sldId="368"/>
            <ac:cxnSpMk id="143" creationId="{DDDF05F2-9F43-4859-B791-8A56C027E41B}"/>
          </ac:cxnSpMkLst>
        </pc:cxnChg>
        <pc:cxnChg chg="add del">
          <ac:chgData name="Syphax Ait oubelli" userId="ecf726b1934da71b" providerId="LiveId" clId="{B71F60E7-0DDB-42E6-818B-77B87849ADF3}" dt="2021-08-28T23:14:48.222" v="1773" actId="478"/>
          <ac:cxnSpMkLst>
            <pc:docMk/>
            <pc:sldMk cId="3849361227" sldId="368"/>
            <ac:cxnSpMk id="145" creationId="{1EC301DB-3FCD-45EB-A1C8-38C222B7B74E}"/>
          </ac:cxnSpMkLst>
        </pc:cxnChg>
        <pc:cxnChg chg="add del">
          <ac:chgData name="Syphax Ait oubelli" userId="ecf726b1934da71b" providerId="LiveId" clId="{B71F60E7-0DDB-42E6-818B-77B87849ADF3}" dt="2021-08-28T23:14:48.222" v="1773" actId="478"/>
          <ac:cxnSpMkLst>
            <pc:docMk/>
            <pc:sldMk cId="3849361227" sldId="368"/>
            <ac:cxnSpMk id="146" creationId="{5FBA1F4D-F181-420C-BC4D-236D52A02B2A}"/>
          </ac:cxnSpMkLst>
        </pc:cxnChg>
        <pc:cxnChg chg="add del">
          <ac:chgData name="Syphax Ait oubelli" userId="ecf726b1934da71b" providerId="LiveId" clId="{B71F60E7-0DDB-42E6-818B-77B87849ADF3}" dt="2021-08-28T23:14:48.222" v="1773" actId="478"/>
          <ac:cxnSpMkLst>
            <pc:docMk/>
            <pc:sldMk cId="3849361227" sldId="368"/>
            <ac:cxnSpMk id="147" creationId="{C2BAF3D3-B4F4-4B60-B0FA-D600861BCCA4}"/>
          </ac:cxnSpMkLst>
        </pc:cxnChg>
        <pc:cxnChg chg="add del">
          <ac:chgData name="Syphax Ait oubelli" userId="ecf726b1934da71b" providerId="LiveId" clId="{B71F60E7-0DDB-42E6-818B-77B87849ADF3}" dt="2021-08-28T23:14:48.222" v="1773" actId="478"/>
          <ac:cxnSpMkLst>
            <pc:docMk/>
            <pc:sldMk cId="3849361227" sldId="368"/>
            <ac:cxnSpMk id="148" creationId="{EF763310-D5C5-4F26-ABD0-57A7FE878434}"/>
          </ac:cxnSpMkLst>
        </pc:cxnChg>
        <pc:cxnChg chg="add del">
          <ac:chgData name="Syphax Ait oubelli" userId="ecf726b1934da71b" providerId="LiveId" clId="{B71F60E7-0DDB-42E6-818B-77B87849ADF3}" dt="2021-08-28T23:14:48.222" v="1773" actId="478"/>
          <ac:cxnSpMkLst>
            <pc:docMk/>
            <pc:sldMk cId="3849361227" sldId="368"/>
            <ac:cxnSpMk id="149" creationId="{FAF502EE-A1D6-4D5B-B7A5-6CC8F978FD30}"/>
          </ac:cxnSpMkLst>
        </pc:cxnChg>
        <pc:cxnChg chg="add del">
          <ac:chgData name="Syphax Ait oubelli" userId="ecf726b1934da71b" providerId="LiveId" clId="{B71F60E7-0DDB-42E6-818B-77B87849ADF3}" dt="2021-08-28T23:14:48.222" v="1773" actId="478"/>
          <ac:cxnSpMkLst>
            <pc:docMk/>
            <pc:sldMk cId="3849361227" sldId="368"/>
            <ac:cxnSpMk id="150" creationId="{3BAF3DC0-DB94-4CAE-AF88-689BBC9548F5}"/>
          </ac:cxnSpMkLst>
        </pc:cxnChg>
        <pc:cxnChg chg="add del">
          <ac:chgData name="Syphax Ait oubelli" userId="ecf726b1934da71b" providerId="LiveId" clId="{B71F60E7-0DDB-42E6-818B-77B87849ADF3}" dt="2021-08-28T23:14:48.222" v="1773" actId="478"/>
          <ac:cxnSpMkLst>
            <pc:docMk/>
            <pc:sldMk cId="3849361227" sldId="368"/>
            <ac:cxnSpMk id="151" creationId="{7994A5B6-B9CB-4553-809A-EC748253BE49}"/>
          </ac:cxnSpMkLst>
        </pc:cxnChg>
        <pc:cxnChg chg="add del">
          <ac:chgData name="Syphax Ait oubelli" userId="ecf726b1934da71b" providerId="LiveId" clId="{B71F60E7-0DDB-42E6-818B-77B87849ADF3}" dt="2021-08-28T23:14:48.222" v="1773" actId="478"/>
          <ac:cxnSpMkLst>
            <pc:docMk/>
            <pc:sldMk cId="3849361227" sldId="368"/>
            <ac:cxnSpMk id="152" creationId="{5157B8CA-9015-4C01-8AB8-A358EB887F4B}"/>
          </ac:cxnSpMkLst>
        </pc:cxnChg>
        <pc:cxnChg chg="add del">
          <ac:chgData name="Syphax Ait oubelli" userId="ecf726b1934da71b" providerId="LiveId" clId="{B71F60E7-0DDB-42E6-818B-77B87849ADF3}" dt="2021-08-28T23:14:48.222" v="1773" actId="478"/>
          <ac:cxnSpMkLst>
            <pc:docMk/>
            <pc:sldMk cId="3849361227" sldId="368"/>
            <ac:cxnSpMk id="153" creationId="{C1CA2857-F524-45AD-BDE4-EB5B9DE3B8C6}"/>
          </ac:cxnSpMkLst>
        </pc:cxnChg>
        <pc:cxnChg chg="add del">
          <ac:chgData name="Syphax Ait oubelli" userId="ecf726b1934da71b" providerId="LiveId" clId="{B71F60E7-0DDB-42E6-818B-77B87849ADF3}" dt="2021-08-28T23:14:48.222" v="1773" actId="478"/>
          <ac:cxnSpMkLst>
            <pc:docMk/>
            <pc:sldMk cId="3849361227" sldId="368"/>
            <ac:cxnSpMk id="154" creationId="{AA67EA57-AD1E-4C87-808A-B8559C29C3D0}"/>
          </ac:cxnSpMkLst>
        </pc:cxnChg>
        <pc:cxnChg chg="add del">
          <ac:chgData name="Syphax Ait oubelli" userId="ecf726b1934da71b" providerId="LiveId" clId="{B71F60E7-0DDB-42E6-818B-77B87849ADF3}" dt="2021-08-28T23:14:48.222" v="1773" actId="478"/>
          <ac:cxnSpMkLst>
            <pc:docMk/>
            <pc:sldMk cId="3849361227" sldId="368"/>
            <ac:cxnSpMk id="155" creationId="{DC7688EC-1BC6-40E8-9532-DABA3EB4C6B5}"/>
          </ac:cxnSpMkLst>
        </pc:cxnChg>
        <pc:cxnChg chg="add del">
          <ac:chgData name="Syphax Ait oubelli" userId="ecf726b1934da71b" providerId="LiveId" clId="{B71F60E7-0DDB-42E6-818B-77B87849ADF3}" dt="2021-08-28T23:14:48.222" v="1773" actId="478"/>
          <ac:cxnSpMkLst>
            <pc:docMk/>
            <pc:sldMk cId="3849361227" sldId="368"/>
            <ac:cxnSpMk id="156" creationId="{0D86C857-A5D0-405D-A108-DB908BAAAD00}"/>
          </ac:cxnSpMkLst>
        </pc:cxnChg>
        <pc:cxnChg chg="add del">
          <ac:chgData name="Syphax Ait oubelli" userId="ecf726b1934da71b" providerId="LiveId" clId="{B71F60E7-0DDB-42E6-818B-77B87849ADF3}" dt="2021-08-28T23:14:48.222" v="1773" actId="478"/>
          <ac:cxnSpMkLst>
            <pc:docMk/>
            <pc:sldMk cId="3849361227" sldId="368"/>
            <ac:cxnSpMk id="157" creationId="{BECB736F-F7C1-4DC8-BDDA-A0F2F456381D}"/>
          </ac:cxnSpMkLst>
        </pc:cxnChg>
        <pc:cxnChg chg="add del">
          <ac:chgData name="Syphax Ait oubelli" userId="ecf726b1934da71b" providerId="LiveId" clId="{B71F60E7-0DDB-42E6-818B-77B87849ADF3}" dt="2021-08-28T23:14:48.222" v="1773" actId="478"/>
          <ac:cxnSpMkLst>
            <pc:docMk/>
            <pc:sldMk cId="3849361227" sldId="368"/>
            <ac:cxnSpMk id="158" creationId="{444D36A5-AD93-474F-B8DA-9DA15016C802}"/>
          </ac:cxnSpMkLst>
        </pc:cxnChg>
        <pc:cxnChg chg="add del">
          <ac:chgData name="Syphax Ait oubelli" userId="ecf726b1934da71b" providerId="LiveId" clId="{B71F60E7-0DDB-42E6-818B-77B87849ADF3}" dt="2021-08-28T23:14:48.222" v="1773" actId="478"/>
          <ac:cxnSpMkLst>
            <pc:docMk/>
            <pc:sldMk cId="3849361227" sldId="368"/>
            <ac:cxnSpMk id="159" creationId="{F4F705FE-B7E6-4927-917F-DBB680D0FE62}"/>
          </ac:cxnSpMkLst>
        </pc:cxnChg>
        <pc:cxnChg chg="add del">
          <ac:chgData name="Syphax Ait oubelli" userId="ecf726b1934da71b" providerId="LiveId" clId="{B71F60E7-0DDB-42E6-818B-77B87849ADF3}" dt="2021-08-28T23:14:48.222" v="1773" actId="478"/>
          <ac:cxnSpMkLst>
            <pc:docMk/>
            <pc:sldMk cId="3849361227" sldId="368"/>
            <ac:cxnSpMk id="160" creationId="{9B0F9086-D6A5-4301-A3EE-F178D6B75FCC}"/>
          </ac:cxnSpMkLst>
        </pc:cxnChg>
        <pc:cxnChg chg="add del">
          <ac:chgData name="Syphax Ait oubelli" userId="ecf726b1934da71b" providerId="LiveId" clId="{B71F60E7-0DDB-42E6-818B-77B87849ADF3}" dt="2021-08-28T23:14:48.222" v="1773" actId="478"/>
          <ac:cxnSpMkLst>
            <pc:docMk/>
            <pc:sldMk cId="3849361227" sldId="368"/>
            <ac:cxnSpMk id="161" creationId="{07E085D8-C4EA-40B8-ABCF-C33CB82F6BC8}"/>
          </ac:cxnSpMkLst>
        </pc:cxnChg>
        <pc:cxnChg chg="add del">
          <ac:chgData name="Syphax Ait oubelli" userId="ecf726b1934da71b" providerId="LiveId" clId="{B71F60E7-0DDB-42E6-818B-77B87849ADF3}" dt="2021-08-28T23:14:48.222" v="1773" actId="478"/>
          <ac:cxnSpMkLst>
            <pc:docMk/>
            <pc:sldMk cId="3849361227" sldId="368"/>
            <ac:cxnSpMk id="162" creationId="{1BD8B288-DBF6-4610-97A8-EBA815C5AA6A}"/>
          </ac:cxnSpMkLst>
        </pc:cxnChg>
        <pc:cxnChg chg="add del">
          <ac:chgData name="Syphax Ait oubelli" userId="ecf726b1934da71b" providerId="LiveId" clId="{B71F60E7-0DDB-42E6-818B-77B87849ADF3}" dt="2021-08-28T23:14:48.222" v="1773" actId="478"/>
          <ac:cxnSpMkLst>
            <pc:docMk/>
            <pc:sldMk cId="3849361227" sldId="368"/>
            <ac:cxnSpMk id="163" creationId="{280BDD94-4453-403F-9426-E7BCECB52267}"/>
          </ac:cxnSpMkLst>
        </pc:cxnChg>
        <pc:cxnChg chg="add del">
          <ac:chgData name="Syphax Ait oubelli" userId="ecf726b1934da71b" providerId="LiveId" clId="{B71F60E7-0DDB-42E6-818B-77B87849ADF3}" dt="2021-08-28T23:14:48.222" v="1773" actId="478"/>
          <ac:cxnSpMkLst>
            <pc:docMk/>
            <pc:sldMk cId="3849361227" sldId="368"/>
            <ac:cxnSpMk id="164" creationId="{043DF190-2439-43E9-80B7-63F193C19778}"/>
          </ac:cxnSpMkLst>
        </pc:cxnChg>
        <pc:cxnChg chg="add del">
          <ac:chgData name="Syphax Ait oubelli" userId="ecf726b1934da71b" providerId="LiveId" clId="{B71F60E7-0DDB-42E6-818B-77B87849ADF3}" dt="2021-08-28T23:14:48.222" v="1773" actId="478"/>
          <ac:cxnSpMkLst>
            <pc:docMk/>
            <pc:sldMk cId="3849361227" sldId="368"/>
            <ac:cxnSpMk id="165" creationId="{EB6A9D94-6B2C-4B35-81F7-91151A700763}"/>
          </ac:cxnSpMkLst>
        </pc:cxnChg>
        <pc:cxnChg chg="add del">
          <ac:chgData name="Syphax Ait oubelli" userId="ecf726b1934da71b" providerId="LiveId" clId="{B71F60E7-0DDB-42E6-818B-77B87849ADF3}" dt="2021-08-28T23:14:48.222" v="1773" actId="478"/>
          <ac:cxnSpMkLst>
            <pc:docMk/>
            <pc:sldMk cId="3849361227" sldId="368"/>
            <ac:cxnSpMk id="166" creationId="{0C236782-DE8D-468C-80FA-5B15ADDDF327}"/>
          </ac:cxnSpMkLst>
        </pc:cxnChg>
        <pc:cxnChg chg="add del">
          <ac:chgData name="Syphax Ait oubelli" userId="ecf726b1934da71b" providerId="LiveId" clId="{B71F60E7-0DDB-42E6-818B-77B87849ADF3}" dt="2021-08-28T23:14:48.222" v="1773" actId="478"/>
          <ac:cxnSpMkLst>
            <pc:docMk/>
            <pc:sldMk cId="3849361227" sldId="368"/>
            <ac:cxnSpMk id="167" creationId="{8D55238F-C163-4816-9A90-65A520D78105}"/>
          </ac:cxnSpMkLst>
        </pc:cxnChg>
        <pc:cxnChg chg="add del">
          <ac:chgData name="Syphax Ait oubelli" userId="ecf726b1934da71b" providerId="LiveId" clId="{B71F60E7-0DDB-42E6-818B-77B87849ADF3}" dt="2021-08-28T23:14:48.222" v="1773" actId="478"/>
          <ac:cxnSpMkLst>
            <pc:docMk/>
            <pc:sldMk cId="3849361227" sldId="368"/>
            <ac:cxnSpMk id="168" creationId="{A5E3098C-E71A-4190-A6AC-AB5D17F6D639}"/>
          </ac:cxnSpMkLst>
        </pc:cxnChg>
        <pc:cxnChg chg="add del">
          <ac:chgData name="Syphax Ait oubelli" userId="ecf726b1934da71b" providerId="LiveId" clId="{B71F60E7-0DDB-42E6-818B-77B87849ADF3}" dt="2021-08-28T23:14:48.222" v="1773" actId="478"/>
          <ac:cxnSpMkLst>
            <pc:docMk/>
            <pc:sldMk cId="3849361227" sldId="368"/>
            <ac:cxnSpMk id="169" creationId="{65F0BAFB-380C-4447-A98F-B725B69C8EDD}"/>
          </ac:cxnSpMkLst>
        </pc:cxnChg>
        <pc:cxnChg chg="add del">
          <ac:chgData name="Syphax Ait oubelli" userId="ecf726b1934da71b" providerId="LiveId" clId="{B71F60E7-0DDB-42E6-818B-77B87849ADF3}" dt="2021-08-28T23:14:48.222" v="1773" actId="478"/>
          <ac:cxnSpMkLst>
            <pc:docMk/>
            <pc:sldMk cId="3849361227" sldId="368"/>
            <ac:cxnSpMk id="170" creationId="{8750EB54-8597-42C5-BED6-CD07D294A0F8}"/>
          </ac:cxnSpMkLst>
        </pc:cxnChg>
        <pc:cxnChg chg="add del">
          <ac:chgData name="Syphax Ait oubelli" userId="ecf726b1934da71b" providerId="LiveId" clId="{B71F60E7-0DDB-42E6-818B-77B87849ADF3}" dt="2021-08-28T23:14:48.222" v="1773" actId="478"/>
          <ac:cxnSpMkLst>
            <pc:docMk/>
            <pc:sldMk cId="3849361227" sldId="368"/>
            <ac:cxnSpMk id="171" creationId="{AAA87F95-A70D-4D1D-AC6C-764280E02EDF}"/>
          </ac:cxnSpMkLst>
        </pc:cxnChg>
        <pc:cxnChg chg="add del">
          <ac:chgData name="Syphax Ait oubelli" userId="ecf726b1934da71b" providerId="LiveId" clId="{B71F60E7-0DDB-42E6-818B-77B87849ADF3}" dt="2021-08-28T23:14:48.222" v="1773" actId="478"/>
          <ac:cxnSpMkLst>
            <pc:docMk/>
            <pc:sldMk cId="3849361227" sldId="368"/>
            <ac:cxnSpMk id="172" creationId="{6021FA46-309D-49C6-98BE-18A1E95AEF1D}"/>
          </ac:cxnSpMkLst>
        </pc:cxnChg>
        <pc:cxnChg chg="add del">
          <ac:chgData name="Syphax Ait oubelli" userId="ecf726b1934da71b" providerId="LiveId" clId="{B71F60E7-0DDB-42E6-818B-77B87849ADF3}" dt="2021-08-28T23:14:48.222" v="1773" actId="478"/>
          <ac:cxnSpMkLst>
            <pc:docMk/>
            <pc:sldMk cId="3849361227" sldId="368"/>
            <ac:cxnSpMk id="173" creationId="{802977A4-99AB-498D-8265-1FFA50A7A224}"/>
          </ac:cxnSpMkLst>
        </pc:cxnChg>
      </pc:sldChg>
      <pc:sldChg chg="addSp delSp modSp add mod">
        <pc:chgData name="Syphax Ait oubelli" userId="ecf726b1934da71b" providerId="LiveId" clId="{B71F60E7-0DDB-42E6-818B-77B87849ADF3}" dt="2021-08-29T09:32:24.602" v="4541"/>
        <pc:sldMkLst>
          <pc:docMk/>
          <pc:sldMk cId="888838979" sldId="369"/>
        </pc:sldMkLst>
        <pc:spChg chg="add mod">
          <ac:chgData name="Syphax Ait oubelli" userId="ecf726b1934da71b" providerId="LiveId" clId="{B71F60E7-0DDB-42E6-818B-77B87849ADF3}" dt="2021-08-29T09:32:24.602" v="4541"/>
          <ac:spMkLst>
            <pc:docMk/>
            <pc:sldMk cId="888838979" sldId="369"/>
            <ac:spMk id="15" creationId="{86E49CAB-8BEC-4543-AAF3-07A256E71309}"/>
          </ac:spMkLst>
        </pc:spChg>
        <pc:spChg chg="add del">
          <ac:chgData name="Syphax Ait oubelli" userId="ecf726b1934da71b" providerId="LiveId" clId="{B71F60E7-0DDB-42E6-818B-77B87849ADF3}" dt="2021-08-28T23:15:11.335" v="1783" actId="478"/>
          <ac:spMkLst>
            <pc:docMk/>
            <pc:sldMk cId="888838979" sldId="369"/>
            <ac:spMk id="18" creationId="{DE53F814-AE52-4831-BAE0-D7CD11BD15B8}"/>
          </ac:spMkLst>
        </pc:spChg>
        <pc:spChg chg="add del">
          <ac:chgData name="Syphax Ait oubelli" userId="ecf726b1934da71b" providerId="LiveId" clId="{B71F60E7-0DDB-42E6-818B-77B87849ADF3}" dt="2021-08-28T23:15:11.335" v="1783" actId="478"/>
          <ac:spMkLst>
            <pc:docMk/>
            <pc:sldMk cId="888838979" sldId="369"/>
            <ac:spMk id="19" creationId="{8F425977-37C6-4279-B7B6-B0DF6F7402D7}"/>
          </ac:spMkLst>
        </pc:spChg>
        <pc:spChg chg="add del">
          <ac:chgData name="Syphax Ait oubelli" userId="ecf726b1934da71b" providerId="LiveId" clId="{B71F60E7-0DDB-42E6-818B-77B87849ADF3}" dt="2021-08-28T23:15:11.335" v="1783" actId="478"/>
          <ac:spMkLst>
            <pc:docMk/>
            <pc:sldMk cId="888838979" sldId="369"/>
            <ac:spMk id="20" creationId="{44AF0FB0-33C5-4F04-851C-39FCC0F2E2AC}"/>
          </ac:spMkLst>
        </pc:spChg>
        <pc:spChg chg="add del">
          <ac:chgData name="Syphax Ait oubelli" userId="ecf726b1934da71b" providerId="LiveId" clId="{B71F60E7-0DDB-42E6-818B-77B87849ADF3}" dt="2021-08-28T23:15:11.335" v="1783" actId="478"/>
          <ac:spMkLst>
            <pc:docMk/>
            <pc:sldMk cId="888838979" sldId="369"/>
            <ac:spMk id="23" creationId="{6A1436DC-A68F-4D4F-ACD7-AF96CA22B4FF}"/>
          </ac:spMkLst>
        </pc:spChg>
        <pc:spChg chg="add del">
          <ac:chgData name="Syphax Ait oubelli" userId="ecf726b1934da71b" providerId="LiveId" clId="{B71F60E7-0DDB-42E6-818B-77B87849ADF3}" dt="2021-08-28T23:15:11.335" v="1783" actId="478"/>
          <ac:spMkLst>
            <pc:docMk/>
            <pc:sldMk cId="888838979" sldId="369"/>
            <ac:spMk id="25" creationId="{A6E1D522-F47B-406F-8548-AD21CE88F773}"/>
          </ac:spMkLst>
        </pc:spChg>
        <pc:spChg chg="add del">
          <ac:chgData name="Syphax Ait oubelli" userId="ecf726b1934da71b" providerId="LiveId" clId="{B71F60E7-0DDB-42E6-818B-77B87849ADF3}" dt="2021-08-28T23:15:11.335" v="1783" actId="478"/>
          <ac:spMkLst>
            <pc:docMk/>
            <pc:sldMk cId="888838979" sldId="369"/>
            <ac:spMk id="26" creationId="{35F27BDE-1A01-42BC-ABF1-EF4B3CABF583}"/>
          </ac:spMkLst>
        </pc:spChg>
        <pc:spChg chg="add del">
          <ac:chgData name="Syphax Ait oubelli" userId="ecf726b1934da71b" providerId="LiveId" clId="{B71F60E7-0DDB-42E6-818B-77B87849ADF3}" dt="2021-08-28T23:15:11.335" v="1783" actId="478"/>
          <ac:spMkLst>
            <pc:docMk/>
            <pc:sldMk cId="888838979" sldId="369"/>
            <ac:spMk id="27" creationId="{1CBCFB81-7CF5-4441-BD4A-6F097E2B16A8}"/>
          </ac:spMkLst>
        </pc:spChg>
        <pc:spChg chg="add del">
          <ac:chgData name="Syphax Ait oubelli" userId="ecf726b1934da71b" providerId="LiveId" clId="{B71F60E7-0DDB-42E6-818B-77B87849ADF3}" dt="2021-08-28T23:15:11.335" v="1783" actId="478"/>
          <ac:spMkLst>
            <pc:docMk/>
            <pc:sldMk cId="888838979" sldId="369"/>
            <ac:spMk id="29" creationId="{97E9F4B8-B779-4E08-9D71-AB7BC7A5C6D6}"/>
          </ac:spMkLst>
        </pc:spChg>
        <pc:spChg chg="add del">
          <ac:chgData name="Syphax Ait oubelli" userId="ecf726b1934da71b" providerId="LiveId" clId="{B71F60E7-0DDB-42E6-818B-77B87849ADF3}" dt="2021-08-28T23:15:11.335" v="1783" actId="478"/>
          <ac:spMkLst>
            <pc:docMk/>
            <pc:sldMk cId="888838979" sldId="369"/>
            <ac:spMk id="30" creationId="{9ADCFE91-A93E-4A7A-86AB-43021A79DE97}"/>
          </ac:spMkLst>
        </pc:spChg>
        <pc:spChg chg="add del">
          <ac:chgData name="Syphax Ait oubelli" userId="ecf726b1934da71b" providerId="LiveId" clId="{B71F60E7-0DDB-42E6-818B-77B87849ADF3}" dt="2021-08-28T23:15:11.335" v="1783" actId="478"/>
          <ac:spMkLst>
            <pc:docMk/>
            <pc:sldMk cId="888838979" sldId="369"/>
            <ac:spMk id="31" creationId="{FA2AE604-38DE-4F92-954C-34130A255440}"/>
          </ac:spMkLst>
        </pc:spChg>
        <pc:spChg chg="add del">
          <ac:chgData name="Syphax Ait oubelli" userId="ecf726b1934da71b" providerId="LiveId" clId="{B71F60E7-0DDB-42E6-818B-77B87849ADF3}" dt="2021-08-28T23:15:11.335" v="1783" actId="478"/>
          <ac:spMkLst>
            <pc:docMk/>
            <pc:sldMk cId="888838979" sldId="369"/>
            <ac:spMk id="32" creationId="{6BFF968B-D4FE-4958-A6E1-5BC60450384A}"/>
          </ac:spMkLst>
        </pc:spChg>
        <pc:spChg chg="add del">
          <ac:chgData name="Syphax Ait oubelli" userId="ecf726b1934da71b" providerId="LiveId" clId="{B71F60E7-0DDB-42E6-818B-77B87849ADF3}" dt="2021-08-28T23:15:11.335" v="1783" actId="478"/>
          <ac:spMkLst>
            <pc:docMk/>
            <pc:sldMk cId="888838979" sldId="369"/>
            <ac:spMk id="34" creationId="{6F7E3A56-865D-4013-8046-468B6170BEAE}"/>
          </ac:spMkLst>
        </pc:spChg>
        <pc:spChg chg="add del">
          <ac:chgData name="Syphax Ait oubelli" userId="ecf726b1934da71b" providerId="LiveId" clId="{B71F60E7-0DDB-42E6-818B-77B87849ADF3}" dt="2021-08-28T23:15:11.335" v="1783" actId="478"/>
          <ac:spMkLst>
            <pc:docMk/>
            <pc:sldMk cId="888838979" sldId="369"/>
            <ac:spMk id="37" creationId="{583D9FAF-0020-4454-9901-F08B59AB2CD8}"/>
          </ac:spMkLst>
        </pc:spChg>
        <pc:spChg chg="add del">
          <ac:chgData name="Syphax Ait oubelli" userId="ecf726b1934da71b" providerId="LiveId" clId="{B71F60E7-0DDB-42E6-818B-77B87849ADF3}" dt="2021-08-28T23:15:11.335" v="1783" actId="478"/>
          <ac:spMkLst>
            <pc:docMk/>
            <pc:sldMk cId="888838979" sldId="369"/>
            <ac:spMk id="39" creationId="{3F8314C3-EF89-45E0-9036-31AB62FD3853}"/>
          </ac:spMkLst>
        </pc:spChg>
        <pc:spChg chg="add del">
          <ac:chgData name="Syphax Ait oubelli" userId="ecf726b1934da71b" providerId="LiveId" clId="{B71F60E7-0DDB-42E6-818B-77B87849ADF3}" dt="2021-08-28T23:15:11.335" v="1783" actId="478"/>
          <ac:spMkLst>
            <pc:docMk/>
            <pc:sldMk cId="888838979" sldId="369"/>
            <ac:spMk id="56" creationId="{6FC9BC8D-9FB5-4ED2-BC73-C781D94BD422}"/>
          </ac:spMkLst>
        </pc:spChg>
        <pc:spChg chg="add del">
          <ac:chgData name="Syphax Ait oubelli" userId="ecf726b1934da71b" providerId="LiveId" clId="{B71F60E7-0DDB-42E6-818B-77B87849ADF3}" dt="2021-08-28T23:15:11.335" v="1783" actId="478"/>
          <ac:spMkLst>
            <pc:docMk/>
            <pc:sldMk cId="888838979" sldId="369"/>
            <ac:spMk id="57" creationId="{61DB7A5A-D957-4C8A-961E-4D8304A3C830}"/>
          </ac:spMkLst>
        </pc:spChg>
        <pc:spChg chg="add del">
          <ac:chgData name="Syphax Ait oubelli" userId="ecf726b1934da71b" providerId="LiveId" clId="{B71F60E7-0DDB-42E6-818B-77B87849ADF3}" dt="2021-08-28T23:15:11.335" v="1783" actId="478"/>
          <ac:spMkLst>
            <pc:docMk/>
            <pc:sldMk cId="888838979" sldId="369"/>
            <ac:spMk id="59" creationId="{F6C7A507-8D6E-46CA-A49B-D37581BCF68D}"/>
          </ac:spMkLst>
        </pc:spChg>
        <pc:spChg chg="add del">
          <ac:chgData name="Syphax Ait oubelli" userId="ecf726b1934da71b" providerId="LiveId" clId="{B71F60E7-0DDB-42E6-818B-77B87849ADF3}" dt="2021-08-28T23:15:11.335" v="1783" actId="478"/>
          <ac:spMkLst>
            <pc:docMk/>
            <pc:sldMk cId="888838979" sldId="369"/>
            <ac:spMk id="60" creationId="{F33C7910-CCA2-4AE9-9516-A2EF213D37EE}"/>
          </ac:spMkLst>
        </pc:spChg>
        <pc:spChg chg="add del">
          <ac:chgData name="Syphax Ait oubelli" userId="ecf726b1934da71b" providerId="LiveId" clId="{B71F60E7-0DDB-42E6-818B-77B87849ADF3}" dt="2021-08-28T23:15:11.335" v="1783" actId="478"/>
          <ac:spMkLst>
            <pc:docMk/>
            <pc:sldMk cId="888838979" sldId="369"/>
            <ac:spMk id="93" creationId="{3DAA0282-BDE5-44C2-87FC-78070FB321FF}"/>
          </ac:spMkLst>
        </pc:spChg>
        <pc:spChg chg="add del">
          <ac:chgData name="Syphax Ait oubelli" userId="ecf726b1934da71b" providerId="LiveId" clId="{B71F60E7-0DDB-42E6-818B-77B87849ADF3}" dt="2021-08-28T23:15:11.335" v="1783" actId="478"/>
          <ac:spMkLst>
            <pc:docMk/>
            <pc:sldMk cId="888838979" sldId="369"/>
            <ac:spMk id="94" creationId="{291A32F3-215A-4C9C-A676-541BC68C5A37}"/>
          </ac:spMkLst>
        </pc:spChg>
        <pc:spChg chg="add del">
          <ac:chgData name="Syphax Ait oubelli" userId="ecf726b1934da71b" providerId="LiveId" clId="{B71F60E7-0DDB-42E6-818B-77B87849ADF3}" dt="2021-08-28T23:15:11.335" v="1783" actId="478"/>
          <ac:spMkLst>
            <pc:docMk/>
            <pc:sldMk cId="888838979" sldId="369"/>
            <ac:spMk id="95" creationId="{D0847FCB-A611-468F-8161-D042CE7D3668}"/>
          </ac:spMkLst>
        </pc:spChg>
        <pc:spChg chg="add del">
          <ac:chgData name="Syphax Ait oubelli" userId="ecf726b1934da71b" providerId="LiveId" clId="{B71F60E7-0DDB-42E6-818B-77B87849ADF3}" dt="2021-08-28T23:15:11.335" v="1783" actId="478"/>
          <ac:spMkLst>
            <pc:docMk/>
            <pc:sldMk cId="888838979" sldId="369"/>
            <ac:spMk id="96" creationId="{682BBECA-50FD-4D5A-8F1E-59A3C4F1091F}"/>
          </ac:spMkLst>
        </pc:spChg>
        <pc:spChg chg="add del">
          <ac:chgData name="Syphax Ait oubelli" userId="ecf726b1934da71b" providerId="LiveId" clId="{B71F60E7-0DDB-42E6-818B-77B87849ADF3}" dt="2021-08-28T23:15:11.335" v="1783" actId="478"/>
          <ac:spMkLst>
            <pc:docMk/>
            <pc:sldMk cId="888838979" sldId="369"/>
            <ac:spMk id="97" creationId="{6D674886-E416-4FD4-8463-4DDB6914C8B9}"/>
          </ac:spMkLst>
        </pc:spChg>
        <pc:spChg chg="add del">
          <ac:chgData name="Syphax Ait oubelli" userId="ecf726b1934da71b" providerId="LiveId" clId="{B71F60E7-0DDB-42E6-818B-77B87849ADF3}" dt="2021-08-28T23:15:11.335" v="1783" actId="478"/>
          <ac:spMkLst>
            <pc:docMk/>
            <pc:sldMk cId="888838979" sldId="369"/>
            <ac:spMk id="98" creationId="{65A8A03D-33E7-4B25-BC56-26883240C17F}"/>
          </ac:spMkLst>
        </pc:spChg>
        <pc:spChg chg="add del">
          <ac:chgData name="Syphax Ait oubelli" userId="ecf726b1934da71b" providerId="LiveId" clId="{B71F60E7-0DDB-42E6-818B-77B87849ADF3}" dt="2021-08-28T23:15:11.335" v="1783" actId="478"/>
          <ac:spMkLst>
            <pc:docMk/>
            <pc:sldMk cId="888838979" sldId="369"/>
            <ac:spMk id="99" creationId="{A5AD48C2-4E8F-4470-B72A-060E49FF2C51}"/>
          </ac:spMkLst>
        </pc:spChg>
        <pc:spChg chg="add del">
          <ac:chgData name="Syphax Ait oubelli" userId="ecf726b1934da71b" providerId="LiveId" clId="{B71F60E7-0DDB-42E6-818B-77B87849ADF3}" dt="2021-08-28T23:15:11.335" v="1783" actId="478"/>
          <ac:spMkLst>
            <pc:docMk/>
            <pc:sldMk cId="888838979" sldId="369"/>
            <ac:spMk id="100" creationId="{8CA0419A-697E-4D59-8E38-C2D2666EE666}"/>
          </ac:spMkLst>
        </pc:spChg>
        <pc:spChg chg="add del">
          <ac:chgData name="Syphax Ait oubelli" userId="ecf726b1934da71b" providerId="LiveId" clId="{B71F60E7-0DDB-42E6-818B-77B87849ADF3}" dt="2021-08-28T23:15:11.335" v="1783" actId="478"/>
          <ac:spMkLst>
            <pc:docMk/>
            <pc:sldMk cId="888838979" sldId="369"/>
            <ac:spMk id="101" creationId="{FC16FC16-BA46-44C5-8C61-9EF532637052}"/>
          </ac:spMkLst>
        </pc:spChg>
        <pc:spChg chg="add del">
          <ac:chgData name="Syphax Ait oubelli" userId="ecf726b1934da71b" providerId="LiveId" clId="{B71F60E7-0DDB-42E6-818B-77B87849ADF3}" dt="2021-08-28T23:15:11.335" v="1783" actId="478"/>
          <ac:spMkLst>
            <pc:docMk/>
            <pc:sldMk cId="888838979" sldId="369"/>
            <ac:spMk id="102" creationId="{9C2149D5-F763-4523-8C49-BE133D68B728}"/>
          </ac:spMkLst>
        </pc:spChg>
        <pc:spChg chg="add del">
          <ac:chgData name="Syphax Ait oubelli" userId="ecf726b1934da71b" providerId="LiveId" clId="{B71F60E7-0DDB-42E6-818B-77B87849ADF3}" dt="2021-08-28T23:15:11.335" v="1783" actId="478"/>
          <ac:spMkLst>
            <pc:docMk/>
            <pc:sldMk cId="888838979" sldId="369"/>
            <ac:spMk id="103" creationId="{DEECCD5A-5C19-42EE-8006-C5AE3DBB1308}"/>
          </ac:spMkLst>
        </pc:spChg>
        <pc:spChg chg="add del">
          <ac:chgData name="Syphax Ait oubelli" userId="ecf726b1934da71b" providerId="LiveId" clId="{B71F60E7-0DDB-42E6-818B-77B87849ADF3}" dt="2021-08-28T23:15:11.335" v="1783" actId="478"/>
          <ac:spMkLst>
            <pc:docMk/>
            <pc:sldMk cId="888838979" sldId="369"/>
            <ac:spMk id="104" creationId="{DF86CF6E-8090-42CC-9E2E-9E799431D2E9}"/>
          </ac:spMkLst>
        </pc:spChg>
        <pc:spChg chg="add del">
          <ac:chgData name="Syphax Ait oubelli" userId="ecf726b1934da71b" providerId="LiveId" clId="{B71F60E7-0DDB-42E6-818B-77B87849ADF3}" dt="2021-08-28T23:15:11.335" v="1783" actId="478"/>
          <ac:spMkLst>
            <pc:docMk/>
            <pc:sldMk cId="888838979" sldId="369"/>
            <ac:spMk id="105" creationId="{997B542F-249E-4B64-9AA4-8E875F8A19FB}"/>
          </ac:spMkLst>
        </pc:spChg>
        <pc:spChg chg="add del">
          <ac:chgData name="Syphax Ait oubelli" userId="ecf726b1934da71b" providerId="LiveId" clId="{B71F60E7-0DDB-42E6-818B-77B87849ADF3}" dt="2021-08-28T23:15:11.335" v="1783" actId="478"/>
          <ac:spMkLst>
            <pc:docMk/>
            <pc:sldMk cId="888838979" sldId="369"/>
            <ac:spMk id="106" creationId="{D9D5F003-C805-4995-A883-F95F1F375F4C}"/>
          </ac:spMkLst>
        </pc:spChg>
        <pc:spChg chg="add del">
          <ac:chgData name="Syphax Ait oubelli" userId="ecf726b1934da71b" providerId="LiveId" clId="{B71F60E7-0DDB-42E6-818B-77B87849ADF3}" dt="2021-08-28T23:15:11.335" v="1783" actId="478"/>
          <ac:spMkLst>
            <pc:docMk/>
            <pc:sldMk cId="888838979" sldId="369"/>
            <ac:spMk id="107" creationId="{2E699381-9C2F-432A-9FB6-9C3F4E78DCC2}"/>
          </ac:spMkLst>
        </pc:spChg>
        <pc:spChg chg="add del">
          <ac:chgData name="Syphax Ait oubelli" userId="ecf726b1934da71b" providerId="LiveId" clId="{B71F60E7-0DDB-42E6-818B-77B87849ADF3}" dt="2021-08-28T23:15:11.335" v="1783" actId="478"/>
          <ac:spMkLst>
            <pc:docMk/>
            <pc:sldMk cId="888838979" sldId="369"/>
            <ac:spMk id="135" creationId="{938E0353-4CEF-4AEC-96EB-4A9DE6CE9F24}"/>
          </ac:spMkLst>
        </pc:spChg>
        <pc:spChg chg="add del">
          <ac:chgData name="Syphax Ait oubelli" userId="ecf726b1934da71b" providerId="LiveId" clId="{B71F60E7-0DDB-42E6-818B-77B87849ADF3}" dt="2021-08-28T23:15:11.335" v="1783" actId="478"/>
          <ac:spMkLst>
            <pc:docMk/>
            <pc:sldMk cId="888838979" sldId="369"/>
            <ac:spMk id="136" creationId="{50CB276B-E892-4471-9155-29F65BC664A9}"/>
          </ac:spMkLst>
        </pc:spChg>
        <pc:spChg chg="add del">
          <ac:chgData name="Syphax Ait oubelli" userId="ecf726b1934da71b" providerId="LiveId" clId="{B71F60E7-0DDB-42E6-818B-77B87849ADF3}" dt="2021-08-28T23:15:11.335" v="1783" actId="478"/>
          <ac:spMkLst>
            <pc:docMk/>
            <pc:sldMk cId="888838979" sldId="369"/>
            <ac:spMk id="137" creationId="{1DA7C945-BE86-4388-A0C3-F7E47FDAC661}"/>
          </ac:spMkLst>
        </pc:spChg>
        <pc:spChg chg="del">
          <ac:chgData name="Syphax Ait oubelli" userId="ecf726b1934da71b" providerId="LiveId" clId="{B71F60E7-0DDB-42E6-818B-77B87849ADF3}" dt="2021-08-29T09:32:24.326" v="4540" actId="478"/>
          <ac:spMkLst>
            <pc:docMk/>
            <pc:sldMk cId="888838979" sldId="369"/>
            <ac:spMk id="174" creationId="{10AA65FD-9AFE-4791-885F-B0E87D6A0F27}"/>
          </ac:spMkLst>
        </pc:spChg>
        <pc:cxnChg chg="add del mod">
          <ac:chgData name="Syphax Ait oubelli" userId="ecf726b1934da71b" providerId="LiveId" clId="{B71F60E7-0DDB-42E6-818B-77B87849ADF3}" dt="2021-08-28T23:15:09.178" v="1782" actId="478"/>
          <ac:cxnSpMkLst>
            <pc:docMk/>
            <pc:sldMk cId="888838979" sldId="369"/>
            <ac:cxnSpMk id="40" creationId="{8E1BE425-CFB1-4DB5-9C87-492F5C904764}"/>
          </ac:cxnSpMkLst>
        </pc:cxnChg>
        <pc:cxnChg chg="add del mod">
          <ac:chgData name="Syphax Ait oubelli" userId="ecf726b1934da71b" providerId="LiveId" clId="{B71F60E7-0DDB-42E6-818B-77B87849ADF3}" dt="2021-08-28T23:15:09.178" v="1782" actId="478"/>
          <ac:cxnSpMkLst>
            <pc:docMk/>
            <pc:sldMk cId="888838979" sldId="369"/>
            <ac:cxnSpMk id="46" creationId="{77466ED3-50E2-4AC0-8646-5C0E87C12CE8}"/>
          </ac:cxnSpMkLst>
        </pc:cxnChg>
        <pc:cxnChg chg="add del mod">
          <ac:chgData name="Syphax Ait oubelli" userId="ecf726b1934da71b" providerId="LiveId" clId="{B71F60E7-0DDB-42E6-818B-77B87849ADF3}" dt="2021-08-28T23:15:11.335" v="1783" actId="478"/>
          <ac:cxnSpMkLst>
            <pc:docMk/>
            <pc:sldMk cId="888838979" sldId="369"/>
            <ac:cxnSpMk id="49" creationId="{C5E7C092-CE86-4E62-8FFD-157E17D53539}"/>
          </ac:cxnSpMkLst>
        </pc:cxnChg>
        <pc:cxnChg chg="add del mod">
          <ac:chgData name="Syphax Ait oubelli" userId="ecf726b1934da71b" providerId="LiveId" clId="{B71F60E7-0DDB-42E6-818B-77B87849ADF3}" dt="2021-08-28T23:15:05.672" v="1780" actId="478"/>
          <ac:cxnSpMkLst>
            <pc:docMk/>
            <pc:sldMk cId="888838979" sldId="369"/>
            <ac:cxnSpMk id="55" creationId="{E915ABB8-71B0-4CD4-9BED-FB604A04EBBE}"/>
          </ac:cxnSpMkLst>
        </pc:cxnChg>
        <pc:cxnChg chg="add del mod">
          <ac:chgData name="Syphax Ait oubelli" userId="ecf726b1934da71b" providerId="LiveId" clId="{B71F60E7-0DDB-42E6-818B-77B87849ADF3}" dt="2021-08-28T23:15:11.335" v="1783" actId="478"/>
          <ac:cxnSpMkLst>
            <pc:docMk/>
            <pc:sldMk cId="888838979" sldId="369"/>
            <ac:cxnSpMk id="58" creationId="{1654457F-4884-4DE9-A863-7CFB3D3B5588}"/>
          </ac:cxnSpMkLst>
        </pc:cxnChg>
        <pc:cxnChg chg="add del">
          <ac:chgData name="Syphax Ait oubelli" userId="ecf726b1934da71b" providerId="LiveId" clId="{B71F60E7-0DDB-42E6-818B-77B87849ADF3}" dt="2021-08-28T23:15:11.335" v="1783" actId="478"/>
          <ac:cxnSpMkLst>
            <pc:docMk/>
            <pc:sldMk cId="888838979" sldId="369"/>
            <ac:cxnSpMk id="61" creationId="{5ED443CF-289D-465E-9A2B-A4F15C95E0FC}"/>
          </ac:cxnSpMkLst>
        </pc:cxnChg>
        <pc:cxnChg chg="add del">
          <ac:chgData name="Syphax Ait oubelli" userId="ecf726b1934da71b" providerId="LiveId" clId="{B71F60E7-0DDB-42E6-818B-77B87849ADF3}" dt="2021-08-28T23:15:11.335" v="1783" actId="478"/>
          <ac:cxnSpMkLst>
            <pc:docMk/>
            <pc:sldMk cId="888838979" sldId="369"/>
            <ac:cxnSpMk id="62" creationId="{B11EE222-772D-43D7-8462-99CD564F1FBE}"/>
          </ac:cxnSpMkLst>
        </pc:cxnChg>
        <pc:cxnChg chg="add del">
          <ac:chgData name="Syphax Ait oubelli" userId="ecf726b1934da71b" providerId="LiveId" clId="{B71F60E7-0DDB-42E6-818B-77B87849ADF3}" dt="2021-08-28T23:15:11.335" v="1783" actId="478"/>
          <ac:cxnSpMkLst>
            <pc:docMk/>
            <pc:sldMk cId="888838979" sldId="369"/>
            <ac:cxnSpMk id="63" creationId="{AC7549D2-F225-423B-B4D0-65887094276E}"/>
          </ac:cxnSpMkLst>
        </pc:cxnChg>
        <pc:cxnChg chg="add del">
          <ac:chgData name="Syphax Ait oubelli" userId="ecf726b1934da71b" providerId="LiveId" clId="{B71F60E7-0DDB-42E6-818B-77B87849ADF3}" dt="2021-08-28T23:15:11.335" v="1783" actId="478"/>
          <ac:cxnSpMkLst>
            <pc:docMk/>
            <pc:sldMk cId="888838979" sldId="369"/>
            <ac:cxnSpMk id="64" creationId="{7D4B3943-466F-4269-B0F8-E3C46F6EA64C}"/>
          </ac:cxnSpMkLst>
        </pc:cxnChg>
        <pc:cxnChg chg="add del">
          <ac:chgData name="Syphax Ait oubelli" userId="ecf726b1934da71b" providerId="LiveId" clId="{B71F60E7-0DDB-42E6-818B-77B87849ADF3}" dt="2021-08-28T23:15:11.335" v="1783" actId="478"/>
          <ac:cxnSpMkLst>
            <pc:docMk/>
            <pc:sldMk cId="888838979" sldId="369"/>
            <ac:cxnSpMk id="65" creationId="{F6540F59-4612-43AA-8258-476AC6F421B2}"/>
          </ac:cxnSpMkLst>
        </pc:cxnChg>
        <pc:cxnChg chg="add del">
          <ac:chgData name="Syphax Ait oubelli" userId="ecf726b1934da71b" providerId="LiveId" clId="{B71F60E7-0DDB-42E6-818B-77B87849ADF3}" dt="2021-08-28T23:15:11.335" v="1783" actId="478"/>
          <ac:cxnSpMkLst>
            <pc:docMk/>
            <pc:sldMk cId="888838979" sldId="369"/>
            <ac:cxnSpMk id="66" creationId="{F719078E-9E8F-4A0C-88F1-83B459665D59}"/>
          </ac:cxnSpMkLst>
        </pc:cxnChg>
        <pc:cxnChg chg="add del">
          <ac:chgData name="Syphax Ait oubelli" userId="ecf726b1934da71b" providerId="LiveId" clId="{B71F60E7-0DDB-42E6-818B-77B87849ADF3}" dt="2021-08-28T23:15:11.335" v="1783" actId="478"/>
          <ac:cxnSpMkLst>
            <pc:docMk/>
            <pc:sldMk cId="888838979" sldId="369"/>
            <ac:cxnSpMk id="67" creationId="{EEB3D52C-08D0-4740-87DD-E511B67E2508}"/>
          </ac:cxnSpMkLst>
        </pc:cxnChg>
        <pc:cxnChg chg="add del">
          <ac:chgData name="Syphax Ait oubelli" userId="ecf726b1934da71b" providerId="LiveId" clId="{B71F60E7-0DDB-42E6-818B-77B87849ADF3}" dt="2021-08-28T23:15:11.335" v="1783" actId="478"/>
          <ac:cxnSpMkLst>
            <pc:docMk/>
            <pc:sldMk cId="888838979" sldId="369"/>
            <ac:cxnSpMk id="68" creationId="{CDD812BE-8616-4C70-8538-412AD196C42C}"/>
          </ac:cxnSpMkLst>
        </pc:cxnChg>
        <pc:cxnChg chg="add del">
          <ac:chgData name="Syphax Ait oubelli" userId="ecf726b1934da71b" providerId="LiveId" clId="{B71F60E7-0DDB-42E6-818B-77B87849ADF3}" dt="2021-08-28T23:15:11.335" v="1783" actId="478"/>
          <ac:cxnSpMkLst>
            <pc:docMk/>
            <pc:sldMk cId="888838979" sldId="369"/>
            <ac:cxnSpMk id="69" creationId="{79F698B9-267E-4392-80CA-040D4D1CE3AB}"/>
          </ac:cxnSpMkLst>
        </pc:cxnChg>
        <pc:cxnChg chg="add del">
          <ac:chgData name="Syphax Ait oubelli" userId="ecf726b1934da71b" providerId="LiveId" clId="{B71F60E7-0DDB-42E6-818B-77B87849ADF3}" dt="2021-08-28T23:15:11.335" v="1783" actId="478"/>
          <ac:cxnSpMkLst>
            <pc:docMk/>
            <pc:sldMk cId="888838979" sldId="369"/>
            <ac:cxnSpMk id="70" creationId="{8AE26588-3E34-4B96-835A-C68F9C18F6F9}"/>
          </ac:cxnSpMkLst>
        </pc:cxnChg>
        <pc:cxnChg chg="add del">
          <ac:chgData name="Syphax Ait oubelli" userId="ecf726b1934da71b" providerId="LiveId" clId="{B71F60E7-0DDB-42E6-818B-77B87849ADF3}" dt="2021-08-28T23:15:11.335" v="1783" actId="478"/>
          <ac:cxnSpMkLst>
            <pc:docMk/>
            <pc:sldMk cId="888838979" sldId="369"/>
            <ac:cxnSpMk id="71" creationId="{EC9A1ECA-E784-41A3-84AC-AE001644FEB6}"/>
          </ac:cxnSpMkLst>
        </pc:cxnChg>
        <pc:cxnChg chg="add del">
          <ac:chgData name="Syphax Ait oubelli" userId="ecf726b1934da71b" providerId="LiveId" clId="{B71F60E7-0DDB-42E6-818B-77B87849ADF3}" dt="2021-08-28T23:15:11.335" v="1783" actId="478"/>
          <ac:cxnSpMkLst>
            <pc:docMk/>
            <pc:sldMk cId="888838979" sldId="369"/>
            <ac:cxnSpMk id="72" creationId="{E4DC49D5-DF58-4BEB-8B84-EE034D31D32C}"/>
          </ac:cxnSpMkLst>
        </pc:cxnChg>
        <pc:cxnChg chg="add del">
          <ac:chgData name="Syphax Ait oubelli" userId="ecf726b1934da71b" providerId="LiveId" clId="{B71F60E7-0DDB-42E6-818B-77B87849ADF3}" dt="2021-08-28T23:15:11.335" v="1783" actId="478"/>
          <ac:cxnSpMkLst>
            <pc:docMk/>
            <pc:sldMk cId="888838979" sldId="369"/>
            <ac:cxnSpMk id="73" creationId="{DCE4A205-07AA-42EE-B9E2-9506875A3C18}"/>
          </ac:cxnSpMkLst>
        </pc:cxnChg>
        <pc:cxnChg chg="add del">
          <ac:chgData name="Syphax Ait oubelli" userId="ecf726b1934da71b" providerId="LiveId" clId="{B71F60E7-0DDB-42E6-818B-77B87849ADF3}" dt="2021-08-28T23:15:11.335" v="1783" actId="478"/>
          <ac:cxnSpMkLst>
            <pc:docMk/>
            <pc:sldMk cId="888838979" sldId="369"/>
            <ac:cxnSpMk id="74" creationId="{EDA297D5-D58C-47BC-A5F1-C216E7E2E73A}"/>
          </ac:cxnSpMkLst>
        </pc:cxnChg>
        <pc:cxnChg chg="add del">
          <ac:chgData name="Syphax Ait oubelli" userId="ecf726b1934da71b" providerId="LiveId" clId="{B71F60E7-0DDB-42E6-818B-77B87849ADF3}" dt="2021-08-28T23:15:11.335" v="1783" actId="478"/>
          <ac:cxnSpMkLst>
            <pc:docMk/>
            <pc:sldMk cId="888838979" sldId="369"/>
            <ac:cxnSpMk id="75" creationId="{24425F88-38C0-4C95-9A0B-0CFF7FA4E077}"/>
          </ac:cxnSpMkLst>
        </pc:cxnChg>
        <pc:cxnChg chg="add del">
          <ac:chgData name="Syphax Ait oubelli" userId="ecf726b1934da71b" providerId="LiveId" clId="{B71F60E7-0DDB-42E6-818B-77B87849ADF3}" dt="2021-08-28T23:15:11.335" v="1783" actId="478"/>
          <ac:cxnSpMkLst>
            <pc:docMk/>
            <pc:sldMk cId="888838979" sldId="369"/>
            <ac:cxnSpMk id="76" creationId="{3F1FEA92-0EC4-4149-9326-55ADBC7BD74A}"/>
          </ac:cxnSpMkLst>
        </pc:cxnChg>
        <pc:cxnChg chg="add del">
          <ac:chgData name="Syphax Ait oubelli" userId="ecf726b1934da71b" providerId="LiveId" clId="{B71F60E7-0DDB-42E6-818B-77B87849ADF3}" dt="2021-08-28T23:15:11.335" v="1783" actId="478"/>
          <ac:cxnSpMkLst>
            <pc:docMk/>
            <pc:sldMk cId="888838979" sldId="369"/>
            <ac:cxnSpMk id="77" creationId="{D21E4855-FF4E-4CC1-89EB-E2813A80A196}"/>
          </ac:cxnSpMkLst>
        </pc:cxnChg>
        <pc:cxnChg chg="add del">
          <ac:chgData name="Syphax Ait oubelli" userId="ecf726b1934da71b" providerId="LiveId" clId="{B71F60E7-0DDB-42E6-818B-77B87849ADF3}" dt="2021-08-28T23:15:11.335" v="1783" actId="478"/>
          <ac:cxnSpMkLst>
            <pc:docMk/>
            <pc:sldMk cId="888838979" sldId="369"/>
            <ac:cxnSpMk id="78" creationId="{324BBE19-535F-4379-9301-AF19E2FCD2FA}"/>
          </ac:cxnSpMkLst>
        </pc:cxnChg>
        <pc:cxnChg chg="add del">
          <ac:chgData name="Syphax Ait oubelli" userId="ecf726b1934da71b" providerId="LiveId" clId="{B71F60E7-0DDB-42E6-818B-77B87849ADF3}" dt="2021-08-28T23:15:11.335" v="1783" actId="478"/>
          <ac:cxnSpMkLst>
            <pc:docMk/>
            <pc:sldMk cId="888838979" sldId="369"/>
            <ac:cxnSpMk id="79" creationId="{249DD223-FA29-4D5D-96CB-D46F7F7AAC7B}"/>
          </ac:cxnSpMkLst>
        </pc:cxnChg>
        <pc:cxnChg chg="add del">
          <ac:chgData name="Syphax Ait oubelli" userId="ecf726b1934da71b" providerId="LiveId" clId="{B71F60E7-0DDB-42E6-818B-77B87849ADF3}" dt="2021-08-28T23:15:11.335" v="1783" actId="478"/>
          <ac:cxnSpMkLst>
            <pc:docMk/>
            <pc:sldMk cId="888838979" sldId="369"/>
            <ac:cxnSpMk id="80" creationId="{3B95B65D-61D3-44D1-8632-F3FBCCFD96BA}"/>
          </ac:cxnSpMkLst>
        </pc:cxnChg>
        <pc:cxnChg chg="add del mod">
          <ac:chgData name="Syphax Ait oubelli" userId="ecf726b1934da71b" providerId="LiveId" clId="{B71F60E7-0DDB-42E6-818B-77B87849ADF3}" dt="2021-08-28T23:15:11.335" v="1783" actId="478"/>
          <ac:cxnSpMkLst>
            <pc:docMk/>
            <pc:sldMk cId="888838979" sldId="369"/>
            <ac:cxnSpMk id="81" creationId="{34C1D08A-5F90-48AE-9C83-E271EDF67077}"/>
          </ac:cxnSpMkLst>
        </pc:cxnChg>
        <pc:cxnChg chg="add del">
          <ac:chgData name="Syphax Ait oubelli" userId="ecf726b1934da71b" providerId="LiveId" clId="{B71F60E7-0DDB-42E6-818B-77B87849ADF3}" dt="2021-08-28T23:15:11.335" v="1783" actId="478"/>
          <ac:cxnSpMkLst>
            <pc:docMk/>
            <pc:sldMk cId="888838979" sldId="369"/>
            <ac:cxnSpMk id="82" creationId="{6500FEC8-5B81-4A68-8FB8-4B5677201D23}"/>
          </ac:cxnSpMkLst>
        </pc:cxnChg>
        <pc:cxnChg chg="add del">
          <ac:chgData name="Syphax Ait oubelli" userId="ecf726b1934da71b" providerId="LiveId" clId="{B71F60E7-0DDB-42E6-818B-77B87849ADF3}" dt="2021-08-28T23:15:11.335" v="1783" actId="478"/>
          <ac:cxnSpMkLst>
            <pc:docMk/>
            <pc:sldMk cId="888838979" sldId="369"/>
            <ac:cxnSpMk id="83" creationId="{1872F545-EF66-431C-AEA7-34526101BE1F}"/>
          </ac:cxnSpMkLst>
        </pc:cxnChg>
        <pc:cxnChg chg="add del">
          <ac:chgData name="Syphax Ait oubelli" userId="ecf726b1934da71b" providerId="LiveId" clId="{B71F60E7-0DDB-42E6-818B-77B87849ADF3}" dt="2021-08-28T23:15:11.335" v="1783" actId="478"/>
          <ac:cxnSpMkLst>
            <pc:docMk/>
            <pc:sldMk cId="888838979" sldId="369"/>
            <ac:cxnSpMk id="84" creationId="{CF0313A0-283B-4892-9F12-B05D5BB04FC1}"/>
          </ac:cxnSpMkLst>
        </pc:cxnChg>
        <pc:cxnChg chg="add del">
          <ac:chgData name="Syphax Ait oubelli" userId="ecf726b1934da71b" providerId="LiveId" clId="{B71F60E7-0DDB-42E6-818B-77B87849ADF3}" dt="2021-08-28T23:15:11.335" v="1783" actId="478"/>
          <ac:cxnSpMkLst>
            <pc:docMk/>
            <pc:sldMk cId="888838979" sldId="369"/>
            <ac:cxnSpMk id="85" creationId="{55CF22F9-B839-4376-92EC-BACBDFFA2E21}"/>
          </ac:cxnSpMkLst>
        </pc:cxnChg>
        <pc:cxnChg chg="add del">
          <ac:chgData name="Syphax Ait oubelli" userId="ecf726b1934da71b" providerId="LiveId" clId="{B71F60E7-0DDB-42E6-818B-77B87849ADF3}" dt="2021-08-28T23:15:11.335" v="1783" actId="478"/>
          <ac:cxnSpMkLst>
            <pc:docMk/>
            <pc:sldMk cId="888838979" sldId="369"/>
            <ac:cxnSpMk id="86" creationId="{6615F312-6622-4837-9FC5-59ED46BBE67E}"/>
          </ac:cxnSpMkLst>
        </pc:cxnChg>
        <pc:cxnChg chg="add del">
          <ac:chgData name="Syphax Ait oubelli" userId="ecf726b1934da71b" providerId="LiveId" clId="{B71F60E7-0DDB-42E6-818B-77B87849ADF3}" dt="2021-08-28T23:15:11.335" v="1783" actId="478"/>
          <ac:cxnSpMkLst>
            <pc:docMk/>
            <pc:sldMk cId="888838979" sldId="369"/>
            <ac:cxnSpMk id="87" creationId="{B5316A1E-419F-4FC9-91A6-7025FFE58AAE}"/>
          </ac:cxnSpMkLst>
        </pc:cxnChg>
        <pc:cxnChg chg="add del">
          <ac:chgData name="Syphax Ait oubelli" userId="ecf726b1934da71b" providerId="LiveId" clId="{B71F60E7-0DDB-42E6-818B-77B87849ADF3}" dt="2021-08-28T23:15:11.335" v="1783" actId="478"/>
          <ac:cxnSpMkLst>
            <pc:docMk/>
            <pc:sldMk cId="888838979" sldId="369"/>
            <ac:cxnSpMk id="88" creationId="{A62F9CC7-34EC-43E6-883C-2B84FA0F371B}"/>
          </ac:cxnSpMkLst>
        </pc:cxnChg>
        <pc:cxnChg chg="add del">
          <ac:chgData name="Syphax Ait oubelli" userId="ecf726b1934da71b" providerId="LiveId" clId="{B71F60E7-0DDB-42E6-818B-77B87849ADF3}" dt="2021-08-28T23:15:11.335" v="1783" actId="478"/>
          <ac:cxnSpMkLst>
            <pc:docMk/>
            <pc:sldMk cId="888838979" sldId="369"/>
            <ac:cxnSpMk id="89" creationId="{B90BC1F8-F51D-48A0-AA2C-0F04F109792A}"/>
          </ac:cxnSpMkLst>
        </pc:cxnChg>
        <pc:cxnChg chg="add del mod">
          <ac:chgData name="Syphax Ait oubelli" userId="ecf726b1934da71b" providerId="LiveId" clId="{B71F60E7-0DDB-42E6-818B-77B87849ADF3}" dt="2021-08-28T23:15:11.335" v="1783" actId="478"/>
          <ac:cxnSpMkLst>
            <pc:docMk/>
            <pc:sldMk cId="888838979" sldId="369"/>
            <ac:cxnSpMk id="90" creationId="{BD6DD809-B41B-4683-BFA3-DDB5D350D585}"/>
          </ac:cxnSpMkLst>
        </pc:cxnChg>
        <pc:cxnChg chg="add del">
          <ac:chgData name="Syphax Ait oubelli" userId="ecf726b1934da71b" providerId="LiveId" clId="{B71F60E7-0DDB-42E6-818B-77B87849ADF3}" dt="2021-08-28T23:15:11.335" v="1783" actId="478"/>
          <ac:cxnSpMkLst>
            <pc:docMk/>
            <pc:sldMk cId="888838979" sldId="369"/>
            <ac:cxnSpMk id="91" creationId="{D7EBCF86-3E04-454B-9BFF-B881E7A57398}"/>
          </ac:cxnSpMkLst>
        </pc:cxnChg>
        <pc:cxnChg chg="add del">
          <ac:chgData name="Syphax Ait oubelli" userId="ecf726b1934da71b" providerId="LiveId" clId="{B71F60E7-0DDB-42E6-818B-77B87849ADF3}" dt="2021-08-28T23:15:11.335" v="1783" actId="478"/>
          <ac:cxnSpMkLst>
            <pc:docMk/>
            <pc:sldMk cId="888838979" sldId="369"/>
            <ac:cxnSpMk id="92" creationId="{6E639BBC-CE86-4BC6-90BF-C50704DFDA1D}"/>
          </ac:cxnSpMkLst>
        </pc:cxnChg>
        <pc:cxnChg chg="add del mod">
          <ac:chgData name="Syphax Ait oubelli" userId="ecf726b1934da71b" providerId="LiveId" clId="{B71F60E7-0DDB-42E6-818B-77B87849ADF3}" dt="2021-08-28T23:15:11.335" v="1783" actId="478"/>
          <ac:cxnSpMkLst>
            <pc:docMk/>
            <pc:sldMk cId="888838979" sldId="369"/>
            <ac:cxnSpMk id="108" creationId="{E9716DBA-D6FE-4FF2-B4A6-2A19E55258F5}"/>
          </ac:cxnSpMkLst>
        </pc:cxnChg>
        <pc:cxnChg chg="add del mod">
          <ac:chgData name="Syphax Ait oubelli" userId="ecf726b1934da71b" providerId="LiveId" clId="{B71F60E7-0DDB-42E6-818B-77B87849ADF3}" dt="2021-08-28T23:15:11.335" v="1783" actId="478"/>
          <ac:cxnSpMkLst>
            <pc:docMk/>
            <pc:sldMk cId="888838979" sldId="369"/>
            <ac:cxnSpMk id="109" creationId="{813D8E09-A0E9-4587-8373-81AFEA1FD04D}"/>
          </ac:cxnSpMkLst>
        </pc:cxnChg>
        <pc:cxnChg chg="add del mod">
          <ac:chgData name="Syphax Ait oubelli" userId="ecf726b1934da71b" providerId="LiveId" clId="{B71F60E7-0DDB-42E6-818B-77B87849ADF3}" dt="2021-08-28T23:15:11.335" v="1783" actId="478"/>
          <ac:cxnSpMkLst>
            <pc:docMk/>
            <pc:sldMk cId="888838979" sldId="369"/>
            <ac:cxnSpMk id="110" creationId="{8A4A048C-3B30-437D-BADE-13B91E82DCA5}"/>
          </ac:cxnSpMkLst>
        </pc:cxnChg>
        <pc:cxnChg chg="add del mod">
          <ac:chgData name="Syphax Ait oubelli" userId="ecf726b1934da71b" providerId="LiveId" clId="{B71F60E7-0DDB-42E6-818B-77B87849ADF3}" dt="2021-08-28T23:15:11.335" v="1783" actId="478"/>
          <ac:cxnSpMkLst>
            <pc:docMk/>
            <pc:sldMk cId="888838979" sldId="369"/>
            <ac:cxnSpMk id="111" creationId="{F031B600-A0B9-44C3-B5A1-D196876272EB}"/>
          </ac:cxnSpMkLst>
        </pc:cxnChg>
        <pc:cxnChg chg="add del">
          <ac:chgData name="Syphax Ait oubelli" userId="ecf726b1934da71b" providerId="LiveId" clId="{B71F60E7-0DDB-42E6-818B-77B87849ADF3}" dt="2021-08-28T23:15:11.335" v="1783" actId="478"/>
          <ac:cxnSpMkLst>
            <pc:docMk/>
            <pc:sldMk cId="888838979" sldId="369"/>
            <ac:cxnSpMk id="112" creationId="{86528CDC-FFB4-422E-ABEF-A525C18DFCA0}"/>
          </ac:cxnSpMkLst>
        </pc:cxnChg>
        <pc:cxnChg chg="add del">
          <ac:chgData name="Syphax Ait oubelli" userId="ecf726b1934da71b" providerId="LiveId" clId="{B71F60E7-0DDB-42E6-818B-77B87849ADF3}" dt="2021-08-28T23:15:11.335" v="1783" actId="478"/>
          <ac:cxnSpMkLst>
            <pc:docMk/>
            <pc:sldMk cId="888838979" sldId="369"/>
            <ac:cxnSpMk id="113" creationId="{2F38C998-BACB-44D3-AC7A-7B08D0A6DDB4}"/>
          </ac:cxnSpMkLst>
        </pc:cxnChg>
        <pc:cxnChg chg="add del">
          <ac:chgData name="Syphax Ait oubelli" userId="ecf726b1934da71b" providerId="LiveId" clId="{B71F60E7-0DDB-42E6-818B-77B87849ADF3}" dt="2021-08-28T23:15:11.335" v="1783" actId="478"/>
          <ac:cxnSpMkLst>
            <pc:docMk/>
            <pc:sldMk cId="888838979" sldId="369"/>
            <ac:cxnSpMk id="114" creationId="{F290EF91-C365-4467-A631-98D26A34E6C8}"/>
          </ac:cxnSpMkLst>
        </pc:cxnChg>
        <pc:cxnChg chg="add del">
          <ac:chgData name="Syphax Ait oubelli" userId="ecf726b1934da71b" providerId="LiveId" clId="{B71F60E7-0DDB-42E6-818B-77B87849ADF3}" dt="2021-08-28T23:15:11.335" v="1783" actId="478"/>
          <ac:cxnSpMkLst>
            <pc:docMk/>
            <pc:sldMk cId="888838979" sldId="369"/>
            <ac:cxnSpMk id="115" creationId="{EE1AB095-6B81-4AB1-A7CE-652D9BAE70DD}"/>
          </ac:cxnSpMkLst>
        </pc:cxnChg>
        <pc:cxnChg chg="add del">
          <ac:chgData name="Syphax Ait oubelli" userId="ecf726b1934da71b" providerId="LiveId" clId="{B71F60E7-0DDB-42E6-818B-77B87849ADF3}" dt="2021-08-28T23:15:11.335" v="1783" actId="478"/>
          <ac:cxnSpMkLst>
            <pc:docMk/>
            <pc:sldMk cId="888838979" sldId="369"/>
            <ac:cxnSpMk id="116" creationId="{9D747D72-65E7-46D5-BC82-B012B6DA903D}"/>
          </ac:cxnSpMkLst>
        </pc:cxnChg>
        <pc:cxnChg chg="add del">
          <ac:chgData name="Syphax Ait oubelli" userId="ecf726b1934da71b" providerId="LiveId" clId="{B71F60E7-0DDB-42E6-818B-77B87849ADF3}" dt="2021-08-28T23:15:11.335" v="1783" actId="478"/>
          <ac:cxnSpMkLst>
            <pc:docMk/>
            <pc:sldMk cId="888838979" sldId="369"/>
            <ac:cxnSpMk id="117" creationId="{D234FA22-A8B6-49A0-B39B-9EB321355C5C}"/>
          </ac:cxnSpMkLst>
        </pc:cxnChg>
        <pc:cxnChg chg="add del">
          <ac:chgData name="Syphax Ait oubelli" userId="ecf726b1934da71b" providerId="LiveId" clId="{B71F60E7-0DDB-42E6-818B-77B87849ADF3}" dt="2021-08-28T23:15:11.335" v="1783" actId="478"/>
          <ac:cxnSpMkLst>
            <pc:docMk/>
            <pc:sldMk cId="888838979" sldId="369"/>
            <ac:cxnSpMk id="118" creationId="{0D6C8499-235C-4F56-AEE9-C65C0965FA35}"/>
          </ac:cxnSpMkLst>
        </pc:cxnChg>
        <pc:cxnChg chg="add del">
          <ac:chgData name="Syphax Ait oubelli" userId="ecf726b1934da71b" providerId="LiveId" clId="{B71F60E7-0DDB-42E6-818B-77B87849ADF3}" dt="2021-08-28T23:15:11.335" v="1783" actId="478"/>
          <ac:cxnSpMkLst>
            <pc:docMk/>
            <pc:sldMk cId="888838979" sldId="369"/>
            <ac:cxnSpMk id="119" creationId="{CD3FADA4-0AF0-4D9E-B5F9-B650B904F8E3}"/>
          </ac:cxnSpMkLst>
        </pc:cxnChg>
        <pc:cxnChg chg="add del">
          <ac:chgData name="Syphax Ait oubelli" userId="ecf726b1934da71b" providerId="LiveId" clId="{B71F60E7-0DDB-42E6-818B-77B87849ADF3}" dt="2021-08-28T23:15:11.335" v="1783" actId="478"/>
          <ac:cxnSpMkLst>
            <pc:docMk/>
            <pc:sldMk cId="888838979" sldId="369"/>
            <ac:cxnSpMk id="120" creationId="{D1AA61F3-F48F-4B88-8DA5-0B03FBC92D91}"/>
          </ac:cxnSpMkLst>
        </pc:cxnChg>
        <pc:cxnChg chg="add del">
          <ac:chgData name="Syphax Ait oubelli" userId="ecf726b1934da71b" providerId="LiveId" clId="{B71F60E7-0DDB-42E6-818B-77B87849ADF3}" dt="2021-08-28T23:15:11.335" v="1783" actId="478"/>
          <ac:cxnSpMkLst>
            <pc:docMk/>
            <pc:sldMk cId="888838979" sldId="369"/>
            <ac:cxnSpMk id="121" creationId="{F31EB7DA-EF78-4DCC-94B9-7416967565C5}"/>
          </ac:cxnSpMkLst>
        </pc:cxnChg>
        <pc:cxnChg chg="add del">
          <ac:chgData name="Syphax Ait oubelli" userId="ecf726b1934da71b" providerId="LiveId" clId="{B71F60E7-0DDB-42E6-818B-77B87849ADF3}" dt="2021-08-28T23:15:11.335" v="1783" actId="478"/>
          <ac:cxnSpMkLst>
            <pc:docMk/>
            <pc:sldMk cId="888838979" sldId="369"/>
            <ac:cxnSpMk id="122" creationId="{D64CCFB8-921E-49E4-82DC-7DF2929113D9}"/>
          </ac:cxnSpMkLst>
        </pc:cxnChg>
        <pc:cxnChg chg="add del">
          <ac:chgData name="Syphax Ait oubelli" userId="ecf726b1934da71b" providerId="LiveId" clId="{B71F60E7-0DDB-42E6-818B-77B87849ADF3}" dt="2021-08-28T23:15:11.335" v="1783" actId="478"/>
          <ac:cxnSpMkLst>
            <pc:docMk/>
            <pc:sldMk cId="888838979" sldId="369"/>
            <ac:cxnSpMk id="123" creationId="{AE3ADD21-DF41-4CE0-ADA3-8E6A0EF48018}"/>
          </ac:cxnSpMkLst>
        </pc:cxnChg>
        <pc:cxnChg chg="add del">
          <ac:chgData name="Syphax Ait oubelli" userId="ecf726b1934da71b" providerId="LiveId" clId="{B71F60E7-0DDB-42E6-818B-77B87849ADF3}" dt="2021-08-28T23:15:11.335" v="1783" actId="478"/>
          <ac:cxnSpMkLst>
            <pc:docMk/>
            <pc:sldMk cId="888838979" sldId="369"/>
            <ac:cxnSpMk id="124" creationId="{F4A4081D-BFCB-4C91-986B-B30FDF897C8D}"/>
          </ac:cxnSpMkLst>
        </pc:cxnChg>
        <pc:cxnChg chg="add del">
          <ac:chgData name="Syphax Ait oubelli" userId="ecf726b1934da71b" providerId="LiveId" clId="{B71F60E7-0DDB-42E6-818B-77B87849ADF3}" dt="2021-08-28T23:15:11.335" v="1783" actId="478"/>
          <ac:cxnSpMkLst>
            <pc:docMk/>
            <pc:sldMk cId="888838979" sldId="369"/>
            <ac:cxnSpMk id="125" creationId="{1C6EC515-21DB-4637-9689-ED8CD79D4DB1}"/>
          </ac:cxnSpMkLst>
        </pc:cxnChg>
        <pc:cxnChg chg="add del">
          <ac:chgData name="Syphax Ait oubelli" userId="ecf726b1934da71b" providerId="LiveId" clId="{B71F60E7-0DDB-42E6-818B-77B87849ADF3}" dt="2021-08-28T23:15:11.335" v="1783" actId="478"/>
          <ac:cxnSpMkLst>
            <pc:docMk/>
            <pc:sldMk cId="888838979" sldId="369"/>
            <ac:cxnSpMk id="126" creationId="{C1E2E81D-BF15-4FC1-83AC-614FF94C93B8}"/>
          </ac:cxnSpMkLst>
        </pc:cxnChg>
        <pc:cxnChg chg="add del">
          <ac:chgData name="Syphax Ait oubelli" userId="ecf726b1934da71b" providerId="LiveId" clId="{B71F60E7-0DDB-42E6-818B-77B87849ADF3}" dt="2021-08-28T23:15:11.335" v="1783" actId="478"/>
          <ac:cxnSpMkLst>
            <pc:docMk/>
            <pc:sldMk cId="888838979" sldId="369"/>
            <ac:cxnSpMk id="127" creationId="{BDE0A8A8-8FC2-4720-A615-C556194CEE6F}"/>
          </ac:cxnSpMkLst>
        </pc:cxnChg>
        <pc:cxnChg chg="add del">
          <ac:chgData name="Syphax Ait oubelli" userId="ecf726b1934da71b" providerId="LiveId" clId="{B71F60E7-0DDB-42E6-818B-77B87849ADF3}" dt="2021-08-28T23:15:11.335" v="1783" actId="478"/>
          <ac:cxnSpMkLst>
            <pc:docMk/>
            <pc:sldMk cId="888838979" sldId="369"/>
            <ac:cxnSpMk id="128" creationId="{EC56BE79-749C-46BB-891D-21CF28ADC3ED}"/>
          </ac:cxnSpMkLst>
        </pc:cxnChg>
        <pc:cxnChg chg="add del">
          <ac:chgData name="Syphax Ait oubelli" userId="ecf726b1934da71b" providerId="LiveId" clId="{B71F60E7-0DDB-42E6-818B-77B87849ADF3}" dt="2021-08-28T23:15:11.335" v="1783" actId="478"/>
          <ac:cxnSpMkLst>
            <pc:docMk/>
            <pc:sldMk cId="888838979" sldId="369"/>
            <ac:cxnSpMk id="129" creationId="{1BB3A79D-874B-430C-97AF-95C83F4AB16B}"/>
          </ac:cxnSpMkLst>
        </pc:cxnChg>
        <pc:cxnChg chg="add del">
          <ac:chgData name="Syphax Ait oubelli" userId="ecf726b1934da71b" providerId="LiveId" clId="{B71F60E7-0DDB-42E6-818B-77B87849ADF3}" dt="2021-08-28T23:15:11.335" v="1783" actId="478"/>
          <ac:cxnSpMkLst>
            <pc:docMk/>
            <pc:sldMk cId="888838979" sldId="369"/>
            <ac:cxnSpMk id="130" creationId="{0FC43E1B-5B8F-453A-A623-9B44E7833D9B}"/>
          </ac:cxnSpMkLst>
        </pc:cxnChg>
        <pc:cxnChg chg="add del">
          <ac:chgData name="Syphax Ait oubelli" userId="ecf726b1934da71b" providerId="LiveId" clId="{B71F60E7-0DDB-42E6-818B-77B87849ADF3}" dt="2021-08-28T23:15:11.335" v="1783" actId="478"/>
          <ac:cxnSpMkLst>
            <pc:docMk/>
            <pc:sldMk cId="888838979" sldId="369"/>
            <ac:cxnSpMk id="131" creationId="{9401E363-4929-4980-962A-327ABDF34124}"/>
          </ac:cxnSpMkLst>
        </pc:cxnChg>
        <pc:cxnChg chg="add del">
          <ac:chgData name="Syphax Ait oubelli" userId="ecf726b1934da71b" providerId="LiveId" clId="{B71F60E7-0DDB-42E6-818B-77B87849ADF3}" dt="2021-08-28T23:15:11.335" v="1783" actId="478"/>
          <ac:cxnSpMkLst>
            <pc:docMk/>
            <pc:sldMk cId="888838979" sldId="369"/>
            <ac:cxnSpMk id="132" creationId="{916B1D62-23B6-4F54-B143-22758452B680}"/>
          </ac:cxnSpMkLst>
        </pc:cxnChg>
        <pc:cxnChg chg="add del">
          <ac:chgData name="Syphax Ait oubelli" userId="ecf726b1934da71b" providerId="LiveId" clId="{B71F60E7-0DDB-42E6-818B-77B87849ADF3}" dt="2021-08-28T23:15:11.335" v="1783" actId="478"/>
          <ac:cxnSpMkLst>
            <pc:docMk/>
            <pc:sldMk cId="888838979" sldId="369"/>
            <ac:cxnSpMk id="133" creationId="{AC438639-2347-4CE0-8BBC-6A21692D765C}"/>
          </ac:cxnSpMkLst>
        </pc:cxnChg>
        <pc:cxnChg chg="add del">
          <ac:chgData name="Syphax Ait oubelli" userId="ecf726b1934da71b" providerId="LiveId" clId="{B71F60E7-0DDB-42E6-818B-77B87849ADF3}" dt="2021-08-28T23:15:11.335" v="1783" actId="478"/>
          <ac:cxnSpMkLst>
            <pc:docMk/>
            <pc:sldMk cId="888838979" sldId="369"/>
            <ac:cxnSpMk id="134" creationId="{25AA13BF-02D1-4A9A-B8BF-48911DDF2142}"/>
          </ac:cxnSpMkLst>
        </pc:cxnChg>
        <pc:cxnChg chg="add del">
          <ac:chgData name="Syphax Ait oubelli" userId="ecf726b1934da71b" providerId="LiveId" clId="{B71F60E7-0DDB-42E6-818B-77B87849ADF3}" dt="2021-08-28T23:15:11.335" v="1783" actId="478"/>
          <ac:cxnSpMkLst>
            <pc:docMk/>
            <pc:sldMk cId="888838979" sldId="369"/>
            <ac:cxnSpMk id="138" creationId="{25056734-447C-4A09-A20E-98B93417D4B4}"/>
          </ac:cxnSpMkLst>
        </pc:cxnChg>
        <pc:cxnChg chg="add del">
          <ac:chgData name="Syphax Ait oubelli" userId="ecf726b1934da71b" providerId="LiveId" clId="{B71F60E7-0DDB-42E6-818B-77B87849ADF3}" dt="2021-08-28T23:15:11.335" v="1783" actId="478"/>
          <ac:cxnSpMkLst>
            <pc:docMk/>
            <pc:sldMk cId="888838979" sldId="369"/>
            <ac:cxnSpMk id="139" creationId="{4476316A-4304-4DB1-9BCC-F873A5016E06}"/>
          </ac:cxnSpMkLst>
        </pc:cxnChg>
        <pc:cxnChg chg="add del">
          <ac:chgData name="Syphax Ait oubelli" userId="ecf726b1934da71b" providerId="LiveId" clId="{B71F60E7-0DDB-42E6-818B-77B87849ADF3}" dt="2021-08-28T23:15:11.335" v="1783" actId="478"/>
          <ac:cxnSpMkLst>
            <pc:docMk/>
            <pc:sldMk cId="888838979" sldId="369"/>
            <ac:cxnSpMk id="140" creationId="{CD4E8DB2-E5C0-47E0-8D41-69FF8780DBC0}"/>
          </ac:cxnSpMkLst>
        </pc:cxnChg>
        <pc:cxnChg chg="add del">
          <ac:chgData name="Syphax Ait oubelli" userId="ecf726b1934da71b" providerId="LiveId" clId="{B71F60E7-0DDB-42E6-818B-77B87849ADF3}" dt="2021-08-28T23:15:11.335" v="1783" actId="478"/>
          <ac:cxnSpMkLst>
            <pc:docMk/>
            <pc:sldMk cId="888838979" sldId="369"/>
            <ac:cxnSpMk id="141" creationId="{1D2B4501-BD18-45F2-A155-4D88A203672E}"/>
          </ac:cxnSpMkLst>
        </pc:cxnChg>
        <pc:cxnChg chg="add del">
          <ac:chgData name="Syphax Ait oubelli" userId="ecf726b1934da71b" providerId="LiveId" clId="{B71F60E7-0DDB-42E6-818B-77B87849ADF3}" dt="2021-08-28T23:15:11.335" v="1783" actId="478"/>
          <ac:cxnSpMkLst>
            <pc:docMk/>
            <pc:sldMk cId="888838979" sldId="369"/>
            <ac:cxnSpMk id="142" creationId="{C98C7584-F270-4E63-908C-9FAEBD57208C}"/>
          </ac:cxnSpMkLst>
        </pc:cxnChg>
        <pc:cxnChg chg="add del">
          <ac:chgData name="Syphax Ait oubelli" userId="ecf726b1934da71b" providerId="LiveId" clId="{B71F60E7-0DDB-42E6-818B-77B87849ADF3}" dt="2021-08-28T23:15:11.335" v="1783" actId="478"/>
          <ac:cxnSpMkLst>
            <pc:docMk/>
            <pc:sldMk cId="888838979" sldId="369"/>
            <ac:cxnSpMk id="143" creationId="{DDDF05F2-9F43-4859-B791-8A56C027E41B}"/>
          </ac:cxnSpMkLst>
        </pc:cxnChg>
        <pc:cxnChg chg="add del">
          <ac:chgData name="Syphax Ait oubelli" userId="ecf726b1934da71b" providerId="LiveId" clId="{B71F60E7-0DDB-42E6-818B-77B87849ADF3}" dt="2021-08-28T23:15:11.335" v="1783" actId="478"/>
          <ac:cxnSpMkLst>
            <pc:docMk/>
            <pc:sldMk cId="888838979" sldId="369"/>
            <ac:cxnSpMk id="145" creationId="{1EC301DB-3FCD-45EB-A1C8-38C222B7B74E}"/>
          </ac:cxnSpMkLst>
        </pc:cxnChg>
        <pc:cxnChg chg="add del">
          <ac:chgData name="Syphax Ait oubelli" userId="ecf726b1934da71b" providerId="LiveId" clId="{B71F60E7-0DDB-42E6-818B-77B87849ADF3}" dt="2021-08-28T23:15:11.335" v="1783" actId="478"/>
          <ac:cxnSpMkLst>
            <pc:docMk/>
            <pc:sldMk cId="888838979" sldId="369"/>
            <ac:cxnSpMk id="146" creationId="{5FBA1F4D-F181-420C-BC4D-236D52A02B2A}"/>
          </ac:cxnSpMkLst>
        </pc:cxnChg>
        <pc:cxnChg chg="add del">
          <ac:chgData name="Syphax Ait oubelli" userId="ecf726b1934da71b" providerId="LiveId" clId="{B71F60E7-0DDB-42E6-818B-77B87849ADF3}" dt="2021-08-28T23:15:11.335" v="1783" actId="478"/>
          <ac:cxnSpMkLst>
            <pc:docMk/>
            <pc:sldMk cId="888838979" sldId="369"/>
            <ac:cxnSpMk id="147" creationId="{C2BAF3D3-B4F4-4B60-B0FA-D600861BCCA4}"/>
          </ac:cxnSpMkLst>
        </pc:cxnChg>
        <pc:cxnChg chg="add del">
          <ac:chgData name="Syphax Ait oubelli" userId="ecf726b1934da71b" providerId="LiveId" clId="{B71F60E7-0DDB-42E6-818B-77B87849ADF3}" dt="2021-08-28T23:15:11.335" v="1783" actId="478"/>
          <ac:cxnSpMkLst>
            <pc:docMk/>
            <pc:sldMk cId="888838979" sldId="369"/>
            <ac:cxnSpMk id="148" creationId="{EF763310-D5C5-4F26-ABD0-57A7FE878434}"/>
          </ac:cxnSpMkLst>
        </pc:cxnChg>
        <pc:cxnChg chg="add del">
          <ac:chgData name="Syphax Ait oubelli" userId="ecf726b1934da71b" providerId="LiveId" clId="{B71F60E7-0DDB-42E6-818B-77B87849ADF3}" dt="2021-08-28T23:15:11.335" v="1783" actId="478"/>
          <ac:cxnSpMkLst>
            <pc:docMk/>
            <pc:sldMk cId="888838979" sldId="369"/>
            <ac:cxnSpMk id="150" creationId="{3BAF3DC0-DB94-4CAE-AF88-689BBC9548F5}"/>
          </ac:cxnSpMkLst>
        </pc:cxnChg>
        <pc:cxnChg chg="add del">
          <ac:chgData name="Syphax Ait oubelli" userId="ecf726b1934da71b" providerId="LiveId" clId="{B71F60E7-0DDB-42E6-818B-77B87849ADF3}" dt="2021-08-28T23:15:11.335" v="1783" actId="478"/>
          <ac:cxnSpMkLst>
            <pc:docMk/>
            <pc:sldMk cId="888838979" sldId="369"/>
            <ac:cxnSpMk id="151" creationId="{7994A5B6-B9CB-4553-809A-EC748253BE49}"/>
          </ac:cxnSpMkLst>
        </pc:cxnChg>
        <pc:cxnChg chg="add del">
          <ac:chgData name="Syphax Ait oubelli" userId="ecf726b1934da71b" providerId="LiveId" clId="{B71F60E7-0DDB-42E6-818B-77B87849ADF3}" dt="2021-08-28T23:15:11.335" v="1783" actId="478"/>
          <ac:cxnSpMkLst>
            <pc:docMk/>
            <pc:sldMk cId="888838979" sldId="369"/>
            <ac:cxnSpMk id="152" creationId="{5157B8CA-9015-4C01-8AB8-A358EB887F4B}"/>
          </ac:cxnSpMkLst>
        </pc:cxnChg>
        <pc:cxnChg chg="add del">
          <ac:chgData name="Syphax Ait oubelli" userId="ecf726b1934da71b" providerId="LiveId" clId="{B71F60E7-0DDB-42E6-818B-77B87849ADF3}" dt="2021-08-28T23:15:11.335" v="1783" actId="478"/>
          <ac:cxnSpMkLst>
            <pc:docMk/>
            <pc:sldMk cId="888838979" sldId="369"/>
            <ac:cxnSpMk id="153" creationId="{C1CA2857-F524-45AD-BDE4-EB5B9DE3B8C6}"/>
          </ac:cxnSpMkLst>
        </pc:cxnChg>
        <pc:cxnChg chg="add del">
          <ac:chgData name="Syphax Ait oubelli" userId="ecf726b1934da71b" providerId="LiveId" clId="{B71F60E7-0DDB-42E6-818B-77B87849ADF3}" dt="2021-08-28T23:15:11.335" v="1783" actId="478"/>
          <ac:cxnSpMkLst>
            <pc:docMk/>
            <pc:sldMk cId="888838979" sldId="369"/>
            <ac:cxnSpMk id="154" creationId="{AA67EA57-AD1E-4C87-808A-B8559C29C3D0}"/>
          </ac:cxnSpMkLst>
        </pc:cxnChg>
        <pc:cxnChg chg="add del">
          <ac:chgData name="Syphax Ait oubelli" userId="ecf726b1934da71b" providerId="LiveId" clId="{B71F60E7-0DDB-42E6-818B-77B87849ADF3}" dt="2021-08-28T23:15:11.335" v="1783" actId="478"/>
          <ac:cxnSpMkLst>
            <pc:docMk/>
            <pc:sldMk cId="888838979" sldId="369"/>
            <ac:cxnSpMk id="155" creationId="{DC7688EC-1BC6-40E8-9532-DABA3EB4C6B5}"/>
          </ac:cxnSpMkLst>
        </pc:cxnChg>
        <pc:cxnChg chg="add del">
          <ac:chgData name="Syphax Ait oubelli" userId="ecf726b1934da71b" providerId="LiveId" clId="{B71F60E7-0DDB-42E6-818B-77B87849ADF3}" dt="2021-08-28T23:15:11.335" v="1783" actId="478"/>
          <ac:cxnSpMkLst>
            <pc:docMk/>
            <pc:sldMk cId="888838979" sldId="369"/>
            <ac:cxnSpMk id="156" creationId="{0D86C857-A5D0-405D-A108-DB908BAAAD00}"/>
          </ac:cxnSpMkLst>
        </pc:cxnChg>
        <pc:cxnChg chg="add del">
          <ac:chgData name="Syphax Ait oubelli" userId="ecf726b1934da71b" providerId="LiveId" clId="{B71F60E7-0DDB-42E6-818B-77B87849ADF3}" dt="2021-08-28T23:15:11.335" v="1783" actId="478"/>
          <ac:cxnSpMkLst>
            <pc:docMk/>
            <pc:sldMk cId="888838979" sldId="369"/>
            <ac:cxnSpMk id="157" creationId="{BECB736F-F7C1-4DC8-BDDA-A0F2F456381D}"/>
          </ac:cxnSpMkLst>
        </pc:cxnChg>
        <pc:cxnChg chg="add del">
          <ac:chgData name="Syphax Ait oubelli" userId="ecf726b1934da71b" providerId="LiveId" clId="{B71F60E7-0DDB-42E6-818B-77B87849ADF3}" dt="2021-08-28T23:15:11.335" v="1783" actId="478"/>
          <ac:cxnSpMkLst>
            <pc:docMk/>
            <pc:sldMk cId="888838979" sldId="369"/>
            <ac:cxnSpMk id="158" creationId="{444D36A5-AD93-474F-B8DA-9DA15016C802}"/>
          </ac:cxnSpMkLst>
        </pc:cxnChg>
        <pc:cxnChg chg="add del">
          <ac:chgData name="Syphax Ait oubelli" userId="ecf726b1934da71b" providerId="LiveId" clId="{B71F60E7-0DDB-42E6-818B-77B87849ADF3}" dt="2021-08-28T23:15:11.335" v="1783" actId="478"/>
          <ac:cxnSpMkLst>
            <pc:docMk/>
            <pc:sldMk cId="888838979" sldId="369"/>
            <ac:cxnSpMk id="159" creationId="{F4F705FE-B7E6-4927-917F-DBB680D0FE62}"/>
          </ac:cxnSpMkLst>
        </pc:cxnChg>
        <pc:cxnChg chg="add del">
          <ac:chgData name="Syphax Ait oubelli" userId="ecf726b1934da71b" providerId="LiveId" clId="{B71F60E7-0DDB-42E6-818B-77B87849ADF3}" dt="2021-08-28T23:15:11.335" v="1783" actId="478"/>
          <ac:cxnSpMkLst>
            <pc:docMk/>
            <pc:sldMk cId="888838979" sldId="369"/>
            <ac:cxnSpMk id="160" creationId="{9B0F9086-D6A5-4301-A3EE-F178D6B75FCC}"/>
          </ac:cxnSpMkLst>
        </pc:cxnChg>
        <pc:cxnChg chg="add del">
          <ac:chgData name="Syphax Ait oubelli" userId="ecf726b1934da71b" providerId="LiveId" clId="{B71F60E7-0DDB-42E6-818B-77B87849ADF3}" dt="2021-08-28T23:15:11.335" v="1783" actId="478"/>
          <ac:cxnSpMkLst>
            <pc:docMk/>
            <pc:sldMk cId="888838979" sldId="369"/>
            <ac:cxnSpMk id="161" creationId="{07E085D8-C4EA-40B8-ABCF-C33CB82F6BC8}"/>
          </ac:cxnSpMkLst>
        </pc:cxnChg>
        <pc:cxnChg chg="add del">
          <ac:chgData name="Syphax Ait oubelli" userId="ecf726b1934da71b" providerId="LiveId" clId="{B71F60E7-0DDB-42E6-818B-77B87849ADF3}" dt="2021-08-28T23:15:11.335" v="1783" actId="478"/>
          <ac:cxnSpMkLst>
            <pc:docMk/>
            <pc:sldMk cId="888838979" sldId="369"/>
            <ac:cxnSpMk id="162" creationId="{1BD8B288-DBF6-4610-97A8-EBA815C5AA6A}"/>
          </ac:cxnSpMkLst>
        </pc:cxnChg>
        <pc:cxnChg chg="add del">
          <ac:chgData name="Syphax Ait oubelli" userId="ecf726b1934da71b" providerId="LiveId" clId="{B71F60E7-0DDB-42E6-818B-77B87849ADF3}" dt="2021-08-28T23:15:11.335" v="1783" actId="478"/>
          <ac:cxnSpMkLst>
            <pc:docMk/>
            <pc:sldMk cId="888838979" sldId="369"/>
            <ac:cxnSpMk id="163" creationId="{280BDD94-4453-403F-9426-E7BCECB52267}"/>
          </ac:cxnSpMkLst>
        </pc:cxnChg>
        <pc:cxnChg chg="add del">
          <ac:chgData name="Syphax Ait oubelli" userId="ecf726b1934da71b" providerId="LiveId" clId="{B71F60E7-0DDB-42E6-818B-77B87849ADF3}" dt="2021-08-28T23:15:11.335" v="1783" actId="478"/>
          <ac:cxnSpMkLst>
            <pc:docMk/>
            <pc:sldMk cId="888838979" sldId="369"/>
            <ac:cxnSpMk id="164" creationId="{043DF190-2439-43E9-80B7-63F193C19778}"/>
          </ac:cxnSpMkLst>
        </pc:cxnChg>
        <pc:cxnChg chg="add del">
          <ac:chgData name="Syphax Ait oubelli" userId="ecf726b1934da71b" providerId="LiveId" clId="{B71F60E7-0DDB-42E6-818B-77B87849ADF3}" dt="2021-08-28T23:15:11.335" v="1783" actId="478"/>
          <ac:cxnSpMkLst>
            <pc:docMk/>
            <pc:sldMk cId="888838979" sldId="369"/>
            <ac:cxnSpMk id="165" creationId="{EB6A9D94-6B2C-4B35-81F7-91151A700763}"/>
          </ac:cxnSpMkLst>
        </pc:cxnChg>
        <pc:cxnChg chg="add del">
          <ac:chgData name="Syphax Ait oubelli" userId="ecf726b1934da71b" providerId="LiveId" clId="{B71F60E7-0DDB-42E6-818B-77B87849ADF3}" dt="2021-08-28T23:15:11.335" v="1783" actId="478"/>
          <ac:cxnSpMkLst>
            <pc:docMk/>
            <pc:sldMk cId="888838979" sldId="369"/>
            <ac:cxnSpMk id="166" creationId="{0C236782-DE8D-468C-80FA-5B15ADDDF327}"/>
          </ac:cxnSpMkLst>
        </pc:cxnChg>
        <pc:cxnChg chg="add del">
          <ac:chgData name="Syphax Ait oubelli" userId="ecf726b1934da71b" providerId="LiveId" clId="{B71F60E7-0DDB-42E6-818B-77B87849ADF3}" dt="2021-08-28T23:15:11.335" v="1783" actId="478"/>
          <ac:cxnSpMkLst>
            <pc:docMk/>
            <pc:sldMk cId="888838979" sldId="369"/>
            <ac:cxnSpMk id="167" creationId="{8D55238F-C163-4816-9A90-65A520D78105}"/>
          </ac:cxnSpMkLst>
        </pc:cxnChg>
        <pc:cxnChg chg="add del">
          <ac:chgData name="Syphax Ait oubelli" userId="ecf726b1934da71b" providerId="LiveId" clId="{B71F60E7-0DDB-42E6-818B-77B87849ADF3}" dt="2021-08-28T23:15:11.335" v="1783" actId="478"/>
          <ac:cxnSpMkLst>
            <pc:docMk/>
            <pc:sldMk cId="888838979" sldId="369"/>
            <ac:cxnSpMk id="168" creationId="{A5E3098C-E71A-4190-A6AC-AB5D17F6D639}"/>
          </ac:cxnSpMkLst>
        </pc:cxnChg>
        <pc:cxnChg chg="add del">
          <ac:chgData name="Syphax Ait oubelli" userId="ecf726b1934da71b" providerId="LiveId" clId="{B71F60E7-0DDB-42E6-818B-77B87849ADF3}" dt="2021-08-28T23:15:11.335" v="1783" actId="478"/>
          <ac:cxnSpMkLst>
            <pc:docMk/>
            <pc:sldMk cId="888838979" sldId="369"/>
            <ac:cxnSpMk id="169" creationId="{65F0BAFB-380C-4447-A98F-B725B69C8EDD}"/>
          </ac:cxnSpMkLst>
        </pc:cxnChg>
        <pc:cxnChg chg="add del">
          <ac:chgData name="Syphax Ait oubelli" userId="ecf726b1934da71b" providerId="LiveId" clId="{B71F60E7-0DDB-42E6-818B-77B87849ADF3}" dt="2021-08-28T23:15:11.335" v="1783" actId="478"/>
          <ac:cxnSpMkLst>
            <pc:docMk/>
            <pc:sldMk cId="888838979" sldId="369"/>
            <ac:cxnSpMk id="170" creationId="{8750EB54-8597-42C5-BED6-CD07D294A0F8}"/>
          </ac:cxnSpMkLst>
        </pc:cxnChg>
        <pc:cxnChg chg="add del">
          <ac:chgData name="Syphax Ait oubelli" userId="ecf726b1934da71b" providerId="LiveId" clId="{B71F60E7-0DDB-42E6-818B-77B87849ADF3}" dt="2021-08-28T23:15:11.335" v="1783" actId="478"/>
          <ac:cxnSpMkLst>
            <pc:docMk/>
            <pc:sldMk cId="888838979" sldId="369"/>
            <ac:cxnSpMk id="171" creationId="{AAA87F95-A70D-4D1D-AC6C-764280E02EDF}"/>
          </ac:cxnSpMkLst>
        </pc:cxnChg>
        <pc:cxnChg chg="add del">
          <ac:chgData name="Syphax Ait oubelli" userId="ecf726b1934da71b" providerId="LiveId" clId="{B71F60E7-0DDB-42E6-818B-77B87849ADF3}" dt="2021-08-28T23:15:11.335" v="1783" actId="478"/>
          <ac:cxnSpMkLst>
            <pc:docMk/>
            <pc:sldMk cId="888838979" sldId="369"/>
            <ac:cxnSpMk id="172" creationId="{6021FA46-309D-49C6-98BE-18A1E95AEF1D}"/>
          </ac:cxnSpMkLst>
        </pc:cxnChg>
        <pc:cxnChg chg="add del">
          <ac:chgData name="Syphax Ait oubelli" userId="ecf726b1934da71b" providerId="LiveId" clId="{B71F60E7-0DDB-42E6-818B-77B87849ADF3}" dt="2021-08-28T23:15:11.335" v="1783" actId="478"/>
          <ac:cxnSpMkLst>
            <pc:docMk/>
            <pc:sldMk cId="888838979" sldId="369"/>
            <ac:cxnSpMk id="173" creationId="{802977A4-99AB-498D-8265-1FFA50A7A224}"/>
          </ac:cxnSpMkLst>
        </pc:cxnChg>
      </pc:sldChg>
      <pc:sldChg chg="del">
        <pc:chgData name="Syphax Ait oubelli" userId="ecf726b1934da71b" providerId="LiveId" clId="{B71F60E7-0DDB-42E6-818B-77B87849ADF3}" dt="2021-08-28T18:08:13.376" v="0" actId="47"/>
        <pc:sldMkLst>
          <pc:docMk/>
          <pc:sldMk cId="1842538034" sldId="369"/>
        </pc:sldMkLst>
      </pc:sldChg>
      <pc:sldChg chg="addSp delSp modSp add mod">
        <pc:chgData name="Syphax Ait oubelli" userId="ecf726b1934da71b" providerId="LiveId" clId="{B71F60E7-0DDB-42E6-818B-77B87849ADF3}" dt="2021-08-29T09:32:22.456" v="4539"/>
        <pc:sldMkLst>
          <pc:docMk/>
          <pc:sldMk cId="1063024655" sldId="370"/>
        </pc:sldMkLst>
        <pc:spChg chg="del">
          <ac:chgData name="Syphax Ait oubelli" userId="ecf726b1934da71b" providerId="LiveId" clId="{B71F60E7-0DDB-42E6-818B-77B87849ADF3}" dt="2021-08-28T23:21:03.659" v="1788" actId="478"/>
          <ac:spMkLst>
            <pc:docMk/>
            <pc:sldMk cId="1063024655" sldId="370"/>
            <ac:spMk id="18" creationId="{DE53F814-AE52-4831-BAE0-D7CD11BD15B8}"/>
          </ac:spMkLst>
        </pc:spChg>
        <pc:spChg chg="del">
          <ac:chgData name="Syphax Ait oubelli" userId="ecf726b1934da71b" providerId="LiveId" clId="{B71F60E7-0DDB-42E6-818B-77B87849ADF3}" dt="2021-08-28T23:15:29.471" v="1784" actId="478"/>
          <ac:spMkLst>
            <pc:docMk/>
            <pc:sldMk cId="1063024655" sldId="370"/>
            <ac:spMk id="19" creationId="{8F425977-37C6-4279-B7B6-B0DF6F7402D7}"/>
          </ac:spMkLst>
        </pc:spChg>
        <pc:spChg chg="add mod">
          <ac:chgData name="Syphax Ait oubelli" userId="ecf726b1934da71b" providerId="LiveId" clId="{B71F60E7-0DDB-42E6-818B-77B87849ADF3}" dt="2021-08-29T09:32:22.456" v="4539"/>
          <ac:spMkLst>
            <pc:docMk/>
            <pc:sldMk cId="1063024655" sldId="370"/>
            <ac:spMk id="20" creationId="{0701EDEB-1FC8-49E7-81DF-EF150B3F6FFD}"/>
          </ac:spMkLst>
        </pc:spChg>
        <pc:spChg chg="del">
          <ac:chgData name="Syphax Ait oubelli" userId="ecf726b1934da71b" providerId="LiveId" clId="{B71F60E7-0DDB-42E6-818B-77B87849ADF3}" dt="2021-08-28T23:15:29.471" v="1784" actId="478"/>
          <ac:spMkLst>
            <pc:docMk/>
            <pc:sldMk cId="1063024655" sldId="370"/>
            <ac:spMk id="20" creationId="{44AF0FB0-33C5-4F04-851C-39FCC0F2E2AC}"/>
          </ac:spMkLst>
        </pc:spChg>
        <pc:spChg chg="del">
          <ac:chgData name="Syphax Ait oubelli" userId="ecf726b1934da71b" providerId="LiveId" clId="{B71F60E7-0DDB-42E6-818B-77B87849ADF3}" dt="2021-08-28T23:15:29.471" v="1784" actId="478"/>
          <ac:spMkLst>
            <pc:docMk/>
            <pc:sldMk cId="1063024655" sldId="370"/>
            <ac:spMk id="23" creationId="{6A1436DC-A68F-4D4F-ACD7-AF96CA22B4FF}"/>
          </ac:spMkLst>
        </pc:spChg>
        <pc:spChg chg="del">
          <ac:chgData name="Syphax Ait oubelli" userId="ecf726b1934da71b" providerId="LiveId" clId="{B71F60E7-0DDB-42E6-818B-77B87849ADF3}" dt="2021-08-28T23:15:29.471" v="1784" actId="478"/>
          <ac:spMkLst>
            <pc:docMk/>
            <pc:sldMk cId="1063024655" sldId="370"/>
            <ac:spMk id="26" creationId="{35F27BDE-1A01-42BC-ABF1-EF4B3CABF583}"/>
          </ac:spMkLst>
        </pc:spChg>
        <pc:spChg chg="del">
          <ac:chgData name="Syphax Ait oubelli" userId="ecf726b1934da71b" providerId="LiveId" clId="{B71F60E7-0DDB-42E6-818B-77B87849ADF3}" dt="2021-08-28T23:15:29.471" v="1784" actId="478"/>
          <ac:spMkLst>
            <pc:docMk/>
            <pc:sldMk cId="1063024655" sldId="370"/>
            <ac:spMk id="27" creationId="{1CBCFB81-7CF5-4441-BD4A-6F097E2B16A8}"/>
          </ac:spMkLst>
        </pc:spChg>
        <pc:spChg chg="del">
          <ac:chgData name="Syphax Ait oubelli" userId="ecf726b1934da71b" providerId="LiveId" clId="{B71F60E7-0DDB-42E6-818B-77B87849ADF3}" dt="2021-08-28T23:15:29.471" v="1784" actId="478"/>
          <ac:spMkLst>
            <pc:docMk/>
            <pc:sldMk cId="1063024655" sldId="370"/>
            <ac:spMk id="30" creationId="{9ADCFE91-A93E-4A7A-86AB-43021A79DE97}"/>
          </ac:spMkLst>
        </pc:spChg>
        <pc:spChg chg="del">
          <ac:chgData name="Syphax Ait oubelli" userId="ecf726b1934da71b" providerId="LiveId" clId="{B71F60E7-0DDB-42E6-818B-77B87849ADF3}" dt="2021-08-28T23:15:29.471" v="1784" actId="478"/>
          <ac:spMkLst>
            <pc:docMk/>
            <pc:sldMk cId="1063024655" sldId="370"/>
            <ac:spMk id="31" creationId="{FA2AE604-38DE-4F92-954C-34130A255440}"/>
          </ac:spMkLst>
        </pc:spChg>
        <pc:spChg chg="del">
          <ac:chgData name="Syphax Ait oubelli" userId="ecf726b1934da71b" providerId="LiveId" clId="{B71F60E7-0DDB-42E6-818B-77B87849ADF3}" dt="2021-08-28T23:15:29.471" v="1784" actId="478"/>
          <ac:spMkLst>
            <pc:docMk/>
            <pc:sldMk cId="1063024655" sldId="370"/>
            <ac:spMk id="32" creationId="{6BFF968B-D4FE-4958-A6E1-5BC60450384A}"/>
          </ac:spMkLst>
        </pc:spChg>
        <pc:spChg chg="del">
          <ac:chgData name="Syphax Ait oubelli" userId="ecf726b1934da71b" providerId="LiveId" clId="{B71F60E7-0DDB-42E6-818B-77B87849ADF3}" dt="2021-08-28T23:15:29.471" v="1784" actId="478"/>
          <ac:spMkLst>
            <pc:docMk/>
            <pc:sldMk cId="1063024655" sldId="370"/>
            <ac:spMk id="34" creationId="{6F7E3A56-865D-4013-8046-468B6170BEAE}"/>
          </ac:spMkLst>
        </pc:spChg>
        <pc:spChg chg="del">
          <ac:chgData name="Syphax Ait oubelli" userId="ecf726b1934da71b" providerId="LiveId" clId="{B71F60E7-0DDB-42E6-818B-77B87849ADF3}" dt="2021-08-28T23:15:29.471" v="1784" actId="478"/>
          <ac:spMkLst>
            <pc:docMk/>
            <pc:sldMk cId="1063024655" sldId="370"/>
            <ac:spMk id="37" creationId="{583D9FAF-0020-4454-9901-F08B59AB2CD8}"/>
          </ac:spMkLst>
        </pc:spChg>
        <pc:spChg chg="del">
          <ac:chgData name="Syphax Ait oubelli" userId="ecf726b1934da71b" providerId="LiveId" clId="{B71F60E7-0DDB-42E6-818B-77B87849ADF3}" dt="2021-08-28T23:15:29.471" v="1784" actId="478"/>
          <ac:spMkLst>
            <pc:docMk/>
            <pc:sldMk cId="1063024655" sldId="370"/>
            <ac:spMk id="39" creationId="{3F8314C3-EF89-45E0-9036-31AB62FD3853}"/>
          </ac:spMkLst>
        </pc:spChg>
        <pc:spChg chg="del">
          <ac:chgData name="Syphax Ait oubelli" userId="ecf726b1934da71b" providerId="LiveId" clId="{B71F60E7-0DDB-42E6-818B-77B87849ADF3}" dt="2021-08-28T23:15:29.471" v="1784" actId="478"/>
          <ac:spMkLst>
            <pc:docMk/>
            <pc:sldMk cId="1063024655" sldId="370"/>
            <ac:spMk id="56" creationId="{6FC9BC8D-9FB5-4ED2-BC73-C781D94BD422}"/>
          </ac:spMkLst>
        </pc:spChg>
        <pc:spChg chg="del">
          <ac:chgData name="Syphax Ait oubelli" userId="ecf726b1934da71b" providerId="LiveId" clId="{B71F60E7-0DDB-42E6-818B-77B87849ADF3}" dt="2021-08-28T23:15:29.471" v="1784" actId="478"/>
          <ac:spMkLst>
            <pc:docMk/>
            <pc:sldMk cId="1063024655" sldId="370"/>
            <ac:spMk id="57" creationId="{61DB7A5A-D957-4C8A-961E-4D8304A3C830}"/>
          </ac:spMkLst>
        </pc:spChg>
        <pc:spChg chg="del">
          <ac:chgData name="Syphax Ait oubelli" userId="ecf726b1934da71b" providerId="LiveId" clId="{B71F60E7-0DDB-42E6-818B-77B87849ADF3}" dt="2021-08-28T23:15:29.471" v="1784" actId="478"/>
          <ac:spMkLst>
            <pc:docMk/>
            <pc:sldMk cId="1063024655" sldId="370"/>
            <ac:spMk id="59" creationId="{F6C7A507-8D6E-46CA-A49B-D37581BCF68D}"/>
          </ac:spMkLst>
        </pc:spChg>
        <pc:spChg chg="del">
          <ac:chgData name="Syphax Ait oubelli" userId="ecf726b1934da71b" providerId="LiveId" clId="{B71F60E7-0DDB-42E6-818B-77B87849ADF3}" dt="2021-08-28T23:15:29.471" v="1784" actId="478"/>
          <ac:spMkLst>
            <pc:docMk/>
            <pc:sldMk cId="1063024655" sldId="370"/>
            <ac:spMk id="60" creationId="{F33C7910-CCA2-4AE9-9516-A2EF213D37EE}"/>
          </ac:spMkLst>
        </pc:spChg>
        <pc:spChg chg="del">
          <ac:chgData name="Syphax Ait oubelli" userId="ecf726b1934da71b" providerId="LiveId" clId="{B71F60E7-0DDB-42E6-818B-77B87849ADF3}" dt="2021-08-28T23:15:29.471" v="1784" actId="478"/>
          <ac:spMkLst>
            <pc:docMk/>
            <pc:sldMk cId="1063024655" sldId="370"/>
            <ac:spMk id="93" creationId="{3DAA0282-BDE5-44C2-87FC-78070FB321FF}"/>
          </ac:spMkLst>
        </pc:spChg>
        <pc:spChg chg="del">
          <ac:chgData name="Syphax Ait oubelli" userId="ecf726b1934da71b" providerId="LiveId" clId="{B71F60E7-0DDB-42E6-818B-77B87849ADF3}" dt="2021-08-28T23:15:29.471" v="1784" actId="478"/>
          <ac:spMkLst>
            <pc:docMk/>
            <pc:sldMk cId="1063024655" sldId="370"/>
            <ac:spMk id="94" creationId="{291A32F3-215A-4C9C-A676-541BC68C5A37}"/>
          </ac:spMkLst>
        </pc:spChg>
        <pc:spChg chg="del">
          <ac:chgData name="Syphax Ait oubelli" userId="ecf726b1934da71b" providerId="LiveId" clId="{B71F60E7-0DDB-42E6-818B-77B87849ADF3}" dt="2021-08-28T23:15:29.471" v="1784" actId="478"/>
          <ac:spMkLst>
            <pc:docMk/>
            <pc:sldMk cId="1063024655" sldId="370"/>
            <ac:spMk id="95" creationId="{D0847FCB-A611-468F-8161-D042CE7D3668}"/>
          </ac:spMkLst>
        </pc:spChg>
        <pc:spChg chg="del">
          <ac:chgData name="Syphax Ait oubelli" userId="ecf726b1934da71b" providerId="LiveId" clId="{B71F60E7-0DDB-42E6-818B-77B87849ADF3}" dt="2021-08-28T23:15:29.471" v="1784" actId="478"/>
          <ac:spMkLst>
            <pc:docMk/>
            <pc:sldMk cId="1063024655" sldId="370"/>
            <ac:spMk id="96" creationId="{682BBECA-50FD-4D5A-8F1E-59A3C4F1091F}"/>
          </ac:spMkLst>
        </pc:spChg>
        <pc:spChg chg="del">
          <ac:chgData name="Syphax Ait oubelli" userId="ecf726b1934da71b" providerId="LiveId" clId="{B71F60E7-0DDB-42E6-818B-77B87849ADF3}" dt="2021-08-28T23:15:29.471" v="1784" actId="478"/>
          <ac:spMkLst>
            <pc:docMk/>
            <pc:sldMk cId="1063024655" sldId="370"/>
            <ac:spMk id="97" creationId="{6D674886-E416-4FD4-8463-4DDB6914C8B9}"/>
          </ac:spMkLst>
        </pc:spChg>
        <pc:spChg chg="del">
          <ac:chgData name="Syphax Ait oubelli" userId="ecf726b1934da71b" providerId="LiveId" clId="{B71F60E7-0DDB-42E6-818B-77B87849ADF3}" dt="2021-08-28T23:15:29.471" v="1784" actId="478"/>
          <ac:spMkLst>
            <pc:docMk/>
            <pc:sldMk cId="1063024655" sldId="370"/>
            <ac:spMk id="98" creationId="{65A8A03D-33E7-4B25-BC56-26883240C17F}"/>
          </ac:spMkLst>
        </pc:spChg>
        <pc:spChg chg="del">
          <ac:chgData name="Syphax Ait oubelli" userId="ecf726b1934da71b" providerId="LiveId" clId="{B71F60E7-0DDB-42E6-818B-77B87849ADF3}" dt="2021-08-28T23:15:29.471" v="1784" actId="478"/>
          <ac:spMkLst>
            <pc:docMk/>
            <pc:sldMk cId="1063024655" sldId="370"/>
            <ac:spMk id="99" creationId="{A5AD48C2-4E8F-4470-B72A-060E49FF2C51}"/>
          </ac:spMkLst>
        </pc:spChg>
        <pc:spChg chg="del">
          <ac:chgData name="Syphax Ait oubelli" userId="ecf726b1934da71b" providerId="LiveId" clId="{B71F60E7-0DDB-42E6-818B-77B87849ADF3}" dt="2021-08-28T23:15:29.471" v="1784" actId="478"/>
          <ac:spMkLst>
            <pc:docMk/>
            <pc:sldMk cId="1063024655" sldId="370"/>
            <ac:spMk id="100" creationId="{8CA0419A-697E-4D59-8E38-C2D2666EE666}"/>
          </ac:spMkLst>
        </pc:spChg>
        <pc:spChg chg="del">
          <ac:chgData name="Syphax Ait oubelli" userId="ecf726b1934da71b" providerId="LiveId" clId="{B71F60E7-0DDB-42E6-818B-77B87849ADF3}" dt="2021-08-28T23:15:29.471" v="1784" actId="478"/>
          <ac:spMkLst>
            <pc:docMk/>
            <pc:sldMk cId="1063024655" sldId="370"/>
            <ac:spMk id="101" creationId="{FC16FC16-BA46-44C5-8C61-9EF532637052}"/>
          </ac:spMkLst>
        </pc:spChg>
        <pc:spChg chg="del">
          <ac:chgData name="Syphax Ait oubelli" userId="ecf726b1934da71b" providerId="LiveId" clId="{B71F60E7-0DDB-42E6-818B-77B87849ADF3}" dt="2021-08-28T23:15:29.471" v="1784" actId="478"/>
          <ac:spMkLst>
            <pc:docMk/>
            <pc:sldMk cId="1063024655" sldId="370"/>
            <ac:spMk id="102" creationId="{9C2149D5-F763-4523-8C49-BE133D68B728}"/>
          </ac:spMkLst>
        </pc:spChg>
        <pc:spChg chg="del">
          <ac:chgData name="Syphax Ait oubelli" userId="ecf726b1934da71b" providerId="LiveId" clId="{B71F60E7-0DDB-42E6-818B-77B87849ADF3}" dt="2021-08-28T23:15:29.471" v="1784" actId="478"/>
          <ac:spMkLst>
            <pc:docMk/>
            <pc:sldMk cId="1063024655" sldId="370"/>
            <ac:spMk id="103" creationId="{DEECCD5A-5C19-42EE-8006-C5AE3DBB1308}"/>
          </ac:spMkLst>
        </pc:spChg>
        <pc:spChg chg="del">
          <ac:chgData name="Syphax Ait oubelli" userId="ecf726b1934da71b" providerId="LiveId" clId="{B71F60E7-0DDB-42E6-818B-77B87849ADF3}" dt="2021-08-28T23:15:29.471" v="1784" actId="478"/>
          <ac:spMkLst>
            <pc:docMk/>
            <pc:sldMk cId="1063024655" sldId="370"/>
            <ac:spMk id="104" creationId="{DF86CF6E-8090-42CC-9E2E-9E799431D2E9}"/>
          </ac:spMkLst>
        </pc:spChg>
        <pc:spChg chg="del">
          <ac:chgData name="Syphax Ait oubelli" userId="ecf726b1934da71b" providerId="LiveId" clId="{B71F60E7-0DDB-42E6-818B-77B87849ADF3}" dt="2021-08-28T23:15:29.471" v="1784" actId="478"/>
          <ac:spMkLst>
            <pc:docMk/>
            <pc:sldMk cId="1063024655" sldId="370"/>
            <ac:spMk id="105" creationId="{997B542F-249E-4B64-9AA4-8E875F8A19FB}"/>
          </ac:spMkLst>
        </pc:spChg>
        <pc:spChg chg="del">
          <ac:chgData name="Syphax Ait oubelli" userId="ecf726b1934da71b" providerId="LiveId" clId="{B71F60E7-0DDB-42E6-818B-77B87849ADF3}" dt="2021-08-28T23:15:29.471" v="1784" actId="478"/>
          <ac:spMkLst>
            <pc:docMk/>
            <pc:sldMk cId="1063024655" sldId="370"/>
            <ac:spMk id="106" creationId="{D9D5F003-C805-4995-A883-F95F1F375F4C}"/>
          </ac:spMkLst>
        </pc:spChg>
        <pc:spChg chg="del">
          <ac:chgData name="Syphax Ait oubelli" userId="ecf726b1934da71b" providerId="LiveId" clId="{B71F60E7-0DDB-42E6-818B-77B87849ADF3}" dt="2021-08-28T23:15:29.471" v="1784" actId="478"/>
          <ac:spMkLst>
            <pc:docMk/>
            <pc:sldMk cId="1063024655" sldId="370"/>
            <ac:spMk id="107" creationId="{2E699381-9C2F-432A-9FB6-9C3F4E78DCC2}"/>
          </ac:spMkLst>
        </pc:spChg>
        <pc:spChg chg="del">
          <ac:chgData name="Syphax Ait oubelli" userId="ecf726b1934da71b" providerId="LiveId" clId="{B71F60E7-0DDB-42E6-818B-77B87849ADF3}" dt="2021-08-28T23:15:29.471" v="1784" actId="478"/>
          <ac:spMkLst>
            <pc:docMk/>
            <pc:sldMk cId="1063024655" sldId="370"/>
            <ac:spMk id="135" creationId="{938E0353-4CEF-4AEC-96EB-4A9DE6CE9F24}"/>
          </ac:spMkLst>
        </pc:spChg>
        <pc:spChg chg="del">
          <ac:chgData name="Syphax Ait oubelli" userId="ecf726b1934da71b" providerId="LiveId" clId="{B71F60E7-0DDB-42E6-818B-77B87849ADF3}" dt="2021-08-28T23:15:29.471" v="1784" actId="478"/>
          <ac:spMkLst>
            <pc:docMk/>
            <pc:sldMk cId="1063024655" sldId="370"/>
            <ac:spMk id="136" creationId="{50CB276B-E892-4471-9155-29F65BC664A9}"/>
          </ac:spMkLst>
        </pc:spChg>
        <pc:spChg chg="del">
          <ac:chgData name="Syphax Ait oubelli" userId="ecf726b1934da71b" providerId="LiveId" clId="{B71F60E7-0DDB-42E6-818B-77B87849ADF3}" dt="2021-08-28T23:15:29.471" v="1784" actId="478"/>
          <ac:spMkLst>
            <pc:docMk/>
            <pc:sldMk cId="1063024655" sldId="370"/>
            <ac:spMk id="137" creationId="{1DA7C945-BE86-4388-A0C3-F7E47FDAC661}"/>
          </ac:spMkLst>
        </pc:spChg>
        <pc:spChg chg="del">
          <ac:chgData name="Syphax Ait oubelli" userId="ecf726b1934da71b" providerId="LiveId" clId="{B71F60E7-0DDB-42E6-818B-77B87849ADF3}" dt="2021-08-29T09:32:22.148" v="4538" actId="478"/>
          <ac:spMkLst>
            <pc:docMk/>
            <pc:sldMk cId="1063024655" sldId="370"/>
            <ac:spMk id="174" creationId="{10AA65FD-9AFE-4791-885F-B0E87D6A0F27}"/>
          </ac:spMkLst>
        </pc:spChg>
        <pc:cxnChg chg="del mod">
          <ac:chgData name="Syphax Ait oubelli" userId="ecf726b1934da71b" providerId="LiveId" clId="{B71F60E7-0DDB-42E6-818B-77B87849ADF3}" dt="2021-08-28T23:21:03.659" v="1788" actId="478"/>
          <ac:cxnSpMkLst>
            <pc:docMk/>
            <pc:sldMk cId="1063024655" sldId="370"/>
            <ac:cxnSpMk id="49" creationId="{C5E7C092-CE86-4E62-8FFD-157E17D53539}"/>
          </ac:cxnSpMkLst>
        </pc:cxnChg>
        <pc:cxnChg chg="del mod">
          <ac:chgData name="Syphax Ait oubelli" userId="ecf726b1934da71b" providerId="LiveId" clId="{B71F60E7-0DDB-42E6-818B-77B87849ADF3}" dt="2021-08-28T23:21:03.659" v="1788" actId="478"/>
          <ac:cxnSpMkLst>
            <pc:docMk/>
            <pc:sldMk cId="1063024655" sldId="370"/>
            <ac:cxnSpMk id="58" creationId="{1654457F-4884-4DE9-A863-7CFB3D3B5588}"/>
          </ac:cxnSpMkLst>
        </pc:cxnChg>
        <pc:cxnChg chg="del">
          <ac:chgData name="Syphax Ait oubelli" userId="ecf726b1934da71b" providerId="LiveId" clId="{B71F60E7-0DDB-42E6-818B-77B87849ADF3}" dt="2021-08-28T23:21:03.659" v="1788" actId="478"/>
          <ac:cxnSpMkLst>
            <pc:docMk/>
            <pc:sldMk cId="1063024655" sldId="370"/>
            <ac:cxnSpMk id="61" creationId="{5ED443CF-289D-465E-9A2B-A4F15C95E0FC}"/>
          </ac:cxnSpMkLst>
        </pc:cxnChg>
        <pc:cxnChg chg="del">
          <ac:chgData name="Syphax Ait oubelli" userId="ecf726b1934da71b" providerId="LiveId" clId="{B71F60E7-0DDB-42E6-818B-77B87849ADF3}" dt="2021-08-28T23:15:29.471" v="1784" actId="478"/>
          <ac:cxnSpMkLst>
            <pc:docMk/>
            <pc:sldMk cId="1063024655" sldId="370"/>
            <ac:cxnSpMk id="62" creationId="{B11EE222-772D-43D7-8462-99CD564F1FBE}"/>
          </ac:cxnSpMkLst>
        </pc:cxnChg>
        <pc:cxnChg chg="del">
          <ac:chgData name="Syphax Ait oubelli" userId="ecf726b1934da71b" providerId="LiveId" clId="{B71F60E7-0DDB-42E6-818B-77B87849ADF3}" dt="2021-08-28T23:15:29.471" v="1784" actId="478"/>
          <ac:cxnSpMkLst>
            <pc:docMk/>
            <pc:sldMk cId="1063024655" sldId="370"/>
            <ac:cxnSpMk id="63" creationId="{AC7549D2-F225-423B-B4D0-65887094276E}"/>
          </ac:cxnSpMkLst>
        </pc:cxnChg>
        <pc:cxnChg chg="del">
          <ac:chgData name="Syphax Ait oubelli" userId="ecf726b1934da71b" providerId="LiveId" clId="{B71F60E7-0DDB-42E6-818B-77B87849ADF3}" dt="2021-08-28T23:15:29.471" v="1784" actId="478"/>
          <ac:cxnSpMkLst>
            <pc:docMk/>
            <pc:sldMk cId="1063024655" sldId="370"/>
            <ac:cxnSpMk id="64" creationId="{7D4B3943-466F-4269-B0F8-E3C46F6EA64C}"/>
          </ac:cxnSpMkLst>
        </pc:cxnChg>
        <pc:cxnChg chg="del">
          <ac:chgData name="Syphax Ait oubelli" userId="ecf726b1934da71b" providerId="LiveId" clId="{B71F60E7-0DDB-42E6-818B-77B87849ADF3}" dt="2021-08-28T23:15:37.715" v="1786" actId="478"/>
          <ac:cxnSpMkLst>
            <pc:docMk/>
            <pc:sldMk cId="1063024655" sldId="370"/>
            <ac:cxnSpMk id="67" creationId="{EEB3D52C-08D0-4740-87DD-E511B67E2508}"/>
          </ac:cxnSpMkLst>
        </pc:cxnChg>
        <pc:cxnChg chg="del">
          <ac:chgData name="Syphax Ait oubelli" userId="ecf726b1934da71b" providerId="LiveId" clId="{B71F60E7-0DDB-42E6-818B-77B87849ADF3}" dt="2021-08-28T23:15:29.471" v="1784" actId="478"/>
          <ac:cxnSpMkLst>
            <pc:docMk/>
            <pc:sldMk cId="1063024655" sldId="370"/>
            <ac:cxnSpMk id="68" creationId="{CDD812BE-8616-4C70-8538-412AD196C42C}"/>
          </ac:cxnSpMkLst>
        </pc:cxnChg>
        <pc:cxnChg chg="del">
          <ac:chgData name="Syphax Ait oubelli" userId="ecf726b1934da71b" providerId="LiveId" clId="{B71F60E7-0DDB-42E6-818B-77B87849ADF3}" dt="2021-08-28T23:15:29.471" v="1784" actId="478"/>
          <ac:cxnSpMkLst>
            <pc:docMk/>
            <pc:sldMk cId="1063024655" sldId="370"/>
            <ac:cxnSpMk id="69" creationId="{79F698B9-267E-4392-80CA-040D4D1CE3AB}"/>
          </ac:cxnSpMkLst>
        </pc:cxnChg>
        <pc:cxnChg chg="del">
          <ac:chgData name="Syphax Ait oubelli" userId="ecf726b1934da71b" providerId="LiveId" clId="{B71F60E7-0DDB-42E6-818B-77B87849ADF3}" dt="2021-08-28T23:15:29.471" v="1784" actId="478"/>
          <ac:cxnSpMkLst>
            <pc:docMk/>
            <pc:sldMk cId="1063024655" sldId="370"/>
            <ac:cxnSpMk id="70" creationId="{8AE26588-3E34-4B96-835A-C68F9C18F6F9}"/>
          </ac:cxnSpMkLst>
        </pc:cxnChg>
        <pc:cxnChg chg="del">
          <ac:chgData name="Syphax Ait oubelli" userId="ecf726b1934da71b" providerId="LiveId" clId="{B71F60E7-0DDB-42E6-818B-77B87849ADF3}" dt="2021-08-28T23:15:29.471" v="1784" actId="478"/>
          <ac:cxnSpMkLst>
            <pc:docMk/>
            <pc:sldMk cId="1063024655" sldId="370"/>
            <ac:cxnSpMk id="71" creationId="{EC9A1ECA-E784-41A3-84AC-AE001644FEB6}"/>
          </ac:cxnSpMkLst>
        </pc:cxnChg>
        <pc:cxnChg chg="del">
          <ac:chgData name="Syphax Ait oubelli" userId="ecf726b1934da71b" providerId="LiveId" clId="{B71F60E7-0DDB-42E6-818B-77B87849ADF3}" dt="2021-08-28T23:15:34.867" v="1785" actId="478"/>
          <ac:cxnSpMkLst>
            <pc:docMk/>
            <pc:sldMk cId="1063024655" sldId="370"/>
            <ac:cxnSpMk id="72" creationId="{E4DC49D5-DF58-4BEB-8B84-EE034D31D32C}"/>
          </ac:cxnSpMkLst>
        </pc:cxnChg>
        <pc:cxnChg chg="del">
          <ac:chgData name="Syphax Ait oubelli" userId="ecf726b1934da71b" providerId="LiveId" clId="{B71F60E7-0DDB-42E6-818B-77B87849ADF3}" dt="2021-08-28T23:15:29.471" v="1784" actId="478"/>
          <ac:cxnSpMkLst>
            <pc:docMk/>
            <pc:sldMk cId="1063024655" sldId="370"/>
            <ac:cxnSpMk id="73" creationId="{DCE4A205-07AA-42EE-B9E2-9506875A3C18}"/>
          </ac:cxnSpMkLst>
        </pc:cxnChg>
        <pc:cxnChg chg="del">
          <ac:chgData name="Syphax Ait oubelli" userId="ecf726b1934da71b" providerId="LiveId" clId="{B71F60E7-0DDB-42E6-818B-77B87849ADF3}" dt="2021-08-28T23:15:29.471" v="1784" actId="478"/>
          <ac:cxnSpMkLst>
            <pc:docMk/>
            <pc:sldMk cId="1063024655" sldId="370"/>
            <ac:cxnSpMk id="74" creationId="{EDA297D5-D58C-47BC-A5F1-C216E7E2E73A}"/>
          </ac:cxnSpMkLst>
        </pc:cxnChg>
        <pc:cxnChg chg="del">
          <ac:chgData name="Syphax Ait oubelli" userId="ecf726b1934da71b" providerId="LiveId" clId="{B71F60E7-0DDB-42E6-818B-77B87849ADF3}" dt="2021-08-28T23:15:29.471" v="1784" actId="478"/>
          <ac:cxnSpMkLst>
            <pc:docMk/>
            <pc:sldMk cId="1063024655" sldId="370"/>
            <ac:cxnSpMk id="75" creationId="{24425F88-38C0-4C95-9A0B-0CFF7FA4E077}"/>
          </ac:cxnSpMkLst>
        </pc:cxnChg>
        <pc:cxnChg chg="del">
          <ac:chgData name="Syphax Ait oubelli" userId="ecf726b1934da71b" providerId="LiveId" clId="{B71F60E7-0DDB-42E6-818B-77B87849ADF3}" dt="2021-08-28T23:15:29.471" v="1784" actId="478"/>
          <ac:cxnSpMkLst>
            <pc:docMk/>
            <pc:sldMk cId="1063024655" sldId="370"/>
            <ac:cxnSpMk id="76" creationId="{3F1FEA92-0EC4-4149-9326-55ADBC7BD74A}"/>
          </ac:cxnSpMkLst>
        </pc:cxnChg>
        <pc:cxnChg chg="del">
          <ac:chgData name="Syphax Ait oubelli" userId="ecf726b1934da71b" providerId="LiveId" clId="{B71F60E7-0DDB-42E6-818B-77B87849ADF3}" dt="2021-08-28T23:15:29.471" v="1784" actId="478"/>
          <ac:cxnSpMkLst>
            <pc:docMk/>
            <pc:sldMk cId="1063024655" sldId="370"/>
            <ac:cxnSpMk id="77" creationId="{D21E4855-FF4E-4CC1-89EB-E2813A80A196}"/>
          </ac:cxnSpMkLst>
        </pc:cxnChg>
        <pc:cxnChg chg="del">
          <ac:chgData name="Syphax Ait oubelli" userId="ecf726b1934da71b" providerId="LiveId" clId="{B71F60E7-0DDB-42E6-818B-77B87849ADF3}" dt="2021-08-28T23:15:29.471" v="1784" actId="478"/>
          <ac:cxnSpMkLst>
            <pc:docMk/>
            <pc:sldMk cId="1063024655" sldId="370"/>
            <ac:cxnSpMk id="78" creationId="{324BBE19-535F-4379-9301-AF19E2FCD2FA}"/>
          </ac:cxnSpMkLst>
        </pc:cxnChg>
        <pc:cxnChg chg="del">
          <ac:chgData name="Syphax Ait oubelli" userId="ecf726b1934da71b" providerId="LiveId" clId="{B71F60E7-0DDB-42E6-818B-77B87849ADF3}" dt="2021-08-28T23:15:29.471" v="1784" actId="478"/>
          <ac:cxnSpMkLst>
            <pc:docMk/>
            <pc:sldMk cId="1063024655" sldId="370"/>
            <ac:cxnSpMk id="79" creationId="{249DD223-FA29-4D5D-96CB-D46F7F7AAC7B}"/>
          </ac:cxnSpMkLst>
        </pc:cxnChg>
        <pc:cxnChg chg="del">
          <ac:chgData name="Syphax Ait oubelli" userId="ecf726b1934da71b" providerId="LiveId" clId="{B71F60E7-0DDB-42E6-818B-77B87849ADF3}" dt="2021-08-28T23:15:29.471" v="1784" actId="478"/>
          <ac:cxnSpMkLst>
            <pc:docMk/>
            <pc:sldMk cId="1063024655" sldId="370"/>
            <ac:cxnSpMk id="80" creationId="{3B95B65D-61D3-44D1-8632-F3FBCCFD96BA}"/>
          </ac:cxnSpMkLst>
        </pc:cxnChg>
        <pc:cxnChg chg="del mod">
          <ac:chgData name="Syphax Ait oubelli" userId="ecf726b1934da71b" providerId="LiveId" clId="{B71F60E7-0DDB-42E6-818B-77B87849ADF3}" dt="2021-08-28T23:15:29.471" v="1784" actId="478"/>
          <ac:cxnSpMkLst>
            <pc:docMk/>
            <pc:sldMk cId="1063024655" sldId="370"/>
            <ac:cxnSpMk id="81" creationId="{34C1D08A-5F90-48AE-9C83-E271EDF67077}"/>
          </ac:cxnSpMkLst>
        </pc:cxnChg>
        <pc:cxnChg chg="del">
          <ac:chgData name="Syphax Ait oubelli" userId="ecf726b1934da71b" providerId="LiveId" clId="{B71F60E7-0DDB-42E6-818B-77B87849ADF3}" dt="2021-08-28T23:15:29.471" v="1784" actId="478"/>
          <ac:cxnSpMkLst>
            <pc:docMk/>
            <pc:sldMk cId="1063024655" sldId="370"/>
            <ac:cxnSpMk id="82" creationId="{6500FEC8-5B81-4A68-8FB8-4B5677201D23}"/>
          </ac:cxnSpMkLst>
        </pc:cxnChg>
        <pc:cxnChg chg="del">
          <ac:chgData name="Syphax Ait oubelli" userId="ecf726b1934da71b" providerId="LiveId" clId="{B71F60E7-0DDB-42E6-818B-77B87849ADF3}" dt="2021-08-28T23:15:29.471" v="1784" actId="478"/>
          <ac:cxnSpMkLst>
            <pc:docMk/>
            <pc:sldMk cId="1063024655" sldId="370"/>
            <ac:cxnSpMk id="83" creationId="{1872F545-EF66-431C-AEA7-34526101BE1F}"/>
          </ac:cxnSpMkLst>
        </pc:cxnChg>
        <pc:cxnChg chg="del">
          <ac:chgData name="Syphax Ait oubelli" userId="ecf726b1934da71b" providerId="LiveId" clId="{B71F60E7-0DDB-42E6-818B-77B87849ADF3}" dt="2021-08-28T23:15:29.471" v="1784" actId="478"/>
          <ac:cxnSpMkLst>
            <pc:docMk/>
            <pc:sldMk cId="1063024655" sldId="370"/>
            <ac:cxnSpMk id="84" creationId="{CF0313A0-283B-4892-9F12-B05D5BB04FC1}"/>
          </ac:cxnSpMkLst>
        </pc:cxnChg>
        <pc:cxnChg chg="del">
          <ac:chgData name="Syphax Ait oubelli" userId="ecf726b1934da71b" providerId="LiveId" clId="{B71F60E7-0DDB-42E6-818B-77B87849ADF3}" dt="2021-08-28T23:15:29.471" v="1784" actId="478"/>
          <ac:cxnSpMkLst>
            <pc:docMk/>
            <pc:sldMk cId="1063024655" sldId="370"/>
            <ac:cxnSpMk id="85" creationId="{55CF22F9-B839-4376-92EC-BACBDFFA2E21}"/>
          </ac:cxnSpMkLst>
        </pc:cxnChg>
        <pc:cxnChg chg="del">
          <ac:chgData name="Syphax Ait oubelli" userId="ecf726b1934da71b" providerId="LiveId" clId="{B71F60E7-0DDB-42E6-818B-77B87849ADF3}" dt="2021-08-28T23:15:29.471" v="1784" actId="478"/>
          <ac:cxnSpMkLst>
            <pc:docMk/>
            <pc:sldMk cId="1063024655" sldId="370"/>
            <ac:cxnSpMk id="86" creationId="{6615F312-6622-4837-9FC5-59ED46BBE67E}"/>
          </ac:cxnSpMkLst>
        </pc:cxnChg>
        <pc:cxnChg chg="del">
          <ac:chgData name="Syphax Ait oubelli" userId="ecf726b1934da71b" providerId="LiveId" clId="{B71F60E7-0DDB-42E6-818B-77B87849ADF3}" dt="2021-08-28T23:15:34.867" v="1785" actId="478"/>
          <ac:cxnSpMkLst>
            <pc:docMk/>
            <pc:sldMk cId="1063024655" sldId="370"/>
            <ac:cxnSpMk id="87" creationId="{B5316A1E-419F-4FC9-91A6-7025FFE58AAE}"/>
          </ac:cxnSpMkLst>
        </pc:cxnChg>
        <pc:cxnChg chg="del">
          <ac:chgData name="Syphax Ait oubelli" userId="ecf726b1934da71b" providerId="LiveId" clId="{B71F60E7-0DDB-42E6-818B-77B87849ADF3}" dt="2021-08-28T23:15:29.471" v="1784" actId="478"/>
          <ac:cxnSpMkLst>
            <pc:docMk/>
            <pc:sldMk cId="1063024655" sldId="370"/>
            <ac:cxnSpMk id="88" creationId="{A62F9CC7-34EC-43E6-883C-2B84FA0F371B}"/>
          </ac:cxnSpMkLst>
        </pc:cxnChg>
        <pc:cxnChg chg="del">
          <ac:chgData name="Syphax Ait oubelli" userId="ecf726b1934da71b" providerId="LiveId" clId="{B71F60E7-0DDB-42E6-818B-77B87849ADF3}" dt="2021-08-28T23:15:29.471" v="1784" actId="478"/>
          <ac:cxnSpMkLst>
            <pc:docMk/>
            <pc:sldMk cId="1063024655" sldId="370"/>
            <ac:cxnSpMk id="89" creationId="{B90BC1F8-F51D-48A0-AA2C-0F04F109792A}"/>
          </ac:cxnSpMkLst>
        </pc:cxnChg>
        <pc:cxnChg chg="del mod">
          <ac:chgData name="Syphax Ait oubelli" userId="ecf726b1934da71b" providerId="LiveId" clId="{B71F60E7-0DDB-42E6-818B-77B87849ADF3}" dt="2021-08-28T23:15:29.471" v="1784" actId="478"/>
          <ac:cxnSpMkLst>
            <pc:docMk/>
            <pc:sldMk cId="1063024655" sldId="370"/>
            <ac:cxnSpMk id="90" creationId="{BD6DD809-B41B-4683-BFA3-DDB5D350D585}"/>
          </ac:cxnSpMkLst>
        </pc:cxnChg>
        <pc:cxnChg chg="del">
          <ac:chgData name="Syphax Ait oubelli" userId="ecf726b1934da71b" providerId="LiveId" clId="{B71F60E7-0DDB-42E6-818B-77B87849ADF3}" dt="2021-08-28T23:15:29.471" v="1784" actId="478"/>
          <ac:cxnSpMkLst>
            <pc:docMk/>
            <pc:sldMk cId="1063024655" sldId="370"/>
            <ac:cxnSpMk id="91" creationId="{D7EBCF86-3E04-454B-9BFF-B881E7A57398}"/>
          </ac:cxnSpMkLst>
        </pc:cxnChg>
        <pc:cxnChg chg="del">
          <ac:chgData name="Syphax Ait oubelli" userId="ecf726b1934da71b" providerId="LiveId" clId="{B71F60E7-0DDB-42E6-818B-77B87849ADF3}" dt="2021-08-28T23:15:29.471" v="1784" actId="478"/>
          <ac:cxnSpMkLst>
            <pc:docMk/>
            <pc:sldMk cId="1063024655" sldId="370"/>
            <ac:cxnSpMk id="92" creationId="{6E639BBC-CE86-4BC6-90BF-C50704DFDA1D}"/>
          </ac:cxnSpMkLst>
        </pc:cxnChg>
        <pc:cxnChg chg="del mod">
          <ac:chgData name="Syphax Ait oubelli" userId="ecf726b1934da71b" providerId="LiveId" clId="{B71F60E7-0DDB-42E6-818B-77B87849ADF3}" dt="2021-08-28T23:15:29.471" v="1784" actId="478"/>
          <ac:cxnSpMkLst>
            <pc:docMk/>
            <pc:sldMk cId="1063024655" sldId="370"/>
            <ac:cxnSpMk id="108" creationId="{E9716DBA-D6FE-4FF2-B4A6-2A19E55258F5}"/>
          </ac:cxnSpMkLst>
        </pc:cxnChg>
        <pc:cxnChg chg="del mod">
          <ac:chgData name="Syphax Ait oubelli" userId="ecf726b1934da71b" providerId="LiveId" clId="{B71F60E7-0DDB-42E6-818B-77B87849ADF3}" dt="2021-08-28T23:15:29.471" v="1784" actId="478"/>
          <ac:cxnSpMkLst>
            <pc:docMk/>
            <pc:sldMk cId="1063024655" sldId="370"/>
            <ac:cxnSpMk id="109" creationId="{813D8E09-A0E9-4587-8373-81AFEA1FD04D}"/>
          </ac:cxnSpMkLst>
        </pc:cxnChg>
        <pc:cxnChg chg="del mod">
          <ac:chgData name="Syphax Ait oubelli" userId="ecf726b1934da71b" providerId="LiveId" clId="{B71F60E7-0DDB-42E6-818B-77B87849ADF3}" dt="2021-08-28T23:15:29.471" v="1784" actId="478"/>
          <ac:cxnSpMkLst>
            <pc:docMk/>
            <pc:sldMk cId="1063024655" sldId="370"/>
            <ac:cxnSpMk id="110" creationId="{8A4A048C-3B30-437D-BADE-13B91E82DCA5}"/>
          </ac:cxnSpMkLst>
        </pc:cxnChg>
        <pc:cxnChg chg="del mod">
          <ac:chgData name="Syphax Ait oubelli" userId="ecf726b1934da71b" providerId="LiveId" clId="{B71F60E7-0DDB-42E6-818B-77B87849ADF3}" dt="2021-08-28T23:15:29.471" v="1784" actId="478"/>
          <ac:cxnSpMkLst>
            <pc:docMk/>
            <pc:sldMk cId="1063024655" sldId="370"/>
            <ac:cxnSpMk id="111" creationId="{F031B600-A0B9-44C3-B5A1-D196876272EB}"/>
          </ac:cxnSpMkLst>
        </pc:cxnChg>
        <pc:cxnChg chg="del">
          <ac:chgData name="Syphax Ait oubelli" userId="ecf726b1934da71b" providerId="LiveId" clId="{B71F60E7-0DDB-42E6-818B-77B87849ADF3}" dt="2021-08-28T23:15:29.471" v="1784" actId="478"/>
          <ac:cxnSpMkLst>
            <pc:docMk/>
            <pc:sldMk cId="1063024655" sldId="370"/>
            <ac:cxnSpMk id="112" creationId="{86528CDC-FFB4-422E-ABEF-A525C18DFCA0}"/>
          </ac:cxnSpMkLst>
        </pc:cxnChg>
        <pc:cxnChg chg="del">
          <ac:chgData name="Syphax Ait oubelli" userId="ecf726b1934da71b" providerId="LiveId" clId="{B71F60E7-0DDB-42E6-818B-77B87849ADF3}" dt="2021-08-28T23:15:29.471" v="1784" actId="478"/>
          <ac:cxnSpMkLst>
            <pc:docMk/>
            <pc:sldMk cId="1063024655" sldId="370"/>
            <ac:cxnSpMk id="113" creationId="{2F38C998-BACB-44D3-AC7A-7B08D0A6DDB4}"/>
          </ac:cxnSpMkLst>
        </pc:cxnChg>
        <pc:cxnChg chg="del">
          <ac:chgData name="Syphax Ait oubelli" userId="ecf726b1934da71b" providerId="LiveId" clId="{B71F60E7-0DDB-42E6-818B-77B87849ADF3}" dt="2021-08-28T23:15:29.471" v="1784" actId="478"/>
          <ac:cxnSpMkLst>
            <pc:docMk/>
            <pc:sldMk cId="1063024655" sldId="370"/>
            <ac:cxnSpMk id="114" creationId="{F290EF91-C365-4467-A631-98D26A34E6C8}"/>
          </ac:cxnSpMkLst>
        </pc:cxnChg>
        <pc:cxnChg chg="del">
          <ac:chgData name="Syphax Ait oubelli" userId="ecf726b1934da71b" providerId="LiveId" clId="{B71F60E7-0DDB-42E6-818B-77B87849ADF3}" dt="2021-08-28T23:15:29.471" v="1784" actId="478"/>
          <ac:cxnSpMkLst>
            <pc:docMk/>
            <pc:sldMk cId="1063024655" sldId="370"/>
            <ac:cxnSpMk id="115" creationId="{EE1AB095-6B81-4AB1-A7CE-652D9BAE70DD}"/>
          </ac:cxnSpMkLst>
        </pc:cxnChg>
        <pc:cxnChg chg="del">
          <ac:chgData name="Syphax Ait oubelli" userId="ecf726b1934da71b" providerId="LiveId" clId="{B71F60E7-0DDB-42E6-818B-77B87849ADF3}" dt="2021-08-28T23:15:29.471" v="1784" actId="478"/>
          <ac:cxnSpMkLst>
            <pc:docMk/>
            <pc:sldMk cId="1063024655" sldId="370"/>
            <ac:cxnSpMk id="116" creationId="{9D747D72-65E7-46D5-BC82-B012B6DA903D}"/>
          </ac:cxnSpMkLst>
        </pc:cxnChg>
        <pc:cxnChg chg="del">
          <ac:chgData name="Syphax Ait oubelli" userId="ecf726b1934da71b" providerId="LiveId" clId="{B71F60E7-0DDB-42E6-818B-77B87849ADF3}" dt="2021-08-28T23:15:29.471" v="1784" actId="478"/>
          <ac:cxnSpMkLst>
            <pc:docMk/>
            <pc:sldMk cId="1063024655" sldId="370"/>
            <ac:cxnSpMk id="117" creationId="{D234FA22-A8B6-49A0-B39B-9EB321355C5C}"/>
          </ac:cxnSpMkLst>
        </pc:cxnChg>
        <pc:cxnChg chg="del">
          <ac:chgData name="Syphax Ait oubelli" userId="ecf726b1934da71b" providerId="LiveId" clId="{B71F60E7-0DDB-42E6-818B-77B87849ADF3}" dt="2021-08-28T23:15:29.471" v="1784" actId="478"/>
          <ac:cxnSpMkLst>
            <pc:docMk/>
            <pc:sldMk cId="1063024655" sldId="370"/>
            <ac:cxnSpMk id="118" creationId="{0D6C8499-235C-4F56-AEE9-C65C0965FA35}"/>
          </ac:cxnSpMkLst>
        </pc:cxnChg>
        <pc:cxnChg chg="del">
          <ac:chgData name="Syphax Ait oubelli" userId="ecf726b1934da71b" providerId="LiveId" clId="{B71F60E7-0DDB-42E6-818B-77B87849ADF3}" dt="2021-08-28T23:15:29.471" v="1784" actId="478"/>
          <ac:cxnSpMkLst>
            <pc:docMk/>
            <pc:sldMk cId="1063024655" sldId="370"/>
            <ac:cxnSpMk id="119" creationId="{CD3FADA4-0AF0-4D9E-B5F9-B650B904F8E3}"/>
          </ac:cxnSpMkLst>
        </pc:cxnChg>
        <pc:cxnChg chg="del">
          <ac:chgData name="Syphax Ait oubelli" userId="ecf726b1934da71b" providerId="LiveId" clId="{B71F60E7-0DDB-42E6-818B-77B87849ADF3}" dt="2021-08-28T23:15:29.471" v="1784" actId="478"/>
          <ac:cxnSpMkLst>
            <pc:docMk/>
            <pc:sldMk cId="1063024655" sldId="370"/>
            <ac:cxnSpMk id="120" creationId="{D1AA61F3-F48F-4B88-8DA5-0B03FBC92D91}"/>
          </ac:cxnSpMkLst>
        </pc:cxnChg>
        <pc:cxnChg chg="del">
          <ac:chgData name="Syphax Ait oubelli" userId="ecf726b1934da71b" providerId="LiveId" clId="{B71F60E7-0DDB-42E6-818B-77B87849ADF3}" dt="2021-08-28T23:15:29.471" v="1784" actId="478"/>
          <ac:cxnSpMkLst>
            <pc:docMk/>
            <pc:sldMk cId="1063024655" sldId="370"/>
            <ac:cxnSpMk id="121" creationId="{F31EB7DA-EF78-4DCC-94B9-7416967565C5}"/>
          </ac:cxnSpMkLst>
        </pc:cxnChg>
        <pc:cxnChg chg="del">
          <ac:chgData name="Syphax Ait oubelli" userId="ecf726b1934da71b" providerId="LiveId" clId="{B71F60E7-0DDB-42E6-818B-77B87849ADF3}" dt="2021-08-28T23:15:29.471" v="1784" actId="478"/>
          <ac:cxnSpMkLst>
            <pc:docMk/>
            <pc:sldMk cId="1063024655" sldId="370"/>
            <ac:cxnSpMk id="122" creationId="{D64CCFB8-921E-49E4-82DC-7DF2929113D9}"/>
          </ac:cxnSpMkLst>
        </pc:cxnChg>
        <pc:cxnChg chg="del">
          <ac:chgData name="Syphax Ait oubelli" userId="ecf726b1934da71b" providerId="LiveId" clId="{B71F60E7-0DDB-42E6-818B-77B87849ADF3}" dt="2021-08-28T23:15:29.471" v="1784" actId="478"/>
          <ac:cxnSpMkLst>
            <pc:docMk/>
            <pc:sldMk cId="1063024655" sldId="370"/>
            <ac:cxnSpMk id="123" creationId="{AE3ADD21-DF41-4CE0-ADA3-8E6A0EF48018}"/>
          </ac:cxnSpMkLst>
        </pc:cxnChg>
        <pc:cxnChg chg="del">
          <ac:chgData name="Syphax Ait oubelli" userId="ecf726b1934da71b" providerId="LiveId" clId="{B71F60E7-0DDB-42E6-818B-77B87849ADF3}" dt="2021-08-28T23:15:29.471" v="1784" actId="478"/>
          <ac:cxnSpMkLst>
            <pc:docMk/>
            <pc:sldMk cId="1063024655" sldId="370"/>
            <ac:cxnSpMk id="124" creationId="{F4A4081D-BFCB-4C91-986B-B30FDF897C8D}"/>
          </ac:cxnSpMkLst>
        </pc:cxnChg>
        <pc:cxnChg chg="del">
          <ac:chgData name="Syphax Ait oubelli" userId="ecf726b1934da71b" providerId="LiveId" clId="{B71F60E7-0DDB-42E6-818B-77B87849ADF3}" dt="2021-08-28T23:15:29.471" v="1784" actId="478"/>
          <ac:cxnSpMkLst>
            <pc:docMk/>
            <pc:sldMk cId="1063024655" sldId="370"/>
            <ac:cxnSpMk id="125" creationId="{1C6EC515-21DB-4637-9689-ED8CD79D4DB1}"/>
          </ac:cxnSpMkLst>
        </pc:cxnChg>
        <pc:cxnChg chg="del">
          <ac:chgData name="Syphax Ait oubelli" userId="ecf726b1934da71b" providerId="LiveId" clId="{B71F60E7-0DDB-42E6-818B-77B87849ADF3}" dt="2021-08-28T23:15:29.471" v="1784" actId="478"/>
          <ac:cxnSpMkLst>
            <pc:docMk/>
            <pc:sldMk cId="1063024655" sldId="370"/>
            <ac:cxnSpMk id="126" creationId="{C1E2E81D-BF15-4FC1-83AC-614FF94C93B8}"/>
          </ac:cxnSpMkLst>
        </pc:cxnChg>
        <pc:cxnChg chg="del">
          <ac:chgData name="Syphax Ait oubelli" userId="ecf726b1934da71b" providerId="LiveId" clId="{B71F60E7-0DDB-42E6-818B-77B87849ADF3}" dt="2021-08-28T23:15:29.471" v="1784" actId="478"/>
          <ac:cxnSpMkLst>
            <pc:docMk/>
            <pc:sldMk cId="1063024655" sldId="370"/>
            <ac:cxnSpMk id="127" creationId="{BDE0A8A8-8FC2-4720-A615-C556194CEE6F}"/>
          </ac:cxnSpMkLst>
        </pc:cxnChg>
        <pc:cxnChg chg="del">
          <ac:chgData name="Syphax Ait oubelli" userId="ecf726b1934da71b" providerId="LiveId" clId="{B71F60E7-0DDB-42E6-818B-77B87849ADF3}" dt="2021-08-28T23:15:29.471" v="1784" actId="478"/>
          <ac:cxnSpMkLst>
            <pc:docMk/>
            <pc:sldMk cId="1063024655" sldId="370"/>
            <ac:cxnSpMk id="128" creationId="{EC56BE79-749C-46BB-891D-21CF28ADC3ED}"/>
          </ac:cxnSpMkLst>
        </pc:cxnChg>
        <pc:cxnChg chg="del">
          <ac:chgData name="Syphax Ait oubelli" userId="ecf726b1934da71b" providerId="LiveId" clId="{B71F60E7-0DDB-42E6-818B-77B87849ADF3}" dt="2021-08-28T23:15:29.471" v="1784" actId="478"/>
          <ac:cxnSpMkLst>
            <pc:docMk/>
            <pc:sldMk cId="1063024655" sldId="370"/>
            <ac:cxnSpMk id="129" creationId="{1BB3A79D-874B-430C-97AF-95C83F4AB16B}"/>
          </ac:cxnSpMkLst>
        </pc:cxnChg>
        <pc:cxnChg chg="del">
          <ac:chgData name="Syphax Ait oubelli" userId="ecf726b1934da71b" providerId="LiveId" clId="{B71F60E7-0DDB-42E6-818B-77B87849ADF3}" dt="2021-08-28T23:15:29.471" v="1784" actId="478"/>
          <ac:cxnSpMkLst>
            <pc:docMk/>
            <pc:sldMk cId="1063024655" sldId="370"/>
            <ac:cxnSpMk id="130" creationId="{0FC43E1B-5B8F-453A-A623-9B44E7833D9B}"/>
          </ac:cxnSpMkLst>
        </pc:cxnChg>
        <pc:cxnChg chg="del">
          <ac:chgData name="Syphax Ait oubelli" userId="ecf726b1934da71b" providerId="LiveId" clId="{B71F60E7-0DDB-42E6-818B-77B87849ADF3}" dt="2021-08-28T23:15:29.471" v="1784" actId="478"/>
          <ac:cxnSpMkLst>
            <pc:docMk/>
            <pc:sldMk cId="1063024655" sldId="370"/>
            <ac:cxnSpMk id="131" creationId="{9401E363-4929-4980-962A-327ABDF34124}"/>
          </ac:cxnSpMkLst>
        </pc:cxnChg>
        <pc:cxnChg chg="del">
          <ac:chgData name="Syphax Ait oubelli" userId="ecf726b1934da71b" providerId="LiveId" clId="{B71F60E7-0DDB-42E6-818B-77B87849ADF3}" dt="2021-08-28T23:15:29.471" v="1784" actId="478"/>
          <ac:cxnSpMkLst>
            <pc:docMk/>
            <pc:sldMk cId="1063024655" sldId="370"/>
            <ac:cxnSpMk id="132" creationId="{916B1D62-23B6-4F54-B143-22758452B680}"/>
          </ac:cxnSpMkLst>
        </pc:cxnChg>
        <pc:cxnChg chg="del">
          <ac:chgData name="Syphax Ait oubelli" userId="ecf726b1934da71b" providerId="LiveId" clId="{B71F60E7-0DDB-42E6-818B-77B87849ADF3}" dt="2021-08-28T23:15:29.471" v="1784" actId="478"/>
          <ac:cxnSpMkLst>
            <pc:docMk/>
            <pc:sldMk cId="1063024655" sldId="370"/>
            <ac:cxnSpMk id="133" creationId="{AC438639-2347-4CE0-8BBC-6A21692D765C}"/>
          </ac:cxnSpMkLst>
        </pc:cxnChg>
        <pc:cxnChg chg="del">
          <ac:chgData name="Syphax Ait oubelli" userId="ecf726b1934da71b" providerId="LiveId" clId="{B71F60E7-0DDB-42E6-818B-77B87849ADF3}" dt="2021-08-28T23:15:29.471" v="1784" actId="478"/>
          <ac:cxnSpMkLst>
            <pc:docMk/>
            <pc:sldMk cId="1063024655" sldId="370"/>
            <ac:cxnSpMk id="134" creationId="{25AA13BF-02D1-4A9A-B8BF-48911DDF2142}"/>
          </ac:cxnSpMkLst>
        </pc:cxnChg>
        <pc:cxnChg chg="del">
          <ac:chgData name="Syphax Ait oubelli" userId="ecf726b1934da71b" providerId="LiveId" clId="{B71F60E7-0DDB-42E6-818B-77B87849ADF3}" dt="2021-08-28T23:15:29.471" v="1784" actId="478"/>
          <ac:cxnSpMkLst>
            <pc:docMk/>
            <pc:sldMk cId="1063024655" sldId="370"/>
            <ac:cxnSpMk id="138" creationId="{25056734-447C-4A09-A20E-98B93417D4B4}"/>
          </ac:cxnSpMkLst>
        </pc:cxnChg>
        <pc:cxnChg chg="del">
          <ac:chgData name="Syphax Ait oubelli" userId="ecf726b1934da71b" providerId="LiveId" clId="{B71F60E7-0DDB-42E6-818B-77B87849ADF3}" dt="2021-08-28T23:15:29.471" v="1784" actId="478"/>
          <ac:cxnSpMkLst>
            <pc:docMk/>
            <pc:sldMk cId="1063024655" sldId="370"/>
            <ac:cxnSpMk id="139" creationId="{4476316A-4304-4DB1-9BCC-F873A5016E06}"/>
          </ac:cxnSpMkLst>
        </pc:cxnChg>
        <pc:cxnChg chg="del">
          <ac:chgData name="Syphax Ait oubelli" userId="ecf726b1934da71b" providerId="LiveId" clId="{B71F60E7-0DDB-42E6-818B-77B87849ADF3}" dt="2021-08-28T23:15:29.471" v="1784" actId="478"/>
          <ac:cxnSpMkLst>
            <pc:docMk/>
            <pc:sldMk cId="1063024655" sldId="370"/>
            <ac:cxnSpMk id="140" creationId="{CD4E8DB2-E5C0-47E0-8D41-69FF8780DBC0}"/>
          </ac:cxnSpMkLst>
        </pc:cxnChg>
        <pc:cxnChg chg="del">
          <ac:chgData name="Syphax Ait oubelli" userId="ecf726b1934da71b" providerId="LiveId" clId="{B71F60E7-0DDB-42E6-818B-77B87849ADF3}" dt="2021-08-28T23:15:29.471" v="1784" actId="478"/>
          <ac:cxnSpMkLst>
            <pc:docMk/>
            <pc:sldMk cId="1063024655" sldId="370"/>
            <ac:cxnSpMk id="141" creationId="{1D2B4501-BD18-45F2-A155-4D88A203672E}"/>
          </ac:cxnSpMkLst>
        </pc:cxnChg>
        <pc:cxnChg chg="del">
          <ac:chgData name="Syphax Ait oubelli" userId="ecf726b1934da71b" providerId="LiveId" clId="{B71F60E7-0DDB-42E6-818B-77B87849ADF3}" dt="2021-08-28T23:15:29.471" v="1784" actId="478"/>
          <ac:cxnSpMkLst>
            <pc:docMk/>
            <pc:sldMk cId="1063024655" sldId="370"/>
            <ac:cxnSpMk id="142" creationId="{C98C7584-F270-4E63-908C-9FAEBD57208C}"/>
          </ac:cxnSpMkLst>
        </pc:cxnChg>
        <pc:cxnChg chg="del">
          <ac:chgData name="Syphax Ait oubelli" userId="ecf726b1934da71b" providerId="LiveId" clId="{B71F60E7-0DDB-42E6-818B-77B87849ADF3}" dt="2021-08-28T23:15:29.471" v="1784" actId="478"/>
          <ac:cxnSpMkLst>
            <pc:docMk/>
            <pc:sldMk cId="1063024655" sldId="370"/>
            <ac:cxnSpMk id="143" creationId="{DDDF05F2-9F43-4859-B791-8A56C027E41B}"/>
          </ac:cxnSpMkLst>
        </pc:cxnChg>
        <pc:cxnChg chg="del">
          <ac:chgData name="Syphax Ait oubelli" userId="ecf726b1934da71b" providerId="LiveId" clId="{B71F60E7-0DDB-42E6-818B-77B87849ADF3}" dt="2021-08-28T23:21:03.659" v="1788" actId="478"/>
          <ac:cxnSpMkLst>
            <pc:docMk/>
            <pc:sldMk cId="1063024655" sldId="370"/>
            <ac:cxnSpMk id="145" creationId="{1EC301DB-3FCD-45EB-A1C8-38C222B7B74E}"/>
          </ac:cxnSpMkLst>
        </pc:cxnChg>
        <pc:cxnChg chg="del">
          <ac:chgData name="Syphax Ait oubelli" userId="ecf726b1934da71b" providerId="LiveId" clId="{B71F60E7-0DDB-42E6-818B-77B87849ADF3}" dt="2021-08-28T23:15:29.471" v="1784" actId="478"/>
          <ac:cxnSpMkLst>
            <pc:docMk/>
            <pc:sldMk cId="1063024655" sldId="370"/>
            <ac:cxnSpMk id="146" creationId="{5FBA1F4D-F181-420C-BC4D-236D52A02B2A}"/>
          </ac:cxnSpMkLst>
        </pc:cxnChg>
        <pc:cxnChg chg="del">
          <ac:chgData name="Syphax Ait oubelli" userId="ecf726b1934da71b" providerId="LiveId" clId="{B71F60E7-0DDB-42E6-818B-77B87849ADF3}" dt="2021-08-28T23:15:29.471" v="1784" actId="478"/>
          <ac:cxnSpMkLst>
            <pc:docMk/>
            <pc:sldMk cId="1063024655" sldId="370"/>
            <ac:cxnSpMk id="147" creationId="{C2BAF3D3-B4F4-4B60-B0FA-D600861BCCA4}"/>
          </ac:cxnSpMkLst>
        </pc:cxnChg>
        <pc:cxnChg chg="del">
          <ac:chgData name="Syphax Ait oubelli" userId="ecf726b1934da71b" providerId="LiveId" clId="{B71F60E7-0DDB-42E6-818B-77B87849ADF3}" dt="2021-08-28T23:15:29.471" v="1784" actId="478"/>
          <ac:cxnSpMkLst>
            <pc:docMk/>
            <pc:sldMk cId="1063024655" sldId="370"/>
            <ac:cxnSpMk id="148" creationId="{EF763310-D5C5-4F26-ABD0-57A7FE878434}"/>
          </ac:cxnSpMkLst>
        </pc:cxnChg>
        <pc:cxnChg chg="del">
          <ac:chgData name="Syphax Ait oubelli" userId="ecf726b1934da71b" providerId="LiveId" clId="{B71F60E7-0DDB-42E6-818B-77B87849ADF3}" dt="2021-08-28T23:15:29.471" v="1784" actId="478"/>
          <ac:cxnSpMkLst>
            <pc:docMk/>
            <pc:sldMk cId="1063024655" sldId="370"/>
            <ac:cxnSpMk id="151" creationId="{7994A5B6-B9CB-4553-809A-EC748253BE49}"/>
          </ac:cxnSpMkLst>
        </pc:cxnChg>
        <pc:cxnChg chg="del">
          <ac:chgData name="Syphax Ait oubelli" userId="ecf726b1934da71b" providerId="LiveId" clId="{B71F60E7-0DDB-42E6-818B-77B87849ADF3}" dt="2021-08-28T23:15:29.471" v="1784" actId="478"/>
          <ac:cxnSpMkLst>
            <pc:docMk/>
            <pc:sldMk cId="1063024655" sldId="370"/>
            <ac:cxnSpMk id="152" creationId="{5157B8CA-9015-4C01-8AB8-A358EB887F4B}"/>
          </ac:cxnSpMkLst>
        </pc:cxnChg>
        <pc:cxnChg chg="del">
          <ac:chgData name="Syphax Ait oubelli" userId="ecf726b1934da71b" providerId="LiveId" clId="{B71F60E7-0DDB-42E6-818B-77B87849ADF3}" dt="2021-08-28T23:15:29.471" v="1784" actId="478"/>
          <ac:cxnSpMkLst>
            <pc:docMk/>
            <pc:sldMk cId="1063024655" sldId="370"/>
            <ac:cxnSpMk id="153" creationId="{C1CA2857-F524-45AD-BDE4-EB5B9DE3B8C6}"/>
          </ac:cxnSpMkLst>
        </pc:cxnChg>
        <pc:cxnChg chg="del">
          <ac:chgData name="Syphax Ait oubelli" userId="ecf726b1934da71b" providerId="LiveId" clId="{B71F60E7-0DDB-42E6-818B-77B87849ADF3}" dt="2021-08-28T23:15:29.471" v="1784" actId="478"/>
          <ac:cxnSpMkLst>
            <pc:docMk/>
            <pc:sldMk cId="1063024655" sldId="370"/>
            <ac:cxnSpMk id="154" creationId="{AA67EA57-AD1E-4C87-808A-B8559C29C3D0}"/>
          </ac:cxnSpMkLst>
        </pc:cxnChg>
        <pc:cxnChg chg="del">
          <ac:chgData name="Syphax Ait oubelli" userId="ecf726b1934da71b" providerId="LiveId" clId="{B71F60E7-0DDB-42E6-818B-77B87849ADF3}" dt="2021-08-28T23:15:29.471" v="1784" actId="478"/>
          <ac:cxnSpMkLst>
            <pc:docMk/>
            <pc:sldMk cId="1063024655" sldId="370"/>
            <ac:cxnSpMk id="155" creationId="{DC7688EC-1BC6-40E8-9532-DABA3EB4C6B5}"/>
          </ac:cxnSpMkLst>
        </pc:cxnChg>
        <pc:cxnChg chg="del">
          <ac:chgData name="Syphax Ait oubelli" userId="ecf726b1934da71b" providerId="LiveId" clId="{B71F60E7-0DDB-42E6-818B-77B87849ADF3}" dt="2021-08-28T23:15:29.471" v="1784" actId="478"/>
          <ac:cxnSpMkLst>
            <pc:docMk/>
            <pc:sldMk cId="1063024655" sldId="370"/>
            <ac:cxnSpMk id="156" creationId="{0D86C857-A5D0-405D-A108-DB908BAAAD00}"/>
          </ac:cxnSpMkLst>
        </pc:cxnChg>
        <pc:cxnChg chg="del">
          <ac:chgData name="Syphax Ait oubelli" userId="ecf726b1934da71b" providerId="LiveId" clId="{B71F60E7-0DDB-42E6-818B-77B87849ADF3}" dt="2021-08-28T23:15:29.471" v="1784" actId="478"/>
          <ac:cxnSpMkLst>
            <pc:docMk/>
            <pc:sldMk cId="1063024655" sldId="370"/>
            <ac:cxnSpMk id="157" creationId="{BECB736F-F7C1-4DC8-BDDA-A0F2F456381D}"/>
          </ac:cxnSpMkLst>
        </pc:cxnChg>
        <pc:cxnChg chg="del">
          <ac:chgData name="Syphax Ait oubelli" userId="ecf726b1934da71b" providerId="LiveId" clId="{B71F60E7-0DDB-42E6-818B-77B87849ADF3}" dt="2021-08-28T23:15:29.471" v="1784" actId="478"/>
          <ac:cxnSpMkLst>
            <pc:docMk/>
            <pc:sldMk cId="1063024655" sldId="370"/>
            <ac:cxnSpMk id="158" creationId="{444D36A5-AD93-474F-B8DA-9DA15016C802}"/>
          </ac:cxnSpMkLst>
        </pc:cxnChg>
        <pc:cxnChg chg="del">
          <ac:chgData name="Syphax Ait oubelli" userId="ecf726b1934da71b" providerId="LiveId" clId="{B71F60E7-0DDB-42E6-818B-77B87849ADF3}" dt="2021-08-28T23:15:29.471" v="1784" actId="478"/>
          <ac:cxnSpMkLst>
            <pc:docMk/>
            <pc:sldMk cId="1063024655" sldId="370"/>
            <ac:cxnSpMk id="159" creationId="{F4F705FE-B7E6-4927-917F-DBB680D0FE62}"/>
          </ac:cxnSpMkLst>
        </pc:cxnChg>
        <pc:cxnChg chg="del">
          <ac:chgData name="Syphax Ait oubelli" userId="ecf726b1934da71b" providerId="LiveId" clId="{B71F60E7-0DDB-42E6-818B-77B87849ADF3}" dt="2021-08-28T23:15:29.471" v="1784" actId="478"/>
          <ac:cxnSpMkLst>
            <pc:docMk/>
            <pc:sldMk cId="1063024655" sldId="370"/>
            <ac:cxnSpMk id="160" creationId="{9B0F9086-D6A5-4301-A3EE-F178D6B75FCC}"/>
          </ac:cxnSpMkLst>
        </pc:cxnChg>
        <pc:cxnChg chg="del">
          <ac:chgData name="Syphax Ait oubelli" userId="ecf726b1934da71b" providerId="LiveId" clId="{B71F60E7-0DDB-42E6-818B-77B87849ADF3}" dt="2021-08-28T23:15:29.471" v="1784" actId="478"/>
          <ac:cxnSpMkLst>
            <pc:docMk/>
            <pc:sldMk cId="1063024655" sldId="370"/>
            <ac:cxnSpMk id="161" creationId="{07E085D8-C4EA-40B8-ABCF-C33CB82F6BC8}"/>
          </ac:cxnSpMkLst>
        </pc:cxnChg>
        <pc:cxnChg chg="del">
          <ac:chgData name="Syphax Ait oubelli" userId="ecf726b1934da71b" providerId="LiveId" clId="{B71F60E7-0DDB-42E6-818B-77B87849ADF3}" dt="2021-08-28T23:15:29.471" v="1784" actId="478"/>
          <ac:cxnSpMkLst>
            <pc:docMk/>
            <pc:sldMk cId="1063024655" sldId="370"/>
            <ac:cxnSpMk id="162" creationId="{1BD8B288-DBF6-4610-97A8-EBA815C5AA6A}"/>
          </ac:cxnSpMkLst>
        </pc:cxnChg>
        <pc:cxnChg chg="del">
          <ac:chgData name="Syphax Ait oubelli" userId="ecf726b1934da71b" providerId="LiveId" clId="{B71F60E7-0DDB-42E6-818B-77B87849ADF3}" dt="2021-08-28T23:15:29.471" v="1784" actId="478"/>
          <ac:cxnSpMkLst>
            <pc:docMk/>
            <pc:sldMk cId="1063024655" sldId="370"/>
            <ac:cxnSpMk id="163" creationId="{280BDD94-4453-403F-9426-E7BCECB52267}"/>
          </ac:cxnSpMkLst>
        </pc:cxnChg>
        <pc:cxnChg chg="del">
          <ac:chgData name="Syphax Ait oubelli" userId="ecf726b1934da71b" providerId="LiveId" clId="{B71F60E7-0DDB-42E6-818B-77B87849ADF3}" dt="2021-08-28T23:15:29.471" v="1784" actId="478"/>
          <ac:cxnSpMkLst>
            <pc:docMk/>
            <pc:sldMk cId="1063024655" sldId="370"/>
            <ac:cxnSpMk id="164" creationId="{043DF190-2439-43E9-80B7-63F193C19778}"/>
          </ac:cxnSpMkLst>
        </pc:cxnChg>
        <pc:cxnChg chg="del">
          <ac:chgData name="Syphax Ait oubelli" userId="ecf726b1934da71b" providerId="LiveId" clId="{B71F60E7-0DDB-42E6-818B-77B87849ADF3}" dt="2021-08-28T23:15:29.471" v="1784" actId="478"/>
          <ac:cxnSpMkLst>
            <pc:docMk/>
            <pc:sldMk cId="1063024655" sldId="370"/>
            <ac:cxnSpMk id="165" creationId="{EB6A9D94-6B2C-4B35-81F7-91151A700763}"/>
          </ac:cxnSpMkLst>
        </pc:cxnChg>
        <pc:cxnChg chg="del">
          <ac:chgData name="Syphax Ait oubelli" userId="ecf726b1934da71b" providerId="LiveId" clId="{B71F60E7-0DDB-42E6-818B-77B87849ADF3}" dt="2021-08-28T23:15:29.471" v="1784" actId="478"/>
          <ac:cxnSpMkLst>
            <pc:docMk/>
            <pc:sldMk cId="1063024655" sldId="370"/>
            <ac:cxnSpMk id="166" creationId="{0C236782-DE8D-468C-80FA-5B15ADDDF327}"/>
          </ac:cxnSpMkLst>
        </pc:cxnChg>
        <pc:cxnChg chg="del">
          <ac:chgData name="Syphax Ait oubelli" userId="ecf726b1934da71b" providerId="LiveId" clId="{B71F60E7-0DDB-42E6-818B-77B87849ADF3}" dt="2021-08-28T23:15:29.471" v="1784" actId="478"/>
          <ac:cxnSpMkLst>
            <pc:docMk/>
            <pc:sldMk cId="1063024655" sldId="370"/>
            <ac:cxnSpMk id="167" creationId="{8D55238F-C163-4816-9A90-65A520D78105}"/>
          </ac:cxnSpMkLst>
        </pc:cxnChg>
        <pc:cxnChg chg="del">
          <ac:chgData name="Syphax Ait oubelli" userId="ecf726b1934da71b" providerId="LiveId" clId="{B71F60E7-0DDB-42E6-818B-77B87849ADF3}" dt="2021-08-28T23:15:29.471" v="1784" actId="478"/>
          <ac:cxnSpMkLst>
            <pc:docMk/>
            <pc:sldMk cId="1063024655" sldId="370"/>
            <ac:cxnSpMk id="168" creationId="{A5E3098C-E71A-4190-A6AC-AB5D17F6D639}"/>
          </ac:cxnSpMkLst>
        </pc:cxnChg>
        <pc:cxnChg chg="del">
          <ac:chgData name="Syphax Ait oubelli" userId="ecf726b1934da71b" providerId="LiveId" clId="{B71F60E7-0DDB-42E6-818B-77B87849ADF3}" dt="2021-08-28T23:15:29.471" v="1784" actId="478"/>
          <ac:cxnSpMkLst>
            <pc:docMk/>
            <pc:sldMk cId="1063024655" sldId="370"/>
            <ac:cxnSpMk id="169" creationId="{65F0BAFB-380C-4447-A98F-B725B69C8EDD}"/>
          </ac:cxnSpMkLst>
        </pc:cxnChg>
        <pc:cxnChg chg="del">
          <ac:chgData name="Syphax Ait oubelli" userId="ecf726b1934da71b" providerId="LiveId" clId="{B71F60E7-0DDB-42E6-818B-77B87849ADF3}" dt="2021-08-28T23:15:29.471" v="1784" actId="478"/>
          <ac:cxnSpMkLst>
            <pc:docMk/>
            <pc:sldMk cId="1063024655" sldId="370"/>
            <ac:cxnSpMk id="170" creationId="{8750EB54-8597-42C5-BED6-CD07D294A0F8}"/>
          </ac:cxnSpMkLst>
        </pc:cxnChg>
        <pc:cxnChg chg="del">
          <ac:chgData name="Syphax Ait oubelli" userId="ecf726b1934da71b" providerId="LiveId" clId="{B71F60E7-0DDB-42E6-818B-77B87849ADF3}" dt="2021-08-28T23:15:29.471" v="1784" actId="478"/>
          <ac:cxnSpMkLst>
            <pc:docMk/>
            <pc:sldMk cId="1063024655" sldId="370"/>
            <ac:cxnSpMk id="171" creationId="{AAA87F95-A70D-4D1D-AC6C-764280E02EDF}"/>
          </ac:cxnSpMkLst>
        </pc:cxnChg>
        <pc:cxnChg chg="del">
          <ac:chgData name="Syphax Ait oubelli" userId="ecf726b1934da71b" providerId="LiveId" clId="{B71F60E7-0DDB-42E6-818B-77B87849ADF3}" dt="2021-08-28T23:15:29.471" v="1784" actId="478"/>
          <ac:cxnSpMkLst>
            <pc:docMk/>
            <pc:sldMk cId="1063024655" sldId="370"/>
            <ac:cxnSpMk id="172" creationId="{6021FA46-309D-49C6-98BE-18A1E95AEF1D}"/>
          </ac:cxnSpMkLst>
        </pc:cxnChg>
        <pc:cxnChg chg="del">
          <ac:chgData name="Syphax Ait oubelli" userId="ecf726b1934da71b" providerId="LiveId" clId="{B71F60E7-0DDB-42E6-818B-77B87849ADF3}" dt="2021-08-28T23:15:29.471" v="1784" actId="478"/>
          <ac:cxnSpMkLst>
            <pc:docMk/>
            <pc:sldMk cId="1063024655" sldId="370"/>
            <ac:cxnSpMk id="173" creationId="{802977A4-99AB-498D-8265-1FFA50A7A224}"/>
          </ac:cxnSpMkLst>
        </pc:cxnChg>
      </pc:sldChg>
      <pc:sldChg chg="del">
        <pc:chgData name="Syphax Ait oubelli" userId="ecf726b1934da71b" providerId="LiveId" clId="{B71F60E7-0DDB-42E6-818B-77B87849ADF3}" dt="2021-08-28T18:08:13.376" v="0" actId="47"/>
        <pc:sldMkLst>
          <pc:docMk/>
          <pc:sldMk cId="3131143832" sldId="370"/>
        </pc:sldMkLst>
      </pc:sldChg>
      <pc:sldChg chg="addSp delSp modSp add mod">
        <pc:chgData name="Syphax Ait oubelli" userId="ecf726b1934da71b" providerId="LiveId" clId="{B71F60E7-0DDB-42E6-818B-77B87849ADF3}" dt="2021-08-29T09:32:08.109" v="4535" actId="478"/>
        <pc:sldMkLst>
          <pc:docMk/>
          <pc:sldMk cId="2107822401" sldId="371"/>
        </pc:sldMkLst>
        <pc:spChg chg="mod">
          <ac:chgData name="Syphax Ait oubelli" userId="ecf726b1934da71b" providerId="LiveId" clId="{B71F60E7-0DDB-42E6-818B-77B87849ADF3}" dt="2021-08-29T09:31:47.894" v="4532" actId="14100"/>
          <ac:spMkLst>
            <pc:docMk/>
            <pc:sldMk cId="2107822401" sldId="371"/>
            <ac:spMk id="174" creationId="{10AA65FD-9AFE-4791-885F-B0E87D6A0F27}"/>
          </ac:spMkLst>
        </pc:spChg>
        <pc:cxnChg chg="del">
          <ac:chgData name="Syphax Ait oubelli" userId="ecf726b1934da71b" providerId="LiveId" clId="{B71F60E7-0DDB-42E6-818B-77B87849ADF3}" dt="2021-08-29T09:32:08.109" v="4535" actId="478"/>
          <ac:cxnSpMkLst>
            <pc:docMk/>
            <pc:sldMk cId="2107822401" sldId="371"/>
            <ac:cxnSpMk id="129" creationId="{1BB3A79D-874B-430C-97AF-95C83F4AB16B}"/>
          </ac:cxnSpMkLst>
        </pc:cxnChg>
        <pc:cxnChg chg="del">
          <ac:chgData name="Syphax Ait oubelli" userId="ecf726b1934da71b" providerId="LiveId" clId="{B71F60E7-0DDB-42E6-818B-77B87849ADF3}" dt="2021-08-29T09:32:08.109" v="4535" actId="478"/>
          <ac:cxnSpMkLst>
            <pc:docMk/>
            <pc:sldMk cId="2107822401" sldId="371"/>
            <ac:cxnSpMk id="139" creationId="{4476316A-4304-4DB1-9BCC-F873A5016E06}"/>
          </ac:cxnSpMkLst>
        </pc:cxnChg>
        <pc:cxnChg chg="add del">
          <ac:chgData name="Syphax Ait oubelli" userId="ecf726b1934da71b" providerId="LiveId" clId="{B71F60E7-0DDB-42E6-818B-77B87849ADF3}" dt="2021-08-29T09:32:04.754" v="4534" actId="478"/>
          <ac:cxnSpMkLst>
            <pc:docMk/>
            <pc:sldMk cId="2107822401" sldId="371"/>
            <ac:cxnSpMk id="173" creationId="{802977A4-99AB-498D-8265-1FFA50A7A224}"/>
          </ac:cxnSpMkLst>
        </pc:cxnChg>
      </pc:sldChg>
      <pc:sldChg chg="del">
        <pc:chgData name="Syphax Ait oubelli" userId="ecf726b1934da71b" providerId="LiveId" clId="{B71F60E7-0DDB-42E6-818B-77B87849ADF3}" dt="2021-08-28T18:08:13.376" v="0" actId="47"/>
        <pc:sldMkLst>
          <pc:docMk/>
          <pc:sldMk cId="3593403532" sldId="371"/>
        </pc:sldMkLst>
      </pc:sldChg>
      <pc:sldChg chg="del">
        <pc:chgData name="Syphax Ait oubelli" userId="ecf726b1934da71b" providerId="LiveId" clId="{B71F60E7-0DDB-42E6-818B-77B87849ADF3}" dt="2021-08-28T18:08:13.376" v="0" actId="47"/>
        <pc:sldMkLst>
          <pc:docMk/>
          <pc:sldMk cId="1403967107" sldId="372"/>
        </pc:sldMkLst>
      </pc:sldChg>
      <pc:sldChg chg="addSp delSp modSp add mod">
        <pc:chgData name="Syphax Ait oubelli" userId="ecf726b1934da71b" providerId="LiveId" clId="{B71F60E7-0DDB-42E6-818B-77B87849ADF3}" dt="2021-08-28T23:56:13.603" v="1867" actId="1076"/>
        <pc:sldMkLst>
          <pc:docMk/>
          <pc:sldMk cId="2911179652" sldId="372"/>
        </pc:sldMkLst>
        <pc:spChg chg="del">
          <ac:chgData name="Syphax Ait oubelli" userId="ecf726b1934da71b" providerId="LiveId" clId="{B71F60E7-0DDB-42E6-818B-77B87849ADF3}" dt="2021-08-28T23:22:20.632" v="1797" actId="478"/>
          <ac:spMkLst>
            <pc:docMk/>
            <pc:sldMk cId="2911179652" sldId="372"/>
            <ac:spMk id="2" creationId="{2EF1AD09-A787-4A29-BFDA-BBE3345A9B20}"/>
          </ac:spMkLst>
        </pc:spChg>
        <pc:spChg chg="add mod topLvl">
          <ac:chgData name="Syphax Ait oubelli" userId="ecf726b1934da71b" providerId="LiveId" clId="{B71F60E7-0DDB-42E6-818B-77B87849ADF3}" dt="2021-08-28T23:56:13.603" v="1867" actId="1076"/>
          <ac:spMkLst>
            <pc:docMk/>
            <pc:sldMk cId="2911179652" sldId="372"/>
            <ac:spMk id="3" creationId="{636DD881-8E6B-4DA4-8F8B-AE6C68DFAB8D}"/>
          </ac:spMkLst>
        </pc:spChg>
        <pc:spChg chg="del">
          <ac:chgData name="Syphax Ait oubelli" userId="ecf726b1934da71b" providerId="LiveId" clId="{B71F60E7-0DDB-42E6-818B-77B87849ADF3}" dt="2021-08-28T23:22:20.632" v="1797" actId="478"/>
          <ac:spMkLst>
            <pc:docMk/>
            <pc:sldMk cId="2911179652" sldId="372"/>
            <ac:spMk id="13" creationId="{2708DA76-CD76-4C5B-BAEF-A8E9C0306062}"/>
          </ac:spMkLst>
        </pc:spChg>
        <pc:spChg chg="del">
          <ac:chgData name="Syphax Ait oubelli" userId="ecf726b1934da71b" providerId="LiveId" clId="{B71F60E7-0DDB-42E6-818B-77B87849ADF3}" dt="2021-08-28T23:22:20.632" v="1797" actId="478"/>
          <ac:spMkLst>
            <pc:docMk/>
            <pc:sldMk cId="2911179652" sldId="372"/>
            <ac:spMk id="18" creationId="{DE53F814-AE52-4831-BAE0-D7CD11BD15B8}"/>
          </ac:spMkLst>
        </pc:spChg>
        <pc:spChg chg="del">
          <ac:chgData name="Syphax Ait oubelli" userId="ecf726b1934da71b" providerId="LiveId" clId="{B71F60E7-0DDB-42E6-818B-77B87849ADF3}" dt="2021-08-28T23:22:20.632" v="1797" actId="478"/>
          <ac:spMkLst>
            <pc:docMk/>
            <pc:sldMk cId="2911179652" sldId="372"/>
            <ac:spMk id="19" creationId="{8F425977-37C6-4279-B7B6-B0DF6F7402D7}"/>
          </ac:spMkLst>
        </pc:spChg>
        <pc:spChg chg="del">
          <ac:chgData name="Syphax Ait oubelli" userId="ecf726b1934da71b" providerId="LiveId" clId="{B71F60E7-0DDB-42E6-818B-77B87849ADF3}" dt="2021-08-28T23:22:20.632" v="1797" actId="478"/>
          <ac:spMkLst>
            <pc:docMk/>
            <pc:sldMk cId="2911179652" sldId="372"/>
            <ac:spMk id="20" creationId="{44AF0FB0-33C5-4F04-851C-39FCC0F2E2AC}"/>
          </ac:spMkLst>
        </pc:spChg>
        <pc:spChg chg="del">
          <ac:chgData name="Syphax Ait oubelli" userId="ecf726b1934da71b" providerId="LiveId" clId="{B71F60E7-0DDB-42E6-818B-77B87849ADF3}" dt="2021-08-28T23:22:20.632" v="1797" actId="478"/>
          <ac:spMkLst>
            <pc:docMk/>
            <pc:sldMk cId="2911179652" sldId="372"/>
            <ac:spMk id="21" creationId="{B51BABCF-9A49-48EA-80BE-7FDFA7EB49B1}"/>
          </ac:spMkLst>
        </pc:spChg>
        <pc:spChg chg="del">
          <ac:chgData name="Syphax Ait oubelli" userId="ecf726b1934da71b" providerId="LiveId" clId="{B71F60E7-0DDB-42E6-818B-77B87849ADF3}" dt="2021-08-28T23:22:20.632" v="1797" actId="478"/>
          <ac:spMkLst>
            <pc:docMk/>
            <pc:sldMk cId="2911179652" sldId="372"/>
            <ac:spMk id="22" creationId="{2140FB87-6094-4589-98EC-203E1566FEBF}"/>
          </ac:spMkLst>
        </pc:spChg>
        <pc:spChg chg="del">
          <ac:chgData name="Syphax Ait oubelli" userId="ecf726b1934da71b" providerId="LiveId" clId="{B71F60E7-0DDB-42E6-818B-77B87849ADF3}" dt="2021-08-28T23:22:20.632" v="1797" actId="478"/>
          <ac:spMkLst>
            <pc:docMk/>
            <pc:sldMk cId="2911179652" sldId="372"/>
            <ac:spMk id="23" creationId="{6A1436DC-A68F-4D4F-ACD7-AF96CA22B4FF}"/>
          </ac:spMkLst>
        </pc:spChg>
        <pc:spChg chg="del">
          <ac:chgData name="Syphax Ait oubelli" userId="ecf726b1934da71b" providerId="LiveId" clId="{B71F60E7-0DDB-42E6-818B-77B87849ADF3}" dt="2021-08-28T23:22:20.632" v="1797" actId="478"/>
          <ac:spMkLst>
            <pc:docMk/>
            <pc:sldMk cId="2911179652" sldId="372"/>
            <ac:spMk id="24" creationId="{55F3803A-D19A-4668-85EE-D8236D6E680C}"/>
          </ac:spMkLst>
        </pc:spChg>
        <pc:spChg chg="del">
          <ac:chgData name="Syphax Ait oubelli" userId="ecf726b1934da71b" providerId="LiveId" clId="{B71F60E7-0DDB-42E6-818B-77B87849ADF3}" dt="2021-08-28T23:22:20.632" v="1797" actId="478"/>
          <ac:spMkLst>
            <pc:docMk/>
            <pc:sldMk cId="2911179652" sldId="372"/>
            <ac:spMk id="25" creationId="{A6E1D522-F47B-406F-8548-AD21CE88F773}"/>
          </ac:spMkLst>
        </pc:spChg>
        <pc:spChg chg="del">
          <ac:chgData name="Syphax Ait oubelli" userId="ecf726b1934da71b" providerId="LiveId" clId="{B71F60E7-0DDB-42E6-818B-77B87849ADF3}" dt="2021-08-28T23:22:20.632" v="1797" actId="478"/>
          <ac:spMkLst>
            <pc:docMk/>
            <pc:sldMk cId="2911179652" sldId="372"/>
            <ac:spMk id="26" creationId="{35F27BDE-1A01-42BC-ABF1-EF4B3CABF583}"/>
          </ac:spMkLst>
        </pc:spChg>
        <pc:spChg chg="del">
          <ac:chgData name="Syphax Ait oubelli" userId="ecf726b1934da71b" providerId="LiveId" clId="{B71F60E7-0DDB-42E6-818B-77B87849ADF3}" dt="2021-08-28T23:22:20.632" v="1797" actId="478"/>
          <ac:spMkLst>
            <pc:docMk/>
            <pc:sldMk cId="2911179652" sldId="372"/>
            <ac:spMk id="27" creationId="{1CBCFB81-7CF5-4441-BD4A-6F097E2B16A8}"/>
          </ac:spMkLst>
        </pc:spChg>
        <pc:spChg chg="del">
          <ac:chgData name="Syphax Ait oubelli" userId="ecf726b1934da71b" providerId="LiveId" clId="{B71F60E7-0DDB-42E6-818B-77B87849ADF3}" dt="2021-08-28T23:22:20.632" v="1797" actId="478"/>
          <ac:spMkLst>
            <pc:docMk/>
            <pc:sldMk cId="2911179652" sldId="372"/>
            <ac:spMk id="28" creationId="{ED61A7FA-EDC4-4557-AF2E-8EE08780075D}"/>
          </ac:spMkLst>
        </pc:spChg>
        <pc:spChg chg="del">
          <ac:chgData name="Syphax Ait oubelli" userId="ecf726b1934da71b" providerId="LiveId" clId="{B71F60E7-0DDB-42E6-818B-77B87849ADF3}" dt="2021-08-28T23:22:20.632" v="1797" actId="478"/>
          <ac:spMkLst>
            <pc:docMk/>
            <pc:sldMk cId="2911179652" sldId="372"/>
            <ac:spMk id="29" creationId="{97E9F4B8-B779-4E08-9D71-AB7BC7A5C6D6}"/>
          </ac:spMkLst>
        </pc:spChg>
        <pc:spChg chg="del">
          <ac:chgData name="Syphax Ait oubelli" userId="ecf726b1934da71b" providerId="LiveId" clId="{B71F60E7-0DDB-42E6-818B-77B87849ADF3}" dt="2021-08-28T23:22:20.632" v="1797" actId="478"/>
          <ac:spMkLst>
            <pc:docMk/>
            <pc:sldMk cId="2911179652" sldId="372"/>
            <ac:spMk id="30" creationId="{9ADCFE91-A93E-4A7A-86AB-43021A79DE97}"/>
          </ac:spMkLst>
        </pc:spChg>
        <pc:spChg chg="del">
          <ac:chgData name="Syphax Ait oubelli" userId="ecf726b1934da71b" providerId="LiveId" clId="{B71F60E7-0DDB-42E6-818B-77B87849ADF3}" dt="2021-08-28T23:22:20.632" v="1797" actId="478"/>
          <ac:spMkLst>
            <pc:docMk/>
            <pc:sldMk cId="2911179652" sldId="372"/>
            <ac:spMk id="31" creationId="{FA2AE604-38DE-4F92-954C-34130A255440}"/>
          </ac:spMkLst>
        </pc:spChg>
        <pc:spChg chg="del">
          <ac:chgData name="Syphax Ait oubelli" userId="ecf726b1934da71b" providerId="LiveId" clId="{B71F60E7-0DDB-42E6-818B-77B87849ADF3}" dt="2021-08-28T23:22:20.632" v="1797" actId="478"/>
          <ac:spMkLst>
            <pc:docMk/>
            <pc:sldMk cId="2911179652" sldId="372"/>
            <ac:spMk id="32" creationId="{6BFF968B-D4FE-4958-A6E1-5BC60450384A}"/>
          </ac:spMkLst>
        </pc:spChg>
        <pc:spChg chg="del">
          <ac:chgData name="Syphax Ait oubelli" userId="ecf726b1934da71b" providerId="LiveId" clId="{B71F60E7-0DDB-42E6-818B-77B87849ADF3}" dt="2021-08-28T23:22:20.632" v="1797" actId="478"/>
          <ac:spMkLst>
            <pc:docMk/>
            <pc:sldMk cId="2911179652" sldId="372"/>
            <ac:spMk id="34" creationId="{6F7E3A56-865D-4013-8046-468B6170BEAE}"/>
          </ac:spMkLst>
        </pc:spChg>
        <pc:spChg chg="del">
          <ac:chgData name="Syphax Ait oubelli" userId="ecf726b1934da71b" providerId="LiveId" clId="{B71F60E7-0DDB-42E6-818B-77B87849ADF3}" dt="2021-08-28T23:22:20.632" v="1797" actId="478"/>
          <ac:spMkLst>
            <pc:docMk/>
            <pc:sldMk cId="2911179652" sldId="372"/>
            <ac:spMk id="37" creationId="{583D9FAF-0020-4454-9901-F08B59AB2CD8}"/>
          </ac:spMkLst>
        </pc:spChg>
        <pc:spChg chg="del">
          <ac:chgData name="Syphax Ait oubelli" userId="ecf726b1934da71b" providerId="LiveId" clId="{B71F60E7-0DDB-42E6-818B-77B87849ADF3}" dt="2021-08-28T23:22:20.632" v="1797" actId="478"/>
          <ac:spMkLst>
            <pc:docMk/>
            <pc:sldMk cId="2911179652" sldId="372"/>
            <ac:spMk id="39" creationId="{3F8314C3-EF89-45E0-9036-31AB62FD3853}"/>
          </ac:spMkLst>
        </pc:spChg>
        <pc:spChg chg="del">
          <ac:chgData name="Syphax Ait oubelli" userId="ecf726b1934da71b" providerId="LiveId" clId="{B71F60E7-0DDB-42E6-818B-77B87849ADF3}" dt="2021-08-28T23:22:20.632" v="1797" actId="478"/>
          <ac:spMkLst>
            <pc:docMk/>
            <pc:sldMk cId="2911179652" sldId="372"/>
            <ac:spMk id="56" creationId="{6FC9BC8D-9FB5-4ED2-BC73-C781D94BD422}"/>
          </ac:spMkLst>
        </pc:spChg>
        <pc:spChg chg="del">
          <ac:chgData name="Syphax Ait oubelli" userId="ecf726b1934da71b" providerId="LiveId" clId="{B71F60E7-0DDB-42E6-818B-77B87849ADF3}" dt="2021-08-28T23:22:20.632" v="1797" actId="478"/>
          <ac:spMkLst>
            <pc:docMk/>
            <pc:sldMk cId="2911179652" sldId="372"/>
            <ac:spMk id="57" creationId="{61DB7A5A-D957-4C8A-961E-4D8304A3C830}"/>
          </ac:spMkLst>
        </pc:spChg>
        <pc:spChg chg="del">
          <ac:chgData name="Syphax Ait oubelli" userId="ecf726b1934da71b" providerId="LiveId" clId="{B71F60E7-0DDB-42E6-818B-77B87849ADF3}" dt="2021-08-28T23:22:20.632" v="1797" actId="478"/>
          <ac:spMkLst>
            <pc:docMk/>
            <pc:sldMk cId="2911179652" sldId="372"/>
            <ac:spMk id="59" creationId="{F6C7A507-8D6E-46CA-A49B-D37581BCF68D}"/>
          </ac:spMkLst>
        </pc:spChg>
        <pc:spChg chg="del">
          <ac:chgData name="Syphax Ait oubelli" userId="ecf726b1934da71b" providerId="LiveId" clId="{B71F60E7-0DDB-42E6-818B-77B87849ADF3}" dt="2021-08-28T23:22:20.632" v="1797" actId="478"/>
          <ac:spMkLst>
            <pc:docMk/>
            <pc:sldMk cId="2911179652" sldId="372"/>
            <ac:spMk id="60" creationId="{F33C7910-CCA2-4AE9-9516-A2EF213D37EE}"/>
          </ac:spMkLst>
        </pc:spChg>
        <pc:spChg chg="del">
          <ac:chgData name="Syphax Ait oubelli" userId="ecf726b1934da71b" providerId="LiveId" clId="{B71F60E7-0DDB-42E6-818B-77B87849ADF3}" dt="2021-08-28T23:22:20.632" v="1797" actId="478"/>
          <ac:spMkLst>
            <pc:docMk/>
            <pc:sldMk cId="2911179652" sldId="372"/>
            <ac:spMk id="93" creationId="{3DAA0282-BDE5-44C2-87FC-78070FB321FF}"/>
          </ac:spMkLst>
        </pc:spChg>
        <pc:spChg chg="del">
          <ac:chgData name="Syphax Ait oubelli" userId="ecf726b1934da71b" providerId="LiveId" clId="{B71F60E7-0DDB-42E6-818B-77B87849ADF3}" dt="2021-08-28T23:22:20.632" v="1797" actId="478"/>
          <ac:spMkLst>
            <pc:docMk/>
            <pc:sldMk cId="2911179652" sldId="372"/>
            <ac:spMk id="94" creationId="{291A32F3-215A-4C9C-A676-541BC68C5A37}"/>
          </ac:spMkLst>
        </pc:spChg>
        <pc:spChg chg="del">
          <ac:chgData name="Syphax Ait oubelli" userId="ecf726b1934da71b" providerId="LiveId" clId="{B71F60E7-0DDB-42E6-818B-77B87849ADF3}" dt="2021-08-28T23:22:20.632" v="1797" actId="478"/>
          <ac:spMkLst>
            <pc:docMk/>
            <pc:sldMk cId="2911179652" sldId="372"/>
            <ac:spMk id="95" creationId="{D0847FCB-A611-468F-8161-D042CE7D3668}"/>
          </ac:spMkLst>
        </pc:spChg>
        <pc:spChg chg="del">
          <ac:chgData name="Syphax Ait oubelli" userId="ecf726b1934da71b" providerId="LiveId" clId="{B71F60E7-0DDB-42E6-818B-77B87849ADF3}" dt="2021-08-28T23:22:20.632" v="1797" actId="478"/>
          <ac:spMkLst>
            <pc:docMk/>
            <pc:sldMk cId="2911179652" sldId="372"/>
            <ac:spMk id="96" creationId="{682BBECA-50FD-4D5A-8F1E-59A3C4F1091F}"/>
          </ac:spMkLst>
        </pc:spChg>
        <pc:spChg chg="del">
          <ac:chgData name="Syphax Ait oubelli" userId="ecf726b1934da71b" providerId="LiveId" clId="{B71F60E7-0DDB-42E6-818B-77B87849ADF3}" dt="2021-08-28T23:22:20.632" v="1797" actId="478"/>
          <ac:spMkLst>
            <pc:docMk/>
            <pc:sldMk cId="2911179652" sldId="372"/>
            <ac:spMk id="97" creationId="{6D674886-E416-4FD4-8463-4DDB6914C8B9}"/>
          </ac:spMkLst>
        </pc:spChg>
        <pc:spChg chg="del">
          <ac:chgData name="Syphax Ait oubelli" userId="ecf726b1934da71b" providerId="LiveId" clId="{B71F60E7-0DDB-42E6-818B-77B87849ADF3}" dt="2021-08-28T23:22:20.632" v="1797" actId="478"/>
          <ac:spMkLst>
            <pc:docMk/>
            <pc:sldMk cId="2911179652" sldId="372"/>
            <ac:spMk id="98" creationId="{65A8A03D-33E7-4B25-BC56-26883240C17F}"/>
          </ac:spMkLst>
        </pc:spChg>
        <pc:spChg chg="del">
          <ac:chgData name="Syphax Ait oubelli" userId="ecf726b1934da71b" providerId="LiveId" clId="{B71F60E7-0DDB-42E6-818B-77B87849ADF3}" dt="2021-08-28T23:22:20.632" v="1797" actId="478"/>
          <ac:spMkLst>
            <pc:docMk/>
            <pc:sldMk cId="2911179652" sldId="372"/>
            <ac:spMk id="99" creationId="{A5AD48C2-4E8F-4470-B72A-060E49FF2C51}"/>
          </ac:spMkLst>
        </pc:spChg>
        <pc:spChg chg="del">
          <ac:chgData name="Syphax Ait oubelli" userId="ecf726b1934da71b" providerId="LiveId" clId="{B71F60E7-0DDB-42E6-818B-77B87849ADF3}" dt="2021-08-28T23:22:20.632" v="1797" actId="478"/>
          <ac:spMkLst>
            <pc:docMk/>
            <pc:sldMk cId="2911179652" sldId="372"/>
            <ac:spMk id="100" creationId="{8CA0419A-697E-4D59-8E38-C2D2666EE666}"/>
          </ac:spMkLst>
        </pc:spChg>
        <pc:spChg chg="del">
          <ac:chgData name="Syphax Ait oubelli" userId="ecf726b1934da71b" providerId="LiveId" clId="{B71F60E7-0DDB-42E6-818B-77B87849ADF3}" dt="2021-08-28T23:22:20.632" v="1797" actId="478"/>
          <ac:spMkLst>
            <pc:docMk/>
            <pc:sldMk cId="2911179652" sldId="372"/>
            <ac:spMk id="101" creationId="{FC16FC16-BA46-44C5-8C61-9EF532637052}"/>
          </ac:spMkLst>
        </pc:spChg>
        <pc:spChg chg="del">
          <ac:chgData name="Syphax Ait oubelli" userId="ecf726b1934da71b" providerId="LiveId" clId="{B71F60E7-0DDB-42E6-818B-77B87849ADF3}" dt="2021-08-28T23:22:20.632" v="1797" actId="478"/>
          <ac:spMkLst>
            <pc:docMk/>
            <pc:sldMk cId="2911179652" sldId="372"/>
            <ac:spMk id="102" creationId="{9C2149D5-F763-4523-8C49-BE133D68B728}"/>
          </ac:spMkLst>
        </pc:spChg>
        <pc:spChg chg="del">
          <ac:chgData name="Syphax Ait oubelli" userId="ecf726b1934da71b" providerId="LiveId" clId="{B71F60E7-0DDB-42E6-818B-77B87849ADF3}" dt="2021-08-28T23:22:20.632" v="1797" actId="478"/>
          <ac:spMkLst>
            <pc:docMk/>
            <pc:sldMk cId="2911179652" sldId="372"/>
            <ac:spMk id="103" creationId="{DEECCD5A-5C19-42EE-8006-C5AE3DBB1308}"/>
          </ac:spMkLst>
        </pc:spChg>
        <pc:spChg chg="del">
          <ac:chgData name="Syphax Ait oubelli" userId="ecf726b1934da71b" providerId="LiveId" clId="{B71F60E7-0DDB-42E6-818B-77B87849ADF3}" dt="2021-08-28T23:22:20.632" v="1797" actId="478"/>
          <ac:spMkLst>
            <pc:docMk/>
            <pc:sldMk cId="2911179652" sldId="372"/>
            <ac:spMk id="104" creationId="{DF86CF6E-8090-42CC-9E2E-9E799431D2E9}"/>
          </ac:spMkLst>
        </pc:spChg>
        <pc:spChg chg="del">
          <ac:chgData name="Syphax Ait oubelli" userId="ecf726b1934da71b" providerId="LiveId" clId="{B71F60E7-0DDB-42E6-818B-77B87849ADF3}" dt="2021-08-28T23:22:20.632" v="1797" actId="478"/>
          <ac:spMkLst>
            <pc:docMk/>
            <pc:sldMk cId="2911179652" sldId="372"/>
            <ac:spMk id="105" creationId="{997B542F-249E-4B64-9AA4-8E875F8A19FB}"/>
          </ac:spMkLst>
        </pc:spChg>
        <pc:spChg chg="del">
          <ac:chgData name="Syphax Ait oubelli" userId="ecf726b1934da71b" providerId="LiveId" clId="{B71F60E7-0DDB-42E6-818B-77B87849ADF3}" dt="2021-08-28T23:22:20.632" v="1797" actId="478"/>
          <ac:spMkLst>
            <pc:docMk/>
            <pc:sldMk cId="2911179652" sldId="372"/>
            <ac:spMk id="106" creationId="{D9D5F003-C805-4995-A883-F95F1F375F4C}"/>
          </ac:spMkLst>
        </pc:spChg>
        <pc:spChg chg="del">
          <ac:chgData name="Syphax Ait oubelli" userId="ecf726b1934da71b" providerId="LiveId" clId="{B71F60E7-0DDB-42E6-818B-77B87849ADF3}" dt="2021-08-28T23:22:20.632" v="1797" actId="478"/>
          <ac:spMkLst>
            <pc:docMk/>
            <pc:sldMk cId="2911179652" sldId="372"/>
            <ac:spMk id="107" creationId="{2E699381-9C2F-432A-9FB6-9C3F4E78DCC2}"/>
          </ac:spMkLst>
        </pc:spChg>
        <pc:spChg chg="del">
          <ac:chgData name="Syphax Ait oubelli" userId="ecf726b1934da71b" providerId="LiveId" clId="{B71F60E7-0DDB-42E6-818B-77B87849ADF3}" dt="2021-08-28T23:22:20.632" v="1797" actId="478"/>
          <ac:spMkLst>
            <pc:docMk/>
            <pc:sldMk cId="2911179652" sldId="372"/>
            <ac:spMk id="135" creationId="{938E0353-4CEF-4AEC-96EB-4A9DE6CE9F24}"/>
          </ac:spMkLst>
        </pc:spChg>
        <pc:spChg chg="del">
          <ac:chgData name="Syphax Ait oubelli" userId="ecf726b1934da71b" providerId="LiveId" clId="{B71F60E7-0DDB-42E6-818B-77B87849ADF3}" dt="2021-08-28T23:22:20.632" v="1797" actId="478"/>
          <ac:spMkLst>
            <pc:docMk/>
            <pc:sldMk cId="2911179652" sldId="372"/>
            <ac:spMk id="136" creationId="{50CB276B-E892-4471-9155-29F65BC664A9}"/>
          </ac:spMkLst>
        </pc:spChg>
        <pc:spChg chg="del">
          <ac:chgData name="Syphax Ait oubelli" userId="ecf726b1934da71b" providerId="LiveId" clId="{B71F60E7-0DDB-42E6-818B-77B87849ADF3}" dt="2021-08-28T23:22:20.632" v="1797" actId="478"/>
          <ac:spMkLst>
            <pc:docMk/>
            <pc:sldMk cId="2911179652" sldId="372"/>
            <ac:spMk id="137" creationId="{1DA7C945-BE86-4388-A0C3-F7E47FDAC661}"/>
          </ac:spMkLst>
        </pc:spChg>
        <pc:spChg chg="del">
          <ac:chgData name="Syphax Ait oubelli" userId="ecf726b1934da71b" providerId="LiveId" clId="{B71F60E7-0DDB-42E6-818B-77B87849ADF3}" dt="2021-08-28T23:22:20.632" v="1797" actId="478"/>
          <ac:spMkLst>
            <pc:docMk/>
            <pc:sldMk cId="2911179652" sldId="372"/>
            <ac:spMk id="174" creationId="{10AA65FD-9AFE-4791-885F-B0E87D6A0F27}"/>
          </ac:spMkLst>
        </pc:spChg>
        <pc:spChg chg="add mod topLvl">
          <ac:chgData name="Syphax Ait oubelli" userId="ecf726b1934da71b" providerId="LiveId" clId="{B71F60E7-0DDB-42E6-818B-77B87849ADF3}" dt="2021-08-28T23:56:13.603" v="1867" actId="1076"/>
          <ac:spMkLst>
            <pc:docMk/>
            <pc:sldMk cId="2911179652" sldId="372"/>
            <ac:spMk id="175" creationId="{B2A7C1D2-8004-46D2-A579-878B6B856B34}"/>
          </ac:spMkLst>
        </pc:spChg>
        <pc:spChg chg="add mod">
          <ac:chgData name="Syphax Ait oubelli" userId="ecf726b1934da71b" providerId="LiveId" clId="{B71F60E7-0DDB-42E6-818B-77B87849ADF3}" dt="2021-08-28T23:56:13.603" v="1867" actId="1076"/>
          <ac:spMkLst>
            <pc:docMk/>
            <pc:sldMk cId="2911179652" sldId="372"/>
            <ac:spMk id="176" creationId="{16EE5B9F-8C51-405A-B9A0-CC45357DA659}"/>
          </ac:spMkLst>
        </pc:spChg>
        <pc:spChg chg="add mod">
          <ac:chgData name="Syphax Ait oubelli" userId="ecf726b1934da71b" providerId="LiveId" clId="{B71F60E7-0DDB-42E6-818B-77B87849ADF3}" dt="2021-08-28T23:56:13.603" v="1867" actId="1076"/>
          <ac:spMkLst>
            <pc:docMk/>
            <pc:sldMk cId="2911179652" sldId="372"/>
            <ac:spMk id="177" creationId="{6CFFF3C5-D94C-4325-9680-8DBB13B9B51A}"/>
          </ac:spMkLst>
        </pc:spChg>
        <pc:spChg chg="add mod">
          <ac:chgData name="Syphax Ait oubelli" userId="ecf726b1934da71b" providerId="LiveId" clId="{B71F60E7-0DDB-42E6-818B-77B87849ADF3}" dt="2021-08-28T23:56:13.603" v="1867" actId="1076"/>
          <ac:spMkLst>
            <pc:docMk/>
            <pc:sldMk cId="2911179652" sldId="372"/>
            <ac:spMk id="178" creationId="{3053BE4C-F39E-4AF6-A5F7-226549BCFD98}"/>
          </ac:spMkLst>
        </pc:spChg>
        <pc:spChg chg="add mod">
          <ac:chgData name="Syphax Ait oubelli" userId="ecf726b1934da71b" providerId="LiveId" clId="{B71F60E7-0DDB-42E6-818B-77B87849ADF3}" dt="2021-08-28T23:56:13.603" v="1867" actId="1076"/>
          <ac:spMkLst>
            <pc:docMk/>
            <pc:sldMk cId="2911179652" sldId="372"/>
            <ac:spMk id="179" creationId="{0AE5C557-8563-4F7F-911B-C0320EC34F81}"/>
          </ac:spMkLst>
        </pc:spChg>
        <pc:grpChg chg="add del mod">
          <ac:chgData name="Syphax Ait oubelli" userId="ecf726b1934da71b" providerId="LiveId" clId="{B71F60E7-0DDB-42E6-818B-77B87849ADF3}" dt="2021-08-28T23:54:43.991" v="1847" actId="165"/>
          <ac:grpSpMkLst>
            <pc:docMk/>
            <pc:sldMk cId="2911179652" sldId="372"/>
            <ac:grpSpMk id="5" creationId="{D46E361D-EE78-4AF7-9324-FD7CA84AAF67}"/>
          </ac:grpSpMkLst>
        </pc:grpChg>
        <pc:cxnChg chg="del mod">
          <ac:chgData name="Syphax Ait oubelli" userId="ecf726b1934da71b" providerId="LiveId" clId="{B71F60E7-0DDB-42E6-818B-77B87849ADF3}" dt="2021-08-28T23:22:20.632" v="1797" actId="478"/>
          <ac:cxnSpMkLst>
            <pc:docMk/>
            <pc:sldMk cId="2911179652" sldId="372"/>
            <ac:cxnSpMk id="40" creationId="{8E1BE425-CFB1-4DB5-9C87-492F5C904764}"/>
          </ac:cxnSpMkLst>
        </pc:cxnChg>
        <pc:cxnChg chg="del mod">
          <ac:chgData name="Syphax Ait oubelli" userId="ecf726b1934da71b" providerId="LiveId" clId="{B71F60E7-0DDB-42E6-818B-77B87849ADF3}" dt="2021-08-28T23:22:20.632" v="1797" actId="478"/>
          <ac:cxnSpMkLst>
            <pc:docMk/>
            <pc:sldMk cId="2911179652" sldId="372"/>
            <ac:cxnSpMk id="46" creationId="{77466ED3-50E2-4AC0-8646-5C0E87C12CE8}"/>
          </ac:cxnSpMkLst>
        </pc:cxnChg>
        <pc:cxnChg chg="del mod">
          <ac:chgData name="Syphax Ait oubelli" userId="ecf726b1934da71b" providerId="LiveId" clId="{B71F60E7-0DDB-42E6-818B-77B87849ADF3}" dt="2021-08-28T23:22:20.632" v="1797" actId="478"/>
          <ac:cxnSpMkLst>
            <pc:docMk/>
            <pc:sldMk cId="2911179652" sldId="372"/>
            <ac:cxnSpMk id="49" creationId="{C5E7C092-CE86-4E62-8FFD-157E17D53539}"/>
          </ac:cxnSpMkLst>
        </pc:cxnChg>
        <pc:cxnChg chg="del mod">
          <ac:chgData name="Syphax Ait oubelli" userId="ecf726b1934da71b" providerId="LiveId" clId="{B71F60E7-0DDB-42E6-818B-77B87849ADF3}" dt="2021-08-28T23:22:20.632" v="1797" actId="478"/>
          <ac:cxnSpMkLst>
            <pc:docMk/>
            <pc:sldMk cId="2911179652" sldId="372"/>
            <ac:cxnSpMk id="52" creationId="{50237F27-9DC6-48E7-A96D-400A7D1E3811}"/>
          </ac:cxnSpMkLst>
        </pc:cxnChg>
        <pc:cxnChg chg="del mod">
          <ac:chgData name="Syphax Ait oubelli" userId="ecf726b1934da71b" providerId="LiveId" clId="{B71F60E7-0DDB-42E6-818B-77B87849ADF3}" dt="2021-08-28T23:22:20.632" v="1797" actId="478"/>
          <ac:cxnSpMkLst>
            <pc:docMk/>
            <pc:sldMk cId="2911179652" sldId="372"/>
            <ac:cxnSpMk id="55" creationId="{E915ABB8-71B0-4CD4-9BED-FB604A04EBBE}"/>
          </ac:cxnSpMkLst>
        </pc:cxnChg>
        <pc:cxnChg chg="del mod">
          <ac:chgData name="Syphax Ait oubelli" userId="ecf726b1934da71b" providerId="LiveId" clId="{B71F60E7-0DDB-42E6-818B-77B87849ADF3}" dt="2021-08-28T23:22:20.632" v="1797" actId="478"/>
          <ac:cxnSpMkLst>
            <pc:docMk/>
            <pc:sldMk cId="2911179652" sldId="372"/>
            <ac:cxnSpMk id="58" creationId="{1654457F-4884-4DE9-A863-7CFB3D3B5588}"/>
          </ac:cxnSpMkLst>
        </pc:cxnChg>
        <pc:cxnChg chg="del">
          <ac:chgData name="Syphax Ait oubelli" userId="ecf726b1934da71b" providerId="LiveId" clId="{B71F60E7-0DDB-42E6-818B-77B87849ADF3}" dt="2021-08-28T23:22:20.632" v="1797" actId="478"/>
          <ac:cxnSpMkLst>
            <pc:docMk/>
            <pc:sldMk cId="2911179652" sldId="372"/>
            <ac:cxnSpMk id="61" creationId="{5ED443CF-289D-465E-9A2B-A4F15C95E0FC}"/>
          </ac:cxnSpMkLst>
        </pc:cxnChg>
        <pc:cxnChg chg="del">
          <ac:chgData name="Syphax Ait oubelli" userId="ecf726b1934da71b" providerId="LiveId" clId="{B71F60E7-0DDB-42E6-818B-77B87849ADF3}" dt="2021-08-28T23:22:20.632" v="1797" actId="478"/>
          <ac:cxnSpMkLst>
            <pc:docMk/>
            <pc:sldMk cId="2911179652" sldId="372"/>
            <ac:cxnSpMk id="62" creationId="{B11EE222-772D-43D7-8462-99CD564F1FBE}"/>
          </ac:cxnSpMkLst>
        </pc:cxnChg>
        <pc:cxnChg chg="del">
          <ac:chgData name="Syphax Ait oubelli" userId="ecf726b1934da71b" providerId="LiveId" clId="{B71F60E7-0DDB-42E6-818B-77B87849ADF3}" dt="2021-08-28T23:22:20.632" v="1797" actId="478"/>
          <ac:cxnSpMkLst>
            <pc:docMk/>
            <pc:sldMk cId="2911179652" sldId="372"/>
            <ac:cxnSpMk id="63" creationId="{AC7549D2-F225-423B-B4D0-65887094276E}"/>
          </ac:cxnSpMkLst>
        </pc:cxnChg>
        <pc:cxnChg chg="del">
          <ac:chgData name="Syphax Ait oubelli" userId="ecf726b1934da71b" providerId="LiveId" clId="{B71F60E7-0DDB-42E6-818B-77B87849ADF3}" dt="2021-08-28T23:22:20.632" v="1797" actId="478"/>
          <ac:cxnSpMkLst>
            <pc:docMk/>
            <pc:sldMk cId="2911179652" sldId="372"/>
            <ac:cxnSpMk id="64" creationId="{7D4B3943-466F-4269-B0F8-E3C46F6EA64C}"/>
          </ac:cxnSpMkLst>
        </pc:cxnChg>
        <pc:cxnChg chg="del">
          <ac:chgData name="Syphax Ait oubelli" userId="ecf726b1934da71b" providerId="LiveId" clId="{B71F60E7-0DDB-42E6-818B-77B87849ADF3}" dt="2021-08-28T23:22:20.632" v="1797" actId="478"/>
          <ac:cxnSpMkLst>
            <pc:docMk/>
            <pc:sldMk cId="2911179652" sldId="372"/>
            <ac:cxnSpMk id="65" creationId="{F6540F59-4612-43AA-8258-476AC6F421B2}"/>
          </ac:cxnSpMkLst>
        </pc:cxnChg>
        <pc:cxnChg chg="del">
          <ac:chgData name="Syphax Ait oubelli" userId="ecf726b1934da71b" providerId="LiveId" clId="{B71F60E7-0DDB-42E6-818B-77B87849ADF3}" dt="2021-08-28T23:22:20.632" v="1797" actId="478"/>
          <ac:cxnSpMkLst>
            <pc:docMk/>
            <pc:sldMk cId="2911179652" sldId="372"/>
            <ac:cxnSpMk id="66" creationId="{F719078E-9E8F-4A0C-88F1-83B459665D59}"/>
          </ac:cxnSpMkLst>
        </pc:cxnChg>
        <pc:cxnChg chg="del">
          <ac:chgData name="Syphax Ait oubelli" userId="ecf726b1934da71b" providerId="LiveId" clId="{B71F60E7-0DDB-42E6-818B-77B87849ADF3}" dt="2021-08-28T23:22:20.632" v="1797" actId="478"/>
          <ac:cxnSpMkLst>
            <pc:docMk/>
            <pc:sldMk cId="2911179652" sldId="372"/>
            <ac:cxnSpMk id="67" creationId="{EEB3D52C-08D0-4740-87DD-E511B67E2508}"/>
          </ac:cxnSpMkLst>
        </pc:cxnChg>
        <pc:cxnChg chg="del">
          <ac:chgData name="Syphax Ait oubelli" userId="ecf726b1934da71b" providerId="LiveId" clId="{B71F60E7-0DDB-42E6-818B-77B87849ADF3}" dt="2021-08-28T23:22:20.632" v="1797" actId="478"/>
          <ac:cxnSpMkLst>
            <pc:docMk/>
            <pc:sldMk cId="2911179652" sldId="372"/>
            <ac:cxnSpMk id="68" creationId="{CDD812BE-8616-4C70-8538-412AD196C42C}"/>
          </ac:cxnSpMkLst>
        </pc:cxnChg>
        <pc:cxnChg chg="del">
          <ac:chgData name="Syphax Ait oubelli" userId="ecf726b1934da71b" providerId="LiveId" clId="{B71F60E7-0DDB-42E6-818B-77B87849ADF3}" dt="2021-08-28T23:22:20.632" v="1797" actId="478"/>
          <ac:cxnSpMkLst>
            <pc:docMk/>
            <pc:sldMk cId="2911179652" sldId="372"/>
            <ac:cxnSpMk id="69" creationId="{79F698B9-267E-4392-80CA-040D4D1CE3AB}"/>
          </ac:cxnSpMkLst>
        </pc:cxnChg>
        <pc:cxnChg chg="del">
          <ac:chgData name="Syphax Ait oubelli" userId="ecf726b1934da71b" providerId="LiveId" clId="{B71F60E7-0DDB-42E6-818B-77B87849ADF3}" dt="2021-08-28T23:22:20.632" v="1797" actId="478"/>
          <ac:cxnSpMkLst>
            <pc:docMk/>
            <pc:sldMk cId="2911179652" sldId="372"/>
            <ac:cxnSpMk id="70" creationId="{8AE26588-3E34-4B96-835A-C68F9C18F6F9}"/>
          </ac:cxnSpMkLst>
        </pc:cxnChg>
        <pc:cxnChg chg="del">
          <ac:chgData name="Syphax Ait oubelli" userId="ecf726b1934da71b" providerId="LiveId" clId="{B71F60E7-0DDB-42E6-818B-77B87849ADF3}" dt="2021-08-28T23:22:20.632" v="1797" actId="478"/>
          <ac:cxnSpMkLst>
            <pc:docMk/>
            <pc:sldMk cId="2911179652" sldId="372"/>
            <ac:cxnSpMk id="71" creationId="{EC9A1ECA-E784-41A3-84AC-AE001644FEB6}"/>
          </ac:cxnSpMkLst>
        </pc:cxnChg>
        <pc:cxnChg chg="del">
          <ac:chgData name="Syphax Ait oubelli" userId="ecf726b1934da71b" providerId="LiveId" clId="{B71F60E7-0DDB-42E6-818B-77B87849ADF3}" dt="2021-08-28T23:22:20.632" v="1797" actId="478"/>
          <ac:cxnSpMkLst>
            <pc:docMk/>
            <pc:sldMk cId="2911179652" sldId="372"/>
            <ac:cxnSpMk id="72" creationId="{E4DC49D5-DF58-4BEB-8B84-EE034D31D32C}"/>
          </ac:cxnSpMkLst>
        </pc:cxnChg>
        <pc:cxnChg chg="del">
          <ac:chgData name="Syphax Ait oubelli" userId="ecf726b1934da71b" providerId="LiveId" clId="{B71F60E7-0DDB-42E6-818B-77B87849ADF3}" dt="2021-08-28T23:22:20.632" v="1797" actId="478"/>
          <ac:cxnSpMkLst>
            <pc:docMk/>
            <pc:sldMk cId="2911179652" sldId="372"/>
            <ac:cxnSpMk id="73" creationId="{DCE4A205-07AA-42EE-B9E2-9506875A3C18}"/>
          </ac:cxnSpMkLst>
        </pc:cxnChg>
        <pc:cxnChg chg="del">
          <ac:chgData name="Syphax Ait oubelli" userId="ecf726b1934da71b" providerId="LiveId" clId="{B71F60E7-0DDB-42E6-818B-77B87849ADF3}" dt="2021-08-28T23:22:20.632" v="1797" actId="478"/>
          <ac:cxnSpMkLst>
            <pc:docMk/>
            <pc:sldMk cId="2911179652" sldId="372"/>
            <ac:cxnSpMk id="74" creationId="{EDA297D5-D58C-47BC-A5F1-C216E7E2E73A}"/>
          </ac:cxnSpMkLst>
        </pc:cxnChg>
        <pc:cxnChg chg="del">
          <ac:chgData name="Syphax Ait oubelli" userId="ecf726b1934da71b" providerId="LiveId" clId="{B71F60E7-0DDB-42E6-818B-77B87849ADF3}" dt="2021-08-28T23:22:20.632" v="1797" actId="478"/>
          <ac:cxnSpMkLst>
            <pc:docMk/>
            <pc:sldMk cId="2911179652" sldId="372"/>
            <ac:cxnSpMk id="75" creationId="{24425F88-38C0-4C95-9A0B-0CFF7FA4E077}"/>
          </ac:cxnSpMkLst>
        </pc:cxnChg>
        <pc:cxnChg chg="del">
          <ac:chgData name="Syphax Ait oubelli" userId="ecf726b1934da71b" providerId="LiveId" clId="{B71F60E7-0DDB-42E6-818B-77B87849ADF3}" dt="2021-08-28T23:22:20.632" v="1797" actId="478"/>
          <ac:cxnSpMkLst>
            <pc:docMk/>
            <pc:sldMk cId="2911179652" sldId="372"/>
            <ac:cxnSpMk id="76" creationId="{3F1FEA92-0EC4-4149-9326-55ADBC7BD74A}"/>
          </ac:cxnSpMkLst>
        </pc:cxnChg>
        <pc:cxnChg chg="del">
          <ac:chgData name="Syphax Ait oubelli" userId="ecf726b1934da71b" providerId="LiveId" clId="{B71F60E7-0DDB-42E6-818B-77B87849ADF3}" dt="2021-08-28T23:22:20.632" v="1797" actId="478"/>
          <ac:cxnSpMkLst>
            <pc:docMk/>
            <pc:sldMk cId="2911179652" sldId="372"/>
            <ac:cxnSpMk id="77" creationId="{D21E4855-FF4E-4CC1-89EB-E2813A80A196}"/>
          </ac:cxnSpMkLst>
        </pc:cxnChg>
        <pc:cxnChg chg="del">
          <ac:chgData name="Syphax Ait oubelli" userId="ecf726b1934da71b" providerId="LiveId" clId="{B71F60E7-0DDB-42E6-818B-77B87849ADF3}" dt="2021-08-28T23:22:20.632" v="1797" actId="478"/>
          <ac:cxnSpMkLst>
            <pc:docMk/>
            <pc:sldMk cId="2911179652" sldId="372"/>
            <ac:cxnSpMk id="78" creationId="{324BBE19-535F-4379-9301-AF19E2FCD2FA}"/>
          </ac:cxnSpMkLst>
        </pc:cxnChg>
        <pc:cxnChg chg="del">
          <ac:chgData name="Syphax Ait oubelli" userId="ecf726b1934da71b" providerId="LiveId" clId="{B71F60E7-0DDB-42E6-818B-77B87849ADF3}" dt="2021-08-28T23:22:20.632" v="1797" actId="478"/>
          <ac:cxnSpMkLst>
            <pc:docMk/>
            <pc:sldMk cId="2911179652" sldId="372"/>
            <ac:cxnSpMk id="79" creationId="{249DD223-FA29-4D5D-96CB-D46F7F7AAC7B}"/>
          </ac:cxnSpMkLst>
        </pc:cxnChg>
        <pc:cxnChg chg="del">
          <ac:chgData name="Syphax Ait oubelli" userId="ecf726b1934da71b" providerId="LiveId" clId="{B71F60E7-0DDB-42E6-818B-77B87849ADF3}" dt="2021-08-28T23:22:20.632" v="1797" actId="478"/>
          <ac:cxnSpMkLst>
            <pc:docMk/>
            <pc:sldMk cId="2911179652" sldId="372"/>
            <ac:cxnSpMk id="80" creationId="{3B95B65D-61D3-44D1-8632-F3FBCCFD96BA}"/>
          </ac:cxnSpMkLst>
        </pc:cxnChg>
        <pc:cxnChg chg="del mod">
          <ac:chgData name="Syphax Ait oubelli" userId="ecf726b1934da71b" providerId="LiveId" clId="{B71F60E7-0DDB-42E6-818B-77B87849ADF3}" dt="2021-08-28T23:22:20.632" v="1797" actId="478"/>
          <ac:cxnSpMkLst>
            <pc:docMk/>
            <pc:sldMk cId="2911179652" sldId="372"/>
            <ac:cxnSpMk id="81" creationId="{34C1D08A-5F90-48AE-9C83-E271EDF67077}"/>
          </ac:cxnSpMkLst>
        </pc:cxnChg>
        <pc:cxnChg chg="del">
          <ac:chgData name="Syphax Ait oubelli" userId="ecf726b1934da71b" providerId="LiveId" clId="{B71F60E7-0DDB-42E6-818B-77B87849ADF3}" dt="2021-08-28T23:22:20.632" v="1797" actId="478"/>
          <ac:cxnSpMkLst>
            <pc:docMk/>
            <pc:sldMk cId="2911179652" sldId="372"/>
            <ac:cxnSpMk id="82" creationId="{6500FEC8-5B81-4A68-8FB8-4B5677201D23}"/>
          </ac:cxnSpMkLst>
        </pc:cxnChg>
        <pc:cxnChg chg="del">
          <ac:chgData name="Syphax Ait oubelli" userId="ecf726b1934da71b" providerId="LiveId" clId="{B71F60E7-0DDB-42E6-818B-77B87849ADF3}" dt="2021-08-28T23:22:20.632" v="1797" actId="478"/>
          <ac:cxnSpMkLst>
            <pc:docMk/>
            <pc:sldMk cId="2911179652" sldId="372"/>
            <ac:cxnSpMk id="83" creationId="{1872F545-EF66-431C-AEA7-34526101BE1F}"/>
          </ac:cxnSpMkLst>
        </pc:cxnChg>
        <pc:cxnChg chg="del">
          <ac:chgData name="Syphax Ait oubelli" userId="ecf726b1934da71b" providerId="LiveId" clId="{B71F60E7-0DDB-42E6-818B-77B87849ADF3}" dt="2021-08-28T23:22:20.632" v="1797" actId="478"/>
          <ac:cxnSpMkLst>
            <pc:docMk/>
            <pc:sldMk cId="2911179652" sldId="372"/>
            <ac:cxnSpMk id="84" creationId="{CF0313A0-283B-4892-9F12-B05D5BB04FC1}"/>
          </ac:cxnSpMkLst>
        </pc:cxnChg>
        <pc:cxnChg chg="del">
          <ac:chgData name="Syphax Ait oubelli" userId="ecf726b1934da71b" providerId="LiveId" clId="{B71F60E7-0DDB-42E6-818B-77B87849ADF3}" dt="2021-08-28T23:22:20.632" v="1797" actId="478"/>
          <ac:cxnSpMkLst>
            <pc:docMk/>
            <pc:sldMk cId="2911179652" sldId="372"/>
            <ac:cxnSpMk id="85" creationId="{55CF22F9-B839-4376-92EC-BACBDFFA2E21}"/>
          </ac:cxnSpMkLst>
        </pc:cxnChg>
        <pc:cxnChg chg="del">
          <ac:chgData name="Syphax Ait oubelli" userId="ecf726b1934da71b" providerId="LiveId" clId="{B71F60E7-0DDB-42E6-818B-77B87849ADF3}" dt="2021-08-28T23:22:20.632" v="1797" actId="478"/>
          <ac:cxnSpMkLst>
            <pc:docMk/>
            <pc:sldMk cId="2911179652" sldId="372"/>
            <ac:cxnSpMk id="86" creationId="{6615F312-6622-4837-9FC5-59ED46BBE67E}"/>
          </ac:cxnSpMkLst>
        </pc:cxnChg>
        <pc:cxnChg chg="del">
          <ac:chgData name="Syphax Ait oubelli" userId="ecf726b1934da71b" providerId="LiveId" clId="{B71F60E7-0DDB-42E6-818B-77B87849ADF3}" dt="2021-08-28T23:22:20.632" v="1797" actId="478"/>
          <ac:cxnSpMkLst>
            <pc:docMk/>
            <pc:sldMk cId="2911179652" sldId="372"/>
            <ac:cxnSpMk id="87" creationId="{B5316A1E-419F-4FC9-91A6-7025FFE58AAE}"/>
          </ac:cxnSpMkLst>
        </pc:cxnChg>
        <pc:cxnChg chg="del">
          <ac:chgData name="Syphax Ait oubelli" userId="ecf726b1934da71b" providerId="LiveId" clId="{B71F60E7-0DDB-42E6-818B-77B87849ADF3}" dt="2021-08-28T23:22:20.632" v="1797" actId="478"/>
          <ac:cxnSpMkLst>
            <pc:docMk/>
            <pc:sldMk cId="2911179652" sldId="372"/>
            <ac:cxnSpMk id="88" creationId="{A62F9CC7-34EC-43E6-883C-2B84FA0F371B}"/>
          </ac:cxnSpMkLst>
        </pc:cxnChg>
        <pc:cxnChg chg="del">
          <ac:chgData name="Syphax Ait oubelli" userId="ecf726b1934da71b" providerId="LiveId" clId="{B71F60E7-0DDB-42E6-818B-77B87849ADF3}" dt="2021-08-28T23:22:20.632" v="1797" actId="478"/>
          <ac:cxnSpMkLst>
            <pc:docMk/>
            <pc:sldMk cId="2911179652" sldId="372"/>
            <ac:cxnSpMk id="89" creationId="{B90BC1F8-F51D-48A0-AA2C-0F04F109792A}"/>
          </ac:cxnSpMkLst>
        </pc:cxnChg>
        <pc:cxnChg chg="del mod">
          <ac:chgData name="Syphax Ait oubelli" userId="ecf726b1934da71b" providerId="LiveId" clId="{B71F60E7-0DDB-42E6-818B-77B87849ADF3}" dt="2021-08-28T23:22:20.632" v="1797" actId="478"/>
          <ac:cxnSpMkLst>
            <pc:docMk/>
            <pc:sldMk cId="2911179652" sldId="372"/>
            <ac:cxnSpMk id="90" creationId="{BD6DD809-B41B-4683-BFA3-DDB5D350D585}"/>
          </ac:cxnSpMkLst>
        </pc:cxnChg>
        <pc:cxnChg chg="del">
          <ac:chgData name="Syphax Ait oubelli" userId="ecf726b1934da71b" providerId="LiveId" clId="{B71F60E7-0DDB-42E6-818B-77B87849ADF3}" dt="2021-08-28T23:22:20.632" v="1797" actId="478"/>
          <ac:cxnSpMkLst>
            <pc:docMk/>
            <pc:sldMk cId="2911179652" sldId="372"/>
            <ac:cxnSpMk id="91" creationId="{D7EBCF86-3E04-454B-9BFF-B881E7A57398}"/>
          </ac:cxnSpMkLst>
        </pc:cxnChg>
        <pc:cxnChg chg="del">
          <ac:chgData name="Syphax Ait oubelli" userId="ecf726b1934da71b" providerId="LiveId" clId="{B71F60E7-0DDB-42E6-818B-77B87849ADF3}" dt="2021-08-28T23:22:20.632" v="1797" actId="478"/>
          <ac:cxnSpMkLst>
            <pc:docMk/>
            <pc:sldMk cId="2911179652" sldId="372"/>
            <ac:cxnSpMk id="92" creationId="{6E639BBC-CE86-4BC6-90BF-C50704DFDA1D}"/>
          </ac:cxnSpMkLst>
        </pc:cxnChg>
        <pc:cxnChg chg="del mod">
          <ac:chgData name="Syphax Ait oubelli" userId="ecf726b1934da71b" providerId="LiveId" clId="{B71F60E7-0DDB-42E6-818B-77B87849ADF3}" dt="2021-08-28T23:22:20.632" v="1797" actId="478"/>
          <ac:cxnSpMkLst>
            <pc:docMk/>
            <pc:sldMk cId="2911179652" sldId="372"/>
            <ac:cxnSpMk id="108" creationId="{E9716DBA-D6FE-4FF2-B4A6-2A19E55258F5}"/>
          </ac:cxnSpMkLst>
        </pc:cxnChg>
        <pc:cxnChg chg="del mod">
          <ac:chgData name="Syphax Ait oubelli" userId="ecf726b1934da71b" providerId="LiveId" clId="{B71F60E7-0DDB-42E6-818B-77B87849ADF3}" dt="2021-08-28T23:22:20.632" v="1797" actId="478"/>
          <ac:cxnSpMkLst>
            <pc:docMk/>
            <pc:sldMk cId="2911179652" sldId="372"/>
            <ac:cxnSpMk id="109" creationId="{813D8E09-A0E9-4587-8373-81AFEA1FD04D}"/>
          </ac:cxnSpMkLst>
        </pc:cxnChg>
        <pc:cxnChg chg="del mod">
          <ac:chgData name="Syphax Ait oubelli" userId="ecf726b1934da71b" providerId="LiveId" clId="{B71F60E7-0DDB-42E6-818B-77B87849ADF3}" dt="2021-08-28T23:22:20.632" v="1797" actId="478"/>
          <ac:cxnSpMkLst>
            <pc:docMk/>
            <pc:sldMk cId="2911179652" sldId="372"/>
            <ac:cxnSpMk id="110" creationId="{8A4A048C-3B30-437D-BADE-13B91E82DCA5}"/>
          </ac:cxnSpMkLst>
        </pc:cxnChg>
        <pc:cxnChg chg="del mod">
          <ac:chgData name="Syphax Ait oubelli" userId="ecf726b1934da71b" providerId="LiveId" clId="{B71F60E7-0DDB-42E6-818B-77B87849ADF3}" dt="2021-08-28T23:22:20.632" v="1797" actId="478"/>
          <ac:cxnSpMkLst>
            <pc:docMk/>
            <pc:sldMk cId="2911179652" sldId="372"/>
            <ac:cxnSpMk id="111" creationId="{F031B600-A0B9-44C3-B5A1-D196876272EB}"/>
          </ac:cxnSpMkLst>
        </pc:cxnChg>
        <pc:cxnChg chg="del">
          <ac:chgData name="Syphax Ait oubelli" userId="ecf726b1934da71b" providerId="LiveId" clId="{B71F60E7-0DDB-42E6-818B-77B87849ADF3}" dt="2021-08-28T23:22:20.632" v="1797" actId="478"/>
          <ac:cxnSpMkLst>
            <pc:docMk/>
            <pc:sldMk cId="2911179652" sldId="372"/>
            <ac:cxnSpMk id="112" creationId="{86528CDC-FFB4-422E-ABEF-A525C18DFCA0}"/>
          </ac:cxnSpMkLst>
        </pc:cxnChg>
        <pc:cxnChg chg="del">
          <ac:chgData name="Syphax Ait oubelli" userId="ecf726b1934da71b" providerId="LiveId" clId="{B71F60E7-0DDB-42E6-818B-77B87849ADF3}" dt="2021-08-28T23:22:20.632" v="1797" actId="478"/>
          <ac:cxnSpMkLst>
            <pc:docMk/>
            <pc:sldMk cId="2911179652" sldId="372"/>
            <ac:cxnSpMk id="113" creationId="{2F38C998-BACB-44D3-AC7A-7B08D0A6DDB4}"/>
          </ac:cxnSpMkLst>
        </pc:cxnChg>
        <pc:cxnChg chg="del">
          <ac:chgData name="Syphax Ait oubelli" userId="ecf726b1934da71b" providerId="LiveId" clId="{B71F60E7-0DDB-42E6-818B-77B87849ADF3}" dt="2021-08-28T23:22:20.632" v="1797" actId="478"/>
          <ac:cxnSpMkLst>
            <pc:docMk/>
            <pc:sldMk cId="2911179652" sldId="372"/>
            <ac:cxnSpMk id="114" creationId="{F290EF91-C365-4467-A631-98D26A34E6C8}"/>
          </ac:cxnSpMkLst>
        </pc:cxnChg>
        <pc:cxnChg chg="del">
          <ac:chgData name="Syphax Ait oubelli" userId="ecf726b1934da71b" providerId="LiveId" clId="{B71F60E7-0DDB-42E6-818B-77B87849ADF3}" dt="2021-08-28T23:22:20.632" v="1797" actId="478"/>
          <ac:cxnSpMkLst>
            <pc:docMk/>
            <pc:sldMk cId="2911179652" sldId="372"/>
            <ac:cxnSpMk id="115" creationId="{EE1AB095-6B81-4AB1-A7CE-652D9BAE70DD}"/>
          </ac:cxnSpMkLst>
        </pc:cxnChg>
        <pc:cxnChg chg="del">
          <ac:chgData name="Syphax Ait oubelli" userId="ecf726b1934da71b" providerId="LiveId" clId="{B71F60E7-0DDB-42E6-818B-77B87849ADF3}" dt="2021-08-28T23:22:20.632" v="1797" actId="478"/>
          <ac:cxnSpMkLst>
            <pc:docMk/>
            <pc:sldMk cId="2911179652" sldId="372"/>
            <ac:cxnSpMk id="116" creationId="{9D747D72-65E7-46D5-BC82-B012B6DA903D}"/>
          </ac:cxnSpMkLst>
        </pc:cxnChg>
        <pc:cxnChg chg="del">
          <ac:chgData name="Syphax Ait oubelli" userId="ecf726b1934da71b" providerId="LiveId" clId="{B71F60E7-0DDB-42E6-818B-77B87849ADF3}" dt="2021-08-28T23:22:20.632" v="1797" actId="478"/>
          <ac:cxnSpMkLst>
            <pc:docMk/>
            <pc:sldMk cId="2911179652" sldId="372"/>
            <ac:cxnSpMk id="117" creationId="{D234FA22-A8B6-49A0-B39B-9EB321355C5C}"/>
          </ac:cxnSpMkLst>
        </pc:cxnChg>
        <pc:cxnChg chg="del">
          <ac:chgData name="Syphax Ait oubelli" userId="ecf726b1934da71b" providerId="LiveId" clId="{B71F60E7-0DDB-42E6-818B-77B87849ADF3}" dt="2021-08-28T23:22:20.632" v="1797" actId="478"/>
          <ac:cxnSpMkLst>
            <pc:docMk/>
            <pc:sldMk cId="2911179652" sldId="372"/>
            <ac:cxnSpMk id="118" creationId="{0D6C8499-235C-4F56-AEE9-C65C0965FA35}"/>
          </ac:cxnSpMkLst>
        </pc:cxnChg>
        <pc:cxnChg chg="del">
          <ac:chgData name="Syphax Ait oubelli" userId="ecf726b1934da71b" providerId="LiveId" clId="{B71F60E7-0DDB-42E6-818B-77B87849ADF3}" dt="2021-08-28T23:22:20.632" v="1797" actId="478"/>
          <ac:cxnSpMkLst>
            <pc:docMk/>
            <pc:sldMk cId="2911179652" sldId="372"/>
            <ac:cxnSpMk id="119" creationId="{CD3FADA4-0AF0-4D9E-B5F9-B650B904F8E3}"/>
          </ac:cxnSpMkLst>
        </pc:cxnChg>
        <pc:cxnChg chg="del">
          <ac:chgData name="Syphax Ait oubelli" userId="ecf726b1934da71b" providerId="LiveId" clId="{B71F60E7-0DDB-42E6-818B-77B87849ADF3}" dt="2021-08-28T23:22:20.632" v="1797" actId="478"/>
          <ac:cxnSpMkLst>
            <pc:docMk/>
            <pc:sldMk cId="2911179652" sldId="372"/>
            <ac:cxnSpMk id="120" creationId="{D1AA61F3-F48F-4B88-8DA5-0B03FBC92D91}"/>
          </ac:cxnSpMkLst>
        </pc:cxnChg>
        <pc:cxnChg chg="del">
          <ac:chgData name="Syphax Ait oubelli" userId="ecf726b1934da71b" providerId="LiveId" clId="{B71F60E7-0DDB-42E6-818B-77B87849ADF3}" dt="2021-08-28T23:22:20.632" v="1797" actId="478"/>
          <ac:cxnSpMkLst>
            <pc:docMk/>
            <pc:sldMk cId="2911179652" sldId="372"/>
            <ac:cxnSpMk id="121" creationId="{F31EB7DA-EF78-4DCC-94B9-7416967565C5}"/>
          </ac:cxnSpMkLst>
        </pc:cxnChg>
        <pc:cxnChg chg="del">
          <ac:chgData name="Syphax Ait oubelli" userId="ecf726b1934da71b" providerId="LiveId" clId="{B71F60E7-0DDB-42E6-818B-77B87849ADF3}" dt="2021-08-28T23:22:20.632" v="1797" actId="478"/>
          <ac:cxnSpMkLst>
            <pc:docMk/>
            <pc:sldMk cId="2911179652" sldId="372"/>
            <ac:cxnSpMk id="122" creationId="{D64CCFB8-921E-49E4-82DC-7DF2929113D9}"/>
          </ac:cxnSpMkLst>
        </pc:cxnChg>
        <pc:cxnChg chg="del">
          <ac:chgData name="Syphax Ait oubelli" userId="ecf726b1934da71b" providerId="LiveId" clId="{B71F60E7-0DDB-42E6-818B-77B87849ADF3}" dt="2021-08-28T23:22:20.632" v="1797" actId="478"/>
          <ac:cxnSpMkLst>
            <pc:docMk/>
            <pc:sldMk cId="2911179652" sldId="372"/>
            <ac:cxnSpMk id="123" creationId="{AE3ADD21-DF41-4CE0-ADA3-8E6A0EF48018}"/>
          </ac:cxnSpMkLst>
        </pc:cxnChg>
        <pc:cxnChg chg="del">
          <ac:chgData name="Syphax Ait oubelli" userId="ecf726b1934da71b" providerId="LiveId" clId="{B71F60E7-0DDB-42E6-818B-77B87849ADF3}" dt="2021-08-28T23:22:20.632" v="1797" actId="478"/>
          <ac:cxnSpMkLst>
            <pc:docMk/>
            <pc:sldMk cId="2911179652" sldId="372"/>
            <ac:cxnSpMk id="124" creationId="{F4A4081D-BFCB-4C91-986B-B30FDF897C8D}"/>
          </ac:cxnSpMkLst>
        </pc:cxnChg>
        <pc:cxnChg chg="del">
          <ac:chgData name="Syphax Ait oubelli" userId="ecf726b1934da71b" providerId="LiveId" clId="{B71F60E7-0DDB-42E6-818B-77B87849ADF3}" dt="2021-08-28T23:22:20.632" v="1797" actId="478"/>
          <ac:cxnSpMkLst>
            <pc:docMk/>
            <pc:sldMk cId="2911179652" sldId="372"/>
            <ac:cxnSpMk id="125" creationId="{1C6EC515-21DB-4637-9689-ED8CD79D4DB1}"/>
          </ac:cxnSpMkLst>
        </pc:cxnChg>
        <pc:cxnChg chg="del">
          <ac:chgData name="Syphax Ait oubelli" userId="ecf726b1934da71b" providerId="LiveId" clId="{B71F60E7-0DDB-42E6-818B-77B87849ADF3}" dt="2021-08-28T23:22:20.632" v="1797" actId="478"/>
          <ac:cxnSpMkLst>
            <pc:docMk/>
            <pc:sldMk cId="2911179652" sldId="372"/>
            <ac:cxnSpMk id="126" creationId="{C1E2E81D-BF15-4FC1-83AC-614FF94C93B8}"/>
          </ac:cxnSpMkLst>
        </pc:cxnChg>
        <pc:cxnChg chg="del">
          <ac:chgData name="Syphax Ait oubelli" userId="ecf726b1934da71b" providerId="LiveId" clId="{B71F60E7-0DDB-42E6-818B-77B87849ADF3}" dt="2021-08-28T23:22:20.632" v="1797" actId="478"/>
          <ac:cxnSpMkLst>
            <pc:docMk/>
            <pc:sldMk cId="2911179652" sldId="372"/>
            <ac:cxnSpMk id="127" creationId="{BDE0A8A8-8FC2-4720-A615-C556194CEE6F}"/>
          </ac:cxnSpMkLst>
        </pc:cxnChg>
        <pc:cxnChg chg="del">
          <ac:chgData name="Syphax Ait oubelli" userId="ecf726b1934da71b" providerId="LiveId" clId="{B71F60E7-0DDB-42E6-818B-77B87849ADF3}" dt="2021-08-28T23:22:20.632" v="1797" actId="478"/>
          <ac:cxnSpMkLst>
            <pc:docMk/>
            <pc:sldMk cId="2911179652" sldId="372"/>
            <ac:cxnSpMk id="128" creationId="{EC56BE79-749C-46BB-891D-21CF28ADC3ED}"/>
          </ac:cxnSpMkLst>
        </pc:cxnChg>
        <pc:cxnChg chg="del">
          <ac:chgData name="Syphax Ait oubelli" userId="ecf726b1934da71b" providerId="LiveId" clId="{B71F60E7-0DDB-42E6-818B-77B87849ADF3}" dt="2021-08-28T23:22:20.632" v="1797" actId="478"/>
          <ac:cxnSpMkLst>
            <pc:docMk/>
            <pc:sldMk cId="2911179652" sldId="372"/>
            <ac:cxnSpMk id="129" creationId="{1BB3A79D-874B-430C-97AF-95C83F4AB16B}"/>
          </ac:cxnSpMkLst>
        </pc:cxnChg>
        <pc:cxnChg chg="del">
          <ac:chgData name="Syphax Ait oubelli" userId="ecf726b1934da71b" providerId="LiveId" clId="{B71F60E7-0DDB-42E6-818B-77B87849ADF3}" dt="2021-08-28T23:22:20.632" v="1797" actId="478"/>
          <ac:cxnSpMkLst>
            <pc:docMk/>
            <pc:sldMk cId="2911179652" sldId="372"/>
            <ac:cxnSpMk id="130" creationId="{0FC43E1B-5B8F-453A-A623-9B44E7833D9B}"/>
          </ac:cxnSpMkLst>
        </pc:cxnChg>
        <pc:cxnChg chg="del">
          <ac:chgData name="Syphax Ait oubelli" userId="ecf726b1934da71b" providerId="LiveId" clId="{B71F60E7-0DDB-42E6-818B-77B87849ADF3}" dt="2021-08-28T23:22:20.632" v="1797" actId="478"/>
          <ac:cxnSpMkLst>
            <pc:docMk/>
            <pc:sldMk cId="2911179652" sldId="372"/>
            <ac:cxnSpMk id="131" creationId="{9401E363-4929-4980-962A-327ABDF34124}"/>
          </ac:cxnSpMkLst>
        </pc:cxnChg>
        <pc:cxnChg chg="del">
          <ac:chgData name="Syphax Ait oubelli" userId="ecf726b1934da71b" providerId="LiveId" clId="{B71F60E7-0DDB-42E6-818B-77B87849ADF3}" dt="2021-08-28T23:22:20.632" v="1797" actId="478"/>
          <ac:cxnSpMkLst>
            <pc:docMk/>
            <pc:sldMk cId="2911179652" sldId="372"/>
            <ac:cxnSpMk id="132" creationId="{916B1D62-23B6-4F54-B143-22758452B680}"/>
          </ac:cxnSpMkLst>
        </pc:cxnChg>
        <pc:cxnChg chg="del">
          <ac:chgData name="Syphax Ait oubelli" userId="ecf726b1934da71b" providerId="LiveId" clId="{B71F60E7-0DDB-42E6-818B-77B87849ADF3}" dt="2021-08-28T23:22:20.632" v="1797" actId="478"/>
          <ac:cxnSpMkLst>
            <pc:docMk/>
            <pc:sldMk cId="2911179652" sldId="372"/>
            <ac:cxnSpMk id="133" creationId="{AC438639-2347-4CE0-8BBC-6A21692D765C}"/>
          </ac:cxnSpMkLst>
        </pc:cxnChg>
        <pc:cxnChg chg="del">
          <ac:chgData name="Syphax Ait oubelli" userId="ecf726b1934da71b" providerId="LiveId" clId="{B71F60E7-0DDB-42E6-818B-77B87849ADF3}" dt="2021-08-28T23:22:20.632" v="1797" actId="478"/>
          <ac:cxnSpMkLst>
            <pc:docMk/>
            <pc:sldMk cId="2911179652" sldId="372"/>
            <ac:cxnSpMk id="134" creationId="{25AA13BF-02D1-4A9A-B8BF-48911DDF2142}"/>
          </ac:cxnSpMkLst>
        </pc:cxnChg>
        <pc:cxnChg chg="del">
          <ac:chgData name="Syphax Ait oubelli" userId="ecf726b1934da71b" providerId="LiveId" clId="{B71F60E7-0DDB-42E6-818B-77B87849ADF3}" dt="2021-08-28T23:22:20.632" v="1797" actId="478"/>
          <ac:cxnSpMkLst>
            <pc:docMk/>
            <pc:sldMk cId="2911179652" sldId="372"/>
            <ac:cxnSpMk id="138" creationId="{25056734-447C-4A09-A20E-98B93417D4B4}"/>
          </ac:cxnSpMkLst>
        </pc:cxnChg>
        <pc:cxnChg chg="del">
          <ac:chgData name="Syphax Ait oubelli" userId="ecf726b1934da71b" providerId="LiveId" clId="{B71F60E7-0DDB-42E6-818B-77B87849ADF3}" dt="2021-08-28T23:22:20.632" v="1797" actId="478"/>
          <ac:cxnSpMkLst>
            <pc:docMk/>
            <pc:sldMk cId="2911179652" sldId="372"/>
            <ac:cxnSpMk id="139" creationId="{4476316A-4304-4DB1-9BCC-F873A5016E06}"/>
          </ac:cxnSpMkLst>
        </pc:cxnChg>
        <pc:cxnChg chg="del">
          <ac:chgData name="Syphax Ait oubelli" userId="ecf726b1934da71b" providerId="LiveId" clId="{B71F60E7-0DDB-42E6-818B-77B87849ADF3}" dt="2021-08-28T23:22:20.632" v="1797" actId="478"/>
          <ac:cxnSpMkLst>
            <pc:docMk/>
            <pc:sldMk cId="2911179652" sldId="372"/>
            <ac:cxnSpMk id="140" creationId="{CD4E8DB2-E5C0-47E0-8D41-69FF8780DBC0}"/>
          </ac:cxnSpMkLst>
        </pc:cxnChg>
        <pc:cxnChg chg="del">
          <ac:chgData name="Syphax Ait oubelli" userId="ecf726b1934da71b" providerId="LiveId" clId="{B71F60E7-0DDB-42E6-818B-77B87849ADF3}" dt="2021-08-28T23:22:20.632" v="1797" actId="478"/>
          <ac:cxnSpMkLst>
            <pc:docMk/>
            <pc:sldMk cId="2911179652" sldId="372"/>
            <ac:cxnSpMk id="141" creationId="{1D2B4501-BD18-45F2-A155-4D88A203672E}"/>
          </ac:cxnSpMkLst>
        </pc:cxnChg>
        <pc:cxnChg chg="del">
          <ac:chgData name="Syphax Ait oubelli" userId="ecf726b1934da71b" providerId="LiveId" clId="{B71F60E7-0DDB-42E6-818B-77B87849ADF3}" dt="2021-08-28T23:22:20.632" v="1797" actId="478"/>
          <ac:cxnSpMkLst>
            <pc:docMk/>
            <pc:sldMk cId="2911179652" sldId="372"/>
            <ac:cxnSpMk id="142" creationId="{C98C7584-F270-4E63-908C-9FAEBD57208C}"/>
          </ac:cxnSpMkLst>
        </pc:cxnChg>
        <pc:cxnChg chg="del">
          <ac:chgData name="Syphax Ait oubelli" userId="ecf726b1934da71b" providerId="LiveId" clId="{B71F60E7-0DDB-42E6-818B-77B87849ADF3}" dt="2021-08-28T23:22:20.632" v="1797" actId="478"/>
          <ac:cxnSpMkLst>
            <pc:docMk/>
            <pc:sldMk cId="2911179652" sldId="372"/>
            <ac:cxnSpMk id="143" creationId="{DDDF05F2-9F43-4859-B791-8A56C027E41B}"/>
          </ac:cxnSpMkLst>
        </pc:cxnChg>
        <pc:cxnChg chg="del">
          <ac:chgData name="Syphax Ait oubelli" userId="ecf726b1934da71b" providerId="LiveId" clId="{B71F60E7-0DDB-42E6-818B-77B87849ADF3}" dt="2021-08-28T23:22:20.632" v="1797" actId="478"/>
          <ac:cxnSpMkLst>
            <pc:docMk/>
            <pc:sldMk cId="2911179652" sldId="372"/>
            <ac:cxnSpMk id="144" creationId="{439326A9-06BF-4AE0-915B-2B63B111FCEB}"/>
          </ac:cxnSpMkLst>
        </pc:cxnChg>
        <pc:cxnChg chg="del">
          <ac:chgData name="Syphax Ait oubelli" userId="ecf726b1934da71b" providerId="LiveId" clId="{B71F60E7-0DDB-42E6-818B-77B87849ADF3}" dt="2021-08-28T23:22:20.632" v="1797" actId="478"/>
          <ac:cxnSpMkLst>
            <pc:docMk/>
            <pc:sldMk cId="2911179652" sldId="372"/>
            <ac:cxnSpMk id="145" creationId="{1EC301DB-3FCD-45EB-A1C8-38C222B7B74E}"/>
          </ac:cxnSpMkLst>
        </pc:cxnChg>
        <pc:cxnChg chg="del">
          <ac:chgData name="Syphax Ait oubelli" userId="ecf726b1934da71b" providerId="LiveId" clId="{B71F60E7-0DDB-42E6-818B-77B87849ADF3}" dt="2021-08-28T23:22:20.632" v="1797" actId="478"/>
          <ac:cxnSpMkLst>
            <pc:docMk/>
            <pc:sldMk cId="2911179652" sldId="372"/>
            <ac:cxnSpMk id="146" creationId="{5FBA1F4D-F181-420C-BC4D-236D52A02B2A}"/>
          </ac:cxnSpMkLst>
        </pc:cxnChg>
        <pc:cxnChg chg="del">
          <ac:chgData name="Syphax Ait oubelli" userId="ecf726b1934da71b" providerId="LiveId" clId="{B71F60E7-0DDB-42E6-818B-77B87849ADF3}" dt="2021-08-28T23:22:20.632" v="1797" actId="478"/>
          <ac:cxnSpMkLst>
            <pc:docMk/>
            <pc:sldMk cId="2911179652" sldId="372"/>
            <ac:cxnSpMk id="147" creationId="{C2BAF3D3-B4F4-4B60-B0FA-D600861BCCA4}"/>
          </ac:cxnSpMkLst>
        </pc:cxnChg>
        <pc:cxnChg chg="del">
          <ac:chgData name="Syphax Ait oubelli" userId="ecf726b1934da71b" providerId="LiveId" clId="{B71F60E7-0DDB-42E6-818B-77B87849ADF3}" dt="2021-08-28T23:22:20.632" v="1797" actId="478"/>
          <ac:cxnSpMkLst>
            <pc:docMk/>
            <pc:sldMk cId="2911179652" sldId="372"/>
            <ac:cxnSpMk id="148" creationId="{EF763310-D5C5-4F26-ABD0-57A7FE878434}"/>
          </ac:cxnSpMkLst>
        </pc:cxnChg>
        <pc:cxnChg chg="del">
          <ac:chgData name="Syphax Ait oubelli" userId="ecf726b1934da71b" providerId="LiveId" clId="{B71F60E7-0DDB-42E6-818B-77B87849ADF3}" dt="2021-08-28T23:22:20.632" v="1797" actId="478"/>
          <ac:cxnSpMkLst>
            <pc:docMk/>
            <pc:sldMk cId="2911179652" sldId="372"/>
            <ac:cxnSpMk id="149" creationId="{FAF502EE-A1D6-4D5B-B7A5-6CC8F978FD30}"/>
          </ac:cxnSpMkLst>
        </pc:cxnChg>
        <pc:cxnChg chg="del">
          <ac:chgData name="Syphax Ait oubelli" userId="ecf726b1934da71b" providerId="LiveId" clId="{B71F60E7-0DDB-42E6-818B-77B87849ADF3}" dt="2021-08-28T23:22:20.632" v="1797" actId="478"/>
          <ac:cxnSpMkLst>
            <pc:docMk/>
            <pc:sldMk cId="2911179652" sldId="372"/>
            <ac:cxnSpMk id="150" creationId="{3BAF3DC0-DB94-4CAE-AF88-689BBC9548F5}"/>
          </ac:cxnSpMkLst>
        </pc:cxnChg>
        <pc:cxnChg chg="del">
          <ac:chgData name="Syphax Ait oubelli" userId="ecf726b1934da71b" providerId="LiveId" clId="{B71F60E7-0DDB-42E6-818B-77B87849ADF3}" dt="2021-08-28T23:22:20.632" v="1797" actId="478"/>
          <ac:cxnSpMkLst>
            <pc:docMk/>
            <pc:sldMk cId="2911179652" sldId="372"/>
            <ac:cxnSpMk id="151" creationId="{7994A5B6-B9CB-4553-809A-EC748253BE49}"/>
          </ac:cxnSpMkLst>
        </pc:cxnChg>
        <pc:cxnChg chg="del">
          <ac:chgData name="Syphax Ait oubelli" userId="ecf726b1934da71b" providerId="LiveId" clId="{B71F60E7-0DDB-42E6-818B-77B87849ADF3}" dt="2021-08-28T23:22:20.632" v="1797" actId="478"/>
          <ac:cxnSpMkLst>
            <pc:docMk/>
            <pc:sldMk cId="2911179652" sldId="372"/>
            <ac:cxnSpMk id="152" creationId="{5157B8CA-9015-4C01-8AB8-A358EB887F4B}"/>
          </ac:cxnSpMkLst>
        </pc:cxnChg>
        <pc:cxnChg chg="del">
          <ac:chgData name="Syphax Ait oubelli" userId="ecf726b1934da71b" providerId="LiveId" clId="{B71F60E7-0DDB-42E6-818B-77B87849ADF3}" dt="2021-08-28T23:22:20.632" v="1797" actId="478"/>
          <ac:cxnSpMkLst>
            <pc:docMk/>
            <pc:sldMk cId="2911179652" sldId="372"/>
            <ac:cxnSpMk id="153" creationId="{C1CA2857-F524-45AD-BDE4-EB5B9DE3B8C6}"/>
          </ac:cxnSpMkLst>
        </pc:cxnChg>
        <pc:cxnChg chg="del">
          <ac:chgData name="Syphax Ait oubelli" userId="ecf726b1934da71b" providerId="LiveId" clId="{B71F60E7-0DDB-42E6-818B-77B87849ADF3}" dt="2021-08-28T23:22:20.632" v="1797" actId="478"/>
          <ac:cxnSpMkLst>
            <pc:docMk/>
            <pc:sldMk cId="2911179652" sldId="372"/>
            <ac:cxnSpMk id="154" creationId="{AA67EA57-AD1E-4C87-808A-B8559C29C3D0}"/>
          </ac:cxnSpMkLst>
        </pc:cxnChg>
        <pc:cxnChg chg="del">
          <ac:chgData name="Syphax Ait oubelli" userId="ecf726b1934da71b" providerId="LiveId" clId="{B71F60E7-0DDB-42E6-818B-77B87849ADF3}" dt="2021-08-28T23:22:20.632" v="1797" actId="478"/>
          <ac:cxnSpMkLst>
            <pc:docMk/>
            <pc:sldMk cId="2911179652" sldId="372"/>
            <ac:cxnSpMk id="155" creationId="{DC7688EC-1BC6-40E8-9532-DABA3EB4C6B5}"/>
          </ac:cxnSpMkLst>
        </pc:cxnChg>
        <pc:cxnChg chg="del">
          <ac:chgData name="Syphax Ait oubelli" userId="ecf726b1934da71b" providerId="LiveId" clId="{B71F60E7-0DDB-42E6-818B-77B87849ADF3}" dt="2021-08-28T23:22:20.632" v="1797" actId="478"/>
          <ac:cxnSpMkLst>
            <pc:docMk/>
            <pc:sldMk cId="2911179652" sldId="372"/>
            <ac:cxnSpMk id="156" creationId="{0D86C857-A5D0-405D-A108-DB908BAAAD00}"/>
          </ac:cxnSpMkLst>
        </pc:cxnChg>
        <pc:cxnChg chg="del">
          <ac:chgData name="Syphax Ait oubelli" userId="ecf726b1934da71b" providerId="LiveId" clId="{B71F60E7-0DDB-42E6-818B-77B87849ADF3}" dt="2021-08-28T23:22:20.632" v="1797" actId="478"/>
          <ac:cxnSpMkLst>
            <pc:docMk/>
            <pc:sldMk cId="2911179652" sldId="372"/>
            <ac:cxnSpMk id="157" creationId="{BECB736F-F7C1-4DC8-BDDA-A0F2F456381D}"/>
          </ac:cxnSpMkLst>
        </pc:cxnChg>
        <pc:cxnChg chg="del">
          <ac:chgData name="Syphax Ait oubelli" userId="ecf726b1934da71b" providerId="LiveId" clId="{B71F60E7-0DDB-42E6-818B-77B87849ADF3}" dt="2021-08-28T23:22:20.632" v="1797" actId="478"/>
          <ac:cxnSpMkLst>
            <pc:docMk/>
            <pc:sldMk cId="2911179652" sldId="372"/>
            <ac:cxnSpMk id="158" creationId="{444D36A5-AD93-474F-B8DA-9DA15016C802}"/>
          </ac:cxnSpMkLst>
        </pc:cxnChg>
        <pc:cxnChg chg="del">
          <ac:chgData name="Syphax Ait oubelli" userId="ecf726b1934da71b" providerId="LiveId" clId="{B71F60E7-0DDB-42E6-818B-77B87849ADF3}" dt="2021-08-28T23:22:20.632" v="1797" actId="478"/>
          <ac:cxnSpMkLst>
            <pc:docMk/>
            <pc:sldMk cId="2911179652" sldId="372"/>
            <ac:cxnSpMk id="159" creationId="{F4F705FE-B7E6-4927-917F-DBB680D0FE62}"/>
          </ac:cxnSpMkLst>
        </pc:cxnChg>
        <pc:cxnChg chg="del">
          <ac:chgData name="Syphax Ait oubelli" userId="ecf726b1934da71b" providerId="LiveId" clId="{B71F60E7-0DDB-42E6-818B-77B87849ADF3}" dt="2021-08-28T23:22:20.632" v="1797" actId="478"/>
          <ac:cxnSpMkLst>
            <pc:docMk/>
            <pc:sldMk cId="2911179652" sldId="372"/>
            <ac:cxnSpMk id="160" creationId="{9B0F9086-D6A5-4301-A3EE-F178D6B75FCC}"/>
          </ac:cxnSpMkLst>
        </pc:cxnChg>
        <pc:cxnChg chg="del">
          <ac:chgData name="Syphax Ait oubelli" userId="ecf726b1934da71b" providerId="LiveId" clId="{B71F60E7-0DDB-42E6-818B-77B87849ADF3}" dt="2021-08-28T23:22:20.632" v="1797" actId="478"/>
          <ac:cxnSpMkLst>
            <pc:docMk/>
            <pc:sldMk cId="2911179652" sldId="372"/>
            <ac:cxnSpMk id="161" creationId="{07E085D8-C4EA-40B8-ABCF-C33CB82F6BC8}"/>
          </ac:cxnSpMkLst>
        </pc:cxnChg>
        <pc:cxnChg chg="del">
          <ac:chgData name="Syphax Ait oubelli" userId="ecf726b1934da71b" providerId="LiveId" clId="{B71F60E7-0DDB-42E6-818B-77B87849ADF3}" dt="2021-08-28T23:22:20.632" v="1797" actId="478"/>
          <ac:cxnSpMkLst>
            <pc:docMk/>
            <pc:sldMk cId="2911179652" sldId="372"/>
            <ac:cxnSpMk id="162" creationId="{1BD8B288-DBF6-4610-97A8-EBA815C5AA6A}"/>
          </ac:cxnSpMkLst>
        </pc:cxnChg>
        <pc:cxnChg chg="del">
          <ac:chgData name="Syphax Ait oubelli" userId="ecf726b1934da71b" providerId="LiveId" clId="{B71F60E7-0DDB-42E6-818B-77B87849ADF3}" dt="2021-08-28T23:22:20.632" v="1797" actId="478"/>
          <ac:cxnSpMkLst>
            <pc:docMk/>
            <pc:sldMk cId="2911179652" sldId="372"/>
            <ac:cxnSpMk id="163" creationId="{280BDD94-4453-403F-9426-E7BCECB52267}"/>
          </ac:cxnSpMkLst>
        </pc:cxnChg>
        <pc:cxnChg chg="del">
          <ac:chgData name="Syphax Ait oubelli" userId="ecf726b1934da71b" providerId="LiveId" clId="{B71F60E7-0DDB-42E6-818B-77B87849ADF3}" dt="2021-08-28T23:22:20.632" v="1797" actId="478"/>
          <ac:cxnSpMkLst>
            <pc:docMk/>
            <pc:sldMk cId="2911179652" sldId="372"/>
            <ac:cxnSpMk id="164" creationId="{043DF190-2439-43E9-80B7-63F193C19778}"/>
          </ac:cxnSpMkLst>
        </pc:cxnChg>
        <pc:cxnChg chg="del">
          <ac:chgData name="Syphax Ait oubelli" userId="ecf726b1934da71b" providerId="LiveId" clId="{B71F60E7-0DDB-42E6-818B-77B87849ADF3}" dt="2021-08-28T23:22:20.632" v="1797" actId="478"/>
          <ac:cxnSpMkLst>
            <pc:docMk/>
            <pc:sldMk cId="2911179652" sldId="372"/>
            <ac:cxnSpMk id="165" creationId="{EB6A9D94-6B2C-4B35-81F7-91151A700763}"/>
          </ac:cxnSpMkLst>
        </pc:cxnChg>
        <pc:cxnChg chg="del">
          <ac:chgData name="Syphax Ait oubelli" userId="ecf726b1934da71b" providerId="LiveId" clId="{B71F60E7-0DDB-42E6-818B-77B87849ADF3}" dt="2021-08-28T23:22:20.632" v="1797" actId="478"/>
          <ac:cxnSpMkLst>
            <pc:docMk/>
            <pc:sldMk cId="2911179652" sldId="372"/>
            <ac:cxnSpMk id="166" creationId="{0C236782-DE8D-468C-80FA-5B15ADDDF327}"/>
          </ac:cxnSpMkLst>
        </pc:cxnChg>
        <pc:cxnChg chg="del">
          <ac:chgData name="Syphax Ait oubelli" userId="ecf726b1934da71b" providerId="LiveId" clId="{B71F60E7-0DDB-42E6-818B-77B87849ADF3}" dt="2021-08-28T23:22:20.632" v="1797" actId="478"/>
          <ac:cxnSpMkLst>
            <pc:docMk/>
            <pc:sldMk cId="2911179652" sldId="372"/>
            <ac:cxnSpMk id="167" creationId="{8D55238F-C163-4816-9A90-65A520D78105}"/>
          </ac:cxnSpMkLst>
        </pc:cxnChg>
        <pc:cxnChg chg="del">
          <ac:chgData name="Syphax Ait oubelli" userId="ecf726b1934da71b" providerId="LiveId" clId="{B71F60E7-0DDB-42E6-818B-77B87849ADF3}" dt="2021-08-28T23:22:20.632" v="1797" actId="478"/>
          <ac:cxnSpMkLst>
            <pc:docMk/>
            <pc:sldMk cId="2911179652" sldId="372"/>
            <ac:cxnSpMk id="168" creationId="{A5E3098C-E71A-4190-A6AC-AB5D17F6D639}"/>
          </ac:cxnSpMkLst>
        </pc:cxnChg>
        <pc:cxnChg chg="del">
          <ac:chgData name="Syphax Ait oubelli" userId="ecf726b1934da71b" providerId="LiveId" clId="{B71F60E7-0DDB-42E6-818B-77B87849ADF3}" dt="2021-08-28T23:22:20.632" v="1797" actId="478"/>
          <ac:cxnSpMkLst>
            <pc:docMk/>
            <pc:sldMk cId="2911179652" sldId="372"/>
            <ac:cxnSpMk id="169" creationId="{65F0BAFB-380C-4447-A98F-B725B69C8EDD}"/>
          </ac:cxnSpMkLst>
        </pc:cxnChg>
        <pc:cxnChg chg="del">
          <ac:chgData name="Syphax Ait oubelli" userId="ecf726b1934da71b" providerId="LiveId" clId="{B71F60E7-0DDB-42E6-818B-77B87849ADF3}" dt="2021-08-28T23:22:20.632" v="1797" actId="478"/>
          <ac:cxnSpMkLst>
            <pc:docMk/>
            <pc:sldMk cId="2911179652" sldId="372"/>
            <ac:cxnSpMk id="170" creationId="{8750EB54-8597-42C5-BED6-CD07D294A0F8}"/>
          </ac:cxnSpMkLst>
        </pc:cxnChg>
        <pc:cxnChg chg="del">
          <ac:chgData name="Syphax Ait oubelli" userId="ecf726b1934da71b" providerId="LiveId" clId="{B71F60E7-0DDB-42E6-818B-77B87849ADF3}" dt="2021-08-28T23:22:20.632" v="1797" actId="478"/>
          <ac:cxnSpMkLst>
            <pc:docMk/>
            <pc:sldMk cId="2911179652" sldId="372"/>
            <ac:cxnSpMk id="171" creationId="{AAA87F95-A70D-4D1D-AC6C-764280E02EDF}"/>
          </ac:cxnSpMkLst>
        </pc:cxnChg>
        <pc:cxnChg chg="del">
          <ac:chgData name="Syphax Ait oubelli" userId="ecf726b1934da71b" providerId="LiveId" clId="{B71F60E7-0DDB-42E6-818B-77B87849ADF3}" dt="2021-08-28T23:22:20.632" v="1797" actId="478"/>
          <ac:cxnSpMkLst>
            <pc:docMk/>
            <pc:sldMk cId="2911179652" sldId="372"/>
            <ac:cxnSpMk id="172" creationId="{6021FA46-309D-49C6-98BE-18A1E95AEF1D}"/>
          </ac:cxnSpMkLst>
        </pc:cxnChg>
        <pc:cxnChg chg="del">
          <ac:chgData name="Syphax Ait oubelli" userId="ecf726b1934da71b" providerId="LiveId" clId="{B71F60E7-0DDB-42E6-818B-77B87849ADF3}" dt="2021-08-28T23:22:20.632" v="1797" actId="478"/>
          <ac:cxnSpMkLst>
            <pc:docMk/>
            <pc:sldMk cId="2911179652" sldId="372"/>
            <ac:cxnSpMk id="173" creationId="{802977A4-99AB-498D-8265-1FFA50A7A224}"/>
          </ac:cxnSpMkLst>
        </pc:cxnChg>
      </pc:sldChg>
      <pc:sldChg chg="del">
        <pc:chgData name="Syphax Ait oubelli" userId="ecf726b1934da71b" providerId="LiveId" clId="{B71F60E7-0DDB-42E6-818B-77B87849ADF3}" dt="2021-08-28T18:08:13.376" v="0" actId="47"/>
        <pc:sldMkLst>
          <pc:docMk/>
          <pc:sldMk cId="3664914485" sldId="373"/>
        </pc:sldMkLst>
      </pc:sldChg>
      <pc:sldChg chg="add del">
        <pc:chgData name="Syphax Ait oubelli" userId="ecf726b1934da71b" providerId="LiveId" clId="{B71F60E7-0DDB-42E6-818B-77B87849ADF3}" dt="2021-08-28T23:22:19.034" v="1796" actId="47"/>
        <pc:sldMkLst>
          <pc:docMk/>
          <pc:sldMk cId="3888172149" sldId="373"/>
        </pc:sldMkLst>
      </pc:sldChg>
      <pc:sldChg chg="add del">
        <pc:chgData name="Syphax Ait oubelli" userId="ecf726b1934da71b" providerId="LiveId" clId="{B71F60E7-0DDB-42E6-818B-77B87849ADF3}" dt="2021-08-28T23:22:19.034" v="1796" actId="47"/>
        <pc:sldMkLst>
          <pc:docMk/>
          <pc:sldMk cId="4124831233" sldId="374"/>
        </pc:sldMkLst>
      </pc:sldChg>
      <pc:sldChg chg="del">
        <pc:chgData name="Syphax Ait oubelli" userId="ecf726b1934da71b" providerId="LiveId" clId="{B71F60E7-0DDB-42E6-818B-77B87849ADF3}" dt="2021-08-28T18:08:13.376" v="0" actId="47"/>
        <pc:sldMkLst>
          <pc:docMk/>
          <pc:sldMk cId="4290690792" sldId="374"/>
        </pc:sldMkLst>
      </pc:sldChg>
      <pc:sldChg chg="del">
        <pc:chgData name="Syphax Ait oubelli" userId="ecf726b1934da71b" providerId="LiveId" clId="{B71F60E7-0DDB-42E6-818B-77B87849ADF3}" dt="2021-08-28T18:08:13.376" v="0" actId="47"/>
        <pc:sldMkLst>
          <pc:docMk/>
          <pc:sldMk cId="1341363080" sldId="375"/>
        </pc:sldMkLst>
      </pc:sldChg>
      <pc:sldChg chg="add del">
        <pc:chgData name="Syphax Ait oubelli" userId="ecf726b1934da71b" providerId="LiveId" clId="{B71F60E7-0DDB-42E6-818B-77B87849ADF3}" dt="2021-08-28T23:22:19.034" v="1796" actId="47"/>
        <pc:sldMkLst>
          <pc:docMk/>
          <pc:sldMk cId="2928986185" sldId="375"/>
        </pc:sldMkLst>
      </pc:sldChg>
      <pc:sldChg chg="addSp delSp modSp add mod">
        <pc:chgData name="Syphax Ait oubelli" userId="ecf726b1934da71b" providerId="LiveId" clId="{B71F60E7-0DDB-42E6-818B-77B87849ADF3}" dt="2021-08-29T09:32:19.086" v="4537"/>
        <pc:sldMkLst>
          <pc:docMk/>
          <pc:sldMk cId="522816800" sldId="376"/>
        </pc:sldMkLst>
        <pc:spChg chg="add mod">
          <ac:chgData name="Syphax Ait oubelli" userId="ecf726b1934da71b" providerId="LiveId" clId="{B71F60E7-0DDB-42E6-818B-77B87849ADF3}" dt="2021-08-29T09:32:19.086" v="4537"/>
          <ac:spMkLst>
            <pc:docMk/>
            <pc:sldMk cId="522816800" sldId="376"/>
            <ac:spMk id="26" creationId="{476D42FD-CD8E-4A92-BBEE-4F55B50363E3}"/>
          </ac:spMkLst>
        </pc:spChg>
        <pc:spChg chg="del">
          <ac:chgData name="Syphax Ait oubelli" userId="ecf726b1934da71b" providerId="LiveId" clId="{B71F60E7-0DDB-42E6-818B-77B87849ADF3}" dt="2021-08-29T09:32:18.828" v="4536" actId="478"/>
          <ac:spMkLst>
            <pc:docMk/>
            <pc:sldMk cId="522816800" sldId="376"/>
            <ac:spMk id="174" creationId="{10AA65FD-9AFE-4791-885F-B0E87D6A0F27}"/>
          </ac:spMkLst>
        </pc:spChg>
        <pc:cxnChg chg="del">
          <ac:chgData name="Syphax Ait oubelli" userId="ecf726b1934da71b" providerId="LiveId" clId="{B71F60E7-0DDB-42E6-818B-77B87849ADF3}" dt="2021-08-28T23:21:10.922" v="1789" actId="478"/>
          <ac:cxnSpMkLst>
            <pc:docMk/>
            <pc:sldMk cId="522816800" sldId="376"/>
            <ac:cxnSpMk id="61" creationId="{5ED443CF-289D-465E-9A2B-A4F15C95E0FC}"/>
          </ac:cxnSpMkLst>
        </pc:cxnChg>
      </pc:sldChg>
      <pc:sldChg chg="del">
        <pc:chgData name="Syphax Ait oubelli" userId="ecf726b1934da71b" providerId="LiveId" clId="{B71F60E7-0DDB-42E6-818B-77B87849ADF3}" dt="2021-08-28T18:08:13.376" v="0" actId="47"/>
        <pc:sldMkLst>
          <pc:docMk/>
          <pc:sldMk cId="2360073991" sldId="376"/>
        </pc:sldMkLst>
      </pc:sldChg>
      <pc:sldChg chg="del">
        <pc:chgData name="Syphax Ait oubelli" userId="ecf726b1934da71b" providerId="LiveId" clId="{B71F60E7-0DDB-42E6-818B-77B87849ADF3}" dt="2021-08-28T18:08:13.376" v="0" actId="47"/>
        <pc:sldMkLst>
          <pc:docMk/>
          <pc:sldMk cId="1368113243" sldId="377"/>
        </pc:sldMkLst>
      </pc:sldChg>
      <pc:sldChg chg="addSp delSp modSp add mod">
        <pc:chgData name="Syphax Ait oubelli" userId="ecf726b1934da71b" providerId="LiveId" clId="{B71F60E7-0DDB-42E6-818B-77B87849ADF3}" dt="2021-08-29T09:32:34.749" v="4548" actId="478"/>
        <pc:sldMkLst>
          <pc:docMk/>
          <pc:sldMk cId="2533686422" sldId="377"/>
        </pc:sldMkLst>
        <pc:spChg chg="mod">
          <ac:chgData name="Syphax Ait oubelli" userId="ecf726b1934da71b" providerId="LiveId" clId="{B71F60E7-0DDB-42E6-818B-77B87849ADF3}" dt="2021-08-28T23:21:38.476" v="1795" actId="207"/>
          <ac:spMkLst>
            <pc:docMk/>
            <pc:sldMk cId="2533686422" sldId="377"/>
            <ac:spMk id="24" creationId="{55F3803A-D19A-4668-85EE-D8236D6E680C}"/>
          </ac:spMkLst>
        </pc:spChg>
        <pc:spChg chg="del">
          <ac:chgData name="Syphax Ait oubelli" userId="ecf726b1934da71b" providerId="LiveId" clId="{B71F60E7-0DDB-42E6-818B-77B87849ADF3}" dt="2021-08-29T09:32:31.638" v="4546" actId="478"/>
          <ac:spMkLst>
            <pc:docMk/>
            <pc:sldMk cId="2533686422" sldId="377"/>
            <ac:spMk id="174" creationId="{10AA65FD-9AFE-4791-885F-B0E87D6A0F27}"/>
          </ac:spMkLst>
        </pc:spChg>
        <pc:spChg chg="add mod">
          <ac:chgData name="Syphax Ait oubelli" userId="ecf726b1934da71b" providerId="LiveId" clId="{B71F60E7-0DDB-42E6-818B-77B87849ADF3}" dt="2021-08-29T09:32:31.957" v="4547"/>
          <ac:spMkLst>
            <pc:docMk/>
            <pc:sldMk cId="2533686422" sldId="377"/>
            <ac:spMk id="175" creationId="{836832D4-4747-43FB-B7C7-1A3C5416E76E}"/>
          </ac:spMkLst>
        </pc:spChg>
        <pc:cxnChg chg="mod">
          <ac:chgData name="Syphax Ait oubelli" userId="ecf726b1934da71b" providerId="LiveId" clId="{B71F60E7-0DDB-42E6-818B-77B87849ADF3}" dt="2021-08-28T23:21:32.994" v="1792" actId="1582"/>
          <ac:cxnSpMkLst>
            <pc:docMk/>
            <pc:sldMk cId="2533686422" sldId="377"/>
            <ac:cxnSpMk id="49" creationId="{C5E7C092-CE86-4E62-8FFD-157E17D53539}"/>
          </ac:cxnSpMkLst>
        </pc:cxnChg>
        <pc:cxnChg chg="mod">
          <ac:chgData name="Syphax Ait oubelli" userId="ecf726b1934da71b" providerId="LiveId" clId="{B71F60E7-0DDB-42E6-818B-77B87849ADF3}" dt="2021-08-28T23:21:32.994" v="1792" actId="1582"/>
          <ac:cxnSpMkLst>
            <pc:docMk/>
            <pc:sldMk cId="2533686422" sldId="377"/>
            <ac:cxnSpMk id="52" creationId="{50237F27-9DC6-48E7-A96D-400A7D1E3811}"/>
          </ac:cxnSpMkLst>
        </pc:cxnChg>
        <pc:cxnChg chg="del">
          <ac:chgData name="Syphax Ait oubelli" userId="ecf726b1934da71b" providerId="LiveId" clId="{B71F60E7-0DDB-42E6-818B-77B87849ADF3}" dt="2021-08-29T09:32:34.749" v="4548" actId="478"/>
          <ac:cxnSpMkLst>
            <pc:docMk/>
            <pc:sldMk cId="2533686422" sldId="377"/>
            <ac:cxnSpMk id="129" creationId="{1BB3A79D-874B-430C-97AF-95C83F4AB16B}"/>
          </ac:cxnSpMkLst>
        </pc:cxnChg>
        <pc:cxnChg chg="del">
          <ac:chgData name="Syphax Ait oubelli" userId="ecf726b1934da71b" providerId="LiveId" clId="{B71F60E7-0DDB-42E6-818B-77B87849ADF3}" dt="2021-08-29T09:32:34.749" v="4548" actId="478"/>
          <ac:cxnSpMkLst>
            <pc:docMk/>
            <pc:sldMk cId="2533686422" sldId="377"/>
            <ac:cxnSpMk id="139" creationId="{4476316A-4304-4DB1-9BCC-F873A5016E06}"/>
          </ac:cxnSpMkLst>
        </pc:cxnChg>
        <pc:cxnChg chg="mod">
          <ac:chgData name="Syphax Ait oubelli" userId="ecf726b1934da71b" providerId="LiveId" clId="{B71F60E7-0DDB-42E6-818B-77B87849ADF3}" dt="2021-08-28T23:21:32.994" v="1792" actId="1582"/>
          <ac:cxnSpMkLst>
            <pc:docMk/>
            <pc:sldMk cId="2533686422" sldId="377"/>
            <ac:cxnSpMk id="144" creationId="{439326A9-06BF-4AE0-915B-2B63B111FCEB}"/>
          </ac:cxnSpMkLst>
        </pc:cxnChg>
      </pc:sldChg>
      <pc:sldChg chg="del">
        <pc:chgData name="Syphax Ait oubelli" userId="ecf726b1934da71b" providerId="LiveId" clId="{B71F60E7-0DDB-42E6-818B-77B87849ADF3}" dt="2021-08-28T18:08:13.376" v="0" actId="47"/>
        <pc:sldMkLst>
          <pc:docMk/>
          <pc:sldMk cId="827770825" sldId="378"/>
        </pc:sldMkLst>
      </pc:sldChg>
      <pc:sldChg chg="addSp delSp modSp add mod">
        <pc:chgData name="Syphax Ait oubelli" userId="ecf726b1934da71b" providerId="LiveId" clId="{B71F60E7-0DDB-42E6-818B-77B87849ADF3}" dt="2021-08-29T10:07:22.497" v="4554" actId="1076"/>
        <pc:sldMkLst>
          <pc:docMk/>
          <pc:sldMk cId="829546539" sldId="378"/>
        </pc:sldMkLst>
        <pc:spChg chg="add mod">
          <ac:chgData name="Syphax Ait oubelli" userId="ecf726b1934da71b" providerId="LiveId" clId="{B71F60E7-0DDB-42E6-818B-77B87849ADF3}" dt="2021-08-29T00:00:26.674" v="1884" actId="167"/>
          <ac:spMkLst>
            <pc:docMk/>
            <pc:sldMk cId="829546539" sldId="378"/>
            <ac:spMk id="2" creationId="{783036C2-59B7-4388-AF51-084037221E5F}"/>
          </ac:spMkLst>
        </pc:spChg>
        <pc:spChg chg="del">
          <ac:chgData name="Syphax Ait oubelli" userId="ecf726b1934da71b" providerId="LiveId" clId="{B71F60E7-0DDB-42E6-818B-77B87849ADF3}" dt="2021-08-28T23:59:29.147" v="1869" actId="478"/>
          <ac:spMkLst>
            <pc:docMk/>
            <pc:sldMk cId="829546539" sldId="378"/>
            <ac:spMk id="3" creationId="{636DD881-8E6B-4DA4-8F8B-AE6C68DFAB8D}"/>
          </ac:spMkLst>
        </pc:spChg>
        <pc:spChg chg="add del">
          <ac:chgData name="Syphax Ait oubelli" userId="ecf726b1934da71b" providerId="LiveId" clId="{B71F60E7-0DDB-42E6-818B-77B87849ADF3}" dt="2021-08-29T00:00:38.524" v="1886" actId="478"/>
          <ac:spMkLst>
            <pc:docMk/>
            <pc:sldMk cId="829546539" sldId="378"/>
            <ac:spMk id="4" creationId="{B0A966BC-451B-4898-9A9E-1BEE1A7EF6C5}"/>
          </ac:spMkLst>
        </pc:spChg>
        <pc:spChg chg="add mod">
          <ac:chgData name="Syphax Ait oubelli" userId="ecf726b1934da71b" providerId="LiveId" clId="{B71F60E7-0DDB-42E6-818B-77B87849ADF3}" dt="2021-08-29T00:04:41.544" v="1969" actId="208"/>
          <ac:spMkLst>
            <pc:docMk/>
            <pc:sldMk cId="829546539" sldId="378"/>
            <ac:spMk id="5" creationId="{D2C2245F-077F-41B7-AAEE-53210BE0B694}"/>
          </ac:spMkLst>
        </pc:spChg>
        <pc:spChg chg="add mod">
          <ac:chgData name="Syphax Ait oubelli" userId="ecf726b1934da71b" providerId="LiveId" clId="{B71F60E7-0DDB-42E6-818B-77B87849ADF3}" dt="2021-08-29T00:04:45.499" v="1970" actId="207"/>
          <ac:spMkLst>
            <pc:docMk/>
            <pc:sldMk cId="829546539" sldId="378"/>
            <ac:spMk id="6" creationId="{70EC8FDA-A0EE-408C-A3F9-2A15271D8961}"/>
          </ac:spMkLst>
        </pc:spChg>
        <pc:spChg chg="add mod">
          <ac:chgData name="Syphax Ait oubelli" userId="ecf726b1934da71b" providerId="LiveId" clId="{B71F60E7-0DDB-42E6-818B-77B87849ADF3}" dt="2021-08-29T00:01:20.905" v="1931" actId="14100"/>
          <ac:spMkLst>
            <pc:docMk/>
            <pc:sldMk cId="829546539" sldId="378"/>
            <ac:spMk id="11" creationId="{EB41E386-0FEC-40CA-A26C-849784591AB2}"/>
          </ac:spMkLst>
        </pc:spChg>
        <pc:spChg chg="add mod">
          <ac:chgData name="Syphax Ait oubelli" userId="ecf726b1934da71b" providerId="LiveId" clId="{B71F60E7-0DDB-42E6-818B-77B87849ADF3}" dt="2021-08-29T00:04:26.280" v="1966" actId="208"/>
          <ac:spMkLst>
            <pc:docMk/>
            <pc:sldMk cId="829546539" sldId="378"/>
            <ac:spMk id="12" creationId="{6BB646B1-721C-461E-ABC5-EB1373461143}"/>
          </ac:spMkLst>
        </pc:spChg>
        <pc:spChg chg="add del mod">
          <ac:chgData name="Syphax Ait oubelli" userId="ecf726b1934da71b" providerId="LiveId" clId="{B71F60E7-0DDB-42E6-818B-77B87849ADF3}" dt="2021-08-29T00:02:59.341" v="1942"/>
          <ac:spMkLst>
            <pc:docMk/>
            <pc:sldMk cId="829546539" sldId="378"/>
            <ac:spMk id="13" creationId="{AD8246CA-BAAF-4E29-BD79-5C0F52CAEEB6}"/>
          </ac:spMkLst>
        </pc:spChg>
        <pc:spChg chg="add del mod">
          <ac:chgData name="Syphax Ait oubelli" userId="ecf726b1934da71b" providerId="LiveId" clId="{B71F60E7-0DDB-42E6-818B-77B87849ADF3}" dt="2021-08-29T00:02:59.341" v="1942"/>
          <ac:spMkLst>
            <pc:docMk/>
            <pc:sldMk cId="829546539" sldId="378"/>
            <ac:spMk id="14" creationId="{5B90DDFA-60F7-4D45-890D-462FE819FFAD}"/>
          </ac:spMkLst>
        </pc:spChg>
        <pc:spChg chg="mod">
          <ac:chgData name="Syphax Ait oubelli" userId="ecf726b1934da71b" providerId="LiveId" clId="{B71F60E7-0DDB-42E6-818B-77B87849ADF3}" dt="2021-08-29T10:06:56.083" v="4550" actId="206"/>
          <ac:spMkLst>
            <pc:docMk/>
            <pc:sldMk cId="829546539" sldId="378"/>
            <ac:spMk id="15" creationId="{4142EE73-A30C-495C-805E-EB00824F10E4}"/>
          </ac:spMkLst>
        </pc:spChg>
        <pc:spChg chg="add mod">
          <ac:chgData name="Syphax Ait oubelli" userId="ecf726b1934da71b" providerId="LiveId" clId="{B71F60E7-0DDB-42E6-818B-77B87849ADF3}" dt="2021-08-29T10:07:11.121" v="4552" actId="206"/>
          <ac:spMkLst>
            <pc:docMk/>
            <pc:sldMk cId="829546539" sldId="378"/>
            <ac:spMk id="16" creationId="{4738E0FE-B6C3-45BA-8C30-1D04940E7CD3}"/>
          </ac:spMkLst>
        </pc:spChg>
        <pc:spChg chg="add mod">
          <ac:chgData name="Syphax Ait oubelli" userId="ecf726b1934da71b" providerId="LiveId" clId="{B71F60E7-0DDB-42E6-818B-77B87849ADF3}" dt="2021-08-29T00:03:45.752" v="1955" actId="20577"/>
          <ac:spMkLst>
            <pc:docMk/>
            <pc:sldMk cId="829546539" sldId="378"/>
            <ac:spMk id="18" creationId="{81D0D9EA-595C-4DDF-9947-9DF89548F99B}"/>
          </ac:spMkLst>
        </pc:spChg>
        <pc:spChg chg="add mod">
          <ac:chgData name="Syphax Ait oubelli" userId="ecf726b1934da71b" providerId="LiveId" clId="{B71F60E7-0DDB-42E6-818B-77B87849ADF3}" dt="2021-08-29T00:04:29.776" v="1967" actId="207"/>
          <ac:spMkLst>
            <pc:docMk/>
            <pc:sldMk cId="829546539" sldId="378"/>
            <ac:spMk id="19" creationId="{99C4DADF-0A6F-42FC-861B-44D3E8C74A75}"/>
          </ac:spMkLst>
        </pc:spChg>
        <pc:spChg chg="add mod">
          <ac:chgData name="Syphax Ait oubelli" userId="ecf726b1934da71b" providerId="LiveId" clId="{B71F60E7-0DDB-42E6-818B-77B87849ADF3}" dt="2021-08-29T10:07:22.497" v="4554" actId="1076"/>
          <ac:spMkLst>
            <pc:docMk/>
            <pc:sldMk cId="829546539" sldId="378"/>
            <ac:spMk id="20" creationId="{74A9BC50-90D3-4514-8CB6-36B809384F98}"/>
          </ac:spMkLst>
        </pc:spChg>
        <pc:spChg chg="del">
          <ac:chgData name="Syphax Ait oubelli" userId="ecf726b1934da71b" providerId="LiveId" clId="{B71F60E7-0DDB-42E6-818B-77B87849ADF3}" dt="2021-08-28T23:59:29.147" v="1869" actId="478"/>
          <ac:spMkLst>
            <pc:docMk/>
            <pc:sldMk cId="829546539" sldId="378"/>
            <ac:spMk id="175" creationId="{B2A7C1D2-8004-46D2-A579-878B6B856B34}"/>
          </ac:spMkLst>
        </pc:spChg>
        <pc:spChg chg="del">
          <ac:chgData name="Syphax Ait oubelli" userId="ecf726b1934da71b" providerId="LiveId" clId="{B71F60E7-0DDB-42E6-818B-77B87849ADF3}" dt="2021-08-28T23:59:29.147" v="1869" actId="478"/>
          <ac:spMkLst>
            <pc:docMk/>
            <pc:sldMk cId="829546539" sldId="378"/>
            <ac:spMk id="176" creationId="{16EE5B9F-8C51-405A-B9A0-CC45357DA659}"/>
          </ac:spMkLst>
        </pc:spChg>
        <pc:spChg chg="del">
          <ac:chgData name="Syphax Ait oubelli" userId="ecf726b1934da71b" providerId="LiveId" clId="{B71F60E7-0DDB-42E6-818B-77B87849ADF3}" dt="2021-08-28T23:59:29.147" v="1869" actId="478"/>
          <ac:spMkLst>
            <pc:docMk/>
            <pc:sldMk cId="829546539" sldId="378"/>
            <ac:spMk id="177" creationId="{6CFFF3C5-D94C-4325-9680-8DBB13B9B51A}"/>
          </ac:spMkLst>
        </pc:spChg>
        <pc:spChg chg="del">
          <ac:chgData name="Syphax Ait oubelli" userId="ecf726b1934da71b" providerId="LiveId" clId="{B71F60E7-0DDB-42E6-818B-77B87849ADF3}" dt="2021-08-28T23:59:29.147" v="1869" actId="478"/>
          <ac:spMkLst>
            <pc:docMk/>
            <pc:sldMk cId="829546539" sldId="378"/>
            <ac:spMk id="178" creationId="{3053BE4C-F39E-4AF6-A5F7-226549BCFD98}"/>
          </ac:spMkLst>
        </pc:spChg>
        <pc:spChg chg="del">
          <ac:chgData name="Syphax Ait oubelli" userId="ecf726b1934da71b" providerId="LiveId" clId="{B71F60E7-0DDB-42E6-818B-77B87849ADF3}" dt="2021-08-28T23:59:29.147" v="1869" actId="478"/>
          <ac:spMkLst>
            <pc:docMk/>
            <pc:sldMk cId="829546539" sldId="378"/>
            <ac:spMk id="179" creationId="{0AE5C557-8563-4F7F-911B-C0320EC34F81}"/>
          </ac:spMkLst>
        </pc:spChg>
      </pc:sldChg>
      <pc:sldChg chg="addSp modSp add mod ord">
        <pc:chgData name="Syphax Ait oubelli" userId="ecf726b1934da71b" providerId="LiveId" clId="{B71F60E7-0DDB-42E6-818B-77B87849ADF3}" dt="2021-08-29T00:09:08.014" v="2075" actId="207"/>
        <pc:sldMkLst>
          <pc:docMk/>
          <pc:sldMk cId="847740859" sldId="379"/>
        </pc:sldMkLst>
        <pc:spChg chg="add mod">
          <ac:chgData name="Syphax Ait oubelli" userId="ecf726b1934da71b" providerId="LiveId" clId="{B71F60E7-0DDB-42E6-818B-77B87849ADF3}" dt="2021-08-29T00:09:08.014" v="2075" actId="207"/>
          <ac:spMkLst>
            <pc:docMk/>
            <pc:sldMk cId="847740859" sldId="379"/>
            <ac:spMk id="2" creationId="{1D8C653D-C082-4CE2-AC2C-67E608E75A4F}"/>
          </ac:spMkLst>
        </pc:spChg>
        <pc:spChg chg="mod">
          <ac:chgData name="Syphax Ait oubelli" userId="ecf726b1934da71b" providerId="LiveId" clId="{B71F60E7-0DDB-42E6-818B-77B87849ADF3}" dt="2021-08-29T00:07:09.230" v="1975" actId="1076"/>
          <ac:spMkLst>
            <pc:docMk/>
            <pc:sldMk cId="847740859" sldId="379"/>
            <ac:spMk id="3" creationId="{636DD881-8E6B-4DA4-8F8B-AE6C68DFAB8D}"/>
          </ac:spMkLst>
        </pc:spChg>
        <pc:spChg chg="add mod">
          <ac:chgData name="Syphax Ait oubelli" userId="ecf726b1934da71b" providerId="LiveId" clId="{B71F60E7-0DDB-42E6-818B-77B87849ADF3}" dt="2021-08-29T00:08:09.312" v="2007" actId="12788"/>
          <ac:spMkLst>
            <pc:docMk/>
            <pc:sldMk cId="847740859" sldId="379"/>
            <ac:spMk id="8" creationId="{E1D5221C-C18C-4DC2-9B19-6E5AA0DE6392}"/>
          </ac:spMkLst>
        </pc:spChg>
        <pc:spChg chg="add mod">
          <ac:chgData name="Syphax Ait oubelli" userId="ecf726b1934da71b" providerId="LiveId" clId="{B71F60E7-0DDB-42E6-818B-77B87849ADF3}" dt="2021-08-29T00:08:18.107" v="2010" actId="14100"/>
          <ac:spMkLst>
            <pc:docMk/>
            <pc:sldMk cId="847740859" sldId="379"/>
            <ac:spMk id="9" creationId="{B0700CF4-C665-4DC7-98B6-5A94E7D73B6B}"/>
          </ac:spMkLst>
        </pc:spChg>
        <pc:spChg chg="add mod">
          <ac:chgData name="Syphax Ait oubelli" userId="ecf726b1934da71b" providerId="LiveId" clId="{B71F60E7-0DDB-42E6-818B-77B87849ADF3}" dt="2021-08-29T00:08:27.667" v="2022" actId="1076"/>
          <ac:spMkLst>
            <pc:docMk/>
            <pc:sldMk cId="847740859" sldId="379"/>
            <ac:spMk id="10" creationId="{B0AA0CAC-4275-4032-A901-387D5BA1DB89}"/>
          </ac:spMkLst>
        </pc:spChg>
        <pc:spChg chg="mod">
          <ac:chgData name="Syphax Ait oubelli" userId="ecf726b1934da71b" providerId="LiveId" clId="{B71F60E7-0DDB-42E6-818B-77B87849ADF3}" dt="2021-08-29T00:07:09.230" v="1975" actId="1076"/>
          <ac:spMkLst>
            <pc:docMk/>
            <pc:sldMk cId="847740859" sldId="379"/>
            <ac:spMk id="175" creationId="{B2A7C1D2-8004-46D2-A579-878B6B856B34}"/>
          </ac:spMkLst>
        </pc:spChg>
        <pc:spChg chg="mod">
          <ac:chgData name="Syphax Ait oubelli" userId="ecf726b1934da71b" providerId="LiveId" clId="{B71F60E7-0DDB-42E6-818B-77B87849ADF3}" dt="2021-08-29T00:07:09.230" v="1975" actId="1076"/>
          <ac:spMkLst>
            <pc:docMk/>
            <pc:sldMk cId="847740859" sldId="379"/>
            <ac:spMk id="176" creationId="{16EE5B9F-8C51-405A-B9A0-CC45357DA659}"/>
          </ac:spMkLst>
        </pc:spChg>
        <pc:spChg chg="mod">
          <ac:chgData name="Syphax Ait oubelli" userId="ecf726b1934da71b" providerId="LiveId" clId="{B71F60E7-0DDB-42E6-818B-77B87849ADF3}" dt="2021-08-29T00:07:09.230" v="1975" actId="1076"/>
          <ac:spMkLst>
            <pc:docMk/>
            <pc:sldMk cId="847740859" sldId="379"/>
            <ac:spMk id="177" creationId="{6CFFF3C5-D94C-4325-9680-8DBB13B9B51A}"/>
          </ac:spMkLst>
        </pc:spChg>
        <pc:spChg chg="mod">
          <ac:chgData name="Syphax Ait oubelli" userId="ecf726b1934da71b" providerId="LiveId" clId="{B71F60E7-0DDB-42E6-818B-77B87849ADF3}" dt="2021-08-29T00:07:09.230" v="1975" actId="1076"/>
          <ac:spMkLst>
            <pc:docMk/>
            <pc:sldMk cId="847740859" sldId="379"/>
            <ac:spMk id="178" creationId="{3053BE4C-F39E-4AF6-A5F7-226549BCFD98}"/>
          </ac:spMkLst>
        </pc:spChg>
        <pc:spChg chg="mod">
          <ac:chgData name="Syphax Ait oubelli" userId="ecf726b1934da71b" providerId="LiveId" clId="{B71F60E7-0DDB-42E6-818B-77B87849ADF3}" dt="2021-08-29T00:07:09.230" v="1975" actId="1076"/>
          <ac:spMkLst>
            <pc:docMk/>
            <pc:sldMk cId="847740859" sldId="379"/>
            <ac:spMk id="179" creationId="{0AE5C557-8563-4F7F-911B-C0320EC34F81}"/>
          </ac:spMkLst>
        </pc:spChg>
      </pc:sldChg>
      <pc:sldChg chg="del">
        <pc:chgData name="Syphax Ait oubelli" userId="ecf726b1934da71b" providerId="LiveId" clId="{B71F60E7-0DDB-42E6-818B-77B87849ADF3}" dt="2021-08-28T18:08:13.376" v="0" actId="47"/>
        <pc:sldMkLst>
          <pc:docMk/>
          <pc:sldMk cId="2589190538" sldId="379"/>
        </pc:sldMkLst>
      </pc:sldChg>
      <pc:sldChg chg="addSp delSp modSp add mod">
        <pc:chgData name="Syphax Ait oubelli" userId="ecf726b1934da71b" providerId="LiveId" clId="{B71F60E7-0DDB-42E6-818B-77B87849ADF3}" dt="2021-08-29T00:11:16.664" v="2159" actId="1076"/>
        <pc:sldMkLst>
          <pc:docMk/>
          <pc:sldMk cId="726586084" sldId="380"/>
        </pc:sldMkLst>
        <pc:spChg chg="mod">
          <ac:chgData name="Syphax Ait oubelli" userId="ecf726b1934da71b" providerId="LiveId" clId="{B71F60E7-0DDB-42E6-818B-77B87849ADF3}" dt="2021-08-29T00:11:16.664" v="2159" actId="1076"/>
          <ac:spMkLst>
            <pc:docMk/>
            <pc:sldMk cId="726586084" sldId="380"/>
            <ac:spMk id="2" creationId="{1D8C653D-C082-4CE2-AC2C-67E608E75A4F}"/>
          </ac:spMkLst>
        </pc:spChg>
        <pc:spChg chg="del">
          <ac:chgData name="Syphax Ait oubelli" userId="ecf726b1934da71b" providerId="LiveId" clId="{B71F60E7-0DDB-42E6-818B-77B87849ADF3}" dt="2021-08-29T00:10:09.285" v="2077" actId="478"/>
          <ac:spMkLst>
            <pc:docMk/>
            <pc:sldMk cId="726586084" sldId="380"/>
            <ac:spMk id="3" creationId="{636DD881-8E6B-4DA4-8F8B-AE6C68DFAB8D}"/>
          </ac:spMkLst>
        </pc:spChg>
        <pc:spChg chg="del">
          <ac:chgData name="Syphax Ait oubelli" userId="ecf726b1934da71b" providerId="LiveId" clId="{B71F60E7-0DDB-42E6-818B-77B87849ADF3}" dt="2021-08-29T00:10:09.285" v="2077" actId="478"/>
          <ac:spMkLst>
            <pc:docMk/>
            <pc:sldMk cId="726586084" sldId="380"/>
            <ac:spMk id="8" creationId="{E1D5221C-C18C-4DC2-9B19-6E5AA0DE6392}"/>
          </ac:spMkLst>
        </pc:spChg>
        <pc:spChg chg="del">
          <ac:chgData name="Syphax Ait oubelli" userId="ecf726b1934da71b" providerId="LiveId" clId="{B71F60E7-0DDB-42E6-818B-77B87849ADF3}" dt="2021-08-29T00:10:09.285" v="2077" actId="478"/>
          <ac:spMkLst>
            <pc:docMk/>
            <pc:sldMk cId="726586084" sldId="380"/>
            <ac:spMk id="9" creationId="{B0700CF4-C665-4DC7-98B6-5A94E7D73B6B}"/>
          </ac:spMkLst>
        </pc:spChg>
        <pc:spChg chg="del">
          <ac:chgData name="Syphax Ait oubelli" userId="ecf726b1934da71b" providerId="LiveId" clId="{B71F60E7-0DDB-42E6-818B-77B87849ADF3}" dt="2021-08-29T00:10:09.285" v="2077" actId="478"/>
          <ac:spMkLst>
            <pc:docMk/>
            <pc:sldMk cId="726586084" sldId="380"/>
            <ac:spMk id="10" creationId="{B0AA0CAC-4275-4032-A901-387D5BA1DB89}"/>
          </ac:spMkLst>
        </pc:spChg>
        <pc:spChg chg="add mod">
          <ac:chgData name="Syphax Ait oubelli" userId="ecf726b1934da71b" providerId="LiveId" clId="{B71F60E7-0DDB-42E6-818B-77B87849ADF3}" dt="2021-08-29T00:11:16.664" v="2159" actId="1076"/>
          <ac:spMkLst>
            <pc:docMk/>
            <pc:sldMk cId="726586084" sldId="380"/>
            <ac:spMk id="12" creationId="{57A67FBC-6CD6-41DD-B3E7-D9CA3025395A}"/>
          </ac:spMkLst>
        </pc:spChg>
        <pc:spChg chg="add mod">
          <ac:chgData name="Syphax Ait oubelli" userId="ecf726b1934da71b" providerId="LiveId" clId="{B71F60E7-0DDB-42E6-818B-77B87849ADF3}" dt="2021-08-29T00:11:16.664" v="2159" actId="1076"/>
          <ac:spMkLst>
            <pc:docMk/>
            <pc:sldMk cId="726586084" sldId="380"/>
            <ac:spMk id="13" creationId="{64C1D654-17A1-4874-8F5C-A5F455EE6982}"/>
          </ac:spMkLst>
        </pc:spChg>
        <pc:spChg chg="del">
          <ac:chgData name="Syphax Ait oubelli" userId="ecf726b1934da71b" providerId="LiveId" clId="{B71F60E7-0DDB-42E6-818B-77B87849ADF3}" dt="2021-08-29T00:10:10.740" v="2078" actId="478"/>
          <ac:spMkLst>
            <pc:docMk/>
            <pc:sldMk cId="726586084" sldId="380"/>
            <ac:spMk id="175" creationId="{B2A7C1D2-8004-46D2-A579-878B6B856B34}"/>
          </ac:spMkLst>
        </pc:spChg>
        <pc:spChg chg="del">
          <ac:chgData name="Syphax Ait oubelli" userId="ecf726b1934da71b" providerId="LiveId" clId="{B71F60E7-0DDB-42E6-818B-77B87849ADF3}" dt="2021-08-29T00:10:09.285" v="2077" actId="478"/>
          <ac:spMkLst>
            <pc:docMk/>
            <pc:sldMk cId="726586084" sldId="380"/>
            <ac:spMk id="176" creationId="{16EE5B9F-8C51-405A-B9A0-CC45357DA659}"/>
          </ac:spMkLst>
        </pc:spChg>
        <pc:spChg chg="del">
          <ac:chgData name="Syphax Ait oubelli" userId="ecf726b1934da71b" providerId="LiveId" clId="{B71F60E7-0DDB-42E6-818B-77B87849ADF3}" dt="2021-08-29T00:10:09.285" v="2077" actId="478"/>
          <ac:spMkLst>
            <pc:docMk/>
            <pc:sldMk cId="726586084" sldId="380"/>
            <ac:spMk id="177" creationId="{6CFFF3C5-D94C-4325-9680-8DBB13B9B51A}"/>
          </ac:spMkLst>
        </pc:spChg>
        <pc:spChg chg="del">
          <ac:chgData name="Syphax Ait oubelli" userId="ecf726b1934da71b" providerId="LiveId" clId="{B71F60E7-0DDB-42E6-818B-77B87849ADF3}" dt="2021-08-29T00:10:09.285" v="2077" actId="478"/>
          <ac:spMkLst>
            <pc:docMk/>
            <pc:sldMk cId="726586084" sldId="380"/>
            <ac:spMk id="178" creationId="{3053BE4C-F39E-4AF6-A5F7-226549BCFD98}"/>
          </ac:spMkLst>
        </pc:spChg>
        <pc:spChg chg="del">
          <ac:chgData name="Syphax Ait oubelli" userId="ecf726b1934da71b" providerId="LiveId" clId="{B71F60E7-0DDB-42E6-818B-77B87849ADF3}" dt="2021-08-29T00:10:09.285" v="2077" actId="478"/>
          <ac:spMkLst>
            <pc:docMk/>
            <pc:sldMk cId="726586084" sldId="380"/>
            <ac:spMk id="179" creationId="{0AE5C557-8563-4F7F-911B-C0320EC34F81}"/>
          </ac:spMkLst>
        </pc:spChg>
      </pc:sldChg>
      <pc:sldChg chg="del">
        <pc:chgData name="Syphax Ait oubelli" userId="ecf726b1934da71b" providerId="LiveId" clId="{B71F60E7-0DDB-42E6-818B-77B87849ADF3}" dt="2021-08-28T18:08:13.376" v="0" actId="47"/>
        <pc:sldMkLst>
          <pc:docMk/>
          <pc:sldMk cId="3705832831" sldId="380"/>
        </pc:sldMkLst>
      </pc:sldChg>
      <pc:sldChg chg="del">
        <pc:chgData name="Syphax Ait oubelli" userId="ecf726b1934da71b" providerId="LiveId" clId="{B71F60E7-0DDB-42E6-818B-77B87849ADF3}" dt="2021-08-28T18:08:13.376" v="0" actId="47"/>
        <pc:sldMkLst>
          <pc:docMk/>
          <pc:sldMk cId="560190473" sldId="381"/>
        </pc:sldMkLst>
      </pc:sldChg>
      <pc:sldChg chg="add ord">
        <pc:chgData name="Syphax Ait oubelli" userId="ecf726b1934da71b" providerId="LiveId" clId="{B71F60E7-0DDB-42E6-818B-77B87849ADF3}" dt="2021-08-29T00:15:00.809" v="2162"/>
        <pc:sldMkLst>
          <pc:docMk/>
          <pc:sldMk cId="4101763229" sldId="381"/>
        </pc:sldMkLst>
      </pc:sldChg>
      <pc:sldChg chg="del">
        <pc:chgData name="Syphax Ait oubelli" userId="ecf726b1934da71b" providerId="LiveId" clId="{B71F60E7-0DDB-42E6-818B-77B87849ADF3}" dt="2021-08-28T18:08:13.376" v="0" actId="47"/>
        <pc:sldMkLst>
          <pc:docMk/>
          <pc:sldMk cId="2749185226" sldId="382"/>
        </pc:sldMkLst>
      </pc:sldChg>
      <pc:sldChg chg="addSp delSp modSp add mod">
        <pc:chgData name="Syphax Ait oubelli" userId="ecf726b1934da71b" providerId="LiveId" clId="{B71F60E7-0DDB-42E6-818B-77B87849ADF3}" dt="2021-08-29T00:40:56.001" v="2459" actId="1076"/>
        <pc:sldMkLst>
          <pc:docMk/>
          <pc:sldMk cId="3245718150" sldId="382"/>
        </pc:sldMkLst>
        <pc:spChg chg="add del mod">
          <ac:chgData name="Syphax Ait oubelli" userId="ecf726b1934da71b" providerId="LiveId" clId="{B71F60E7-0DDB-42E6-818B-77B87849ADF3}" dt="2021-08-29T00:22:39.618" v="2172"/>
          <ac:spMkLst>
            <pc:docMk/>
            <pc:sldMk cId="3245718150" sldId="382"/>
            <ac:spMk id="2" creationId="{4F971804-3862-415E-9907-9FA6F7CCEA54}"/>
          </ac:spMkLst>
        </pc:spChg>
        <pc:spChg chg="mod">
          <ac:chgData name="Syphax Ait oubelli" userId="ecf726b1934da71b" providerId="LiveId" clId="{B71F60E7-0DDB-42E6-818B-77B87849ADF3}" dt="2021-08-29T00:21:42.129" v="2164" actId="1076"/>
          <ac:spMkLst>
            <pc:docMk/>
            <pc:sldMk cId="3245718150" sldId="382"/>
            <ac:spMk id="3" creationId="{636DD881-8E6B-4DA4-8F8B-AE6C68DFAB8D}"/>
          </ac:spMkLst>
        </pc:spChg>
        <pc:spChg chg="add del">
          <ac:chgData name="Syphax Ait oubelli" userId="ecf726b1934da71b" providerId="LiveId" clId="{B71F60E7-0DDB-42E6-818B-77B87849ADF3}" dt="2021-08-29T00:22:39.642" v="2183"/>
          <ac:spMkLst>
            <pc:docMk/>
            <pc:sldMk cId="3245718150" sldId="382"/>
            <ac:spMk id="4" creationId="{8E2EE509-00FA-4C02-8AAF-AFE3D41ADE31}"/>
          </ac:spMkLst>
        </pc:spChg>
        <pc:spChg chg="add del">
          <ac:chgData name="Syphax Ait oubelli" userId="ecf726b1934da71b" providerId="LiveId" clId="{B71F60E7-0DDB-42E6-818B-77B87849ADF3}" dt="2021-08-29T00:22:39.666" v="2194"/>
          <ac:spMkLst>
            <pc:docMk/>
            <pc:sldMk cId="3245718150" sldId="382"/>
            <ac:spMk id="5" creationId="{C526BB15-6DDD-4804-8180-FA7FE8ADEE74}"/>
          </ac:spMkLst>
        </pc:spChg>
        <pc:spChg chg="add del">
          <ac:chgData name="Syphax Ait oubelli" userId="ecf726b1934da71b" providerId="LiveId" clId="{B71F60E7-0DDB-42E6-818B-77B87849ADF3}" dt="2021-08-29T00:22:39.677" v="2205"/>
          <ac:spMkLst>
            <pc:docMk/>
            <pc:sldMk cId="3245718150" sldId="382"/>
            <ac:spMk id="6" creationId="{965056C9-8907-4EA0-8645-A58CFB169F5F}"/>
          </ac:spMkLst>
        </pc:spChg>
        <pc:spChg chg="add del">
          <ac:chgData name="Syphax Ait oubelli" userId="ecf726b1934da71b" providerId="LiveId" clId="{B71F60E7-0DDB-42E6-818B-77B87849ADF3}" dt="2021-08-29T00:22:39.693" v="2216"/>
          <ac:spMkLst>
            <pc:docMk/>
            <pc:sldMk cId="3245718150" sldId="382"/>
            <ac:spMk id="7" creationId="{91C30590-EE8C-4570-A56E-41721E92C955}"/>
          </ac:spMkLst>
        </pc:spChg>
        <pc:spChg chg="add del">
          <ac:chgData name="Syphax Ait oubelli" userId="ecf726b1934da71b" providerId="LiveId" clId="{B71F60E7-0DDB-42E6-818B-77B87849ADF3}" dt="2021-08-29T00:22:39.709" v="2227"/>
          <ac:spMkLst>
            <pc:docMk/>
            <pc:sldMk cId="3245718150" sldId="382"/>
            <ac:spMk id="8" creationId="{4123E7D0-E432-40C3-8D66-9A81D439D2B9}"/>
          </ac:spMkLst>
        </pc:spChg>
        <pc:spChg chg="add del mod">
          <ac:chgData name="Syphax Ait oubelli" userId="ecf726b1934da71b" providerId="LiveId" clId="{B71F60E7-0DDB-42E6-818B-77B87849ADF3}" dt="2021-08-29T00:22:39.642" v="2183"/>
          <ac:spMkLst>
            <pc:docMk/>
            <pc:sldMk cId="3245718150" sldId="382"/>
            <ac:spMk id="9" creationId="{36C31FD3-79B0-4B97-B6FC-F05D7F85C9C8}"/>
          </ac:spMkLst>
        </pc:spChg>
        <pc:spChg chg="add del">
          <ac:chgData name="Syphax Ait oubelli" userId="ecf726b1934da71b" providerId="LiveId" clId="{B71F60E7-0DDB-42E6-818B-77B87849ADF3}" dt="2021-08-29T00:22:39.728" v="2238"/>
          <ac:spMkLst>
            <pc:docMk/>
            <pc:sldMk cId="3245718150" sldId="382"/>
            <ac:spMk id="10" creationId="{6ED31982-42BE-4AEE-89DA-8259085914D8}"/>
          </ac:spMkLst>
        </pc:spChg>
        <pc:spChg chg="mod">
          <ac:chgData name="Syphax Ait oubelli" userId="ecf726b1934da71b" providerId="LiveId" clId="{B71F60E7-0DDB-42E6-818B-77B87849ADF3}" dt="2021-08-29T00:40:56.001" v="2459" actId="1076"/>
          <ac:spMkLst>
            <pc:docMk/>
            <pc:sldMk cId="3245718150" sldId="382"/>
            <ac:spMk id="11" creationId="{86A2485A-3B3C-4680-B713-1B7505EE3158}"/>
          </ac:spMkLst>
        </pc:spChg>
        <pc:spChg chg="add del mod">
          <ac:chgData name="Syphax Ait oubelli" userId="ecf726b1934da71b" providerId="LiveId" clId="{B71F60E7-0DDB-42E6-818B-77B87849ADF3}" dt="2021-08-29T00:22:39.666" v="2194"/>
          <ac:spMkLst>
            <pc:docMk/>
            <pc:sldMk cId="3245718150" sldId="382"/>
            <ac:spMk id="12" creationId="{3E5BA717-1EA9-4BF3-ADA3-D21B123907F0}"/>
          </ac:spMkLst>
        </pc:spChg>
        <pc:spChg chg="add del">
          <ac:chgData name="Syphax Ait oubelli" userId="ecf726b1934da71b" providerId="LiveId" clId="{B71F60E7-0DDB-42E6-818B-77B87849ADF3}" dt="2021-08-29T00:22:39.742" v="2249"/>
          <ac:spMkLst>
            <pc:docMk/>
            <pc:sldMk cId="3245718150" sldId="382"/>
            <ac:spMk id="13" creationId="{091CEBCE-A69C-4B44-BF41-BBD37A7489BE}"/>
          </ac:spMkLst>
        </pc:spChg>
        <pc:spChg chg="mod">
          <ac:chgData name="Syphax Ait oubelli" userId="ecf726b1934da71b" providerId="LiveId" clId="{B71F60E7-0DDB-42E6-818B-77B87849ADF3}" dt="2021-08-29T00:40:56.001" v="2459" actId="1076"/>
          <ac:spMkLst>
            <pc:docMk/>
            <pc:sldMk cId="3245718150" sldId="382"/>
            <ac:spMk id="14" creationId="{6DA831B8-043F-4860-BEB5-EB75798EA541}"/>
          </ac:spMkLst>
        </pc:spChg>
        <pc:spChg chg="add del mod">
          <ac:chgData name="Syphax Ait oubelli" userId="ecf726b1934da71b" providerId="LiveId" clId="{B71F60E7-0DDB-42E6-818B-77B87849ADF3}" dt="2021-08-29T00:22:39.677" v="2205"/>
          <ac:spMkLst>
            <pc:docMk/>
            <pc:sldMk cId="3245718150" sldId="382"/>
            <ac:spMk id="15" creationId="{47227B5B-E450-4D4F-85E9-EC758CB9BB34}"/>
          </ac:spMkLst>
        </pc:spChg>
        <pc:spChg chg="add del">
          <ac:chgData name="Syphax Ait oubelli" userId="ecf726b1934da71b" providerId="LiveId" clId="{B71F60E7-0DDB-42E6-818B-77B87849ADF3}" dt="2021-08-29T00:22:39.756" v="2260"/>
          <ac:spMkLst>
            <pc:docMk/>
            <pc:sldMk cId="3245718150" sldId="382"/>
            <ac:spMk id="16" creationId="{9E092A07-67E2-4DB3-88FA-E418C17B9D92}"/>
          </ac:spMkLst>
        </pc:spChg>
        <pc:spChg chg="mod">
          <ac:chgData name="Syphax Ait oubelli" userId="ecf726b1934da71b" providerId="LiveId" clId="{B71F60E7-0DDB-42E6-818B-77B87849ADF3}" dt="2021-08-29T00:40:56.001" v="2459" actId="1076"/>
          <ac:spMkLst>
            <pc:docMk/>
            <pc:sldMk cId="3245718150" sldId="382"/>
            <ac:spMk id="17" creationId="{1B7117B7-D360-44CD-8976-E2F664B1E353}"/>
          </ac:spMkLst>
        </pc:spChg>
        <pc:spChg chg="add del mod">
          <ac:chgData name="Syphax Ait oubelli" userId="ecf726b1934da71b" providerId="LiveId" clId="{B71F60E7-0DDB-42E6-818B-77B87849ADF3}" dt="2021-08-29T00:22:39.693" v="2216"/>
          <ac:spMkLst>
            <pc:docMk/>
            <pc:sldMk cId="3245718150" sldId="382"/>
            <ac:spMk id="18" creationId="{E47D55A3-A988-4FB5-9994-8A63B9C92042}"/>
          </ac:spMkLst>
        </pc:spChg>
        <pc:spChg chg="add del">
          <ac:chgData name="Syphax Ait oubelli" userId="ecf726b1934da71b" providerId="LiveId" clId="{B71F60E7-0DDB-42E6-818B-77B87849ADF3}" dt="2021-08-29T00:22:39.772" v="2271"/>
          <ac:spMkLst>
            <pc:docMk/>
            <pc:sldMk cId="3245718150" sldId="382"/>
            <ac:spMk id="19" creationId="{7607B7EC-C9EB-48F6-9FDB-B456135588B1}"/>
          </ac:spMkLst>
        </pc:spChg>
        <pc:spChg chg="mod">
          <ac:chgData name="Syphax Ait oubelli" userId="ecf726b1934da71b" providerId="LiveId" clId="{B71F60E7-0DDB-42E6-818B-77B87849ADF3}" dt="2021-08-29T00:40:56.001" v="2459" actId="1076"/>
          <ac:spMkLst>
            <pc:docMk/>
            <pc:sldMk cId="3245718150" sldId="382"/>
            <ac:spMk id="20" creationId="{DF7313AB-10F9-41FB-9A71-A27AAF75BA2A}"/>
          </ac:spMkLst>
        </pc:spChg>
        <pc:spChg chg="add del mod">
          <ac:chgData name="Syphax Ait oubelli" userId="ecf726b1934da71b" providerId="LiveId" clId="{B71F60E7-0DDB-42E6-818B-77B87849ADF3}" dt="2021-08-29T00:22:39.709" v="2227"/>
          <ac:spMkLst>
            <pc:docMk/>
            <pc:sldMk cId="3245718150" sldId="382"/>
            <ac:spMk id="21" creationId="{91AFD762-CF83-4F2D-9201-B49ADDD4B4A6}"/>
          </ac:spMkLst>
        </pc:spChg>
        <pc:spChg chg="add del">
          <ac:chgData name="Syphax Ait oubelli" userId="ecf726b1934da71b" providerId="LiveId" clId="{B71F60E7-0DDB-42E6-818B-77B87849ADF3}" dt="2021-08-29T00:22:39.788" v="2282"/>
          <ac:spMkLst>
            <pc:docMk/>
            <pc:sldMk cId="3245718150" sldId="382"/>
            <ac:spMk id="22" creationId="{2DE6F7B7-7393-41A6-8A6B-FD37B8151AFA}"/>
          </ac:spMkLst>
        </pc:spChg>
        <pc:spChg chg="mod">
          <ac:chgData name="Syphax Ait oubelli" userId="ecf726b1934da71b" providerId="LiveId" clId="{B71F60E7-0DDB-42E6-818B-77B87849ADF3}" dt="2021-08-29T00:40:56.001" v="2459" actId="1076"/>
          <ac:spMkLst>
            <pc:docMk/>
            <pc:sldMk cId="3245718150" sldId="382"/>
            <ac:spMk id="23" creationId="{A5C443B3-1AD1-4D08-868C-B2E561B8350D}"/>
          </ac:spMkLst>
        </pc:spChg>
        <pc:spChg chg="add del mod">
          <ac:chgData name="Syphax Ait oubelli" userId="ecf726b1934da71b" providerId="LiveId" clId="{B71F60E7-0DDB-42E6-818B-77B87849ADF3}" dt="2021-08-29T00:22:39.728" v="2238"/>
          <ac:spMkLst>
            <pc:docMk/>
            <pc:sldMk cId="3245718150" sldId="382"/>
            <ac:spMk id="24" creationId="{BC979013-0F91-4752-83A3-37391BF0D72C}"/>
          </ac:spMkLst>
        </pc:spChg>
        <pc:spChg chg="add del">
          <ac:chgData name="Syphax Ait oubelli" userId="ecf726b1934da71b" providerId="LiveId" clId="{B71F60E7-0DDB-42E6-818B-77B87849ADF3}" dt="2021-08-29T00:22:39.803" v="2293"/>
          <ac:spMkLst>
            <pc:docMk/>
            <pc:sldMk cId="3245718150" sldId="382"/>
            <ac:spMk id="25" creationId="{38F65A97-1253-4FE8-B534-F55FAAF144B1}"/>
          </ac:spMkLst>
        </pc:spChg>
        <pc:spChg chg="mod">
          <ac:chgData name="Syphax Ait oubelli" userId="ecf726b1934da71b" providerId="LiveId" clId="{B71F60E7-0DDB-42E6-818B-77B87849ADF3}" dt="2021-08-29T00:40:56.001" v="2459" actId="1076"/>
          <ac:spMkLst>
            <pc:docMk/>
            <pc:sldMk cId="3245718150" sldId="382"/>
            <ac:spMk id="26" creationId="{B20DA67B-B3A6-4839-8908-64C7A4BC759C}"/>
          </ac:spMkLst>
        </pc:spChg>
        <pc:spChg chg="add del mod">
          <ac:chgData name="Syphax Ait oubelli" userId="ecf726b1934da71b" providerId="LiveId" clId="{B71F60E7-0DDB-42E6-818B-77B87849ADF3}" dt="2021-08-29T00:22:39.742" v="2249"/>
          <ac:spMkLst>
            <pc:docMk/>
            <pc:sldMk cId="3245718150" sldId="382"/>
            <ac:spMk id="27" creationId="{1B08C25E-FF10-436C-9B1A-FF49B59E9A67}"/>
          </ac:spMkLst>
        </pc:spChg>
        <pc:spChg chg="add del">
          <ac:chgData name="Syphax Ait oubelli" userId="ecf726b1934da71b" providerId="LiveId" clId="{B71F60E7-0DDB-42E6-818B-77B87849ADF3}" dt="2021-08-29T00:22:39.820" v="2304"/>
          <ac:spMkLst>
            <pc:docMk/>
            <pc:sldMk cId="3245718150" sldId="382"/>
            <ac:spMk id="28" creationId="{5221E745-E912-4607-B1D0-23D4C79C0067}"/>
          </ac:spMkLst>
        </pc:spChg>
        <pc:spChg chg="mod">
          <ac:chgData name="Syphax Ait oubelli" userId="ecf726b1934da71b" providerId="LiveId" clId="{B71F60E7-0DDB-42E6-818B-77B87849ADF3}" dt="2021-08-29T00:40:56.001" v="2459" actId="1076"/>
          <ac:spMkLst>
            <pc:docMk/>
            <pc:sldMk cId="3245718150" sldId="382"/>
            <ac:spMk id="29" creationId="{4D38C6FC-5392-4205-B607-A992C2BEFFBA}"/>
          </ac:spMkLst>
        </pc:spChg>
        <pc:spChg chg="add del mod">
          <ac:chgData name="Syphax Ait oubelli" userId="ecf726b1934da71b" providerId="LiveId" clId="{B71F60E7-0DDB-42E6-818B-77B87849ADF3}" dt="2021-08-29T00:22:39.756" v="2260"/>
          <ac:spMkLst>
            <pc:docMk/>
            <pc:sldMk cId="3245718150" sldId="382"/>
            <ac:spMk id="30" creationId="{119D8029-BB87-4BEE-8446-1E3D3AC993B4}"/>
          </ac:spMkLst>
        </pc:spChg>
        <pc:spChg chg="add del">
          <ac:chgData name="Syphax Ait oubelli" userId="ecf726b1934da71b" providerId="LiveId" clId="{B71F60E7-0DDB-42E6-818B-77B87849ADF3}" dt="2021-08-29T00:22:39.837" v="2315"/>
          <ac:spMkLst>
            <pc:docMk/>
            <pc:sldMk cId="3245718150" sldId="382"/>
            <ac:spMk id="31" creationId="{5FF60592-13C5-4333-ABF7-164B31FA53D9}"/>
          </ac:spMkLst>
        </pc:spChg>
        <pc:spChg chg="mod">
          <ac:chgData name="Syphax Ait oubelli" userId="ecf726b1934da71b" providerId="LiveId" clId="{B71F60E7-0DDB-42E6-818B-77B87849ADF3}" dt="2021-08-29T00:40:56.001" v="2459" actId="1076"/>
          <ac:spMkLst>
            <pc:docMk/>
            <pc:sldMk cId="3245718150" sldId="382"/>
            <ac:spMk id="32" creationId="{B822F56F-1326-4F16-AE96-67FE1236D2EC}"/>
          </ac:spMkLst>
        </pc:spChg>
        <pc:spChg chg="add del mod">
          <ac:chgData name="Syphax Ait oubelli" userId="ecf726b1934da71b" providerId="LiveId" clId="{B71F60E7-0DDB-42E6-818B-77B87849ADF3}" dt="2021-08-29T00:22:39.772" v="2271"/>
          <ac:spMkLst>
            <pc:docMk/>
            <pc:sldMk cId="3245718150" sldId="382"/>
            <ac:spMk id="33" creationId="{2CDB6333-931D-428E-851C-55E247303AB5}"/>
          </ac:spMkLst>
        </pc:spChg>
        <pc:spChg chg="add del">
          <ac:chgData name="Syphax Ait oubelli" userId="ecf726b1934da71b" providerId="LiveId" clId="{B71F60E7-0DDB-42E6-818B-77B87849ADF3}" dt="2021-08-29T00:22:39.850" v="2326"/>
          <ac:spMkLst>
            <pc:docMk/>
            <pc:sldMk cId="3245718150" sldId="382"/>
            <ac:spMk id="34" creationId="{478C611F-62F8-4285-894C-80658A821DDE}"/>
          </ac:spMkLst>
        </pc:spChg>
        <pc:spChg chg="mod">
          <ac:chgData name="Syphax Ait oubelli" userId="ecf726b1934da71b" providerId="LiveId" clId="{B71F60E7-0DDB-42E6-818B-77B87849ADF3}" dt="2021-08-29T00:40:56.001" v="2459" actId="1076"/>
          <ac:spMkLst>
            <pc:docMk/>
            <pc:sldMk cId="3245718150" sldId="382"/>
            <ac:spMk id="35" creationId="{729E0640-DABF-4994-A4F9-80DF96AA53D1}"/>
          </ac:spMkLst>
        </pc:spChg>
        <pc:spChg chg="add del mod">
          <ac:chgData name="Syphax Ait oubelli" userId="ecf726b1934da71b" providerId="LiveId" clId="{B71F60E7-0DDB-42E6-818B-77B87849ADF3}" dt="2021-08-29T00:22:39.788" v="2282"/>
          <ac:spMkLst>
            <pc:docMk/>
            <pc:sldMk cId="3245718150" sldId="382"/>
            <ac:spMk id="36" creationId="{0B3FBD65-8615-43E9-A0D0-1FD48E611F58}"/>
          </ac:spMkLst>
        </pc:spChg>
        <pc:spChg chg="add del">
          <ac:chgData name="Syphax Ait oubelli" userId="ecf726b1934da71b" providerId="LiveId" clId="{B71F60E7-0DDB-42E6-818B-77B87849ADF3}" dt="2021-08-29T00:22:39.866" v="2337"/>
          <ac:spMkLst>
            <pc:docMk/>
            <pc:sldMk cId="3245718150" sldId="382"/>
            <ac:spMk id="37" creationId="{B3A286E7-ADAF-465E-A018-1803C5427234}"/>
          </ac:spMkLst>
        </pc:spChg>
        <pc:spChg chg="mod">
          <ac:chgData name="Syphax Ait oubelli" userId="ecf726b1934da71b" providerId="LiveId" clId="{B71F60E7-0DDB-42E6-818B-77B87849ADF3}" dt="2021-08-29T00:40:56.001" v="2459" actId="1076"/>
          <ac:spMkLst>
            <pc:docMk/>
            <pc:sldMk cId="3245718150" sldId="382"/>
            <ac:spMk id="38" creationId="{33B0E2A2-960A-452F-8B48-5ABBC3975BB9}"/>
          </ac:spMkLst>
        </pc:spChg>
        <pc:spChg chg="add del mod">
          <ac:chgData name="Syphax Ait oubelli" userId="ecf726b1934da71b" providerId="LiveId" clId="{B71F60E7-0DDB-42E6-818B-77B87849ADF3}" dt="2021-08-29T00:22:39.803" v="2293"/>
          <ac:spMkLst>
            <pc:docMk/>
            <pc:sldMk cId="3245718150" sldId="382"/>
            <ac:spMk id="39" creationId="{DB180618-3F56-412E-BCC1-3252ADF4CF3D}"/>
          </ac:spMkLst>
        </pc:spChg>
        <pc:spChg chg="add del">
          <ac:chgData name="Syphax Ait oubelli" userId="ecf726b1934da71b" providerId="LiveId" clId="{B71F60E7-0DDB-42E6-818B-77B87849ADF3}" dt="2021-08-29T00:22:39.881" v="2348"/>
          <ac:spMkLst>
            <pc:docMk/>
            <pc:sldMk cId="3245718150" sldId="382"/>
            <ac:spMk id="40" creationId="{A8B97FBC-C6E5-4E27-936C-E78C5C24DCD6}"/>
          </ac:spMkLst>
        </pc:spChg>
        <pc:spChg chg="mod">
          <ac:chgData name="Syphax Ait oubelli" userId="ecf726b1934da71b" providerId="LiveId" clId="{B71F60E7-0DDB-42E6-818B-77B87849ADF3}" dt="2021-08-29T00:40:56.001" v="2459" actId="1076"/>
          <ac:spMkLst>
            <pc:docMk/>
            <pc:sldMk cId="3245718150" sldId="382"/>
            <ac:spMk id="41" creationId="{65C126FD-F59E-4CB4-92F1-523C440EEDFA}"/>
          </ac:spMkLst>
        </pc:spChg>
        <pc:spChg chg="add del mod">
          <ac:chgData name="Syphax Ait oubelli" userId="ecf726b1934da71b" providerId="LiveId" clId="{B71F60E7-0DDB-42E6-818B-77B87849ADF3}" dt="2021-08-29T00:22:39.820" v="2304"/>
          <ac:spMkLst>
            <pc:docMk/>
            <pc:sldMk cId="3245718150" sldId="382"/>
            <ac:spMk id="42" creationId="{B9C7B529-9BC8-4331-A9DB-EE4252CEE7F7}"/>
          </ac:spMkLst>
        </pc:spChg>
        <pc:spChg chg="add del">
          <ac:chgData name="Syphax Ait oubelli" userId="ecf726b1934da71b" providerId="LiveId" clId="{B71F60E7-0DDB-42E6-818B-77B87849ADF3}" dt="2021-08-29T00:22:39.896" v="2359"/>
          <ac:spMkLst>
            <pc:docMk/>
            <pc:sldMk cId="3245718150" sldId="382"/>
            <ac:spMk id="43" creationId="{D5C0F3B9-208D-44DC-B846-2828DA8EF488}"/>
          </ac:spMkLst>
        </pc:spChg>
        <pc:spChg chg="mod">
          <ac:chgData name="Syphax Ait oubelli" userId="ecf726b1934da71b" providerId="LiveId" clId="{B71F60E7-0DDB-42E6-818B-77B87849ADF3}" dt="2021-08-29T00:40:56.001" v="2459" actId="1076"/>
          <ac:spMkLst>
            <pc:docMk/>
            <pc:sldMk cId="3245718150" sldId="382"/>
            <ac:spMk id="44" creationId="{0645C688-1BC9-454B-B1D0-C5A6100F6201}"/>
          </ac:spMkLst>
        </pc:spChg>
        <pc:spChg chg="add del mod">
          <ac:chgData name="Syphax Ait oubelli" userId="ecf726b1934da71b" providerId="LiveId" clId="{B71F60E7-0DDB-42E6-818B-77B87849ADF3}" dt="2021-08-29T00:22:39.837" v="2315"/>
          <ac:spMkLst>
            <pc:docMk/>
            <pc:sldMk cId="3245718150" sldId="382"/>
            <ac:spMk id="45" creationId="{844B168F-7A68-49BD-B727-532B3DA4E138}"/>
          </ac:spMkLst>
        </pc:spChg>
        <pc:spChg chg="add del">
          <ac:chgData name="Syphax Ait oubelli" userId="ecf726b1934da71b" providerId="LiveId" clId="{B71F60E7-0DDB-42E6-818B-77B87849ADF3}" dt="2021-08-29T00:22:39.912" v="2370"/>
          <ac:spMkLst>
            <pc:docMk/>
            <pc:sldMk cId="3245718150" sldId="382"/>
            <ac:spMk id="46" creationId="{285E5D35-0352-4166-8136-73AABEBEF179}"/>
          </ac:spMkLst>
        </pc:spChg>
        <pc:spChg chg="mod">
          <ac:chgData name="Syphax Ait oubelli" userId="ecf726b1934da71b" providerId="LiveId" clId="{B71F60E7-0DDB-42E6-818B-77B87849ADF3}" dt="2021-08-29T00:40:56.001" v="2459" actId="1076"/>
          <ac:spMkLst>
            <pc:docMk/>
            <pc:sldMk cId="3245718150" sldId="382"/>
            <ac:spMk id="47" creationId="{A8A56341-4044-4C4A-9389-CB2BDA127D8D}"/>
          </ac:spMkLst>
        </pc:spChg>
        <pc:spChg chg="add del mod">
          <ac:chgData name="Syphax Ait oubelli" userId="ecf726b1934da71b" providerId="LiveId" clId="{B71F60E7-0DDB-42E6-818B-77B87849ADF3}" dt="2021-08-29T00:22:39.850" v="2326"/>
          <ac:spMkLst>
            <pc:docMk/>
            <pc:sldMk cId="3245718150" sldId="382"/>
            <ac:spMk id="48" creationId="{347324D5-F75A-4D3C-963C-9F4D7A96BA42}"/>
          </ac:spMkLst>
        </pc:spChg>
        <pc:spChg chg="add del">
          <ac:chgData name="Syphax Ait oubelli" userId="ecf726b1934da71b" providerId="LiveId" clId="{B71F60E7-0DDB-42E6-818B-77B87849ADF3}" dt="2021-08-29T00:22:39.929" v="2381"/>
          <ac:spMkLst>
            <pc:docMk/>
            <pc:sldMk cId="3245718150" sldId="382"/>
            <ac:spMk id="49" creationId="{29ECFFCE-A041-4D3A-85A5-D5128DA3E943}"/>
          </ac:spMkLst>
        </pc:spChg>
        <pc:spChg chg="mod">
          <ac:chgData name="Syphax Ait oubelli" userId="ecf726b1934da71b" providerId="LiveId" clId="{B71F60E7-0DDB-42E6-818B-77B87849ADF3}" dt="2021-08-29T00:40:56.001" v="2459" actId="1076"/>
          <ac:spMkLst>
            <pc:docMk/>
            <pc:sldMk cId="3245718150" sldId="382"/>
            <ac:spMk id="50" creationId="{90E4418B-529B-4DB4-99C6-1E7FD0F04D3A}"/>
          </ac:spMkLst>
        </pc:spChg>
        <pc:spChg chg="add del mod">
          <ac:chgData name="Syphax Ait oubelli" userId="ecf726b1934da71b" providerId="LiveId" clId="{B71F60E7-0DDB-42E6-818B-77B87849ADF3}" dt="2021-08-29T00:22:39.866" v="2337"/>
          <ac:spMkLst>
            <pc:docMk/>
            <pc:sldMk cId="3245718150" sldId="382"/>
            <ac:spMk id="51" creationId="{01065095-AE8C-4A54-917A-DA9026311BCE}"/>
          </ac:spMkLst>
        </pc:spChg>
        <pc:spChg chg="add del">
          <ac:chgData name="Syphax Ait oubelli" userId="ecf726b1934da71b" providerId="LiveId" clId="{B71F60E7-0DDB-42E6-818B-77B87849ADF3}" dt="2021-08-29T00:22:39.947" v="2392"/>
          <ac:spMkLst>
            <pc:docMk/>
            <pc:sldMk cId="3245718150" sldId="382"/>
            <ac:spMk id="52" creationId="{FEDB08E2-EAD6-48EB-B5F9-FA3D52CF522B}"/>
          </ac:spMkLst>
        </pc:spChg>
        <pc:spChg chg="mod">
          <ac:chgData name="Syphax Ait oubelli" userId="ecf726b1934da71b" providerId="LiveId" clId="{B71F60E7-0DDB-42E6-818B-77B87849ADF3}" dt="2021-08-29T00:40:56.001" v="2459" actId="1076"/>
          <ac:spMkLst>
            <pc:docMk/>
            <pc:sldMk cId="3245718150" sldId="382"/>
            <ac:spMk id="53" creationId="{478BD91F-A23B-4324-99AF-FC99F99DACFC}"/>
          </ac:spMkLst>
        </pc:spChg>
        <pc:spChg chg="add del mod">
          <ac:chgData name="Syphax Ait oubelli" userId="ecf726b1934da71b" providerId="LiveId" clId="{B71F60E7-0DDB-42E6-818B-77B87849ADF3}" dt="2021-08-29T00:22:39.881" v="2348"/>
          <ac:spMkLst>
            <pc:docMk/>
            <pc:sldMk cId="3245718150" sldId="382"/>
            <ac:spMk id="54" creationId="{637E0859-2461-4ED1-B4DE-D942E52FCAEA}"/>
          </ac:spMkLst>
        </pc:spChg>
        <pc:spChg chg="add del">
          <ac:chgData name="Syphax Ait oubelli" userId="ecf726b1934da71b" providerId="LiveId" clId="{B71F60E7-0DDB-42E6-818B-77B87849ADF3}" dt="2021-08-29T00:22:39.959" v="2403"/>
          <ac:spMkLst>
            <pc:docMk/>
            <pc:sldMk cId="3245718150" sldId="382"/>
            <ac:spMk id="55" creationId="{87F28A39-562A-4232-8670-D548D1179FD0}"/>
          </ac:spMkLst>
        </pc:spChg>
        <pc:spChg chg="mod">
          <ac:chgData name="Syphax Ait oubelli" userId="ecf726b1934da71b" providerId="LiveId" clId="{B71F60E7-0DDB-42E6-818B-77B87849ADF3}" dt="2021-08-29T00:40:56.001" v="2459" actId="1076"/>
          <ac:spMkLst>
            <pc:docMk/>
            <pc:sldMk cId="3245718150" sldId="382"/>
            <ac:spMk id="56" creationId="{9FF48DEA-8B16-47E3-AA46-5DF0F4D9DB3F}"/>
          </ac:spMkLst>
        </pc:spChg>
        <pc:spChg chg="add del mod">
          <ac:chgData name="Syphax Ait oubelli" userId="ecf726b1934da71b" providerId="LiveId" clId="{B71F60E7-0DDB-42E6-818B-77B87849ADF3}" dt="2021-08-29T00:22:39.896" v="2359"/>
          <ac:spMkLst>
            <pc:docMk/>
            <pc:sldMk cId="3245718150" sldId="382"/>
            <ac:spMk id="57" creationId="{B46F6F52-3265-49D2-A7E0-E4AC4471B38F}"/>
          </ac:spMkLst>
        </pc:spChg>
        <pc:spChg chg="add del">
          <ac:chgData name="Syphax Ait oubelli" userId="ecf726b1934da71b" providerId="LiveId" clId="{B71F60E7-0DDB-42E6-818B-77B87849ADF3}" dt="2021-08-29T00:22:39.975" v="2414"/>
          <ac:spMkLst>
            <pc:docMk/>
            <pc:sldMk cId="3245718150" sldId="382"/>
            <ac:spMk id="58" creationId="{B92A026A-BDC9-450A-AF7B-ED7AB5DE30D9}"/>
          </ac:spMkLst>
        </pc:spChg>
        <pc:spChg chg="mod">
          <ac:chgData name="Syphax Ait oubelli" userId="ecf726b1934da71b" providerId="LiveId" clId="{B71F60E7-0DDB-42E6-818B-77B87849ADF3}" dt="2021-08-29T00:40:56.001" v="2459" actId="1076"/>
          <ac:spMkLst>
            <pc:docMk/>
            <pc:sldMk cId="3245718150" sldId="382"/>
            <ac:spMk id="59" creationId="{4683EF4D-8B65-4916-B9C8-A41509B61FCC}"/>
          </ac:spMkLst>
        </pc:spChg>
        <pc:spChg chg="add del mod">
          <ac:chgData name="Syphax Ait oubelli" userId="ecf726b1934da71b" providerId="LiveId" clId="{B71F60E7-0DDB-42E6-818B-77B87849ADF3}" dt="2021-08-29T00:22:39.912" v="2370"/>
          <ac:spMkLst>
            <pc:docMk/>
            <pc:sldMk cId="3245718150" sldId="382"/>
            <ac:spMk id="60" creationId="{22CDA5A0-6008-41C5-9211-90E32671C3A1}"/>
          </ac:spMkLst>
        </pc:spChg>
        <pc:spChg chg="add del">
          <ac:chgData name="Syphax Ait oubelli" userId="ecf726b1934da71b" providerId="LiveId" clId="{B71F60E7-0DDB-42E6-818B-77B87849ADF3}" dt="2021-08-29T00:22:39.990" v="2425"/>
          <ac:spMkLst>
            <pc:docMk/>
            <pc:sldMk cId="3245718150" sldId="382"/>
            <ac:spMk id="61" creationId="{2073B3EC-0DFC-43FC-807F-F567D2F13694}"/>
          </ac:spMkLst>
        </pc:spChg>
        <pc:spChg chg="mod">
          <ac:chgData name="Syphax Ait oubelli" userId="ecf726b1934da71b" providerId="LiveId" clId="{B71F60E7-0DDB-42E6-818B-77B87849ADF3}" dt="2021-08-29T00:40:56.001" v="2459" actId="1076"/>
          <ac:spMkLst>
            <pc:docMk/>
            <pc:sldMk cId="3245718150" sldId="382"/>
            <ac:spMk id="62" creationId="{E3716406-FBBF-4A1A-B922-A6D8F6F3FDF4}"/>
          </ac:spMkLst>
        </pc:spChg>
        <pc:spChg chg="add del mod">
          <ac:chgData name="Syphax Ait oubelli" userId="ecf726b1934da71b" providerId="LiveId" clId="{B71F60E7-0DDB-42E6-818B-77B87849ADF3}" dt="2021-08-29T00:22:39.929" v="2381"/>
          <ac:spMkLst>
            <pc:docMk/>
            <pc:sldMk cId="3245718150" sldId="382"/>
            <ac:spMk id="63" creationId="{75CEA930-1DC1-490D-843A-2220E1E4CEED}"/>
          </ac:spMkLst>
        </pc:spChg>
        <pc:spChg chg="add del">
          <ac:chgData name="Syphax Ait oubelli" userId="ecf726b1934da71b" providerId="LiveId" clId="{B71F60E7-0DDB-42E6-818B-77B87849ADF3}" dt="2021-08-29T00:22:40.006" v="2436"/>
          <ac:spMkLst>
            <pc:docMk/>
            <pc:sldMk cId="3245718150" sldId="382"/>
            <ac:spMk id="64" creationId="{FB2D82C7-FE6E-43A3-9D6B-581133F4E5A4}"/>
          </ac:spMkLst>
        </pc:spChg>
        <pc:spChg chg="mod">
          <ac:chgData name="Syphax Ait oubelli" userId="ecf726b1934da71b" providerId="LiveId" clId="{B71F60E7-0DDB-42E6-818B-77B87849ADF3}" dt="2021-08-29T00:40:56.001" v="2459" actId="1076"/>
          <ac:spMkLst>
            <pc:docMk/>
            <pc:sldMk cId="3245718150" sldId="382"/>
            <ac:spMk id="65" creationId="{A3B3DB75-7F09-4D33-9C20-0834149C46DE}"/>
          </ac:spMkLst>
        </pc:spChg>
        <pc:spChg chg="add del mod">
          <ac:chgData name="Syphax Ait oubelli" userId="ecf726b1934da71b" providerId="LiveId" clId="{B71F60E7-0DDB-42E6-818B-77B87849ADF3}" dt="2021-08-29T00:22:39.947" v="2392"/>
          <ac:spMkLst>
            <pc:docMk/>
            <pc:sldMk cId="3245718150" sldId="382"/>
            <ac:spMk id="66" creationId="{CCDD8E30-A533-44B1-A48E-8A6AB25B7AFF}"/>
          </ac:spMkLst>
        </pc:spChg>
        <pc:spChg chg="mod">
          <ac:chgData name="Syphax Ait oubelli" userId="ecf726b1934da71b" providerId="LiveId" clId="{B71F60E7-0DDB-42E6-818B-77B87849ADF3}" dt="2021-08-29T00:40:56.001" v="2459" actId="1076"/>
          <ac:spMkLst>
            <pc:docMk/>
            <pc:sldMk cId="3245718150" sldId="382"/>
            <ac:spMk id="68" creationId="{A0B72FEA-8E9D-4C71-809E-48A1B88FD7A0}"/>
          </ac:spMkLst>
        </pc:spChg>
        <pc:spChg chg="add del mod">
          <ac:chgData name="Syphax Ait oubelli" userId="ecf726b1934da71b" providerId="LiveId" clId="{B71F60E7-0DDB-42E6-818B-77B87849ADF3}" dt="2021-08-29T00:22:39.959" v="2403"/>
          <ac:spMkLst>
            <pc:docMk/>
            <pc:sldMk cId="3245718150" sldId="382"/>
            <ac:spMk id="69" creationId="{66B037EC-E391-43A3-BA24-1A08FB7E468B}"/>
          </ac:spMkLst>
        </pc:spChg>
        <pc:spChg chg="mod">
          <ac:chgData name="Syphax Ait oubelli" userId="ecf726b1934da71b" providerId="LiveId" clId="{B71F60E7-0DDB-42E6-818B-77B87849ADF3}" dt="2021-08-29T00:40:56.001" v="2459" actId="1076"/>
          <ac:spMkLst>
            <pc:docMk/>
            <pc:sldMk cId="3245718150" sldId="382"/>
            <ac:spMk id="71" creationId="{ED47E24B-BA23-4CA4-94E2-D03DA6A1FE74}"/>
          </ac:spMkLst>
        </pc:spChg>
        <pc:spChg chg="add del mod">
          <ac:chgData name="Syphax Ait oubelli" userId="ecf726b1934da71b" providerId="LiveId" clId="{B71F60E7-0DDB-42E6-818B-77B87849ADF3}" dt="2021-08-29T00:22:39.975" v="2414"/>
          <ac:spMkLst>
            <pc:docMk/>
            <pc:sldMk cId="3245718150" sldId="382"/>
            <ac:spMk id="72" creationId="{D177507C-E95E-4977-AB94-31EC73572337}"/>
          </ac:spMkLst>
        </pc:spChg>
        <pc:spChg chg="mod">
          <ac:chgData name="Syphax Ait oubelli" userId="ecf726b1934da71b" providerId="LiveId" clId="{B71F60E7-0DDB-42E6-818B-77B87849ADF3}" dt="2021-08-29T00:40:56.001" v="2459" actId="1076"/>
          <ac:spMkLst>
            <pc:docMk/>
            <pc:sldMk cId="3245718150" sldId="382"/>
            <ac:spMk id="74" creationId="{422CF60E-6095-4092-AC2B-78834772906A}"/>
          </ac:spMkLst>
        </pc:spChg>
        <pc:spChg chg="add del mod">
          <ac:chgData name="Syphax Ait oubelli" userId="ecf726b1934da71b" providerId="LiveId" clId="{B71F60E7-0DDB-42E6-818B-77B87849ADF3}" dt="2021-08-29T00:22:39.990" v="2425"/>
          <ac:spMkLst>
            <pc:docMk/>
            <pc:sldMk cId="3245718150" sldId="382"/>
            <ac:spMk id="75" creationId="{84025672-55E4-46DC-9938-47781A19FF7B}"/>
          </ac:spMkLst>
        </pc:spChg>
        <pc:spChg chg="mod">
          <ac:chgData name="Syphax Ait oubelli" userId="ecf726b1934da71b" providerId="LiveId" clId="{B71F60E7-0DDB-42E6-818B-77B87849ADF3}" dt="2021-08-29T00:40:56.001" v="2459" actId="1076"/>
          <ac:spMkLst>
            <pc:docMk/>
            <pc:sldMk cId="3245718150" sldId="382"/>
            <ac:spMk id="77" creationId="{42859108-1D48-47F5-946E-FE5D289A01AB}"/>
          </ac:spMkLst>
        </pc:spChg>
        <pc:spChg chg="add del mod">
          <ac:chgData name="Syphax Ait oubelli" userId="ecf726b1934da71b" providerId="LiveId" clId="{B71F60E7-0DDB-42E6-818B-77B87849ADF3}" dt="2021-08-29T00:22:40.006" v="2436"/>
          <ac:spMkLst>
            <pc:docMk/>
            <pc:sldMk cId="3245718150" sldId="382"/>
            <ac:spMk id="78" creationId="{7D9582A3-2318-467A-8E23-048A5FA47A27}"/>
          </ac:spMkLst>
        </pc:spChg>
        <pc:spChg chg="mod">
          <ac:chgData name="Syphax Ait oubelli" userId="ecf726b1934da71b" providerId="LiveId" clId="{B71F60E7-0DDB-42E6-818B-77B87849ADF3}" dt="2021-08-29T00:40:56.001" v="2459" actId="1076"/>
          <ac:spMkLst>
            <pc:docMk/>
            <pc:sldMk cId="3245718150" sldId="382"/>
            <ac:spMk id="80" creationId="{DB7014A4-51F5-4AEF-9984-D5F912B7874B}"/>
          </ac:spMkLst>
        </pc:spChg>
        <pc:spChg chg="add mod">
          <ac:chgData name="Syphax Ait oubelli" userId="ecf726b1934da71b" providerId="LiveId" clId="{B71F60E7-0DDB-42E6-818B-77B87849ADF3}" dt="2021-08-29T00:40:56.001" v="2459" actId="1076"/>
          <ac:spMkLst>
            <pc:docMk/>
            <pc:sldMk cId="3245718150" sldId="382"/>
            <ac:spMk id="81" creationId="{42DB4E46-004A-44A7-9C17-92A8CBE62E77}"/>
          </ac:spMkLst>
        </pc:spChg>
        <pc:spChg chg="add mod">
          <ac:chgData name="Syphax Ait oubelli" userId="ecf726b1934da71b" providerId="LiveId" clId="{B71F60E7-0DDB-42E6-818B-77B87849ADF3}" dt="2021-08-29T00:40:56.001" v="2459" actId="1076"/>
          <ac:spMkLst>
            <pc:docMk/>
            <pc:sldMk cId="3245718150" sldId="382"/>
            <ac:spMk id="82" creationId="{08926A14-55F2-480E-B566-D8B6583E2614}"/>
          </ac:spMkLst>
        </pc:spChg>
        <pc:spChg chg="add mod">
          <ac:chgData name="Syphax Ait oubelli" userId="ecf726b1934da71b" providerId="LiveId" clId="{B71F60E7-0DDB-42E6-818B-77B87849ADF3}" dt="2021-08-29T00:40:56.001" v="2459" actId="1076"/>
          <ac:spMkLst>
            <pc:docMk/>
            <pc:sldMk cId="3245718150" sldId="382"/>
            <ac:spMk id="83" creationId="{1D41A019-A0BF-411A-A9E6-B269FE79D648}"/>
          </ac:spMkLst>
        </pc:spChg>
        <pc:spChg chg="add mod">
          <ac:chgData name="Syphax Ait oubelli" userId="ecf726b1934da71b" providerId="LiveId" clId="{B71F60E7-0DDB-42E6-818B-77B87849ADF3}" dt="2021-08-29T00:40:56.001" v="2459" actId="1076"/>
          <ac:spMkLst>
            <pc:docMk/>
            <pc:sldMk cId="3245718150" sldId="382"/>
            <ac:spMk id="84" creationId="{14F88D24-D708-4D65-BF06-D21F0F20807B}"/>
          </ac:spMkLst>
        </pc:spChg>
        <pc:spChg chg="mod">
          <ac:chgData name="Syphax Ait oubelli" userId="ecf726b1934da71b" providerId="LiveId" clId="{B71F60E7-0DDB-42E6-818B-77B87849ADF3}" dt="2021-08-29T00:21:42.129" v="2164" actId="1076"/>
          <ac:spMkLst>
            <pc:docMk/>
            <pc:sldMk cId="3245718150" sldId="382"/>
            <ac:spMk id="175" creationId="{B2A7C1D2-8004-46D2-A579-878B6B856B34}"/>
          </ac:spMkLst>
        </pc:spChg>
        <pc:spChg chg="mod">
          <ac:chgData name="Syphax Ait oubelli" userId="ecf726b1934da71b" providerId="LiveId" clId="{B71F60E7-0DDB-42E6-818B-77B87849ADF3}" dt="2021-08-29T00:21:42.129" v="2164" actId="1076"/>
          <ac:spMkLst>
            <pc:docMk/>
            <pc:sldMk cId="3245718150" sldId="382"/>
            <ac:spMk id="176" creationId="{16EE5B9F-8C51-405A-B9A0-CC45357DA659}"/>
          </ac:spMkLst>
        </pc:spChg>
        <pc:spChg chg="mod">
          <ac:chgData name="Syphax Ait oubelli" userId="ecf726b1934da71b" providerId="LiveId" clId="{B71F60E7-0DDB-42E6-818B-77B87849ADF3}" dt="2021-08-29T00:21:42.129" v="2164" actId="1076"/>
          <ac:spMkLst>
            <pc:docMk/>
            <pc:sldMk cId="3245718150" sldId="382"/>
            <ac:spMk id="177" creationId="{6CFFF3C5-D94C-4325-9680-8DBB13B9B51A}"/>
          </ac:spMkLst>
        </pc:spChg>
        <pc:spChg chg="mod">
          <ac:chgData name="Syphax Ait oubelli" userId="ecf726b1934da71b" providerId="LiveId" clId="{B71F60E7-0DDB-42E6-818B-77B87849ADF3}" dt="2021-08-29T00:21:42.129" v="2164" actId="1076"/>
          <ac:spMkLst>
            <pc:docMk/>
            <pc:sldMk cId="3245718150" sldId="382"/>
            <ac:spMk id="178" creationId="{3053BE4C-F39E-4AF6-A5F7-226549BCFD98}"/>
          </ac:spMkLst>
        </pc:spChg>
        <pc:spChg chg="mod">
          <ac:chgData name="Syphax Ait oubelli" userId="ecf726b1934da71b" providerId="LiveId" clId="{B71F60E7-0DDB-42E6-818B-77B87849ADF3}" dt="2021-08-29T00:21:42.129" v="2164" actId="1076"/>
          <ac:spMkLst>
            <pc:docMk/>
            <pc:sldMk cId="3245718150" sldId="382"/>
            <ac:spMk id="179" creationId="{0AE5C557-8563-4F7F-911B-C0320EC34F81}"/>
          </ac:spMkLst>
        </pc:spChg>
      </pc:sldChg>
      <pc:sldChg chg="addSp delSp modSp add mod">
        <pc:chgData name="Syphax Ait oubelli" userId="ecf726b1934da71b" providerId="LiveId" clId="{B71F60E7-0DDB-42E6-818B-77B87849ADF3}" dt="2021-08-29T00:47:10.332" v="2528" actId="207"/>
        <pc:sldMkLst>
          <pc:docMk/>
          <pc:sldMk cId="520919287" sldId="383"/>
        </pc:sldMkLst>
        <pc:spChg chg="mod">
          <ac:chgData name="Syphax Ait oubelli" userId="ecf726b1934da71b" providerId="LiveId" clId="{B71F60E7-0DDB-42E6-818B-77B87849ADF3}" dt="2021-08-29T00:41:14.621" v="2461" actId="1076"/>
          <ac:spMkLst>
            <pc:docMk/>
            <pc:sldMk cId="520919287" sldId="383"/>
            <ac:spMk id="11" creationId="{86A2485A-3B3C-4680-B713-1B7505EE3158}"/>
          </ac:spMkLst>
        </pc:spChg>
        <pc:spChg chg="mod">
          <ac:chgData name="Syphax Ait oubelli" userId="ecf726b1934da71b" providerId="LiveId" clId="{B71F60E7-0DDB-42E6-818B-77B87849ADF3}" dt="2021-08-29T00:41:14.621" v="2461" actId="1076"/>
          <ac:spMkLst>
            <pc:docMk/>
            <pc:sldMk cId="520919287" sldId="383"/>
            <ac:spMk id="14" creationId="{6DA831B8-043F-4860-BEB5-EB75798EA541}"/>
          </ac:spMkLst>
        </pc:spChg>
        <pc:spChg chg="add mod">
          <ac:chgData name="Syphax Ait oubelli" userId="ecf726b1934da71b" providerId="LiveId" clId="{B71F60E7-0DDB-42E6-818B-77B87849ADF3}" dt="2021-08-29T00:47:10.332" v="2528" actId="207"/>
          <ac:spMkLst>
            <pc:docMk/>
            <pc:sldMk cId="520919287" sldId="383"/>
            <ac:spMk id="16" creationId="{1D990D6B-F718-452D-AB32-8F27EC942766}"/>
          </ac:spMkLst>
        </pc:spChg>
        <pc:spChg chg="mod">
          <ac:chgData name="Syphax Ait oubelli" userId="ecf726b1934da71b" providerId="LiveId" clId="{B71F60E7-0DDB-42E6-818B-77B87849ADF3}" dt="2021-08-29T00:41:14.621" v="2461" actId="1076"/>
          <ac:spMkLst>
            <pc:docMk/>
            <pc:sldMk cId="520919287" sldId="383"/>
            <ac:spMk id="17" creationId="{1B7117B7-D360-44CD-8976-E2F664B1E353}"/>
          </ac:spMkLst>
        </pc:spChg>
        <pc:spChg chg="mod">
          <ac:chgData name="Syphax Ait oubelli" userId="ecf726b1934da71b" providerId="LiveId" clId="{B71F60E7-0DDB-42E6-818B-77B87849ADF3}" dt="2021-08-29T00:41:14.621" v="2461" actId="1076"/>
          <ac:spMkLst>
            <pc:docMk/>
            <pc:sldMk cId="520919287" sldId="383"/>
            <ac:spMk id="20" creationId="{DF7313AB-10F9-41FB-9A71-A27AAF75BA2A}"/>
          </ac:spMkLst>
        </pc:spChg>
        <pc:spChg chg="mod">
          <ac:chgData name="Syphax Ait oubelli" userId="ecf726b1934da71b" providerId="LiveId" clId="{B71F60E7-0DDB-42E6-818B-77B87849ADF3}" dt="2021-08-29T00:41:14.621" v="2461" actId="1076"/>
          <ac:spMkLst>
            <pc:docMk/>
            <pc:sldMk cId="520919287" sldId="383"/>
            <ac:spMk id="23" creationId="{A5C443B3-1AD1-4D08-868C-B2E561B8350D}"/>
          </ac:spMkLst>
        </pc:spChg>
        <pc:spChg chg="mod">
          <ac:chgData name="Syphax Ait oubelli" userId="ecf726b1934da71b" providerId="LiveId" clId="{B71F60E7-0DDB-42E6-818B-77B87849ADF3}" dt="2021-08-29T00:41:14.621" v="2461" actId="1076"/>
          <ac:spMkLst>
            <pc:docMk/>
            <pc:sldMk cId="520919287" sldId="383"/>
            <ac:spMk id="26" creationId="{B20DA67B-B3A6-4839-8908-64C7A4BC759C}"/>
          </ac:spMkLst>
        </pc:spChg>
        <pc:spChg chg="mod">
          <ac:chgData name="Syphax Ait oubelli" userId="ecf726b1934da71b" providerId="LiveId" clId="{B71F60E7-0DDB-42E6-818B-77B87849ADF3}" dt="2021-08-29T00:41:14.621" v="2461" actId="1076"/>
          <ac:spMkLst>
            <pc:docMk/>
            <pc:sldMk cId="520919287" sldId="383"/>
            <ac:spMk id="29" creationId="{4D38C6FC-5392-4205-B607-A992C2BEFFBA}"/>
          </ac:spMkLst>
        </pc:spChg>
        <pc:spChg chg="mod">
          <ac:chgData name="Syphax Ait oubelli" userId="ecf726b1934da71b" providerId="LiveId" clId="{B71F60E7-0DDB-42E6-818B-77B87849ADF3}" dt="2021-08-29T00:41:14.621" v="2461" actId="1076"/>
          <ac:spMkLst>
            <pc:docMk/>
            <pc:sldMk cId="520919287" sldId="383"/>
            <ac:spMk id="32" creationId="{B822F56F-1326-4F16-AE96-67FE1236D2EC}"/>
          </ac:spMkLst>
        </pc:spChg>
        <pc:spChg chg="mod">
          <ac:chgData name="Syphax Ait oubelli" userId="ecf726b1934da71b" providerId="LiveId" clId="{B71F60E7-0DDB-42E6-818B-77B87849ADF3}" dt="2021-08-29T00:41:14.621" v="2461" actId="1076"/>
          <ac:spMkLst>
            <pc:docMk/>
            <pc:sldMk cId="520919287" sldId="383"/>
            <ac:spMk id="35" creationId="{729E0640-DABF-4994-A4F9-80DF96AA53D1}"/>
          </ac:spMkLst>
        </pc:spChg>
        <pc:spChg chg="mod">
          <ac:chgData name="Syphax Ait oubelli" userId="ecf726b1934da71b" providerId="LiveId" clId="{B71F60E7-0DDB-42E6-818B-77B87849ADF3}" dt="2021-08-29T00:41:14.621" v="2461" actId="1076"/>
          <ac:spMkLst>
            <pc:docMk/>
            <pc:sldMk cId="520919287" sldId="383"/>
            <ac:spMk id="38" creationId="{33B0E2A2-960A-452F-8B48-5ABBC3975BB9}"/>
          </ac:spMkLst>
        </pc:spChg>
        <pc:spChg chg="mod">
          <ac:chgData name="Syphax Ait oubelli" userId="ecf726b1934da71b" providerId="LiveId" clId="{B71F60E7-0DDB-42E6-818B-77B87849ADF3}" dt="2021-08-29T00:41:14.621" v="2461" actId="1076"/>
          <ac:spMkLst>
            <pc:docMk/>
            <pc:sldMk cId="520919287" sldId="383"/>
            <ac:spMk id="41" creationId="{65C126FD-F59E-4CB4-92F1-523C440EEDFA}"/>
          </ac:spMkLst>
        </pc:spChg>
        <pc:spChg chg="mod">
          <ac:chgData name="Syphax Ait oubelli" userId="ecf726b1934da71b" providerId="LiveId" clId="{B71F60E7-0DDB-42E6-818B-77B87849ADF3}" dt="2021-08-29T00:41:14.621" v="2461" actId="1076"/>
          <ac:spMkLst>
            <pc:docMk/>
            <pc:sldMk cId="520919287" sldId="383"/>
            <ac:spMk id="44" creationId="{0645C688-1BC9-454B-B1D0-C5A6100F6201}"/>
          </ac:spMkLst>
        </pc:spChg>
        <pc:spChg chg="mod">
          <ac:chgData name="Syphax Ait oubelli" userId="ecf726b1934da71b" providerId="LiveId" clId="{B71F60E7-0DDB-42E6-818B-77B87849ADF3}" dt="2021-08-29T00:41:14.621" v="2461" actId="1076"/>
          <ac:spMkLst>
            <pc:docMk/>
            <pc:sldMk cId="520919287" sldId="383"/>
            <ac:spMk id="47" creationId="{A8A56341-4044-4C4A-9389-CB2BDA127D8D}"/>
          </ac:spMkLst>
        </pc:spChg>
        <pc:spChg chg="mod">
          <ac:chgData name="Syphax Ait oubelli" userId="ecf726b1934da71b" providerId="LiveId" clId="{B71F60E7-0DDB-42E6-818B-77B87849ADF3}" dt="2021-08-29T00:41:14.621" v="2461" actId="1076"/>
          <ac:spMkLst>
            <pc:docMk/>
            <pc:sldMk cId="520919287" sldId="383"/>
            <ac:spMk id="50" creationId="{90E4418B-529B-4DB4-99C6-1E7FD0F04D3A}"/>
          </ac:spMkLst>
        </pc:spChg>
        <pc:spChg chg="mod">
          <ac:chgData name="Syphax Ait oubelli" userId="ecf726b1934da71b" providerId="LiveId" clId="{B71F60E7-0DDB-42E6-818B-77B87849ADF3}" dt="2021-08-29T00:41:14.621" v="2461" actId="1076"/>
          <ac:spMkLst>
            <pc:docMk/>
            <pc:sldMk cId="520919287" sldId="383"/>
            <ac:spMk id="53" creationId="{478BD91F-A23B-4324-99AF-FC99F99DACFC}"/>
          </ac:spMkLst>
        </pc:spChg>
        <pc:spChg chg="mod">
          <ac:chgData name="Syphax Ait oubelli" userId="ecf726b1934da71b" providerId="LiveId" clId="{B71F60E7-0DDB-42E6-818B-77B87849ADF3}" dt="2021-08-29T00:41:14.621" v="2461" actId="1076"/>
          <ac:spMkLst>
            <pc:docMk/>
            <pc:sldMk cId="520919287" sldId="383"/>
            <ac:spMk id="56" creationId="{9FF48DEA-8B16-47E3-AA46-5DF0F4D9DB3F}"/>
          </ac:spMkLst>
        </pc:spChg>
        <pc:spChg chg="mod">
          <ac:chgData name="Syphax Ait oubelli" userId="ecf726b1934da71b" providerId="LiveId" clId="{B71F60E7-0DDB-42E6-818B-77B87849ADF3}" dt="2021-08-29T00:41:14.621" v="2461" actId="1076"/>
          <ac:spMkLst>
            <pc:docMk/>
            <pc:sldMk cId="520919287" sldId="383"/>
            <ac:spMk id="59" creationId="{4683EF4D-8B65-4916-B9C8-A41509B61FCC}"/>
          </ac:spMkLst>
        </pc:spChg>
        <pc:spChg chg="mod">
          <ac:chgData name="Syphax Ait oubelli" userId="ecf726b1934da71b" providerId="LiveId" clId="{B71F60E7-0DDB-42E6-818B-77B87849ADF3}" dt="2021-08-29T00:41:14.621" v="2461" actId="1076"/>
          <ac:spMkLst>
            <pc:docMk/>
            <pc:sldMk cId="520919287" sldId="383"/>
            <ac:spMk id="62" creationId="{E3716406-FBBF-4A1A-B922-A6D8F6F3FDF4}"/>
          </ac:spMkLst>
        </pc:spChg>
        <pc:spChg chg="mod">
          <ac:chgData name="Syphax Ait oubelli" userId="ecf726b1934da71b" providerId="LiveId" clId="{B71F60E7-0DDB-42E6-818B-77B87849ADF3}" dt="2021-08-29T00:41:14.621" v="2461" actId="1076"/>
          <ac:spMkLst>
            <pc:docMk/>
            <pc:sldMk cId="520919287" sldId="383"/>
            <ac:spMk id="65" creationId="{A3B3DB75-7F09-4D33-9C20-0834149C46DE}"/>
          </ac:spMkLst>
        </pc:spChg>
        <pc:spChg chg="mod">
          <ac:chgData name="Syphax Ait oubelli" userId="ecf726b1934da71b" providerId="LiveId" clId="{B71F60E7-0DDB-42E6-818B-77B87849ADF3}" dt="2021-08-29T00:41:14.621" v="2461" actId="1076"/>
          <ac:spMkLst>
            <pc:docMk/>
            <pc:sldMk cId="520919287" sldId="383"/>
            <ac:spMk id="68" creationId="{A0B72FEA-8E9D-4C71-809E-48A1B88FD7A0}"/>
          </ac:spMkLst>
        </pc:spChg>
        <pc:spChg chg="mod">
          <ac:chgData name="Syphax Ait oubelli" userId="ecf726b1934da71b" providerId="LiveId" clId="{B71F60E7-0DDB-42E6-818B-77B87849ADF3}" dt="2021-08-29T00:41:14.621" v="2461" actId="1076"/>
          <ac:spMkLst>
            <pc:docMk/>
            <pc:sldMk cId="520919287" sldId="383"/>
            <ac:spMk id="71" creationId="{ED47E24B-BA23-4CA4-94E2-D03DA6A1FE74}"/>
          </ac:spMkLst>
        </pc:spChg>
        <pc:spChg chg="mod">
          <ac:chgData name="Syphax Ait oubelli" userId="ecf726b1934da71b" providerId="LiveId" clId="{B71F60E7-0DDB-42E6-818B-77B87849ADF3}" dt="2021-08-29T00:41:14.621" v="2461" actId="1076"/>
          <ac:spMkLst>
            <pc:docMk/>
            <pc:sldMk cId="520919287" sldId="383"/>
            <ac:spMk id="74" creationId="{422CF60E-6095-4092-AC2B-78834772906A}"/>
          </ac:spMkLst>
        </pc:spChg>
        <pc:spChg chg="mod">
          <ac:chgData name="Syphax Ait oubelli" userId="ecf726b1934da71b" providerId="LiveId" clId="{B71F60E7-0DDB-42E6-818B-77B87849ADF3}" dt="2021-08-29T00:41:14.621" v="2461" actId="1076"/>
          <ac:spMkLst>
            <pc:docMk/>
            <pc:sldMk cId="520919287" sldId="383"/>
            <ac:spMk id="77" creationId="{42859108-1D48-47F5-946E-FE5D289A01AB}"/>
          </ac:spMkLst>
        </pc:spChg>
        <pc:spChg chg="mod">
          <ac:chgData name="Syphax Ait oubelli" userId="ecf726b1934da71b" providerId="LiveId" clId="{B71F60E7-0DDB-42E6-818B-77B87849ADF3}" dt="2021-08-29T00:41:22.355" v="2462" actId="207"/>
          <ac:spMkLst>
            <pc:docMk/>
            <pc:sldMk cId="520919287" sldId="383"/>
            <ac:spMk id="80" creationId="{DB7014A4-51F5-4AEF-9984-D5F912B7874B}"/>
          </ac:spMkLst>
        </pc:spChg>
        <pc:spChg chg="mod">
          <ac:chgData name="Syphax Ait oubelli" userId="ecf726b1934da71b" providerId="LiveId" clId="{B71F60E7-0DDB-42E6-818B-77B87849ADF3}" dt="2021-08-29T00:41:14.621" v="2461" actId="1076"/>
          <ac:spMkLst>
            <pc:docMk/>
            <pc:sldMk cId="520919287" sldId="383"/>
            <ac:spMk id="81" creationId="{42DB4E46-004A-44A7-9C17-92A8CBE62E77}"/>
          </ac:spMkLst>
        </pc:spChg>
        <pc:spChg chg="mod">
          <ac:chgData name="Syphax Ait oubelli" userId="ecf726b1934da71b" providerId="LiveId" clId="{B71F60E7-0DDB-42E6-818B-77B87849ADF3}" dt="2021-08-29T00:41:14.621" v="2461" actId="1076"/>
          <ac:spMkLst>
            <pc:docMk/>
            <pc:sldMk cId="520919287" sldId="383"/>
            <ac:spMk id="82" creationId="{08926A14-55F2-480E-B566-D8B6583E2614}"/>
          </ac:spMkLst>
        </pc:spChg>
        <pc:spChg chg="mod">
          <ac:chgData name="Syphax Ait oubelli" userId="ecf726b1934da71b" providerId="LiveId" clId="{B71F60E7-0DDB-42E6-818B-77B87849ADF3}" dt="2021-08-29T00:41:14.621" v="2461" actId="1076"/>
          <ac:spMkLst>
            <pc:docMk/>
            <pc:sldMk cId="520919287" sldId="383"/>
            <ac:spMk id="83" creationId="{1D41A019-A0BF-411A-A9E6-B269FE79D648}"/>
          </ac:spMkLst>
        </pc:spChg>
        <pc:spChg chg="mod">
          <ac:chgData name="Syphax Ait oubelli" userId="ecf726b1934da71b" providerId="LiveId" clId="{B71F60E7-0DDB-42E6-818B-77B87849ADF3}" dt="2021-08-29T00:41:14.621" v="2461" actId="1076"/>
          <ac:spMkLst>
            <pc:docMk/>
            <pc:sldMk cId="520919287" sldId="383"/>
            <ac:spMk id="84" creationId="{14F88D24-D708-4D65-BF06-D21F0F20807B}"/>
          </ac:spMkLst>
        </pc:spChg>
        <pc:cxnChg chg="add del mod">
          <ac:chgData name="Syphax Ait oubelli" userId="ecf726b1934da71b" providerId="LiveId" clId="{B71F60E7-0DDB-42E6-818B-77B87849ADF3}" dt="2021-08-29T00:42:37.467" v="2478" actId="478"/>
          <ac:cxnSpMkLst>
            <pc:docMk/>
            <pc:sldMk cId="520919287" sldId="383"/>
            <ac:cxnSpMk id="4" creationId="{2E15E955-D2BD-4748-AE5E-8C33B15FF276}"/>
          </ac:cxnSpMkLst>
        </pc:cxnChg>
        <pc:cxnChg chg="add mod">
          <ac:chgData name="Syphax Ait oubelli" userId="ecf726b1934da71b" providerId="LiveId" clId="{B71F60E7-0DDB-42E6-818B-77B87849ADF3}" dt="2021-08-29T00:42:45.907" v="2481" actId="14100"/>
          <ac:cxnSpMkLst>
            <pc:docMk/>
            <pc:sldMk cId="520919287" sldId="383"/>
            <ac:cxnSpMk id="7" creationId="{8A78C562-4CE0-42BF-9A93-E95ACDEC2EA2}"/>
          </ac:cxnSpMkLst>
        </pc:cxnChg>
      </pc:sldChg>
      <pc:sldChg chg="del">
        <pc:chgData name="Syphax Ait oubelli" userId="ecf726b1934da71b" providerId="LiveId" clId="{B71F60E7-0DDB-42E6-818B-77B87849ADF3}" dt="2021-08-28T18:08:13.376" v="0" actId="47"/>
        <pc:sldMkLst>
          <pc:docMk/>
          <pc:sldMk cId="1137114282" sldId="383"/>
        </pc:sldMkLst>
      </pc:sldChg>
      <pc:sldChg chg="modSp add mod modTransition">
        <pc:chgData name="Syphax Ait oubelli" userId="ecf726b1934da71b" providerId="LiveId" clId="{B71F60E7-0DDB-42E6-818B-77B87849ADF3}" dt="2021-08-29T10:07:54.432" v="4556"/>
        <pc:sldMkLst>
          <pc:docMk/>
          <pc:sldMk cId="1796067798" sldId="384"/>
        </pc:sldMkLst>
        <pc:spChg chg="mod">
          <ac:chgData name="Syphax Ait oubelli" userId="ecf726b1934da71b" providerId="LiveId" clId="{B71F60E7-0DDB-42E6-818B-77B87849ADF3}" dt="2021-08-29T00:48:46.842" v="2541" actId="14100"/>
          <ac:spMkLst>
            <pc:docMk/>
            <pc:sldMk cId="1796067798" sldId="384"/>
            <ac:spMk id="16" creationId="{1D990D6B-F718-452D-AB32-8F27EC942766}"/>
          </ac:spMkLst>
        </pc:spChg>
        <pc:spChg chg="mod">
          <ac:chgData name="Syphax Ait oubelli" userId="ecf726b1934da71b" providerId="LiveId" clId="{B71F60E7-0DDB-42E6-818B-77B87849ADF3}" dt="2021-08-29T00:48:21.423" v="2531" actId="207"/>
          <ac:spMkLst>
            <pc:docMk/>
            <pc:sldMk cId="1796067798" sldId="384"/>
            <ac:spMk id="38" creationId="{33B0E2A2-960A-452F-8B48-5ABBC3975BB9}"/>
          </ac:spMkLst>
        </pc:spChg>
        <pc:spChg chg="mod">
          <ac:chgData name="Syphax Ait oubelli" userId="ecf726b1934da71b" providerId="LiveId" clId="{B71F60E7-0DDB-42E6-818B-77B87849ADF3}" dt="2021-08-29T00:48:23.544" v="2532" actId="207"/>
          <ac:spMkLst>
            <pc:docMk/>
            <pc:sldMk cId="1796067798" sldId="384"/>
            <ac:spMk id="56" creationId="{9FF48DEA-8B16-47E3-AA46-5DF0F4D9DB3F}"/>
          </ac:spMkLst>
        </pc:spChg>
        <pc:spChg chg="mod">
          <ac:chgData name="Syphax Ait oubelli" userId="ecf726b1934da71b" providerId="LiveId" clId="{B71F60E7-0DDB-42E6-818B-77B87849ADF3}" dt="2021-08-29T00:48:28.523" v="2533" actId="207"/>
          <ac:spMkLst>
            <pc:docMk/>
            <pc:sldMk cId="1796067798" sldId="384"/>
            <ac:spMk id="80" creationId="{DB7014A4-51F5-4AEF-9984-D5F912B7874B}"/>
          </ac:spMkLst>
        </pc:spChg>
        <pc:cxnChg chg="mod">
          <ac:chgData name="Syphax Ait oubelli" userId="ecf726b1934da71b" providerId="LiveId" clId="{B71F60E7-0DDB-42E6-818B-77B87849ADF3}" dt="2021-08-29T00:49:13.417" v="2542" actId="14100"/>
          <ac:cxnSpMkLst>
            <pc:docMk/>
            <pc:sldMk cId="1796067798" sldId="384"/>
            <ac:cxnSpMk id="7" creationId="{8A78C562-4CE0-42BF-9A93-E95ACDEC2EA2}"/>
          </ac:cxnSpMkLst>
        </pc:cxnChg>
      </pc:sldChg>
      <pc:sldChg chg="del">
        <pc:chgData name="Syphax Ait oubelli" userId="ecf726b1934da71b" providerId="LiveId" clId="{B71F60E7-0DDB-42E6-818B-77B87849ADF3}" dt="2021-08-28T18:08:13.376" v="0" actId="47"/>
        <pc:sldMkLst>
          <pc:docMk/>
          <pc:sldMk cId="2650803277" sldId="384"/>
        </pc:sldMkLst>
      </pc:sldChg>
      <pc:sldChg chg="addSp delSp modSp add del mod ord">
        <pc:chgData name="Syphax Ait oubelli" userId="ecf726b1934da71b" providerId="LiveId" clId="{B71F60E7-0DDB-42E6-818B-77B87849ADF3}" dt="2021-08-29T01:13:57.365" v="3781" actId="47"/>
        <pc:sldMkLst>
          <pc:docMk/>
          <pc:sldMk cId="3139776559" sldId="385"/>
        </pc:sldMkLst>
        <pc:spChg chg="add del mod">
          <ac:chgData name="Syphax Ait oubelli" userId="ecf726b1934da71b" providerId="LiveId" clId="{B71F60E7-0DDB-42E6-818B-77B87849ADF3}" dt="2021-08-29T00:52:32.886" v="3184"/>
          <ac:spMkLst>
            <pc:docMk/>
            <pc:sldMk cId="3139776559" sldId="385"/>
            <ac:spMk id="2" creationId="{A91DA151-1FD4-46DE-9251-ACB1262CC6DE}"/>
          </ac:spMkLst>
        </pc:spChg>
        <pc:spChg chg="del">
          <ac:chgData name="Syphax Ait oubelli" userId="ecf726b1934da71b" providerId="LiveId" clId="{B71F60E7-0DDB-42E6-818B-77B87849ADF3}" dt="2021-08-29T00:51:23.583" v="2544" actId="478"/>
          <ac:spMkLst>
            <pc:docMk/>
            <pc:sldMk cId="3139776559" sldId="385"/>
            <ac:spMk id="3" creationId="{636DD881-8E6B-4DA4-8F8B-AE6C68DFAB8D}"/>
          </ac:spMkLst>
        </pc:spChg>
        <pc:spChg chg="add del">
          <ac:chgData name="Syphax Ait oubelli" userId="ecf726b1934da71b" providerId="LiveId" clId="{B71F60E7-0DDB-42E6-818B-77B87849ADF3}" dt="2021-08-29T00:52:21.555" v="3182"/>
          <ac:spMkLst>
            <pc:docMk/>
            <pc:sldMk cId="3139776559" sldId="385"/>
            <ac:spMk id="4" creationId="{90FBB4DC-C508-47DF-A1E1-92740F9A8F71}"/>
          </ac:spMkLst>
        </pc:spChg>
        <pc:spChg chg="add del">
          <ac:chgData name="Syphax Ait oubelli" userId="ecf726b1934da71b" providerId="LiveId" clId="{B71F60E7-0DDB-42E6-818B-77B87849ADF3}" dt="2021-08-29T00:52:21.555" v="3182"/>
          <ac:spMkLst>
            <pc:docMk/>
            <pc:sldMk cId="3139776559" sldId="385"/>
            <ac:spMk id="5" creationId="{56629E6B-EC9B-42B5-8586-42EE02A945DB}"/>
          </ac:spMkLst>
        </pc:spChg>
        <pc:spChg chg="add del">
          <ac:chgData name="Syphax Ait oubelli" userId="ecf726b1934da71b" providerId="LiveId" clId="{B71F60E7-0DDB-42E6-818B-77B87849ADF3}" dt="2021-08-29T00:52:21.555" v="3182"/>
          <ac:spMkLst>
            <pc:docMk/>
            <pc:sldMk cId="3139776559" sldId="385"/>
            <ac:spMk id="6" creationId="{3100BC4A-10F1-4FC7-94D9-0094F1063C0A}"/>
          </ac:spMkLst>
        </pc:spChg>
        <pc:spChg chg="add del">
          <ac:chgData name="Syphax Ait oubelli" userId="ecf726b1934da71b" providerId="LiveId" clId="{B71F60E7-0DDB-42E6-818B-77B87849ADF3}" dt="2021-08-29T00:52:21.555" v="3182"/>
          <ac:spMkLst>
            <pc:docMk/>
            <pc:sldMk cId="3139776559" sldId="385"/>
            <ac:spMk id="8" creationId="{3F9F537D-BF90-44CC-875A-7C32C6404195}"/>
          </ac:spMkLst>
        </pc:spChg>
        <pc:spChg chg="add del">
          <ac:chgData name="Syphax Ait oubelli" userId="ecf726b1934da71b" providerId="LiveId" clId="{B71F60E7-0DDB-42E6-818B-77B87849ADF3}" dt="2021-08-29T00:52:21.555" v="3182"/>
          <ac:spMkLst>
            <pc:docMk/>
            <pc:sldMk cId="3139776559" sldId="385"/>
            <ac:spMk id="9" creationId="{B064577F-C578-49EA-83C6-31C44A66F91F}"/>
          </ac:spMkLst>
        </pc:spChg>
        <pc:spChg chg="add del">
          <ac:chgData name="Syphax Ait oubelli" userId="ecf726b1934da71b" providerId="LiveId" clId="{B71F60E7-0DDB-42E6-818B-77B87849ADF3}" dt="2021-08-29T00:52:21.555" v="3182"/>
          <ac:spMkLst>
            <pc:docMk/>
            <pc:sldMk cId="3139776559" sldId="385"/>
            <ac:spMk id="10" creationId="{51741DB4-4557-4722-AACB-DC03B6BC5AD7}"/>
          </ac:spMkLst>
        </pc:spChg>
        <pc:spChg chg="del">
          <ac:chgData name="Syphax Ait oubelli" userId="ecf726b1934da71b" providerId="LiveId" clId="{B71F60E7-0DDB-42E6-818B-77B87849ADF3}" dt="2021-08-29T00:51:23.583" v="2544" actId="478"/>
          <ac:spMkLst>
            <pc:docMk/>
            <pc:sldMk cId="3139776559" sldId="385"/>
            <ac:spMk id="11" creationId="{86A2485A-3B3C-4680-B713-1B7505EE3158}"/>
          </ac:spMkLst>
        </pc:spChg>
        <pc:spChg chg="add del">
          <ac:chgData name="Syphax Ait oubelli" userId="ecf726b1934da71b" providerId="LiveId" clId="{B71F60E7-0DDB-42E6-818B-77B87849ADF3}" dt="2021-08-29T00:52:21.555" v="3182"/>
          <ac:spMkLst>
            <pc:docMk/>
            <pc:sldMk cId="3139776559" sldId="385"/>
            <ac:spMk id="12" creationId="{1ACBF951-B7D9-4CF4-AA6C-1C1E4042CA4C}"/>
          </ac:spMkLst>
        </pc:spChg>
        <pc:spChg chg="add del">
          <ac:chgData name="Syphax Ait oubelli" userId="ecf726b1934da71b" providerId="LiveId" clId="{B71F60E7-0DDB-42E6-818B-77B87849ADF3}" dt="2021-08-29T00:52:21.555" v="3182"/>
          <ac:spMkLst>
            <pc:docMk/>
            <pc:sldMk cId="3139776559" sldId="385"/>
            <ac:spMk id="13" creationId="{8F3446B2-72D0-4C7A-9B91-7A46AF2E80E3}"/>
          </ac:spMkLst>
        </pc:spChg>
        <pc:spChg chg="del">
          <ac:chgData name="Syphax Ait oubelli" userId="ecf726b1934da71b" providerId="LiveId" clId="{B71F60E7-0DDB-42E6-818B-77B87849ADF3}" dt="2021-08-29T00:51:23.583" v="2544" actId="478"/>
          <ac:spMkLst>
            <pc:docMk/>
            <pc:sldMk cId="3139776559" sldId="385"/>
            <ac:spMk id="14" creationId="{6DA831B8-043F-4860-BEB5-EB75798EA541}"/>
          </ac:spMkLst>
        </pc:spChg>
        <pc:spChg chg="add del">
          <ac:chgData name="Syphax Ait oubelli" userId="ecf726b1934da71b" providerId="LiveId" clId="{B71F60E7-0DDB-42E6-818B-77B87849ADF3}" dt="2021-08-29T00:52:21.555" v="3182"/>
          <ac:spMkLst>
            <pc:docMk/>
            <pc:sldMk cId="3139776559" sldId="385"/>
            <ac:spMk id="15" creationId="{814A614F-48A2-472C-823D-C4EA06F75DCE}"/>
          </ac:spMkLst>
        </pc:spChg>
        <pc:spChg chg="del">
          <ac:chgData name="Syphax Ait oubelli" userId="ecf726b1934da71b" providerId="LiveId" clId="{B71F60E7-0DDB-42E6-818B-77B87849ADF3}" dt="2021-08-29T00:51:23.583" v="2544" actId="478"/>
          <ac:spMkLst>
            <pc:docMk/>
            <pc:sldMk cId="3139776559" sldId="385"/>
            <ac:spMk id="16" creationId="{1D990D6B-F718-452D-AB32-8F27EC942766}"/>
          </ac:spMkLst>
        </pc:spChg>
        <pc:spChg chg="del">
          <ac:chgData name="Syphax Ait oubelli" userId="ecf726b1934da71b" providerId="LiveId" clId="{B71F60E7-0DDB-42E6-818B-77B87849ADF3}" dt="2021-08-29T00:51:23.583" v="2544" actId="478"/>
          <ac:spMkLst>
            <pc:docMk/>
            <pc:sldMk cId="3139776559" sldId="385"/>
            <ac:spMk id="17" creationId="{1B7117B7-D360-44CD-8976-E2F664B1E353}"/>
          </ac:spMkLst>
        </pc:spChg>
        <pc:spChg chg="add del">
          <ac:chgData name="Syphax Ait oubelli" userId="ecf726b1934da71b" providerId="LiveId" clId="{B71F60E7-0DDB-42E6-818B-77B87849ADF3}" dt="2021-08-29T00:52:21.555" v="3182"/>
          <ac:spMkLst>
            <pc:docMk/>
            <pc:sldMk cId="3139776559" sldId="385"/>
            <ac:spMk id="18" creationId="{9994757E-8BAC-44DE-997C-2EC78B9862C4}"/>
          </ac:spMkLst>
        </pc:spChg>
        <pc:spChg chg="add del">
          <ac:chgData name="Syphax Ait oubelli" userId="ecf726b1934da71b" providerId="LiveId" clId="{B71F60E7-0DDB-42E6-818B-77B87849ADF3}" dt="2021-08-29T00:52:21.555" v="3182"/>
          <ac:spMkLst>
            <pc:docMk/>
            <pc:sldMk cId="3139776559" sldId="385"/>
            <ac:spMk id="19" creationId="{E6441553-BCB1-45DD-85A3-ECC4A405C8E6}"/>
          </ac:spMkLst>
        </pc:spChg>
        <pc:spChg chg="del">
          <ac:chgData name="Syphax Ait oubelli" userId="ecf726b1934da71b" providerId="LiveId" clId="{B71F60E7-0DDB-42E6-818B-77B87849ADF3}" dt="2021-08-29T00:51:23.583" v="2544" actId="478"/>
          <ac:spMkLst>
            <pc:docMk/>
            <pc:sldMk cId="3139776559" sldId="385"/>
            <ac:spMk id="20" creationId="{DF7313AB-10F9-41FB-9A71-A27AAF75BA2A}"/>
          </ac:spMkLst>
        </pc:spChg>
        <pc:spChg chg="add del">
          <ac:chgData name="Syphax Ait oubelli" userId="ecf726b1934da71b" providerId="LiveId" clId="{B71F60E7-0DDB-42E6-818B-77B87849ADF3}" dt="2021-08-29T00:52:21.555" v="3182"/>
          <ac:spMkLst>
            <pc:docMk/>
            <pc:sldMk cId="3139776559" sldId="385"/>
            <ac:spMk id="21" creationId="{01B9C295-A474-49AD-ADA1-A75A33C25594}"/>
          </ac:spMkLst>
        </pc:spChg>
        <pc:spChg chg="add del">
          <ac:chgData name="Syphax Ait oubelli" userId="ecf726b1934da71b" providerId="LiveId" clId="{B71F60E7-0DDB-42E6-818B-77B87849ADF3}" dt="2021-08-29T00:52:21.555" v="3182"/>
          <ac:spMkLst>
            <pc:docMk/>
            <pc:sldMk cId="3139776559" sldId="385"/>
            <ac:spMk id="22" creationId="{6BE78446-76B3-4A27-AD5A-6A481EA477D8}"/>
          </ac:spMkLst>
        </pc:spChg>
        <pc:spChg chg="del">
          <ac:chgData name="Syphax Ait oubelli" userId="ecf726b1934da71b" providerId="LiveId" clId="{B71F60E7-0DDB-42E6-818B-77B87849ADF3}" dt="2021-08-29T00:51:23.583" v="2544" actId="478"/>
          <ac:spMkLst>
            <pc:docMk/>
            <pc:sldMk cId="3139776559" sldId="385"/>
            <ac:spMk id="23" creationId="{A5C443B3-1AD1-4D08-868C-B2E561B8350D}"/>
          </ac:spMkLst>
        </pc:spChg>
        <pc:spChg chg="add del">
          <ac:chgData name="Syphax Ait oubelli" userId="ecf726b1934da71b" providerId="LiveId" clId="{B71F60E7-0DDB-42E6-818B-77B87849ADF3}" dt="2021-08-29T00:52:21.555" v="3182"/>
          <ac:spMkLst>
            <pc:docMk/>
            <pc:sldMk cId="3139776559" sldId="385"/>
            <ac:spMk id="24" creationId="{30F57AA7-BAEF-4812-A3D4-AC98EA839CCF}"/>
          </ac:spMkLst>
        </pc:spChg>
        <pc:spChg chg="add del">
          <ac:chgData name="Syphax Ait oubelli" userId="ecf726b1934da71b" providerId="LiveId" clId="{B71F60E7-0DDB-42E6-818B-77B87849ADF3}" dt="2021-08-29T00:52:21.555" v="3182"/>
          <ac:spMkLst>
            <pc:docMk/>
            <pc:sldMk cId="3139776559" sldId="385"/>
            <ac:spMk id="25" creationId="{D9019214-6CC6-47BA-873E-9524CC5DC12E}"/>
          </ac:spMkLst>
        </pc:spChg>
        <pc:spChg chg="del">
          <ac:chgData name="Syphax Ait oubelli" userId="ecf726b1934da71b" providerId="LiveId" clId="{B71F60E7-0DDB-42E6-818B-77B87849ADF3}" dt="2021-08-29T00:51:23.583" v="2544" actId="478"/>
          <ac:spMkLst>
            <pc:docMk/>
            <pc:sldMk cId="3139776559" sldId="385"/>
            <ac:spMk id="26" creationId="{B20DA67B-B3A6-4839-8908-64C7A4BC759C}"/>
          </ac:spMkLst>
        </pc:spChg>
        <pc:spChg chg="add del">
          <ac:chgData name="Syphax Ait oubelli" userId="ecf726b1934da71b" providerId="LiveId" clId="{B71F60E7-0DDB-42E6-818B-77B87849ADF3}" dt="2021-08-29T00:52:21.555" v="3182"/>
          <ac:spMkLst>
            <pc:docMk/>
            <pc:sldMk cId="3139776559" sldId="385"/>
            <ac:spMk id="27" creationId="{9E592F0B-C57C-4911-92C2-D46C9D024932}"/>
          </ac:spMkLst>
        </pc:spChg>
        <pc:spChg chg="add del">
          <ac:chgData name="Syphax Ait oubelli" userId="ecf726b1934da71b" providerId="LiveId" clId="{B71F60E7-0DDB-42E6-818B-77B87849ADF3}" dt="2021-08-29T00:52:21.555" v="3182"/>
          <ac:spMkLst>
            <pc:docMk/>
            <pc:sldMk cId="3139776559" sldId="385"/>
            <ac:spMk id="28" creationId="{6CA40447-1948-4FEE-96D1-96ABC250C7E6}"/>
          </ac:spMkLst>
        </pc:spChg>
        <pc:spChg chg="del">
          <ac:chgData name="Syphax Ait oubelli" userId="ecf726b1934da71b" providerId="LiveId" clId="{B71F60E7-0DDB-42E6-818B-77B87849ADF3}" dt="2021-08-29T00:51:23.583" v="2544" actId="478"/>
          <ac:spMkLst>
            <pc:docMk/>
            <pc:sldMk cId="3139776559" sldId="385"/>
            <ac:spMk id="29" creationId="{4D38C6FC-5392-4205-B607-A992C2BEFFBA}"/>
          </ac:spMkLst>
        </pc:spChg>
        <pc:spChg chg="add del">
          <ac:chgData name="Syphax Ait oubelli" userId="ecf726b1934da71b" providerId="LiveId" clId="{B71F60E7-0DDB-42E6-818B-77B87849ADF3}" dt="2021-08-29T00:52:21.555" v="3182"/>
          <ac:spMkLst>
            <pc:docMk/>
            <pc:sldMk cId="3139776559" sldId="385"/>
            <ac:spMk id="30" creationId="{27F3DE49-64FF-4D7D-B9C3-CD2C10CE40EB}"/>
          </ac:spMkLst>
        </pc:spChg>
        <pc:spChg chg="add del">
          <ac:chgData name="Syphax Ait oubelli" userId="ecf726b1934da71b" providerId="LiveId" clId="{B71F60E7-0DDB-42E6-818B-77B87849ADF3}" dt="2021-08-29T00:52:21.555" v="3182"/>
          <ac:spMkLst>
            <pc:docMk/>
            <pc:sldMk cId="3139776559" sldId="385"/>
            <ac:spMk id="31" creationId="{F9D37375-1899-4957-A813-29E22F4FD9F4}"/>
          </ac:spMkLst>
        </pc:spChg>
        <pc:spChg chg="del">
          <ac:chgData name="Syphax Ait oubelli" userId="ecf726b1934da71b" providerId="LiveId" clId="{B71F60E7-0DDB-42E6-818B-77B87849ADF3}" dt="2021-08-29T00:51:23.583" v="2544" actId="478"/>
          <ac:spMkLst>
            <pc:docMk/>
            <pc:sldMk cId="3139776559" sldId="385"/>
            <ac:spMk id="32" creationId="{B822F56F-1326-4F16-AE96-67FE1236D2EC}"/>
          </ac:spMkLst>
        </pc:spChg>
        <pc:spChg chg="add del">
          <ac:chgData name="Syphax Ait oubelli" userId="ecf726b1934da71b" providerId="LiveId" clId="{B71F60E7-0DDB-42E6-818B-77B87849ADF3}" dt="2021-08-29T00:52:21.555" v="3182"/>
          <ac:spMkLst>
            <pc:docMk/>
            <pc:sldMk cId="3139776559" sldId="385"/>
            <ac:spMk id="33" creationId="{1466CE32-6934-4516-8E1A-B780C08DE8F1}"/>
          </ac:spMkLst>
        </pc:spChg>
        <pc:spChg chg="add del">
          <ac:chgData name="Syphax Ait oubelli" userId="ecf726b1934da71b" providerId="LiveId" clId="{B71F60E7-0DDB-42E6-818B-77B87849ADF3}" dt="2021-08-29T00:52:21.555" v="3182"/>
          <ac:spMkLst>
            <pc:docMk/>
            <pc:sldMk cId="3139776559" sldId="385"/>
            <ac:spMk id="34" creationId="{AFD2FF5E-8BCB-4034-BA05-0C2C9EC6793F}"/>
          </ac:spMkLst>
        </pc:spChg>
        <pc:spChg chg="del">
          <ac:chgData name="Syphax Ait oubelli" userId="ecf726b1934da71b" providerId="LiveId" clId="{B71F60E7-0DDB-42E6-818B-77B87849ADF3}" dt="2021-08-29T00:51:23.583" v="2544" actId="478"/>
          <ac:spMkLst>
            <pc:docMk/>
            <pc:sldMk cId="3139776559" sldId="385"/>
            <ac:spMk id="35" creationId="{729E0640-DABF-4994-A4F9-80DF96AA53D1}"/>
          </ac:spMkLst>
        </pc:spChg>
        <pc:spChg chg="add del">
          <ac:chgData name="Syphax Ait oubelli" userId="ecf726b1934da71b" providerId="LiveId" clId="{B71F60E7-0DDB-42E6-818B-77B87849ADF3}" dt="2021-08-29T00:52:21.555" v="3182"/>
          <ac:spMkLst>
            <pc:docMk/>
            <pc:sldMk cId="3139776559" sldId="385"/>
            <ac:spMk id="36" creationId="{93DE82AC-19CA-487B-96EB-DA60D3652859}"/>
          </ac:spMkLst>
        </pc:spChg>
        <pc:spChg chg="add del">
          <ac:chgData name="Syphax Ait oubelli" userId="ecf726b1934da71b" providerId="LiveId" clId="{B71F60E7-0DDB-42E6-818B-77B87849ADF3}" dt="2021-08-29T00:52:21.555" v="3182"/>
          <ac:spMkLst>
            <pc:docMk/>
            <pc:sldMk cId="3139776559" sldId="385"/>
            <ac:spMk id="37" creationId="{600A7144-EA77-44A9-B47E-E0558DB86834}"/>
          </ac:spMkLst>
        </pc:spChg>
        <pc:spChg chg="del">
          <ac:chgData name="Syphax Ait oubelli" userId="ecf726b1934da71b" providerId="LiveId" clId="{B71F60E7-0DDB-42E6-818B-77B87849ADF3}" dt="2021-08-29T00:51:23.583" v="2544" actId="478"/>
          <ac:spMkLst>
            <pc:docMk/>
            <pc:sldMk cId="3139776559" sldId="385"/>
            <ac:spMk id="38" creationId="{33B0E2A2-960A-452F-8B48-5ABBC3975BB9}"/>
          </ac:spMkLst>
        </pc:spChg>
        <pc:spChg chg="add del mod">
          <ac:chgData name="Syphax Ait oubelli" userId="ecf726b1934da71b" providerId="LiveId" clId="{B71F60E7-0DDB-42E6-818B-77B87849ADF3}" dt="2021-08-29T00:52:21.555" v="3182"/>
          <ac:spMkLst>
            <pc:docMk/>
            <pc:sldMk cId="3139776559" sldId="385"/>
            <ac:spMk id="39" creationId="{09166295-3ABF-4823-82CA-588B1518F72D}"/>
          </ac:spMkLst>
        </pc:spChg>
        <pc:spChg chg="add del">
          <ac:chgData name="Syphax Ait oubelli" userId="ecf726b1934da71b" providerId="LiveId" clId="{B71F60E7-0DDB-42E6-818B-77B87849ADF3}" dt="2021-08-29T00:52:21.555" v="3182"/>
          <ac:spMkLst>
            <pc:docMk/>
            <pc:sldMk cId="3139776559" sldId="385"/>
            <ac:spMk id="40" creationId="{23CFA3BE-D646-4D59-A9D2-8975F1816539}"/>
          </ac:spMkLst>
        </pc:spChg>
        <pc:spChg chg="del">
          <ac:chgData name="Syphax Ait oubelli" userId="ecf726b1934da71b" providerId="LiveId" clId="{B71F60E7-0DDB-42E6-818B-77B87849ADF3}" dt="2021-08-29T00:51:23.583" v="2544" actId="478"/>
          <ac:spMkLst>
            <pc:docMk/>
            <pc:sldMk cId="3139776559" sldId="385"/>
            <ac:spMk id="41" creationId="{65C126FD-F59E-4CB4-92F1-523C440EEDFA}"/>
          </ac:spMkLst>
        </pc:spChg>
        <pc:spChg chg="mod">
          <ac:chgData name="Syphax Ait oubelli" userId="ecf726b1934da71b" providerId="LiveId" clId="{B71F60E7-0DDB-42E6-818B-77B87849ADF3}" dt="2021-08-29T00:52:21.555" v="3182"/>
          <ac:spMkLst>
            <pc:docMk/>
            <pc:sldMk cId="3139776559" sldId="385"/>
            <ac:spMk id="42" creationId="{5BF9582C-40E4-41EA-9225-5F0C202A2F95}"/>
          </ac:spMkLst>
        </pc:spChg>
        <pc:spChg chg="add del mod">
          <ac:chgData name="Syphax Ait oubelli" userId="ecf726b1934da71b" providerId="LiveId" clId="{B71F60E7-0DDB-42E6-818B-77B87849ADF3}" dt="2021-08-29T00:52:21.555" v="3182"/>
          <ac:spMkLst>
            <pc:docMk/>
            <pc:sldMk cId="3139776559" sldId="385"/>
            <ac:spMk id="43" creationId="{D948B080-077A-43C5-A188-A3BDF15129A2}"/>
          </ac:spMkLst>
        </pc:spChg>
        <pc:spChg chg="del">
          <ac:chgData name="Syphax Ait oubelli" userId="ecf726b1934da71b" providerId="LiveId" clId="{B71F60E7-0DDB-42E6-818B-77B87849ADF3}" dt="2021-08-29T00:51:23.583" v="2544" actId="478"/>
          <ac:spMkLst>
            <pc:docMk/>
            <pc:sldMk cId="3139776559" sldId="385"/>
            <ac:spMk id="44" creationId="{0645C688-1BC9-454B-B1D0-C5A6100F6201}"/>
          </ac:spMkLst>
        </pc:spChg>
        <pc:spChg chg="mod">
          <ac:chgData name="Syphax Ait oubelli" userId="ecf726b1934da71b" providerId="LiveId" clId="{B71F60E7-0DDB-42E6-818B-77B87849ADF3}" dt="2021-08-29T00:52:21.555" v="3182"/>
          <ac:spMkLst>
            <pc:docMk/>
            <pc:sldMk cId="3139776559" sldId="385"/>
            <ac:spMk id="45" creationId="{B91213CB-D673-40FE-B9DB-FE5745D816EE}"/>
          </ac:spMkLst>
        </pc:spChg>
        <pc:spChg chg="add del mod">
          <ac:chgData name="Syphax Ait oubelli" userId="ecf726b1934da71b" providerId="LiveId" clId="{B71F60E7-0DDB-42E6-818B-77B87849ADF3}" dt="2021-08-29T00:52:21.555" v="3182"/>
          <ac:spMkLst>
            <pc:docMk/>
            <pc:sldMk cId="3139776559" sldId="385"/>
            <ac:spMk id="46" creationId="{26D4C4B3-76BB-4976-93D3-E2ABA757C51D}"/>
          </ac:spMkLst>
        </pc:spChg>
        <pc:spChg chg="del">
          <ac:chgData name="Syphax Ait oubelli" userId="ecf726b1934da71b" providerId="LiveId" clId="{B71F60E7-0DDB-42E6-818B-77B87849ADF3}" dt="2021-08-29T00:51:23.583" v="2544" actId="478"/>
          <ac:spMkLst>
            <pc:docMk/>
            <pc:sldMk cId="3139776559" sldId="385"/>
            <ac:spMk id="47" creationId="{A8A56341-4044-4C4A-9389-CB2BDA127D8D}"/>
          </ac:spMkLst>
        </pc:spChg>
        <pc:spChg chg="mod">
          <ac:chgData name="Syphax Ait oubelli" userId="ecf726b1934da71b" providerId="LiveId" clId="{B71F60E7-0DDB-42E6-818B-77B87849ADF3}" dt="2021-08-29T00:52:21.555" v="3182"/>
          <ac:spMkLst>
            <pc:docMk/>
            <pc:sldMk cId="3139776559" sldId="385"/>
            <ac:spMk id="48" creationId="{D779042E-F666-49CC-974E-FBD450A59A37}"/>
          </ac:spMkLst>
        </pc:spChg>
        <pc:spChg chg="add del mod">
          <ac:chgData name="Syphax Ait oubelli" userId="ecf726b1934da71b" providerId="LiveId" clId="{B71F60E7-0DDB-42E6-818B-77B87849ADF3}" dt="2021-08-29T00:52:21.555" v="3182"/>
          <ac:spMkLst>
            <pc:docMk/>
            <pc:sldMk cId="3139776559" sldId="385"/>
            <ac:spMk id="49" creationId="{4D1B324B-08A6-4FCC-B98C-FEC6669B5156}"/>
          </ac:spMkLst>
        </pc:spChg>
        <pc:spChg chg="del">
          <ac:chgData name="Syphax Ait oubelli" userId="ecf726b1934da71b" providerId="LiveId" clId="{B71F60E7-0DDB-42E6-818B-77B87849ADF3}" dt="2021-08-29T00:51:23.583" v="2544" actId="478"/>
          <ac:spMkLst>
            <pc:docMk/>
            <pc:sldMk cId="3139776559" sldId="385"/>
            <ac:spMk id="50" creationId="{90E4418B-529B-4DB4-99C6-1E7FD0F04D3A}"/>
          </ac:spMkLst>
        </pc:spChg>
        <pc:spChg chg="mod">
          <ac:chgData name="Syphax Ait oubelli" userId="ecf726b1934da71b" providerId="LiveId" clId="{B71F60E7-0DDB-42E6-818B-77B87849ADF3}" dt="2021-08-29T00:52:21.555" v="3182"/>
          <ac:spMkLst>
            <pc:docMk/>
            <pc:sldMk cId="3139776559" sldId="385"/>
            <ac:spMk id="51" creationId="{10ECBFE3-BB07-4BF7-AD5B-9D141111E9A0}"/>
          </ac:spMkLst>
        </pc:spChg>
        <pc:spChg chg="add del mod">
          <ac:chgData name="Syphax Ait oubelli" userId="ecf726b1934da71b" providerId="LiveId" clId="{B71F60E7-0DDB-42E6-818B-77B87849ADF3}" dt="2021-08-29T00:52:21.555" v="3182"/>
          <ac:spMkLst>
            <pc:docMk/>
            <pc:sldMk cId="3139776559" sldId="385"/>
            <ac:spMk id="52" creationId="{CBC2EF67-4A72-4B70-8310-163757E70D5F}"/>
          </ac:spMkLst>
        </pc:spChg>
        <pc:spChg chg="del">
          <ac:chgData name="Syphax Ait oubelli" userId="ecf726b1934da71b" providerId="LiveId" clId="{B71F60E7-0DDB-42E6-818B-77B87849ADF3}" dt="2021-08-29T00:51:23.583" v="2544" actId="478"/>
          <ac:spMkLst>
            <pc:docMk/>
            <pc:sldMk cId="3139776559" sldId="385"/>
            <ac:spMk id="53" creationId="{478BD91F-A23B-4324-99AF-FC99F99DACFC}"/>
          </ac:spMkLst>
        </pc:spChg>
        <pc:spChg chg="mod">
          <ac:chgData name="Syphax Ait oubelli" userId="ecf726b1934da71b" providerId="LiveId" clId="{B71F60E7-0DDB-42E6-818B-77B87849ADF3}" dt="2021-08-29T00:52:21.555" v="3182"/>
          <ac:spMkLst>
            <pc:docMk/>
            <pc:sldMk cId="3139776559" sldId="385"/>
            <ac:spMk id="54" creationId="{9409DF19-1FB8-451C-BFF0-CF3B647F5D64}"/>
          </ac:spMkLst>
        </pc:spChg>
        <pc:spChg chg="add del mod">
          <ac:chgData name="Syphax Ait oubelli" userId="ecf726b1934da71b" providerId="LiveId" clId="{B71F60E7-0DDB-42E6-818B-77B87849ADF3}" dt="2021-08-29T00:52:21.555" v="3182"/>
          <ac:spMkLst>
            <pc:docMk/>
            <pc:sldMk cId="3139776559" sldId="385"/>
            <ac:spMk id="55" creationId="{54B40834-2EEB-453A-84AD-79ADCC4E89CD}"/>
          </ac:spMkLst>
        </pc:spChg>
        <pc:spChg chg="del">
          <ac:chgData name="Syphax Ait oubelli" userId="ecf726b1934da71b" providerId="LiveId" clId="{B71F60E7-0DDB-42E6-818B-77B87849ADF3}" dt="2021-08-29T00:51:23.583" v="2544" actId="478"/>
          <ac:spMkLst>
            <pc:docMk/>
            <pc:sldMk cId="3139776559" sldId="385"/>
            <ac:spMk id="56" creationId="{9FF48DEA-8B16-47E3-AA46-5DF0F4D9DB3F}"/>
          </ac:spMkLst>
        </pc:spChg>
        <pc:spChg chg="mod">
          <ac:chgData name="Syphax Ait oubelli" userId="ecf726b1934da71b" providerId="LiveId" clId="{B71F60E7-0DDB-42E6-818B-77B87849ADF3}" dt="2021-08-29T00:52:21.555" v="3182"/>
          <ac:spMkLst>
            <pc:docMk/>
            <pc:sldMk cId="3139776559" sldId="385"/>
            <ac:spMk id="57" creationId="{DDA91126-3BDC-4696-B98F-369CDFE0628A}"/>
          </ac:spMkLst>
        </pc:spChg>
        <pc:spChg chg="add del mod">
          <ac:chgData name="Syphax Ait oubelli" userId="ecf726b1934da71b" providerId="LiveId" clId="{B71F60E7-0DDB-42E6-818B-77B87849ADF3}" dt="2021-08-29T00:52:21.555" v="3182"/>
          <ac:spMkLst>
            <pc:docMk/>
            <pc:sldMk cId="3139776559" sldId="385"/>
            <ac:spMk id="58" creationId="{00C8DCA6-CAFE-4112-A2AE-614FF5F3444B}"/>
          </ac:spMkLst>
        </pc:spChg>
        <pc:spChg chg="del">
          <ac:chgData name="Syphax Ait oubelli" userId="ecf726b1934da71b" providerId="LiveId" clId="{B71F60E7-0DDB-42E6-818B-77B87849ADF3}" dt="2021-08-29T00:51:23.583" v="2544" actId="478"/>
          <ac:spMkLst>
            <pc:docMk/>
            <pc:sldMk cId="3139776559" sldId="385"/>
            <ac:spMk id="59" creationId="{4683EF4D-8B65-4916-B9C8-A41509B61FCC}"/>
          </ac:spMkLst>
        </pc:spChg>
        <pc:spChg chg="mod">
          <ac:chgData name="Syphax Ait oubelli" userId="ecf726b1934da71b" providerId="LiveId" clId="{B71F60E7-0DDB-42E6-818B-77B87849ADF3}" dt="2021-08-29T00:52:21.555" v="3182"/>
          <ac:spMkLst>
            <pc:docMk/>
            <pc:sldMk cId="3139776559" sldId="385"/>
            <ac:spMk id="60" creationId="{06F1D314-B682-4A67-A839-CE6A83C03030}"/>
          </ac:spMkLst>
        </pc:spChg>
        <pc:spChg chg="add del mod">
          <ac:chgData name="Syphax Ait oubelli" userId="ecf726b1934da71b" providerId="LiveId" clId="{B71F60E7-0DDB-42E6-818B-77B87849ADF3}" dt="2021-08-29T00:52:21.555" v="3182"/>
          <ac:spMkLst>
            <pc:docMk/>
            <pc:sldMk cId="3139776559" sldId="385"/>
            <ac:spMk id="61" creationId="{D06035D2-A244-4B03-A3EE-7935D65491B9}"/>
          </ac:spMkLst>
        </pc:spChg>
        <pc:spChg chg="del">
          <ac:chgData name="Syphax Ait oubelli" userId="ecf726b1934da71b" providerId="LiveId" clId="{B71F60E7-0DDB-42E6-818B-77B87849ADF3}" dt="2021-08-29T00:51:23.583" v="2544" actId="478"/>
          <ac:spMkLst>
            <pc:docMk/>
            <pc:sldMk cId="3139776559" sldId="385"/>
            <ac:spMk id="62" creationId="{E3716406-FBBF-4A1A-B922-A6D8F6F3FDF4}"/>
          </ac:spMkLst>
        </pc:spChg>
        <pc:spChg chg="mod">
          <ac:chgData name="Syphax Ait oubelli" userId="ecf726b1934da71b" providerId="LiveId" clId="{B71F60E7-0DDB-42E6-818B-77B87849ADF3}" dt="2021-08-29T00:52:21.555" v="3182"/>
          <ac:spMkLst>
            <pc:docMk/>
            <pc:sldMk cId="3139776559" sldId="385"/>
            <ac:spMk id="63" creationId="{28170E31-0004-4F78-9F16-58D52B75EF77}"/>
          </ac:spMkLst>
        </pc:spChg>
        <pc:spChg chg="add del mod">
          <ac:chgData name="Syphax Ait oubelli" userId="ecf726b1934da71b" providerId="LiveId" clId="{B71F60E7-0DDB-42E6-818B-77B87849ADF3}" dt="2021-08-29T00:52:21.555" v="3182"/>
          <ac:spMkLst>
            <pc:docMk/>
            <pc:sldMk cId="3139776559" sldId="385"/>
            <ac:spMk id="64" creationId="{7E6A8584-E2B8-4ED7-9BAB-15B5D099B94F}"/>
          </ac:spMkLst>
        </pc:spChg>
        <pc:spChg chg="del">
          <ac:chgData name="Syphax Ait oubelli" userId="ecf726b1934da71b" providerId="LiveId" clId="{B71F60E7-0DDB-42E6-818B-77B87849ADF3}" dt="2021-08-29T00:51:23.583" v="2544" actId="478"/>
          <ac:spMkLst>
            <pc:docMk/>
            <pc:sldMk cId="3139776559" sldId="385"/>
            <ac:spMk id="65" creationId="{A3B3DB75-7F09-4D33-9C20-0834149C46DE}"/>
          </ac:spMkLst>
        </pc:spChg>
        <pc:spChg chg="mod">
          <ac:chgData name="Syphax Ait oubelli" userId="ecf726b1934da71b" providerId="LiveId" clId="{B71F60E7-0DDB-42E6-818B-77B87849ADF3}" dt="2021-08-29T00:52:21.555" v="3182"/>
          <ac:spMkLst>
            <pc:docMk/>
            <pc:sldMk cId="3139776559" sldId="385"/>
            <ac:spMk id="66" creationId="{AB2E98AF-006C-4DE3-96B1-E0FC075A7138}"/>
          </ac:spMkLst>
        </pc:spChg>
        <pc:spChg chg="add del mod">
          <ac:chgData name="Syphax Ait oubelli" userId="ecf726b1934da71b" providerId="LiveId" clId="{B71F60E7-0DDB-42E6-818B-77B87849ADF3}" dt="2021-08-29T00:52:21.555" v="3182"/>
          <ac:spMkLst>
            <pc:docMk/>
            <pc:sldMk cId="3139776559" sldId="385"/>
            <ac:spMk id="67" creationId="{FB6E50A3-5209-4840-8A41-913313983538}"/>
          </ac:spMkLst>
        </pc:spChg>
        <pc:spChg chg="del">
          <ac:chgData name="Syphax Ait oubelli" userId="ecf726b1934da71b" providerId="LiveId" clId="{B71F60E7-0DDB-42E6-818B-77B87849ADF3}" dt="2021-08-29T00:51:23.583" v="2544" actId="478"/>
          <ac:spMkLst>
            <pc:docMk/>
            <pc:sldMk cId="3139776559" sldId="385"/>
            <ac:spMk id="68" creationId="{A0B72FEA-8E9D-4C71-809E-48A1B88FD7A0}"/>
          </ac:spMkLst>
        </pc:spChg>
        <pc:spChg chg="mod">
          <ac:chgData name="Syphax Ait oubelli" userId="ecf726b1934da71b" providerId="LiveId" clId="{B71F60E7-0DDB-42E6-818B-77B87849ADF3}" dt="2021-08-29T00:52:21.555" v="3182"/>
          <ac:spMkLst>
            <pc:docMk/>
            <pc:sldMk cId="3139776559" sldId="385"/>
            <ac:spMk id="69" creationId="{9DA0B456-A5CA-4444-9229-76B54752A703}"/>
          </ac:spMkLst>
        </pc:spChg>
        <pc:spChg chg="add del mod">
          <ac:chgData name="Syphax Ait oubelli" userId="ecf726b1934da71b" providerId="LiveId" clId="{B71F60E7-0DDB-42E6-818B-77B87849ADF3}" dt="2021-08-29T00:52:21.555" v="3182"/>
          <ac:spMkLst>
            <pc:docMk/>
            <pc:sldMk cId="3139776559" sldId="385"/>
            <ac:spMk id="70" creationId="{DC886352-22E9-4232-B82E-69C655AEE4F6}"/>
          </ac:spMkLst>
        </pc:spChg>
        <pc:spChg chg="del">
          <ac:chgData name="Syphax Ait oubelli" userId="ecf726b1934da71b" providerId="LiveId" clId="{B71F60E7-0DDB-42E6-818B-77B87849ADF3}" dt="2021-08-29T00:51:23.583" v="2544" actId="478"/>
          <ac:spMkLst>
            <pc:docMk/>
            <pc:sldMk cId="3139776559" sldId="385"/>
            <ac:spMk id="71" creationId="{ED47E24B-BA23-4CA4-94E2-D03DA6A1FE74}"/>
          </ac:spMkLst>
        </pc:spChg>
        <pc:spChg chg="mod">
          <ac:chgData name="Syphax Ait oubelli" userId="ecf726b1934da71b" providerId="LiveId" clId="{B71F60E7-0DDB-42E6-818B-77B87849ADF3}" dt="2021-08-29T00:52:21.555" v="3182"/>
          <ac:spMkLst>
            <pc:docMk/>
            <pc:sldMk cId="3139776559" sldId="385"/>
            <ac:spMk id="72" creationId="{2732DFAF-E7AA-4DD8-8BD8-5B5C86244444}"/>
          </ac:spMkLst>
        </pc:spChg>
        <pc:spChg chg="add del mod">
          <ac:chgData name="Syphax Ait oubelli" userId="ecf726b1934da71b" providerId="LiveId" clId="{B71F60E7-0DDB-42E6-818B-77B87849ADF3}" dt="2021-08-29T00:52:21.555" v="3182"/>
          <ac:spMkLst>
            <pc:docMk/>
            <pc:sldMk cId="3139776559" sldId="385"/>
            <ac:spMk id="73" creationId="{D2E74C00-F063-46AB-AF1A-9544ED7A1E75}"/>
          </ac:spMkLst>
        </pc:spChg>
        <pc:spChg chg="del">
          <ac:chgData name="Syphax Ait oubelli" userId="ecf726b1934da71b" providerId="LiveId" clId="{B71F60E7-0DDB-42E6-818B-77B87849ADF3}" dt="2021-08-29T00:51:23.583" v="2544" actId="478"/>
          <ac:spMkLst>
            <pc:docMk/>
            <pc:sldMk cId="3139776559" sldId="385"/>
            <ac:spMk id="74" creationId="{422CF60E-6095-4092-AC2B-78834772906A}"/>
          </ac:spMkLst>
        </pc:spChg>
        <pc:spChg chg="mod">
          <ac:chgData name="Syphax Ait oubelli" userId="ecf726b1934da71b" providerId="LiveId" clId="{B71F60E7-0DDB-42E6-818B-77B87849ADF3}" dt="2021-08-29T00:52:21.555" v="3182"/>
          <ac:spMkLst>
            <pc:docMk/>
            <pc:sldMk cId="3139776559" sldId="385"/>
            <ac:spMk id="75" creationId="{E974CD0C-8BE3-445F-B8A6-6F227B88DB3F}"/>
          </ac:spMkLst>
        </pc:spChg>
        <pc:spChg chg="add del mod">
          <ac:chgData name="Syphax Ait oubelli" userId="ecf726b1934da71b" providerId="LiveId" clId="{B71F60E7-0DDB-42E6-818B-77B87849ADF3}" dt="2021-08-29T00:52:21.555" v="3182"/>
          <ac:spMkLst>
            <pc:docMk/>
            <pc:sldMk cId="3139776559" sldId="385"/>
            <ac:spMk id="76" creationId="{2BA7FD25-7039-4106-A57B-AF82E4D40C6F}"/>
          </ac:spMkLst>
        </pc:spChg>
        <pc:spChg chg="del">
          <ac:chgData name="Syphax Ait oubelli" userId="ecf726b1934da71b" providerId="LiveId" clId="{B71F60E7-0DDB-42E6-818B-77B87849ADF3}" dt="2021-08-29T00:51:23.583" v="2544" actId="478"/>
          <ac:spMkLst>
            <pc:docMk/>
            <pc:sldMk cId="3139776559" sldId="385"/>
            <ac:spMk id="77" creationId="{42859108-1D48-47F5-946E-FE5D289A01AB}"/>
          </ac:spMkLst>
        </pc:spChg>
        <pc:spChg chg="mod">
          <ac:chgData name="Syphax Ait oubelli" userId="ecf726b1934da71b" providerId="LiveId" clId="{B71F60E7-0DDB-42E6-818B-77B87849ADF3}" dt="2021-08-29T00:52:21.555" v="3182"/>
          <ac:spMkLst>
            <pc:docMk/>
            <pc:sldMk cId="3139776559" sldId="385"/>
            <ac:spMk id="78" creationId="{2B2BDBFE-2723-4A9F-886A-D7D18E89B8EB}"/>
          </ac:spMkLst>
        </pc:spChg>
        <pc:spChg chg="add del mod">
          <ac:chgData name="Syphax Ait oubelli" userId="ecf726b1934da71b" providerId="LiveId" clId="{B71F60E7-0DDB-42E6-818B-77B87849ADF3}" dt="2021-08-29T00:52:21.555" v="3182"/>
          <ac:spMkLst>
            <pc:docMk/>
            <pc:sldMk cId="3139776559" sldId="385"/>
            <ac:spMk id="79" creationId="{D51F8861-1A82-4D56-AC73-561C256AC842}"/>
          </ac:spMkLst>
        </pc:spChg>
        <pc:spChg chg="del">
          <ac:chgData name="Syphax Ait oubelli" userId="ecf726b1934da71b" providerId="LiveId" clId="{B71F60E7-0DDB-42E6-818B-77B87849ADF3}" dt="2021-08-29T00:51:23.583" v="2544" actId="478"/>
          <ac:spMkLst>
            <pc:docMk/>
            <pc:sldMk cId="3139776559" sldId="385"/>
            <ac:spMk id="80" creationId="{DB7014A4-51F5-4AEF-9984-D5F912B7874B}"/>
          </ac:spMkLst>
        </pc:spChg>
        <pc:spChg chg="del">
          <ac:chgData name="Syphax Ait oubelli" userId="ecf726b1934da71b" providerId="LiveId" clId="{B71F60E7-0DDB-42E6-818B-77B87849ADF3}" dt="2021-08-29T00:51:23.583" v="2544" actId="478"/>
          <ac:spMkLst>
            <pc:docMk/>
            <pc:sldMk cId="3139776559" sldId="385"/>
            <ac:spMk id="81" creationId="{42DB4E46-004A-44A7-9C17-92A8CBE62E77}"/>
          </ac:spMkLst>
        </pc:spChg>
        <pc:spChg chg="del">
          <ac:chgData name="Syphax Ait oubelli" userId="ecf726b1934da71b" providerId="LiveId" clId="{B71F60E7-0DDB-42E6-818B-77B87849ADF3}" dt="2021-08-29T00:51:23.583" v="2544" actId="478"/>
          <ac:spMkLst>
            <pc:docMk/>
            <pc:sldMk cId="3139776559" sldId="385"/>
            <ac:spMk id="82" creationId="{08926A14-55F2-480E-B566-D8B6583E2614}"/>
          </ac:spMkLst>
        </pc:spChg>
        <pc:spChg chg="del">
          <ac:chgData name="Syphax Ait oubelli" userId="ecf726b1934da71b" providerId="LiveId" clId="{B71F60E7-0DDB-42E6-818B-77B87849ADF3}" dt="2021-08-29T00:51:23.583" v="2544" actId="478"/>
          <ac:spMkLst>
            <pc:docMk/>
            <pc:sldMk cId="3139776559" sldId="385"/>
            <ac:spMk id="83" creationId="{1D41A019-A0BF-411A-A9E6-B269FE79D648}"/>
          </ac:spMkLst>
        </pc:spChg>
        <pc:spChg chg="del">
          <ac:chgData name="Syphax Ait oubelli" userId="ecf726b1934da71b" providerId="LiveId" clId="{B71F60E7-0DDB-42E6-818B-77B87849ADF3}" dt="2021-08-29T00:51:23.583" v="2544" actId="478"/>
          <ac:spMkLst>
            <pc:docMk/>
            <pc:sldMk cId="3139776559" sldId="385"/>
            <ac:spMk id="84" creationId="{14F88D24-D708-4D65-BF06-D21F0F20807B}"/>
          </ac:spMkLst>
        </pc:spChg>
        <pc:spChg chg="mod">
          <ac:chgData name="Syphax Ait oubelli" userId="ecf726b1934da71b" providerId="LiveId" clId="{B71F60E7-0DDB-42E6-818B-77B87849ADF3}" dt="2021-08-29T00:52:21.555" v="3182"/>
          <ac:spMkLst>
            <pc:docMk/>
            <pc:sldMk cId="3139776559" sldId="385"/>
            <ac:spMk id="85" creationId="{3ACF09A4-414E-4C7C-BF83-4ABFEDD77FDA}"/>
          </ac:spMkLst>
        </pc:spChg>
        <pc:spChg chg="add del mod">
          <ac:chgData name="Syphax Ait oubelli" userId="ecf726b1934da71b" providerId="LiveId" clId="{B71F60E7-0DDB-42E6-818B-77B87849ADF3}" dt="2021-08-29T00:52:21.555" v="3182"/>
          <ac:spMkLst>
            <pc:docMk/>
            <pc:sldMk cId="3139776559" sldId="385"/>
            <ac:spMk id="86" creationId="{A277594F-E28C-435D-9699-BD136D58CCCA}"/>
          </ac:spMkLst>
        </pc:spChg>
        <pc:spChg chg="mod">
          <ac:chgData name="Syphax Ait oubelli" userId="ecf726b1934da71b" providerId="LiveId" clId="{B71F60E7-0DDB-42E6-818B-77B87849ADF3}" dt="2021-08-29T00:52:21.555" v="3182"/>
          <ac:spMkLst>
            <pc:docMk/>
            <pc:sldMk cId="3139776559" sldId="385"/>
            <ac:spMk id="87" creationId="{8E54274B-5085-4ECD-AB0C-24DECDB32131}"/>
          </ac:spMkLst>
        </pc:spChg>
        <pc:spChg chg="add del mod">
          <ac:chgData name="Syphax Ait oubelli" userId="ecf726b1934da71b" providerId="LiveId" clId="{B71F60E7-0DDB-42E6-818B-77B87849ADF3}" dt="2021-08-29T00:52:21.555" v="3182"/>
          <ac:spMkLst>
            <pc:docMk/>
            <pc:sldMk cId="3139776559" sldId="385"/>
            <ac:spMk id="88" creationId="{3CE879CF-D941-47A0-AF51-10E35070951E}"/>
          </ac:spMkLst>
        </pc:spChg>
        <pc:spChg chg="mod">
          <ac:chgData name="Syphax Ait oubelli" userId="ecf726b1934da71b" providerId="LiveId" clId="{B71F60E7-0DDB-42E6-818B-77B87849ADF3}" dt="2021-08-29T00:52:21.555" v="3182"/>
          <ac:spMkLst>
            <pc:docMk/>
            <pc:sldMk cId="3139776559" sldId="385"/>
            <ac:spMk id="89" creationId="{9C25A596-B968-4A54-AE0E-F459C04839C3}"/>
          </ac:spMkLst>
        </pc:spChg>
        <pc:spChg chg="add del mod">
          <ac:chgData name="Syphax Ait oubelli" userId="ecf726b1934da71b" providerId="LiveId" clId="{B71F60E7-0DDB-42E6-818B-77B87849ADF3}" dt="2021-08-29T00:52:21.555" v="3182"/>
          <ac:spMkLst>
            <pc:docMk/>
            <pc:sldMk cId="3139776559" sldId="385"/>
            <ac:spMk id="90" creationId="{E21BA3C7-1783-4017-AA9A-99EBBCB0E1A0}"/>
          </ac:spMkLst>
        </pc:spChg>
        <pc:spChg chg="mod">
          <ac:chgData name="Syphax Ait oubelli" userId="ecf726b1934da71b" providerId="LiveId" clId="{B71F60E7-0DDB-42E6-818B-77B87849ADF3}" dt="2021-08-29T00:52:21.555" v="3182"/>
          <ac:spMkLst>
            <pc:docMk/>
            <pc:sldMk cId="3139776559" sldId="385"/>
            <ac:spMk id="91" creationId="{6587BCC2-70E9-4780-A01C-8C6F911A86A5}"/>
          </ac:spMkLst>
        </pc:spChg>
        <pc:spChg chg="add del mod">
          <ac:chgData name="Syphax Ait oubelli" userId="ecf726b1934da71b" providerId="LiveId" clId="{B71F60E7-0DDB-42E6-818B-77B87849ADF3}" dt="2021-08-29T00:52:21.555" v="3182"/>
          <ac:spMkLst>
            <pc:docMk/>
            <pc:sldMk cId="3139776559" sldId="385"/>
            <ac:spMk id="92" creationId="{736112B9-56BF-4F09-A489-B0007BB15CC6}"/>
          </ac:spMkLst>
        </pc:spChg>
        <pc:spChg chg="mod">
          <ac:chgData name="Syphax Ait oubelli" userId="ecf726b1934da71b" providerId="LiveId" clId="{B71F60E7-0DDB-42E6-818B-77B87849ADF3}" dt="2021-08-29T00:52:21.555" v="3182"/>
          <ac:spMkLst>
            <pc:docMk/>
            <pc:sldMk cId="3139776559" sldId="385"/>
            <ac:spMk id="93" creationId="{9B8DCC47-CA35-4B91-8728-E0DAACCAD3BE}"/>
          </ac:spMkLst>
        </pc:spChg>
        <pc:spChg chg="add del mod">
          <ac:chgData name="Syphax Ait oubelli" userId="ecf726b1934da71b" providerId="LiveId" clId="{B71F60E7-0DDB-42E6-818B-77B87849ADF3}" dt="2021-08-29T00:52:21.555" v="3182"/>
          <ac:spMkLst>
            <pc:docMk/>
            <pc:sldMk cId="3139776559" sldId="385"/>
            <ac:spMk id="94" creationId="{43F842A1-9900-4A4A-B9E6-269CA966E13F}"/>
          </ac:spMkLst>
        </pc:spChg>
        <pc:spChg chg="mod">
          <ac:chgData name="Syphax Ait oubelli" userId="ecf726b1934da71b" providerId="LiveId" clId="{B71F60E7-0DDB-42E6-818B-77B87849ADF3}" dt="2021-08-29T00:52:21.555" v="3182"/>
          <ac:spMkLst>
            <pc:docMk/>
            <pc:sldMk cId="3139776559" sldId="385"/>
            <ac:spMk id="95" creationId="{800338A7-900E-40D9-B4E6-82100CA357D4}"/>
          </ac:spMkLst>
        </pc:spChg>
        <pc:spChg chg="add del mod">
          <ac:chgData name="Syphax Ait oubelli" userId="ecf726b1934da71b" providerId="LiveId" clId="{B71F60E7-0DDB-42E6-818B-77B87849ADF3}" dt="2021-08-29T00:52:21.555" v="3182"/>
          <ac:spMkLst>
            <pc:docMk/>
            <pc:sldMk cId="3139776559" sldId="385"/>
            <ac:spMk id="96" creationId="{FF110248-7C69-4E7D-B5F5-1C470A830411}"/>
          </ac:spMkLst>
        </pc:spChg>
        <pc:spChg chg="add del">
          <ac:chgData name="Syphax Ait oubelli" userId="ecf726b1934da71b" providerId="LiveId" clId="{B71F60E7-0DDB-42E6-818B-77B87849ADF3}" dt="2021-08-29T00:52:21.555" v="3182"/>
          <ac:spMkLst>
            <pc:docMk/>
            <pc:sldMk cId="3139776559" sldId="385"/>
            <ac:spMk id="97" creationId="{774F9720-C307-4DA3-875F-E219FE8A8F5A}"/>
          </ac:spMkLst>
        </pc:spChg>
        <pc:spChg chg="mod">
          <ac:chgData name="Syphax Ait oubelli" userId="ecf726b1934da71b" providerId="LiveId" clId="{B71F60E7-0DDB-42E6-818B-77B87849ADF3}" dt="2021-08-29T00:52:21.555" v="3182"/>
          <ac:spMkLst>
            <pc:docMk/>
            <pc:sldMk cId="3139776559" sldId="385"/>
            <ac:spMk id="98" creationId="{3F2CB6C1-44EB-42DB-AAFE-02FB051E78CB}"/>
          </ac:spMkLst>
        </pc:spChg>
        <pc:spChg chg="add del mod">
          <ac:chgData name="Syphax Ait oubelli" userId="ecf726b1934da71b" providerId="LiveId" clId="{B71F60E7-0DDB-42E6-818B-77B87849ADF3}" dt="2021-08-29T00:52:21.555" v="3182"/>
          <ac:spMkLst>
            <pc:docMk/>
            <pc:sldMk cId="3139776559" sldId="385"/>
            <ac:spMk id="99" creationId="{E8446168-A567-4E35-8DB5-3DC16F798144}"/>
          </ac:spMkLst>
        </pc:spChg>
        <pc:spChg chg="add del">
          <ac:chgData name="Syphax Ait oubelli" userId="ecf726b1934da71b" providerId="LiveId" clId="{B71F60E7-0DDB-42E6-818B-77B87849ADF3}" dt="2021-08-29T00:52:21.555" v="3182"/>
          <ac:spMkLst>
            <pc:docMk/>
            <pc:sldMk cId="3139776559" sldId="385"/>
            <ac:spMk id="100" creationId="{FBD6AF1C-B5ED-407E-8601-FB289F552C0E}"/>
          </ac:spMkLst>
        </pc:spChg>
        <pc:spChg chg="mod">
          <ac:chgData name="Syphax Ait oubelli" userId="ecf726b1934da71b" providerId="LiveId" clId="{B71F60E7-0DDB-42E6-818B-77B87849ADF3}" dt="2021-08-29T00:52:21.555" v="3182"/>
          <ac:spMkLst>
            <pc:docMk/>
            <pc:sldMk cId="3139776559" sldId="385"/>
            <ac:spMk id="101" creationId="{24565F4C-1CEE-4DCE-8F9D-94422BE6D4CF}"/>
          </ac:spMkLst>
        </pc:spChg>
        <pc:spChg chg="add del mod">
          <ac:chgData name="Syphax Ait oubelli" userId="ecf726b1934da71b" providerId="LiveId" clId="{B71F60E7-0DDB-42E6-818B-77B87849ADF3}" dt="2021-08-29T00:52:21.555" v="3182"/>
          <ac:spMkLst>
            <pc:docMk/>
            <pc:sldMk cId="3139776559" sldId="385"/>
            <ac:spMk id="102" creationId="{1929630B-F655-4AAF-933F-DBBB64BD4161}"/>
          </ac:spMkLst>
        </pc:spChg>
        <pc:spChg chg="add del">
          <ac:chgData name="Syphax Ait oubelli" userId="ecf726b1934da71b" providerId="LiveId" clId="{B71F60E7-0DDB-42E6-818B-77B87849ADF3}" dt="2021-08-29T00:52:21.555" v="3182"/>
          <ac:spMkLst>
            <pc:docMk/>
            <pc:sldMk cId="3139776559" sldId="385"/>
            <ac:spMk id="103" creationId="{06CEF697-0EFB-4225-8061-0DC393B7F179}"/>
          </ac:spMkLst>
        </pc:spChg>
        <pc:spChg chg="mod">
          <ac:chgData name="Syphax Ait oubelli" userId="ecf726b1934da71b" providerId="LiveId" clId="{B71F60E7-0DDB-42E6-818B-77B87849ADF3}" dt="2021-08-29T00:52:21.555" v="3182"/>
          <ac:spMkLst>
            <pc:docMk/>
            <pc:sldMk cId="3139776559" sldId="385"/>
            <ac:spMk id="104" creationId="{81C90AD3-8926-47DE-885A-509A629B942E}"/>
          </ac:spMkLst>
        </pc:spChg>
        <pc:spChg chg="add del mod">
          <ac:chgData name="Syphax Ait oubelli" userId="ecf726b1934da71b" providerId="LiveId" clId="{B71F60E7-0DDB-42E6-818B-77B87849ADF3}" dt="2021-08-29T00:52:21.555" v="3182"/>
          <ac:spMkLst>
            <pc:docMk/>
            <pc:sldMk cId="3139776559" sldId="385"/>
            <ac:spMk id="105" creationId="{8DCBE58C-14DE-4935-BEA9-74761769D69E}"/>
          </ac:spMkLst>
        </pc:spChg>
        <pc:spChg chg="add del">
          <ac:chgData name="Syphax Ait oubelli" userId="ecf726b1934da71b" providerId="LiveId" clId="{B71F60E7-0DDB-42E6-818B-77B87849ADF3}" dt="2021-08-29T00:52:21.555" v="3182"/>
          <ac:spMkLst>
            <pc:docMk/>
            <pc:sldMk cId="3139776559" sldId="385"/>
            <ac:spMk id="106" creationId="{2CD3167F-5079-4087-855F-BF5C09AD60E6}"/>
          </ac:spMkLst>
        </pc:spChg>
        <pc:spChg chg="mod">
          <ac:chgData name="Syphax Ait oubelli" userId="ecf726b1934da71b" providerId="LiveId" clId="{B71F60E7-0DDB-42E6-818B-77B87849ADF3}" dt="2021-08-29T00:52:21.555" v="3182"/>
          <ac:spMkLst>
            <pc:docMk/>
            <pc:sldMk cId="3139776559" sldId="385"/>
            <ac:spMk id="107" creationId="{F32F8332-673D-4D06-AF35-728E152B4B9D}"/>
          </ac:spMkLst>
        </pc:spChg>
        <pc:spChg chg="add del mod">
          <ac:chgData name="Syphax Ait oubelli" userId="ecf726b1934da71b" providerId="LiveId" clId="{B71F60E7-0DDB-42E6-818B-77B87849ADF3}" dt="2021-08-29T00:52:21.555" v="3182"/>
          <ac:spMkLst>
            <pc:docMk/>
            <pc:sldMk cId="3139776559" sldId="385"/>
            <ac:spMk id="108" creationId="{71ED70AB-C328-404F-91F5-E5F3A80791C8}"/>
          </ac:spMkLst>
        </pc:spChg>
        <pc:spChg chg="add del">
          <ac:chgData name="Syphax Ait oubelli" userId="ecf726b1934da71b" providerId="LiveId" clId="{B71F60E7-0DDB-42E6-818B-77B87849ADF3}" dt="2021-08-29T00:52:21.555" v="3182"/>
          <ac:spMkLst>
            <pc:docMk/>
            <pc:sldMk cId="3139776559" sldId="385"/>
            <ac:spMk id="109" creationId="{33F28697-1653-4145-9C2F-E954EDC5087D}"/>
          </ac:spMkLst>
        </pc:spChg>
        <pc:spChg chg="mod">
          <ac:chgData name="Syphax Ait oubelli" userId="ecf726b1934da71b" providerId="LiveId" clId="{B71F60E7-0DDB-42E6-818B-77B87849ADF3}" dt="2021-08-29T00:52:21.555" v="3182"/>
          <ac:spMkLst>
            <pc:docMk/>
            <pc:sldMk cId="3139776559" sldId="385"/>
            <ac:spMk id="110" creationId="{9EFD086C-DC70-49DB-8659-7EC376F6F62C}"/>
          </ac:spMkLst>
        </pc:spChg>
        <pc:spChg chg="add del mod">
          <ac:chgData name="Syphax Ait oubelli" userId="ecf726b1934da71b" providerId="LiveId" clId="{B71F60E7-0DDB-42E6-818B-77B87849ADF3}" dt="2021-08-29T00:52:21.555" v="3182"/>
          <ac:spMkLst>
            <pc:docMk/>
            <pc:sldMk cId="3139776559" sldId="385"/>
            <ac:spMk id="111" creationId="{1AD5FFC0-F674-4CB3-8634-6CEADC803275}"/>
          </ac:spMkLst>
        </pc:spChg>
        <pc:spChg chg="add del">
          <ac:chgData name="Syphax Ait oubelli" userId="ecf726b1934da71b" providerId="LiveId" clId="{B71F60E7-0DDB-42E6-818B-77B87849ADF3}" dt="2021-08-29T00:52:21.555" v="3182"/>
          <ac:spMkLst>
            <pc:docMk/>
            <pc:sldMk cId="3139776559" sldId="385"/>
            <ac:spMk id="112" creationId="{8013AA98-47F8-464A-B878-26FB3DA20303}"/>
          </ac:spMkLst>
        </pc:spChg>
        <pc:spChg chg="mod">
          <ac:chgData name="Syphax Ait oubelli" userId="ecf726b1934da71b" providerId="LiveId" clId="{B71F60E7-0DDB-42E6-818B-77B87849ADF3}" dt="2021-08-29T00:52:21.555" v="3182"/>
          <ac:spMkLst>
            <pc:docMk/>
            <pc:sldMk cId="3139776559" sldId="385"/>
            <ac:spMk id="113" creationId="{B17466D5-7FB0-4016-9A3E-20EAE767D7C6}"/>
          </ac:spMkLst>
        </pc:spChg>
        <pc:spChg chg="add del mod">
          <ac:chgData name="Syphax Ait oubelli" userId="ecf726b1934da71b" providerId="LiveId" clId="{B71F60E7-0DDB-42E6-818B-77B87849ADF3}" dt="2021-08-29T00:52:21.555" v="3182"/>
          <ac:spMkLst>
            <pc:docMk/>
            <pc:sldMk cId="3139776559" sldId="385"/>
            <ac:spMk id="114" creationId="{DE203580-8B62-4280-8555-3618B14182D1}"/>
          </ac:spMkLst>
        </pc:spChg>
        <pc:spChg chg="add del">
          <ac:chgData name="Syphax Ait oubelli" userId="ecf726b1934da71b" providerId="LiveId" clId="{B71F60E7-0DDB-42E6-818B-77B87849ADF3}" dt="2021-08-29T00:52:21.555" v="3182"/>
          <ac:spMkLst>
            <pc:docMk/>
            <pc:sldMk cId="3139776559" sldId="385"/>
            <ac:spMk id="115" creationId="{0DB7A5AC-13FF-4DD6-9F7C-E6BC44636C72}"/>
          </ac:spMkLst>
        </pc:spChg>
        <pc:spChg chg="mod">
          <ac:chgData name="Syphax Ait oubelli" userId="ecf726b1934da71b" providerId="LiveId" clId="{B71F60E7-0DDB-42E6-818B-77B87849ADF3}" dt="2021-08-29T00:52:21.555" v="3182"/>
          <ac:spMkLst>
            <pc:docMk/>
            <pc:sldMk cId="3139776559" sldId="385"/>
            <ac:spMk id="116" creationId="{7DC3D6BB-0578-4028-8990-3378891986E6}"/>
          </ac:spMkLst>
        </pc:spChg>
        <pc:spChg chg="add del mod">
          <ac:chgData name="Syphax Ait oubelli" userId="ecf726b1934da71b" providerId="LiveId" clId="{B71F60E7-0DDB-42E6-818B-77B87849ADF3}" dt="2021-08-29T00:52:21.555" v="3182"/>
          <ac:spMkLst>
            <pc:docMk/>
            <pc:sldMk cId="3139776559" sldId="385"/>
            <ac:spMk id="117" creationId="{C191631C-5246-441B-82CD-7925205E4774}"/>
          </ac:spMkLst>
        </pc:spChg>
        <pc:spChg chg="add del">
          <ac:chgData name="Syphax Ait oubelli" userId="ecf726b1934da71b" providerId="LiveId" clId="{B71F60E7-0DDB-42E6-818B-77B87849ADF3}" dt="2021-08-29T00:52:21.555" v="3182"/>
          <ac:spMkLst>
            <pc:docMk/>
            <pc:sldMk cId="3139776559" sldId="385"/>
            <ac:spMk id="118" creationId="{0F438A4D-C82C-4801-AC5C-4F09322B9EE4}"/>
          </ac:spMkLst>
        </pc:spChg>
        <pc:spChg chg="mod">
          <ac:chgData name="Syphax Ait oubelli" userId="ecf726b1934da71b" providerId="LiveId" clId="{B71F60E7-0DDB-42E6-818B-77B87849ADF3}" dt="2021-08-29T00:52:21.555" v="3182"/>
          <ac:spMkLst>
            <pc:docMk/>
            <pc:sldMk cId="3139776559" sldId="385"/>
            <ac:spMk id="119" creationId="{095AB868-513E-48B0-A23D-3366A95190BB}"/>
          </ac:spMkLst>
        </pc:spChg>
        <pc:spChg chg="add del mod">
          <ac:chgData name="Syphax Ait oubelli" userId="ecf726b1934da71b" providerId="LiveId" clId="{B71F60E7-0DDB-42E6-818B-77B87849ADF3}" dt="2021-08-29T00:52:21.555" v="3182"/>
          <ac:spMkLst>
            <pc:docMk/>
            <pc:sldMk cId="3139776559" sldId="385"/>
            <ac:spMk id="120" creationId="{40FA4EA8-CFF1-4BFC-BDA8-A7E19DEC52BD}"/>
          </ac:spMkLst>
        </pc:spChg>
        <pc:spChg chg="add del">
          <ac:chgData name="Syphax Ait oubelli" userId="ecf726b1934da71b" providerId="LiveId" clId="{B71F60E7-0DDB-42E6-818B-77B87849ADF3}" dt="2021-08-29T00:52:21.555" v="3182"/>
          <ac:spMkLst>
            <pc:docMk/>
            <pc:sldMk cId="3139776559" sldId="385"/>
            <ac:spMk id="121" creationId="{60B7EBD4-A216-4D41-B79B-A287F2AF0F70}"/>
          </ac:spMkLst>
        </pc:spChg>
        <pc:spChg chg="mod">
          <ac:chgData name="Syphax Ait oubelli" userId="ecf726b1934da71b" providerId="LiveId" clId="{B71F60E7-0DDB-42E6-818B-77B87849ADF3}" dt="2021-08-29T00:52:21.555" v="3182"/>
          <ac:spMkLst>
            <pc:docMk/>
            <pc:sldMk cId="3139776559" sldId="385"/>
            <ac:spMk id="122" creationId="{F9F97BFA-EAC2-404C-AFEE-429026EE6591}"/>
          </ac:spMkLst>
        </pc:spChg>
        <pc:spChg chg="add del mod">
          <ac:chgData name="Syphax Ait oubelli" userId="ecf726b1934da71b" providerId="LiveId" clId="{B71F60E7-0DDB-42E6-818B-77B87849ADF3}" dt="2021-08-29T00:52:21.555" v="3182"/>
          <ac:spMkLst>
            <pc:docMk/>
            <pc:sldMk cId="3139776559" sldId="385"/>
            <ac:spMk id="123" creationId="{68563AD0-50C7-4262-BF5E-5F5F08DAC6AD}"/>
          </ac:spMkLst>
        </pc:spChg>
        <pc:spChg chg="add del">
          <ac:chgData name="Syphax Ait oubelli" userId="ecf726b1934da71b" providerId="LiveId" clId="{B71F60E7-0DDB-42E6-818B-77B87849ADF3}" dt="2021-08-29T00:52:21.555" v="3182"/>
          <ac:spMkLst>
            <pc:docMk/>
            <pc:sldMk cId="3139776559" sldId="385"/>
            <ac:spMk id="124" creationId="{59E74669-D183-461A-A003-A1652E258A78}"/>
          </ac:spMkLst>
        </pc:spChg>
        <pc:spChg chg="mod">
          <ac:chgData name="Syphax Ait oubelli" userId="ecf726b1934da71b" providerId="LiveId" clId="{B71F60E7-0DDB-42E6-818B-77B87849ADF3}" dt="2021-08-29T00:52:21.555" v="3182"/>
          <ac:spMkLst>
            <pc:docMk/>
            <pc:sldMk cId="3139776559" sldId="385"/>
            <ac:spMk id="125" creationId="{69B8CAF9-D28D-436E-B306-41E355EFF6B7}"/>
          </ac:spMkLst>
        </pc:spChg>
        <pc:spChg chg="add del mod">
          <ac:chgData name="Syphax Ait oubelli" userId="ecf726b1934da71b" providerId="LiveId" clId="{B71F60E7-0DDB-42E6-818B-77B87849ADF3}" dt="2021-08-29T00:52:21.555" v="3182"/>
          <ac:spMkLst>
            <pc:docMk/>
            <pc:sldMk cId="3139776559" sldId="385"/>
            <ac:spMk id="126" creationId="{DB7AD572-5BE8-4565-8535-8FCE65D079F1}"/>
          </ac:spMkLst>
        </pc:spChg>
        <pc:spChg chg="add del">
          <ac:chgData name="Syphax Ait oubelli" userId="ecf726b1934da71b" providerId="LiveId" clId="{B71F60E7-0DDB-42E6-818B-77B87849ADF3}" dt="2021-08-29T00:52:21.555" v="3182"/>
          <ac:spMkLst>
            <pc:docMk/>
            <pc:sldMk cId="3139776559" sldId="385"/>
            <ac:spMk id="127" creationId="{322778C2-C010-4716-906F-A7E35AC1C625}"/>
          </ac:spMkLst>
        </pc:spChg>
        <pc:spChg chg="mod">
          <ac:chgData name="Syphax Ait oubelli" userId="ecf726b1934da71b" providerId="LiveId" clId="{B71F60E7-0DDB-42E6-818B-77B87849ADF3}" dt="2021-08-29T00:52:21.555" v="3182"/>
          <ac:spMkLst>
            <pc:docMk/>
            <pc:sldMk cId="3139776559" sldId="385"/>
            <ac:spMk id="128" creationId="{F8C23EA1-9A00-4F6F-8532-3750C9A6B2F1}"/>
          </ac:spMkLst>
        </pc:spChg>
        <pc:spChg chg="add del mod">
          <ac:chgData name="Syphax Ait oubelli" userId="ecf726b1934da71b" providerId="LiveId" clId="{B71F60E7-0DDB-42E6-818B-77B87849ADF3}" dt="2021-08-29T00:52:21.555" v="3182"/>
          <ac:spMkLst>
            <pc:docMk/>
            <pc:sldMk cId="3139776559" sldId="385"/>
            <ac:spMk id="129" creationId="{1EFD5161-87A2-4E0A-A149-E26955E6C63F}"/>
          </ac:spMkLst>
        </pc:spChg>
        <pc:spChg chg="add del">
          <ac:chgData name="Syphax Ait oubelli" userId="ecf726b1934da71b" providerId="LiveId" clId="{B71F60E7-0DDB-42E6-818B-77B87849ADF3}" dt="2021-08-29T00:52:21.555" v="3182"/>
          <ac:spMkLst>
            <pc:docMk/>
            <pc:sldMk cId="3139776559" sldId="385"/>
            <ac:spMk id="130" creationId="{316F9E07-F0D9-46F0-A2C4-528002E76AD6}"/>
          </ac:spMkLst>
        </pc:spChg>
        <pc:spChg chg="mod">
          <ac:chgData name="Syphax Ait oubelli" userId="ecf726b1934da71b" providerId="LiveId" clId="{B71F60E7-0DDB-42E6-818B-77B87849ADF3}" dt="2021-08-29T00:52:21.555" v="3182"/>
          <ac:spMkLst>
            <pc:docMk/>
            <pc:sldMk cId="3139776559" sldId="385"/>
            <ac:spMk id="131" creationId="{FE0E6FB8-93EC-466D-8E94-E37547A8BB18}"/>
          </ac:spMkLst>
        </pc:spChg>
        <pc:spChg chg="add del mod">
          <ac:chgData name="Syphax Ait oubelli" userId="ecf726b1934da71b" providerId="LiveId" clId="{B71F60E7-0DDB-42E6-818B-77B87849ADF3}" dt="2021-08-29T00:52:21.555" v="3182"/>
          <ac:spMkLst>
            <pc:docMk/>
            <pc:sldMk cId="3139776559" sldId="385"/>
            <ac:spMk id="132" creationId="{0902DFB6-9ADF-44B8-8F1C-3736EE510598}"/>
          </ac:spMkLst>
        </pc:spChg>
        <pc:spChg chg="add del">
          <ac:chgData name="Syphax Ait oubelli" userId="ecf726b1934da71b" providerId="LiveId" clId="{B71F60E7-0DDB-42E6-818B-77B87849ADF3}" dt="2021-08-29T00:52:21.555" v="3182"/>
          <ac:spMkLst>
            <pc:docMk/>
            <pc:sldMk cId="3139776559" sldId="385"/>
            <ac:spMk id="133" creationId="{6D0D2442-4DCD-4652-BB35-897053CC3F2B}"/>
          </ac:spMkLst>
        </pc:spChg>
        <pc:spChg chg="mod">
          <ac:chgData name="Syphax Ait oubelli" userId="ecf726b1934da71b" providerId="LiveId" clId="{B71F60E7-0DDB-42E6-818B-77B87849ADF3}" dt="2021-08-29T00:52:21.555" v="3182"/>
          <ac:spMkLst>
            <pc:docMk/>
            <pc:sldMk cId="3139776559" sldId="385"/>
            <ac:spMk id="134" creationId="{3B4B4D52-72C1-46BF-9388-0B3173F002B8}"/>
          </ac:spMkLst>
        </pc:spChg>
        <pc:spChg chg="add del mod">
          <ac:chgData name="Syphax Ait oubelli" userId="ecf726b1934da71b" providerId="LiveId" clId="{B71F60E7-0DDB-42E6-818B-77B87849ADF3}" dt="2021-08-29T00:52:21.555" v="3182"/>
          <ac:spMkLst>
            <pc:docMk/>
            <pc:sldMk cId="3139776559" sldId="385"/>
            <ac:spMk id="135" creationId="{94B461CC-2E16-42DA-833C-0D3641680BE6}"/>
          </ac:spMkLst>
        </pc:spChg>
        <pc:spChg chg="add del">
          <ac:chgData name="Syphax Ait oubelli" userId="ecf726b1934da71b" providerId="LiveId" clId="{B71F60E7-0DDB-42E6-818B-77B87849ADF3}" dt="2021-08-29T00:52:21.555" v="3182"/>
          <ac:spMkLst>
            <pc:docMk/>
            <pc:sldMk cId="3139776559" sldId="385"/>
            <ac:spMk id="136" creationId="{2F5AFB9F-C124-4814-B70D-D8B32745F373}"/>
          </ac:spMkLst>
        </pc:spChg>
        <pc:spChg chg="mod">
          <ac:chgData name="Syphax Ait oubelli" userId="ecf726b1934da71b" providerId="LiveId" clId="{B71F60E7-0DDB-42E6-818B-77B87849ADF3}" dt="2021-08-29T00:52:21.555" v="3182"/>
          <ac:spMkLst>
            <pc:docMk/>
            <pc:sldMk cId="3139776559" sldId="385"/>
            <ac:spMk id="137" creationId="{E9F0934F-77D3-4AAC-8D52-4A80FAB9C3F1}"/>
          </ac:spMkLst>
        </pc:spChg>
        <pc:spChg chg="add del mod">
          <ac:chgData name="Syphax Ait oubelli" userId="ecf726b1934da71b" providerId="LiveId" clId="{B71F60E7-0DDB-42E6-818B-77B87849ADF3}" dt="2021-08-29T00:52:21.555" v="3182"/>
          <ac:spMkLst>
            <pc:docMk/>
            <pc:sldMk cId="3139776559" sldId="385"/>
            <ac:spMk id="138" creationId="{6336960F-25B1-4D9F-B8AD-B1B5CC5CE39C}"/>
          </ac:spMkLst>
        </pc:spChg>
        <pc:spChg chg="add del">
          <ac:chgData name="Syphax Ait oubelli" userId="ecf726b1934da71b" providerId="LiveId" clId="{B71F60E7-0DDB-42E6-818B-77B87849ADF3}" dt="2021-08-29T00:52:21.555" v="3182"/>
          <ac:spMkLst>
            <pc:docMk/>
            <pc:sldMk cId="3139776559" sldId="385"/>
            <ac:spMk id="139" creationId="{6493EAFE-7F58-4206-9DE3-15AECB43B33A}"/>
          </ac:spMkLst>
        </pc:spChg>
        <pc:spChg chg="mod">
          <ac:chgData name="Syphax Ait oubelli" userId="ecf726b1934da71b" providerId="LiveId" clId="{B71F60E7-0DDB-42E6-818B-77B87849ADF3}" dt="2021-08-29T00:52:21.555" v="3182"/>
          <ac:spMkLst>
            <pc:docMk/>
            <pc:sldMk cId="3139776559" sldId="385"/>
            <ac:spMk id="140" creationId="{3F482F3D-0124-418B-A87B-F62391482487}"/>
          </ac:spMkLst>
        </pc:spChg>
        <pc:spChg chg="add del mod">
          <ac:chgData name="Syphax Ait oubelli" userId="ecf726b1934da71b" providerId="LiveId" clId="{B71F60E7-0DDB-42E6-818B-77B87849ADF3}" dt="2021-08-29T00:52:21.555" v="3182"/>
          <ac:spMkLst>
            <pc:docMk/>
            <pc:sldMk cId="3139776559" sldId="385"/>
            <ac:spMk id="141" creationId="{57032E45-EE64-40F1-B7C5-F954443CAB18}"/>
          </ac:spMkLst>
        </pc:spChg>
        <pc:spChg chg="add del">
          <ac:chgData name="Syphax Ait oubelli" userId="ecf726b1934da71b" providerId="LiveId" clId="{B71F60E7-0DDB-42E6-818B-77B87849ADF3}" dt="2021-08-29T00:52:21.555" v="3182"/>
          <ac:spMkLst>
            <pc:docMk/>
            <pc:sldMk cId="3139776559" sldId="385"/>
            <ac:spMk id="142" creationId="{DECFBFD5-5212-46CF-85FC-FEE018E1B708}"/>
          </ac:spMkLst>
        </pc:spChg>
        <pc:spChg chg="mod">
          <ac:chgData name="Syphax Ait oubelli" userId="ecf726b1934da71b" providerId="LiveId" clId="{B71F60E7-0DDB-42E6-818B-77B87849ADF3}" dt="2021-08-29T00:52:21.555" v="3182"/>
          <ac:spMkLst>
            <pc:docMk/>
            <pc:sldMk cId="3139776559" sldId="385"/>
            <ac:spMk id="143" creationId="{1AA3EFDA-E150-4732-B96F-1E2B817A7020}"/>
          </ac:spMkLst>
        </pc:spChg>
        <pc:spChg chg="add del mod">
          <ac:chgData name="Syphax Ait oubelli" userId="ecf726b1934da71b" providerId="LiveId" clId="{B71F60E7-0DDB-42E6-818B-77B87849ADF3}" dt="2021-08-29T00:52:21.555" v="3182"/>
          <ac:spMkLst>
            <pc:docMk/>
            <pc:sldMk cId="3139776559" sldId="385"/>
            <ac:spMk id="144" creationId="{E8FBF8AF-319E-476F-A740-D40ABCB27174}"/>
          </ac:spMkLst>
        </pc:spChg>
        <pc:spChg chg="add del">
          <ac:chgData name="Syphax Ait oubelli" userId="ecf726b1934da71b" providerId="LiveId" clId="{B71F60E7-0DDB-42E6-818B-77B87849ADF3}" dt="2021-08-29T00:52:21.555" v="3182"/>
          <ac:spMkLst>
            <pc:docMk/>
            <pc:sldMk cId="3139776559" sldId="385"/>
            <ac:spMk id="145" creationId="{83F90757-C50B-42E9-B942-B729A7F3C2E8}"/>
          </ac:spMkLst>
        </pc:spChg>
        <pc:spChg chg="mod">
          <ac:chgData name="Syphax Ait oubelli" userId="ecf726b1934da71b" providerId="LiveId" clId="{B71F60E7-0DDB-42E6-818B-77B87849ADF3}" dt="2021-08-29T00:52:21.555" v="3182"/>
          <ac:spMkLst>
            <pc:docMk/>
            <pc:sldMk cId="3139776559" sldId="385"/>
            <ac:spMk id="146" creationId="{0CC827D2-C388-4091-9B95-8A91FACA32D6}"/>
          </ac:spMkLst>
        </pc:spChg>
        <pc:spChg chg="add del mod">
          <ac:chgData name="Syphax Ait oubelli" userId="ecf726b1934da71b" providerId="LiveId" clId="{B71F60E7-0DDB-42E6-818B-77B87849ADF3}" dt="2021-08-29T00:52:21.555" v="3182"/>
          <ac:spMkLst>
            <pc:docMk/>
            <pc:sldMk cId="3139776559" sldId="385"/>
            <ac:spMk id="147" creationId="{FF3A604C-4891-4C30-B599-E1D6BD71F90C}"/>
          </ac:spMkLst>
        </pc:spChg>
        <pc:spChg chg="add del">
          <ac:chgData name="Syphax Ait oubelli" userId="ecf726b1934da71b" providerId="LiveId" clId="{B71F60E7-0DDB-42E6-818B-77B87849ADF3}" dt="2021-08-29T00:52:21.555" v="3182"/>
          <ac:spMkLst>
            <pc:docMk/>
            <pc:sldMk cId="3139776559" sldId="385"/>
            <ac:spMk id="148" creationId="{375E6D8C-A55E-421E-B045-A67784113B50}"/>
          </ac:spMkLst>
        </pc:spChg>
        <pc:spChg chg="mod">
          <ac:chgData name="Syphax Ait oubelli" userId="ecf726b1934da71b" providerId="LiveId" clId="{B71F60E7-0DDB-42E6-818B-77B87849ADF3}" dt="2021-08-29T00:52:21.555" v="3182"/>
          <ac:spMkLst>
            <pc:docMk/>
            <pc:sldMk cId="3139776559" sldId="385"/>
            <ac:spMk id="149" creationId="{8522AAF5-1563-4B46-8B58-231F239CBAF4}"/>
          </ac:spMkLst>
        </pc:spChg>
        <pc:spChg chg="add del mod">
          <ac:chgData name="Syphax Ait oubelli" userId="ecf726b1934da71b" providerId="LiveId" clId="{B71F60E7-0DDB-42E6-818B-77B87849ADF3}" dt="2021-08-29T00:52:21.555" v="3182"/>
          <ac:spMkLst>
            <pc:docMk/>
            <pc:sldMk cId="3139776559" sldId="385"/>
            <ac:spMk id="150" creationId="{03B7F062-D3FA-4D95-8B1D-6F077B104409}"/>
          </ac:spMkLst>
        </pc:spChg>
        <pc:spChg chg="add del">
          <ac:chgData name="Syphax Ait oubelli" userId="ecf726b1934da71b" providerId="LiveId" clId="{B71F60E7-0DDB-42E6-818B-77B87849ADF3}" dt="2021-08-29T00:52:32.906" v="3195"/>
          <ac:spMkLst>
            <pc:docMk/>
            <pc:sldMk cId="3139776559" sldId="385"/>
            <ac:spMk id="151" creationId="{DE20C8E3-DDCB-4A80-8B85-5814D28F5254}"/>
          </ac:spMkLst>
        </pc:spChg>
        <pc:spChg chg="mod">
          <ac:chgData name="Syphax Ait oubelli" userId="ecf726b1934da71b" providerId="LiveId" clId="{B71F60E7-0DDB-42E6-818B-77B87849ADF3}" dt="2021-08-29T00:52:21.555" v="3182"/>
          <ac:spMkLst>
            <pc:docMk/>
            <pc:sldMk cId="3139776559" sldId="385"/>
            <ac:spMk id="152" creationId="{750292B4-B17C-48F3-B33C-8DC24FBB5A8D}"/>
          </ac:spMkLst>
        </pc:spChg>
        <pc:spChg chg="add del mod">
          <ac:chgData name="Syphax Ait oubelli" userId="ecf726b1934da71b" providerId="LiveId" clId="{B71F60E7-0DDB-42E6-818B-77B87849ADF3}" dt="2021-08-29T00:52:21.555" v="3182"/>
          <ac:spMkLst>
            <pc:docMk/>
            <pc:sldMk cId="3139776559" sldId="385"/>
            <ac:spMk id="153" creationId="{B803A263-4B80-4CE5-9105-61B78201A156}"/>
          </ac:spMkLst>
        </pc:spChg>
        <pc:spChg chg="add del">
          <ac:chgData name="Syphax Ait oubelli" userId="ecf726b1934da71b" providerId="LiveId" clId="{B71F60E7-0DDB-42E6-818B-77B87849ADF3}" dt="2021-08-29T00:52:32.912" v="3206"/>
          <ac:spMkLst>
            <pc:docMk/>
            <pc:sldMk cId="3139776559" sldId="385"/>
            <ac:spMk id="154" creationId="{DDF9AE19-D7F9-47F2-8C51-89E65F0373FA}"/>
          </ac:spMkLst>
        </pc:spChg>
        <pc:spChg chg="mod">
          <ac:chgData name="Syphax Ait oubelli" userId="ecf726b1934da71b" providerId="LiveId" clId="{B71F60E7-0DDB-42E6-818B-77B87849ADF3}" dt="2021-08-29T00:52:21.555" v="3182"/>
          <ac:spMkLst>
            <pc:docMk/>
            <pc:sldMk cId="3139776559" sldId="385"/>
            <ac:spMk id="155" creationId="{6047025D-B82D-495B-849E-D6226D28A53C}"/>
          </ac:spMkLst>
        </pc:spChg>
        <pc:spChg chg="add del mod">
          <ac:chgData name="Syphax Ait oubelli" userId="ecf726b1934da71b" providerId="LiveId" clId="{B71F60E7-0DDB-42E6-818B-77B87849ADF3}" dt="2021-08-29T00:52:21.555" v="3182"/>
          <ac:spMkLst>
            <pc:docMk/>
            <pc:sldMk cId="3139776559" sldId="385"/>
            <ac:spMk id="156" creationId="{1D0F292C-5626-4810-98BC-D46904C37E2A}"/>
          </ac:spMkLst>
        </pc:spChg>
        <pc:spChg chg="add del">
          <ac:chgData name="Syphax Ait oubelli" userId="ecf726b1934da71b" providerId="LiveId" clId="{B71F60E7-0DDB-42E6-818B-77B87849ADF3}" dt="2021-08-29T00:52:32.931" v="3217"/>
          <ac:spMkLst>
            <pc:docMk/>
            <pc:sldMk cId="3139776559" sldId="385"/>
            <ac:spMk id="157" creationId="{819A6A00-5D2E-4364-AC8D-5B1546EA3AC8}"/>
          </ac:spMkLst>
        </pc:spChg>
        <pc:spChg chg="mod">
          <ac:chgData name="Syphax Ait oubelli" userId="ecf726b1934da71b" providerId="LiveId" clId="{B71F60E7-0DDB-42E6-818B-77B87849ADF3}" dt="2021-08-29T00:52:21.555" v="3182"/>
          <ac:spMkLst>
            <pc:docMk/>
            <pc:sldMk cId="3139776559" sldId="385"/>
            <ac:spMk id="158" creationId="{AC65E8F5-E97A-4897-843C-0E733F4A9E2F}"/>
          </ac:spMkLst>
        </pc:spChg>
        <pc:spChg chg="add del mod">
          <ac:chgData name="Syphax Ait oubelli" userId="ecf726b1934da71b" providerId="LiveId" clId="{B71F60E7-0DDB-42E6-818B-77B87849ADF3}" dt="2021-08-29T00:52:21.555" v="3182"/>
          <ac:spMkLst>
            <pc:docMk/>
            <pc:sldMk cId="3139776559" sldId="385"/>
            <ac:spMk id="159" creationId="{9F15031D-2E87-48E4-90CC-FD9D7188BC12}"/>
          </ac:spMkLst>
        </pc:spChg>
        <pc:spChg chg="add del">
          <ac:chgData name="Syphax Ait oubelli" userId="ecf726b1934da71b" providerId="LiveId" clId="{B71F60E7-0DDB-42E6-818B-77B87849ADF3}" dt="2021-08-29T00:52:32.945" v="3228"/>
          <ac:spMkLst>
            <pc:docMk/>
            <pc:sldMk cId="3139776559" sldId="385"/>
            <ac:spMk id="160" creationId="{C0C0B1C6-8E53-43FF-A1C8-5812ADEEC299}"/>
          </ac:spMkLst>
        </pc:spChg>
        <pc:spChg chg="mod">
          <ac:chgData name="Syphax Ait oubelli" userId="ecf726b1934da71b" providerId="LiveId" clId="{B71F60E7-0DDB-42E6-818B-77B87849ADF3}" dt="2021-08-29T00:52:21.555" v="3182"/>
          <ac:spMkLst>
            <pc:docMk/>
            <pc:sldMk cId="3139776559" sldId="385"/>
            <ac:spMk id="161" creationId="{EE06BF37-5838-44DB-810E-912CF98E8EFF}"/>
          </ac:spMkLst>
        </pc:spChg>
        <pc:spChg chg="add del mod">
          <ac:chgData name="Syphax Ait oubelli" userId="ecf726b1934da71b" providerId="LiveId" clId="{B71F60E7-0DDB-42E6-818B-77B87849ADF3}" dt="2021-08-29T00:52:21.555" v="3182"/>
          <ac:spMkLst>
            <pc:docMk/>
            <pc:sldMk cId="3139776559" sldId="385"/>
            <ac:spMk id="162" creationId="{AF3F19B6-460B-450D-B9B3-66245B30E20B}"/>
          </ac:spMkLst>
        </pc:spChg>
        <pc:spChg chg="add del">
          <ac:chgData name="Syphax Ait oubelli" userId="ecf726b1934da71b" providerId="LiveId" clId="{B71F60E7-0DDB-42E6-818B-77B87849ADF3}" dt="2021-08-29T00:52:32.959" v="3239"/>
          <ac:spMkLst>
            <pc:docMk/>
            <pc:sldMk cId="3139776559" sldId="385"/>
            <ac:spMk id="163" creationId="{6539A988-70D0-4E45-B83E-CA75EB63CE7B}"/>
          </ac:spMkLst>
        </pc:spChg>
        <pc:spChg chg="mod">
          <ac:chgData name="Syphax Ait oubelli" userId="ecf726b1934da71b" providerId="LiveId" clId="{B71F60E7-0DDB-42E6-818B-77B87849ADF3}" dt="2021-08-29T00:52:21.555" v="3182"/>
          <ac:spMkLst>
            <pc:docMk/>
            <pc:sldMk cId="3139776559" sldId="385"/>
            <ac:spMk id="164" creationId="{ED1E001A-875C-4AF7-8E8C-D04241095DD3}"/>
          </ac:spMkLst>
        </pc:spChg>
        <pc:spChg chg="add del mod">
          <ac:chgData name="Syphax Ait oubelli" userId="ecf726b1934da71b" providerId="LiveId" clId="{B71F60E7-0DDB-42E6-818B-77B87849ADF3}" dt="2021-08-29T00:52:32.906" v="3195"/>
          <ac:spMkLst>
            <pc:docMk/>
            <pc:sldMk cId="3139776559" sldId="385"/>
            <ac:spMk id="165" creationId="{A9E00759-1C61-4D4D-AE90-34A39530B125}"/>
          </ac:spMkLst>
        </pc:spChg>
        <pc:spChg chg="add del">
          <ac:chgData name="Syphax Ait oubelli" userId="ecf726b1934da71b" providerId="LiveId" clId="{B71F60E7-0DDB-42E6-818B-77B87849ADF3}" dt="2021-08-29T00:52:32.975" v="3250"/>
          <ac:spMkLst>
            <pc:docMk/>
            <pc:sldMk cId="3139776559" sldId="385"/>
            <ac:spMk id="166" creationId="{EDEC6145-CBE9-4EAA-ABCC-B13D3877E83B}"/>
          </ac:spMkLst>
        </pc:spChg>
        <pc:spChg chg="del mod topLvl">
          <ac:chgData name="Syphax Ait oubelli" userId="ecf726b1934da71b" providerId="LiveId" clId="{B71F60E7-0DDB-42E6-818B-77B87849ADF3}" dt="2021-08-29T00:58:26.958" v="3754" actId="478"/>
          <ac:spMkLst>
            <pc:docMk/>
            <pc:sldMk cId="3139776559" sldId="385"/>
            <ac:spMk id="167" creationId="{F320BFFD-5E5C-4E11-9938-5D2BE9FDDD74}"/>
          </ac:spMkLst>
        </pc:spChg>
        <pc:spChg chg="add del mod">
          <ac:chgData name="Syphax Ait oubelli" userId="ecf726b1934da71b" providerId="LiveId" clId="{B71F60E7-0DDB-42E6-818B-77B87849ADF3}" dt="2021-08-29T00:52:32.912" v="3206"/>
          <ac:spMkLst>
            <pc:docMk/>
            <pc:sldMk cId="3139776559" sldId="385"/>
            <ac:spMk id="168" creationId="{430A8D31-180C-4505-8360-784BB91E3A6C}"/>
          </ac:spMkLst>
        </pc:spChg>
        <pc:spChg chg="add del">
          <ac:chgData name="Syphax Ait oubelli" userId="ecf726b1934da71b" providerId="LiveId" clId="{B71F60E7-0DDB-42E6-818B-77B87849ADF3}" dt="2021-08-29T00:52:32.993" v="3261"/>
          <ac:spMkLst>
            <pc:docMk/>
            <pc:sldMk cId="3139776559" sldId="385"/>
            <ac:spMk id="169" creationId="{E5E8F237-FD9F-4A29-B6A3-B55EFBD0F7D2}"/>
          </ac:spMkLst>
        </pc:spChg>
        <pc:spChg chg="del mod topLvl">
          <ac:chgData name="Syphax Ait oubelli" userId="ecf726b1934da71b" providerId="LiveId" clId="{B71F60E7-0DDB-42E6-818B-77B87849ADF3}" dt="2021-08-29T00:58:26.958" v="3754" actId="478"/>
          <ac:spMkLst>
            <pc:docMk/>
            <pc:sldMk cId="3139776559" sldId="385"/>
            <ac:spMk id="170" creationId="{69198415-EAC4-4223-90DA-CB8AFE342AD8}"/>
          </ac:spMkLst>
        </pc:spChg>
        <pc:spChg chg="add del mod">
          <ac:chgData name="Syphax Ait oubelli" userId="ecf726b1934da71b" providerId="LiveId" clId="{B71F60E7-0DDB-42E6-818B-77B87849ADF3}" dt="2021-08-29T00:52:32.931" v="3217"/>
          <ac:spMkLst>
            <pc:docMk/>
            <pc:sldMk cId="3139776559" sldId="385"/>
            <ac:spMk id="171" creationId="{6BD1DA30-AD5E-42C2-90E1-CDD5D8081DDA}"/>
          </ac:spMkLst>
        </pc:spChg>
        <pc:spChg chg="add del">
          <ac:chgData name="Syphax Ait oubelli" userId="ecf726b1934da71b" providerId="LiveId" clId="{B71F60E7-0DDB-42E6-818B-77B87849ADF3}" dt="2021-08-29T00:52:33.007" v="3272"/>
          <ac:spMkLst>
            <pc:docMk/>
            <pc:sldMk cId="3139776559" sldId="385"/>
            <ac:spMk id="172" creationId="{5E9418E5-6796-4C55-A0F9-485654597C56}"/>
          </ac:spMkLst>
        </pc:spChg>
        <pc:spChg chg="del mod topLvl">
          <ac:chgData name="Syphax Ait oubelli" userId="ecf726b1934da71b" providerId="LiveId" clId="{B71F60E7-0DDB-42E6-818B-77B87849ADF3}" dt="2021-08-29T00:58:26.958" v="3754" actId="478"/>
          <ac:spMkLst>
            <pc:docMk/>
            <pc:sldMk cId="3139776559" sldId="385"/>
            <ac:spMk id="173" creationId="{10E6EB2D-94BB-4CCD-BAEA-C04A5866778C}"/>
          </ac:spMkLst>
        </pc:spChg>
        <pc:spChg chg="add del mod">
          <ac:chgData name="Syphax Ait oubelli" userId="ecf726b1934da71b" providerId="LiveId" clId="{B71F60E7-0DDB-42E6-818B-77B87849ADF3}" dt="2021-08-29T00:52:32.945" v="3228"/>
          <ac:spMkLst>
            <pc:docMk/>
            <pc:sldMk cId="3139776559" sldId="385"/>
            <ac:spMk id="174" creationId="{EBDADCB6-F383-40DD-9708-1373EEDBC3D7}"/>
          </ac:spMkLst>
        </pc:spChg>
        <pc:spChg chg="del">
          <ac:chgData name="Syphax Ait oubelli" userId="ecf726b1934da71b" providerId="LiveId" clId="{B71F60E7-0DDB-42E6-818B-77B87849ADF3}" dt="2021-08-29T00:51:23.583" v="2544" actId="478"/>
          <ac:spMkLst>
            <pc:docMk/>
            <pc:sldMk cId="3139776559" sldId="385"/>
            <ac:spMk id="175" creationId="{B2A7C1D2-8004-46D2-A579-878B6B856B34}"/>
          </ac:spMkLst>
        </pc:spChg>
        <pc:spChg chg="del">
          <ac:chgData name="Syphax Ait oubelli" userId="ecf726b1934da71b" providerId="LiveId" clId="{B71F60E7-0DDB-42E6-818B-77B87849ADF3}" dt="2021-08-29T00:51:23.583" v="2544" actId="478"/>
          <ac:spMkLst>
            <pc:docMk/>
            <pc:sldMk cId="3139776559" sldId="385"/>
            <ac:spMk id="176" creationId="{16EE5B9F-8C51-405A-B9A0-CC45357DA659}"/>
          </ac:spMkLst>
        </pc:spChg>
        <pc:spChg chg="del">
          <ac:chgData name="Syphax Ait oubelli" userId="ecf726b1934da71b" providerId="LiveId" clId="{B71F60E7-0DDB-42E6-818B-77B87849ADF3}" dt="2021-08-29T00:51:23.583" v="2544" actId="478"/>
          <ac:spMkLst>
            <pc:docMk/>
            <pc:sldMk cId="3139776559" sldId="385"/>
            <ac:spMk id="177" creationId="{6CFFF3C5-D94C-4325-9680-8DBB13B9B51A}"/>
          </ac:spMkLst>
        </pc:spChg>
        <pc:spChg chg="del">
          <ac:chgData name="Syphax Ait oubelli" userId="ecf726b1934da71b" providerId="LiveId" clId="{B71F60E7-0DDB-42E6-818B-77B87849ADF3}" dt="2021-08-29T00:51:23.583" v="2544" actId="478"/>
          <ac:spMkLst>
            <pc:docMk/>
            <pc:sldMk cId="3139776559" sldId="385"/>
            <ac:spMk id="178" creationId="{3053BE4C-F39E-4AF6-A5F7-226549BCFD98}"/>
          </ac:spMkLst>
        </pc:spChg>
        <pc:spChg chg="del">
          <ac:chgData name="Syphax Ait oubelli" userId="ecf726b1934da71b" providerId="LiveId" clId="{B71F60E7-0DDB-42E6-818B-77B87849ADF3}" dt="2021-08-29T00:51:23.583" v="2544" actId="478"/>
          <ac:spMkLst>
            <pc:docMk/>
            <pc:sldMk cId="3139776559" sldId="385"/>
            <ac:spMk id="179" creationId="{0AE5C557-8563-4F7F-911B-C0320EC34F81}"/>
          </ac:spMkLst>
        </pc:spChg>
        <pc:spChg chg="del mod topLvl">
          <ac:chgData name="Syphax Ait oubelli" userId="ecf726b1934da71b" providerId="LiveId" clId="{B71F60E7-0DDB-42E6-818B-77B87849ADF3}" dt="2021-08-29T00:58:26.958" v="3754" actId="478"/>
          <ac:spMkLst>
            <pc:docMk/>
            <pc:sldMk cId="3139776559" sldId="385"/>
            <ac:spMk id="180" creationId="{63F3EF1C-77F8-48A2-A1D4-320C2DA6F655}"/>
          </ac:spMkLst>
        </pc:spChg>
        <pc:spChg chg="add del mod">
          <ac:chgData name="Syphax Ait oubelli" userId="ecf726b1934da71b" providerId="LiveId" clId="{B71F60E7-0DDB-42E6-818B-77B87849ADF3}" dt="2021-08-29T00:52:32.959" v="3239"/>
          <ac:spMkLst>
            <pc:docMk/>
            <pc:sldMk cId="3139776559" sldId="385"/>
            <ac:spMk id="181" creationId="{481CCC13-754E-49AA-9F3C-90D994E75D12}"/>
          </ac:spMkLst>
        </pc:spChg>
        <pc:spChg chg="del mod topLvl">
          <ac:chgData name="Syphax Ait oubelli" userId="ecf726b1934da71b" providerId="LiveId" clId="{B71F60E7-0DDB-42E6-818B-77B87849ADF3}" dt="2021-08-29T00:58:26.958" v="3754" actId="478"/>
          <ac:spMkLst>
            <pc:docMk/>
            <pc:sldMk cId="3139776559" sldId="385"/>
            <ac:spMk id="182" creationId="{54120D93-3753-48EE-9E27-480EA464D0AD}"/>
          </ac:spMkLst>
        </pc:spChg>
        <pc:spChg chg="add del mod">
          <ac:chgData name="Syphax Ait oubelli" userId="ecf726b1934da71b" providerId="LiveId" clId="{B71F60E7-0DDB-42E6-818B-77B87849ADF3}" dt="2021-08-29T00:52:32.975" v="3250"/>
          <ac:spMkLst>
            <pc:docMk/>
            <pc:sldMk cId="3139776559" sldId="385"/>
            <ac:spMk id="183" creationId="{DA5FF5CD-7B18-4F0B-8B79-3405219F8C11}"/>
          </ac:spMkLst>
        </pc:spChg>
        <pc:spChg chg="del mod topLvl">
          <ac:chgData name="Syphax Ait oubelli" userId="ecf726b1934da71b" providerId="LiveId" clId="{B71F60E7-0DDB-42E6-818B-77B87849ADF3}" dt="2021-08-29T00:58:26.958" v="3754" actId="478"/>
          <ac:spMkLst>
            <pc:docMk/>
            <pc:sldMk cId="3139776559" sldId="385"/>
            <ac:spMk id="184" creationId="{B4375FD8-0AB3-4831-9F3B-4D50FE1BAFE7}"/>
          </ac:spMkLst>
        </pc:spChg>
        <pc:spChg chg="add del mod">
          <ac:chgData name="Syphax Ait oubelli" userId="ecf726b1934da71b" providerId="LiveId" clId="{B71F60E7-0DDB-42E6-818B-77B87849ADF3}" dt="2021-08-29T00:52:32.993" v="3261"/>
          <ac:spMkLst>
            <pc:docMk/>
            <pc:sldMk cId="3139776559" sldId="385"/>
            <ac:spMk id="185" creationId="{039CBF20-33BA-46A5-BC7F-A7E82BBB990B}"/>
          </ac:spMkLst>
        </pc:spChg>
        <pc:spChg chg="del mod topLvl">
          <ac:chgData name="Syphax Ait oubelli" userId="ecf726b1934da71b" providerId="LiveId" clId="{B71F60E7-0DDB-42E6-818B-77B87849ADF3}" dt="2021-08-29T00:58:26.958" v="3754" actId="478"/>
          <ac:spMkLst>
            <pc:docMk/>
            <pc:sldMk cId="3139776559" sldId="385"/>
            <ac:spMk id="186" creationId="{656FE3A1-5D97-4384-87E6-BA03EC2C5EFF}"/>
          </ac:spMkLst>
        </pc:spChg>
        <pc:spChg chg="add del mod">
          <ac:chgData name="Syphax Ait oubelli" userId="ecf726b1934da71b" providerId="LiveId" clId="{B71F60E7-0DDB-42E6-818B-77B87849ADF3}" dt="2021-08-29T00:52:33.007" v="3272"/>
          <ac:spMkLst>
            <pc:docMk/>
            <pc:sldMk cId="3139776559" sldId="385"/>
            <ac:spMk id="187" creationId="{CAFAD7AF-97DC-4178-8E14-81F6CB1F340A}"/>
          </ac:spMkLst>
        </pc:spChg>
        <pc:spChg chg="del mod topLvl">
          <ac:chgData name="Syphax Ait oubelli" userId="ecf726b1934da71b" providerId="LiveId" clId="{B71F60E7-0DDB-42E6-818B-77B87849ADF3}" dt="2021-08-29T00:58:26.958" v="3754" actId="478"/>
          <ac:spMkLst>
            <pc:docMk/>
            <pc:sldMk cId="3139776559" sldId="385"/>
            <ac:spMk id="188" creationId="{C1E83028-1C66-4FC3-9F42-EBF4CE779EC5}"/>
          </ac:spMkLst>
        </pc:spChg>
        <pc:spChg chg="add del mod">
          <ac:chgData name="Syphax Ait oubelli" userId="ecf726b1934da71b" providerId="LiveId" clId="{B71F60E7-0DDB-42E6-818B-77B87849ADF3}" dt="2021-08-29T00:52:33.022" v="3283"/>
          <ac:spMkLst>
            <pc:docMk/>
            <pc:sldMk cId="3139776559" sldId="385"/>
            <ac:spMk id="189" creationId="{9E10CA47-507F-4BB2-BBEC-9F314D068B78}"/>
          </ac:spMkLst>
        </pc:spChg>
        <pc:spChg chg="add del">
          <ac:chgData name="Syphax Ait oubelli" userId="ecf726b1934da71b" providerId="LiveId" clId="{B71F60E7-0DDB-42E6-818B-77B87849ADF3}" dt="2021-08-29T00:52:33.022" v="3283"/>
          <ac:spMkLst>
            <pc:docMk/>
            <pc:sldMk cId="3139776559" sldId="385"/>
            <ac:spMk id="190" creationId="{62CCFB3F-375B-40F9-AE3C-33422EBF46F8}"/>
          </ac:spMkLst>
        </pc:spChg>
        <pc:spChg chg="del mod topLvl">
          <ac:chgData name="Syphax Ait oubelli" userId="ecf726b1934da71b" providerId="LiveId" clId="{B71F60E7-0DDB-42E6-818B-77B87849ADF3}" dt="2021-08-29T00:58:26.958" v="3754" actId="478"/>
          <ac:spMkLst>
            <pc:docMk/>
            <pc:sldMk cId="3139776559" sldId="385"/>
            <ac:spMk id="191" creationId="{AE1D04B7-9B73-4368-BAE6-27FAF2046E86}"/>
          </ac:spMkLst>
        </pc:spChg>
        <pc:spChg chg="add del mod">
          <ac:chgData name="Syphax Ait oubelli" userId="ecf726b1934da71b" providerId="LiveId" clId="{B71F60E7-0DDB-42E6-818B-77B87849ADF3}" dt="2021-08-29T00:52:33.040" v="3294"/>
          <ac:spMkLst>
            <pc:docMk/>
            <pc:sldMk cId="3139776559" sldId="385"/>
            <ac:spMk id="192" creationId="{7A506203-A0E0-43E3-B6E2-2A011B1A0AC0}"/>
          </ac:spMkLst>
        </pc:spChg>
        <pc:spChg chg="add del">
          <ac:chgData name="Syphax Ait oubelli" userId="ecf726b1934da71b" providerId="LiveId" clId="{B71F60E7-0DDB-42E6-818B-77B87849ADF3}" dt="2021-08-29T00:52:33.040" v="3294"/>
          <ac:spMkLst>
            <pc:docMk/>
            <pc:sldMk cId="3139776559" sldId="385"/>
            <ac:spMk id="193" creationId="{B64F2F35-427B-49BD-9C19-4993686C23A1}"/>
          </ac:spMkLst>
        </pc:spChg>
        <pc:spChg chg="del mod topLvl">
          <ac:chgData name="Syphax Ait oubelli" userId="ecf726b1934da71b" providerId="LiveId" clId="{B71F60E7-0DDB-42E6-818B-77B87849ADF3}" dt="2021-08-29T00:58:26.958" v="3754" actId="478"/>
          <ac:spMkLst>
            <pc:docMk/>
            <pc:sldMk cId="3139776559" sldId="385"/>
            <ac:spMk id="194" creationId="{B574117C-A116-4731-B0F0-AADDAE1DACB4}"/>
          </ac:spMkLst>
        </pc:spChg>
        <pc:spChg chg="add del mod">
          <ac:chgData name="Syphax Ait oubelli" userId="ecf726b1934da71b" providerId="LiveId" clId="{B71F60E7-0DDB-42E6-818B-77B87849ADF3}" dt="2021-08-29T00:52:33.056" v="3305"/>
          <ac:spMkLst>
            <pc:docMk/>
            <pc:sldMk cId="3139776559" sldId="385"/>
            <ac:spMk id="195" creationId="{FAFD5BA7-D4BF-4B9F-B03E-52B211442FAE}"/>
          </ac:spMkLst>
        </pc:spChg>
        <pc:spChg chg="add del">
          <ac:chgData name="Syphax Ait oubelli" userId="ecf726b1934da71b" providerId="LiveId" clId="{B71F60E7-0DDB-42E6-818B-77B87849ADF3}" dt="2021-08-29T00:52:33.056" v="3305"/>
          <ac:spMkLst>
            <pc:docMk/>
            <pc:sldMk cId="3139776559" sldId="385"/>
            <ac:spMk id="196" creationId="{DF33A747-C223-4330-8B42-48743CE7BA69}"/>
          </ac:spMkLst>
        </pc:spChg>
        <pc:spChg chg="del mod topLvl">
          <ac:chgData name="Syphax Ait oubelli" userId="ecf726b1934da71b" providerId="LiveId" clId="{B71F60E7-0DDB-42E6-818B-77B87849ADF3}" dt="2021-08-29T00:58:26.958" v="3754" actId="478"/>
          <ac:spMkLst>
            <pc:docMk/>
            <pc:sldMk cId="3139776559" sldId="385"/>
            <ac:spMk id="197" creationId="{A0927E0A-8A3F-4FF1-B25D-61F4280946F5}"/>
          </ac:spMkLst>
        </pc:spChg>
        <pc:spChg chg="add del mod">
          <ac:chgData name="Syphax Ait oubelli" userId="ecf726b1934da71b" providerId="LiveId" clId="{B71F60E7-0DDB-42E6-818B-77B87849ADF3}" dt="2021-08-29T00:52:33.072" v="3316"/>
          <ac:spMkLst>
            <pc:docMk/>
            <pc:sldMk cId="3139776559" sldId="385"/>
            <ac:spMk id="198" creationId="{A3C97FD1-0D65-4E4B-B7CF-5036F2C12912}"/>
          </ac:spMkLst>
        </pc:spChg>
        <pc:spChg chg="add del">
          <ac:chgData name="Syphax Ait oubelli" userId="ecf726b1934da71b" providerId="LiveId" clId="{B71F60E7-0DDB-42E6-818B-77B87849ADF3}" dt="2021-08-29T00:52:33.072" v="3316"/>
          <ac:spMkLst>
            <pc:docMk/>
            <pc:sldMk cId="3139776559" sldId="385"/>
            <ac:spMk id="199" creationId="{13C0C441-5BC3-4D1C-B598-1C3FB1AD01E3}"/>
          </ac:spMkLst>
        </pc:spChg>
        <pc:spChg chg="del mod topLvl">
          <ac:chgData name="Syphax Ait oubelli" userId="ecf726b1934da71b" providerId="LiveId" clId="{B71F60E7-0DDB-42E6-818B-77B87849ADF3}" dt="2021-08-29T00:58:26.958" v="3754" actId="478"/>
          <ac:spMkLst>
            <pc:docMk/>
            <pc:sldMk cId="3139776559" sldId="385"/>
            <ac:spMk id="200" creationId="{22A21A7F-9FBD-41C3-ADF8-BD92B53C8922}"/>
          </ac:spMkLst>
        </pc:spChg>
        <pc:spChg chg="add del mod">
          <ac:chgData name="Syphax Ait oubelli" userId="ecf726b1934da71b" providerId="LiveId" clId="{B71F60E7-0DDB-42E6-818B-77B87849ADF3}" dt="2021-08-29T00:52:33.085" v="3327"/>
          <ac:spMkLst>
            <pc:docMk/>
            <pc:sldMk cId="3139776559" sldId="385"/>
            <ac:spMk id="201" creationId="{28B6D39A-F17B-42A7-93C2-CA2A9A829D99}"/>
          </ac:spMkLst>
        </pc:spChg>
        <pc:spChg chg="add del">
          <ac:chgData name="Syphax Ait oubelli" userId="ecf726b1934da71b" providerId="LiveId" clId="{B71F60E7-0DDB-42E6-818B-77B87849ADF3}" dt="2021-08-29T00:52:33.085" v="3327"/>
          <ac:spMkLst>
            <pc:docMk/>
            <pc:sldMk cId="3139776559" sldId="385"/>
            <ac:spMk id="202" creationId="{13A42A3B-5C3A-4536-86D3-DD747DECE30D}"/>
          </ac:spMkLst>
        </pc:spChg>
        <pc:spChg chg="del mod topLvl">
          <ac:chgData name="Syphax Ait oubelli" userId="ecf726b1934da71b" providerId="LiveId" clId="{B71F60E7-0DDB-42E6-818B-77B87849ADF3}" dt="2021-08-29T00:58:26.958" v="3754" actId="478"/>
          <ac:spMkLst>
            <pc:docMk/>
            <pc:sldMk cId="3139776559" sldId="385"/>
            <ac:spMk id="203" creationId="{EFCCBB0B-DC69-451C-9A19-8CD43B625D36}"/>
          </ac:spMkLst>
        </pc:spChg>
        <pc:spChg chg="add del mod">
          <ac:chgData name="Syphax Ait oubelli" userId="ecf726b1934da71b" providerId="LiveId" clId="{B71F60E7-0DDB-42E6-818B-77B87849ADF3}" dt="2021-08-29T00:52:33.103" v="3338"/>
          <ac:spMkLst>
            <pc:docMk/>
            <pc:sldMk cId="3139776559" sldId="385"/>
            <ac:spMk id="204" creationId="{E81BA79B-6982-4ED0-A338-7ED7F467B5E0}"/>
          </ac:spMkLst>
        </pc:spChg>
        <pc:spChg chg="add del">
          <ac:chgData name="Syphax Ait oubelli" userId="ecf726b1934da71b" providerId="LiveId" clId="{B71F60E7-0DDB-42E6-818B-77B87849ADF3}" dt="2021-08-29T00:52:33.103" v="3338"/>
          <ac:spMkLst>
            <pc:docMk/>
            <pc:sldMk cId="3139776559" sldId="385"/>
            <ac:spMk id="205" creationId="{6F54EFCD-4419-4678-8942-7E6FEC857FA0}"/>
          </ac:spMkLst>
        </pc:spChg>
        <pc:spChg chg="del mod topLvl">
          <ac:chgData name="Syphax Ait oubelli" userId="ecf726b1934da71b" providerId="LiveId" clId="{B71F60E7-0DDB-42E6-818B-77B87849ADF3}" dt="2021-08-29T00:58:26.958" v="3754" actId="478"/>
          <ac:spMkLst>
            <pc:docMk/>
            <pc:sldMk cId="3139776559" sldId="385"/>
            <ac:spMk id="206" creationId="{AC86605A-58DD-4750-BAC3-74CF9138B70A}"/>
          </ac:spMkLst>
        </pc:spChg>
        <pc:spChg chg="add del mod">
          <ac:chgData name="Syphax Ait oubelli" userId="ecf726b1934da71b" providerId="LiveId" clId="{B71F60E7-0DDB-42E6-818B-77B87849ADF3}" dt="2021-08-29T00:52:33.116" v="3349"/>
          <ac:spMkLst>
            <pc:docMk/>
            <pc:sldMk cId="3139776559" sldId="385"/>
            <ac:spMk id="207" creationId="{368E54C7-8B15-4606-81E4-0B5B6E2C9C70}"/>
          </ac:spMkLst>
        </pc:spChg>
        <pc:spChg chg="add del">
          <ac:chgData name="Syphax Ait oubelli" userId="ecf726b1934da71b" providerId="LiveId" clId="{B71F60E7-0DDB-42E6-818B-77B87849ADF3}" dt="2021-08-29T00:52:33.116" v="3349"/>
          <ac:spMkLst>
            <pc:docMk/>
            <pc:sldMk cId="3139776559" sldId="385"/>
            <ac:spMk id="208" creationId="{46CF30A1-E678-4895-A5D1-4418DA834FB4}"/>
          </ac:spMkLst>
        </pc:spChg>
        <pc:spChg chg="del mod topLvl">
          <ac:chgData name="Syphax Ait oubelli" userId="ecf726b1934da71b" providerId="LiveId" clId="{B71F60E7-0DDB-42E6-818B-77B87849ADF3}" dt="2021-08-29T00:58:26.958" v="3754" actId="478"/>
          <ac:spMkLst>
            <pc:docMk/>
            <pc:sldMk cId="3139776559" sldId="385"/>
            <ac:spMk id="209" creationId="{823F310C-EA03-4ECC-A159-C03445418C93}"/>
          </ac:spMkLst>
        </pc:spChg>
        <pc:spChg chg="add del mod">
          <ac:chgData name="Syphax Ait oubelli" userId="ecf726b1934da71b" providerId="LiveId" clId="{B71F60E7-0DDB-42E6-818B-77B87849ADF3}" dt="2021-08-29T00:52:33.131" v="3360"/>
          <ac:spMkLst>
            <pc:docMk/>
            <pc:sldMk cId="3139776559" sldId="385"/>
            <ac:spMk id="210" creationId="{DDB496DC-3D93-4E34-844F-72BD1EE2A39B}"/>
          </ac:spMkLst>
        </pc:spChg>
        <pc:spChg chg="add del">
          <ac:chgData name="Syphax Ait oubelli" userId="ecf726b1934da71b" providerId="LiveId" clId="{B71F60E7-0DDB-42E6-818B-77B87849ADF3}" dt="2021-08-29T00:52:33.131" v="3360"/>
          <ac:spMkLst>
            <pc:docMk/>
            <pc:sldMk cId="3139776559" sldId="385"/>
            <ac:spMk id="211" creationId="{5FA8AA56-2735-42C0-A3D1-5E5666E2866A}"/>
          </ac:spMkLst>
        </pc:spChg>
        <pc:spChg chg="del mod topLvl">
          <ac:chgData name="Syphax Ait oubelli" userId="ecf726b1934da71b" providerId="LiveId" clId="{B71F60E7-0DDB-42E6-818B-77B87849ADF3}" dt="2021-08-29T00:58:26.958" v="3754" actId="478"/>
          <ac:spMkLst>
            <pc:docMk/>
            <pc:sldMk cId="3139776559" sldId="385"/>
            <ac:spMk id="212" creationId="{F47DEFCA-9DAE-4B61-A8A5-6AAC8E844BE3}"/>
          </ac:spMkLst>
        </pc:spChg>
        <pc:spChg chg="add del mod">
          <ac:chgData name="Syphax Ait oubelli" userId="ecf726b1934da71b" providerId="LiveId" clId="{B71F60E7-0DDB-42E6-818B-77B87849ADF3}" dt="2021-08-29T00:52:33.148" v="3371"/>
          <ac:spMkLst>
            <pc:docMk/>
            <pc:sldMk cId="3139776559" sldId="385"/>
            <ac:spMk id="213" creationId="{18584481-3CFE-4D00-8961-7731E56A493C}"/>
          </ac:spMkLst>
        </pc:spChg>
        <pc:spChg chg="add del">
          <ac:chgData name="Syphax Ait oubelli" userId="ecf726b1934da71b" providerId="LiveId" clId="{B71F60E7-0DDB-42E6-818B-77B87849ADF3}" dt="2021-08-29T00:52:33.148" v="3371"/>
          <ac:spMkLst>
            <pc:docMk/>
            <pc:sldMk cId="3139776559" sldId="385"/>
            <ac:spMk id="214" creationId="{17311391-AA40-46D4-AEED-926C180BA0C7}"/>
          </ac:spMkLst>
        </pc:spChg>
        <pc:spChg chg="del mod topLvl">
          <ac:chgData name="Syphax Ait oubelli" userId="ecf726b1934da71b" providerId="LiveId" clId="{B71F60E7-0DDB-42E6-818B-77B87849ADF3}" dt="2021-08-29T00:58:26.958" v="3754" actId="478"/>
          <ac:spMkLst>
            <pc:docMk/>
            <pc:sldMk cId="3139776559" sldId="385"/>
            <ac:spMk id="215" creationId="{F7520A70-3D25-4E6C-8905-7F5C164172D0}"/>
          </ac:spMkLst>
        </pc:spChg>
        <pc:spChg chg="add del mod">
          <ac:chgData name="Syphax Ait oubelli" userId="ecf726b1934da71b" providerId="LiveId" clId="{B71F60E7-0DDB-42E6-818B-77B87849ADF3}" dt="2021-08-29T00:52:33.163" v="3382"/>
          <ac:spMkLst>
            <pc:docMk/>
            <pc:sldMk cId="3139776559" sldId="385"/>
            <ac:spMk id="216" creationId="{7FDCA1EC-FC7C-4949-9254-1E4460BD61EF}"/>
          </ac:spMkLst>
        </pc:spChg>
        <pc:spChg chg="add del">
          <ac:chgData name="Syphax Ait oubelli" userId="ecf726b1934da71b" providerId="LiveId" clId="{B71F60E7-0DDB-42E6-818B-77B87849ADF3}" dt="2021-08-29T00:52:33.163" v="3382"/>
          <ac:spMkLst>
            <pc:docMk/>
            <pc:sldMk cId="3139776559" sldId="385"/>
            <ac:spMk id="217" creationId="{E7599BAF-CA39-43AA-A8F3-C2293B279878}"/>
          </ac:spMkLst>
        </pc:spChg>
        <pc:spChg chg="del mod topLvl">
          <ac:chgData name="Syphax Ait oubelli" userId="ecf726b1934da71b" providerId="LiveId" clId="{B71F60E7-0DDB-42E6-818B-77B87849ADF3}" dt="2021-08-29T00:58:26.958" v="3754" actId="478"/>
          <ac:spMkLst>
            <pc:docMk/>
            <pc:sldMk cId="3139776559" sldId="385"/>
            <ac:spMk id="218" creationId="{15BAA4E1-4413-4313-82E2-CD7872C13CFA}"/>
          </ac:spMkLst>
        </pc:spChg>
        <pc:spChg chg="add del mod">
          <ac:chgData name="Syphax Ait oubelli" userId="ecf726b1934da71b" providerId="LiveId" clId="{B71F60E7-0DDB-42E6-818B-77B87849ADF3}" dt="2021-08-29T00:52:33.177" v="3393"/>
          <ac:spMkLst>
            <pc:docMk/>
            <pc:sldMk cId="3139776559" sldId="385"/>
            <ac:spMk id="219" creationId="{A0DDC9FE-30F9-418F-858A-B282935B14EE}"/>
          </ac:spMkLst>
        </pc:spChg>
        <pc:spChg chg="add del">
          <ac:chgData name="Syphax Ait oubelli" userId="ecf726b1934da71b" providerId="LiveId" clId="{B71F60E7-0DDB-42E6-818B-77B87849ADF3}" dt="2021-08-29T00:52:33.177" v="3393"/>
          <ac:spMkLst>
            <pc:docMk/>
            <pc:sldMk cId="3139776559" sldId="385"/>
            <ac:spMk id="220" creationId="{C9ECE217-F4D1-4497-9371-A05E9D317055}"/>
          </ac:spMkLst>
        </pc:spChg>
        <pc:spChg chg="del mod topLvl">
          <ac:chgData name="Syphax Ait oubelli" userId="ecf726b1934da71b" providerId="LiveId" clId="{B71F60E7-0DDB-42E6-818B-77B87849ADF3}" dt="2021-08-29T00:58:26.958" v="3754" actId="478"/>
          <ac:spMkLst>
            <pc:docMk/>
            <pc:sldMk cId="3139776559" sldId="385"/>
            <ac:spMk id="221" creationId="{4767937E-2974-4887-AED4-1B62890053A3}"/>
          </ac:spMkLst>
        </pc:spChg>
        <pc:spChg chg="add del mod">
          <ac:chgData name="Syphax Ait oubelli" userId="ecf726b1934da71b" providerId="LiveId" clId="{B71F60E7-0DDB-42E6-818B-77B87849ADF3}" dt="2021-08-29T00:52:33.194" v="3404"/>
          <ac:spMkLst>
            <pc:docMk/>
            <pc:sldMk cId="3139776559" sldId="385"/>
            <ac:spMk id="222" creationId="{35574051-50BA-4C34-BCA0-C09E83844243}"/>
          </ac:spMkLst>
        </pc:spChg>
        <pc:spChg chg="add del">
          <ac:chgData name="Syphax Ait oubelli" userId="ecf726b1934da71b" providerId="LiveId" clId="{B71F60E7-0DDB-42E6-818B-77B87849ADF3}" dt="2021-08-29T00:52:33.194" v="3404"/>
          <ac:spMkLst>
            <pc:docMk/>
            <pc:sldMk cId="3139776559" sldId="385"/>
            <ac:spMk id="223" creationId="{C059DE8A-80C9-4B9D-9420-675FF654FFCE}"/>
          </ac:spMkLst>
        </pc:spChg>
        <pc:spChg chg="del mod topLvl">
          <ac:chgData name="Syphax Ait oubelli" userId="ecf726b1934da71b" providerId="LiveId" clId="{B71F60E7-0DDB-42E6-818B-77B87849ADF3}" dt="2021-08-29T00:58:26.958" v="3754" actId="478"/>
          <ac:spMkLst>
            <pc:docMk/>
            <pc:sldMk cId="3139776559" sldId="385"/>
            <ac:spMk id="224" creationId="{6BC1F658-2952-4F03-9E63-C4F21EE1D4B9}"/>
          </ac:spMkLst>
        </pc:spChg>
        <pc:spChg chg="add del mod">
          <ac:chgData name="Syphax Ait oubelli" userId="ecf726b1934da71b" providerId="LiveId" clId="{B71F60E7-0DDB-42E6-818B-77B87849ADF3}" dt="2021-08-29T00:52:33.214" v="3415"/>
          <ac:spMkLst>
            <pc:docMk/>
            <pc:sldMk cId="3139776559" sldId="385"/>
            <ac:spMk id="225" creationId="{D9C3F9AD-7494-4688-86BD-75688A38268D}"/>
          </ac:spMkLst>
        </pc:spChg>
        <pc:spChg chg="add del">
          <ac:chgData name="Syphax Ait oubelli" userId="ecf726b1934da71b" providerId="LiveId" clId="{B71F60E7-0DDB-42E6-818B-77B87849ADF3}" dt="2021-08-29T00:52:33.214" v="3415"/>
          <ac:spMkLst>
            <pc:docMk/>
            <pc:sldMk cId="3139776559" sldId="385"/>
            <ac:spMk id="226" creationId="{11AC7881-542B-4596-8A05-C0D581EE3C57}"/>
          </ac:spMkLst>
        </pc:spChg>
        <pc:spChg chg="del mod topLvl">
          <ac:chgData name="Syphax Ait oubelli" userId="ecf726b1934da71b" providerId="LiveId" clId="{B71F60E7-0DDB-42E6-818B-77B87849ADF3}" dt="2021-08-29T00:58:26.958" v="3754" actId="478"/>
          <ac:spMkLst>
            <pc:docMk/>
            <pc:sldMk cId="3139776559" sldId="385"/>
            <ac:spMk id="227" creationId="{85B950A6-3BAB-4070-9FE9-405D6CDE2CC2}"/>
          </ac:spMkLst>
        </pc:spChg>
        <pc:spChg chg="add del mod">
          <ac:chgData name="Syphax Ait oubelli" userId="ecf726b1934da71b" providerId="LiveId" clId="{B71F60E7-0DDB-42E6-818B-77B87849ADF3}" dt="2021-08-29T00:52:33.226" v="3426"/>
          <ac:spMkLst>
            <pc:docMk/>
            <pc:sldMk cId="3139776559" sldId="385"/>
            <ac:spMk id="228" creationId="{0C1DA4B0-8AF0-4F64-B7E1-28229BBFAE9A}"/>
          </ac:spMkLst>
        </pc:spChg>
        <pc:spChg chg="add del">
          <ac:chgData name="Syphax Ait oubelli" userId="ecf726b1934da71b" providerId="LiveId" clId="{B71F60E7-0DDB-42E6-818B-77B87849ADF3}" dt="2021-08-29T00:52:33.226" v="3426"/>
          <ac:spMkLst>
            <pc:docMk/>
            <pc:sldMk cId="3139776559" sldId="385"/>
            <ac:spMk id="229" creationId="{7742DF9B-5109-4B78-B340-2B356546DA1F}"/>
          </ac:spMkLst>
        </pc:spChg>
        <pc:spChg chg="del mod topLvl">
          <ac:chgData name="Syphax Ait oubelli" userId="ecf726b1934da71b" providerId="LiveId" clId="{B71F60E7-0DDB-42E6-818B-77B87849ADF3}" dt="2021-08-29T00:58:26.958" v="3754" actId="478"/>
          <ac:spMkLst>
            <pc:docMk/>
            <pc:sldMk cId="3139776559" sldId="385"/>
            <ac:spMk id="230" creationId="{CC86A51F-D3B7-4FA9-8E4A-C8F885629CB4}"/>
          </ac:spMkLst>
        </pc:spChg>
        <pc:spChg chg="add del mod">
          <ac:chgData name="Syphax Ait oubelli" userId="ecf726b1934da71b" providerId="LiveId" clId="{B71F60E7-0DDB-42E6-818B-77B87849ADF3}" dt="2021-08-29T00:52:33.242" v="3437"/>
          <ac:spMkLst>
            <pc:docMk/>
            <pc:sldMk cId="3139776559" sldId="385"/>
            <ac:spMk id="231" creationId="{B8522A7B-6380-4EFF-9843-5BAA239F0E40}"/>
          </ac:spMkLst>
        </pc:spChg>
        <pc:spChg chg="add del">
          <ac:chgData name="Syphax Ait oubelli" userId="ecf726b1934da71b" providerId="LiveId" clId="{B71F60E7-0DDB-42E6-818B-77B87849ADF3}" dt="2021-08-29T00:52:33.242" v="3437"/>
          <ac:spMkLst>
            <pc:docMk/>
            <pc:sldMk cId="3139776559" sldId="385"/>
            <ac:spMk id="232" creationId="{1892B925-1909-4A62-B970-1DF8BDCE9BD7}"/>
          </ac:spMkLst>
        </pc:spChg>
        <pc:spChg chg="del mod topLvl">
          <ac:chgData name="Syphax Ait oubelli" userId="ecf726b1934da71b" providerId="LiveId" clId="{B71F60E7-0DDB-42E6-818B-77B87849ADF3}" dt="2021-08-29T00:58:26.958" v="3754" actId="478"/>
          <ac:spMkLst>
            <pc:docMk/>
            <pc:sldMk cId="3139776559" sldId="385"/>
            <ac:spMk id="233" creationId="{79167EBB-6BEE-463C-8E24-A48048E75740}"/>
          </ac:spMkLst>
        </pc:spChg>
        <pc:spChg chg="add del mod">
          <ac:chgData name="Syphax Ait oubelli" userId="ecf726b1934da71b" providerId="LiveId" clId="{B71F60E7-0DDB-42E6-818B-77B87849ADF3}" dt="2021-08-29T00:52:33.256" v="3448"/>
          <ac:spMkLst>
            <pc:docMk/>
            <pc:sldMk cId="3139776559" sldId="385"/>
            <ac:spMk id="234" creationId="{08150C01-FBBB-44D5-9961-BA7F9A9DCE69}"/>
          </ac:spMkLst>
        </pc:spChg>
        <pc:spChg chg="add del">
          <ac:chgData name="Syphax Ait oubelli" userId="ecf726b1934da71b" providerId="LiveId" clId="{B71F60E7-0DDB-42E6-818B-77B87849ADF3}" dt="2021-08-29T00:52:33.256" v="3448"/>
          <ac:spMkLst>
            <pc:docMk/>
            <pc:sldMk cId="3139776559" sldId="385"/>
            <ac:spMk id="235" creationId="{55381F08-D113-4EA2-9121-0F60FC9FDEF0}"/>
          </ac:spMkLst>
        </pc:spChg>
        <pc:spChg chg="del mod topLvl">
          <ac:chgData name="Syphax Ait oubelli" userId="ecf726b1934da71b" providerId="LiveId" clId="{B71F60E7-0DDB-42E6-818B-77B87849ADF3}" dt="2021-08-29T00:58:26.958" v="3754" actId="478"/>
          <ac:spMkLst>
            <pc:docMk/>
            <pc:sldMk cId="3139776559" sldId="385"/>
            <ac:spMk id="236" creationId="{049DF8BD-7834-4CEA-B598-19DCF9C80698}"/>
          </ac:spMkLst>
        </pc:spChg>
        <pc:spChg chg="add del mod">
          <ac:chgData name="Syphax Ait oubelli" userId="ecf726b1934da71b" providerId="LiveId" clId="{B71F60E7-0DDB-42E6-818B-77B87849ADF3}" dt="2021-08-29T00:52:33.274" v="3459"/>
          <ac:spMkLst>
            <pc:docMk/>
            <pc:sldMk cId="3139776559" sldId="385"/>
            <ac:spMk id="237" creationId="{8BC962DC-F691-4601-B3AD-789B0240D987}"/>
          </ac:spMkLst>
        </pc:spChg>
        <pc:spChg chg="add del">
          <ac:chgData name="Syphax Ait oubelli" userId="ecf726b1934da71b" providerId="LiveId" clId="{B71F60E7-0DDB-42E6-818B-77B87849ADF3}" dt="2021-08-29T00:52:33.274" v="3459"/>
          <ac:spMkLst>
            <pc:docMk/>
            <pc:sldMk cId="3139776559" sldId="385"/>
            <ac:spMk id="238" creationId="{2B29B1D5-EABC-45EC-82F1-57C880ED63F7}"/>
          </ac:spMkLst>
        </pc:spChg>
        <pc:spChg chg="del mod topLvl">
          <ac:chgData name="Syphax Ait oubelli" userId="ecf726b1934da71b" providerId="LiveId" clId="{B71F60E7-0DDB-42E6-818B-77B87849ADF3}" dt="2021-08-29T00:58:26.958" v="3754" actId="478"/>
          <ac:spMkLst>
            <pc:docMk/>
            <pc:sldMk cId="3139776559" sldId="385"/>
            <ac:spMk id="239" creationId="{9BC64782-E0B3-4B09-9F15-04792173BAB7}"/>
          </ac:spMkLst>
        </pc:spChg>
        <pc:spChg chg="add del mod">
          <ac:chgData name="Syphax Ait oubelli" userId="ecf726b1934da71b" providerId="LiveId" clId="{B71F60E7-0DDB-42E6-818B-77B87849ADF3}" dt="2021-08-29T00:52:33.289" v="3470"/>
          <ac:spMkLst>
            <pc:docMk/>
            <pc:sldMk cId="3139776559" sldId="385"/>
            <ac:spMk id="240" creationId="{2CD696CE-FF1D-4CD3-838B-68EEEF3B8DFF}"/>
          </ac:spMkLst>
        </pc:spChg>
        <pc:spChg chg="add del">
          <ac:chgData name="Syphax Ait oubelli" userId="ecf726b1934da71b" providerId="LiveId" clId="{B71F60E7-0DDB-42E6-818B-77B87849ADF3}" dt="2021-08-29T00:52:33.289" v="3470"/>
          <ac:spMkLst>
            <pc:docMk/>
            <pc:sldMk cId="3139776559" sldId="385"/>
            <ac:spMk id="241" creationId="{49BED519-E48F-4D00-B926-3996147E8B22}"/>
          </ac:spMkLst>
        </pc:spChg>
        <pc:spChg chg="del mod topLvl">
          <ac:chgData name="Syphax Ait oubelli" userId="ecf726b1934da71b" providerId="LiveId" clId="{B71F60E7-0DDB-42E6-818B-77B87849ADF3}" dt="2021-08-29T00:58:26.958" v="3754" actId="478"/>
          <ac:spMkLst>
            <pc:docMk/>
            <pc:sldMk cId="3139776559" sldId="385"/>
            <ac:spMk id="242" creationId="{BBDE3558-4EA0-4235-B85C-D7A00D260A68}"/>
          </ac:spMkLst>
        </pc:spChg>
        <pc:spChg chg="add del mod">
          <ac:chgData name="Syphax Ait oubelli" userId="ecf726b1934da71b" providerId="LiveId" clId="{B71F60E7-0DDB-42E6-818B-77B87849ADF3}" dt="2021-08-29T00:52:33.303" v="3481"/>
          <ac:spMkLst>
            <pc:docMk/>
            <pc:sldMk cId="3139776559" sldId="385"/>
            <ac:spMk id="243" creationId="{C037AC80-1D38-487C-BB36-12A5BA839822}"/>
          </ac:spMkLst>
        </pc:spChg>
        <pc:spChg chg="add del">
          <ac:chgData name="Syphax Ait oubelli" userId="ecf726b1934da71b" providerId="LiveId" clId="{B71F60E7-0DDB-42E6-818B-77B87849ADF3}" dt="2021-08-29T00:52:33.303" v="3481"/>
          <ac:spMkLst>
            <pc:docMk/>
            <pc:sldMk cId="3139776559" sldId="385"/>
            <ac:spMk id="244" creationId="{92DC5D28-0947-4A21-AC38-4437D2BC1838}"/>
          </ac:spMkLst>
        </pc:spChg>
        <pc:spChg chg="del mod topLvl">
          <ac:chgData name="Syphax Ait oubelli" userId="ecf726b1934da71b" providerId="LiveId" clId="{B71F60E7-0DDB-42E6-818B-77B87849ADF3}" dt="2021-08-29T00:58:26.958" v="3754" actId="478"/>
          <ac:spMkLst>
            <pc:docMk/>
            <pc:sldMk cId="3139776559" sldId="385"/>
            <ac:spMk id="245" creationId="{94A33F73-6F78-469F-B13A-D270D3640834}"/>
          </ac:spMkLst>
        </pc:spChg>
        <pc:spChg chg="add del mod">
          <ac:chgData name="Syphax Ait oubelli" userId="ecf726b1934da71b" providerId="LiveId" clId="{B71F60E7-0DDB-42E6-818B-77B87849ADF3}" dt="2021-08-29T00:52:33.321" v="3492"/>
          <ac:spMkLst>
            <pc:docMk/>
            <pc:sldMk cId="3139776559" sldId="385"/>
            <ac:spMk id="246" creationId="{D2A029DB-26D2-449F-B9F9-25162A94A2C3}"/>
          </ac:spMkLst>
        </pc:spChg>
        <pc:spChg chg="add del">
          <ac:chgData name="Syphax Ait oubelli" userId="ecf726b1934da71b" providerId="LiveId" clId="{B71F60E7-0DDB-42E6-818B-77B87849ADF3}" dt="2021-08-29T00:52:33.321" v="3492"/>
          <ac:spMkLst>
            <pc:docMk/>
            <pc:sldMk cId="3139776559" sldId="385"/>
            <ac:spMk id="247" creationId="{0B9E5B8E-9A91-4CFB-9162-633118E0DE7B}"/>
          </ac:spMkLst>
        </pc:spChg>
        <pc:spChg chg="del mod topLvl">
          <ac:chgData name="Syphax Ait oubelli" userId="ecf726b1934da71b" providerId="LiveId" clId="{B71F60E7-0DDB-42E6-818B-77B87849ADF3}" dt="2021-08-29T00:58:26.958" v="3754" actId="478"/>
          <ac:spMkLst>
            <pc:docMk/>
            <pc:sldMk cId="3139776559" sldId="385"/>
            <ac:spMk id="248" creationId="{672253C2-A0C3-4CE0-996F-7A263B894498}"/>
          </ac:spMkLst>
        </pc:spChg>
        <pc:spChg chg="add del mod">
          <ac:chgData name="Syphax Ait oubelli" userId="ecf726b1934da71b" providerId="LiveId" clId="{B71F60E7-0DDB-42E6-818B-77B87849ADF3}" dt="2021-08-29T00:52:33.334" v="3503"/>
          <ac:spMkLst>
            <pc:docMk/>
            <pc:sldMk cId="3139776559" sldId="385"/>
            <ac:spMk id="249" creationId="{83365211-E0E0-4CDE-A460-3CB4067A5BEB}"/>
          </ac:spMkLst>
        </pc:spChg>
        <pc:spChg chg="add del">
          <ac:chgData name="Syphax Ait oubelli" userId="ecf726b1934da71b" providerId="LiveId" clId="{B71F60E7-0DDB-42E6-818B-77B87849ADF3}" dt="2021-08-29T00:52:33.334" v="3503"/>
          <ac:spMkLst>
            <pc:docMk/>
            <pc:sldMk cId="3139776559" sldId="385"/>
            <ac:spMk id="250" creationId="{709C51A8-55CF-4DF9-837F-07087D0AF2F1}"/>
          </ac:spMkLst>
        </pc:spChg>
        <pc:spChg chg="del mod topLvl">
          <ac:chgData name="Syphax Ait oubelli" userId="ecf726b1934da71b" providerId="LiveId" clId="{B71F60E7-0DDB-42E6-818B-77B87849ADF3}" dt="2021-08-29T00:58:26.958" v="3754" actId="478"/>
          <ac:spMkLst>
            <pc:docMk/>
            <pc:sldMk cId="3139776559" sldId="385"/>
            <ac:spMk id="251" creationId="{3BF83BB1-FBEC-4F28-92C1-1AD1C52C12D9}"/>
          </ac:spMkLst>
        </pc:spChg>
        <pc:spChg chg="add del mod">
          <ac:chgData name="Syphax Ait oubelli" userId="ecf726b1934da71b" providerId="LiveId" clId="{B71F60E7-0DDB-42E6-818B-77B87849ADF3}" dt="2021-08-29T00:52:33.351" v="3514"/>
          <ac:spMkLst>
            <pc:docMk/>
            <pc:sldMk cId="3139776559" sldId="385"/>
            <ac:spMk id="252" creationId="{48930C8B-E3B4-42BE-97B0-A7C495BBD1DB}"/>
          </ac:spMkLst>
        </pc:spChg>
        <pc:spChg chg="add del">
          <ac:chgData name="Syphax Ait oubelli" userId="ecf726b1934da71b" providerId="LiveId" clId="{B71F60E7-0DDB-42E6-818B-77B87849ADF3}" dt="2021-08-29T00:52:33.351" v="3514"/>
          <ac:spMkLst>
            <pc:docMk/>
            <pc:sldMk cId="3139776559" sldId="385"/>
            <ac:spMk id="253" creationId="{26338FF4-1D68-4680-8CEF-AF734662CF1F}"/>
          </ac:spMkLst>
        </pc:spChg>
        <pc:spChg chg="del mod topLvl">
          <ac:chgData name="Syphax Ait oubelli" userId="ecf726b1934da71b" providerId="LiveId" clId="{B71F60E7-0DDB-42E6-818B-77B87849ADF3}" dt="2021-08-29T00:58:26.958" v="3754" actId="478"/>
          <ac:spMkLst>
            <pc:docMk/>
            <pc:sldMk cId="3139776559" sldId="385"/>
            <ac:spMk id="254" creationId="{08740C3E-A3B5-4F91-AB44-A27E85E028AE}"/>
          </ac:spMkLst>
        </pc:spChg>
        <pc:spChg chg="add del mod">
          <ac:chgData name="Syphax Ait oubelli" userId="ecf726b1934da71b" providerId="LiveId" clId="{B71F60E7-0DDB-42E6-818B-77B87849ADF3}" dt="2021-08-29T00:52:33.367" v="3525"/>
          <ac:spMkLst>
            <pc:docMk/>
            <pc:sldMk cId="3139776559" sldId="385"/>
            <ac:spMk id="255" creationId="{D85F382A-1A64-4084-8868-68DA21C2A72C}"/>
          </ac:spMkLst>
        </pc:spChg>
        <pc:spChg chg="add del">
          <ac:chgData name="Syphax Ait oubelli" userId="ecf726b1934da71b" providerId="LiveId" clId="{B71F60E7-0DDB-42E6-818B-77B87849ADF3}" dt="2021-08-29T00:52:33.367" v="3525"/>
          <ac:spMkLst>
            <pc:docMk/>
            <pc:sldMk cId="3139776559" sldId="385"/>
            <ac:spMk id="256" creationId="{326B9752-5CA8-480B-B27A-790C8E344632}"/>
          </ac:spMkLst>
        </pc:spChg>
        <pc:spChg chg="del mod topLvl">
          <ac:chgData name="Syphax Ait oubelli" userId="ecf726b1934da71b" providerId="LiveId" clId="{B71F60E7-0DDB-42E6-818B-77B87849ADF3}" dt="2021-08-29T00:58:26.958" v="3754" actId="478"/>
          <ac:spMkLst>
            <pc:docMk/>
            <pc:sldMk cId="3139776559" sldId="385"/>
            <ac:spMk id="257" creationId="{6041F168-2C3E-4EE5-A62D-954BD1C35336}"/>
          </ac:spMkLst>
        </pc:spChg>
        <pc:spChg chg="add del mod">
          <ac:chgData name="Syphax Ait oubelli" userId="ecf726b1934da71b" providerId="LiveId" clId="{B71F60E7-0DDB-42E6-818B-77B87849ADF3}" dt="2021-08-29T00:52:33.383" v="3536"/>
          <ac:spMkLst>
            <pc:docMk/>
            <pc:sldMk cId="3139776559" sldId="385"/>
            <ac:spMk id="258" creationId="{FDA76B1B-2D58-4787-9C4C-61AAD49A9A1E}"/>
          </ac:spMkLst>
        </pc:spChg>
        <pc:spChg chg="add del">
          <ac:chgData name="Syphax Ait oubelli" userId="ecf726b1934da71b" providerId="LiveId" clId="{B71F60E7-0DDB-42E6-818B-77B87849ADF3}" dt="2021-08-29T00:52:33.383" v="3536"/>
          <ac:spMkLst>
            <pc:docMk/>
            <pc:sldMk cId="3139776559" sldId="385"/>
            <ac:spMk id="259" creationId="{0A9C961C-B3A5-4681-8759-6037A6C54CBC}"/>
          </ac:spMkLst>
        </pc:spChg>
        <pc:spChg chg="del mod topLvl">
          <ac:chgData name="Syphax Ait oubelli" userId="ecf726b1934da71b" providerId="LiveId" clId="{B71F60E7-0DDB-42E6-818B-77B87849ADF3}" dt="2021-08-29T00:58:26.958" v="3754" actId="478"/>
          <ac:spMkLst>
            <pc:docMk/>
            <pc:sldMk cId="3139776559" sldId="385"/>
            <ac:spMk id="260" creationId="{08729FF1-4DAE-42A3-8041-B7B0ADB85024}"/>
          </ac:spMkLst>
        </pc:spChg>
        <pc:spChg chg="add del mod">
          <ac:chgData name="Syphax Ait oubelli" userId="ecf726b1934da71b" providerId="LiveId" clId="{B71F60E7-0DDB-42E6-818B-77B87849ADF3}" dt="2021-08-29T00:52:33.397" v="3547"/>
          <ac:spMkLst>
            <pc:docMk/>
            <pc:sldMk cId="3139776559" sldId="385"/>
            <ac:spMk id="261" creationId="{842A2A61-6348-49D9-B69B-54A2F473D0B0}"/>
          </ac:spMkLst>
        </pc:spChg>
        <pc:spChg chg="add del">
          <ac:chgData name="Syphax Ait oubelli" userId="ecf726b1934da71b" providerId="LiveId" clId="{B71F60E7-0DDB-42E6-818B-77B87849ADF3}" dt="2021-08-29T00:52:33.397" v="3547"/>
          <ac:spMkLst>
            <pc:docMk/>
            <pc:sldMk cId="3139776559" sldId="385"/>
            <ac:spMk id="262" creationId="{6A70BBF5-D3D0-4F27-BA4B-2D75F87A5255}"/>
          </ac:spMkLst>
        </pc:spChg>
        <pc:spChg chg="del mod topLvl">
          <ac:chgData name="Syphax Ait oubelli" userId="ecf726b1934da71b" providerId="LiveId" clId="{B71F60E7-0DDB-42E6-818B-77B87849ADF3}" dt="2021-08-29T00:58:26.958" v="3754" actId="478"/>
          <ac:spMkLst>
            <pc:docMk/>
            <pc:sldMk cId="3139776559" sldId="385"/>
            <ac:spMk id="263" creationId="{58C51084-112A-4C78-9D40-050F32C2E2FD}"/>
          </ac:spMkLst>
        </pc:spChg>
        <pc:spChg chg="add del mod">
          <ac:chgData name="Syphax Ait oubelli" userId="ecf726b1934da71b" providerId="LiveId" clId="{B71F60E7-0DDB-42E6-818B-77B87849ADF3}" dt="2021-08-29T00:52:33.412" v="3558"/>
          <ac:spMkLst>
            <pc:docMk/>
            <pc:sldMk cId="3139776559" sldId="385"/>
            <ac:spMk id="264" creationId="{B8B00F25-9BC6-4A18-BA4E-7D0AE0A61B73}"/>
          </ac:spMkLst>
        </pc:spChg>
        <pc:spChg chg="add del">
          <ac:chgData name="Syphax Ait oubelli" userId="ecf726b1934da71b" providerId="LiveId" clId="{B71F60E7-0DDB-42E6-818B-77B87849ADF3}" dt="2021-08-29T00:52:33.412" v="3558"/>
          <ac:spMkLst>
            <pc:docMk/>
            <pc:sldMk cId="3139776559" sldId="385"/>
            <ac:spMk id="265" creationId="{990538CA-C0C0-4E42-87AF-BD387AE29AC5}"/>
          </ac:spMkLst>
        </pc:spChg>
        <pc:spChg chg="del mod topLvl">
          <ac:chgData name="Syphax Ait oubelli" userId="ecf726b1934da71b" providerId="LiveId" clId="{B71F60E7-0DDB-42E6-818B-77B87849ADF3}" dt="2021-08-29T00:58:26.958" v="3754" actId="478"/>
          <ac:spMkLst>
            <pc:docMk/>
            <pc:sldMk cId="3139776559" sldId="385"/>
            <ac:spMk id="266" creationId="{06018599-E452-4D29-88AB-6EA7E556E0B0}"/>
          </ac:spMkLst>
        </pc:spChg>
        <pc:spChg chg="add del mod">
          <ac:chgData name="Syphax Ait oubelli" userId="ecf726b1934da71b" providerId="LiveId" clId="{B71F60E7-0DDB-42E6-818B-77B87849ADF3}" dt="2021-08-29T00:52:33.430" v="3569"/>
          <ac:spMkLst>
            <pc:docMk/>
            <pc:sldMk cId="3139776559" sldId="385"/>
            <ac:spMk id="267" creationId="{6D2DC24D-7EAC-4AF8-8351-A861308C029F}"/>
          </ac:spMkLst>
        </pc:spChg>
        <pc:spChg chg="add del">
          <ac:chgData name="Syphax Ait oubelli" userId="ecf726b1934da71b" providerId="LiveId" clId="{B71F60E7-0DDB-42E6-818B-77B87849ADF3}" dt="2021-08-29T00:52:33.430" v="3569"/>
          <ac:spMkLst>
            <pc:docMk/>
            <pc:sldMk cId="3139776559" sldId="385"/>
            <ac:spMk id="268" creationId="{9A6F6933-F104-41AC-B368-97977817581E}"/>
          </ac:spMkLst>
        </pc:spChg>
        <pc:spChg chg="del mod topLvl">
          <ac:chgData name="Syphax Ait oubelli" userId="ecf726b1934da71b" providerId="LiveId" clId="{B71F60E7-0DDB-42E6-818B-77B87849ADF3}" dt="2021-08-29T00:58:26.958" v="3754" actId="478"/>
          <ac:spMkLst>
            <pc:docMk/>
            <pc:sldMk cId="3139776559" sldId="385"/>
            <ac:spMk id="269" creationId="{FB60D37E-325F-4916-8C10-75B4FB197FB6}"/>
          </ac:spMkLst>
        </pc:spChg>
        <pc:spChg chg="add del mod">
          <ac:chgData name="Syphax Ait oubelli" userId="ecf726b1934da71b" providerId="LiveId" clId="{B71F60E7-0DDB-42E6-818B-77B87849ADF3}" dt="2021-08-29T00:52:33.446" v="3580"/>
          <ac:spMkLst>
            <pc:docMk/>
            <pc:sldMk cId="3139776559" sldId="385"/>
            <ac:spMk id="270" creationId="{1B0ED3F7-5BA9-4A7B-9167-704E3DE0CC2F}"/>
          </ac:spMkLst>
        </pc:spChg>
        <pc:spChg chg="add del">
          <ac:chgData name="Syphax Ait oubelli" userId="ecf726b1934da71b" providerId="LiveId" clId="{B71F60E7-0DDB-42E6-818B-77B87849ADF3}" dt="2021-08-29T00:52:33.446" v="3580"/>
          <ac:spMkLst>
            <pc:docMk/>
            <pc:sldMk cId="3139776559" sldId="385"/>
            <ac:spMk id="271" creationId="{C82B9B6F-07C2-4682-A762-0A06222B4724}"/>
          </ac:spMkLst>
        </pc:spChg>
        <pc:spChg chg="del mod topLvl">
          <ac:chgData name="Syphax Ait oubelli" userId="ecf726b1934da71b" providerId="LiveId" clId="{B71F60E7-0DDB-42E6-818B-77B87849ADF3}" dt="2021-08-29T00:58:26.958" v="3754" actId="478"/>
          <ac:spMkLst>
            <pc:docMk/>
            <pc:sldMk cId="3139776559" sldId="385"/>
            <ac:spMk id="272" creationId="{BF5A3DF6-186B-4CEE-A3E1-CD2FB09FAA85}"/>
          </ac:spMkLst>
        </pc:spChg>
        <pc:spChg chg="add del mod">
          <ac:chgData name="Syphax Ait oubelli" userId="ecf726b1934da71b" providerId="LiveId" clId="{B71F60E7-0DDB-42E6-818B-77B87849ADF3}" dt="2021-08-29T00:52:33.459" v="3591"/>
          <ac:spMkLst>
            <pc:docMk/>
            <pc:sldMk cId="3139776559" sldId="385"/>
            <ac:spMk id="273" creationId="{066ABDA2-36F5-4622-88D5-48062BC4D9AA}"/>
          </ac:spMkLst>
        </pc:spChg>
        <pc:spChg chg="add del">
          <ac:chgData name="Syphax Ait oubelli" userId="ecf726b1934da71b" providerId="LiveId" clId="{B71F60E7-0DDB-42E6-818B-77B87849ADF3}" dt="2021-08-29T00:52:33.459" v="3591"/>
          <ac:spMkLst>
            <pc:docMk/>
            <pc:sldMk cId="3139776559" sldId="385"/>
            <ac:spMk id="274" creationId="{B602D989-B9B7-46C1-9DD8-6FA55EE88D27}"/>
          </ac:spMkLst>
        </pc:spChg>
        <pc:spChg chg="del mod topLvl">
          <ac:chgData name="Syphax Ait oubelli" userId="ecf726b1934da71b" providerId="LiveId" clId="{B71F60E7-0DDB-42E6-818B-77B87849ADF3}" dt="2021-08-29T00:58:26.958" v="3754" actId="478"/>
          <ac:spMkLst>
            <pc:docMk/>
            <pc:sldMk cId="3139776559" sldId="385"/>
            <ac:spMk id="275" creationId="{91142D74-FE8D-463F-8D09-FCF9610CEB53}"/>
          </ac:spMkLst>
        </pc:spChg>
        <pc:spChg chg="add del mod">
          <ac:chgData name="Syphax Ait oubelli" userId="ecf726b1934da71b" providerId="LiveId" clId="{B71F60E7-0DDB-42E6-818B-77B87849ADF3}" dt="2021-08-29T00:52:33.478" v="3602"/>
          <ac:spMkLst>
            <pc:docMk/>
            <pc:sldMk cId="3139776559" sldId="385"/>
            <ac:spMk id="276" creationId="{70C6E93A-C1C3-478A-91A2-6FE580A9FB54}"/>
          </ac:spMkLst>
        </pc:spChg>
        <pc:spChg chg="add del">
          <ac:chgData name="Syphax Ait oubelli" userId="ecf726b1934da71b" providerId="LiveId" clId="{B71F60E7-0DDB-42E6-818B-77B87849ADF3}" dt="2021-08-29T00:52:33.478" v="3602"/>
          <ac:spMkLst>
            <pc:docMk/>
            <pc:sldMk cId="3139776559" sldId="385"/>
            <ac:spMk id="277" creationId="{63F9B04D-EF3F-4AB8-A4BD-3E9187ADA3C6}"/>
          </ac:spMkLst>
        </pc:spChg>
        <pc:spChg chg="del mod topLvl">
          <ac:chgData name="Syphax Ait oubelli" userId="ecf726b1934da71b" providerId="LiveId" clId="{B71F60E7-0DDB-42E6-818B-77B87849ADF3}" dt="2021-08-29T00:58:26.958" v="3754" actId="478"/>
          <ac:spMkLst>
            <pc:docMk/>
            <pc:sldMk cId="3139776559" sldId="385"/>
            <ac:spMk id="278" creationId="{C76AB91D-7E05-4443-8C5A-7B54AB85B21A}"/>
          </ac:spMkLst>
        </pc:spChg>
        <pc:spChg chg="add del mod">
          <ac:chgData name="Syphax Ait oubelli" userId="ecf726b1934da71b" providerId="LiveId" clId="{B71F60E7-0DDB-42E6-818B-77B87849ADF3}" dt="2021-08-29T00:52:33.492" v="3613"/>
          <ac:spMkLst>
            <pc:docMk/>
            <pc:sldMk cId="3139776559" sldId="385"/>
            <ac:spMk id="279" creationId="{DBEF9321-56F4-4868-BCB5-D0C1A2332B62}"/>
          </ac:spMkLst>
        </pc:spChg>
        <pc:spChg chg="add del">
          <ac:chgData name="Syphax Ait oubelli" userId="ecf726b1934da71b" providerId="LiveId" clId="{B71F60E7-0DDB-42E6-818B-77B87849ADF3}" dt="2021-08-29T00:52:33.492" v="3613"/>
          <ac:spMkLst>
            <pc:docMk/>
            <pc:sldMk cId="3139776559" sldId="385"/>
            <ac:spMk id="280" creationId="{B1C71524-369A-47FF-8BDD-0370C1B05B19}"/>
          </ac:spMkLst>
        </pc:spChg>
        <pc:spChg chg="del mod topLvl">
          <ac:chgData name="Syphax Ait oubelli" userId="ecf726b1934da71b" providerId="LiveId" clId="{B71F60E7-0DDB-42E6-818B-77B87849ADF3}" dt="2021-08-29T00:58:26.958" v="3754" actId="478"/>
          <ac:spMkLst>
            <pc:docMk/>
            <pc:sldMk cId="3139776559" sldId="385"/>
            <ac:spMk id="281" creationId="{EF425F51-3BE9-4C13-B21F-F79132A04DDC}"/>
          </ac:spMkLst>
        </pc:spChg>
        <pc:spChg chg="add del mod">
          <ac:chgData name="Syphax Ait oubelli" userId="ecf726b1934da71b" providerId="LiveId" clId="{B71F60E7-0DDB-42E6-818B-77B87849ADF3}" dt="2021-08-29T00:52:33.508" v="3624"/>
          <ac:spMkLst>
            <pc:docMk/>
            <pc:sldMk cId="3139776559" sldId="385"/>
            <ac:spMk id="282" creationId="{A7EB278C-2500-4C7D-888B-55429FEA56CA}"/>
          </ac:spMkLst>
        </pc:spChg>
        <pc:spChg chg="add del">
          <ac:chgData name="Syphax Ait oubelli" userId="ecf726b1934da71b" providerId="LiveId" clId="{B71F60E7-0DDB-42E6-818B-77B87849ADF3}" dt="2021-08-29T00:52:33.508" v="3624"/>
          <ac:spMkLst>
            <pc:docMk/>
            <pc:sldMk cId="3139776559" sldId="385"/>
            <ac:spMk id="283" creationId="{C36267B8-6D51-42C6-817A-CF121F6520B2}"/>
          </ac:spMkLst>
        </pc:spChg>
        <pc:spChg chg="del mod topLvl">
          <ac:chgData name="Syphax Ait oubelli" userId="ecf726b1934da71b" providerId="LiveId" clId="{B71F60E7-0DDB-42E6-818B-77B87849ADF3}" dt="2021-08-29T00:58:26.958" v="3754" actId="478"/>
          <ac:spMkLst>
            <pc:docMk/>
            <pc:sldMk cId="3139776559" sldId="385"/>
            <ac:spMk id="284" creationId="{9EC44E31-AC39-46A2-B82C-9980BCCA632C}"/>
          </ac:spMkLst>
        </pc:spChg>
        <pc:spChg chg="add del mod">
          <ac:chgData name="Syphax Ait oubelli" userId="ecf726b1934da71b" providerId="LiveId" clId="{B71F60E7-0DDB-42E6-818B-77B87849ADF3}" dt="2021-08-29T00:52:33.523" v="3635"/>
          <ac:spMkLst>
            <pc:docMk/>
            <pc:sldMk cId="3139776559" sldId="385"/>
            <ac:spMk id="285" creationId="{D1BB8722-6357-4D4C-918A-3A2EDF1DC5BA}"/>
          </ac:spMkLst>
        </pc:spChg>
        <pc:spChg chg="add del">
          <ac:chgData name="Syphax Ait oubelli" userId="ecf726b1934da71b" providerId="LiveId" clId="{B71F60E7-0DDB-42E6-818B-77B87849ADF3}" dt="2021-08-29T00:52:33.523" v="3635"/>
          <ac:spMkLst>
            <pc:docMk/>
            <pc:sldMk cId="3139776559" sldId="385"/>
            <ac:spMk id="286" creationId="{44C40F87-348E-4372-B738-254A2E9DE279}"/>
          </ac:spMkLst>
        </pc:spChg>
        <pc:spChg chg="del mod topLvl">
          <ac:chgData name="Syphax Ait oubelli" userId="ecf726b1934da71b" providerId="LiveId" clId="{B71F60E7-0DDB-42E6-818B-77B87849ADF3}" dt="2021-08-29T00:58:26.958" v="3754" actId="478"/>
          <ac:spMkLst>
            <pc:docMk/>
            <pc:sldMk cId="3139776559" sldId="385"/>
            <ac:spMk id="287" creationId="{59F18B1A-9966-4202-89A8-0F8AB2C3934D}"/>
          </ac:spMkLst>
        </pc:spChg>
        <pc:spChg chg="add del mod">
          <ac:chgData name="Syphax Ait oubelli" userId="ecf726b1934da71b" providerId="LiveId" clId="{B71F60E7-0DDB-42E6-818B-77B87849ADF3}" dt="2021-08-29T00:52:33.542" v="3646"/>
          <ac:spMkLst>
            <pc:docMk/>
            <pc:sldMk cId="3139776559" sldId="385"/>
            <ac:spMk id="288" creationId="{00FD9683-B701-4A29-8E73-649FA9065169}"/>
          </ac:spMkLst>
        </pc:spChg>
        <pc:spChg chg="add del">
          <ac:chgData name="Syphax Ait oubelli" userId="ecf726b1934da71b" providerId="LiveId" clId="{B71F60E7-0DDB-42E6-818B-77B87849ADF3}" dt="2021-08-29T00:52:33.542" v="3646"/>
          <ac:spMkLst>
            <pc:docMk/>
            <pc:sldMk cId="3139776559" sldId="385"/>
            <ac:spMk id="289" creationId="{D43A3023-7959-40D0-BF43-74D066116E38}"/>
          </ac:spMkLst>
        </pc:spChg>
        <pc:spChg chg="del mod topLvl">
          <ac:chgData name="Syphax Ait oubelli" userId="ecf726b1934da71b" providerId="LiveId" clId="{B71F60E7-0DDB-42E6-818B-77B87849ADF3}" dt="2021-08-29T00:58:26.958" v="3754" actId="478"/>
          <ac:spMkLst>
            <pc:docMk/>
            <pc:sldMk cId="3139776559" sldId="385"/>
            <ac:spMk id="290" creationId="{1108B7CD-06F2-4724-9FF9-DFB0A24458B7}"/>
          </ac:spMkLst>
        </pc:spChg>
        <pc:spChg chg="add del mod">
          <ac:chgData name="Syphax Ait oubelli" userId="ecf726b1934da71b" providerId="LiveId" clId="{B71F60E7-0DDB-42E6-818B-77B87849ADF3}" dt="2021-08-29T00:58:26.958" v="3754" actId="478"/>
          <ac:spMkLst>
            <pc:docMk/>
            <pc:sldMk cId="3139776559" sldId="385"/>
            <ac:spMk id="292" creationId="{1D7040B0-DABA-4DE2-A0B5-FBE9E045FE87}"/>
          </ac:spMkLst>
        </pc:spChg>
        <pc:spChg chg="add del mod">
          <ac:chgData name="Syphax Ait oubelli" userId="ecf726b1934da71b" providerId="LiveId" clId="{B71F60E7-0DDB-42E6-818B-77B87849ADF3}" dt="2021-08-29T00:58:26.958" v="3754" actId="478"/>
          <ac:spMkLst>
            <pc:docMk/>
            <pc:sldMk cId="3139776559" sldId="385"/>
            <ac:spMk id="293" creationId="{23483078-AAD1-419E-BB9D-0F0623702687}"/>
          </ac:spMkLst>
        </pc:spChg>
        <pc:spChg chg="add del mod">
          <ac:chgData name="Syphax Ait oubelli" userId="ecf726b1934da71b" providerId="LiveId" clId="{B71F60E7-0DDB-42E6-818B-77B87849ADF3}" dt="2021-08-29T00:58:26.958" v="3754" actId="478"/>
          <ac:spMkLst>
            <pc:docMk/>
            <pc:sldMk cId="3139776559" sldId="385"/>
            <ac:spMk id="294" creationId="{8724E223-B925-4018-B4D9-A9DBAC3A20E6}"/>
          </ac:spMkLst>
        </pc:spChg>
        <pc:spChg chg="add del mod">
          <ac:chgData name="Syphax Ait oubelli" userId="ecf726b1934da71b" providerId="LiveId" clId="{B71F60E7-0DDB-42E6-818B-77B87849ADF3}" dt="2021-08-29T00:58:26.958" v="3754" actId="478"/>
          <ac:spMkLst>
            <pc:docMk/>
            <pc:sldMk cId="3139776559" sldId="385"/>
            <ac:spMk id="295" creationId="{F940723F-8FA7-4F14-B540-863FFB5E829B}"/>
          </ac:spMkLst>
        </pc:spChg>
        <pc:spChg chg="add del mod">
          <ac:chgData name="Syphax Ait oubelli" userId="ecf726b1934da71b" providerId="LiveId" clId="{B71F60E7-0DDB-42E6-818B-77B87849ADF3}" dt="2021-08-29T00:58:26.958" v="3754" actId="478"/>
          <ac:spMkLst>
            <pc:docMk/>
            <pc:sldMk cId="3139776559" sldId="385"/>
            <ac:spMk id="296" creationId="{5E7C5E80-2972-40A9-A1E5-76996BE35E3F}"/>
          </ac:spMkLst>
        </pc:spChg>
        <pc:spChg chg="add del mod">
          <ac:chgData name="Syphax Ait oubelli" userId="ecf726b1934da71b" providerId="LiveId" clId="{B71F60E7-0DDB-42E6-818B-77B87849ADF3}" dt="2021-08-29T00:58:26.958" v="3754" actId="478"/>
          <ac:spMkLst>
            <pc:docMk/>
            <pc:sldMk cId="3139776559" sldId="385"/>
            <ac:spMk id="297" creationId="{C0DCF880-AF7E-44D2-AB4C-889AE223CDA3}"/>
          </ac:spMkLst>
        </pc:spChg>
        <pc:spChg chg="add del mod">
          <ac:chgData name="Syphax Ait oubelli" userId="ecf726b1934da71b" providerId="LiveId" clId="{B71F60E7-0DDB-42E6-818B-77B87849ADF3}" dt="2021-08-29T00:58:26.958" v="3754" actId="478"/>
          <ac:spMkLst>
            <pc:docMk/>
            <pc:sldMk cId="3139776559" sldId="385"/>
            <ac:spMk id="298" creationId="{9245F2CE-762C-4A09-810B-8A626F87C17B}"/>
          </ac:spMkLst>
        </pc:spChg>
        <pc:spChg chg="add del mod">
          <ac:chgData name="Syphax Ait oubelli" userId="ecf726b1934da71b" providerId="LiveId" clId="{B71F60E7-0DDB-42E6-818B-77B87849ADF3}" dt="2021-08-29T00:58:26.958" v="3754" actId="478"/>
          <ac:spMkLst>
            <pc:docMk/>
            <pc:sldMk cId="3139776559" sldId="385"/>
            <ac:spMk id="299" creationId="{938C3211-D331-43D7-87AA-552B2AA03D2E}"/>
          </ac:spMkLst>
        </pc:spChg>
        <pc:spChg chg="add del mod">
          <ac:chgData name="Syphax Ait oubelli" userId="ecf726b1934da71b" providerId="LiveId" clId="{B71F60E7-0DDB-42E6-818B-77B87849ADF3}" dt="2021-08-29T00:58:26.958" v="3754" actId="478"/>
          <ac:spMkLst>
            <pc:docMk/>
            <pc:sldMk cId="3139776559" sldId="385"/>
            <ac:spMk id="300" creationId="{742E6DAB-4413-4191-B2AE-2C8483AD5AD3}"/>
          </ac:spMkLst>
        </pc:spChg>
        <pc:spChg chg="add del mod">
          <ac:chgData name="Syphax Ait oubelli" userId="ecf726b1934da71b" providerId="LiveId" clId="{B71F60E7-0DDB-42E6-818B-77B87849ADF3}" dt="2021-08-29T00:58:26.958" v="3754" actId="478"/>
          <ac:spMkLst>
            <pc:docMk/>
            <pc:sldMk cId="3139776559" sldId="385"/>
            <ac:spMk id="301" creationId="{26DEE25F-011D-47F5-8E81-DB7C95D1D001}"/>
          </ac:spMkLst>
        </pc:spChg>
        <pc:spChg chg="add del mod">
          <ac:chgData name="Syphax Ait oubelli" userId="ecf726b1934da71b" providerId="LiveId" clId="{B71F60E7-0DDB-42E6-818B-77B87849ADF3}" dt="2021-08-29T00:58:26.958" v="3754" actId="478"/>
          <ac:spMkLst>
            <pc:docMk/>
            <pc:sldMk cId="3139776559" sldId="385"/>
            <ac:spMk id="302" creationId="{BAEE69ED-016D-4F92-AE71-74FCC0279AFB}"/>
          </ac:spMkLst>
        </pc:spChg>
        <pc:spChg chg="add del mod">
          <ac:chgData name="Syphax Ait oubelli" userId="ecf726b1934da71b" providerId="LiveId" clId="{B71F60E7-0DDB-42E6-818B-77B87849ADF3}" dt="2021-08-29T00:58:26.958" v="3754" actId="478"/>
          <ac:spMkLst>
            <pc:docMk/>
            <pc:sldMk cId="3139776559" sldId="385"/>
            <ac:spMk id="303" creationId="{C9639E46-D4DF-48BB-BF33-F31DAF3A4173}"/>
          </ac:spMkLst>
        </pc:spChg>
        <pc:spChg chg="add del mod">
          <ac:chgData name="Syphax Ait oubelli" userId="ecf726b1934da71b" providerId="LiveId" clId="{B71F60E7-0DDB-42E6-818B-77B87849ADF3}" dt="2021-08-29T00:58:26.958" v="3754" actId="478"/>
          <ac:spMkLst>
            <pc:docMk/>
            <pc:sldMk cId="3139776559" sldId="385"/>
            <ac:spMk id="304" creationId="{C9736291-564F-42BE-884C-AE99A5F4B6EB}"/>
          </ac:spMkLst>
        </pc:spChg>
        <pc:spChg chg="add del mod">
          <ac:chgData name="Syphax Ait oubelli" userId="ecf726b1934da71b" providerId="LiveId" clId="{B71F60E7-0DDB-42E6-818B-77B87849ADF3}" dt="2021-08-29T00:58:26.958" v="3754" actId="478"/>
          <ac:spMkLst>
            <pc:docMk/>
            <pc:sldMk cId="3139776559" sldId="385"/>
            <ac:spMk id="305" creationId="{AAD8EEFD-2AF9-4762-85A6-1A7836F32071}"/>
          </ac:spMkLst>
        </pc:spChg>
        <pc:spChg chg="add del mod">
          <ac:chgData name="Syphax Ait oubelli" userId="ecf726b1934da71b" providerId="LiveId" clId="{B71F60E7-0DDB-42E6-818B-77B87849ADF3}" dt="2021-08-29T00:58:26.958" v="3754" actId="478"/>
          <ac:spMkLst>
            <pc:docMk/>
            <pc:sldMk cId="3139776559" sldId="385"/>
            <ac:spMk id="306" creationId="{A666FBE1-BE55-4331-A6D5-D4D939B897E6}"/>
          </ac:spMkLst>
        </pc:spChg>
        <pc:spChg chg="add del mod">
          <ac:chgData name="Syphax Ait oubelli" userId="ecf726b1934da71b" providerId="LiveId" clId="{B71F60E7-0DDB-42E6-818B-77B87849ADF3}" dt="2021-08-29T00:58:26.958" v="3754" actId="478"/>
          <ac:spMkLst>
            <pc:docMk/>
            <pc:sldMk cId="3139776559" sldId="385"/>
            <ac:spMk id="307" creationId="{FFF2DEAF-1959-4AFF-A3A4-48EF687B10B5}"/>
          </ac:spMkLst>
        </pc:spChg>
        <pc:spChg chg="add del mod">
          <ac:chgData name="Syphax Ait oubelli" userId="ecf726b1934da71b" providerId="LiveId" clId="{B71F60E7-0DDB-42E6-818B-77B87849ADF3}" dt="2021-08-29T00:58:26.958" v="3754" actId="478"/>
          <ac:spMkLst>
            <pc:docMk/>
            <pc:sldMk cId="3139776559" sldId="385"/>
            <ac:spMk id="308" creationId="{F539742C-AA81-4588-89EE-E02CF8F454D3}"/>
          </ac:spMkLst>
        </pc:spChg>
        <pc:spChg chg="add del mod">
          <ac:chgData name="Syphax Ait oubelli" userId="ecf726b1934da71b" providerId="LiveId" clId="{B71F60E7-0DDB-42E6-818B-77B87849ADF3}" dt="2021-08-29T00:58:26.958" v="3754" actId="478"/>
          <ac:spMkLst>
            <pc:docMk/>
            <pc:sldMk cId="3139776559" sldId="385"/>
            <ac:spMk id="309" creationId="{15222DD5-A70A-41B0-8A13-3F13E905990E}"/>
          </ac:spMkLst>
        </pc:spChg>
        <pc:spChg chg="add del mod">
          <ac:chgData name="Syphax Ait oubelli" userId="ecf726b1934da71b" providerId="LiveId" clId="{B71F60E7-0DDB-42E6-818B-77B87849ADF3}" dt="2021-08-29T00:58:26.958" v="3754" actId="478"/>
          <ac:spMkLst>
            <pc:docMk/>
            <pc:sldMk cId="3139776559" sldId="385"/>
            <ac:spMk id="310" creationId="{F2295B6C-DCEA-46F1-9972-A14C5DF8295E}"/>
          </ac:spMkLst>
        </pc:spChg>
        <pc:spChg chg="add del mod">
          <ac:chgData name="Syphax Ait oubelli" userId="ecf726b1934da71b" providerId="LiveId" clId="{B71F60E7-0DDB-42E6-818B-77B87849ADF3}" dt="2021-08-29T00:58:26.958" v="3754" actId="478"/>
          <ac:spMkLst>
            <pc:docMk/>
            <pc:sldMk cId="3139776559" sldId="385"/>
            <ac:spMk id="311" creationId="{D4BA29B9-FAA4-4879-8620-163CBC4385F3}"/>
          </ac:spMkLst>
        </pc:spChg>
        <pc:spChg chg="add del mod">
          <ac:chgData name="Syphax Ait oubelli" userId="ecf726b1934da71b" providerId="LiveId" clId="{B71F60E7-0DDB-42E6-818B-77B87849ADF3}" dt="2021-08-29T00:58:26.958" v="3754" actId="478"/>
          <ac:spMkLst>
            <pc:docMk/>
            <pc:sldMk cId="3139776559" sldId="385"/>
            <ac:spMk id="312" creationId="{B95BC32A-13E6-4F72-AB8C-5933F1B5D2ED}"/>
          </ac:spMkLst>
        </pc:spChg>
        <pc:spChg chg="add del mod">
          <ac:chgData name="Syphax Ait oubelli" userId="ecf726b1934da71b" providerId="LiveId" clId="{B71F60E7-0DDB-42E6-818B-77B87849ADF3}" dt="2021-08-29T00:58:26.958" v="3754" actId="478"/>
          <ac:spMkLst>
            <pc:docMk/>
            <pc:sldMk cId="3139776559" sldId="385"/>
            <ac:spMk id="313" creationId="{7B7EB77E-8779-4BD0-9956-3972F546B715}"/>
          </ac:spMkLst>
        </pc:spChg>
        <pc:spChg chg="add del mod">
          <ac:chgData name="Syphax Ait oubelli" userId="ecf726b1934da71b" providerId="LiveId" clId="{B71F60E7-0DDB-42E6-818B-77B87849ADF3}" dt="2021-08-29T00:58:26.958" v="3754" actId="478"/>
          <ac:spMkLst>
            <pc:docMk/>
            <pc:sldMk cId="3139776559" sldId="385"/>
            <ac:spMk id="314" creationId="{C51A6BF3-50B1-4F45-A248-CDED7C18995C}"/>
          </ac:spMkLst>
        </pc:spChg>
        <pc:spChg chg="add del mod">
          <ac:chgData name="Syphax Ait oubelli" userId="ecf726b1934da71b" providerId="LiveId" clId="{B71F60E7-0DDB-42E6-818B-77B87849ADF3}" dt="2021-08-29T00:58:26.958" v="3754" actId="478"/>
          <ac:spMkLst>
            <pc:docMk/>
            <pc:sldMk cId="3139776559" sldId="385"/>
            <ac:spMk id="315" creationId="{EF5E36FA-BC28-4B5C-A545-2953CAC524EF}"/>
          </ac:spMkLst>
        </pc:spChg>
        <pc:spChg chg="add del mod">
          <ac:chgData name="Syphax Ait oubelli" userId="ecf726b1934da71b" providerId="LiveId" clId="{B71F60E7-0DDB-42E6-818B-77B87849ADF3}" dt="2021-08-29T00:58:26.958" v="3754" actId="478"/>
          <ac:spMkLst>
            <pc:docMk/>
            <pc:sldMk cId="3139776559" sldId="385"/>
            <ac:spMk id="316" creationId="{05B31B2F-E2F0-403E-AEDC-7F7B592E9A34}"/>
          </ac:spMkLst>
        </pc:spChg>
        <pc:spChg chg="add del mod">
          <ac:chgData name="Syphax Ait oubelli" userId="ecf726b1934da71b" providerId="LiveId" clId="{B71F60E7-0DDB-42E6-818B-77B87849ADF3}" dt="2021-08-29T01:01:21.013" v="3766" actId="478"/>
          <ac:spMkLst>
            <pc:docMk/>
            <pc:sldMk cId="3139776559" sldId="385"/>
            <ac:spMk id="317" creationId="{BA050B92-3E66-4DDA-9D3E-55AAE3C0DB33}"/>
          </ac:spMkLst>
        </pc:spChg>
        <pc:spChg chg="add mod">
          <ac:chgData name="Syphax Ait oubelli" userId="ecf726b1934da71b" providerId="LiveId" clId="{B71F60E7-0DDB-42E6-818B-77B87849ADF3}" dt="2021-08-29T01:13:39.859" v="3778" actId="207"/>
          <ac:spMkLst>
            <pc:docMk/>
            <pc:sldMk cId="3139776559" sldId="385"/>
            <ac:spMk id="318" creationId="{D1A06F12-334A-4503-9AE5-A97BFAFACFB2}"/>
          </ac:spMkLst>
        </pc:spChg>
        <pc:grpChg chg="add del mod">
          <ac:chgData name="Syphax Ait oubelli" userId="ecf726b1934da71b" providerId="LiveId" clId="{B71F60E7-0DDB-42E6-818B-77B87849ADF3}" dt="2021-08-29T00:53:08.127" v="3654" actId="165"/>
          <ac:grpSpMkLst>
            <pc:docMk/>
            <pc:sldMk cId="3139776559" sldId="385"/>
            <ac:grpSpMk id="291" creationId="{DA8A3B25-7CE0-4D7D-8B86-7D8C259E5EC1}"/>
          </ac:grpSpMkLst>
        </pc:grpChg>
        <pc:cxnChg chg="del">
          <ac:chgData name="Syphax Ait oubelli" userId="ecf726b1934da71b" providerId="LiveId" clId="{B71F60E7-0DDB-42E6-818B-77B87849ADF3}" dt="2021-08-29T00:51:23.583" v="2544" actId="478"/>
          <ac:cxnSpMkLst>
            <pc:docMk/>
            <pc:sldMk cId="3139776559" sldId="385"/>
            <ac:cxnSpMk id="7" creationId="{8A78C562-4CE0-42BF-9A93-E95ACDEC2EA2}"/>
          </ac:cxnSpMkLst>
        </pc:cxnChg>
      </pc:sldChg>
      <pc:sldChg chg="del">
        <pc:chgData name="Syphax Ait oubelli" userId="ecf726b1934da71b" providerId="LiveId" clId="{B71F60E7-0DDB-42E6-818B-77B87849ADF3}" dt="2021-08-28T18:08:13.376" v="0" actId="47"/>
        <pc:sldMkLst>
          <pc:docMk/>
          <pc:sldMk cId="3258502752" sldId="385"/>
        </pc:sldMkLst>
      </pc:sldChg>
      <pc:sldChg chg="addSp delSp modSp add mod ord">
        <pc:chgData name="Syphax Ait oubelli" userId="ecf726b1934da71b" providerId="LiveId" clId="{B71F60E7-0DDB-42E6-818B-77B87849ADF3}" dt="2021-08-29T01:28:26.839" v="4014" actId="207"/>
        <pc:sldMkLst>
          <pc:docMk/>
          <pc:sldMk cId="190129292" sldId="386"/>
        </pc:sldMkLst>
        <pc:spChg chg="add mod">
          <ac:chgData name="Syphax Ait oubelli" userId="ecf726b1934da71b" providerId="LiveId" clId="{B71F60E7-0DDB-42E6-818B-77B87849ADF3}" dt="2021-08-29T01:18:29.684" v="3961" actId="1076"/>
          <ac:spMkLst>
            <pc:docMk/>
            <pc:sldMk cId="190129292" sldId="386"/>
            <ac:spMk id="69" creationId="{FE577A58-4F9E-43E4-B6DE-C5A991950CF2}"/>
          </ac:spMkLst>
        </pc:spChg>
        <pc:spChg chg="mod">
          <ac:chgData name="Syphax Ait oubelli" userId="ecf726b1934da71b" providerId="LiveId" clId="{B71F60E7-0DDB-42E6-818B-77B87849ADF3}" dt="2021-08-29T01:28:26.839" v="4014" actId="207"/>
          <ac:spMkLst>
            <pc:docMk/>
            <pc:sldMk cId="190129292" sldId="386"/>
            <ac:spMk id="305" creationId="{AAD8EEFD-2AF9-4762-85A6-1A7836F32071}"/>
          </ac:spMkLst>
        </pc:spChg>
        <pc:spChg chg="mod">
          <ac:chgData name="Syphax Ait oubelli" userId="ecf726b1934da71b" providerId="LiveId" clId="{B71F60E7-0DDB-42E6-818B-77B87849ADF3}" dt="2021-08-29T01:28:26.839" v="4014" actId="207"/>
          <ac:spMkLst>
            <pc:docMk/>
            <pc:sldMk cId="190129292" sldId="386"/>
            <ac:spMk id="306" creationId="{A666FBE1-BE55-4331-A6D5-D4D939B897E6}"/>
          </ac:spMkLst>
        </pc:spChg>
        <pc:spChg chg="mod">
          <ac:chgData name="Syphax Ait oubelli" userId="ecf726b1934da71b" providerId="LiveId" clId="{B71F60E7-0DDB-42E6-818B-77B87849ADF3}" dt="2021-08-29T01:28:26.839" v="4014" actId="207"/>
          <ac:spMkLst>
            <pc:docMk/>
            <pc:sldMk cId="190129292" sldId="386"/>
            <ac:spMk id="307" creationId="{FFF2DEAF-1959-4AFF-A3A4-48EF687B10B5}"/>
          </ac:spMkLst>
        </pc:spChg>
        <pc:spChg chg="mod">
          <ac:chgData name="Syphax Ait oubelli" userId="ecf726b1934da71b" providerId="LiveId" clId="{B71F60E7-0DDB-42E6-818B-77B87849ADF3}" dt="2021-08-29T01:28:26.839" v="4014" actId="207"/>
          <ac:spMkLst>
            <pc:docMk/>
            <pc:sldMk cId="190129292" sldId="386"/>
            <ac:spMk id="308" creationId="{F539742C-AA81-4588-89EE-E02CF8F454D3}"/>
          </ac:spMkLst>
        </pc:spChg>
        <pc:spChg chg="mod">
          <ac:chgData name="Syphax Ait oubelli" userId="ecf726b1934da71b" providerId="LiveId" clId="{B71F60E7-0DDB-42E6-818B-77B87849ADF3}" dt="2021-08-29T01:28:26.839" v="4014" actId="207"/>
          <ac:spMkLst>
            <pc:docMk/>
            <pc:sldMk cId="190129292" sldId="386"/>
            <ac:spMk id="309" creationId="{15222DD5-A70A-41B0-8A13-3F13E905990E}"/>
          </ac:spMkLst>
        </pc:spChg>
        <pc:spChg chg="mod">
          <ac:chgData name="Syphax Ait oubelli" userId="ecf726b1934da71b" providerId="LiveId" clId="{B71F60E7-0DDB-42E6-818B-77B87849ADF3}" dt="2021-08-29T01:28:26.839" v="4014" actId="207"/>
          <ac:spMkLst>
            <pc:docMk/>
            <pc:sldMk cId="190129292" sldId="386"/>
            <ac:spMk id="310" creationId="{F2295B6C-DCEA-46F1-9972-A14C5DF8295E}"/>
          </ac:spMkLst>
        </pc:spChg>
        <pc:spChg chg="mod">
          <ac:chgData name="Syphax Ait oubelli" userId="ecf726b1934da71b" providerId="LiveId" clId="{B71F60E7-0DDB-42E6-818B-77B87849ADF3}" dt="2021-08-29T01:28:26.839" v="4014" actId="207"/>
          <ac:spMkLst>
            <pc:docMk/>
            <pc:sldMk cId="190129292" sldId="386"/>
            <ac:spMk id="311" creationId="{D4BA29B9-FAA4-4879-8620-163CBC4385F3}"/>
          </ac:spMkLst>
        </pc:spChg>
        <pc:spChg chg="mod">
          <ac:chgData name="Syphax Ait oubelli" userId="ecf726b1934da71b" providerId="LiveId" clId="{B71F60E7-0DDB-42E6-818B-77B87849ADF3}" dt="2021-08-29T01:28:26.839" v="4014" actId="207"/>
          <ac:spMkLst>
            <pc:docMk/>
            <pc:sldMk cId="190129292" sldId="386"/>
            <ac:spMk id="312" creationId="{B95BC32A-13E6-4F72-AB8C-5933F1B5D2ED}"/>
          </ac:spMkLst>
        </pc:spChg>
        <pc:spChg chg="mod">
          <ac:chgData name="Syphax Ait oubelli" userId="ecf726b1934da71b" providerId="LiveId" clId="{B71F60E7-0DDB-42E6-818B-77B87849ADF3}" dt="2021-08-29T01:28:26.839" v="4014" actId="207"/>
          <ac:spMkLst>
            <pc:docMk/>
            <pc:sldMk cId="190129292" sldId="386"/>
            <ac:spMk id="313" creationId="{7B7EB77E-8779-4BD0-9956-3972F546B715}"/>
          </ac:spMkLst>
        </pc:spChg>
        <pc:spChg chg="mod">
          <ac:chgData name="Syphax Ait oubelli" userId="ecf726b1934da71b" providerId="LiveId" clId="{B71F60E7-0DDB-42E6-818B-77B87849ADF3}" dt="2021-08-29T01:28:26.839" v="4014" actId="207"/>
          <ac:spMkLst>
            <pc:docMk/>
            <pc:sldMk cId="190129292" sldId="386"/>
            <ac:spMk id="314" creationId="{C51A6BF3-50B1-4F45-A248-CDED7C18995C}"/>
          </ac:spMkLst>
        </pc:spChg>
        <pc:spChg chg="mod">
          <ac:chgData name="Syphax Ait oubelli" userId="ecf726b1934da71b" providerId="LiveId" clId="{B71F60E7-0DDB-42E6-818B-77B87849ADF3}" dt="2021-08-29T01:28:26.839" v="4014" actId="207"/>
          <ac:spMkLst>
            <pc:docMk/>
            <pc:sldMk cId="190129292" sldId="386"/>
            <ac:spMk id="315" creationId="{EF5E36FA-BC28-4B5C-A545-2953CAC524EF}"/>
          </ac:spMkLst>
        </pc:spChg>
        <pc:spChg chg="del">
          <ac:chgData name="Syphax Ait oubelli" userId="ecf726b1934da71b" providerId="LiveId" clId="{B71F60E7-0DDB-42E6-818B-77B87849ADF3}" dt="2021-08-29T01:18:05.524" v="3873" actId="478"/>
          <ac:spMkLst>
            <pc:docMk/>
            <pc:sldMk cId="190129292" sldId="386"/>
            <ac:spMk id="316" creationId="{05B31B2F-E2F0-403E-AEDC-7F7B592E9A34}"/>
          </ac:spMkLst>
        </pc:spChg>
      </pc:sldChg>
      <pc:sldChg chg="del">
        <pc:chgData name="Syphax Ait oubelli" userId="ecf726b1934da71b" providerId="LiveId" clId="{B71F60E7-0DDB-42E6-818B-77B87849ADF3}" dt="2021-08-28T18:08:13.376" v="0" actId="47"/>
        <pc:sldMkLst>
          <pc:docMk/>
          <pc:sldMk cId="3156585971" sldId="386"/>
        </pc:sldMkLst>
      </pc:sldChg>
      <pc:sldChg chg="modSp add del mod">
        <pc:chgData name="Syphax Ait oubelli" userId="ecf726b1934da71b" providerId="LiveId" clId="{B71F60E7-0DDB-42E6-818B-77B87849ADF3}" dt="2021-08-29T01:13:57.365" v="3781" actId="47"/>
        <pc:sldMkLst>
          <pc:docMk/>
          <pc:sldMk cId="1827668837" sldId="387"/>
        </pc:sldMkLst>
        <pc:spChg chg="mod">
          <ac:chgData name="Syphax Ait oubelli" userId="ecf726b1934da71b" providerId="LiveId" clId="{B71F60E7-0DDB-42E6-818B-77B87849ADF3}" dt="2021-08-29T01:13:45.567" v="3780" actId="207"/>
          <ac:spMkLst>
            <pc:docMk/>
            <pc:sldMk cId="1827668837" sldId="387"/>
            <ac:spMk id="318" creationId="{D1A06F12-334A-4503-9AE5-A97BFAFACFB2}"/>
          </ac:spMkLst>
        </pc:spChg>
      </pc:sldChg>
      <pc:sldChg chg="del">
        <pc:chgData name="Syphax Ait oubelli" userId="ecf726b1934da71b" providerId="LiveId" clId="{B71F60E7-0DDB-42E6-818B-77B87849ADF3}" dt="2021-08-28T18:08:13.376" v="0" actId="47"/>
        <pc:sldMkLst>
          <pc:docMk/>
          <pc:sldMk cId="1900129915" sldId="387"/>
        </pc:sldMkLst>
      </pc:sldChg>
      <pc:sldChg chg="add del">
        <pc:chgData name="Syphax Ait oubelli" userId="ecf726b1934da71b" providerId="LiveId" clId="{B71F60E7-0DDB-42E6-818B-77B87849ADF3}" dt="2021-08-29T01:13:57.365" v="3781" actId="47"/>
        <pc:sldMkLst>
          <pc:docMk/>
          <pc:sldMk cId="3476393310" sldId="388"/>
        </pc:sldMkLst>
      </pc:sldChg>
      <pc:sldChg chg="del">
        <pc:chgData name="Syphax Ait oubelli" userId="ecf726b1934da71b" providerId="LiveId" clId="{B71F60E7-0DDB-42E6-818B-77B87849ADF3}" dt="2021-08-28T18:08:13.376" v="0" actId="47"/>
        <pc:sldMkLst>
          <pc:docMk/>
          <pc:sldMk cId="139015022" sldId="389"/>
        </pc:sldMkLst>
      </pc:sldChg>
      <pc:sldChg chg="modSp add mod">
        <pc:chgData name="Syphax Ait oubelli" userId="ecf726b1934da71b" providerId="LiveId" clId="{B71F60E7-0DDB-42E6-818B-77B87849ADF3}" dt="2021-08-29T01:14:31.546" v="3793" actId="207"/>
        <pc:sldMkLst>
          <pc:docMk/>
          <pc:sldMk cId="2971958655" sldId="389"/>
        </pc:sldMkLst>
        <pc:spChg chg="mod">
          <ac:chgData name="Syphax Ait oubelli" userId="ecf726b1934da71b" providerId="LiveId" clId="{B71F60E7-0DDB-42E6-818B-77B87849ADF3}" dt="2021-08-29T01:14:31.546" v="3793" actId="207"/>
          <ac:spMkLst>
            <pc:docMk/>
            <pc:sldMk cId="2971958655" sldId="389"/>
            <ac:spMk id="318" creationId="{D1A06F12-334A-4503-9AE5-A97BFAFACFB2}"/>
          </ac:spMkLst>
        </pc:spChg>
      </pc:sldChg>
      <pc:sldChg chg="modSp add mod">
        <pc:chgData name="Syphax Ait oubelli" userId="ecf726b1934da71b" providerId="LiveId" clId="{B71F60E7-0DDB-42E6-818B-77B87849ADF3}" dt="2021-08-29T01:14:34.745" v="3794" actId="207"/>
        <pc:sldMkLst>
          <pc:docMk/>
          <pc:sldMk cId="558069621" sldId="390"/>
        </pc:sldMkLst>
        <pc:spChg chg="mod">
          <ac:chgData name="Syphax Ait oubelli" userId="ecf726b1934da71b" providerId="LiveId" clId="{B71F60E7-0DDB-42E6-818B-77B87849ADF3}" dt="2021-08-29T01:14:34.745" v="3794" actId="207"/>
          <ac:spMkLst>
            <pc:docMk/>
            <pc:sldMk cId="558069621" sldId="390"/>
            <ac:spMk id="318" creationId="{D1A06F12-334A-4503-9AE5-A97BFAFACFB2}"/>
          </ac:spMkLst>
        </pc:spChg>
      </pc:sldChg>
      <pc:sldChg chg="del">
        <pc:chgData name="Syphax Ait oubelli" userId="ecf726b1934da71b" providerId="LiveId" clId="{B71F60E7-0DDB-42E6-818B-77B87849ADF3}" dt="2021-08-28T18:08:13.376" v="0" actId="47"/>
        <pc:sldMkLst>
          <pc:docMk/>
          <pc:sldMk cId="1101252175" sldId="390"/>
        </pc:sldMkLst>
      </pc:sldChg>
      <pc:sldChg chg="add del">
        <pc:chgData name="Syphax Ait oubelli" userId="ecf726b1934da71b" providerId="LiveId" clId="{B71F60E7-0DDB-42E6-818B-77B87849ADF3}" dt="2021-08-29T01:14:00.385" v="3783" actId="2890"/>
        <pc:sldMkLst>
          <pc:docMk/>
          <pc:sldMk cId="1346102919" sldId="390"/>
        </pc:sldMkLst>
      </pc:sldChg>
      <pc:sldChg chg="modSp add mod">
        <pc:chgData name="Syphax Ait oubelli" userId="ecf726b1934da71b" providerId="LiveId" clId="{B71F60E7-0DDB-42E6-818B-77B87849ADF3}" dt="2021-08-29T01:14:38.407" v="3795" actId="207"/>
        <pc:sldMkLst>
          <pc:docMk/>
          <pc:sldMk cId="2396321783" sldId="391"/>
        </pc:sldMkLst>
        <pc:spChg chg="mod">
          <ac:chgData name="Syphax Ait oubelli" userId="ecf726b1934da71b" providerId="LiveId" clId="{B71F60E7-0DDB-42E6-818B-77B87849ADF3}" dt="2021-08-29T01:14:38.407" v="3795" actId="207"/>
          <ac:spMkLst>
            <pc:docMk/>
            <pc:sldMk cId="2396321783" sldId="391"/>
            <ac:spMk id="318" creationId="{D1A06F12-334A-4503-9AE5-A97BFAFACFB2}"/>
          </ac:spMkLst>
        </pc:spChg>
      </pc:sldChg>
      <pc:sldChg chg="del">
        <pc:chgData name="Syphax Ait oubelli" userId="ecf726b1934da71b" providerId="LiveId" clId="{B71F60E7-0DDB-42E6-818B-77B87849ADF3}" dt="2021-08-28T18:08:13.376" v="0" actId="47"/>
        <pc:sldMkLst>
          <pc:docMk/>
          <pc:sldMk cId="2717568551" sldId="391"/>
        </pc:sldMkLst>
      </pc:sldChg>
      <pc:sldChg chg="addSp delSp modSp add mod">
        <pc:chgData name="Syphax Ait oubelli" userId="ecf726b1934da71b" providerId="LiveId" clId="{B71F60E7-0DDB-42E6-818B-77B87849ADF3}" dt="2021-08-29T01:17:05.314" v="3866" actId="207"/>
        <pc:sldMkLst>
          <pc:docMk/>
          <pc:sldMk cId="544308286" sldId="392"/>
        </pc:sldMkLst>
        <pc:spChg chg="add mod">
          <ac:chgData name="Syphax Ait oubelli" userId="ecf726b1934da71b" providerId="LiveId" clId="{B71F60E7-0DDB-42E6-818B-77B87849ADF3}" dt="2021-08-29T01:17:05.314" v="3866" actId="207"/>
          <ac:spMkLst>
            <pc:docMk/>
            <pc:sldMk cId="544308286" sldId="392"/>
            <ac:spMk id="2" creationId="{EBB2CE87-0F0F-4ABE-A8FF-DC451566AC52}"/>
          </ac:spMkLst>
        </pc:spChg>
        <pc:spChg chg="del">
          <ac:chgData name="Syphax Ait oubelli" userId="ecf726b1934da71b" providerId="LiveId" clId="{B71F60E7-0DDB-42E6-818B-77B87849ADF3}" dt="2021-08-29T01:15:49.204" v="3796" actId="478"/>
          <ac:spMkLst>
            <pc:docMk/>
            <pc:sldMk cId="544308286" sldId="392"/>
            <ac:spMk id="318" creationId="{D1A06F12-334A-4503-9AE5-A97BFAFACFB2}"/>
          </ac:spMkLst>
        </pc:spChg>
      </pc:sldChg>
      <pc:sldChg chg="del">
        <pc:chgData name="Syphax Ait oubelli" userId="ecf726b1934da71b" providerId="LiveId" clId="{B71F60E7-0DDB-42E6-818B-77B87849ADF3}" dt="2021-08-28T18:08:13.376" v="0" actId="47"/>
        <pc:sldMkLst>
          <pc:docMk/>
          <pc:sldMk cId="2889997282" sldId="392"/>
        </pc:sldMkLst>
      </pc:sldChg>
      <pc:sldChg chg="modSp add mod">
        <pc:chgData name="Syphax Ait oubelli" userId="ecf726b1934da71b" providerId="LiveId" clId="{B71F60E7-0DDB-42E6-818B-77B87849ADF3}" dt="2021-08-29T01:17:28.140" v="3868" actId="207"/>
        <pc:sldMkLst>
          <pc:docMk/>
          <pc:sldMk cId="525182006" sldId="393"/>
        </pc:sldMkLst>
        <pc:spChg chg="mod">
          <ac:chgData name="Syphax Ait oubelli" userId="ecf726b1934da71b" providerId="LiveId" clId="{B71F60E7-0DDB-42E6-818B-77B87849ADF3}" dt="2021-08-29T01:17:28.140" v="3868" actId="207"/>
          <ac:spMkLst>
            <pc:docMk/>
            <pc:sldMk cId="525182006" sldId="393"/>
            <ac:spMk id="318" creationId="{D1A06F12-334A-4503-9AE5-A97BFAFACFB2}"/>
          </ac:spMkLst>
        </pc:spChg>
      </pc:sldChg>
      <pc:sldChg chg="modSp add mod">
        <pc:chgData name="Syphax Ait oubelli" userId="ecf726b1934da71b" providerId="LiveId" clId="{B71F60E7-0DDB-42E6-818B-77B87849ADF3}" dt="2021-08-29T01:17:45.712" v="3870" actId="207"/>
        <pc:sldMkLst>
          <pc:docMk/>
          <pc:sldMk cId="3532799543" sldId="394"/>
        </pc:sldMkLst>
        <pc:spChg chg="mod">
          <ac:chgData name="Syphax Ait oubelli" userId="ecf726b1934da71b" providerId="LiveId" clId="{B71F60E7-0DDB-42E6-818B-77B87849ADF3}" dt="2021-08-29T01:17:45.712" v="3870" actId="207"/>
          <ac:spMkLst>
            <pc:docMk/>
            <pc:sldMk cId="3532799543" sldId="394"/>
            <ac:spMk id="318" creationId="{D1A06F12-334A-4503-9AE5-A97BFAFACFB2}"/>
          </ac:spMkLst>
        </pc:spChg>
      </pc:sldChg>
      <pc:sldChg chg="del">
        <pc:chgData name="Syphax Ait oubelli" userId="ecf726b1934da71b" providerId="LiveId" clId="{B71F60E7-0DDB-42E6-818B-77B87849ADF3}" dt="2021-08-28T18:08:13.376" v="0" actId="47"/>
        <pc:sldMkLst>
          <pc:docMk/>
          <pc:sldMk cId="1150384631" sldId="395"/>
        </pc:sldMkLst>
      </pc:sldChg>
      <pc:sldChg chg="add">
        <pc:chgData name="Syphax Ait oubelli" userId="ecf726b1934da71b" providerId="LiveId" clId="{B71F60E7-0DDB-42E6-818B-77B87849ADF3}" dt="2021-08-29T01:17:42.310" v="3869" actId="2890"/>
        <pc:sldMkLst>
          <pc:docMk/>
          <pc:sldMk cId="2091185274" sldId="395"/>
        </pc:sldMkLst>
      </pc:sldChg>
      <pc:sldChg chg="del">
        <pc:chgData name="Syphax Ait oubelli" userId="ecf726b1934da71b" providerId="LiveId" clId="{B71F60E7-0DDB-42E6-818B-77B87849ADF3}" dt="2021-08-28T18:08:13.376" v="0" actId="47"/>
        <pc:sldMkLst>
          <pc:docMk/>
          <pc:sldMk cId="2005433123" sldId="396"/>
        </pc:sldMkLst>
      </pc:sldChg>
      <pc:sldChg chg="modSp add mod modAnim">
        <pc:chgData name="Syphax Ait oubelli" userId="ecf726b1934da71b" providerId="LiveId" clId="{B71F60E7-0DDB-42E6-818B-77B87849ADF3}" dt="2021-08-29T01:28:21.643" v="4013" actId="207"/>
        <pc:sldMkLst>
          <pc:docMk/>
          <pc:sldMk cId="4285527439" sldId="396"/>
        </pc:sldMkLst>
        <pc:spChg chg="mod">
          <ac:chgData name="Syphax Ait oubelli" userId="ecf726b1934da71b" providerId="LiveId" clId="{B71F60E7-0DDB-42E6-818B-77B87849ADF3}" dt="2021-08-29T01:28:18.312" v="4012" actId="1076"/>
          <ac:spMkLst>
            <pc:docMk/>
            <pc:sldMk cId="4285527439" sldId="396"/>
            <ac:spMk id="69" creationId="{FE577A58-4F9E-43E4-B6DE-C5A991950CF2}"/>
          </ac:spMkLst>
        </pc:spChg>
        <pc:spChg chg="mod">
          <ac:chgData name="Syphax Ait oubelli" userId="ecf726b1934da71b" providerId="LiveId" clId="{B71F60E7-0DDB-42E6-818B-77B87849ADF3}" dt="2021-08-29T01:24:38.193" v="3992" actId="207"/>
          <ac:spMkLst>
            <pc:docMk/>
            <pc:sldMk cId="4285527439" sldId="396"/>
            <ac:spMk id="167" creationId="{F320BFFD-5E5C-4E11-9938-5D2BE9FDDD74}"/>
          </ac:spMkLst>
        </pc:spChg>
        <pc:spChg chg="mod">
          <ac:chgData name="Syphax Ait oubelli" userId="ecf726b1934da71b" providerId="LiveId" clId="{B71F60E7-0DDB-42E6-818B-77B87849ADF3}" dt="2021-08-29T01:24:38.193" v="3992" actId="207"/>
          <ac:spMkLst>
            <pc:docMk/>
            <pc:sldMk cId="4285527439" sldId="396"/>
            <ac:spMk id="170" creationId="{69198415-EAC4-4223-90DA-CB8AFE342AD8}"/>
          </ac:spMkLst>
        </pc:spChg>
        <pc:spChg chg="mod">
          <ac:chgData name="Syphax Ait oubelli" userId="ecf726b1934da71b" providerId="LiveId" clId="{B71F60E7-0DDB-42E6-818B-77B87849ADF3}" dt="2021-08-29T01:24:38.193" v="3992" actId="207"/>
          <ac:spMkLst>
            <pc:docMk/>
            <pc:sldMk cId="4285527439" sldId="396"/>
            <ac:spMk id="173" creationId="{10E6EB2D-94BB-4CCD-BAEA-C04A5866778C}"/>
          </ac:spMkLst>
        </pc:spChg>
        <pc:spChg chg="mod">
          <ac:chgData name="Syphax Ait oubelli" userId="ecf726b1934da71b" providerId="LiveId" clId="{B71F60E7-0DDB-42E6-818B-77B87849ADF3}" dt="2021-08-29T01:24:38.193" v="3992" actId="207"/>
          <ac:spMkLst>
            <pc:docMk/>
            <pc:sldMk cId="4285527439" sldId="396"/>
            <ac:spMk id="180" creationId="{63F3EF1C-77F8-48A2-A1D4-320C2DA6F655}"/>
          </ac:spMkLst>
        </pc:spChg>
        <pc:spChg chg="mod">
          <ac:chgData name="Syphax Ait oubelli" userId="ecf726b1934da71b" providerId="LiveId" clId="{B71F60E7-0DDB-42E6-818B-77B87849ADF3}" dt="2021-08-29T01:24:38.193" v="3992" actId="207"/>
          <ac:spMkLst>
            <pc:docMk/>
            <pc:sldMk cId="4285527439" sldId="396"/>
            <ac:spMk id="182" creationId="{54120D93-3753-48EE-9E27-480EA464D0AD}"/>
          </ac:spMkLst>
        </pc:spChg>
        <pc:spChg chg="mod">
          <ac:chgData name="Syphax Ait oubelli" userId="ecf726b1934da71b" providerId="LiveId" clId="{B71F60E7-0DDB-42E6-818B-77B87849ADF3}" dt="2021-08-29T01:24:38.193" v="3992" actId="207"/>
          <ac:spMkLst>
            <pc:docMk/>
            <pc:sldMk cId="4285527439" sldId="396"/>
            <ac:spMk id="184" creationId="{B4375FD8-0AB3-4831-9F3B-4D50FE1BAFE7}"/>
          </ac:spMkLst>
        </pc:spChg>
        <pc:spChg chg="mod">
          <ac:chgData name="Syphax Ait oubelli" userId="ecf726b1934da71b" providerId="LiveId" clId="{B71F60E7-0DDB-42E6-818B-77B87849ADF3}" dt="2021-08-29T01:24:12.891" v="3986" actId="207"/>
          <ac:spMkLst>
            <pc:docMk/>
            <pc:sldMk cId="4285527439" sldId="396"/>
            <ac:spMk id="186" creationId="{656FE3A1-5D97-4384-87E6-BA03EC2C5EFF}"/>
          </ac:spMkLst>
        </pc:spChg>
        <pc:spChg chg="mod">
          <ac:chgData name="Syphax Ait oubelli" userId="ecf726b1934da71b" providerId="LiveId" clId="{B71F60E7-0DDB-42E6-818B-77B87849ADF3}" dt="2021-08-29T01:19:48.884" v="3974" actId="404"/>
          <ac:spMkLst>
            <pc:docMk/>
            <pc:sldMk cId="4285527439" sldId="396"/>
            <ac:spMk id="188" creationId="{C1E83028-1C66-4FC3-9F42-EBF4CE779EC5}"/>
          </ac:spMkLst>
        </pc:spChg>
        <pc:spChg chg="mod">
          <ac:chgData name="Syphax Ait oubelli" userId="ecf726b1934da71b" providerId="LiveId" clId="{B71F60E7-0DDB-42E6-818B-77B87849ADF3}" dt="2021-08-29T01:19:48.884" v="3974" actId="404"/>
          <ac:spMkLst>
            <pc:docMk/>
            <pc:sldMk cId="4285527439" sldId="396"/>
            <ac:spMk id="191" creationId="{AE1D04B7-9B73-4368-BAE6-27FAF2046E86}"/>
          </ac:spMkLst>
        </pc:spChg>
        <pc:spChg chg="mod">
          <ac:chgData name="Syphax Ait oubelli" userId="ecf726b1934da71b" providerId="LiveId" clId="{B71F60E7-0DDB-42E6-818B-77B87849ADF3}" dt="2021-08-29T01:19:48.884" v="3974" actId="404"/>
          <ac:spMkLst>
            <pc:docMk/>
            <pc:sldMk cId="4285527439" sldId="396"/>
            <ac:spMk id="194" creationId="{B574117C-A116-4731-B0F0-AADDAE1DACB4}"/>
          </ac:spMkLst>
        </pc:spChg>
        <pc:spChg chg="mod">
          <ac:chgData name="Syphax Ait oubelli" userId="ecf726b1934da71b" providerId="LiveId" clId="{B71F60E7-0DDB-42E6-818B-77B87849ADF3}" dt="2021-08-29T01:19:48.884" v="3974" actId="404"/>
          <ac:spMkLst>
            <pc:docMk/>
            <pc:sldMk cId="4285527439" sldId="396"/>
            <ac:spMk id="197" creationId="{A0927E0A-8A3F-4FF1-B25D-61F4280946F5}"/>
          </ac:spMkLst>
        </pc:spChg>
        <pc:spChg chg="mod">
          <ac:chgData name="Syphax Ait oubelli" userId="ecf726b1934da71b" providerId="LiveId" clId="{B71F60E7-0DDB-42E6-818B-77B87849ADF3}" dt="2021-08-29T01:19:48.884" v="3974" actId="404"/>
          <ac:spMkLst>
            <pc:docMk/>
            <pc:sldMk cId="4285527439" sldId="396"/>
            <ac:spMk id="200" creationId="{22A21A7F-9FBD-41C3-ADF8-BD92B53C8922}"/>
          </ac:spMkLst>
        </pc:spChg>
        <pc:spChg chg="mod">
          <ac:chgData name="Syphax Ait oubelli" userId="ecf726b1934da71b" providerId="LiveId" clId="{B71F60E7-0DDB-42E6-818B-77B87849ADF3}" dt="2021-08-29T01:24:12.891" v="3986" actId="207"/>
          <ac:spMkLst>
            <pc:docMk/>
            <pc:sldMk cId="4285527439" sldId="396"/>
            <ac:spMk id="203" creationId="{EFCCBB0B-DC69-451C-9A19-8CD43B625D36}"/>
          </ac:spMkLst>
        </pc:spChg>
        <pc:spChg chg="mod">
          <ac:chgData name="Syphax Ait oubelli" userId="ecf726b1934da71b" providerId="LiveId" clId="{B71F60E7-0DDB-42E6-818B-77B87849ADF3}" dt="2021-08-29T01:19:48.884" v="3974" actId="404"/>
          <ac:spMkLst>
            <pc:docMk/>
            <pc:sldMk cId="4285527439" sldId="396"/>
            <ac:spMk id="206" creationId="{AC86605A-58DD-4750-BAC3-74CF9138B70A}"/>
          </ac:spMkLst>
        </pc:spChg>
        <pc:spChg chg="mod">
          <ac:chgData name="Syphax Ait oubelli" userId="ecf726b1934da71b" providerId="LiveId" clId="{B71F60E7-0DDB-42E6-818B-77B87849ADF3}" dt="2021-08-29T01:19:48.884" v="3974" actId="404"/>
          <ac:spMkLst>
            <pc:docMk/>
            <pc:sldMk cId="4285527439" sldId="396"/>
            <ac:spMk id="209" creationId="{823F310C-EA03-4ECC-A159-C03445418C93}"/>
          </ac:spMkLst>
        </pc:spChg>
        <pc:spChg chg="mod">
          <ac:chgData name="Syphax Ait oubelli" userId="ecf726b1934da71b" providerId="LiveId" clId="{B71F60E7-0DDB-42E6-818B-77B87849ADF3}" dt="2021-08-29T01:19:48.884" v="3974" actId="404"/>
          <ac:spMkLst>
            <pc:docMk/>
            <pc:sldMk cId="4285527439" sldId="396"/>
            <ac:spMk id="212" creationId="{F47DEFCA-9DAE-4B61-A8A5-6AAC8E844BE3}"/>
          </ac:spMkLst>
        </pc:spChg>
        <pc:spChg chg="mod">
          <ac:chgData name="Syphax Ait oubelli" userId="ecf726b1934da71b" providerId="LiveId" clId="{B71F60E7-0DDB-42E6-818B-77B87849ADF3}" dt="2021-08-29T01:19:48.884" v="3974" actId="404"/>
          <ac:spMkLst>
            <pc:docMk/>
            <pc:sldMk cId="4285527439" sldId="396"/>
            <ac:spMk id="215" creationId="{F7520A70-3D25-4E6C-8905-7F5C164172D0}"/>
          </ac:spMkLst>
        </pc:spChg>
        <pc:spChg chg="mod">
          <ac:chgData name="Syphax Ait oubelli" userId="ecf726b1934da71b" providerId="LiveId" clId="{B71F60E7-0DDB-42E6-818B-77B87849ADF3}" dt="2021-08-29T01:19:48.884" v="3974" actId="404"/>
          <ac:spMkLst>
            <pc:docMk/>
            <pc:sldMk cId="4285527439" sldId="396"/>
            <ac:spMk id="218" creationId="{15BAA4E1-4413-4313-82E2-CD7872C13CFA}"/>
          </ac:spMkLst>
        </pc:spChg>
        <pc:spChg chg="mod">
          <ac:chgData name="Syphax Ait oubelli" userId="ecf726b1934da71b" providerId="LiveId" clId="{B71F60E7-0DDB-42E6-818B-77B87849ADF3}" dt="2021-08-29T01:24:12.891" v="3986" actId="207"/>
          <ac:spMkLst>
            <pc:docMk/>
            <pc:sldMk cId="4285527439" sldId="396"/>
            <ac:spMk id="221" creationId="{4767937E-2974-4887-AED4-1B62890053A3}"/>
          </ac:spMkLst>
        </pc:spChg>
        <pc:spChg chg="mod">
          <ac:chgData name="Syphax Ait oubelli" userId="ecf726b1934da71b" providerId="LiveId" clId="{B71F60E7-0DDB-42E6-818B-77B87849ADF3}" dt="2021-08-29T01:19:48.884" v="3974" actId="404"/>
          <ac:spMkLst>
            <pc:docMk/>
            <pc:sldMk cId="4285527439" sldId="396"/>
            <ac:spMk id="224" creationId="{6BC1F658-2952-4F03-9E63-C4F21EE1D4B9}"/>
          </ac:spMkLst>
        </pc:spChg>
        <pc:spChg chg="mod">
          <ac:chgData name="Syphax Ait oubelli" userId="ecf726b1934da71b" providerId="LiveId" clId="{B71F60E7-0DDB-42E6-818B-77B87849ADF3}" dt="2021-08-29T01:19:48.884" v="3974" actId="404"/>
          <ac:spMkLst>
            <pc:docMk/>
            <pc:sldMk cId="4285527439" sldId="396"/>
            <ac:spMk id="227" creationId="{85B950A6-3BAB-4070-9FE9-405D6CDE2CC2}"/>
          </ac:spMkLst>
        </pc:spChg>
        <pc:spChg chg="mod">
          <ac:chgData name="Syphax Ait oubelli" userId="ecf726b1934da71b" providerId="LiveId" clId="{B71F60E7-0DDB-42E6-818B-77B87849ADF3}" dt="2021-08-29T01:19:48.884" v="3974" actId="404"/>
          <ac:spMkLst>
            <pc:docMk/>
            <pc:sldMk cId="4285527439" sldId="396"/>
            <ac:spMk id="230" creationId="{CC86A51F-D3B7-4FA9-8E4A-C8F885629CB4}"/>
          </ac:spMkLst>
        </pc:spChg>
        <pc:spChg chg="mod">
          <ac:chgData name="Syphax Ait oubelli" userId="ecf726b1934da71b" providerId="LiveId" clId="{B71F60E7-0DDB-42E6-818B-77B87849ADF3}" dt="2021-08-29T01:19:48.884" v="3974" actId="404"/>
          <ac:spMkLst>
            <pc:docMk/>
            <pc:sldMk cId="4285527439" sldId="396"/>
            <ac:spMk id="233" creationId="{79167EBB-6BEE-463C-8E24-A48048E75740}"/>
          </ac:spMkLst>
        </pc:spChg>
        <pc:spChg chg="mod">
          <ac:chgData name="Syphax Ait oubelli" userId="ecf726b1934da71b" providerId="LiveId" clId="{B71F60E7-0DDB-42E6-818B-77B87849ADF3}" dt="2021-08-29T01:19:48.884" v="3974" actId="404"/>
          <ac:spMkLst>
            <pc:docMk/>
            <pc:sldMk cId="4285527439" sldId="396"/>
            <ac:spMk id="236" creationId="{049DF8BD-7834-4CEA-B598-19DCF9C80698}"/>
          </ac:spMkLst>
        </pc:spChg>
        <pc:spChg chg="mod">
          <ac:chgData name="Syphax Ait oubelli" userId="ecf726b1934da71b" providerId="LiveId" clId="{B71F60E7-0DDB-42E6-818B-77B87849ADF3}" dt="2021-08-29T01:24:12.891" v="3986" actId="207"/>
          <ac:spMkLst>
            <pc:docMk/>
            <pc:sldMk cId="4285527439" sldId="396"/>
            <ac:spMk id="239" creationId="{9BC64782-E0B3-4B09-9F15-04792173BAB7}"/>
          </ac:spMkLst>
        </pc:spChg>
        <pc:spChg chg="mod">
          <ac:chgData name="Syphax Ait oubelli" userId="ecf726b1934da71b" providerId="LiveId" clId="{B71F60E7-0DDB-42E6-818B-77B87849ADF3}" dt="2021-08-29T01:19:48.884" v="3974" actId="404"/>
          <ac:spMkLst>
            <pc:docMk/>
            <pc:sldMk cId="4285527439" sldId="396"/>
            <ac:spMk id="242" creationId="{BBDE3558-4EA0-4235-B85C-D7A00D260A68}"/>
          </ac:spMkLst>
        </pc:spChg>
        <pc:spChg chg="mod">
          <ac:chgData name="Syphax Ait oubelli" userId="ecf726b1934da71b" providerId="LiveId" clId="{B71F60E7-0DDB-42E6-818B-77B87849ADF3}" dt="2021-08-29T01:19:48.884" v="3974" actId="404"/>
          <ac:spMkLst>
            <pc:docMk/>
            <pc:sldMk cId="4285527439" sldId="396"/>
            <ac:spMk id="245" creationId="{94A33F73-6F78-469F-B13A-D270D3640834}"/>
          </ac:spMkLst>
        </pc:spChg>
        <pc:spChg chg="mod">
          <ac:chgData name="Syphax Ait oubelli" userId="ecf726b1934da71b" providerId="LiveId" clId="{B71F60E7-0DDB-42E6-818B-77B87849ADF3}" dt="2021-08-29T01:19:48.884" v="3974" actId="404"/>
          <ac:spMkLst>
            <pc:docMk/>
            <pc:sldMk cId="4285527439" sldId="396"/>
            <ac:spMk id="248" creationId="{672253C2-A0C3-4CE0-996F-7A263B894498}"/>
          </ac:spMkLst>
        </pc:spChg>
        <pc:spChg chg="mod">
          <ac:chgData name="Syphax Ait oubelli" userId="ecf726b1934da71b" providerId="LiveId" clId="{B71F60E7-0DDB-42E6-818B-77B87849ADF3}" dt="2021-08-29T01:19:48.884" v="3974" actId="404"/>
          <ac:spMkLst>
            <pc:docMk/>
            <pc:sldMk cId="4285527439" sldId="396"/>
            <ac:spMk id="251" creationId="{3BF83BB1-FBEC-4F28-92C1-1AD1C52C12D9}"/>
          </ac:spMkLst>
        </pc:spChg>
        <pc:spChg chg="mod">
          <ac:chgData name="Syphax Ait oubelli" userId="ecf726b1934da71b" providerId="LiveId" clId="{B71F60E7-0DDB-42E6-818B-77B87849ADF3}" dt="2021-08-29T01:19:48.884" v="3974" actId="404"/>
          <ac:spMkLst>
            <pc:docMk/>
            <pc:sldMk cId="4285527439" sldId="396"/>
            <ac:spMk id="254" creationId="{08740C3E-A3B5-4F91-AB44-A27E85E028AE}"/>
          </ac:spMkLst>
        </pc:spChg>
        <pc:spChg chg="mod">
          <ac:chgData name="Syphax Ait oubelli" userId="ecf726b1934da71b" providerId="LiveId" clId="{B71F60E7-0DDB-42E6-818B-77B87849ADF3}" dt="2021-08-29T01:24:12.891" v="3986" actId="207"/>
          <ac:spMkLst>
            <pc:docMk/>
            <pc:sldMk cId="4285527439" sldId="396"/>
            <ac:spMk id="257" creationId="{6041F168-2C3E-4EE5-A62D-954BD1C35336}"/>
          </ac:spMkLst>
        </pc:spChg>
        <pc:spChg chg="mod">
          <ac:chgData name="Syphax Ait oubelli" userId="ecf726b1934da71b" providerId="LiveId" clId="{B71F60E7-0DDB-42E6-818B-77B87849ADF3}" dt="2021-08-29T01:19:48.884" v="3974" actId="404"/>
          <ac:spMkLst>
            <pc:docMk/>
            <pc:sldMk cId="4285527439" sldId="396"/>
            <ac:spMk id="260" creationId="{08729FF1-4DAE-42A3-8041-B7B0ADB85024}"/>
          </ac:spMkLst>
        </pc:spChg>
        <pc:spChg chg="mod">
          <ac:chgData name="Syphax Ait oubelli" userId="ecf726b1934da71b" providerId="LiveId" clId="{B71F60E7-0DDB-42E6-818B-77B87849ADF3}" dt="2021-08-29T01:19:48.884" v="3974" actId="404"/>
          <ac:spMkLst>
            <pc:docMk/>
            <pc:sldMk cId="4285527439" sldId="396"/>
            <ac:spMk id="263" creationId="{58C51084-112A-4C78-9D40-050F32C2E2FD}"/>
          </ac:spMkLst>
        </pc:spChg>
        <pc:spChg chg="mod">
          <ac:chgData name="Syphax Ait oubelli" userId="ecf726b1934da71b" providerId="LiveId" clId="{B71F60E7-0DDB-42E6-818B-77B87849ADF3}" dt="2021-08-29T01:19:48.884" v="3974" actId="404"/>
          <ac:spMkLst>
            <pc:docMk/>
            <pc:sldMk cId="4285527439" sldId="396"/>
            <ac:spMk id="266" creationId="{06018599-E452-4D29-88AB-6EA7E556E0B0}"/>
          </ac:spMkLst>
        </pc:spChg>
        <pc:spChg chg="mod">
          <ac:chgData name="Syphax Ait oubelli" userId="ecf726b1934da71b" providerId="LiveId" clId="{B71F60E7-0DDB-42E6-818B-77B87849ADF3}" dt="2021-08-29T01:19:48.884" v="3974" actId="404"/>
          <ac:spMkLst>
            <pc:docMk/>
            <pc:sldMk cId="4285527439" sldId="396"/>
            <ac:spMk id="269" creationId="{FB60D37E-325F-4916-8C10-75B4FB197FB6}"/>
          </ac:spMkLst>
        </pc:spChg>
        <pc:spChg chg="mod">
          <ac:chgData name="Syphax Ait oubelli" userId="ecf726b1934da71b" providerId="LiveId" clId="{B71F60E7-0DDB-42E6-818B-77B87849ADF3}" dt="2021-08-29T01:19:48.884" v="3974" actId="404"/>
          <ac:spMkLst>
            <pc:docMk/>
            <pc:sldMk cId="4285527439" sldId="396"/>
            <ac:spMk id="272" creationId="{BF5A3DF6-186B-4CEE-A3E1-CD2FB09FAA85}"/>
          </ac:spMkLst>
        </pc:spChg>
        <pc:spChg chg="mod">
          <ac:chgData name="Syphax Ait oubelli" userId="ecf726b1934da71b" providerId="LiveId" clId="{B71F60E7-0DDB-42E6-818B-77B87849ADF3}" dt="2021-08-29T01:24:12.891" v="3986" actId="207"/>
          <ac:spMkLst>
            <pc:docMk/>
            <pc:sldMk cId="4285527439" sldId="396"/>
            <ac:spMk id="275" creationId="{91142D74-FE8D-463F-8D09-FCF9610CEB53}"/>
          </ac:spMkLst>
        </pc:spChg>
        <pc:spChg chg="mod">
          <ac:chgData name="Syphax Ait oubelli" userId="ecf726b1934da71b" providerId="LiveId" clId="{B71F60E7-0DDB-42E6-818B-77B87849ADF3}" dt="2021-08-29T01:19:48.884" v="3974" actId="404"/>
          <ac:spMkLst>
            <pc:docMk/>
            <pc:sldMk cId="4285527439" sldId="396"/>
            <ac:spMk id="278" creationId="{C76AB91D-7E05-4443-8C5A-7B54AB85B21A}"/>
          </ac:spMkLst>
        </pc:spChg>
        <pc:spChg chg="mod">
          <ac:chgData name="Syphax Ait oubelli" userId="ecf726b1934da71b" providerId="LiveId" clId="{B71F60E7-0DDB-42E6-818B-77B87849ADF3}" dt="2021-08-29T01:19:48.884" v="3974" actId="404"/>
          <ac:spMkLst>
            <pc:docMk/>
            <pc:sldMk cId="4285527439" sldId="396"/>
            <ac:spMk id="281" creationId="{EF425F51-3BE9-4C13-B21F-F79132A04DDC}"/>
          </ac:spMkLst>
        </pc:spChg>
        <pc:spChg chg="mod">
          <ac:chgData name="Syphax Ait oubelli" userId="ecf726b1934da71b" providerId="LiveId" clId="{B71F60E7-0DDB-42E6-818B-77B87849ADF3}" dt="2021-08-29T01:19:48.884" v="3974" actId="404"/>
          <ac:spMkLst>
            <pc:docMk/>
            <pc:sldMk cId="4285527439" sldId="396"/>
            <ac:spMk id="284" creationId="{9EC44E31-AC39-46A2-B82C-9980BCCA632C}"/>
          </ac:spMkLst>
        </pc:spChg>
        <pc:spChg chg="mod">
          <ac:chgData name="Syphax Ait oubelli" userId="ecf726b1934da71b" providerId="LiveId" clId="{B71F60E7-0DDB-42E6-818B-77B87849ADF3}" dt="2021-08-29T01:19:48.884" v="3974" actId="404"/>
          <ac:spMkLst>
            <pc:docMk/>
            <pc:sldMk cId="4285527439" sldId="396"/>
            <ac:spMk id="287" creationId="{59F18B1A-9966-4202-89A8-0F8AB2C3934D}"/>
          </ac:spMkLst>
        </pc:spChg>
        <pc:spChg chg="mod">
          <ac:chgData name="Syphax Ait oubelli" userId="ecf726b1934da71b" providerId="LiveId" clId="{B71F60E7-0DDB-42E6-818B-77B87849ADF3}" dt="2021-08-29T01:19:48.884" v="3974" actId="404"/>
          <ac:spMkLst>
            <pc:docMk/>
            <pc:sldMk cId="4285527439" sldId="396"/>
            <ac:spMk id="290" creationId="{1108B7CD-06F2-4724-9FF9-DFB0A24458B7}"/>
          </ac:spMkLst>
        </pc:spChg>
        <pc:spChg chg="mod">
          <ac:chgData name="Syphax Ait oubelli" userId="ecf726b1934da71b" providerId="LiveId" clId="{B71F60E7-0DDB-42E6-818B-77B87849ADF3}" dt="2021-08-29T01:28:21.643" v="4013" actId="207"/>
          <ac:spMkLst>
            <pc:docMk/>
            <pc:sldMk cId="4285527439" sldId="396"/>
            <ac:spMk id="305" creationId="{AAD8EEFD-2AF9-4762-85A6-1A7836F32071}"/>
          </ac:spMkLst>
        </pc:spChg>
        <pc:spChg chg="mod">
          <ac:chgData name="Syphax Ait oubelli" userId="ecf726b1934da71b" providerId="LiveId" clId="{B71F60E7-0DDB-42E6-818B-77B87849ADF3}" dt="2021-08-29T01:28:21.643" v="4013" actId="207"/>
          <ac:spMkLst>
            <pc:docMk/>
            <pc:sldMk cId="4285527439" sldId="396"/>
            <ac:spMk id="306" creationId="{A666FBE1-BE55-4331-A6D5-D4D939B897E6}"/>
          </ac:spMkLst>
        </pc:spChg>
        <pc:spChg chg="mod">
          <ac:chgData name="Syphax Ait oubelli" userId="ecf726b1934da71b" providerId="LiveId" clId="{B71F60E7-0DDB-42E6-818B-77B87849ADF3}" dt="2021-08-29T01:28:21.643" v="4013" actId="207"/>
          <ac:spMkLst>
            <pc:docMk/>
            <pc:sldMk cId="4285527439" sldId="396"/>
            <ac:spMk id="307" creationId="{FFF2DEAF-1959-4AFF-A3A4-48EF687B10B5}"/>
          </ac:spMkLst>
        </pc:spChg>
        <pc:spChg chg="mod">
          <ac:chgData name="Syphax Ait oubelli" userId="ecf726b1934da71b" providerId="LiveId" clId="{B71F60E7-0DDB-42E6-818B-77B87849ADF3}" dt="2021-08-29T01:28:21.643" v="4013" actId="207"/>
          <ac:spMkLst>
            <pc:docMk/>
            <pc:sldMk cId="4285527439" sldId="396"/>
            <ac:spMk id="308" creationId="{F539742C-AA81-4588-89EE-E02CF8F454D3}"/>
          </ac:spMkLst>
        </pc:spChg>
        <pc:spChg chg="mod">
          <ac:chgData name="Syphax Ait oubelli" userId="ecf726b1934da71b" providerId="LiveId" clId="{B71F60E7-0DDB-42E6-818B-77B87849ADF3}" dt="2021-08-29T01:28:21.643" v="4013" actId="207"/>
          <ac:spMkLst>
            <pc:docMk/>
            <pc:sldMk cId="4285527439" sldId="396"/>
            <ac:spMk id="309" creationId="{15222DD5-A70A-41B0-8A13-3F13E905990E}"/>
          </ac:spMkLst>
        </pc:spChg>
        <pc:spChg chg="mod">
          <ac:chgData name="Syphax Ait oubelli" userId="ecf726b1934da71b" providerId="LiveId" clId="{B71F60E7-0DDB-42E6-818B-77B87849ADF3}" dt="2021-08-29T01:28:21.643" v="4013" actId="207"/>
          <ac:spMkLst>
            <pc:docMk/>
            <pc:sldMk cId="4285527439" sldId="396"/>
            <ac:spMk id="310" creationId="{F2295B6C-DCEA-46F1-9972-A14C5DF8295E}"/>
          </ac:spMkLst>
        </pc:spChg>
        <pc:spChg chg="mod">
          <ac:chgData name="Syphax Ait oubelli" userId="ecf726b1934da71b" providerId="LiveId" clId="{B71F60E7-0DDB-42E6-818B-77B87849ADF3}" dt="2021-08-29T01:28:21.643" v="4013" actId="207"/>
          <ac:spMkLst>
            <pc:docMk/>
            <pc:sldMk cId="4285527439" sldId="396"/>
            <ac:spMk id="311" creationId="{D4BA29B9-FAA4-4879-8620-163CBC4385F3}"/>
          </ac:spMkLst>
        </pc:spChg>
        <pc:spChg chg="mod">
          <ac:chgData name="Syphax Ait oubelli" userId="ecf726b1934da71b" providerId="LiveId" clId="{B71F60E7-0DDB-42E6-818B-77B87849ADF3}" dt="2021-08-29T01:28:21.643" v="4013" actId="207"/>
          <ac:spMkLst>
            <pc:docMk/>
            <pc:sldMk cId="4285527439" sldId="396"/>
            <ac:spMk id="312" creationId="{B95BC32A-13E6-4F72-AB8C-5933F1B5D2ED}"/>
          </ac:spMkLst>
        </pc:spChg>
        <pc:spChg chg="mod">
          <ac:chgData name="Syphax Ait oubelli" userId="ecf726b1934da71b" providerId="LiveId" clId="{B71F60E7-0DDB-42E6-818B-77B87849ADF3}" dt="2021-08-29T01:28:21.643" v="4013" actId="207"/>
          <ac:spMkLst>
            <pc:docMk/>
            <pc:sldMk cId="4285527439" sldId="396"/>
            <ac:spMk id="313" creationId="{7B7EB77E-8779-4BD0-9956-3972F546B715}"/>
          </ac:spMkLst>
        </pc:spChg>
        <pc:spChg chg="mod">
          <ac:chgData name="Syphax Ait oubelli" userId="ecf726b1934da71b" providerId="LiveId" clId="{B71F60E7-0DDB-42E6-818B-77B87849ADF3}" dt="2021-08-29T01:28:21.643" v="4013" actId="207"/>
          <ac:spMkLst>
            <pc:docMk/>
            <pc:sldMk cId="4285527439" sldId="396"/>
            <ac:spMk id="314" creationId="{C51A6BF3-50B1-4F45-A248-CDED7C18995C}"/>
          </ac:spMkLst>
        </pc:spChg>
        <pc:spChg chg="mod">
          <ac:chgData name="Syphax Ait oubelli" userId="ecf726b1934da71b" providerId="LiveId" clId="{B71F60E7-0DDB-42E6-818B-77B87849ADF3}" dt="2021-08-29T01:28:21.643" v="4013" actId="207"/>
          <ac:spMkLst>
            <pc:docMk/>
            <pc:sldMk cId="4285527439" sldId="396"/>
            <ac:spMk id="315" creationId="{EF5E36FA-BC28-4B5C-A545-2953CAC524EF}"/>
          </ac:spMkLst>
        </pc:spChg>
      </pc:sldChg>
      <pc:sldChg chg="del">
        <pc:chgData name="Syphax Ait oubelli" userId="ecf726b1934da71b" providerId="LiveId" clId="{B71F60E7-0DDB-42E6-818B-77B87849ADF3}" dt="2021-08-28T18:08:13.376" v="0" actId="47"/>
        <pc:sldMkLst>
          <pc:docMk/>
          <pc:sldMk cId="1435775956" sldId="397"/>
        </pc:sldMkLst>
      </pc:sldChg>
      <pc:sldChg chg="modSp add mod modAnim">
        <pc:chgData name="Syphax Ait oubelli" userId="ecf726b1934da71b" providerId="LiveId" clId="{B71F60E7-0DDB-42E6-818B-77B87849ADF3}" dt="2021-08-29T01:28:16.139" v="4010" actId="207"/>
        <pc:sldMkLst>
          <pc:docMk/>
          <pc:sldMk cId="1741820758" sldId="397"/>
        </pc:sldMkLst>
        <pc:spChg chg="mod">
          <ac:chgData name="Syphax Ait oubelli" userId="ecf726b1934da71b" providerId="LiveId" clId="{B71F60E7-0DDB-42E6-818B-77B87849ADF3}" dt="2021-08-29T01:24:59.634" v="3996" actId="207"/>
          <ac:spMkLst>
            <pc:docMk/>
            <pc:sldMk cId="1741820758" sldId="397"/>
            <ac:spMk id="167" creationId="{F320BFFD-5E5C-4E11-9938-5D2BE9FDDD74}"/>
          </ac:spMkLst>
        </pc:spChg>
        <pc:spChg chg="mod">
          <ac:chgData name="Syphax Ait oubelli" userId="ecf726b1934da71b" providerId="LiveId" clId="{B71F60E7-0DDB-42E6-818B-77B87849ADF3}" dt="2021-08-29T01:24:59.634" v="3996" actId="207"/>
          <ac:spMkLst>
            <pc:docMk/>
            <pc:sldMk cId="1741820758" sldId="397"/>
            <ac:spMk id="170" creationId="{69198415-EAC4-4223-90DA-CB8AFE342AD8}"/>
          </ac:spMkLst>
        </pc:spChg>
        <pc:spChg chg="mod">
          <ac:chgData name="Syphax Ait oubelli" userId="ecf726b1934da71b" providerId="LiveId" clId="{B71F60E7-0DDB-42E6-818B-77B87849ADF3}" dt="2021-08-29T01:24:59.634" v="3996" actId="207"/>
          <ac:spMkLst>
            <pc:docMk/>
            <pc:sldMk cId="1741820758" sldId="397"/>
            <ac:spMk id="173" creationId="{10E6EB2D-94BB-4CCD-BAEA-C04A5866778C}"/>
          </ac:spMkLst>
        </pc:spChg>
        <pc:spChg chg="mod">
          <ac:chgData name="Syphax Ait oubelli" userId="ecf726b1934da71b" providerId="LiveId" clId="{B71F60E7-0DDB-42E6-818B-77B87849ADF3}" dt="2021-08-29T01:24:59.634" v="3996" actId="207"/>
          <ac:spMkLst>
            <pc:docMk/>
            <pc:sldMk cId="1741820758" sldId="397"/>
            <ac:spMk id="180" creationId="{63F3EF1C-77F8-48A2-A1D4-320C2DA6F655}"/>
          </ac:spMkLst>
        </pc:spChg>
        <pc:spChg chg="mod">
          <ac:chgData name="Syphax Ait oubelli" userId="ecf726b1934da71b" providerId="LiveId" clId="{B71F60E7-0DDB-42E6-818B-77B87849ADF3}" dt="2021-08-29T01:24:59.634" v="3996" actId="207"/>
          <ac:spMkLst>
            <pc:docMk/>
            <pc:sldMk cId="1741820758" sldId="397"/>
            <ac:spMk id="182" creationId="{54120D93-3753-48EE-9E27-480EA464D0AD}"/>
          </ac:spMkLst>
        </pc:spChg>
        <pc:spChg chg="mod">
          <ac:chgData name="Syphax Ait oubelli" userId="ecf726b1934da71b" providerId="LiveId" clId="{B71F60E7-0DDB-42E6-818B-77B87849ADF3}" dt="2021-08-29T01:24:59.634" v="3996" actId="207"/>
          <ac:spMkLst>
            <pc:docMk/>
            <pc:sldMk cId="1741820758" sldId="397"/>
            <ac:spMk id="184" creationId="{B4375FD8-0AB3-4831-9F3B-4D50FE1BAFE7}"/>
          </ac:spMkLst>
        </pc:spChg>
        <pc:spChg chg="mod">
          <ac:chgData name="Syphax Ait oubelli" userId="ecf726b1934da71b" providerId="LiveId" clId="{B71F60E7-0DDB-42E6-818B-77B87849ADF3}" dt="2021-08-29T01:28:16.139" v="4010" actId="207"/>
          <ac:spMkLst>
            <pc:docMk/>
            <pc:sldMk cId="1741820758" sldId="397"/>
            <ac:spMk id="305" creationId="{AAD8EEFD-2AF9-4762-85A6-1A7836F32071}"/>
          </ac:spMkLst>
        </pc:spChg>
        <pc:spChg chg="mod">
          <ac:chgData name="Syphax Ait oubelli" userId="ecf726b1934da71b" providerId="LiveId" clId="{B71F60E7-0DDB-42E6-818B-77B87849ADF3}" dt="2021-08-29T01:28:16.139" v="4010" actId="207"/>
          <ac:spMkLst>
            <pc:docMk/>
            <pc:sldMk cId="1741820758" sldId="397"/>
            <ac:spMk id="306" creationId="{A666FBE1-BE55-4331-A6D5-D4D939B897E6}"/>
          </ac:spMkLst>
        </pc:spChg>
        <pc:spChg chg="mod">
          <ac:chgData name="Syphax Ait oubelli" userId="ecf726b1934da71b" providerId="LiveId" clId="{B71F60E7-0DDB-42E6-818B-77B87849ADF3}" dt="2021-08-29T01:28:16.139" v="4010" actId="207"/>
          <ac:spMkLst>
            <pc:docMk/>
            <pc:sldMk cId="1741820758" sldId="397"/>
            <ac:spMk id="307" creationId="{FFF2DEAF-1959-4AFF-A3A4-48EF687B10B5}"/>
          </ac:spMkLst>
        </pc:spChg>
        <pc:spChg chg="mod">
          <ac:chgData name="Syphax Ait oubelli" userId="ecf726b1934da71b" providerId="LiveId" clId="{B71F60E7-0DDB-42E6-818B-77B87849ADF3}" dt="2021-08-29T01:28:16.139" v="4010" actId="207"/>
          <ac:spMkLst>
            <pc:docMk/>
            <pc:sldMk cId="1741820758" sldId="397"/>
            <ac:spMk id="308" creationId="{F539742C-AA81-4588-89EE-E02CF8F454D3}"/>
          </ac:spMkLst>
        </pc:spChg>
        <pc:spChg chg="mod">
          <ac:chgData name="Syphax Ait oubelli" userId="ecf726b1934da71b" providerId="LiveId" clId="{B71F60E7-0DDB-42E6-818B-77B87849ADF3}" dt="2021-08-29T01:28:16.139" v="4010" actId="207"/>
          <ac:spMkLst>
            <pc:docMk/>
            <pc:sldMk cId="1741820758" sldId="397"/>
            <ac:spMk id="309" creationId="{15222DD5-A70A-41B0-8A13-3F13E905990E}"/>
          </ac:spMkLst>
        </pc:spChg>
        <pc:spChg chg="mod">
          <ac:chgData name="Syphax Ait oubelli" userId="ecf726b1934da71b" providerId="LiveId" clId="{B71F60E7-0DDB-42E6-818B-77B87849ADF3}" dt="2021-08-29T01:28:16.139" v="4010" actId="207"/>
          <ac:spMkLst>
            <pc:docMk/>
            <pc:sldMk cId="1741820758" sldId="397"/>
            <ac:spMk id="310" creationId="{F2295B6C-DCEA-46F1-9972-A14C5DF8295E}"/>
          </ac:spMkLst>
        </pc:spChg>
        <pc:spChg chg="mod">
          <ac:chgData name="Syphax Ait oubelli" userId="ecf726b1934da71b" providerId="LiveId" clId="{B71F60E7-0DDB-42E6-818B-77B87849ADF3}" dt="2021-08-29T01:28:16.139" v="4010" actId="207"/>
          <ac:spMkLst>
            <pc:docMk/>
            <pc:sldMk cId="1741820758" sldId="397"/>
            <ac:spMk id="311" creationId="{D4BA29B9-FAA4-4879-8620-163CBC4385F3}"/>
          </ac:spMkLst>
        </pc:spChg>
        <pc:spChg chg="mod">
          <ac:chgData name="Syphax Ait oubelli" userId="ecf726b1934da71b" providerId="LiveId" clId="{B71F60E7-0DDB-42E6-818B-77B87849ADF3}" dt="2021-08-29T01:28:16.139" v="4010" actId="207"/>
          <ac:spMkLst>
            <pc:docMk/>
            <pc:sldMk cId="1741820758" sldId="397"/>
            <ac:spMk id="312" creationId="{B95BC32A-13E6-4F72-AB8C-5933F1B5D2ED}"/>
          </ac:spMkLst>
        </pc:spChg>
        <pc:spChg chg="mod">
          <ac:chgData name="Syphax Ait oubelli" userId="ecf726b1934da71b" providerId="LiveId" clId="{B71F60E7-0DDB-42E6-818B-77B87849ADF3}" dt="2021-08-29T01:28:16.139" v="4010" actId="207"/>
          <ac:spMkLst>
            <pc:docMk/>
            <pc:sldMk cId="1741820758" sldId="397"/>
            <ac:spMk id="313" creationId="{7B7EB77E-8779-4BD0-9956-3972F546B715}"/>
          </ac:spMkLst>
        </pc:spChg>
        <pc:spChg chg="mod">
          <ac:chgData name="Syphax Ait oubelli" userId="ecf726b1934da71b" providerId="LiveId" clId="{B71F60E7-0DDB-42E6-818B-77B87849ADF3}" dt="2021-08-29T01:28:16.139" v="4010" actId="207"/>
          <ac:spMkLst>
            <pc:docMk/>
            <pc:sldMk cId="1741820758" sldId="397"/>
            <ac:spMk id="314" creationId="{C51A6BF3-50B1-4F45-A248-CDED7C18995C}"/>
          </ac:spMkLst>
        </pc:spChg>
        <pc:spChg chg="mod">
          <ac:chgData name="Syphax Ait oubelli" userId="ecf726b1934da71b" providerId="LiveId" clId="{B71F60E7-0DDB-42E6-818B-77B87849ADF3}" dt="2021-08-29T01:28:16.139" v="4010" actId="207"/>
          <ac:spMkLst>
            <pc:docMk/>
            <pc:sldMk cId="1741820758" sldId="397"/>
            <ac:spMk id="315" creationId="{EF5E36FA-BC28-4B5C-A545-2953CAC524EF}"/>
          </ac:spMkLst>
        </pc:spChg>
      </pc:sldChg>
      <pc:sldChg chg="addSp delSp modSp add del mod modAnim">
        <pc:chgData name="Syphax Ait oubelli" userId="ecf726b1934da71b" providerId="LiveId" clId="{B71F60E7-0DDB-42E6-818B-77B87849ADF3}" dt="2021-08-29T01:41:49.806" v="4219" actId="47"/>
        <pc:sldMkLst>
          <pc:docMk/>
          <pc:sldMk cId="3033401455" sldId="398"/>
        </pc:sldMkLst>
        <pc:spChg chg="mod">
          <ac:chgData name="Syphax Ait oubelli" userId="ecf726b1934da71b" providerId="LiveId" clId="{B71F60E7-0DDB-42E6-818B-77B87849ADF3}" dt="2021-08-29T01:28:07.256" v="4008" actId="1076"/>
          <ac:spMkLst>
            <pc:docMk/>
            <pc:sldMk cId="3033401455" sldId="398"/>
            <ac:spMk id="69" creationId="{FE577A58-4F9E-43E4-B6DE-C5A991950CF2}"/>
          </ac:spMkLst>
        </pc:spChg>
        <pc:spChg chg="add del mod">
          <ac:chgData name="Syphax Ait oubelli" userId="ecf726b1934da71b" providerId="LiveId" clId="{B71F60E7-0DDB-42E6-818B-77B87849ADF3}" dt="2021-08-29T01:28:05.861" v="4006"/>
          <ac:spMkLst>
            <pc:docMk/>
            <pc:sldMk cId="3033401455" sldId="398"/>
            <ac:spMk id="70" creationId="{B4C19A53-199D-49C1-B831-BC5D2C610E9C}"/>
          </ac:spMkLst>
        </pc:spChg>
        <pc:spChg chg="add del mod">
          <ac:chgData name="Syphax Ait oubelli" userId="ecf726b1934da71b" providerId="LiveId" clId="{B71F60E7-0DDB-42E6-818B-77B87849ADF3}" dt="2021-08-29T01:28:05.861" v="4006"/>
          <ac:spMkLst>
            <pc:docMk/>
            <pc:sldMk cId="3033401455" sldId="398"/>
            <ac:spMk id="71" creationId="{DDA710F1-FCD7-4490-BEF4-01A6CD38D1EC}"/>
          </ac:spMkLst>
        </pc:spChg>
        <pc:spChg chg="add del mod">
          <ac:chgData name="Syphax Ait oubelli" userId="ecf726b1934da71b" providerId="LiveId" clId="{B71F60E7-0DDB-42E6-818B-77B87849ADF3}" dt="2021-08-29T01:28:05.861" v="4006"/>
          <ac:spMkLst>
            <pc:docMk/>
            <pc:sldMk cId="3033401455" sldId="398"/>
            <ac:spMk id="72" creationId="{823291C8-EA0E-41A9-8467-0CDF9D4C183E}"/>
          </ac:spMkLst>
        </pc:spChg>
        <pc:spChg chg="add del mod">
          <ac:chgData name="Syphax Ait oubelli" userId="ecf726b1934da71b" providerId="LiveId" clId="{B71F60E7-0DDB-42E6-818B-77B87849ADF3}" dt="2021-08-29T01:28:05.861" v="4006"/>
          <ac:spMkLst>
            <pc:docMk/>
            <pc:sldMk cId="3033401455" sldId="398"/>
            <ac:spMk id="73" creationId="{EF92111C-1D0D-43AB-8C17-6F89618AABC8}"/>
          </ac:spMkLst>
        </pc:spChg>
        <pc:spChg chg="add del mod">
          <ac:chgData name="Syphax Ait oubelli" userId="ecf726b1934da71b" providerId="LiveId" clId="{B71F60E7-0DDB-42E6-818B-77B87849ADF3}" dt="2021-08-29T01:28:05.861" v="4006"/>
          <ac:spMkLst>
            <pc:docMk/>
            <pc:sldMk cId="3033401455" sldId="398"/>
            <ac:spMk id="74" creationId="{6510139C-B4A9-4CC3-BB81-17CE50908498}"/>
          </ac:spMkLst>
        </pc:spChg>
        <pc:spChg chg="add del mod">
          <ac:chgData name="Syphax Ait oubelli" userId="ecf726b1934da71b" providerId="LiveId" clId="{B71F60E7-0DDB-42E6-818B-77B87849ADF3}" dt="2021-08-29T01:28:05.861" v="4006"/>
          <ac:spMkLst>
            <pc:docMk/>
            <pc:sldMk cId="3033401455" sldId="398"/>
            <ac:spMk id="75" creationId="{A36F6964-DD1F-4118-BEF9-FA3AE6510B7D}"/>
          </ac:spMkLst>
        </pc:spChg>
        <pc:spChg chg="add del mod">
          <ac:chgData name="Syphax Ait oubelli" userId="ecf726b1934da71b" providerId="LiveId" clId="{B71F60E7-0DDB-42E6-818B-77B87849ADF3}" dt="2021-08-29T01:28:05.861" v="4006"/>
          <ac:spMkLst>
            <pc:docMk/>
            <pc:sldMk cId="3033401455" sldId="398"/>
            <ac:spMk id="76" creationId="{72A35C4A-888B-4723-B001-49A9E2192E8F}"/>
          </ac:spMkLst>
        </pc:spChg>
        <pc:spChg chg="add del mod">
          <ac:chgData name="Syphax Ait oubelli" userId="ecf726b1934da71b" providerId="LiveId" clId="{B71F60E7-0DDB-42E6-818B-77B87849ADF3}" dt="2021-08-29T01:28:05.861" v="4006"/>
          <ac:spMkLst>
            <pc:docMk/>
            <pc:sldMk cId="3033401455" sldId="398"/>
            <ac:spMk id="77" creationId="{4ED45459-1CF5-43BF-9614-9BE02A9C3089}"/>
          </ac:spMkLst>
        </pc:spChg>
        <pc:spChg chg="add del mod">
          <ac:chgData name="Syphax Ait oubelli" userId="ecf726b1934da71b" providerId="LiveId" clId="{B71F60E7-0DDB-42E6-818B-77B87849ADF3}" dt="2021-08-29T01:28:05.861" v="4006"/>
          <ac:spMkLst>
            <pc:docMk/>
            <pc:sldMk cId="3033401455" sldId="398"/>
            <ac:spMk id="78" creationId="{80142076-EDBA-4F5F-9268-7F18036ACC02}"/>
          </ac:spMkLst>
        </pc:spChg>
        <pc:spChg chg="add del mod">
          <ac:chgData name="Syphax Ait oubelli" userId="ecf726b1934da71b" providerId="LiveId" clId="{B71F60E7-0DDB-42E6-818B-77B87849ADF3}" dt="2021-08-29T01:28:05.861" v="4006"/>
          <ac:spMkLst>
            <pc:docMk/>
            <pc:sldMk cId="3033401455" sldId="398"/>
            <ac:spMk id="79" creationId="{C28B7E37-FDF4-49B0-9413-E446563539DF}"/>
          </ac:spMkLst>
        </pc:spChg>
        <pc:spChg chg="add del mod">
          <ac:chgData name="Syphax Ait oubelli" userId="ecf726b1934da71b" providerId="LiveId" clId="{B71F60E7-0DDB-42E6-818B-77B87849ADF3}" dt="2021-08-29T01:28:05.861" v="4006"/>
          <ac:spMkLst>
            <pc:docMk/>
            <pc:sldMk cId="3033401455" sldId="398"/>
            <ac:spMk id="80" creationId="{140661E9-0FCE-43CA-8719-9D4000A36F70}"/>
          </ac:spMkLst>
        </pc:spChg>
        <pc:spChg chg="mod">
          <ac:chgData name="Syphax Ait oubelli" userId="ecf726b1934da71b" providerId="LiveId" clId="{B71F60E7-0DDB-42E6-818B-77B87849ADF3}" dt="2021-08-29T01:26:30.801" v="3999" actId="207"/>
          <ac:spMkLst>
            <pc:docMk/>
            <pc:sldMk cId="3033401455" sldId="398"/>
            <ac:spMk id="186" creationId="{656FE3A1-5D97-4384-87E6-BA03EC2C5EFF}"/>
          </ac:spMkLst>
        </pc:spChg>
        <pc:spChg chg="mod">
          <ac:chgData name="Syphax Ait oubelli" userId="ecf726b1934da71b" providerId="LiveId" clId="{B71F60E7-0DDB-42E6-818B-77B87849ADF3}" dt="2021-08-29T01:26:30.801" v="3999" actId="207"/>
          <ac:spMkLst>
            <pc:docMk/>
            <pc:sldMk cId="3033401455" sldId="398"/>
            <ac:spMk id="203" creationId="{EFCCBB0B-DC69-451C-9A19-8CD43B625D36}"/>
          </ac:spMkLst>
        </pc:spChg>
        <pc:spChg chg="mod">
          <ac:chgData name="Syphax Ait oubelli" userId="ecf726b1934da71b" providerId="LiveId" clId="{B71F60E7-0DDB-42E6-818B-77B87849ADF3}" dt="2021-08-29T01:26:30.801" v="3999" actId="207"/>
          <ac:spMkLst>
            <pc:docMk/>
            <pc:sldMk cId="3033401455" sldId="398"/>
            <ac:spMk id="221" creationId="{4767937E-2974-4887-AED4-1B62890053A3}"/>
          </ac:spMkLst>
        </pc:spChg>
        <pc:spChg chg="mod">
          <ac:chgData name="Syphax Ait oubelli" userId="ecf726b1934da71b" providerId="LiveId" clId="{B71F60E7-0DDB-42E6-818B-77B87849ADF3}" dt="2021-08-29T01:26:30.801" v="3999" actId="207"/>
          <ac:spMkLst>
            <pc:docMk/>
            <pc:sldMk cId="3033401455" sldId="398"/>
            <ac:spMk id="239" creationId="{9BC64782-E0B3-4B09-9F15-04792173BAB7}"/>
          </ac:spMkLst>
        </pc:spChg>
        <pc:spChg chg="mod">
          <ac:chgData name="Syphax Ait oubelli" userId="ecf726b1934da71b" providerId="LiveId" clId="{B71F60E7-0DDB-42E6-818B-77B87849ADF3}" dt="2021-08-29T01:26:30.801" v="3999" actId="207"/>
          <ac:spMkLst>
            <pc:docMk/>
            <pc:sldMk cId="3033401455" sldId="398"/>
            <ac:spMk id="257" creationId="{6041F168-2C3E-4EE5-A62D-954BD1C35336}"/>
          </ac:spMkLst>
        </pc:spChg>
        <pc:spChg chg="mod">
          <ac:chgData name="Syphax Ait oubelli" userId="ecf726b1934da71b" providerId="LiveId" clId="{B71F60E7-0DDB-42E6-818B-77B87849ADF3}" dt="2021-08-29T01:26:30.801" v="3999" actId="207"/>
          <ac:spMkLst>
            <pc:docMk/>
            <pc:sldMk cId="3033401455" sldId="398"/>
            <ac:spMk id="275" creationId="{91142D74-FE8D-463F-8D09-FCF9610CEB53}"/>
          </ac:spMkLst>
        </pc:spChg>
        <pc:spChg chg="mod">
          <ac:chgData name="Syphax Ait oubelli" userId="ecf726b1934da71b" providerId="LiveId" clId="{B71F60E7-0DDB-42E6-818B-77B87849ADF3}" dt="2021-08-29T01:28:11.567" v="4009" actId="207"/>
          <ac:spMkLst>
            <pc:docMk/>
            <pc:sldMk cId="3033401455" sldId="398"/>
            <ac:spMk id="305" creationId="{AAD8EEFD-2AF9-4762-85A6-1A7836F32071}"/>
          </ac:spMkLst>
        </pc:spChg>
        <pc:spChg chg="mod">
          <ac:chgData name="Syphax Ait oubelli" userId="ecf726b1934da71b" providerId="LiveId" clId="{B71F60E7-0DDB-42E6-818B-77B87849ADF3}" dt="2021-08-29T01:28:11.567" v="4009" actId="207"/>
          <ac:spMkLst>
            <pc:docMk/>
            <pc:sldMk cId="3033401455" sldId="398"/>
            <ac:spMk id="306" creationId="{A666FBE1-BE55-4331-A6D5-D4D939B897E6}"/>
          </ac:spMkLst>
        </pc:spChg>
        <pc:spChg chg="mod">
          <ac:chgData name="Syphax Ait oubelli" userId="ecf726b1934da71b" providerId="LiveId" clId="{B71F60E7-0DDB-42E6-818B-77B87849ADF3}" dt="2021-08-29T01:28:11.567" v="4009" actId="207"/>
          <ac:spMkLst>
            <pc:docMk/>
            <pc:sldMk cId="3033401455" sldId="398"/>
            <ac:spMk id="307" creationId="{FFF2DEAF-1959-4AFF-A3A4-48EF687B10B5}"/>
          </ac:spMkLst>
        </pc:spChg>
        <pc:spChg chg="mod">
          <ac:chgData name="Syphax Ait oubelli" userId="ecf726b1934da71b" providerId="LiveId" clId="{B71F60E7-0DDB-42E6-818B-77B87849ADF3}" dt="2021-08-29T01:28:11.567" v="4009" actId="207"/>
          <ac:spMkLst>
            <pc:docMk/>
            <pc:sldMk cId="3033401455" sldId="398"/>
            <ac:spMk id="308" creationId="{F539742C-AA81-4588-89EE-E02CF8F454D3}"/>
          </ac:spMkLst>
        </pc:spChg>
        <pc:spChg chg="mod">
          <ac:chgData name="Syphax Ait oubelli" userId="ecf726b1934da71b" providerId="LiveId" clId="{B71F60E7-0DDB-42E6-818B-77B87849ADF3}" dt="2021-08-29T01:28:11.567" v="4009" actId="207"/>
          <ac:spMkLst>
            <pc:docMk/>
            <pc:sldMk cId="3033401455" sldId="398"/>
            <ac:spMk id="309" creationId="{15222DD5-A70A-41B0-8A13-3F13E905990E}"/>
          </ac:spMkLst>
        </pc:spChg>
        <pc:spChg chg="mod">
          <ac:chgData name="Syphax Ait oubelli" userId="ecf726b1934da71b" providerId="LiveId" clId="{B71F60E7-0DDB-42E6-818B-77B87849ADF3}" dt="2021-08-29T01:28:11.567" v="4009" actId="207"/>
          <ac:spMkLst>
            <pc:docMk/>
            <pc:sldMk cId="3033401455" sldId="398"/>
            <ac:spMk id="310" creationId="{F2295B6C-DCEA-46F1-9972-A14C5DF8295E}"/>
          </ac:spMkLst>
        </pc:spChg>
        <pc:spChg chg="mod">
          <ac:chgData name="Syphax Ait oubelli" userId="ecf726b1934da71b" providerId="LiveId" clId="{B71F60E7-0DDB-42E6-818B-77B87849ADF3}" dt="2021-08-29T01:28:11.567" v="4009" actId="207"/>
          <ac:spMkLst>
            <pc:docMk/>
            <pc:sldMk cId="3033401455" sldId="398"/>
            <ac:spMk id="311" creationId="{D4BA29B9-FAA4-4879-8620-163CBC4385F3}"/>
          </ac:spMkLst>
        </pc:spChg>
        <pc:spChg chg="mod">
          <ac:chgData name="Syphax Ait oubelli" userId="ecf726b1934da71b" providerId="LiveId" clId="{B71F60E7-0DDB-42E6-818B-77B87849ADF3}" dt="2021-08-29T01:28:11.567" v="4009" actId="207"/>
          <ac:spMkLst>
            <pc:docMk/>
            <pc:sldMk cId="3033401455" sldId="398"/>
            <ac:spMk id="312" creationId="{B95BC32A-13E6-4F72-AB8C-5933F1B5D2ED}"/>
          </ac:spMkLst>
        </pc:spChg>
        <pc:spChg chg="mod">
          <ac:chgData name="Syphax Ait oubelli" userId="ecf726b1934da71b" providerId="LiveId" clId="{B71F60E7-0DDB-42E6-818B-77B87849ADF3}" dt="2021-08-29T01:28:11.567" v="4009" actId="207"/>
          <ac:spMkLst>
            <pc:docMk/>
            <pc:sldMk cId="3033401455" sldId="398"/>
            <ac:spMk id="313" creationId="{7B7EB77E-8779-4BD0-9956-3972F546B715}"/>
          </ac:spMkLst>
        </pc:spChg>
        <pc:spChg chg="mod">
          <ac:chgData name="Syphax Ait oubelli" userId="ecf726b1934da71b" providerId="LiveId" clId="{B71F60E7-0DDB-42E6-818B-77B87849ADF3}" dt="2021-08-29T01:28:11.567" v="4009" actId="207"/>
          <ac:spMkLst>
            <pc:docMk/>
            <pc:sldMk cId="3033401455" sldId="398"/>
            <ac:spMk id="314" creationId="{C51A6BF3-50B1-4F45-A248-CDED7C18995C}"/>
          </ac:spMkLst>
        </pc:spChg>
        <pc:spChg chg="mod">
          <ac:chgData name="Syphax Ait oubelli" userId="ecf726b1934da71b" providerId="LiveId" clId="{B71F60E7-0DDB-42E6-818B-77B87849ADF3}" dt="2021-08-29T01:28:11.567" v="4009" actId="207"/>
          <ac:spMkLst>
            <pc:docMk/>
            <pc:sldMk cId="3033401455" sldId="398"/>
            <ac:spMk id="315" creationId="{EF5E36FA-BC28-4B5C-A545-2953CAC524EF}"/>
          </ac:spMkLst>
        </pc:spChg>
      </pc:sldChg>
      <pc:sldChg chg="del">
        <pc:chgData name="Syphax Ait oubelli" userId="ecf726b1934da71b" providerId="LiveId" clId="{B71F60E7-0DDB-42E6-818B-77B87849ADF3}" dt="2021-08-28T18:08:13.376" v="0" actId="47"/>
        <pc:sldMkLst>
          <pc:docMk/>
          <pc:sldMk cId="3044260301" sldId="398"/>
        </pc:sldMkLst>
      </pc:sldChg>
      <pc:sldChg chg="del">
        <pc:chgData name="Syphax Ait oubelli" userId="ecf726b1934da71b" providerId="LiveId" clId="{B71F60E7-0DDB-42E6-818B-77B87849ADF3}" dt="2021-08-28T18:08:13.376" v="0" actId="47"/>
        <pc:sldMkLst>
          <pc:docMk/>
          <pc:sldMk cId="1590254583" sldId="399"/>
        </pc:sldMkLst>
      </pc:sldChg>
      <pc:sldChg chg="addSp delSp modSp add mod">
        <pc:chgData name="Syphax Ait oubelli" userId="ecf726b1934da71b" providerId="LiveId" clId="{B71F60E7-0DDB-42E6-818B-77B87849ADF3}" dt="2021-08-29T01:30:30.423" v="4036" actId="207"/>
        <pc:sldMkLst>
          <pc:docMk/>
          <pc:sldMk cId="2413940198" sldId="399"/>
        </pc:sldMkLst>
        <pc:spChg chg="mod">
          <ac:chgData name="Syphax Ait oubelli" userId="ecf726b1934da71b" providerId="LiveId" clId="{B71F60E7-0DDB-42E6-818B-77B87849ADF3}" dt="2021-08-29T01:30:30.423" v="4036" actId="207"/>
          <ac:spMkLst>
            <pc:docMk/>
            <pc:sldMk cId="2413940198" sldId="399"/>
            <ac:spMk id="188" creationId="{C1E83028-1C66-4FC3-9F42-EBF4CE779EC5}"/>
          </ac:spMkLst>
        </pc:spChg>
        <pc:spChg chg="mod">
          <ac:chgData name="Syphax Ait oubelli" userId="ecf726b1934da71b" providerId="LiveId" clId="{B71F60E7-0DDB-42E6-818B-77B87849ADF3}" dt="2021-08-29T01:29:22.978" v="4023" actId="207"/>
          <ac:spMkLst>
            <pc:docMk/>
            <pc:sldMk cId="2413940198" sldId="399"/>
            <ac:spMk id="305" creationId="{AAD8EEFD-2AF9-4762-85A6-1A7836F32071}"/>
          </ac:spMkLst>
        </pc:spChg>
        <pc:spChg chg="mod">
          <ac:chgData name="Syphax Ait oubelli" userId="ecf726b1934da71b" providerId="LiveId" clId="{B71F60E7-0DDB-42E6-818B-77B87849ADF3}" dt="2021-08-29T01:28:02.776" v="4004" actId="207"/>
          <ac:spMkLst>
            <pc:docMk/>
            <pc:sldMk cId="2413940198" sldId="399"/>
            <ac:spMk id="306" creationId="{A666FBE1-BE55-4331-A6D5-D4D939B897E6}"/>
          </ac:spMkLst>
        </pc:spChg>
        <pc:spChg chg="mod">
          <ac:chgData name="Syphax Ait oubelli" userId="ecf726b1934da71b" providerId="LiveId" clId="{B71F60E7-0DDB-42E6-818B-77B87849ADF3}" dt="2021-08-29T01:28:02.776" v="4004" actId="207"/>
          <ac:spMkLst>
            <pc:docMk/>
            <pc:sldMk cId="2413940198" sldId="399"/>
            <ac:spMk id="307" creationId="{FFF2DEAF-1959-4AFF-A3A4-48EF687B10B5}"/>
          </ac:spMkLst>
        </pc:spChg>
        <pc:spChg chg="mod">
          <ac:chgData name="Syphax Ait oubelli" userId="ecf726b1934da71b" providerId="LiveId" clId="{B71F60E7-0DDB-42E6-818B-77B87849ADF3}" dt="2021-08-29T01:28:02.776" v="4004" actId="207"/>
          <ac:spMkLst>
            <pc:docMk/>
            <pc:sldMk cId="2413940198" sldId="399"/>
            <ac:spMk id="308" creationId="{F539742C-AA81-4588-89EE-E02CF8F454D3}"/>
          </ac:spMkLst>
        </pc:spChg>
        <pc:spChg chg="mod">
          <ac:chgData name="Syphax Ait oubelli" userId="ecf726b1934da71b" providerId="LiveId" clId="{B71F60E7-0DDB-42E6-818B-77B87849ADF3}" dt="2021-08-29T01:28:02.776" v="4004" actId="207"/>
          <ac:spMkLst>
            <pc:docMk/>
            <pc:sldMk cId="2413940198" sldId="399"/>
            <ac:spMk id="309" creationId="{15222DD5-A70A-41B0-8A13-3F13E905990E}"/>
          </ac:spMkLst>
        </pc:spChg>
        <pc:spChg chg="mod">
          <ac:chgData name="Syphax Ait oubelli" userId="ecf726b1934da71b" providerId="LiveId" clId="{B71F60E7-0DDB-42E6-818B-77B87849ADF3}" dt="2021-08-29T01:28:02.776" v="4004" actId="207"/>
          <ac:spMkLst>
            <pc:docMk/>
            <pc:sldMk cId="2413940198" sldId="399"/>
            <ac:spMk id="310" creationId="{F2295B6C-DCEA-46F1-9972-A14C5DF8295E}"/>
          </ac:spMkLst>
        </pc:spChg>
        <pc:spChg chg="mod">
          <ac:chgData name="Syphax Ait oubelli" userId="ecf726b1934da71b" providerId="LiveId" clId="{B71F60E7-0DDB-42E6-818B-77B87849ADF3}" dt="2021-08-29T01:29:22.978" v="4023" actId="207"/>
          <ac:spMkLst>
            <pc:docMk/>
            <pc:sldMk cId="2413940198" sldId="399"/>
            <ac:spMk id="311" creationId="{D4BA29B9-FAA4-4879-8620-163CBC4385F3}"/>
          </ac:spMkLst>
        </pc:spChg>
        <pc:spChg chg="mod">
          <ac:chgData name="Syphax Ait oubelli" userId="ecf726b1934da71b" providerId="LiveId" clId="{B71F60E7-0DDB-42E6-818B-77B87849ADF3}" dt="2021-08-29T01:28:02.776" v="4004" actId="207"/>
          <ac:spMkLst>
            <pc:docMk/>
            <pc:sldMk cId="2413940198" sldId="399"/>
            <ac:spMk id="312" creationId="{B95BC32A-13E6-4F72-AB8C-5933F1B5D2ED}"/>
          </ac:spMkLst>
        </pc:spChg>
        <pc:spChg chg="mod">
          <ac:chgData name="Syphax Ait oubelli" userId="ecf726b1934da71b" providerId="LiveId" clId="{B71F60E7-0DDB-42E6-818B-77B87849ADF3}" dt="2021-08-29T01:28:02.776" v="4004" actId="207"/>
          <ac:spMkLst>
            <pc:docMk/>
            <pc:sldMk cId="2413940198" sldId="399"/>
            <ac:spMk id="313" creationId="{7B7EB77E-8779-4BD0-9956-3972F546B715}"/>
          </ac:spMkLst>
        </pc:spChg>
        <pc:spChg chg="mod">
          <ac:chgData name="Syphax Ait oubelli" userId="ecf726b1934da71b" providerId="LiveId" clId="{B71F60E7-0DDB-42E6-818B-77B87849ADF3}" dt="2021-08-29T01:28:02.776" v="4004" actId="207"/>
          <ac:spMkLst>
            <pc:docMk/>
            <pc:sldMk cId="2413940198" sldId="399"/>
            <ac:spMk id="314" creationId="{C51A6BF3-50B1-4F45-A248-CDED7C18995C}"/>
          </ac:spMkLst>
        </pc:spChg>
        <pc:spChg chg="mod">
          <ac:chgData name="Syphax Ait oubelli" userId="ecf726b1934da71b" providerId="LiveId" clId="{B71F60E7-0DDB-42E6-818B-77B87849ADF3}" dt="2021-08-29T01:28:02.776" v="4004" actId="207"/>
          <ac:spMkLst>
            <pc:docMk/>
            <pc:sldMk cId="2413940198" sldId="399"/>
            <ac:spMk id="315" creationId="{EF5E36FA-BC28-4B5C-A545-2953CAC524EF}"/>
          </ac:spMkLst>
        </pc:spChg>
        <pc:cxnChg chg="add del mod">
          <ac:chgData name="Syphax Ait oubelli" userId="ecf726b1934da71b" providerId="LiveId" clId="{B71F60E7-0DDB-42E6-818B-77B87849ADF3}" dt="2021-08-29T01:29:31.414" v="4025" actId="478"/>
          <ac:cxnSpMkLst>
            <pc:docMk/>
            <pc:sldMk cId="2413940198" sldId="399"/>
            <ac:cxnSpMk id="3" creationId="{7C1FDC4D-ED8F-4984-9101-961008E3FDEF}"/>
          </ac:cxnSpMkLst>
        </pc:cxnChg>
      </pc:sldChg>
      <pc:sldChg chg="del">
        <pc:chgData name="Syphax Ait oubelli" userId="ecf726b1934da71b" providerId="LiveId" clId="{B71F60E7-0DDB-42E6-818B-77B87849ADF3}" dt="2021-08-28T18:08:13.376" v="0" actId="47"/>
        <pc:sldMkLst>
          <pc:docMk/>
          <pc:sldMk cId="328427401" sldId="400"/>
        </pc:sldMkLst>
      </pc:sldChg>
      <pc:sldChg chg="modSp add mod">
        <pc:chgData name="Syphax Ait oubelli" userId="ecf726b1934da71b" providerId="LiveId" clId="{B71F60E7-0DDB-42E6-818B-77B87849ADF3}" dt="2021-08-29T01:39:45.634" v="4189" actId="207"/>
        <pc:sldMkLst>
          <pc:docMk/>
          <pc:sldMk cId="1956169479" sldId="400"/>
        </pc:sldMkLst>
        <pc:spChg chg="mod">
          <ac:chgData name="Syphax Ait oubelli" userId="ecf726b1934da71b" providerId="LiveId" clId="{B71F60E7-0DDB-42E6-818B-77B87849ADF3}" dt="2021-08-29T01:39:45.634" v="4189" actId="207"/>
          <ac:spMkLst>
            <pc:docMk/>
            <pc:sldMk cId="1956169479" sldId="400"/>
            <ac:spMk id="167" creationId="{F320BFFD-5E5C-4E11-9938-5D2BE9FDDD74}"/>
          </ac:spMkLst>
        </pc:spChg>
        <pc:spChg chg="mod">
          <ac:chgData name="Syphax Ait oubelli" userId="ecf726b1934da71b" providerId="LiveId" clId="{B71F60E7-0DDB-42E6-818B-77B87849ADF3}" dt="2021-08-29T01:30:27.821" v="4035" actId="207"/>
          <ac:spMkLst>
            <pc:docMk/>
            <pc:sldMk cId="1956169479" sldId="400"/>
            <ac:spMk id="188" creationId="{C1E83028-1C66-4FC3-9F42-EBF4CE779EC5}"/>
          </ac:spMkLst>
        </pc:spChg>
      </pc:sldChg>
      <pc:sldChg chg="add del">
        <pc:chgData name="Syphax Ait oubelli" userId="ecf726b1934da71b" providerId="LiveId" clId="{B71F60E7-0DDB-42E6-818B-77B87849ADF3}" dt="2021-08-29T01:29:16.132" v="4022" actId="2890"/>
        <pc:sldMkLst>
          <pc:docMk/>
          <pc:sldMk cId="4067592633" sldId="400"/>
        </pc:sldMkLst>
      </pc:sldChg>
      <pc:sldChg chg="delSp modSp add mod">
        <pc:chgData name="Syphax Ait oubelli" userId="ecf726b1934da71b" providerId="LiveId" clId="{B71F60E7-0DDB-42E6-818B-77B87849ADF3}" dt="2021-08-29T01:30:24.513" v="4034" actId="207"/>
        <pc:sldMkLst>
          <pc:docMk/>
          <pc:sldMk cId="2981157795" sldId="401"/>
        </pc:sldMkLst>
        <pc:spChg chg="mod">
          <ac:chgData name="Syphax Ait oubelli" userId="ecf726b1934da71b" providerId="LiveId" clId="{B71F60E7-0DDB-42E6-818B-77B87849ADF3}" dt="2021-08-29T01:30:04.826" v="4029" actId="108"/>
          <ac:spMkLst>
            <pc:docMk/>
            <pc:sldMk cId="2981157795" sldId="401"/>
            <ac:spMk id="188" creationId="{C1E83028-1C66-4FC3-9F42-EBF4CE779EC5}"/>
          </ac:spMkLst>
        </pc:spChg>
        <pc:spChg chg="mod">
          <ac:chgData name="Syphax Ait oubelli" userId="ecf726b1934da71b" providerId="LiveId" clId="{B71F60E7-0DDB-42E6-818B-77B87849ADF3}" dt="2021-08-29T01:30:24.513" v="4034" actId="207"/>
          <ac:spMkLst>
            <pc:docMk/>
            <pc:sldMk cId="2981157795" sldId="401"/>
            <ac:spMk id="191" creationId="{AE1D04B7-9B73-4368-BAE6-27FAF2046E86}"/>
          </ac:spMkLst>
        </pc:spChg>
        <pc:spChg chg="mod">
          <ac:chgData name="Syphax Ait oubelli" userId="ecf726b1934da71b" providerId="LiveId" clId="{B71F60E7-0DDB-42E6-818B-77B87849ADF3}" dt="2021-08-29T01:30:19.027" v="4033" actId="207"/>
          <ac:spMkLst>
            <pc:docMk/>
            <pc:sldMk cId="2981157795" sldId="401"/>
            <ac:spMk id="305" creationId="{AAD8EEFD-2AF9-4762-85A6-1A7836F32071}"/>
          </ac:spMkLst>
        </pc:spChg>
        <pc:spChg chg="mod">
          <ac:chgData name="Syphax Ait oubelli" userId="ecf726b1934da71b" providerId="LiveId" clId="{B71F60E7-0DDB-42E6-818B-77B87849ADF3}" dt="2021-08-29T01:30:12.204" v="4032" actId="207"/>
          <ac:spMkLst>
            <pc:docMk/>
            <pc:sldMk cId="2981157795" sldId="401"/>
            <ac:spMk id="311" creationId="{D4BA29B9-FAA4-4879-8620-163CBC4385F3}"/>
          </ac:spMkLst>
        </pc:spChg>
        <pc:spChg chg="mod">
          <ac:chgData name="Syphax Ait oubelli" userId="ecf726b1934da71b" providerId="LiveId" clId="{B71F60E7-0DDB-42E6-818B-77B87849ADF3}" dt="2021-08-29T01:30:19.027" v="4033" actId="207"/>
          <ac:spMkLst>
            <pc:docMk/>
            <pc:sldMk cId="2981157795" sldId="401"/>
            <ac:spMk id="312" creationId="{B95BC32A-13E6-4F72-AB8C-5933F1B5D2ED}"/>
          </ac:spMkLst>
        </pc:spChg>
        <pc:cxnChg chg="del">
          <ac:chgData name="Syphax Ait oubelli" userId="ecf726b1934da71b" providerId="LiveId" clId="{B71F60E7-0DDB-42E6-818B-77B87849ADF3}" dt="2021-08-29T01:30:09.200" v="4031" actId="21"/>
          <ac:cxnSpMkLst>
            <pc:docMk/>
            <pc:sldMk cId="2981157795" sldId="401"/>
            <ac:cxnSpMk id="3" creationId="{7C1FDC4D-ED8F-4984-9101-961008E3FDEF}"/>
          </ac:cxnSpMkLst>
        </pc:cxnChg>
      </pc:sldChg>
      <pc:sldChg chg="del">
        <pc:chgData name="Syphax Ait oubelli" userId="ecf726b1934da71b" providerId="LiveId" clId="{B71F60E7-0DDB-42E6-818B-77B87849ADF3}" dt="2021-08-28T18:08:13.376" v="0" actId="47"/>
        <pc:sldMkLst>
          <pc:docMk/>
          <pc:sldMk cId="1482714444" sldId="402"/>
        </pc:sldMkLst>
      </pc:sldChg>
      <pc:sldChg chg="addSp modSp add mod">
        <pc:chgData name="Syphax Ait oubelli" userId="ecf726b1934da71b" providerId="LiveId" clId="{B71F60E7-0DDB-42E6-818B-77B87849ADF3}" dt="2021-08-29T01:40:00.222" v="4192" actId="207"/>
        <pc:sldMkLst>
          <pc:docMk/>
          <pc:sldMk cId="3076787301" sldId="402"/>
        </pc:sldMkLst>
        <pc:spChg chg="mod">
          <ac:chgData name="Syphax Ait oubelli" userId="ecf726b1934da71b" providerId="LiveId" clId="{B71F60E7-0DDB-42E6-818B-77B87849ADF3}" dt="2021-08-29T01:40:00.222" v="4192" actId="207"/>
          <ac:spMkLst>
            <pc:docMk/>
            <pc:sldMk cId="3076787301" sldId="402"/>
            <ac:spMk id="170" creationId="{69198415-EAC4-4223-90DA-CB8AFE342AD8}"/>
          </ac:spMkLst>
        </pc:spChg>
        <pc:spChg chg="mod">
          <ac:chgData name="Syphax Ait oubelli" userId="ecf726b1934da71b" providerId="LiveId" clId="{B71F60E7-0DDB-42E6-818B-77B87849ADF3}" dt="2021-08-29T01:40:00.222" v="4192" actId="207"/>
          <ac:spMkLst>
            <pc:docMk/>
            <pc:sldMk cId="3076787301" sldId="402"/>
            <ac:spMk id="173" creationId="{10E6EB2D-94BB-4CCD-BAEA-C04A5866778C}"/>
          </ac:spMkLst>
        </pc:spChg>
        <pc:spChg chg="mod">
          <ac:chgData name="Syphax Ait oubelli" userId="ecf726b1934da71b" providerId="LiveId" clId="{B71F60E7-0DDB-42E6-818B-77B87849ADF3}" dt="2021-08-29T01:39:53.599" v="4191" actId="207"/>
          <ac:spMkLst>
            <pc:docMk/>
            <pc:sldMk cId="3076787301" sldId="402"/>
            <ac:spMk id="188" creationId="{C1E83028-1C66-4FC3-9F42-EBF4CE779EC5}"/>
          </ac:spMkLst>
        </pc:spChg>
        <pc:spChg chg="mod">
          <ac:chgData name="Syphax Ait oubelli" userId="ecf726b1934da71b" providerId="LiveId" clId="{B71F60E7-0DDB-42E6-818B-77B87849ADF3}" dt="2021-08-29T01:31:26.615" v="4049" actId="207"/>
          <ac:spMkLst>
            <pc:docMk/>
            <pc:sldMk cId="3076787301" sldId="402"/>
            <ac:spMk id="191" creationId="{AE1D04B7-9B73-4368-BAE6-27FAF2046E86}"/>
          </ac:spMkLst>
        </pc:spChg>
        <pc:cxnChg chg="add mod">
          <ac:chgData name="Syphax Ait oubelli" userId="ecf726b1934da71b" providerId="LiveId" clId="{B71F60E7-0DDB-42E6-818B-77B87849ADF3}" dt="2021-08-29T01:30:40.727" v="4039" actId="1076"/>
          <ac:cxnSpMkLst>
            <pc:docMk/>
            <pc:sldMk cId="3076787301" sldId="402"/>
            <ac:cxnSpMk id="70" creationId="{429503C9-D669-4C24-B883-30E1715C2975}"/>
          </ac:cxnSpMkLst>
        </pc:cxnChg>
        <pc:cxnChg chg="add mod">
          <ac:chgData name="Syphax Ait oubelli" userId="ecf726b1934da71b" providerId="LiveId" clId="{B71F60E7-0DDB-42E6-818B-77B87849ADF3}" dt="2021-08-29T01:30:49.035" v="4043" actId="1076"/>
          <ac:cxnSpMkLst>
            <pc:docMk/>
            <pc:sldMk cId="3076787301" sldId="402"/>
            <ac:cxnSpMk id="71" creationId="{0A934EB0-D3C4-4CE5-98C5-5854EFD59386}"/>
          </ac:cxnSpMkLst>
        </pc:cxnChg>
        <pc:cxnChg chg="add mod">
          <ac:chgData name="Syphax Ait oubelli" userId="ecf726b1934da71b" providerId="LiveId" clId="{B71F60E7-0DDB-42E6-818B-77B87849ADF3}" dt="2021-08-29T01:30:57.910" v="4046" actId="1076"/>
          <ac:cxnSpMkLst>
            <pc:docMk/>
            <pc:sldMk cId="3076787301" sldId="402"/>
            <ac:cxnSpMk id="73" creationId="{618BF323-DE66-449D-87BF-66DFC0148690}"/>
          </ac:cxnSpMkLst>
        </pc:cxnChg>
      </pc:sldChg>
      <pc:sldChg chg="del">
        <pc:chgData name="Syphax Ait oubelli" userId="ecf726b1934da71b" providerId="LiveId" clId="{B71F60E7-0DDB-42E6-818B-77B87849ADF3}" dt="2021-08-28T18:08:13.376" v="0" actId="47"/>
        <pc:sldMkLst>
          <pc:docMk/>
          <pc:sldMk cId="783124529" sldId="403"/>
        </pc:sldMkLst>
      </pc:sldChg>
      <pc:sldChg chg="delSp modSp add mod">
        <pc:chgData name="Syphax Ait oubelli" userId="ecf726b1934da71b" providerId="LiveId" clId="{B71F60E7-0DDB-42E6-818B-77B87849ADF3}" dt="2021-08-29T01:31:53.857" v="4057" actId="207"/>
        <pc:sldMkLst>
          <pc:docMk/>
          <pc:sldMk cId="1695036265" sldId="403"/>
        </pc:sldMkLst>
        <pc:spChg chg="mod">
          <ac:chgData name="Syphax Ait oubelli" userId="ecf726b1934da71b" providerId="LiveId" clId="{B71F60E7-0DDB-42E6-818B-77B87849ADF3}" dt="2021-08-29T01:31:40.821" v="4053" actId="108"/>
          <ac:spMkLst>
            <pc:docMk/>
            <pc:sldMk cId="1695036265" sldId="403"/>
            <ac:spMk id="191" creationId="{AE1D04B7-9B73-4368-BAE6-27FAF2046E86}"/>
          </ac:spMkLst>
        </pc:spChg>
        <pc:spChg chg="mod">
          <ac:chgData name="Syphax Ait oubelli" userId="ecf726b1934da71b" providerId="LiveId" clId="{B71F60E7-0DDB-42E6-818B-77B87849ADF3}" dt="2021-08-29T01:31:45.692" v="4055" actId="207"/>
          <ac:spMkLst>
            <pc:docMk/>
            <pc:sldMk cId="1695036265" sldId="403"/>
            <ac:spMk id="194" creationId="{B574117C-A116-4731-B0F0-AADDAE1DACB4}"/>
          </ac:spMkLst>
        </pc:spChg>
        <pc:spChg chg="mod">
          <ac:chgData name="Syphax Ait oubelli" userId="ecf726b1934da71b" providerId="LiveId" clId="{B71F60E7-0DDB-42E6-818B-77B87849ADF3}" dt="2021-08-29T01:31:50.356" v="4056" actId="207"/>
          <ac:spMkLst>
            <pc:docMk/>
            <pc:sldMk cId="1695036265" sldId="403"/>
            <ac:spMk id="312" creationId="{B95BC32A-13E6-4F72-AB8C-5933F1B5D2ED}"/>
          </ac:spMkLst>
        </pc:spChg>
        <pc:spChg chg="mod">
          <ac:chgData name="Syphax Ait oubelli" userId="ecf726b1934da71b" providerId="LiveId" clId="{B71F60E7-0DDB-42E6-818B-77B87849ADF3}" dt="2021-08-29T01:31:53.857" v="4057" actId="207"/>
          <ac:spMkLst>
            <pc:docMk/>
            <pc:sldMk cId="1695036265" sldId="403"/>
            <ac:spMk id="313" creationId="{7B7EB77E-8779-4BD0-9956-3972F546B715}"/>
          </ac:spMkLst>
        </pc:spChg>
        <pc:cxnChg chg="del">
          <ac:chgData name="Syphax Ait oubelli" userId="ecf726b1934da71b" providerId="LiveId" clId="{B71F60E7-0DDB-42E6-818B-77B87849ADF3}" dt="2021-08-29T01:31:43.960" v="4054" actId="21"/>
          <ac:cxnSpMkLst>
            <pc:docMk/>
            <pc:sldMk cId="1695036265" sldId="403"/>
            <ac:cxnSpMk id="70" creationId="{429503C9-D669-4C24-B883-30E1715C2975}"/>
          </ac:cxnSpMkLst>
        </pc:cxnChg>
        <pc:cxnChg chg="del mod">
          <ac:chgData name="Syphax Ait oubelli" userId="ecf726b1934da71b" providerId="LiveId" clId="{B71F60E7-0DDB-42E6-818B-77B87849ADF3}" dt="2021-08-29T01:31:43.960" v="4054" actId="21"/>
          <ac:cxnSpMkLst>
            <pc:docMk/>
            <pc:sldMk cId="1695036265" sldId="403"/>
            <ac:cxnSpMk id="71" creationId="{0A934EB0-D3C4-4CE5-98C5-5854EFD59386}"/>
          </ac:cxnSpMkLst>
        </pc:cxnChg>
        <pc:cxnChg chg="del">
          <ac:chgData name="Syphax Ait oubelli" userId="ecf726b1934da71b" providerId="LiveId" clId="{B71F60E7-0DDB-42E6-818B-77B87849ADF3}" dt="2021-08-29T01:31:43.960" v="4054" actId="21"/>
          <ac:cxnSpMkLst>
            <pc:docMk/>
            <pc:sldMk cId="1695036265" sldId="403"/>
            <ac:cxnSpMk id="73" creationId="{618BF323-DE66-449D-87BF-66DFC0148690}"/>
          </ac:cxnSpMkLst>
        </pc:cxnChg>
      </pc:sldChg>
      <pc:sldChg chg="addSp modSp add mod">
        <pc:chgData name="Syphax Ait oubelli" userId="ecf726b1934da71b" providerId="LiveId" clId="{B71F60E7-0DDB-42E6-818B-77B87849ADF3}" dt="2021-08-29T01:40:12.945" v="4195" actId="207"/>
        <pc:sldMkLst>
          <pc:docMk/>
          <pc:sldMk cId="2671828081" sldId="404"/>
        </pc:sldMkLst>
        <pc:spChg chg="mod">
          <ac:chgData name="Syphax Ait oubelli" userId="ecf726b1934da71b" providerId="LiveId" clId="{B71F60E7-0DDB-42E6-818B-77B87849ADF3}" dt="2021-08-29T01:40:12.945" v="4195" actId="207"/>
          <ac:spMkLst>
            <pc:docMk/>
            <pc:sldMk cId="2671828081" sldId="404"/>
            <ac:spMk id="173" creationId="{10E6EB2D-94BB-4CCD-BAEA-C04A5866778C}"/>
          </ac:spMkLst>
        </pc:spChg>
        <pc:spChg chg="mod">
          <ac:chgData name="Syphax Ait oubelli" userId="ecf726b1934da71b" providerId="LiveId" clId="{B71F60E7-0DDB-42E6-818B-77B87849ADF3}" dt="2021-08-29T01:40:12.945" v="4195" actId="207"/>
          <ac:spMkLst>
            <pc:docMk/>
            <pc:sldMk cId="2671828081" sldId="404"/>
            <ac:spMk id="180" creationId="{63F3EF1C-77F8-48A2-A1D4-320C2DA6F655}"/>
          </ac:spMkLst>
        </pc:spChg>
        <pc:spChg chg="mod">
          <ac:chgData name="Syphax Ait oubelli" userId="ecf726b1934da71b" providerId="LiveId" clId="{B71F60E7-0DDB-42E6-818B-77B87849ADF3}" dt="2021-08-29T01:40:09.190" v="4194" actId="207"/>
          <ac:spMkLst>
            <pc:docMk/>
            <pc:sldMk cId="2671828081" sldId="404"/>
            <ac:spMk id="191" creationId="{AE1D04B7-9B73-4368-BAE6-27FAF2046E86}"/>
          </ac:spMkLst>
        </pc:spChg>
        <pc:spChg chg="mod">
          <ac:chgData name="Syphax Ait oubelli" userId="ecf726b1934da71b" providerId="LiveId" clId="{B71F60E7-0DDB-42E6-818B-77B87849ADF3}" dt="2021-08-29T01:32:11.904" v="4062" actId="207"/>
          <ac:spMkLst>
            <pc:docMk/>
            <pc:sldMk cId="2671828081" sldId="404"/>
            <ac:spMk id="194" creationId="{B574117C-A116-4731-B0F0-AADDAE1DACB4}"/>
          </ac:spMkLst>
        </pc:spChg>
        <pc:cxnChg chg="add mod">
          <ac:chgData name="Syphax Ait oubelli" userId="ecf726b1934da71b" providerId="LiveId" clId="{B71F60E7-0DDB-42E6-818B-77B87849ADF3}" dt="2021-08-29T01:32:03.057" v="4060" actId="1076"/>
          <ac:cxnSpMkLst>
            <pc:docMk/>
            <pc:sldMk cId="2671828081" sldId="404"/>
            <ac:cxnSpMk id="70" creationId="{E3C525BB-C216-4A09-B80F-F5B34EE30261}"/>
          </ac:cxnSpMkLst>
        </pc:cxnChg>
        <pc:cxnChg chg="add mod">
          <ac:chgData name="Syphax Ait oubelli" userId="ecf726b1934da71b" providerId="LiveId" clId="{B71F60E7-0DDB-42E6-818B-77B87849ADF3}" dt="2021-08-29T01:32:03.057" v="4060" actId="1076"/>
          <ac:cxnSpMkLst>
            <pc:docMk/>
            <pc:sldMk cId="2671828081" sldId="404"/>
            <ac:cxnSpMk id="71" creationId="{8DE71A07-6AB9-4862-B0E2-068CF890E3C8}"/>
          </ac:cxnSpMkLst>
        </pc:cxnChg>
        <pc:cxnChg chg="add mod">
          <ac:chgData name="Syphax Ait oubelli" userId="ecf726b1934da71b" providerId="LiveId" clId="{B71F60E7-0DDB-42E6-818B-77B87849ADF3}" dt="2021-08-29T01:32:03.057" v="4060" actId="1076"/>
          <ac:cxnSpMkLst>
            <pc:docMk/>
            <pc:sldMk cId="2671828081" sldId="404"/>
            <ac:cxnSpMk id="72" creationId="{1679EA03-952F-47E4-BE6E-93C9B55BF798}"/>
          </ac:cxnSpMkLst>
        </pc:cxnChg>
      </pc:sldChg>
      <pc:sldChg chg="del">
        <pc:chgData name="Syphax Ait oubelli" userId="ecf726b1934da71b" providerId="LiveId" clId="{B71F60E7-0DDB-42E6-818B-77B87849ADF3}" dt="2021-08-28T18:08:13.376" v="0" actId="47"/>
        <pc:sldMkLst>
          <pc:docMk/>
          <pc:sldMk cId="3298421712" sldId="404"/>
        </pc:sldMkLst>
      </pc:sldChg>
      <pc:sldChg chg="delSp modSp add mod">
        <pc:chgData name="Syphax Ait oubelli" userId="ecf726b1934da71b" providerId="LiveId" clId="{B71F60E7-0DDB-42E6-818B-77B87849ADF3}" dt="2021-08-29T01:33:07.906" v="4068" actId="207"/>
        <pc:sldMkLst>
          <pc:docMk/>
          <pc:sldMk cId="1512658633" sldId="405"/>
        </pc:sldMkLst>
        <pc:spChg chg="mod">
          <ac:chgData name="Syphax Ait oubelli" userId="ecf726b1934da71b" providerId="LiveId" clId="{B71F60E7-0DDB-42E6-818B-77B87849ADF3}" dt="2021-08-29T01:32:54.928" v="4064" actId="108"/>
          <ac:spMkLst>
            <pc:docMk/>
            <pc:sldMk cId="1512658633" sldId="405"/>
            <ac:spMk id="194" creationId="{B574117C-A116-4731-B0F0-AADDAE1DACB4}"/>
          </ac:spMkLst>
        </pc:spChg>
        <pc:spChg chg="mod">
          <ac:chgData name="Syphax Ait oubelli" userId="ecf726b1934da71b" providerId="LiveId" clId="{B71F60E7-0DDB-42E6-818B-77B87849ADF3}" dt="2021-08-29T01:33:07.906" v="4068" actId="207"/>
          <ac:spMkLst>
            <pc:docMk/>
            <pc:sldMk cId="1512658633" sldId="405"/>
            <ac:spMk id="197" creationId="{A0927E0A-8A3F-4FF1-B25D-61F4280946F5}"/>
          </ac:spMkLst>
        </pc:spChg>
        <pc:spChg chg="mod">
          <ac:chgData name="Syphax Ait oubelli" userId="ecf726b1934da71b" providerId="LiveId" clId="{B71F60E7-0DDB-42E6-818B-77B87849ADF3}" dt="2021-08-29T01:33:02.725" v="4066" actId="207"/>
          <ac:spMkLst>
            <pc:docMk/>
            <pc:sldMk cId="1512658633" sldId="405"/>
            <ac:spMk id="313" creationId="{7B7EB77E-8779-4BD0-9956-3972F546B715}"/>
          </ac:spMkLst>
        </pc:spChg>
        <pc:spChg chg="mod">
          <ac:chgData name="Syphax Ait oubelli" userId="ecf726b1934da71b" providerId="LiveId" clId="{B71F60E7-0DDB-42E6-818B-77B87849ADF3}" dt="2021-08-29T01:33:05.883" v="4067" actId="207"/>
          <ac:spMkLst>
            <pc:docMk/>
            <pc:sldMk cId="1512658633" sldId="405"/>
            <ac:spMk id="314" creationId="{C51A6BF3-50B1-4F45-A248-CDED7C18995C}"/>
          </ac:spMkLst>
        </pc:spChg>
        <pc:cxnChg chg="del">
          <ac:chgData name="Syphax Ait oubelli" userId="ecf726b1934da71b" providerId="LiveId" clId="{B71F60E7-0DDB-42E6-818B-77B87849ADF3}" dt="2021-08-29T01:32:58.823" v="4065" actId="21"/>
          <ac:cxnSpMkLst>
            <pc:docMk/>
            <pc:sldMk cId="1512658633" sldId="405"/>
            <ac:cxnSpMk id="70" creationId="{E3C525BB-C216-4A09-B80F-F5B34EE30261}"/>
          </ac:cxnSpMkLst>
        </pc:cxnChg>
        <pc:cxnChg chg="del">
          <ac:chgData name="Syphax Ait oubelli" userId="ecf726b1934da71b" providerId="LiveId" clId="{B71F60E7-0DDB-42E6-818B-77B87849ADF3}" dt="2021-08-29T01:32:58.823" v="4065" actId="21"/>
          <ac:cxnSpMkLst>
            <pc:docMk/>
            <pc:sldMk cId="1512658633" sldId="405"/>
            <ac:cxnSpMk id="71" creationId="{8DE71A07-6AB9-4862-B0E2-068CF890E3C8}"/>
          </ac:cxnSpMkLst>
        </pc:cxnChg>
        <pc:cxnChg chg="del">
          <ac:chgData name="Syphax Ait oubelli" userId="ecf726b1934da71b" providerId="LiveId" clId="{B71F60E7-0DDB-42E6-818B-77B87849ADF3}" dt="2021-08-29T01:32:58.823" v="4065" actId="21"/>
          <ac:cxnSpMkLst>
            <pc:docMk/>
            <pc:sldMk cId="1512658633" sldId="405"/>
            <ac:cxnSpMk id="72" creationId="{1679EA03-952F-47E4-BE6E-93C9B55BF798}"/>
          </ac:cxnSpMkLst>
        </pc:cxnChg>
      </pc:sldChg>
      <pc:sldChg chg="del">
        <pc:chgData name="Syphax Ait oubelli" userId="ecf726b1934da71b" providerId="LiveId" clId="{B71F60E7-0DDB-42E6-818B-77B87849ADF3}" dt="2021-08-28T18:08:13.376" v="0" actId="47"/>
        <pc:sldMkLst>
          <pc:docMk/>
          <pc:sldMk cId="2290987220" sldId="405"/>
        </pc:sldMkLst>
      </pc:sldChg>
      <pc:sldChg chg="addSp modSp add mod">
        <pc:chgData name="Syphax Ait oubelli" userId="ecf726b1934da71b" providerId="LiveId" clId="{B71F60E7-0DDB-42E6-818B-77B87849ADF3}" dt="2021-08-29T01:40:25.887" v="4198" actId="207"/>
        <pc:sldMkLst>
          <pc:docMk/>
          <pc:sldMk cId="2241730102" sldId="406"/>
        </pc:sldMkLst>
        <pc:spChg chg="mod">
          <ac:chgData name="Syphax Ait oubelli" userId="ecf726b1934da71b" providerId="LiveId" clId="{B71F60E7-0DDB-42E6-818B-77B87849ADF3}" dt="2021-08-29T01:40:25.887" v="4198" actId="207"/>
          <ac:spMkLst>
            <pc:docMk/>
            <pc:sldMk cId="2241730102" sldId="406"/>
            <ac:spMk id="180" creationId="{63F3EF1C-77F8-48A2-A1D4-320C2DA6F655}"/>
          </ac:spMkLst>
        </pc:spChg>
        <pc:spChg chg="mod">
          <ac:chgData name="Syphax Ait oubelli" userId="ecf726b1934da71b" providerId="LiveId" clId="{B71F60E7-0DDB-42E6-818B-77B87849ADF3}" dt="2021-08-29T01:40:25.887" v="4198" actId="207"/>
          <ac:spMkLst>
            <pc:docMk/>
            <pc:sldMk cId="2241730102" sldId="406"/>
            <ac:spMk id="182" creationId="{54120D93-3753-48EE-9E27-480EA464D0AD}"/>
          </ac:spMkLst>
        </pc:spChg>
        <pc:spChg chg="mod">
          <ac:chgData name="Syphax Ait oubelli" userId="ecf726b1934da71b" providerId="LiveId" clId="{B71F60E7-0DDB-42E6-818B-77B87849ADF3}" dt="2021-08-29T01:40:21.228" v="4197" actId="207"/>
          <ac:spMkLst>
            <pc:docMk/>
            <pc:sldMk cId="2241730102" sldId="406"/>
            <ac:spMk id="194" creationId="{B574117C-A116-4731-B0F0-AADDAE1DACB4}"/>
          </ac:spMkLst>
        </pc:spChg>
        <pc:spChg chg="mod">
          <ac:chgData name="Syphax Ait oubelli" userId="ecf726b1934da71b" providerId="LiveId" clId="{B71F60E7-0DDB-42E6-818B-77B87849ADF3}" dt="2021-08-29T01:33:16.662" v="4071" actId="207"/>
          <ac:spMkLst>
            <pc:docMk/>
            <pc:sldMk cId="2241730102" sldId="406"/>
            <ac:spMk id="197" creationId="{A0927E0A-8A3F-4FF1-B25D-61F4280946F5}"/>
          </ac:spMkLst>
        </pc:spChg>
        <pc:cxnChg chg="add mod">
          <ac:chgData name="Syphax Ait oubelli" userId="ecf726b1934da71b" providerId="LiveId" clId="{B71F60E7-0DDB-42E6-818B-77B87849ADF3}" dt="2021-08-29T01:33:21.263" v="4073" actId="1076"/>
          <ac:cxnSpMkLst>
            <pc:docMk/>
            <pc:sldMk cId="2241730102" sldId="406"/>
            <ac:cxnSpMk id="70" creationId="{BF4BBC02-4C6C-4ABC-8D02-93A44FB240BC}"/>
          </ac:cxnSpMkLst>
        </pc:cxnChg>
        <pc:cxnChg chg="add mod">
          <ac:chgData name="Syphax Ait oubelli" userId="ecf726b1934da71b" providerId="LiveId" clId="{B71F60E7-0DDB-42E6-818B-77B87849ADF3}" dt="2021-08-29T01:33:21.263" v="4073" actId="1076"/>
          <ac:cxnSpMkLst>
            <pc:docMk/>
            <pc:sldMk cId="2241730102" sldId="406"/>
            <ac:cxnSpMk id="71" creationId="{B4BE9071-3469-4173-BBAE-9A5C4B8F5A15}"/>
          </ac:cxnSpMkLst>
        </pc:cxnChg>
        <pc:cxnChg chg="add mod">
          <ac:chgData name="Syphax Ait oubelli" userId="ecf726b1934da71b" providerId="LiveId" clId="{B71F60E7-0DDB-42E6-818B-77B87849ADF3}" dt="2021-08-29T01:33:21.263" v="4073" actId="1076"/>
          <ac:cxnSpMkLst>
            <pc:docMk/>
            <pc:sldMk cId="2241730102" sldId="406"/>
            <ac:cxnSpMk id="72" creationId="{62A7184F-80A5-4ECC-B9D9-809563FC135B}"/>
          </ac:cxnSpMkLst>
        </pc:cxnChg>
      </pc:sldChg>
      <pc:sldChg chg="del">
        <pc:chgData name="Syphax Ait oubelli" userId="ecf726b1934da71b" providerId="LiveId" clId="{B71F60E7-0DDB-42E6-818B-77B87849ADF3}" dt="2021-08-28T18:08:13.376" v="0" actId="47"/>
        <pc:sldMkLst>
          <pc:docMk/>
          <pc:sldMk cId="3807208801" sldId="406"/>
        </pc:sldMkLst>
      </pc:sldChg>
      <pc:sldChg chg="delSp modSp add mod">
        <pc:chgData name="Syphax Ait oubelli" userId="ecf726b1934da71b" providerId="LiveId" clId="{B71F60E7-0DDB-42E6-818B-77B87849ADF3}" dt="2021-08-29T01:34:06.218" v="4081" actId="207"/>
        <pc:sldMkLst>
          <pc:docMk/>
          <pc:sldMk cId="1526091274" sldId="407"/>
        </pc:sldMkLst>
        <pc:spChg chg="mod">
          <ac:chgData name="Syphax Ait oubelli" userId="ecf726b1934da71b" providerId="LiveId" clId="{B71F60E7-0DDB-42E6-818B-77B87849ADF3}" dt="2021-08-29T01:33:52.041" v="4077" actId="108"/>
          <ac:spMkLst>
            <pc:docMk/>
            <pc:sldMk cId="1526091274" sldId="407"/>
            <ac:spMk id="197" creationId="{A0927E0A-8A3F-4FF1-B25D-61F4280946F5}"/>
          </ac:spMkLst>
        </pc:spChg>
        <pc:spChg chg="mod">
          <ac:chgData name="Syphax Ait oubelli" userId="ecf726b1934da71b" providerId="LiveId" clId="{B71F60E7-0DDB-42E6-818B-77B87849ADF3}" dt="2021-08-29T01:33:58.367" v="4079" actId="207"/>
          <ac:spMkLst>
            <pc:docMk/>
            <pc:sldMk cId="1526091274" sldId="407"/>
            <ac:spMk id="200" creationId="{22A21A7F-9FBD-41C3-ADF8-BD92B53C8922}"/>
          </ac:spMkLst>
        </pc:spChg>
        <pc:spChg chg="mod">
          <ac:chgData name="Syphax Ait oubelli" userId="ecf726b1934da71b" providerId="LiveId" clId="{B71F60E7-0DDB-42E6-818B-77B87849ADF3}" dt="2021-08-29T01:34:01.251" v="4080" actId="108"/>
          <ac:spMkLst>
            <pc:docMk/>
            <pc:sldMk cId="1526091274" sldId="407"/>
            <ac:spMk id="314" creationId="{C51A6BF3-50B1-4F45-A248-CDED7C18995C}"/>
          </ac:spMkLst>
        </pc:spChg>
        <pc:spChg chg="mod">
          <ac:chgData name="Syphax Ait oubelli" userId="ecf726b1934da71b" providerId="LiveId" clId="{B71F60E7-0DDB-42E6-818B-77B87849ADF3}" dt="2021-08-29T01:34:06.218" v="4081" actId="207"/>
          <ac:spMkLst>
            <pc:docMk/>
            <pc:sldMk cId="1526091274" sldId="407"/>
            <ac:spMk id="315" creationId="{EF5E36FA-BC28-4B5C-A545-2953CAC524EF}"/>
          </ac:spMkLst>
        </pc:spChg>
        <pc:cxnChg chg="del mod">
          <ac:chgData name="Syphax Ait oubelli" userId="ecf726b1934da71b" providerId="LiveId" clId="{B71F60E7-0DDB-42E6-818B-77B87849ADF3}" dt="2021-08-29T01:33:56.200" v="4078" actId="21"/>
          <ac:cxnSpMkLst>
            <pc:docMk/>
            <pc:sldMk cId="1526091274" sldId="407"/>
            <ac:cxnSpMk id="70" creationId="{BF4BBC02-4C6C-4ABC-8D02-93A44FB240BC}"/>
          </ac:cxnSpMkLst>
        </pc:cxnChg>
        <pc:cxnChg chg="del">
          <ac:chgData name="Syphax Ait oubelli" userId="ecf726b1934da71b" providerId="LiveId" clId="{B71F60E7-0DDB-42E6-818B-77B87849ADF3}" dt="2021-08-29T01:33:56.200" v="4078" actId="21"/>
          <ac:cxnSpMkLst>
            <pc:docMk/>
            <pc:sldMk cId="1526091274" sldId="407"/>
            <ac:cxnSpMk id="71" creationId="{B4BE9071-3469-4173-BBAE-9A5C4B8F5A15}"/>
          </ac:cxnSpMkLst>
        </pc:cxnChg>
        <pc:cxnChg chg="del">
          <ac:chgData name="Syphax Ait oubelli" userId="ecf726b1934da71b" providerId="LiveId" clId="{B71F60E7-0DDB-42E6-818B-77B87849ADF3}" dt="2021-08-29T01:33:56.200" v="4078" actId="21"/>
          <ac:cxnSpMkLst>
            <pc:docMk/>
            <pc:sldMk cId="1526091274" sldId="407"/>
            <ac:cxnSpMk id="72" creationId="{62A7184F-80A5-4ECC-B9D9-809563FC135B}"/>
          </ac:cxnSpMkLst>
        </pc:cxnChg>
      </pc:sldChg>
      <pc:sldChg chg="del">
        <pc:chgData name="Syphax Ait oubelli" userId="ecf726b1934da71b" providerId="LiveId" clId="{B71F60E7-0DDB-42E6-818B-77B87849ADF3}" dt="2021-08-28T18:08:13.376" v="0" actId="47"/>
        <pc:sldMkLst>
          <pc:docMk/>
          <pc:sldMk cId="2916031817" sldId="407"/>
        </pc:sldMkLst>
      </pc:sldChg>
      <pc:sldChg chg="addSp modSp add mod">
        <pc:chgData name="Syphax Ait oubelli" userId="ecf726b1934da71b" providerId="LiveId" clId="{B71F60E7-0DDB-42E6-818B-77B87849ADF3}" dt="2021-08-29T01:40:34.712" v="4201" actId="207"/>
        <pc:sldMkLst>
          <pc:docMk/>
          <pc:sldMk cId="1484265339" sldId="408"/>
        </pc:sldMkLst>
        <pc:spChg chg="mod">
          <ac:chgData name="Syphax Ait oubelli" userId="ecf726b1934da71b" providerId="LiveId" clId="{B71F60E7-0DDB-42E6-818B-77B87849ADF3}" dt="2021-08-29T01:40:34.712" v="4201" actId="207"/>
          <ac:spMkLst>
            <pc:docMk/>
            <pc:sldMk cId="1484265339" sldId="408"/>
            <ac:spMk id="182" creationId="{54120D93-3753-48EE-9E27-480EA464D0AD}"/>
          </ac:spMkLst>
        </pc:spChg>
        <pc:spChg chg="mod">
          <ac:chgData name="Syphax Ait oubelli" userId="ecf726b1934da71b" providerId="LiveId" clId="{B71F60E7-0DDB-42E6-818B-77B87849ADF3}" dt="2021-08-29T01:40:34.712" v="4201" actId="207"/>
          <ac:spMkLst>
            <pc:docMk/>
            <pc:sldMk cId="1484265339" sldId="408"/>
            <ac:spMk id="184" creationId="{B4375FD8-0AB3-4831-9F3B-4D50FE1BAFE7}"/>
          </ac:spMkLst>
        </pc:spChg>
        <pc:spChg chg="mod">
          <ac:chgData name="Syphax Ait oubelli" userId="ecf726b1934da71b" providerId="LiveId" clId="{B71F60E7-0DDB-42E6-818B-77B87849ADF3}" dt="2021-08-29T01:40:31.560" v="4200" actId="207"/>
          <ac:spMkLst>
            <pc:docMk/>
            <pc:sldMk cId="1484265339" sldId="408"/>
            <ac:spMk id="197" creationId="{A0927E0A-8A3F-4FF1-B25D-61F4280946F5}"/>
          </ac:spMkLst>
        </pc:spChg>
        <pc:spChg chg="mod">
          <ac:chgData name="Syphax Ait oubelli" userId="ecf726b1934da71b" providerId="LiveId" clId="{B71F60E7-0DDB-42E6-818B-77B87849ADF3}" dt="2021-08-29T01:34:22.387" v="4087" actId="207"/>
          <ac:spMkLst>
            <pc:docMk/>
            <pc:sldMk cId="1484265339" sldId="408"/>
            <ac:spMk id="200" creationId="{22A21A7F-9FBD-41C3-ADF8-BD92B53C8922}"/>
          </ac:spMkLst>
        </pc:spChg>
        <pc:cxnChg chg="add mod">
          <ac:chgData name="Syphax Ait oubelli" userId="ecf726b1934da71b" providerId="LiveId" clId="{B71F60E7-0DDB-42E6-818B-77B87849ADF3}" dt="2021-08-29T01:34:17.339" v="4085" actId="1076"/>
          <ac:cxnSpMkLst>
            <pc:docMk/>
            <pc:sldMk cId="1484265339" sldId="408"/>
            <ac:cxnSpMk id="70" creationId="{9AFCDDA0-7362-4D36-8A12-4052E91B0C6C}"/>
          </ac:cxnSpMkLst>
        </pc:cxnChg>
        <pc:cxnChg chg="add mod">
          <ac:chgData name="Syphax Ait oubelli" userId="ecf726b1934da71b" providerId="LiveId" clId="{B71F60E7-0DDB-42E6-818B-77B87849ADF3}" dt="2021-08-29T01:34:17.339" v="4085" actId="1076"/>
          <ac:cxnSpMkLst>
            <pc:docMk/>
            <pc:sldMk cId="1484265339" sldId="408"/>
            <ac:cxnSpMk id="71" creationId="{2C8B0B81-CF6C-495A-9A93-7D9F6637DB6D}"/>
          </ac:cxnSpMkLst>
        </pc:cxnChg>
        <pc:cxnChg chg="add mod">
          <ac:chgData name="Syphax Ait oubelli" userId="ecf726b1934da71b" providerId="LiveId" clId="{B71F60E7-0DDB-42E6-818B-77B87849ADF3}" dt="2021-08-29T01:34:17.339" v="4085" actId="1076"/>
          <ac:cxnSpMkLst>
            <pc:docMk/>
            <pc:sldMk cId="1484265339" sldId="408"/>
            <ac:cxnSpMk id="72" creationId="{B5F10ECC-D5F9-48F6-B410-C7E3DF118301}"/>
          </ac:cxnSpMkLst>
        </pc:cxnChg>
      </pc:sldChg>
      <pc:sldChg chg="del">
        <pc:chgData name="Syphax Ait oubelli" userId="ecf726b1934da71b" providerId="LiveId" clId="{B71F60E7-0DDB-42E6-818B-77B87849ADF3}" dt="2021-08-28T18:08:13.376" v="0" actId="47"/>
        <pc:sldMkLst>
          <pc:docMk/>
          <pc:sldMk cId="3593839743" sldId="408"/>
        </pc:sldMkLst>
      </pc:sldChg>
      <pc:sldChg chg="del">
        <pc:chgData name="Syphax Ait oubelli" userId="ecf726b1934da71b" providerId="LiveId" clId="{B71F60E7-0DDB-42E6-818B-77B87849ADF3}" dt="2021-08-28T18:08:13.376" v="0" actId="47"/>
        <pc:sldMkLst>
          <pc:docMk/>
          <pc:sldMk cId="2877925589" sldId="409"/>
        </pc:sldMkLst>
      </pc:sldChg>
      <pc:sldChg chg="delSp modSp add mod modTransition">
        <pc:chgData name="Syphax Ait oubelli" userId="ecf726b1934da71b" providerId="LiveId" clId="{B71F60E7-0DDB-42E6-818B-77B87849ADF3}" dt="2021-08-29T01:42:18.376" v="4221"/>
        <pc:sldMkLst>
          <pc:docMk/>
          <pc:sldMk cId="3270614928" sldId="409"/>
        </pc:sldMkLst>
        <pc:spChg chg="mod">
          <ac:chgData name="Syphax Ait oubelli" userId="ecf726b1934da71b" providerId="LiveId" clId="{B71F60E7-0DDB-42E6-818B-77B87849ADF3}" dt="2021-08-29T01:34:30.319" v="4089" actId="108"/>
          <ac:spMkLst>
            <pc:docMk/>
            <pc:sldMk cId="3270614928" sldId="409"/>
            <ac:spMk id="200" creationId="{22A21A7F-9FBD-41C3-ADF8-BD92B53C8922}"/>
          </ac:spMkLst>
        </pc:spChg>
        <pc:spChg chg="mod">
          <ac:chgData name="Syphax Ait oubelli" userId="ecf726b1934da71b" providerId="LiveId" clId="{B71F60E7-0DDB-42E6-818B-77B87849ADF3}" dt="2021-08-29T01:34:44.146" v="4093" actId="207"/>
          <ac:spMkLst>
            <pc:docMk/>
            <pc:sldMk cId="3270614928" sldId="409"/>
            <ac:spMk id="206" creationId="{AC86605A-58DD-4750-BAC3-74CF9138B70A}"/>
          </ac:spMkLst>
        </pc:spChg>
        <pc:spChg chg="mod">
          <ac:chgData name="Syphax Ait oubelli" userId="ecf726b1934da71b" providerId="LiveId" clId="{B71F60E7-0DDB-42E6-818B-77B87849ADF3}" dt="2021-08-29T01:34:37.613" v="4091" actId="207"/>
          <ac:spMkLst>
            <pc:docMk/>
            <pc:sldMk cId="3270614928" sldId="409"/>
            <ac:spMk id="305" creationId="{AAD8EEFD-2AF9-4762-85A6-1A7836F32071}"/>
          </ac:spMkLst>
        </pc:spChg>
        <pc:spChg chg="mod">
          <ac:chgData name="Syphax Ait oubelli" userId="ecf726b1934da71b" providerId="LiveId" clId="{B71F60E7-0DDB-42E6-818B-77B87849ADF3}" dt="2021-08-29T01:34:41.586" v="4092" actId="207"/>
          <ac:spMkLst>
            <pc:docMk/>
            <pc:sldMk cId="3270614928" sldId="409"/>
            <ac:spMk id="306" creationId="{A666FBE1-BE55-4331-A6D5-D4D939B897E6}"/>
          </ac:spMkLst>
        </pc:spChg>
        <pc:spChg chg="mod">
          <ac:chgData name="Syphax Ait oubelli" userId="ecf726b1934da71b" providerId="LiveId" clId="{B71F60E7-0DDB-42E6-818B-77B87849ADF3}" dt="2021-08-29T01:34:41.586" v="4092" actId="207"/>
          <ac:spMkLst>
            <pc:docMk/>
            <pc:sldMk cId="3270614928" sldId="409"/>
            <ac:spMk id="311" creationId="{D4BA29B9-FAA4-4879-8620-163CBC4385F3}"/>
          </ac:spMkLst>
        </pc:spChg>
        <pc:spChg chg="mod">
          <ac:chgData name="Syphax Ait oubelli" userId="ecf726b1934da71b" providerId="LiveId" clId="{B71F60E7-0DDB-42E6-818B-77B87849ADF3}" dt="2021-08-29T01:34:37.613" v="4091" actId="207"/>
          <ac:spMkLst>
            <pc:docMk/>
            <pc:sldMk cId="3270614928" sldId="409"/>
            <ac:spMk id="315" creationId="{EF5E36FA-BC28-4B5C-A545-2953CAC524EF}"/>
          </ac:spMkLst>
        </pc:spChg>
        <pc:cxnChg chg="del">
          <ac:chgData name="Syphax Ait oubelli" userId="ecf726b1934da71b" providerId="LiveId" clId="{B71F60E7-0DDB-42E6-818B-77B87849ADF3}" dt="2021-08-29T01:34:33.900" v="4090" actId="21"/>
          <ac:cxnSpMkLst>
            <pc:docMk/>
            <pc:sldMk cId="3270614928" sldId="409"/>
            <ac:cxnSpMk id="70" creationId="{9AFCDDA0-7362-4D36-8A12-4052E91B0C6C}"/>
          </ac:cxnSpMkLst>
        </pc:cxnChg>
        <pc:cxnChg chg="del">
          <ac:chgData name="Syphax Ait oubelli" userId="ecf726b1934da71b" providerId="LiveId" clId="{B71F60E7-0DDB-42E6-818B-77B87849ADF3}" dt="2021-08-29T01:34:33.900" v="4090" actId="21"/>
          <ac:cxnSpMkLst>
            <pc:docMk/>
            <pc:sldMk cId="3270614928" sldId="409"/>
            <ac:cxnSpMk id="71" creationId="{2C8B0B81-CF6C-495A-9A93-7D9F6637DB6D}"/>
          </ac:cxnSpMkLst>
        </pc:cxnChg>
        <pc:cxnChg chg="del">
          <ac:chgData name="Syphax Ait oubelli" userId="ecf726b1934da71b" providerId="LiveId" clId="{B71F60E7-0DDB-42E6-818B-77B87849ADF3}" dt="2021-08-29T01:34:33.900" v="4090" actId="21"/>
          <ac:cxnSpMkLst>
            <pc:docMk/>
            <pc:sldMk cId="3270614928" sldId="409"/>
            <ac:cxnSpMk id="72" creationId="{B5F10ECC-D5F9-48F6-B410-C7E3DF118301}"/>
          </ac:cxnSpMkLst>
        </pc:cxnChg>
      </pc:sldChg>
      <pc:sldChg chg="del">
        <pc:chgData name="Syphax Ait oubelli" userId="ecf726b1934da71b" providerId="LiveId" clId="{B71F60E7-0DDB-42E6-818B-77B87849ADF3}" dt="2021-08-28T18:08:13.376" v="0" actId="47"/>
        <pc:sldMkLst>
          <pc:docMk/>
          <pc:sldMk cId="679124062" sldId="410"/>
        </pc:sldMkLst>
      </pc:sldChg>
      <pc:sldChg chg="addSp modSp add mod">
        <pc:chgData name="Syphax Ait oubelli" userId="ecf726b1934da71b" providerId="LiveId" clId="{B71F60E7-0DDB-42E6-818B-77B87849ADF3}" dt="2021-08-29T01:40:47.159" v="4204" actId="207"/>
        <pc:sldMkLst>
          <pc:docMk/>
          <pc:sldMk cId="3012212380" sldId="410"/>
        </pc:sldMkLst>
        <pc:spChg chg="mod">
          <ac:chgData name="Syphax Ait oubelli" userId="ecf726b1934da71b" providerId="LiveId" clId="{B71F60E7-0DDB-42E6-818B-77B87849ADF3}" dt="2021-08-29T01:40:47.159" v="4204" actId="207"/>
          <ac:spMkLst>
            <pc:docMk/>
            <pc:sldMk cId="3012212380" sldId="410"/>
            <ac:spMk id="186" creationId="{656FE3A1-5D97-4384-87E6-BA03EC2C5EFF}"/>
          </ac:spMkLst>
        </pc:spChg>
        <pc:spChg chg="mod">
          <ac:chgData name="Syphax Ait oubelli" userId="ecf726b1934da71b" providerId="LiveId" clId="{B71F60E7-0DDB-42E6-818B-77B87849ADF3}" dt="2021-08-29T01:40:41.716" v="4203" actId="207"/>
          <ac:spMkLst>
            <pc:docMk/>
            <pc:sldMk cId="3012212380" sldId="410"/>
            <ac:spMk id="188" creationId="{C1E83028-1C66-4FC3-9F42-EBF4CE779EC5}"/>
          </ac:spMkLst>
        </pc:spChg>
        <pc:spChg chg="mod">
          <ac:chgData name="Syphax Ait oubelli" userId="ecf726b1934da71b" providerId="LiveId" clId="{B71F60E7-0DDB-42E6-818B-77B87849ADF3}" dt="2021-08-29T01:40:47.159" v="4204" actId="207"/>
          <ac:spMkLst>
            <pc:docMk/>
            <pc:sldMk cId="3012212380" sldId="410"/>
            <ac:spMk id="203" creationId="{EFCCBB0B-DC69-451C-9A19-8CD43B625D36}"/>
          </ac:spMkLst>
        </pc:spChg>
        <pc:spChg chg="mod">
          <ac:chgData name="Syphax Ait oubelli" userId="ecf726b1934da71b" providerId="LiveId" clId="{B71F60E7-0DDB-42E6-818B-77B87849ADF3}" dt="2021-08-29T01:35:03.823" v="4103" actId="207"/>
          <ac:spMkLst>
            <pc:docMk/>
            <pc:sldMk cId="3012212380" sldId="410"/>
            <ac:spMk id="206" creationId="{AC86605A-58DD-4750-BAC3-74CF9138B70A}"/>
          </ac:spMkLst>
        </pc:spChg>
        <pc:cxnChg chg="add mod">
          <ac:chgData name="Syphax Ait oubelli" userId="ecf726b1934da71b" providerId="LiveId" clId="{B71F60E7-0DDB-42E6-818B-77B87849ADF3}" dt="2021-08-29T01:34:56.264" v="4101" actId="1038"/>
          <ac:cxnSpMkLst>
            <pc:docMk/>
            <pc:sldMk cId="3012212380" sldId="410"/>
            <ac:cxnSpMk id="70" creationId="{E17F9D18-11C5-4876-89CE-DFAB5D432FFF}"/>
          </ac:cxnSpMkLst>
        </pc:cxnChg>
        <pc:cxnChg chg="add mod">
          <ac:chgData name="Syphax Ait oubelli" userId="ecf726b1934da71b" providerId="LiveId" clId="{B71F60E7-0DDB-42E6-818B-77B87849ADF3}" dt="2021-08-29T01:34:56.264" v="4101" actId="1038"/>
          <ac:cxnSpMkLst>
            <pc:docMk/>
            <pc:sldMk cId="3012212380" sldId="410"/>
            <ac:cxnSpMk id="71" creationId="{59E02420-CB7F-4991-99CB-3A8219E8A88F}"/>
          </ac:cxnSpMkLst>
        </pc:cxnChg>
        <pc:cxnChg chg="add mod">
          <ac:chgData name="Syphax Ait oubelli" userId="ecf726b1934da71b" providerId="LiveId" clId="{B71F60E7-0DDB-42E6-818B-77B87849ADF3}" dt="2021-08-29T01:34:56.264" v="4101" actId="1038"/>
          <ac:cxnSpMkLst>
            <pc:docMk/>
            <pc:sldMk cId="3012212380" sldId="410"/>
            <ac:cxnSpMk id="72" creationId="{4E028DEF-FCFA-4CA7-8465-8A43A11CD9CA}"/>
          </ac:cxnSpMkLst>
        </pc:cxnChg>
      </pc:sldChg>
      <pc:sldChg chg="delSp modSp add mod">
        <pc:chgData name="Syphax Ait oubelli" userId="ecf726b1934da71b" providerId="LiveId" clId="{B71F60E7-0DDB-42E6-818B-77B87849ADF3}" dt="2021-08-29T01:35:27.984" v="4109" actId="21"/>
        <pc:sldMkLst>
          <pc:docMk/>
          <pc:sldMk cId="2305822495" sldId="411"/>
        </pc:sldMkLst>
        <pc:spChg chg="mod">
          <ac:chgData name="Syphax Ait oubelli" userId="ecf726b1934da71b" providerId="LiveId" clId="{B71F60E7-0DDB-42E6-818B-77B87849ADF3}" dt="2021-08-29T01:35:11.728" v="4105" actId="108"/>
          <ac:spMkLst>
            <pc:docMk/>
            <pc:sldMk cId="2305822495" sldId="411"/>
            <ac:spMk id="206" creationId="{AC86605A-58DD-4750-BAC3-74CF9138B70A}"/>
          </ac:spMkLst>
        </pc:spChg>
        <pc:spChg chg="mod">
          <ac:chgData name="Syphax Ait oubelli" userId="ecf726b1934da71b" providerId="LiveId" clId="{B71F60E7-0DDB-42E6-818B-77B87849ADF3}" dt="2021-08-29T01:35:14.435" v="4106" actId="207"/>
          <ac:spMkLst>
            <pc:docMk/>
            <pc:sldMk cId="2305822495" sldId="411"/>
            <ac:spMk id="209" creationId="{823F310C-EA03-4ECC-A159-C03445418C93}"/>
          </ac:spMkLst>
        </pc:spChg>
        <pc:spChg chg="mod">
          <ac:chgData name="Syphax Ait oubelli" userId="ecf726b1934da71b" providerId="LiveId" clId="{B71F60E7-0DDB-42E6-818B-77B87849ADF3}" dt="2021-08-29T01:35:22.100" v="4108" actId="207"/>
          <ac:spMkLst>
            <pc:docMk/>
            <pc:sldMk cId="2305822495" sldId="411"/>
            <ac:spMk id="306" creationId="{A666FBE1-BE55-4331-A6D5-D4D939B897E6}"/>
          </ac:spMkLst>
        </pc:spChg>
        <pc:spChg chg="mod">
          <ac:chgData name="Syphax Ait oubelli" userId="ecf726b1934da71b" providerId="LiveId" clId="{B71F60E7-0DDB-42E6-818B-77B87849ADF3}" dt="2021-08-29T01:35:17.651" v="4107" actId="207"/>
          <ac:spMkLst>
            <pc:docMk/>
            <pc:sldMk cId="2305822495" sldId="411"/>
            <ac:spMk id="311" creationId="{D4BA29B9-FAA4-4879-8620-163CBC4385F3}"/>
          </ac:spMkLst>
        </pc:spChg>
        <pc:spChg chg="mod">
          <ac:chgData name="Syphax Ait oubelli" userId="ecf726b1934da71b" providerId="LiveId" clId="{B71F60E7-0DDB-42E6-818B-77B87849ADF3}" dt="2021-08-29T01:35:22.100" v="4108" actId="207"/>
          <ac:spMkLst>
            <pc:docMk/>
            <pc:sldMk cId="2305822495" sldId="411"/>
            <ac:spMk id="312" creationId="{B95BC32A-13E6-4F72-AB8C-5933F1B5D2ED}"/>
          </ac:spMkLst>
        </pc:spChg>
        <pc:cxnChg chg="del">
          <ac:chgData name="Syphax Ait oubelli" userId="ecf726b1934da71b" providerId="LiveId" clId="{B71F60E7-0DDB-42E6-818B-77B87849ADF3}" dt="2021-08-29T01:35:27.984" v="4109" actId="21"/>
          <ac:cxnSpMkLst>
            <pc:docMk/>
            <pc:sldMk cId="2305822495" sldId="411"/>
            <ac:cxnSpMk id="70" creationId="{E17F9D18-11C5-4876-89CE-DFAB5D432FFF}"/>
          </ac:cxnSpMkLst>
        </pc:cxnChg>
        <pc:cxnChg chg="del">
          <ac:chgData name="Syphax Ait oubelli" userId="ecf726b1934da71b" providerId="LiveId" clId="{B71F60E7-0DDB-42E6-818B-77B87849ADF3}" dt="2021-08-29T01:35:27.984" v="4109" actId="21"/>
          <ac:cxnSpMkLst>
            <pc:docMk/>
            <pc:sldMk cId="2305822495" sldId="411"/>
            <ac:cxnSpMk id="71" creationId="{59E02420-CB7F-4991-99CB-3A8219E8A88F}"/>
          </ac:cxnSpMkLst>
        </pc:cxnChg>
        <pc:cxnChg chg="del">
          <ac:chgData name="Syphax Ait oubelli" userId="ecf726b1934da71b" providerId="LiveId" clId="{B71F60E7-0DDB-42E6-818B-77B87849ADF3}" dt="2021-08-29T01:35:27.984" v="4109" actId="21"/>
          <ac:cxnSpMkLst>
            <pc:docMk/>
            <pc:sldMk cId="2305822495" sldId="411"/>
            <ac:cxnSpMk id="72" creationId="{4E028DEF-FCFA-4CA7-8465-8A43A11CD9CA}"/>
          </ac:cxnSpMkLst>
        </pc:cxnChg>
      </pc:sldChg>
      <pc:sldChg chg="del">
        <pc:chgData name="Syphax Ait oubelli" userId="ecf726b1934da71b" providerId="LiveId" clId="{B71F60E7-0DDB-42E6-818B-77B87849ADF3}" dt="2021-08-28T18:08:13.376" v="0" actId="47"/>
        <pc:sldMkLst>
          <pc:docMk/>
          <pc:sldMk cId="4071030118" sldId="411"/>
        </pc:sldMkLst>
      </pc:sldChg>
      <pc:sldChg chg="addSp delSp modSp add mod">
        <pc:chgData name="Syphax Ait oubelli" userId="ecf726b1934da71b" providerId="LiveId" clId="{B71F60E7-0DDB-42E6-818B-77B87849ADF3}" dt="2021-08-29T01:40:53.228" v="4206" actId="207"/>
        <pc:sldMkLst>
          <pc:docMk/>
          <pc:sldMk cId="1690129706" sldId="412"/>
        </pc:sldMkLst>
        <pc:spChg chg="mod">
          <ac:chgData name="Syphax Ait oubelli" userId="ecf726b1934da71b" providerId="LiveId" clId="{B71F60E7-0DDB-42E6-818B-77B87849ADF3}" dt="2021-08-29T01:40:53.228" v="4206" actId="207"/>
          <ac:spMkLst>
            <pc:docMk/>
            <pc:sldMk cId="1690129706" sldId="412"/>
            <ac:spMk id="188" creationId="{C1E83028-1C66-4FC3-9F42-EBF4CE779EC5}"/>
          </ac:spMkLst>
        </pc:spChg>
        <pc:spChg chg="mod">
          <ac:chgData name="Syphax Ait oubelli" userId="ecf726b1934da71b" providerId="LiveId" clId="{B71F60E7-0DDB-42E6-818B-77B87849ADF3}" dt="2021-08-29T01:35:45.308" v="4116" actId="207"/>
          <ac:spMkLst>
            <pc:docMk/>
            <pc:sldMk cId="1690129706" sldId="412"/>
            <ac:spMk id="209" creationId="{823F310C-EA03-4ECC-A159-C03445418C93}"/>
          </ac:spMkLst>
        </pc:spChg>
        <pc:cxnChg chg="add mod">
          <ac:chgData name="Syphax Ait oubelli" userId="ecf726b1934da71b" providerId="LiveId" clId="{B71F60E7-0DDB-42E6-818B-77B87849ADF3}" dt="2021-08-29T01:35:36.903" v="4113" actId="1076"/>
          <ac:cxnSpMkLst>
            <pc:docMk/>
            <pc:sldMk cId="1690129706" sldId="412"/>
            <ac:cxnSpMk id="70" creationId="{0505DA38-FAFE-4670-B250-A694D4B5D11A}"/>
          </ac:cxnSpMkLst>
        </pc:cxnChg>
        <pc:cxnChg chg="add del mod">
          <ac:chgData name="Syphax Ait oubelli" userId="ecf726b1934da71b" providerId="LiveId" clId="{B71F60E7-0DDB-42E6-818B-77B87849ADF3}" dt="2021-08-29T01:35:41.221" v="4114" actId="478"/>
          <ac:cxnSpMkLst>
            <pc:docMk/>
            <pc:sldMk cId="1690129706" sldId="412"/>
            <ac:cxnSpMk id="71" creationId="{30065B79-883C-42AC-AD1A-1CA2FB877B24}"/>
          </ac:cxnSpMkLst>
        </pc:cxnChg>
        <pc:cxnChg chg="add del mod">
          <ac:chgData name="Syphax Ait oubelli" userId="ecf726b1934da71b" providerId="LiveId" clId="{B71F60E7-0DDB-42E6-818B-77B87849ADF3}" dt="2021-08-29T01:35:41.221" v="4114" actId="478"/>
          <ac:cxnSpMkLst>
            <pc:docMk/>
            <pc:sldMk cId="1690129706" sldId="412"/>
            <ac:cxnSpMk id="72" creationId="{1A075210-484D-4399-AB15-22C42903690A}"/>
          </ac:cxnSpMkLst>
        </pc:cxnChg>
      </pc:sldChg>
      <pc:sldChg chg="del">
        <pc:chgData name="Syphax Ait oubelli" userId="ecf726b1934da71b" providerId="LiveId" clId="{B71F60E7-0DDB-42E6-818B-77B87849ADF3}" dt="2021-08-28T18:08:13.376" v="0" actId="47"/>
        <pc:sldMkLst>
          <pc:docMk/>
          <pc:sldMk cId="4197438526" sldId="412"/>
        </pc:sldMkLst>
      </pc:sldChg>
      <pc:sldChg chg="del">
        <pc:chgData name="Syphax Ait oubelli" userId="ecf726b1934da71b" providerId="LiveId" clId="{B71F60E7-0DDB-42E6-818B-77B87849ADF3}" dt="2021-08-28T18:08:13.376" v="0" actId="47"/>
        <pc:sldMkLst>
          <pc:docMk/>
          <pc:sldMk cId="511698399" sldId="413"/>
        </pc:sldMkLst>
      </pc:sldChg>
      <pc:sldChg chg="delSp modSp add mod">
        <pc:chgData name="Syphax Ait oubelli" userId="ecf726b1934da71b" providerId="LiveId" clId="{B71F60E7-0DDB-42E6-818B-77B87849ADF3}" dt="2021-08-29T01:36:04.003" v="4122" actId="207"/>
        <pc:sldMkLst>
          <pc:docMk/>
          <pc:sldMk cId="1798959913" sldId="413"/>
        </pc:sldMkLst>
        <pc:spChg chg="mod">
          <ac:chgData name="Syphax Ait oubelli" userId="ecf726b1934da71b" providerId="LiveId" clId="{B71F60E7-0DDB-42E6-818B-77B87849ADF3}" dt="2021-08-29T01:35:50.579" v="4118" actId="108"/>
          <ac:spMkLst>
            <pc:docMk/>
            <pc:sldMk cId="1798959913" sldId="413"/>
            <ac:spMk id="209" creationId="{823F310C-EA03-4ECC-A159-C03445418C93}"/>
          </ac:spMkLst>
        </pc:spChg>
        <pc:spChg chg="mod">
          <ac:chgData name="Syphax Ait oubelli" userId="ecf726b1934da71b" providerId="LiveId" clId="{B71F60E7-0DDB-42E6-818B-77B87849ADF3}" dt="2021-08-29T01:36:04.003" v="4122" actId="207"/>
          <ac:spMkLst>
            <pc:docMk/>
            <pc:sldMk cId="1798959913" sldId="413"/>
            <ac:spMk id="212" creationId="{F47DEFCA-9DAE-4B61-A8A5-6AAC8E844BE3}"/>
          </ac:spMkLst>
        </pc:spChg>
        <pc:spChg chg="mod">
          <ac:chgData name="Syphax Ait oubelli" userId="ecf726b1934da71b" providerId="LiveId" clId="{B71F60E7-0DDB-42E6-818B-77B87849ADF3}" dt="2021-08-29T01:36:01.680" v="4121" actId="207"/>
          <ac:spMkLst>
            <pc:docMk/>
            <pc:sldMk cId="1798959913" sldId="413"/>
            <ac:spMk id="306" creationId="{A666FBE1-BE55-4331-A6D5-D4D939B897E6}"/>
          </ac:spMkLst>
        </pc:spChg>
        <pc:spChg chg="mod">
          <ac:chgData name="Syphax Ait oubelli" userId="ecf726b1934da71b" providerId="LiveId" clId="{B71F60E7-0DDB-42E6-818B-77B87849ADF3}" dt="2021-08-29T01:35:57.085" v="4120" actId="207"/>
          <ac:spMkLst>
            <pc:docMk/>
            <pc:sldMk cId="1798959913" sldId="413"/>
            <ac:spMk id="312" creationId="{B95BC32A-13E6-4F72-AB8C-5933F1B5D2ED}"/>
          </ac:spMkLst>
        </pc:spChg>
        <pc:spChg chg="mod">
          <ac:chgData name="Syphax Ait oubelli" userId="ecf726b1934da71b" providerId="LiveId" clId="{B71F60E7-0DDB-42E6-818B-77B87849ADF3}" dt="2021-08-29T01:36:01.680" v="4121" actId="207"/>
          <ac:spMkLst>
            <pc:docMk/>
            <pc:sldMk cId="1798959913" sldId="413"/>
            <ac:spMk id="313" creationId="{7B7EB77E-8779-4BD0-9956-3972F546B715}"/>
          </ac:spMkLst>
        </pc:spChg>
        <pc:cxnChg chg="del">
          <ac:chgData name="Syphax Ait oubelli" userId="ecf726b1934da71b" providerId="LiveId" clId="{B71F60E7-0DDB-42E6-818B-77B87849ADF3}" dt="2021-08-29T01:35:53.789" v="4119" actId="478"/>
          <ac:cxnSpMkLst>
            <pc:docMk/>
            <pc:sldMk cId="1798959913" sldId="413"/>
            <ac:cxnSpMk id="70" creationId="{0505DA38-FAFE-4670-B250-A694D4B5D11A}"/>
          </ac:cxnSpMkLst>
        </pc:cxnChg>
      </pc:sldChg>
      <pc:sldChg chg="addSp modSp add mod">
        <pc:chgData name="Syphax Ait oubelli" userId="ecf726b1934da71b" providerId="LiveId" clId="{B71F60E7-0DDB-42E6-818B-77B87849ADF3}" dt="2021-08-29T01:41:02.451" v="4209" actId="207"/>
        <pc:sldMkLst>
          <pc:docMk/>
          <pc:sldMk cId="44324475" sldId="414"/>
        </pc:sldMkLst>
        <pc:spChg chg="mod">
          <ac:chgData name="Syphax Ait oubelli" userId="ecf726b1934da71b" providerId="LiveId" clId="{B71F60E7-0DDB-42E6-818B-77B87849ADF3}" dt="2021-08-29T01:41:02.451" v="4209" actId="207"/>
          <ac:spMkLst>
            <pc:docMk/>
            <pc:sldMk cId="44324475" sldId="414"/>
            <ac:spMk id="191" creationId="{AE1D04B7-9B73-4368-BAE6-27FAF2046E86}"/>
          </ac:spMkLst>
        </pc:spChg>
        <pc:spChg chg="mod">
          <ac:chgData name="Syphax Ait oubelli" userId="ecf726b1934da71b" providerId="LiveId" clId="{B71F60E7-0DDB-42E6-818B-77B87849ADF3}" dt="2021-08-29T01:41:02.451" v="4209" actId="207"/>
          <ac:spMkLst>
            <pc:docMk/>
            <pc:sldMk cId="44324475" sldId="414"/>
            <ac:spMk id="194" creationId="{B574117C-A116-4731-B0F0-AADDAE1DACB4}"/>
          </ac:spMkLst>
        </pc:spChg>
        <pc:spChg chg="mod">
          <ac:chgData name="Syphax Ait oubelli" userId="ecf726b1934da71b" providerId="LiveId" clId="{B71F60E7-0DDB-42E6-818B-77B87849ADF3}" dt="2021-08-29T01:40:58.910" v="4208" actId="207"/>
          <ac:spMkLst>
            <pc:docMk/>
            <pc:sldMk cId="44324475" sldId="414"/>
            <ac:spMk id="209" creationId="{823F310C-EA03-4ECC-A159-C03445418C93}"/>
          </ac:spMkLst>
        </pc:spChg>
        <pc:spChg chg="mod">
          <ac:chgData name="Syphax Ait oubelli" userId="ecf726b1934da71b" providerId="LiveId" clId="{B71F60E7-0DDB-42E6-818B-77B87849ADF3}" dt="2021-08-29T01:36:20.656" v="4128" actId="207"/>
          <ac:spMkLst>
            <pc:docMk/>
            <pc:sldMk cId="44324475" sldId="414"/>
            <ac:spMk id="212" creationId="{F47DEFCA-9DAE-4B61-A8A5-6AAC8E844BE3}"/>
          </ac:spMkLst>
        </pc:spChg>
        <pc:cxnChg chg="add mod">
          <ac:chgData name="Syphax Ait oubelli" userId="ecf726b1934da71b" providerId="LiveId" clId="{B71F60E7-0DDB-42E6-818B-77B87849ADF3}" dt="2021-08-29T01:36:13.868" v="4126" actId="1076"/>
          <ac:cxnSpMkLst>
            <pc:docMk/>
            <pc:sldMk cId="44324475" sldId="414"/>
            <ac:cxnSpMk id="70" creationId="{20B6E5D9-8695-4213-9442-E3BA8F2F10CC}"/>
          </ac:cxnSpMkLst>
        </pc:cxnChg>
        <pc:cxnChg chg="add mod">
          <ac:chgData name="Syphax Ait oubelli" userId="ecf726b1934da71b" providerId="LiveId" clId="{B71F60E7-0DDB-42E6-818B-77B87849ADF3}" dt="2021-08-29T01:36:13.868" v="4126" actId="1076"/>
          <ac:cxnSpMkLst>
            <pc:docMk/>
            <pc:sldMk cId="44324475" sldId="414"/>
            <ac:cxnSpMk id="71" creationId="{3ED135F2-180B-475E-873A-CB5066734C11}"/>
          </ac:cxnSpMkLst>
        </pc:cxnChg>
        <pc:cxnChg chg="add mod">
          <ac:chgData name="Syphax Ait oubelli" userId="ecf726b1934da71b" providerId="LiveId" clId="{B71F60E7-0DDB-42E6-818B-77B87849ADF3}" dt="2021-08-29T01:36:13.868" v="4126" actId="1076"/>
          <ac:cxnSpMkLst>
            <pc:docMk/>
            <pc:sldMk cId="44324475" sldId="414"/>
            <ac:cxnSpMk id="72" creationId="{A5872A4B-F3B2-4B0B-B869-6A010DCD6397}"/>
          </ac:cxnSpMkLst>
        </pc:cxnChg>
      </pc:sldChg>
      <pc:sldChg chg="del">
        <pc:chgData name="Syphax Ait oubelli" userId="ecf726b1934da71b" providerId="LiveId" clId="{B71F60E7-0DDB-42E6-818B-77B87849ADF3}" dt="2021-08-28T18:08:13.376" v="0" actId="47"/>
        <pc:sldMkLst>
          <pc:docMk/>
          <pc:sldMk cId="4070211023" sldId="414"/>
        </pc:sldMkLst>
      </pc:sldChg>
      <pc:sldChg chg="del">
        <pc:chgData name="Syphax Ait oubelli" userId="ecf726b1934da71b" providerId="LiveId" clId="{B71F60E7-0DDB-42E6-818B-77B87849ADF3}" dt="2021-08-28T18:08:13.376" v="0" actId="47"/>
        <pc:sldMkLst>
          <pc:docMk/>
          <pc:sldMk cId="775378018" sldId="415"/>
        </pc:sldMkLst>
      </pc:sldChg>
      <pc:sldChg chg="delSp modSp add mod">
        <pc:chgData name="Syphax Ait oubelli" userId="ecf726b1934da71b" providerId="LiveId" clId="{B71F60E7-0DDB-42E6-818B-77B87849ADF3}" dt="2021-08-29T01:36:47.773" v="4135" actId="21"/>
        <pc:sldMkLst>
          <pc:docMk/>
          <pc:sldMk cId="3123894886" sldId="415"/>
        </pc:sldMkLst>
        <pc:spChg chg="mod">
          <ac:chgData name="Syphax Ait oubelli" userId="ecf726b1934da71b" providerId="LiveId" clId="{B71F60E7-0DDB-42E6-818B-77B87849ADF3}" dt="2021-08-29T01:36:28.611" v="4130" actId="108"/>
          <ac:spMkLst>
            <pc:docMk/>
            <pc:sldMk cId="3123894886" sldId="415"/>
            <ac:spMk id="212" creationId="{F47DEFCA-9DAE-4B61-A8A5-6AAC8E844BE3}"/>
          </ac:spMkLst>
        </pc:spChg>
        <pc:spChg chg="mod">
          <ac:chgData name="Syphax Ait oubelli" userId="ecf726b1934da71b" providerId="LiveId" clId="{B71F60E7-0DDB-42E6-818B-77B87849ADF3}" dt="2021-08-29T01:36:34.952" v="4131" actId="207"/>
          <ac:spMkLst>
            <pc:docMk/>
            <pc:sldMk cId="3123894886" sldId="415"/>
            <ac:spMk id="215" creationId="{F7520A70-3D25-4E6C-8905-7F5C164172D0}"/>
          </ac:spMkLst>
        </pc:spChg>
        <pc:spChg chg="mod">
          <ac:chgData name="Syphax Ait oubelli" userId="ecf726b1934da71b" providerId="LiveId" clId="{B71F60E7-0DDB-42E6-818B-77B87849ADF3}" dt="2021-08-29T01:36:39.355" v="4133" actId="207"/>
          <ac:spMkLst>
            <pc:docMk/>
            <pc:sldMk cId="3123894886" sldId="415"/>
            <ac:spMk id="313" creationId="{7B7EB77E-8779-4BD0-9956-3972F546B715}"/>
          </ac:spMkLst>
        </pc:spChg>
        <pc:spChg chg="mod">
          <ac:chgData name="Syphax Ait oubelli" userId="ecf726b1934da71b" providerId="LiveId" clId="{B71F60E7-0DDB-42E6-818B-77B87849ADF3}" dt="2021-08-29T01:36:42.431" v="4134" actId="207"/>
          <ac:spMkLst>
            <pc:docMk/>
            <pc:sldMk cId="3123894886" sldId="415"/>
            <ac:spMk id="314" creationId="{C51A6BF3-50B1-4F45-A248-CDED7C18995C}"/>
          </ac:spMkLst>
        </pc:spChg>
        <pc:cxnChg chg="del">
          <ac:chgData name="Syphax Ait oubelli" userId="ecf726b1934da71b" providerId="LiveId" clId="{B71F60E7-0DDB-42E6-818B-77B87849ADF3}" dt="2021-08-29T01:36:47.773" v="4135" actId="21"/>
          <ac:cxnSpMkLst>
            <pc:docMk/>
            <pc:sldMk cId="3123894886" sldId="415"/>
            <ac:cxnSpMk id="70" creationId="{20B6E5D9-8695-4213-9442-E3BA8F2F10CC}"/>
          </ac:cxnSpMkLst>
        </pc:cxnChg>
        <pc:cxnChg chg="del">
          <ac:chgData name="Syphax Ait oubelli" userId="ecf726b1934da71b" providerId="LiveId" clId="{B71F60E7-0DDB-42E6-818B-77B87849ADF3}" dt="2021-08-29T01:36:47.773" v="4135" actId="21"/>
          <ac:cxnSpMkLst>
            <pc:docMk/>
            <pc:sldMk cId="3123894886" sldId="415"/>
            <ac:cxnSpMk id="71" creationId="{3ED135F2-180B-475E-873A-CB5066734C11}"/>
          </ac:cxnSpMkLst>
        </pc:cxnChg>
        <pc:cxnChg chg="del">
          <ac:chgData name="Syphax Ait oubelli" userId="ecf726b1934da71b" providerId="LiveId" clId="{B71F60E7-0DDB-42E6-818B-77B87849ADF3}" dt="2021-08-29T01:36:47.773" v="4135" actId="21"/>
          <ac:cxnSpMkLst>
            <pc:docMk/>
            <pc:sldMk cId="3123894886" sldId="415"/>
            <ac:cxnSpMk id="72" creationId="{A5872A4B-F3B2-4B0B-B869-6A010DCD6397}"/>
          </ac:cxnSpMkLst>
        </pc:cxnChg>
      </pc:sldChg>
      <pc:sldChg chg="addSp modSp add mod">
        <pc:chgData name="Syphax Ait oubelli" userId="ecf726b1934da71b" providerId="LiveId" clId="{B71F60E7-0DDB-42E6-818B-77B87849ADF3}" dt="2021-08-29T01:41:14.647" v="4215" actId="207"/>
        <pc:sldMkLst>
          <pc:docMk/>
          <pc:sldMk cId="231376921" sldId="416"/>
        </pc:sldMkLst>
        <pc:spChg chg="mod">
          <ac:chgData name="Syphax Ait oubelli" userId="ecf726b1934da71b" providerId="LiveId" clId="{B71F60E7-0DDB-42E6-818B-77B87849ADF3}" dt="2021-08-29T01:41:14.647" v="4215" actId="207"/>
          <ac:spMkLst>
            <pc:docMk/>
            <pc:sldMk cId="231376921" sldId="416"/>
            <ac:spMk id="194" creationId="{B574117C-A116-4731-B0F0-AADDAE1DACB4}"/>
          </ac:spMkLst>
        </pc:spChg>
        <pc:spChg chg="mod">
          <ac:chgData name="Syphax Ait oubelli" userId="ecf726b1934da71b" providerId="LiveId" clId="{B71F60E7-0DDB-42E6-818B-77B87849ADF3}" dt="2021-08-29T01:41:14.647" v="4215" actId="207"/>
          <ac:spMkLst>
            <pc:docMk/>
            <pc:sldMk cId="231376921" sldId="416"/>
            <ac:spMk id="197" creationId="{A0927E0A-8A3F-4FF1-B25D-61F4280946F5}"/>
          </ac:spMkLst>
        </pc:spChg>
        <pc:spChg chg="mod">
          <ac:chgData name="Syphax Ait oubelli" userId="ecf726b1934da71b" providerId="LiveId" clId="{B71F60E7-0DDB-42E6-818B-77B87849ADF3}" dt="2021-08-29T01:41:09.024" v="4211" actId="207"/>
          <ac:spMkLst>
            <pc:docMk/>
            <pc:sldMk cId="231376921" sldId="416"/>
            <ac:spMk id="212" creationId="{F47DEFCA-9DAE-4B61-A8A5-6AAC8E844BE3}"/>
          </ac:spMkLst>
        </pc:spChg>
        <pc:spChg chg="mod">
          <ac:chgData name="Syphax Ait oubelli" userId="ecf726b1934da71b" providerId="LiveId" clId="{B71F60E7-0DDB-42E6-818B-77B87849ADF3}" dt="2021-08-29T01:36:59.278" v="4140" actId="207"/>
          <ac:spMkLst>
            <pc:docMk/>
            <pc:sldMk cId="231376921" sldId="416"/>
            <ac:spMk id="215" creationId="{F7520A70-3D25-4E6C-8905-7F5C164172D0}"/>
          </ac:spMkLst>
        </pc:spChg>
        <pc:cxnChg chg="add mod">
          <ac:chgData name="Syphax Ait oubelli" userId="ecf726b1934da71b" providerId="LiveId" clId="{B71F60E7-0DDB-42E6-818B-77B87849ADF3}" dt="2021-08-29T01:36:52.404" v="4138" actId="1076"/>
          <ac:cxnSpMkLst>
            <pc:docMk/>
            <pc:sldMk cId="231376921" sldId="416"/>
            <ac:cxnSpMk id="70" creationId="{9E9C3F90-EAF3-4215-8991-CEB282876B00}"/>
          </ac:cxnSpMkLst>
        </pc:cxnChg>
        <pc:cxnChg chg="add mod">
          <ac:chgData name="Syphax Ait oubelli" userId="ecf726b1934da71b" providerId="LiveId" clId="{B71F60E7-0DDB-42E6-818B-77B87849ADF3}" dt="2021-08-29T01:36:52.404" v="4138" actId="1076"/>
          <ac:cxnSpMkLst>
            <pc:docMk/>
            <pc:sldMk cId="231376921" sldId="416"/>
            <ac:cxnSpMk id="71" creationId="{D1EE7FC6-A780-41DF-9B7B-8572C7FE4FA5}"/>
          </ac:cxnSpMkLst>
        </pc:cxnChg>
        <pc:cxnChg chg="add mod">
          <ac:chgData name="Syphax Ait oubelli" userId="ecf726b1934da71b" providerId="LiveId" clId="{B71F60E7-0DDB-42E6-818B-77B87849ADF3}" dt="2021-08-29T01:36:52.404" v="4138" actId="1076"/>
          <ac:cxnSpMkLst>
            <pc:docMk/>
            <pc:sldMk cId="231376921" sldId="416"/>
            <ac:cxnSpMk id="72" creationId="{B000F83A-B003-436D-BE29-48225B869E84}"/>
          </ac:cxnSpMkLst>
        </pc:cxnChg>
      </pc:sldChg>
      <pc:sldChg chg="del">
        <pc:chgData name="Syphax Ait oubelli" userId="ecf726b1934da71b" providerId="LiveId" clId="{B71F60E7-0DDB-42E6-818B-77B87849ADF3}" dt="2021-08-28T18:08:13.376" v="0" actId="47"/>
        <pc:sldMkLst>
          <pc:docMk/>
          <pc:sldMk cId="3588351567" sldId="416"/>
        </pc:sldMkLst>
      </pc:sldChg>
      <pc:sldChg chg="delSp modSp add mod">
        <pc:chgData name="Syphax Ait oubelli" userId="ecf726b1934da71b" providerId="LiveId" clId="{B71F60E7-0DDB-42E6-818B-77B87849ADF3}" dt="2021-08-29T01:37:17.456" v="4146" actId="207"/>
        <pc:sldMkLst>
          <pc:docMk/>
          <pc:sldMk cId="1247201580" sldId="417"/>
        </pc:sldMkLst>
        <pc:spChg chg="mod">
          <ac:chgData name="Syphax Ait oubelli" userId="ecf726b1934da71b" providerId="LiveId" clId="{B71F60E7-0DDB-42E6-818B-77B87849ADF3}" dt="2021-08-29T01:37:04.953" v="4142" actId="108"/>
          <ac:spMkLst>
            <pc:docMk/>
            <pc:sldMk cId="1247201580" sldId="417"/>
            <ac:spMk id="215" creationId="{F7520A70-3D25-4E6C-8905-7F5C164172D0}"/>
          </ac:spMkLst>
        </pc:spChg>
        <pc:spChg chg="mod">
          <ac:chgData name="Syphax Ait oubelli" userId="ecf726b1934da71b" providerId="LiveId" clId="{B71F60E7-0DDB-42E6-818B-77B87849ADF3}" dt="2021-08-29T01:37:17.456" v="4146" actId="207"/>
          <ac:spMkLst>
            <pc:docMk/>
            <pc:sldMk cId="1247201580" sldId="417"/>
            <ac:spMk id="218" creationId="{15BAA4E1-4413-4313-82E2-CD7872C13CFA}"/>
          </ac:spMkLst>
        </pc:spChg>
        <pc:spChg chg="mod">
          <ac:chgData name="Syphax Ait oubelli" userId="ecf726b1934da71b" providerId="LiveId" clId="{B71F60E7-0DDB-42E6-818B-77B87849ADF3}" dt="2021-08-29T01:37:11.508" v="4144" actId="207"/>
          <ac:spMkLst>
            <pc:docMk/>
            <pc:sldMk cId="1247201580" sldId="417"/>
            <ac:spMk id="314" creationId="{C51A6BF3-50B1-4F45-A248-CDED7C18995C}"/>
          </ac:spMkLst>
        </pc:spChg>
        <pc:spChg chg="mod">
          <ac:chgData name="Syphax Ait oubelli" userId="ecf726b1934da71b" providerId="LiveId" clId="{B71F60E7-0DDB-42E6-818B-77B87849ADF3}" dt="2021-08-29T01:37:15.126" v="4145" actId="207"/>
          <ac:spMkLst>
            <pc:docMk/>
            <pc:sldMk cId="1247201580" sldId="417"/>
            <ac:spMk id="315" creationId="{EF5E36FA-BC28-4B5C-A545-2953CAC524EF}"/>
          </ac:spMkLst>
        </pc:spChg>
        <pc:cxnChg chg="del">
          <ac:chgData name="Syphax Ait oubelli" userId="ecf726b1934da71b" providerId="LiveId" clId="{B71F60E7-0DDB-42E6-818B-77B87849ADF3}" dt="2021-08-29T01:37:08.562" v="4143" actId="21"/>
          <ac:cxnSpMkLst>
            <pc:docMk/>
            <pc:sldMk cId="1247201580" sldId="417"/>
            <ac:cxnSpMk id="70" creationId="{9E9C3F90-EAF3-4215-8991-CEB282876B00}"/>
          </ac:cxnSpMkLst>
        </pc:cxnChg>
        <pc:cxnChg chg="del">
          <ac:chgData name="Syphax Ait oubelli" userId="ecf726b1934da71b" providerId="LiveId" clId="{B71F60E7-0DDB-42E6-818B-77B87849ADF3}" dt="2021-08-29T01:37:08.562" v="4143" actId="21"/>
          <ac:cxnSpMkLst>
            <pc:docMk/>
            <pc:sldMk cId="1247201580" sldId="417"/>
            <ac:cxnSpMk id="71" creationId="{D1EE7FC6-A780-41DF-9B7B-8572C7FE4FA5}"/>
          </ac:cxnSpMkLst>
        </pc:cxnChg>
        <pc:cxnChg chg="del">
          <ac:chgData name="Syphax Ait oubelli" userId="ecf726b1934da71b" providerId="LiveId" clId="{B71F60E7-0DDB-42E6-818B-77B87849ADF3}" dt="2021-08-29T01:37:08.562" v="4143" actId="21"/>
          <ac:cxnSpMkLst>
            <pc:docMk/>
            <pc:sldMk cId="1247201580" sldId="417"/>
            <ac:cxnSpMk id="72" creationId="{B000F83A-B003-436D-BE29-48225B869E84}"/>
          </ac:cxnSpMkLst>
        </pc:cxnChg>
      </pc:sldChg>
      <pc:sldChg chg="addSp modSp add mod">
        <pc:chgData name="Syphax Ait oubelli" userId="ecf726b1934da71b" providerId="LiveId" clId="{B71F60E7-0DDB-42E6-818B-77B87849ADF3}" dt="2021-08-29T01:41:24.336" v="4218" actId="207"/>
        <pc:sldMkLst>
          <pc:docMk/>
          <pc:sldMk cId="3540045850" sldId="418"/>
        </pc:sldMkLst>
        <pc:spChg chg="mod">
          <ac:chgData name="Syphax Ait oubelli" userId="ecf726b1934da71b" providerId="LiveId" clId="{B71F60E7-0DDB-42E6-818B-77B87849ADF3}" dt="2021-08-29T01:41:24.336" v="4218" actId="207"/>
          <ac:spMkLst>
            <pc:docMk/>
            <pc:sldMk cId="3540045850" sldId="418"/>
            <ac:spMk id="197" creationId="{A0927E0A-8A3F-4FF1-B25D-61F4280946F5}"/>
          </ac:spMkLst>
        </pc:spChg>
        <pc:spChg chg="mod">
          <ac:chgData name="Syphax Ait oubelli" userId="ecf726b1934da71b" providerId="LiveId" clId="{B71F60E7-0DDB-42E6-818B-77B87849ADF3}" dt="2021-08-29T01:41:24.336" v="4218" actId="207"/>
          <ac:spMkLst>
            <pc:docMk/>
            <pc:sldMk cId="3540045850" sldId="418"/>
            <ac:spMk id="200" creationId="{22A21A7F-9FBD-41C3-ADF8-BD92B53C8922}"/>
          </ac:spMkLst>
        </pc:spChg>
        <pc:spChg chg="mod">
          <ac:chgData name="Syphax Ait oubelli" userId="ecf726b1934da71b" providerId="LiveId" clId="{B71F60E7-0DDB-42E6-818B-77B87849ADF3}" dt="2021-08-29T01:41:21.415" v="4217" actId="207"/>
          <ac:spMkLst>
            <pc:docMk/>
            <pc:sldMk cId="3540045850" sldId="418"/>
            <ac:spMk id="215" creationId="{F7520A70-3D25-4E6C-8905-7F5C164172D0}"/>
          </ac:spMkLst>
        </pc:spChg>
        <pc:spChg chg="mod">
          <ac:chgData name="Syphax Ait oubelli" userId="ecf726b1934da71b" providerId="LiveId" clId="{B71F60E7-0DDB-42E6-818B-77B87849ADF3}" dt="2021-08-29T01:37:30.024" v="4152" actId="207"/>
          <ac:spMkLst>
            <pc:docMk/>
            <pc:sldMk cId="3540045850" sldId="418"/>
            <ac:spMk id="218" creationId="{15BAA4E1-4413-4313-82E2-CD7872C13CFA}"/>
          </ac:spMkLst>
        </pc:spChg>
        <pc:cxnChg chg="add mod">
          <ac:chgData name="Syphax Ait oubelli" userId="ecf726b1934da71b" providerId="LiveId" clId="{B71F60E7-0DDB-42E6-818B-77B87849ADF3}" dt="2021-08-29T01:37:26.390" v="4150" actId="1076"/>
          <ac:cxnSpMkLst>
            <pc:docMk/>
            <pc:sldMk cId="3540045850" sldId="418"/>
            <ac:cxnSpMk id="70" creationId="{CB6068A7-8DD6-407E-B372-9AB5AEA698F3}"/>
          </ac:cxnSpMkLst>
        </pc:cxnChg>
        <pc:cxnChg chg="add mod">
          <ac:chgData name="Syphax Ait oubelli" userId="ecf726b1934da71b" providerId="LiveId" clId="{B71F60E7-0DDB-42E6-818B-77B87849ADF3}" dt="2021-08-29T01:37:26.390" v="4150" actId="1076"/>
          <ac:cxnSpMkLst>
            <pc:docMk/>
            <pc:sldMk cId="3540045850" sldId="418"/>
            <ac:cxnSpMk id="71" creationId="{86477596-8341-438D-AC4A-DA66194C8112}"/>
          </ac:cxnSpMkLst>
        </pc:cxnChg>
        <pc:cxnChg chg="add mod">
          <ac:chgData name="Syphax Ait oubelli" userId="ecf726b1934da71b" providerId="LiveId" clId="{B71F60E7-0DDB-42E6-818B-77B87849ADF3}" dt="2021-08-29T01:37:26.390" v="4150" actId="1076"/>
          <ac:cxnSpMkLst>
            <pc:docMk/>
            <pc:sldMk cId="3540045850" sldId="418"/>
            <ac:cxnSpMk id="72" creationId="{ADCB78A1-A05A-4C73-91B0-68A5E06CD4E6}"/>
          </ac:cxnSpMkLst>
        </pc:cxnChg>
      </pc:sldChg>
      <pc:sldChg chg="del">
        <pc:chgData name="Syphax Ait oubelli" userId="ecf726b1934da71b" providerId="LiveId" clId="{B71F60E7-0DDB-42E6-818B-77B87849ADF3}" dt="2021-08-28T18:08:13.376" v="0" actId="47"/>
        <pc:sldMkLst>
          <pc:docMk/>
          <pc:sldMk cId="2878249349" sldId="419"/>
        </pc:sldMkLst>
      </pc:sldChg>
      <pc:sldChg chg="delSp modSp add mod modAnim">
        <pc:chgData name="Syphax Ait oubelli" userId="ecf726b1934da71b" providerId="LiveId" clId="{B71F60E7-0DDB-42E6-818B-77B87849ADF3}" dt="2021-08-29T01:39:14.881" v="4182"/>
        <pc:sldMkLst>
          <pc:docMk/>
          <pc:sldMk cId="3279025273" sldId="419"/>
        </pc:sldMkLst>
        <pc:spChg chg="mod">
          <ac:chgData name="Syphax Ait oubelli" userId="ecf726b1934da71b" providerId="LiveId" clId="{B71F60E7-0DDB-42E6-818B-77B87849ADF3}" dt="2021-08-29T01:37:50.051" v="4155" actId="108"/>
          <ac:spMkLst>
            <pc:docMk/>
            <pc:sldMk cId="3279025273" sldId="419"/>
            <ac:spMk id="218" creationId="{15BAA4E1-4413-4313-82E2-CD7872C13CFA}"/>
          </ac:spMkLst>
        </pc:spChg>
        <pc:spChg chg="mod">
          <ac:chgData name="Syphax Ait oubelli" userId="ecf726b1934da71b" providerId="LiveId" clId="{B71F60E7-0DDB-42E6-818B-77B87849ADF3}" dt="2021-08-29T01:39:03.140" v="4178" actId="207"/>
          <ac:spMkLst>
            <pc:docMk/>
            <pc:sldMk cId="3279025273" sldId="419"/>
            <ac:spMk id="224" creationId="{6BC1F658-2952-4F03-9E63-C4F21EE1D4B9}"/>
          </ac:spMkLst>
        </pc:spChg>
        <pc:spChg chg="mod">
          <ac:chgData name="Syphax Ait oubelli" userId="ecf726b1934da71b" providerId="LiveId" clId="{B71F60E7-0DDB-42E6-818B-77B87849ADF3}" dt="2021-08-29T01:39:03.140" v="4178" actId="207"/>
          <ac:spMkLst>
            <pc:docMk/>
            <pc:sldMk cId="3279025273" sldId="419"/>
            <ac:spMk id="227" creationId="{85B950A6-3BAB-4070-9FE9-405D6CDE2CC2}"/>
          </ac:spMkLst>
        </pc:spChg>
        <pc:spChg chg="mod">
          <ac:chgData name="Syphax Ait oubelli" userId="ecf726b1934da71b" providerId="LiveId" clId="{B71F60E7-0DDB-42E6-818B-77B87849ADF3}" dt="2021-08-29T01:39:03.140" v="4178" actId="207"/>
          <ac:spMkLst>
            <pc:docMk/>
            <pc:sldMk cId="3279025273" sldId="419"/>
            <ac:spMk id="230" creationId="{CC86A51F-D3B7-4FA9-8E4A-C8F885629CB4}"/>
          </ac:spMkLst>
        </pc:spChg>
        <pc:spChg chg="mod">
          <ac:chgData name="Syphax Ait oubelli" userId="ecf726b1934da71b" providerId="LiveId" clId="{B71F60E7-0DDB-42E6-818B-77B87849ADF3}" dt="2021-08-29T01:39:03.140" v="4178" actId="207"/>
          <ac:spMkLst>
            <pc:docMk/>
            <pc:sldMk cId="3279025273" sldId="419"/>
            <ac:spMk id="233" creationId="{79167EBB-6BEE-463C-8E24-A48048E75740}"/>
          </ac:spMkLst>
        </pc:spChg>
        <pc:spChg chg="mod">
          <ac:chgData name="Syphax Ait oubelli" userId="ecf726b1934da71b" providerId="LiveId" clId="{B71F60E7-0DDB-42E6-818B-77B87849ADF3}" dt="2021-08-29T01:39:03.140" v="4178" actId="207"/>
          <ac:spMkLst>
            <pc:docMk/>
            <pc:sldMk cId="3279025273" sldId="419"/>
            <ac:spMk id="236" creationId="{049DF8BD-7834-4CEA-B598-19DCF9C80698}"/>
          </ac:spMkLst>
        </pc:spChg>
        <pc:spChg chg="mod">
          <ac:chgData name="Syphax Ait oubelli" userId="ecf726b1934da71b" providerId="LiveId" clId="{B71F60E7-0DDB-42E6-818B-77B87849ADF3}" dt="2021-08-29T01:39:03.140" v="4178" actId="207"/>
          <ac:spMkLst>
            <pc:docMk/>
            <pc:sldMk cId="3279025273" sldId="419"/>
            <ac:spMk id="242" creationId="{BBDE3558-4EA0-4235-B85C-D7A00D260A68}"/>
          </ac:spMkLst>
        </pc:spChg>
        <pc:spChg chg="mod">
          <ac:chgData name="Syphax Ait oubelli" userId="ecf726b1934da71b" providerId="LiveId" clId="{B71F60E7-0DDB-42E6-818B-77B87849ADF3}" dt="2021-08-29T01:39:03.140" v="4178" actId="207"/>
          <ac:spMkLst>
            <pc:docMk/>
            <pc:sldMk cId="3279025273" sldId="419"/>
            <ac:spMk id="245" creationId="{94A33F73-6F78-469F-B13A-D270D3640834}"/>
          </ac:spMkLst>
        </pc:spChg>
        <pc:spChg chg="mod">
          <ac:chgData name="Syphax Ait oubelli" userId="ecf726b1934da71b" providerId="LiveId" clId="{B71F60E7-0DDB-42E6-818B-77B87849ADF3}" dt="2021-08-29T01:39:03.140" v="4178" actId="207"/>
          <ac:spMkLst>
            <pc:docMk/>
            <pc:sldMk cId="3279025273" sldId="419"/>
            <ac:spMk id="248" creationId="{672253C2-A0C3-4CE0-996F-7A263B894498}"/>
          </ac:spMkLst>
        </pc:spChg>
        <pc:spChg chg="mod">
          <ac:chgData name="Syphax Ait oubelli" userId="ecf726b1934da71b" providerId="LiveId" clId="{B71F60E7-0DDB-42E6-818B-77B87849ADF3}" dt="2021-08-29T01:39:03.140" v="4178" actId="207"/>
          <ac:spMkLst>
            <pc:docMk/>
            <pc:sldMk cId="3279025273" sldId="419"/>
            <ac:spMk id="251" creationId="{3BF83BB1-FBEC-4F28-92C1-1AD1C52C12D9}"/>
          </ac:spMkLst>
        </pc:spChg>
        <pc:spChg chg="mod">
          <ac:chgData name="Syphax Ait oubelli" userId="ecf726b1934da71b" providerId="LiveId" clId="{B71F60E7-0DDB-42E6-818B-77B87849ADF3}" dt="2021-08-29T01:39:03.140" v="4178" actId="207"/>
          <ac:spMkLst>
            <pc:docMk/>
            <pc:sldMk cId="3279025273" sldId="419"/>
            <ac:spMk id="254" creationId="{08740C3E-A3B5-4F91-AB44-A27E85E028AE}"/>
          </ac:spMkLst>
        </pc:spChg>
        <pc:spChg chg="mod">
          <ac:chgData name="Syphax Ait oubelli" userId="ecf726b1934da71b" providerId="LiveId" clId="{B71F60E7-0DDB-42E6-818B-77B87849ADF3}" dt="2021-08-29T01:39:03.140" v="4178" actId="207"/>
          <ac:spMkLst>
            <pc:docMk/>
            <pc:sldMk cId="3279025273" sldId="419"/>
            <ac:spMk id="260" creationId="{08729FF1-4DAE-42A3-8041-B7B0ADB85024}"/>
          </ac:spMkLst>
        </pc:spChg>
        <pc:spChg chg="mod">
          <ac:chgData name="Syphax Ait oubelli" userId="ecf726b1934da71b" providerId="LiveId" clId="{B71F60E7-0DDB-42E6-818B-77B87849ADF3}" dt="2021-08-29T01:39:03.140" v="4178" actId="207"/>
          <ac:spMkLst>
            <pc:docMk/>
            <pc:sldMk cId="3279025273" sldId="419"/>
            <ac:spMk id="263" creationId="{58C51084-112A-4C78-9D40-050F32C2E2FD}"/>
          </ac:spMkLst>
        </pc:spChg>
        <pc:spChg chg="mod">
          <ac:chgData name="Syphax Ait oubelli" userId="ecf726b1934da71b" providerId="LiveId" clId="{B71F60E7-0DDB-42E6-818B-77B87849ADF3}" dt="2021-08-29T01:39:03.140" v="4178" actId="207"/>
          <ac:spMkLst>
            <pc:docMk/>
            <pc:sldMk cId="3279025273" sldId="419"/>
            <ac:spMk id="266" creationId="{06018599-E452-4D29-88AB-6EA7E556E0B0}"/>
          </ac:spMkLst>
        </pc:spChg>
        <pc:spChg chg="mod">
          <ac:chgData name="Syphax Ait oubelli" userId="ecf726b1934da71b" providerId="LiveId" clId="{B71F60E7-0DDB-42E6-818B-77B87849ADF3}" dt="2021-08-29T01:39:03.140" v="4178" actId="207"/>
          <ac:spMkLst>
            <pc:docMk/>
            <pc:sldMk cId="3279025273" sldId="419"/>
            <ac:spMk id="269" creationId="{FB60D37E-325F-4916-8C10-75B4FB197FB6}"/>
          </ac:spMkLst>
        </pc:spChg>
        <pc:spChg chg="mod">
          <ac:chgData name="Syphax Ait oubelli" userId="ecf726b1934da71b" providerId="LiveId" clId="{B71F60E7-0DDB-42E6-818B-77B87849ADF3}" dt="2021-08-29T01:39:03.140" v="4178" actId="207"/>
          <ac:spMkLst>
            <pc:docMk/>
            <pc:sldMk cId="3279025273" sldId="419"/>
            <ac:spMk id="272" creationId="{BF5A3DF6-186B-4CEE-A3E1-CD2FB09FAA85}"/>
          </ac:spMkLst>
        </pc:spChg>
        <pc:spChg chg="mod">
          <ac:chgData name="Syphax Ait oubelli" userId="ecf726b1934da71b" providerId="LiveId" clId="{B71F60E7-0DDB-42E6-818B-77B87849ADF3}" dt="2021-08-29T01:39:03.140" v="4178" actId="207"/>
          <ac:spMkLst>
            <pc:docMk/>
            <pc:sldMk cId="3279025273" sldId="419"/>
            <ac:spMk id="278" creationId="{C76AB91D-7E05-4443-8C5A-7B54AB85B21A}"/>
          </ac:spMkLst>
        </pc:spChg>
        <pc:spChg chg="mod">
          <ac:chgData name="Syphax Ait oubelli" userId="ecf726b1934da71b" providerId="LiveId" clId="{B71F60E7-0DDB-42E6-818B-77B87849ADF3}" dt="2021-08-29T01:39:03.140" v="4178" actId="207"/>
          <ac:spMkLst>
            <pc:docMk/>
            <pc:sldMk cId="3279025273" sldId="419"/>
            <ac:spMk id="281" creationId="{EF425F51-3BE9-4C13-B21F-F79132A04DDC}"/>
          </ac:spMkLst>
        </pc:spChg>
        <pc:spChg chg="mod">
          <ac:chgData name="Syphax Ait oubelli" userId="ecf726b1934da71b" providerId="LiveId" clId="{B71F60E7-0DDB-42E6-818B-77B87849ADF3}" dt="2021-08-29T01:39:03.140" v="4178" actId="207"/>
          <ac:spMkLst>
            <pc:docMk/>
            <pc:sldMk cId="3279025273" sldId="419"/>
            <ac:spMk id="284" creationId="{9EC44E31-AC39-46A2-B82C-9980BCCA632C}"/>
          </ac:spMkLst>
        </pc:spChg>
        <pc:spChg chg="mod">
          <ac:chgData name="Syphax Ait oubelli" userId="ecf726b1934da71b" providerId="LiveId" clId="{B71F60E7-0DDB-42E6-818B-77B87849ADF3}" dt="2021-08-29T01:39:03.140" v="4178" actId="207"/>
          <ac:spMkLst>
            <pc:docMk/>
            <pc:sldMk cId="3279025273" sldId="419"/>
            <ac:spMk id="287" creationId="{59F18B1A-9966-4202-89A8-0F8AB2C3934D}"/>
          </ac:spMkLst>
        </pc:spChg>
        <pc:spChg chg="mod">
          <ac:chgData name="Syphax Ait oubelli" userId="ecf726b1934da71b" providerId="LiveId" clId="{B71F60E7-0DDB-42E6-818B-77B87849ADF3}" dt="2021-08-29T01:39:03.140" v="4178" actId="207"/>
          <ac:spMkLst>
            <pc:docMk/>
            <pc:sldMk cId="3279025273" sldId="419"/>
            <ac:spMk id="290" creationId="{1108B7CD-06F2-4724-9FF9-DFB0A24458B7}"/>
          </ac:spMkLst>
        </pc:spChg>
        <pc:spChg chg="mod">
          <ac:chgData name="Syphax Ait oubelli" userId="ecf726b1934da71b" providerId="LiveId" clId="{B71F60E7-0DDB-42E6-818B-77B87849ADF3}" dt="2021-08-29T01:37:52.866" v="4156" actId="108"/>
          <ac:spMkLst>
            <pc:docMk/>
            <pc:sldMk cId="3279025273" sldId="419"/>
            <ac:spMk id="306" creationId="{A666FBE1-BE55-4331-A6D5-D4D939B897E6}"/>
          </ac:spMkLst>
        </pc:spChg>
        <pc:spChg chg="mod">
          <ac:chgData name="Syphax Ait oubelli" userId="ecf726b1934da71b" providerId="LiveId" clId="{B71F60E7-0DDB-42E6-818B-77B87849ADF3}" dt="2021-08-29T01:37:53.416" v="4157" actId="108"/>
          <ac:spMkLst>
            <pc:docMk/>
            <pc:sldMk cId="3279025273" sldId="419"/>
            <ac:spMk id="315" creationId="{EF5E36FA-BC28-4B5C-A545-2953CAC524EF}"/>
          </ac:spMkLst>
        </pc:spChg>
        <pc:cxnChg chg="del">
          <ac:chgData name="Syphax Ait oubelli" userId="ecf726b1934da71b" providerId="LiveId" clId="{B71F60E7-0DDB-42E6-818B-77B87849ADF3}" dt="2021-08-29T01:37:47.566" v="4154" actId="478"/>
          <ac:cxnSpMkLst>
            <pc:docMk/>
            <pc:sldMk cId="3279025273" sldId="419"/>
            <ac:cxnSpMk id="70" creationId="{CB6068A7-8DD6-407E-B372-9AB5AEA698F3}"/>
          </ac:cxnSpMkLst>
        </pc:cxnChg>
        <pc:cxnChg chg="del">
          <ac:chgData name="Syphax Ait oubelli" userId="ecf726b1934da71b" providerId="LiveId" clId="{B71F60E7-0DDB-42E6-818B-77B87849ADF3}" dt="2021-08-29T01:37:47.566" v="4154" actId="478"/>
          <ac:cxnSpMkLst>
            <pc:docMk/>
            <pc:sldMk cId="3279025273" sldId="419"/>
            <ac:cxnSpMk id="71" creationId="{86477596-8341-438D-AC4A-DA66194C8112}"/>
          </ac:cxnSpMkLst>
        </pc:cxnChg>
        <pc:cxnChg chg="del">
          <ac:chgData name="Syphax Ait oubelli" userId="ecf726b1934da71b" providerId="LiveId" clId="{B71F60E7-0DDB-42E6-818B-77B87849ADF3}" dt="2021-08-29T01:37:47.566" v="4154" actId="478"/>
          <ac:cxnSpMkLst>
            <pc:docMk/>
            <pc:sldMk cId="3279025273" sldId="419"/>
            <ac:cxnSpMk id="72" creationId="{ADCB78A1-A05A-4C73-91B0-68A5E06CD4E6}"/>
          </ac:cxnSpMkLst>
        </pc:cxnChg>
      </pc:sldChg>
      <pc:sldChg chg="modSp add mod modAnim">
        <pc:chgData name="Syphax Ait oubelli" userId="ecf726b1934da71b" providerId="LiveId" clId="{B71F60E7-0DDB-42E6-818B-77B87849ADF3}" dt="2021-08-29T01:39:30.840" v="4187" actId="207"/>
        <pc:sldMkLst>
          <pc:docMk/>
          <pc:sldMk cId="2574113005" sldId="420"/>
        </pc:sldMkLst>
        <pc:spChg chg="mod">
          <ac:chgData name="Syphax Ait oubelli" userId="ecf726b1934da71b" providerId="LiveId" clId="{B71F60E7-0DDB-42E6-818B-77B87849ADF3}" dt="2021-08-29T01:39:25.912" v="4185" actId="207"/>
          <ac:spMkLst>
            <pc:docMk/>
            <pc:sldMk cId="2574113005" sldId="420"/>
            <ac:spMk id="224" creationId="{6BC1F658-2952-4F03-9E63-C4F21EE1D4B9}"/>
          </ac:spMkLst>
        </pc:spChg>
        <pc:spChg chg="mod">
          <ac:chgData name="Syphax Ait oubelli" userId="ecf726b1934da71b" providerId="LiveId" clId="{B71F60E7-0DDB-42E6-818B-77B87849ADF3}" dt="2021-08-29T01:39:25.912" v="4185" actId="207"/>
          <ac:spMkLst>
            <pc:docMk/>
            <pc:sldMk cId="2574113005" sldId="420"/>
            <ac:spMk id="227" creationId="{85B950A6-3BAB-4070-9FE9-405D6CDE2CC2}"/>
          </ac:spMkLst>
        </pc:spChg>
        <pc:spChg chg="mod">
          <ac:chgData name="Syphax Ait oubelli" userId="ecf726b1934da71b" providerId="LiveId" clId="{B71F60E7-0DDB-42E6-818B-77B87849ADF3}" dt="2021-08-29T01:39:25.912" v="4185" actId="207"/>
          <ac:spMkLst>
            <pc:docMk/>
            <pc:sldMk cId="2574113005" sldId="420"/>
            <ac:spMk id="230" creationId="{CC86A51F-D3B7-4FA9-8E4A-C8F885629CB4}"/>
          </ac:spMkLst>
        </pc:spChg>
        <pc:spChg chg="mod">
          <ac:chgData name="Syphax Ait oubelli" userId="ecf726b1934da71b" providerId="LiveId" clId="{B71F60E7-0DDB-42E6-818B-77B87849ADF3}" dt="2021-08-29T01:39:25.912" v="4185" actId="207"/>
          <ac:spMkLst>
            <pc:docMk/>
            <pc:sldMk cId="2574113005" sldId="420"/>
            <ac:spMk id="233" creationId="{79167EBB-6BEE-463C-8E24-A48048E75740}"/>
          </ac:spMkLst>
        </pc:spChg>
        <pc:spChg chg="mod">
          <ac:chgData name="Syphax Ait oubelli" userId="ecf726b1934da71b" providerId="LiveId" clId="{B71F60E7-0DDB-42E6-818B-77B87849ADF3}" dt="2021-08-29T01:39:25.912" v="4185" actId="207"/>
          <ac:spMkLst>
            <pc:docMk/>
            <pc:sldMk cId="2574113005" sldId="420"/>
            <ac:spMk id="236" creationId="{049DF8BD-7834-4CEA-B598-19DCF9C80698}"/>
          </ac:spMkLst>
        </pc:spChg>
        <pc:spChg chg="mod">
          <ac:chgData name="Syphax Ait oubelli" userId="ecf726b1934da71b" providerId="LiveId" clId="{B71F60E7-0DDB-42E6-818B-77B87849ADF3}" dt="2021-08-29T01:39:25.912" v="4185" actId="207"/>
          <ac:spMkLst>
            <pc:docMk/>
            <pc:sldMk cId="2574113005" sldId="420"/>
            <ac:spMk id="242" creationId="{BBDE3558-4EA0-4235-B85C-D7A00D260A68}"/>
          </ac:spMkLst>
        </pc:spChg>
        <pc:spChg chg="mod">
          <ac:chgData name="Syphax Ait oubelli" userId="ecf726b1934da71b" providerId="LiveId" clId="{B71F60E7-0DDB-42E6-818B-77B87849ADF3}" dt="2021-08-29T01:39:25.912" v="4185" actId="207"/>
          <ac:spMkLst>
            <pc:docMk/>
            <pc:sldMk cId="2574113005" sldId="420"/>
            <ac:spMk id="245" creationId="{94A33F73-6F78-469F-B13A-D270D3640834}"/>
          </ac:spMkLst>
        </pc:spChg>
        <pc:spChg chg="mod">
          <ac:chgData name="Syphax Ait oubelli" userId="ecf726b1934da71b" providerId="LiveId" clId="{B71F60E7-0DDB-42E6-818B-77B87849ADF3}" dt="2021-08-29T01:39:25.912" v="4185" actId="207"/>
          <ac:spMkLst>
            <pc:docMk/>
            <pc:sldMk cId="2574113005" sldId="420"/>
            <ac:spMk id="248" creationId="{672253C2-A0C3-4CE0-996F-7A263B894498}"/>
          </ac:spMkLst>
        </pc:spChg>
        <pc:spChg chg="mod">
          <ac:chgData name="Syphax Ait oubelli" userId="ecf726b1934da71b" providerId="LiveId" clId="{B71F60E7-0DDB-42E6-818B-77B87849ADF3}" dt="2021-08-29T01:39:25.912" v="4185" actId="207"/>
          <ac:spMkLst>
            <pc:docMk/>
            <pc:sldMk cId="2574113005" sldId="420"/>
            <ac:spMk id="251" creationId="{3BF83BB1-FBEC-4F28-92C1-1AD1C52C12D9}"/>
          </ac:spMkLst>
        </pc:spChg>
        <pc:spChg chg="mod">
          <ac:chgData name="Syphax Ait oubelli" userId="ecf726b1934da71b" providerId="LiveId" clId="{B71F60E7-0DDB-42E6-818B-77B87849ADF3}" dt="2021-08-29T01:39:25.912" v="4185" actId="207"/>
          <ac:spMkLst>
            <pc:docMk/>
            <pc:sldMk cId="2574113005" sldId="420"/>
            <ac:spMk id="254" creationId="{08740C3E-A3B5-4F91-AB44-A27E85E028AE}"/>
          </ac:spMkLst>
        </pc:spChg>
        <pc:spChg chg="mod">
          <ac:chgData name="Syphax Ait oubelli" userId="ecf726b1934da71b" providerId="LiveId" clId="{B71F60E7-0DDB-42E6-818B-77B87849ADF3}" dt="2021-08-29T01:39:25.912" v="4185" actId="207"/>
          <ac:spMkLst>
            <pc:docMk/>
            <pc:sldMk cId="2574113005" sldId="420"/>
            <ac:spMk id="260" creationId="{08729FF1-4DAE-42A3-8041-B7B0ADB85024}"/>
          </ac:spMkLst>
        </pc:spChg>
        <pc:spChg chg="mod">
          <ac:chgData name="Syphax Ait oubelli" userId="ecf726b1934da71b" providerId="LiveId" clId="{B71F60E7-0DDB-42E6-818B-77B87849ADF3}" dt="2021-08-29T01:39:25.912" v="4185" actId="207"/>
          <ac:spMkLst>
            <pc:docMk/>
            <pc:sldMk cId="2574113005" sldId="420"/>
            <ac:spMk id="263" creationId="{58C51084-112A-4C78-9D40-050F32C2E2FD}"/>
          </ac:spMkLst>
        </pc:spChg>
        <pc:spChg chg="mod">
          <ac:chgData name="Syphax Ait oubelli" userId="ecf726b1934da71b" providerId="LiveId" clId="{B71F60E7-0DDB-42E6-818B-77B87849ADF3}" dt="2021-08-29T01:39:25.912" v="4185" actId="207"/>
          <ac:spMkLst>
            <pc:docMk/>
            <pc:sldMk cId="2574113005" sldId="420"/>
            <ac:spMk id="266" creationId="{06018599-E452-4D29-88AB-6EA7E556E0B0}"/>
          </ac:spMkLst>
        </pc:spChg>
        <pc:spChg chg="mod">
          <ac:chgData name="Syphax Ait oubelli" userId="ecf726b1934da71b" providerId="LiveId" clId="{B71F60E7-0DDB-42E6-818B-77B87849ADF3}" dt="2021-08-29T01:39:25.912" v="4185" actId="207"/>
          <ac:spMkLst>
            <pc:docMk/>
            <pc:sldMk cId="2574113005" sldId="420"/>
            <ac:spMk id="269" creationId="{FB60D37E-325F-4916-8C10-75B4FB197FB6}"/>
          </ac:spMkLst>
        </pc:spChg>
        <pc:spChg chg="mod">
          <ac:chgData name="Syphax Ait oubelli" userId="ecf726b1934da71b" providerId="LiveId" clId="{B71F60E7-0DDB-42E6-818B-77B87849ADF3}" dt="2021-08-29T01:39:25.912" v="4185" actId="207"/>
          <ac:spMkLst>
            <pc:docMk/>
            <pc:sldMk cId="2574113005" sldId="420"/>
            <ac:spMk id="272" creationId="{BF5A3DF6-186B-4CEE-A3E1-CD2FB09FAA85}"/>
          </ac:spMkLst>
        </pc:spChg>
        <pc:spChg chg="mod">
          <ac:chgData name="Syphax Ait oubelli" userId="ecf726b1934da71b" providerId="LiveId" clId="{B71F60E7-0DDB-42E6-818B-77B87849ADF3}" dt="2021-08-29T01:39:25.912" v="4185" actId="207"/>
          <ac:spMkLst>
            <pc:docMk/>
            <pc:sldMk cId="2574113005" sldId="420"/>
            <ac:spMk id="278" creationId="{C76AB91D-7E05-4443-8C5A-7B54AB85B21A}"/>
          </ac:spMkLst>
        </pc:spChg>
        <pc:spChg chg="mod">
          <ac:chgData name="Syphax Ait oubelli" userId="ecf726b1934da71b" providerId="LiveId" clId="{B71F60E7-0DDB-42E6-818B-77B87849ADF3}" dt="2021-08-29T01:39:25.912" v="4185" actId="207"/>
          <ac:spMkLst>
            <pc:docMk/>
            <pc:sldMk cId="2574113005" sldId="420"/>
            <ac:spMk id="281" creationId="{EF425F51-3BE9-4C13-B21F-F79132A04DDC}"/>
          </ac:spMkLst>
        </pc:spChg>
        <pc:spChg chg="mod">
          <ac:chgData name="Syphax Ait oubelli" userId="ecf726b1934da71b" providerId="LiveId" clId="{B71F60E7-0DDB-42E6-818B-77B87849ADF3}" dt="2021-08-29T01:39:25.912" v="4185" actId="207"/>
          <ac:spMkLst>
            <pc:docMk/>
            <pc:sldMk cId="2574113005" sldId="420"/>
            <ac:spMk id="284" creationId="{9EC44E31-AC39-46A2-B82C-9980BCCA632C}"/>
          </ac:spMkLst>
        </pc:spChg>
        <pc:spChg chg="mod">
          <ac:chgData name="Syphax Ait oubelli" userId="ecf726b1934da71b" providerId="LiveId" clId="{B71F60E7-0DDB-42E6-818B-77B87849ADF3}" dt="2021-08-29T01:39:25.912" v="4185" actId="207"/>
          <ac:spMkLst>
            <pc:docMk/>
            <pc:sldMk cId="2574113005" sldId="420"/>
            <ac:spMk id="287" creationId="{59F18B1A-9966-4202-89A8-0F8AB2C3934D}"/>
          </ac:spMkLst>
        </pc:spChg>
        <pc:spChg chg="mod">
          <ac:chgData name="Syphax Ait oubelli" userId="ecf726b1934da71b" providerId="LiveId" clId="{B71F60E7-0DDB-42E6-818B-77B87849ADF3}" dt="2021-08-29T01:39:30.840" v="4187" actId="207"/>
          <ac:spMkLst>
            <pc:docMk/>
            <pc:sldMk cId="2574113005" sldId="420"/>
            <ac:spMk id="290" creationId="{1108B7CD-06F2-4724-9FF9-DFB0A24458B7}"/>
          </ac:spMkLst>
        </pc:spChg>
      </pc:sldChg>
      <pc:sldChg chg="del">
        <pc:chgData name="Syphax Ait oubelli" userId="ecf726b1934da71b" providerId="LiveId" clId="{B71F60E7-0DDB-42E6-818B-77B87849ADF3}" dt="2021-08-28T18:08:13.376" v="0" actId="47"/>
        <pc:sldMkLst>
          <pc:docMk/>
          <pc:sldMk cId="4101551601" sldId="420"/>
        </pc:sldMkLst>
      </pc:sldChg>
      <pc:sldChg chg="addSp delSp modSp add mod">
        <pc:chgData name="Syphax Ait oubelli" userId="ecf726b1934da71b" providerId="LiveId" clId="{B71F60E7-0DDB-42E6-818B-77B87849ADF3}" dt="2021-08-29T01:46:51.969" v="4349" actId="1076"/>
        <pc:sldMkLst>
          <pc:docMk/>
          <pc:sldMk cId="605135605" sldId="421"/>
        </pc:sldMkLst>
        <pc:spChg chg="add mod">
          <ac:chgData name="Syphax Ait oubelli" userId="ecf726b1934da71b" providerId="LiveId" clId="{B71F60E7-0DDB-42E6-818B-77B87849ADF3}" dt="2021-08-29T01:46:51.969" v="4349" actId="1076"/>
          <ac:spMkLst>
            <pc:docMk/>
            <pc:sldMk cId="605135605" sldId="421"/>
            <ac:spMk id="16" creationId="{C496B805-95D4-47D4-9692-332A9F4E0EA7}"/>
          </ac:spMkLst>
        </pc:spChg>
        <pc:spChg chg="del mod">
          <ac:chgData name="Syphax Ait oubelli" userId="ecf726b1934da71b" providerId="LiveId" clId="{B71F60E7-0DDB-42E6-818B-77B87849ADF3}" dt="2021-08-29T01:45:08.829" v="4266" actId="478"/>
          <ac:spMkLst>
            <pc:docMk/>
            <pc:sldMk cId="605135605" sldId="421"/>
            <ac:spMk id="69" creationId="{FE577A58-4F9E-43E4-B6DE-C5A991950CF2}"/>
          </ac:spMkLst>
        </pc:spChg>
        <pc:spChg chg="add mod">
          <ac:chgData name="Syphax Ait oubelli" userId="ecf726b1934da71b" providerId="LiveId" clId="{B71F60E7-0DDB-42E6-818B-77B87849ADF3}" dt="2021-08-29T01:46:51.969" v="4349" actId="1076"/>
          <ac:spMkLst>
            <pc:docMk/>
            <pc:sldMk cId="605135605" sldId="421"/>
            <ac:spMk id="94" creationId="{71EB248A-A933-4611-BE36-E0441ABBE3BA}"/>
          </ac:spMkLst>
        </pc:spChg>
        <pc:spChg chg="add mod">
          <ac:chgData name="Syphax Ait oubelli" userId="ecf726b1934da71b" providerId="LiveId" clId="{B71F60E7-0DDB-42E6-818B-77B87849ADF3}" dt="2021-08-29T01:46:51.969" v="4349" actId="1076"/>
          <ac:spMkLst>
            <pc:docMk/>
            <pc:sldMk cId="605135605" sldId="421"/>
            <ac:spMk id="95" creationId="{CD86615D-CCA6-4818-B597-1CC2A2E1F5E2}"/>
          </ac:spMkLst>
        </pc:spChg>
        <pc:spChg chg="add mod">
          <ac:chgData name="Syphax Ait oubelli" userId="ecf726b1934da71b" providerId="LiveId" clId="{B71F60E7-0DDB-42E6-818B-77B87849ADF3}" dt="2021-08-29T01:46:51.969" v="4349" actId="1076"/>
          <ac:spMkLst>
            <pc:docMk/>
            <pc:sldMk cId="605135605" sldId="421"/>
            <ac:spMk id="96" creationId="{44157155-9F18-43CA-9993-EEB174E25F06}"/>
          </ac:spMkLst>
        </pc:spChg>
        <pc:spChg chg="add mod">
          <ac:chgData name="Syphax Ait oubelli" userId="ecf726b1934da71b" providerId="LiveId" clId="{B71F60E7-0DDB-42E6-818B-77B87849ADF3}" dt="2021-08-29T01:46:51.969" v="4349" actId="1076"/>
          <ac:spMkLst>
            <pc:docMk/>
            <pc:sldMk cId="605135605" sldId="421"/>
            <ac:spMk id="97" creationId="{DBB1E5B4-965A-4466-BD58-C91F7651280A}"/>
          </ac:spMkLst>
        </pc:spChg>
        <pc:spChg chg="add mod">
          <ac:chgData name="Syphax Ait oubelli" userId="ecf726b1934da71b" providerId="LiveId" clId="{B71F60E7-0DDB-42E6-818B-77B87849ADF3}" dt="2021-08-29T01:46:51.969" v="4349" actId="1076"/>
          <ac:spMkLst>
            <pc:docMk/>
            <pc:sldMk cId="605135605" sldId="421"/>
            <ac:spMk id="98" creationId="{241975B3-7140-442D-B520-909D72D8459A}"/>
          </ac:spMkLst>
        </pc:spChg>
        <pc:spChg chg="mod">
          <ac:chgData name="Syphax Ait oubelli" userId="ecf726b1934da71b" providerId="LiveId" clId="{B71F60E7-0DDB-42E6-818B-77B87849ADF3}" dt="2021-08-29T01:43:34.059" v="4224" actId="207"/>
          <ac:spMkLst>
            <pc:docMk/>
            <pc:sldMk cId="605135605" sldId="421"/>
            <ac:spMk id="167" creationId="{F320BFFD-5E5C-4E11-9938-5D2BE9FDDD74}"/>
          </ac:spMkLst>
        </pc:spChg>
        <pc:spChg chg="mod">
          <ac:chgData name="Syphax Ait oubelli" userId="ecf726b1934da71b" providerId="LiveId" clId="{B71F60E7-0DDB-42E6-818B-77B87849ADF3}" dt="2021-08-29T01:43:34.059" v="4224" actId="207"/>
          <ac:spMkLst>
            <pc:docMk/>
            <pc:sldMk cId="605135605" sldId="421"/>
            <ac:spMk id="188" creationId="{C1E83028-1C66-4FC3-9F42-EBF4CE779EC5}"/>
          </ac:spMkLst>
        </pc:spChg>
        <pc:spChg chg="mod">
          <ac:chgData name="Syphax Ait oubelli" userId="ecf726b1934da71b" providerId="LiveId" clId="{B71F60E7-0DDB-42E6-818B-77B87849ADF3}" dt="2021-08-29T01:43:34.059" v="4224" actId="207"/>
          <ac:spMkLst>
            <pc:docMk/>
            <pc:sldMk cId="605135605" sldId="421"/>
            <ac:spMk id="209" creationId="{823F310C-EA03-4ECC-A159-C03445418C93}"/>
          </ac:spMkLst>
        </pc:spChg>
        <pc:spChg chg="mod">
          <ac:chgData name="Syphax Ait oubelli" userId="ecf726b1934da71b" providerId="LiveId" clId="{B71F60E7-0DDB-42E6-818B-77B87849ADF3}" dt="2021-08-29T01:43:34.059" v="4224" actId="207"/>
          <ac:spMkLst>
            <pc:docMk/>
            <pc:sldMk cId="605135605" sldId="421"/>
            <ac:spMk id="227" creationId="{85B950A6-3BAB-4070-9FE9-405D6CDE2CC2}"/>
          </ac:spMkLst>
        </pc:spChg>
        <pc:spChg chg="mod">
          <ac:chgData name="Syphax Ait oubelli" userId="ecf726b1934da71b" providerId="LiveId" clId="{B71F60E7-0DDB-42E6-818B-77B87849ADF3}" dt="2021-08-29T01:43:34.059" v="4224" actId="207"/>
          <ac:spMkLst>
            <pc:docMk/>
            <pc:sldMk cId="605135605" sldId="421"/>
            <ac:spMk id="245" creationId="{94A33F73-6F78-469F-B13A-D270D3640834}"/>
          </ac:spMkLst>
        </pc:spChg>
        <pc:spChg chg="mod">
          <ac:chgData name="Syphax Ait oubelli" userId="ecf726b1934da71b" providerId="LiveId" clId="{B71F60E7-0DDB-42E6-818B-77B87849ADF3}" dt="2021-08-29T01:43:34.059" v="4224" actId="207"/>
          <ac:spMkLst>
            <pc:docMk/>
            <pc:sldMk cId="605135605" sldId="421"/>
            <ac:spMk id="266" creationId="{06018599-E452-4D29-88AB-6EA7E556E0B0}"/>
          </ac:spMkLst>
        </pc:spChg>
        <pc:spChg chg="mod">
          <ac:chgData name="Syphax Ait oubelli" userId="ecf726b1934da71b" providerId="LiveId" clId="{B71F60E7-0DDB-42E6-818B-77B87849ADF3}" dt="2021-08-29T01:43:34.059" v="4224" actId="207"/>
          <ac:spMkLst>
            <pc:docMk/>
            <pc:sldMk cId="605135605" sldId="421"/>
            <ac:spMk id="287" creationId="{59F18B1A-9966-4202-89A8-0F8AB2C3934D}"/>
          </ac:spMkLst>
        </pc:spChg>
        <pc:cxnChg chg="add mod">
          <ac:chgData name="Syphax Ait oubelli" userId="ecf726b1934da71b" providerId="LiveId" clId="{B71F60E7-0DDB-42E6-818B-77B87849ADF3}" dt="2021-08-29T01:44:14.842" v="4231" actId="1076"/>
          <ac:cxnSpMkLst>
            <pc:docMk/>
            <pc:sldMk cId="605135605" sldId="421"/>
            <ac:cxnSpMk id="70" creationId="{175E5EB9-04B3-4F15-8440-5C0D00560E76}"/>
          </ac:cxnSpMkLst>
        </pc:cxnChg>
        <pc:cxnChg chg="add mod">
          <ac:chgData name="Syphax Ait oubelli" userId="ecf726b1934da71b" providerId="LiveId" clId="{B71F60E7-0DDB-42E6-818B-77B87849ADF3}" dt="2021-08-29T01:44:19.237" v="4232" actId="571"/>
          <ac:cxnSpMkLst>
            <pc:docMk/>
            <pc:sldMk cId="605135605" sldId="421"/>
            <ac:cxnSpMk id="73" creationId="{A554D8A3-C4E0-42DE-B6F5-D0E2923BE32E}"/>
          </ac:cxnSpMkLst>
        </pc:cxnChg>
        <pc:cxnChg chg="add mod">
          <ac:chgData name="Syphax Ait oubelli" userId="ecf726b1934da71b" providerId="LiveId" clId="{B71F60E7-0DDB-42E6-818B-77B87849ADF3}" dt="2021-08-29T01:44:27.692" v="4236" actId="14100"/>
          <ac:cxnSpMkLst>
            <pc:docMk/>
            <pc:sldMk cId="605135605" sldId="421"/>
            <ac:cxnSpMk id="74" creationId="{33B7C504-2CFF-48C8-970C-4224E9919712}"/>
          </ac:cxnSpMkLst>
        </pc:cxnChg>
        <pc:cxnChg chg="add mod">
          <ac:chgData name="Syphax Ait oubelli" userId="ecf726b1934da71b" providerId="LiveId" clId="{B71F60E7-0DDB-42E6-818B-77B87849ADF3}" dt="2021-08-29T01:44:30.552" v="4237" actId="571"/>
          <ac:cxnSpMkLst>
            <pc:docMk/>
            <pc:sldMk cId="605135605" sldId="421"/>
            <ac:cxnSpMk id="78" creationId="{13D4E59E-083A-40DC-A815-F69A5349F16E}"/>
          </ac:cxnSpMkLst>
        </pc:cxnChg>
        <pc:cxnChg chg="add mod">
          <ac:chgData name="Syphax Ait oubelli" userId="ecf726b1934da71b" providerId="LiveId" clId="{B71F60E7-0DDB-42E6-818B-77B87849ADF3}" dt="2021-08-29T01:44:45.304" v="4241" actId="1076"/>
          <ac:cxnSpMkLst>
            <pc:docMk/>
            <pc:sldMk cId="605135605" sldId="421"/>
            <ac:cxnSpMk id="79" creationId="{8E8508F3-70A3-4375-8F7D-1D6F3CCDAC6D}"/>
          </ac:cxnSpMkLst>
        </pc:cxnChg>
        <pc:cxnChg chg="add mod">
          <ac:chgData name="Syphax Ait oubelli" userId="ecf726b1934da71b" providerId="LiveId" clId="{B71F60E7-0DDB-42E6-818B-77B87849ADF3}" dt="2021-08-29T01:44:55.171" v="4260" actId="1037"/>
          <ac:cxnSpMkLst>
            <pc:docMk/>
            <pc:sldMk cId="605135605" sldId="421"/>
            <ac:cxnSpMk id="80" creationId="{79102680-4364-4780-93FD-BD495730EDC1}"/>
          </ac:cxnSpMkLst>
        </pc:cxnChg>
        <pc:cxnChg chg="add mod">
          <ac:chgData name="Syphax Ait oubelli" userId="ecf726b1934da71b" providerId="LiveId" clId="{B71F60E7-0DDB-42E6-818B-77B87849ADF3}" dt="2021-08-29T01:45:03.663" v="4264" actId="14100"/>
          <ac:cxnSpMkLst>
            <pc:docMk/>
            <pc:sldMk cId="605135605" sldId="421"/>
            <ac:cxnSpMk id="81" creationId="{EB6D9558-067F-4451-BB07-28629FDF84DD}"/>
          </ac:cxnSpMkLst>
        </pc:cxnChg>
        <pc:cxnChg chg="add mod">
          <ac:chgData name="Syphax Ait oubelli" userId="ecf726b1934da71b" providerId="LiveId" clId="{B71F60E7-0DDB-42E6-818B-77B87849ADF3}" dt="2021-08-29T01:46:51.969" v="4349" actId="1076"/>
          <ac:cxnSpMkLst>
            <pc:docMk/>
            <pc:sldMk cId="605135605" sldId="421"/>
            <ac:cxnSpMk id="85" creationId="{E8BE9A84-763F-4A6C-90DF-2BA56DC4A5AE}"/>
          </ac:cxnSpMkLst>
        </pc:cxnChg>
        <pc:cxnChg chg="add mod">
          <ac:chgData name="Syphax Ait oubelli" userId="ecf726b1934da71b" providerId="LiveId" clId="{B71F60E7-0DDB-42E6-818B-77B87849ADF3}" dt="2021-08-29T01:46:51.969" v="4349" actId="1076"/>
          <ac:cxnSpMkLst>
            <pc:docMk/>
            <pc:sldMk cId="605135605" sldId="421"/>
            <ac:cxnSpMk id="89" creationId="{E48C15FC-0353-4C0C-9BC4-14620E09DFC4}"/>
          </ac:cxnSpMkLst>
        </pc:cxnChg>
        <pc:cxnChg chg="add mod">
          <ac:chgData name="Syphax Ait oubelli" userId="ecf726b1934da71b" providerId="LiveId" clId="{B71F60E7-0DDB-42E6-818B-77B87849ADF3}" dt="2021-08-29T01:46:51.969" v="4349" actId="1076"/>
          <ac:cxnSpMkLst>
            <pc:docMk/>
            <pc:sldMk cId="605135605" sldId="421"/>
            <ac:cxnSpMk id="91" creationId="{2017EC8F-813B-4014-994D-5386E17B0821}"/>
          </ac:cxnSpMkLst>
        </pc:cxnChg>
      </pc:sldChg>
      <pc:sldChg chg="del">
        <pc:chgData name="Syphax Ait oubelli" userId="ecf726b1934da71b" providerId="LiveId" clId="{B71F60E7-0DDB-42E6-818B-77B87849ADF3}" dt="2021-08-28T18:08:13.376" v="0" actId="47"/>
        <pc:sldMkLst>
          <pc:docMk/>
          <pc:sldMk cId="2824720882" sldId="421"/>
        </pc:sldMkLst>
      </pc:sldChg>
      <pc:sldChg chg="addSp delSp modSp add mod ord">
        <pc:chgData name="Syphax Ait oubelli" userId="ecf726b1934da71b" providerId="LiveId" clId="{B71F60E7-0DDB-42E6-818B-77B87849ADF3}" dt="2021-08-29T01:51:40.637" v="4433" actId="478"/>
        <pc:sldMkLst>
          <pc:docMk/>
          <pc:sldMk cId="3425913478" sldId="422"/>
        </pc:sldMkLst>
        <pc:spChg chg="add del mod">
          <ac:chgData name="Syphax Ait oubelli" userId="ecf726b1934da71b" providerId="LiveId" clId="{B71F60E7-0DDB-42E6-818B-77B87849ADF3}" dt="2021-08-29T01:51:40.637" v="4433" actId="478"/>
          <ac:spMkLst>
            <pc:docMk/>
            <pc:sldMk cId="3425913478" sldId="422"/>
            <ac:spMk id="2" creationId="{7DDD0744-006F-4C68-9F2C-671C03387CBF}"/>
          </ac:spMkLst>
        </pc:spChg>
        <pc:spChg chg="mod">
          <ac:chgData name="Syphax Ait oubelli" userId="ecf726b1934da71b" providerId="LiveId" clId="{B71F60E7-0DDB-42E6-818B-77B87849ADF3}" dt="2021-08-29T01:48:17.268" v="4354" actId="1076"/>
          <ac:spMkLst>
            <pc:docMk/>
            <pc:sldMk cId="3425913478" sldId="422"/>
            <ac:spMk id="69" creationId="{FE577A58-4F9E-43E4-B6DE-C5A991950CF2}"/>
          </ac:spMkLst>
        </pc:spChg>
        <pc:spChg chg="add del mod">
          <ac:chgData name="Syphax Ait oubelli" userId="ecf726b1934da71b" providerId="LiveId" clId="{B71F60E7-0DDB-42E6-818B-77B87849ADF3}" dt="2021-08-29T01:51:39.445" v="4432" actId="478"/>
          <ac:spMkLst>
            <pc:docMk/>
            <pc:sldMk cId="3425913478" sldId="422"/>
            <ac:spMk id="70" creationId="{E595255E-4639-4D2C-A9FA-D8A8002367F1}"/>
          </ac:spMkLst>
        </pc:spChg>
        <pc:spChg chg="add del mod">
          <ac:chgData name="Syphax Ait oubelli" userId="ecf726b1934da71b" providerId="LiveId" clId="{B71F60E7-0DDB-42E6-818B-77B87849ADF3}" dt="2021-08-29T01:51:39.445" v="4432" actId="478"/>
          <ac:spMkLst>
            <pc:docMk/>
            <pc:sldMk cId="3425913478" sldId="422"/>
            <ac:spMk id="71" creationId="{D18EE553-78BE-4F4E-AEB3-0964CB98F606}"/>
          </ac:spMkLst>
        </pc:spChg>
        <pc:spChg chg="add del mod">
          <ac:chgData name="Syphax Ait oubelli" userId="ecf726b1934da71b" providerId="LiveId" clId="{B71F60E7-0DDB-42E6-818B-77B87849ADF3}" dt="2021-08-29T01:51:39.445" v="4432" actId="478"/>
          <ac:spMkLst>
            <pc:docMk/>
            <pc:sldMk cId="3425913478" sldId="422"/>
            <ac:spMk id="72" creationId="{A41862E5-F6FF-4970-83DC-DF63EF3958BE}"/>
          </ac:spMkLst>
        </pc:spChg>
        <pc:spChg chg="add del mod">
          <ac:chgData name="Syphax Ait oubelli" userId="ecf726b1934da71b" providerId="LiveId" clId="{B71F60E7-0DDB-42E6-818B-77B87849ADF3}" dt="2021-08-29T01:51:39.445" v="4432" actId="478"/>
          <ac:spMkLst>
            <pc:docMk/>
            <pc:sldMk cId="3425913478" sldId="422"/>
            <ac:spMk id="73" creationId="{E867A4D7-E139-4E1B-A2CC-24010BC90214}"/>
          </ac:spMkLst>
        </pc:spChg>
        <pc:spChg chg="add mod">
          <ac:chgData name="Syphax Ait oubelli" userId="ecf726b1934da71b" providerId="LiveId" clId="{B71F60E7-0DDB-42E6-818B-77B87849ADF3}" dt="2021-08-29T01:48:54.984" v="4368" actId="571"/>
          <ac:spMkLst>
            <pc:docMk/>
            <pc:sldMk cId="3425913478" sldId="422"/>
            <ac:spMk id="74" creationId="{4E1E61B5-B4AF-4920-9DBC-4C088B56D904}"/>
          </ac:spMkLst>
        </pc:spChg>
        <pc:spChg chg="add del mod">
          <ac:chgData name="Syphax Ait oubelli" userId="ecf726b1934da71b" providerId="LiveId" clId="{B71F60E7-0DDB-42E6-818B-77B87849ADF3}" dt="2021-08-29T01:51:39.445" v="4432" actId="478"/>
          <ac:spMkLst>
            <pc:docMk/>
            <pc:sldMk cId="3425913478" sldId="422"/>
            <ac:spMk id="75" creationId="{FCEF9CDA-B090-4D38-B376-3B2DE710D6AB}"/>
          </ac:spMkLst>
        </pc:spChg>
        <pc:spChg chg="add del mod">
          <ac:chgData name="Syphax Ait oubelli" userId="ecf726b1934da71b" providerId="LiveId" clId="{B71F60E7-0DDB-42E6-818B-77B87849ADF3}" dt="2021-08-29T01:49:19.138" v="4376" actId="21"/>
          <ac:spMkLst>
            <pc:docMk/>
            <pc:sldMk cId="3425913478" sldId="422"/>
            <ac:spMk id="76" creationId="{EE7D0504-CFD2-464F-A487-592B6656FF30}"/>
          </ac:spMkLst>
        </pc:spChg>
        <pc:spChg chg="add del mod">
          <ac:chgData name="Syphax Ait oubelli" userId="ecf726b1934da71b" providerId="LiveId" clId="{B71F60E7-0DDB-42E6-818B-77B87849ADF3}" dt="2021-08-29T01:51:39.445" v="4432" actId="478"/>
          <ac:spMkLst>
            <pc:docMk/>
            <pc:sldMk cId="3425913478" sldId="422"/>
            <ac:spMk id="77" creationId="{F3CD6534-0D85-4441-907C-FE049F4E989F}"/>
          </ac:spMkLst>
        </pc:spChg>
        <pc:spChg chg="add del mod">
          <ac:chgData name="Syphax Ait oubelli" userId="ecf726b1934da71b" providerId="LiveId" clId="{B71F60E7-0DDB-42E6-818B-77B87849ADF3}" dt="2021-08-29T01:51:39.445" v="4432" actId="478"/>
          <ac:spMkLst>
            <pc:docMk/>
            <pc:sldMk cId="3425913478" sldId="422"/>
            <ac:spMk id="78" creationId="{29DA88D5-901D-4082-9332-6EA93D689710}"/>
          </ac:spMkLst>
        </pc:spChg>
        <pc:spChg chg="del">
          <ac:chgData name="Syphax Ait oubelli" userId="ecf726b1934da71b" providerId="LiveId" clId="{B71F60E7-0DDB-42E6-818B-77B87849ADF3}" dt="2021-08-29T01:47:42.735" v="4353" actId="478"/>
          <ac:spMkLst>
            <pc:docMk/>
            <pc:sldMk cId="3425913478" sldId="422"/>
            <ac:spMk id="167" creationId="{F320BFFD-5E5C-4E11-9938-5D2BE9FDDD74}"/>
          </ac:spMkLst>
        </pc:spChg>
        <pc:spChg chg="del">
          <ac:chgData name="Syphax Ait oubelli" userId="ecf726b1934da71b" providerId="LiveId" clId="{B71F60E7-0DDB-42E6-818B-77B87849ADF3}" dt="2021-08-29T01:47:42.735" v="4353" actId="478"/>
          <ac:spMkLst>
            <pc:docMk/>
            <pc:sldMk cId="3425913478" sldId="422"/>
            <ac:spMk id="170" creationId="{69198415-EAC4-4223-90DA-CB8AFE342AD8}"/>
          </ac:spMkLst>
        </pc:spChg>
        <pc:spChg chg="del">
          <ac:chgData name="Syphax Ait oubelli" userId="ecf726b1934da71b" providerId="LiveId" clId="{B71F60E7-0DDB-42E6-818B-77B87849ADF3}" dt="2021-08-29T01:47:42.735" v="4353" actId="478"/>
          <ac:spMkLst>
            <pc:docMk/>
            <pc:sldMk cId="3425913478" sldId="422"/>
            <ac:spMk id="173" creationId="{10E6EB2D-94BB-4CCD-BAEA-C04A5866778C}"/>
          </ac:spMkLst>
        </pc:spChg>
        <pc:spChg chg="del">
          <ac:chgData name="Syphax Ait oubelli" userId="ecf726b1934da71b" providerId="LiveId" clId="{B71F60E7-0DDB-42E6-818B-77B87849ADF3}" dt="2021-08-29T01:47:42.735" v="4353" actId="478"/>
          <ac:spMkLst>
            <pc:docMk/>
            <pc:sldMk cId="3425913478" sldId="422"/>
            <ac:spMk id="180" creationId="{63F3EF1C-77F8-48A2-A1D4-320C2DA6F655}"/>
          </ac:spMkLst>
        </pc:spChg>
        <pc:spChg chg="del">
          <ac:chgData name="Syphax Ait oubelli" userId="ecf726b1934da71b" providerId="LiveId" clId="{B71F60E7-0DDB-42E6-818B-77B87849ADF3}" dt="2021-08-29T01:47:42.735" v="4353" actId="478"/>
          <ac:spMkLst>
            <pc:docMk/>
            <pc:sldMk cId="3425913478" sldId="422"/>
            <ac:spMk id="182" creationId="{54120D93-3753-48EE-9E27-480EA464D0AD}"/>
          </ac:spMkLst>
        </pc:spChg>
        <pc:spChg chg="del">
          <ac:chgData name="Syphax Ait oubelli" userId="ecf726b1934da71b" providerId="LiveId" clId="{B71F60E7-0DDB-42E6-818B-77B87849ADF3}" dt="2021-08-29T01:47:42.735" v="4353" actId="478"/>
          <ac:spMkLst>
            <pc:docMk/>
            <pc:sldMk cId="3425913478" sldId="422"/>
            <ac:spMk id="184" creationId="{B4375FD8-0AB3-4831-9F3B-4D50FE1BAFE7}"/>
          </ac:spMkLst>
        </pc:spChg>
        <pc:spChg chg="del">
          <ac:chgData name="Syphax Ait oubelli" userId="ecf726b1934da71b" providerId="LiveId" clId="{B71F60E7-0DDB-42E6-818B-77B87849ADF3}" dt="2021-08-29T01:47:42.735" v="4353" actId="478"/>
          <ac:spMkLst>
            <pc:docMk/>
            <pc:sldMk cId="3425913478" sldId="422"/>
            <ac:spMk id="186" creationId="{656FE3A1-5D97-4384-87E6-BA03EC2C5EFF}"/>
          </ac:spMkLst>
        </pc:spChg>
        <pc:spChg chg="del">
          <ac:chgData name="Syphax Ait oubelli" userId="ecf726b1934da71b" providerId="LiveId" clId="{B71F60E7-0DDB-42E6-818B-77B87849ADF3}" dt="2021-08-29T01:47:42.735" v="4353" actId="478"/>
          <ac:spMkLst>
            <pc:docMk/>
            <pc:sldMk cId="3425913478" sldId="422"/>
            <ac:spMk id="188" creationId="{C1E83028-1C66-4FC3-9F42-EBF4CE779EC5}"/>
          </ac:spMkLst>
        </pc:spChg>
        <pc:spChg chg="del">
          <ac:chgData name="Syphax Ait oubelli" userId="ecf726b1934da71b" providerId="LiveId" clId="{B71F60E7-0DDB-42E6-818B-77B87849ADF3}" dt="2021-08-29T01:47:42.735" v="4353" actId="478"/>
          <ac:spMkLst>
            <pc:docMk/>
            <pc:sldMk cId="3425913478" sldId="422"/>
            <ac:spMk id="191" creationId="{AE1D04B7-9B73-4368-BAE6-27FAF2046E86}"/>
          </ac:spMkLst>
        </pc:spChg>
        <pc:spChg chg="del">
          <ac:chgData name="Syphax Ait oubelli" userId="ecf726b1934da71b" providerId="LiveId" clId="{B71F60E7-0DDB-42E6-818B-77B87849ADF3}" dt="2021-08-29T01:47:42.735" v="4353" actId="478"/>
          <ac:spMkLst>
            <pc:docMk/>
            <pc:sldMk cId="3425913478" sldId="422"/>
            <ac:spMk id="194" creationId="{B574117C-A116-4731-B0F0-AADDAE1DACB4}"/>
          </ac:spMkLst>
        </pc:spChg>
        <pc:spChg chg="del">
          <ac:chgData name="Syphax Ait oubelli" userId="ecf726b1934da71b" providerId="LiveId" clId="{B71F60E7-0DDB-42E6-818B-77B87849ADF3}" dt="2021-08-29T01:47:42.735" v="4353" actId="478"/>
          <ac:spMkLst>
            <pc:docMk/>
            <pc:sldMk cId="3425913478" sldId="422"/>
            <ac:spMk id="197" creationId="{A0927E0A-8A3F-4FF1-B25D-61F4280946F5}"/>
          </ac:spMkLst>
        </pc:spChg>
        <pc:spChg chg="del">
          <ac:chgData name="Syphax Ait oubelli" userId="ecf726b1934da71b" providerId="LiveId" clId="{B71F60E7-0DDB-42E6-818B-77B87849ADF3}" dt="2021-08-29T01:47:42.735" v="4353" actId="478"/>
          <ac:spMkLst>
            <pc:docMk/>
            <pc:sldMk cId="3425913478" sldId="422"/>
            <ac:spMk id="200" creationId="{22A21A7F-9FBD-41C3-ADF8-BD92B53C8922}"/>
          </ac:spMkLst>
        </pc:spChg>
        <pc:spChg chg="del">
          <ac:chgData name="Syphax Ait oubelli" userId="ecf726b1934da71b" providerId="LiveId" clId="{B71F60E7-0DDB-42E6-818B-77B87849ADF3}" dt="2021-08-29T01:47:42.735" v="4353" actId="478"/>
          <ac:spMkLst>
            <pc:docMk/>
            <pc:sldMk cId="3425913478" sldId="422"/>
            <ac:spMk id="203" creationId="{EFCCBB0B-DC69-451C-9A19-8CD43B625D36}"/>
          </ac:spMkLst>
        </pc:spChg>
        <pc:spChg chg="del">
          <ac:chgData name="Syphax Ait oubelli" userId="ecf726b1934da71b" providerId="LiveId" clId="{B71F60E7-0DDB-42E6-818B-77B87849ADF3}" dt="2021-08-29T01:47:42.735" v="4353" actId="478"/>
          <ac:spMkLst>
            <pc:docMk/>
            <pc:sldMk cId="3425913478" sldId="422"/>
            <ac:spMk id="206" creationId="{AC86605A-58DD-4750-BAC3-74CF9138B70A}"/>
          </ac:spMkLst>
        </pc:spChg>
        <pc:spChg chg="del">
          <ac:chgData name="Syphax Ait oubelli" userId="ecf726b1934da71b" providerId="LiveId" clId="{B71F60E7-0DDB-42E6-818B-77B87849ADF3}" dt="2021-08-29T01:47:42.735" v="4353" actId="478"/>
          <ac:spMkLst>
            <pc:docMk/>
            <pc:sldMk cId="3425913478" sldId="422"/>
            <ac:spMk id="209" creationId="{823F310C-EA03-4ECC-A159-C03445418C93}"/>
          </ac:spMkLst>
        </pc:spChg>
        <pc:spChg chg="del">
          <ac:chgData name="Syphax Ait oubelli" userId="ecf726b1934da71b" providerId="LiveId" clId="{B71F60E7-0DDB-42E6-818B-77B87849ADF3}" dt="2021-08-29T01:47:42.735" v="4353" actId="478"/>
          <ac:spMkLst>
            <pc:docMk/>
            <pc:sldMk cId="3425913478" sldId="422"/>
            <ac:spMk id="212" creationId="{F47DEFCA-9DAE-4B61-A8A5-6AAC8E844BE3}"/>
          </ac:spMkLst>
        </pc:spChg>
        <pc:spChg chg="del">
          <ac:chgData name="Syphax Ait oubelli" userId="ecf726b1934da71b" providerId="LiveId" clId="{B71F60E7-0DDB-42E6-818B-77B87849ADF3}" dt="2021-08-29T01:47:42.735" v="4353" actId="478"/>
          <ac:spMkLst>
            <pc:docMk/>
            <pc:sldMk cId="3425913478" sldId="422"/>
            <ac:spMk id="215" creationId="{F7520A70-3D25-4E6C-8905-7F5C164172D0}"/>
          </ac:spMkLst>
        </pc:spChg>
        <pc:spChg chg="del">
          <ac:chgData name="Syphax Ait oubelli" userId="ecf726b1934da71b" providerId="LiveId" clId="{B71F60E7-0DDB-42E6-818B-77B87849ADF3}" dt="2021-08-29T01:47:42.735" v="4353" actId="478"/>
          <ac:spMkLst>
            <pc:docMk/>
            <pc:sldMk cId="3425913478" sldId="422"/>
            <ac:spMk id="218" creationId="{15BAA4E1-4413-4313-82E2-CD7872C13CFA}"/>
          </ac:spMkLst>
        </pc:spChg>
        <pc:spChg chg="del">
          <ac:chgData name="Syphax Ait oubelli" userId="ecf726b1934da71b" providerId="LiveId" clId="{B71F60E7-0DDB-42E6-818B-77B87849ADF3}" dt="2021-08-29T01:47:42.735" v="4353" actId="478"/>
          <ac:spMkLst>
            <pc:docMk/>
            <pc:sldMk cId="3425913478" sldId="422"/>
            <ac:spMk id="221" creationId="{4767937E-2974-4887-AED4-1B62890053A3}"/>
          </ac:spMkLst>
        </pc:spChg>
        <pc:spChg chg="del">
          <ac:chgData name="Syphax Ait oubelli" userId="ecf726b1934da71b" providerId="LiveId" clId="{B71F60E7-0DDB-42E6-818B-77B87849ADF3}" dt="2021-08-29T01:47:42.735" v="4353" actId="478"/>
          <ac:spMkLst>
            <pc:docMk/>
            <pc:sldMk cId="3425913478" sldId="422"/>
            <ac:spMk id="224" creationId="{6BC1F658-2952-4F03-9E63-C4F21EE1D4B9}"/>
          </ac:spMkLst>
        </pc:spChg>
        <pc:spChg chg="del">
          <ac:chgData name="Syphax Ait oubelli" userId="ecf726b1934da71b" providerId="LiveId" clId="{B71F60E7-0DDB-42E6-818B-77B87849ADF3}" dt="2021-08-29T01:47:42.735" v="4353" actId="478"/>
          <ac:spMkLst>
            <pc:docMk/>
            <pc:sldMk cId="3425913478" sldId="422"/>
            <ac:spMk id="227" creationId="{85B950A6-3BAB-4070-9FE9-405D6CDE2CC2}"/>
          </ac:spMkLst>
        </pc:spChg>
        <pc:spChg chg="del">
          <ac:chgData name="Syphax Ait oubelli" userId="ecf726b1934da71b" providerId="LiveId" clId="{B71F60E7-0DDB-42E6-818B-77B87849ADF3}" dt="2021-08-29T01:47:42.735" v="4353" actId="478"/>
          <ac:spMkLst>
            <pc:docMk/>
            <pc:sldMk cId="3425913478" sldId="422"/>
            <ac:spMk id="230" creationId="{CC86A51F-D3B7-4FA9-8E4A-C8F885629CB4}"/>
          </ac:spMkLst>
        </pc:spChg>
        <pc:spChg chg="del">
          <ac:chgData name="Syphax Ait oubelli" userId="ecf726b1934da71b" providerId="LiveId" clId="{B71F60E7-0DDB-42E6-818B-77B87849ADF3}" dt="2021-08-29T01:47:42.735" v="4353" actId="478"/>
          <ac:spMkLst>
            <pc:docMk/>
            <pc:sldMk cId="3425913478" sldId="422"/>
            <ac:spMk id="233" creationId="{79167EBB-6BEE-463C-8E24-A48048E75740}"/>
          </ac:spMkLst>
        </pc:spChg>
        <pc:spChg chg="del">
          <ac:chgData name="Syphax Ait oubelli" userId="ecf726b1934da71b" providerId="LiveId" clId="{B71F60E7-0DDB-42E6-818B-77B87849ADF3}" dt="2021-08-29T01:47:42.735" v="4353" actId="478"/>
          <ac:spMkLst>
            <pc:docMk/>
            <pc:sldMk cId="3425913478" sldId="422"/>
            <ac:spMk id="236" creationId="{049DF8BD-7834-4CEA-B598-19DCF9C80698}"/>
          </ac:spMkLst>
        </pc:spChg>
        <pc:spChg chg="del">
          <ac:chgData name="Syphax Ait oubelli" userId="ecf726b1934da71b" providerId="LiveId" clId="{B71F60E7-0DDB-42E6-818B-77B87849ADF3}" dt="2021-08-29T01:47:42.735" v="4353" actId="478"/>
          <ac:spMkLst>
            <pc:docMk/>
            <pc:sldMk cId="3425913478" sldId="422"/>
            <ac:spMk id="239" creationId="{9BC64782-E0B3-4B09-9F15-04792173BAB7}"/>
          </ac:spMkLst>
        </pc:spChg>
        <pc:spChg chg="del">
          <ac:chgData name="Syphax Ait oubelli" userId="ecf726b1934da71b" providerId="LiveId" clId="{B71F60E7-0DDB-42E6-818B-77B87849ADF3}" dt="2021-08-29T01:47:42.735" v="4353" actId="478"/>
          <ac:spMkLst>
            <pc:docMk/>
            <pc:sldMk cId="3425913478" sldId="422"/>
            <ac:spMk id="242" creationId="{BBDE3558-4EA0-4235-B85C-D7A00D260A68}"/>
          </ac:spMkLst>
        </pc:spChg>
        <pc:spChg chg="del">
          <ac:chgData name="Syphax Ait oubelli" userId="ecf726b1934da71b" providerId="LiveId" clId="{B71F60E7-0DDB-42E6-818B-77B87849ADF3}" dt="2021-08-29T01:47:42.735" v="4353" actId="478"/>
          <ac:spMkLst>
            <pc:docMk/>
            <pc:sldMk cId="3425913478" sldId="422"/>
            <ac:spMk id="245" creationId="{94A33F73-6F78-469F-B13A-D270D3640834}"/>
          </ac:spMkLst>
        </pc:spChg>
        <pc:spChg chg="del">
          <ac:chgData name="Syphax Ait oubelli" userId="ecf726b1934da71b" providerId="LiveId" clId="{B71F60E7-0DDB-42E6-818B-77B87849ADF3}" dt="2021-08-29T01:47:42.735" v="4353" actId="478"/>
          <ac:spMkLst>
            <pc:docMk/>
            <pc:sldMk cId="3425913478" sldId="422"/>
            <ac:spMk id="248" creationId="{672253C2-A0C3-4CE0-996F-7A263B894498}"/>
          </ac:spMkLst>
        </pc:spChg>
        <pc:spChg chg="del">
          <ac:chgData name="Syphax Ait oubelli" userId="ecf726b1934da71b" providerId="LiveId" clId="{B71F60E7-0DDB-42E6-818B-77B87849ADF3}" dt="2021-08-29T01:47:42.735" v="4353" actId="478"/>
          <ac:spMkLst>
            <pc:docMk/>
            <pc:sldMk cId="3425913478" sldId="422"/>
            <ac:spMk id="251" creationId="{3BF83BB1-FBEC-4F28-92C1-1AD1C52C12D9}"/>
          </ac:spMkLst>
        </pc:spChg>
        <pc:spChg chg="del">
          <ac:chgData name="Syphax Ait oubelli" userId="ecf726b1934da71b" providerId="LiveId" clId="{B71F60E7-0DDB-42E6-818B-77B87849ADF3}" dt="2021-08-29T01:47:42.735" v="4353" actId="478"/>
          <ac:spMkLst>
            <pc:docMk/>
            <pc:sldMk cId="3425913478" sldId="422"/>
            <ac:spMk id="254" creationId="{08740C3E-A3B5-4F91-AB44-A27E85E028AE}"/>
          </ac:spMkLst>
        </pc:spChg>
        <pc:spChg chg="del">
          <ac:chgData name="Syphax Ait oubelli" userId="ecf726b1934da71b" providerId="LiveId" clId="{B71F60E7-0DDB-42E6-818B-77B87849ADF3}" dt="2021-08-29T01:47:42.735" v="4353" actId="478"/>
          <ac:spMkLst>
            <pc:docMk/>
            <pc:sldMk cId="3425913478" sldId="422"/>
            <ac:spMk id="257" creationId="{6041F168-2C3E-4EE5-A62D-954BD1C35336}"/>
          </ac:spMkLst>
        </pc:spChg>
        <pc:spChg chg="del">
          <ac:chgData name="Syphax Ait oubelli" userId="ecf726b1934da71b" providerId="LiveId" clId="{B71F60E7-0DDB-42E6-818B-77B87849ADF3}" dt="2021-08-29T01:47:42.735" v="4353" actId="478"/>
          <ac:spMkLst>
            <pc:docMk/>
            <pc:sldMk cId="3425913478" sldId="422"/>
            <ac:spMk id="260" creationId="{08729FF1-4DAE-42A3-8041-B7B0ADB85024}"/>
          </ac:spMkLst>
        </pc:spChg>
        <pc:spChg chg="del">
          <ac:chgData name="Syphax Ait oubelli" userId="ecf726b1934da71b" providerId="LiveId" clId="{B71F60E7-0DDB-42E6-818B-77B87849ADF3}" dt="2021-08-29T01:47:42.735" v="4353" actId="478"/>
          <ac:spMkLst>
            <pc:docMk/>
            <pc:sldMk cId="3425913478" sldId="422"/>
            <ac:spMk id="263" creationId="{58C51084-112A-4C78-9D40-050F32C2E2FD}"/>
          </ac:spMkLst>
        </pc:spChg>
        <pc:spChg chg="del">
          <ac:chgData name="Syphax Ait oubelli" userId="ecf726b1934da71b" providerId="LiveId" clId="{B71F60E7-0DDB-42E6-818B-77B87849ADF3}" dt="2021-08-29T01:47:42.735" v="4353" actId="478"/>
          <ac:spMkLst>
            <pc:docMk/>
            <pc:sldMk cId="3425913478" sldId="422"/>
            <ac:spMk id="266" creationId="{06018599-E452-4D29-88AB-6EA7E556E0B0}"/>
          </ac:spMkLst>
        </pc:spChg>
        <pc:spChg chg="del">
          <ac:chgData name="Syphax Ait oubelli" userId="ecf726b1934da71b" providerId="LiveId" clId="{B71F60E7-0DDB-42E6-818B-77B87849ADF3}" dt="2021-08-29T01:47:42.735" v="4353" actId="478"/>
          <ac:spMkLst>
            <pc:docMk/>
            <pc:sldMk cId="3425913478" sldId="422"/>
            <ac:spMk id="269" creationId="{FB60D37E-325F-4916-8C10-75B4FB197FB6}"/>
          </ac:spMkLst>
        </pc:spChg>
        <pc:spChg chg="del">
          <ac:chgData name="Syphax Ait oubelli" userId="ecf726b1934da71b" providerId="LiveId" clId="{B71F60E7-0DDB-42E6-818B-77B87849ADF3}" dt="2021-08-29T01:47:42.735" v="4353" actId="478"/>
          <ac:spMkLst>
            <pc:docMk/>
            <pc:sldMk cId="3425913478" sldId="422"/>
            <ac:spMk id="272" creationId="{BF5A3DF6-186B-4CEE-A3E1-CD2FB09FAA85}"/>
          </ac:spMkLst>
        </pc:spChg>
        <pc:spChg chg="del">
          <ac:chgData name="Syphax Ait oubelli" userId="ecf726b1934da71b" providerId="LiveId" clId="{B71F60E7-0DDB-42E6-818B-77B87849ADF3}" dt="2021-08-29T01:47:42.735" v="4353" actId="478"/>
          <ac:spMkLst>
            <pc:docMk/>
            <pc:sldMk cId="3425913478" sldId="422"/>
            <ac:spMk id="275" creationId="{91142D74-FE8D-463F-8D09-FCF9610CEB53}"/>
          </ac:spMkLst>
        </pc:spChg>
        <pc:spChg chg="del">
          <ac:chgData name="Syphax Ait oubelli" userId="ecf726b1934da71b" providerId="LiveId" clId="{B71F60E7-0DDB-42E6-818B-77B87849ADF3}" dt="2021-08-29T01:47:42.735" v="4353" actId="478"/>
          <ac:spMkLst>
            <pc:docMk/>
            <pc:sldMk cId="3425913478" sldId="422"/>
            <ac:spMk id="278" creationId="{C76AB91D-7E05-4443-8C5A-7B54AB85B21A}"/>
          </ac:spMkLst>
        </pc:spChg>
        <pc:spChg chg="del">
          <ac:chgData name="Syphax Ait oubelli" userId="ecf726b1934da71b" providerId="LiveId" clId="{B71F60E7-0DDB-42E6-818B-77B87849ADF3}" dt="2021-08-29T01:47:42.735" v="4353" actId="478"/>
          <ac:spMkLst>
            <pc:docMk/>
            <pc:sldMk cId="3425913478" sldId="422"/>
            <ac:spMk id="281" creationId="{EF425F51-3BE9-4C13-B21F-F79132A04DDC}"/>
          </ac:spMkLst>
        </pc:spChg>
        <pc:spChg chg="del">
          <ac:chgData name="Syphax Ait oubelli" userId="ecf726b1934da71b" providerId="LiveId" clId="{B71F60E7-0DDB-42E6-818B-77B87849ADF3}" dt="2021-08-29T01:47:42.735" v="4353" actId="478"/>
          <ac:spMkLst>
            <pc:docMk/>
            <pc:sldMk cId="3425913478" sldId="422"/>
            <ac:spMk id="284" creationId="{9EC44E31-AC39-46A2-B82C-9980BCCA632C}"/>
          </ac:spMkLst>
        </pc:spChg>
        <pc:spChg chg="del">
          <ac:chgData name="Syphax Ait oubelli" userId="ecf726b1934da71b" providerId="LiveId" clId="{B71F60E7-0DDB-42E6-818B-77B87849ADF3}" dt="2021-08-29T01:47:42.735" v="4353" actId="478"/>
          <ac:spMkLst>
            <pc:docMk/>
            <pc:sldMk cId="3425913478" sldId="422"/>
            <ac:spMk id="287" creationId="{59F18B1A-9966-4202-89A8-0F8AB2C3934D}"/>
          </ac:spMkLst>
        </pc:spChg>
        <pc:spChg chg="del">
          <ac:chgData name="Syphax Ait oubelli" userId="ecf726b1934da71b" providerId="LiveId" clId="{B71F60E7-0DDB-42E6-818B-77B87849ADF3}" dt="2021-08-29T01:47:42.735" v="4353" actId="478"/>
          <ac:spMkLst>
            <pc:docMk/>
            <pc:sldMk cId="3425913478" sldId="422"/>
            <ac:spMk id="290" creationId="{1108B7CD-06F2-4724-9FF9-DFB0A24458B7}"/>
          </ac:spMkLst>
        </pc:spChg>
        <pc:spChg chg="del">
          <ac:chgData name="Syphax Ait oubelli" userId="ecf726b1934da71b" providerId="LiveId" clId="{B71F60E7-0DDB-42E6-818B-77B87849ADF3}" dt="2021-08-29T01:47:42.735" v="4353" actId="478"/>
          <ac:spMkLst>
            <pc:docMk/>
            <pc:sldMk cId="3425913478" sldId="422"/>
            <ac:spMk id="292" creationId="{1D7040B0-DABA-4DE2-A0B5-FBE9E045FE87}"/>
          </ac:spMkLst>
        </pc:spChg>
        <pc:spChg chg="del">
          <ac:chgData name="Syphax Ait oubelli" userId="ecf726b1934da71b" providerId="LiveId" clId="{B71F60E7-0DDB-42E6-818B-77B87849ADF3}" dt="2021-08-29T01:47:42.735" v="4353" actId="478"/>
          <ac:spMkLst>
            <pc:docMk/>
            <pc:sldMk cId="3425913478" sldId="422"/>
            <ac:spMk id="293" creationId="{23483078-AAD1-419E-BB9D-0F0623702687}"/>
          </ac:spMkLst>
        </pc:spChg>
        <pc:spChg chg="del">
          <ac:chgData name="Syphax Ait oubelli" userId="ecf726b1934da71b" providerId="LiveId" clId="{B71F60E7-0DDB-42E6-818B-77B87849ADF3}" dt="2021-08-29T01:47:42.735" v="4353" actId="478"/>
          <ac:spMkLst>
            <pc:docMk/>
            <pc:sldMk cId="3425913478" sldId="422"/>
            <ac:spMk id="294" creationId="{8724E223-B925-4018-B4D9-A9DBAC3A20E6}"/>
          </ac:spMkLst>
        </pc:spChg>
        <pc:spChg chg="del">
          <ac:chgData name="Syphax Ait oubelli" userId="ecf726b1934da71b" providerId="LiveId" clId="{B71F60E7-0DDB-42E6-818B-77B87849ADF3}" dt="2021-08-29T01:47:42.735" v="4353" actId="478"/>
          <ac:spMkLst>
            <pc:docMk/>
            <pc:sldMk cId="3425913478" sldId="422"/>
            <ac:spMk id="295" creationId="{F940723F-8FA7-4F14-B540-863FFB5E829B}"/>
          </ac:spMkLst>
        </pc:spChg>
        <pc:spChg chg="del">
          <ac:chgData name="Syphax Ait oubelli" userId="ecf726b1934da71b" providerId="LiveId" clId="{B71F60E7-0DDB-42E6-818B-77B87849ADF3}" dt="2021-08-29T01:47:42.735" v="4353" actId="478"/>
          <ac:spMkLst>
            <pc:docMk/>
            <pc:sldMk cId="3425913478" sldId="422"/>
            <ac:spMk id="296" creationId="{5E7C5E80-2972-40A9-A1E5-76996BE35E3F}"/>
          </ac:spMkLst>
        </pc:spChg>
        <pc:spChg chg="del">
          <ac:chgData name="Syphax Ait oubelli" userId="ecf726b1934da71b" providerId="LiveId" clId="{B71F60E7-0DDB-42E6-818B-77B87849ADF3}" dt="2021-08-29T01:47:42.735" v="4353" actId="478"/>
          <ac:spMkLst>
            <pc:docMk/>
            <pc:sldMk cId="3425913478" sldId="422"/>
            <ac:spMk id="297" creationId="{C0DCF880-AF7E-44D2-AB4C-889AE223CDA3}"/>
          </ac:spMkLst>
        </pc:spChg>
        <pc:spChg chg="del">
          <ac:chgData name="Syphax Ait oubelli" userId="ecf726b1934da71b" providerId="LiveId" clId="{B71F60E7-0DDB-42E6-818B-77B87849ADF3}" dt="2021-08-29T01:47:42.735" v="4353" actId="478"/>
          <ac:spMkLst>
            <pc:docMk/>
            <pc:sldMk cId="3425913478" sldId="422"/>
            <ac:spMk id="298" creationId="{9245F2CE-762C-4A09-810B-8A626F87C17B}"/>
          </ac:spMkLst>
        </pc:spChg>
        <pc:spChg chg="del">
          <ac:chgData name="Syphax Ait oubelli" userId="ecf726b1934da71b" providerId="LiveId" clId="{B71F60E7-0DDB-42E6-818B-77B87849ADF3}" dt="2021-08-29T01:47:42.735" v="4353" actId="478"/>
          <ac:spMkLst>
            <pc:docMk/>
            <pc:sldMk cId="3425913478" sldId="422"/>
            <ac:spMk id="299" creationId="{938C3211-D331-43D7-87AA-552B2AA03D2E}"/>
          </ac:spMkLst>
        </pc:spChg>
        <pc:spChg chg="del">
          <ac:chgData name="Syphax Ait oubelli" userId="ecf726b1934da71b" providerId="LiveId" clId="{B71F60E7-0DDB-42E6-818B-77B87849ADF3}" dt="2021-08-29T01:47:42.735" v="4353" actId="478"/>
          <ac:spMkLst>
            <pc:docMk/>
            <pc:sldMk cId="3425913478" sldId="422"/>
            <ac:spMk id="300" creationId="{742E6DAB-4413-4191-B2AE-2C8483AD5AD3}"/>
          </ac:spMkLst>
        </pc:spChg>
        <pc:spChg chg="del">
          <ac:chgData name="Syphax Ait oubelli" userId="ecf726b1934da71b" providerId="LiveId" clId="{B71F60E7-0DDB-42E6-818B-77B87849ADF3}" dt="2021-08-29T01:47:42.735" v="4353" actId="478"/>
          <ac:spMkLst>
            <pc:docMk/>
            <pc:sldMk cId="3425913478" sldId="422"/>
            <ac:spMk id="301" creationId="{26DEE25F-011D-47F5-8E81-DB7C95D1D001}"/>
          </ac:spMkLst>
        </pc:spChg>
        <pc:spChg chg="del">
          <ac:chgData name="Syphax Ait oubelli" userId="ecf726b1934da71b" providerId="LiveId" clId="{B71F60E7-0DDB-42E6-818B-77B87849ADF3}" dt="2021-08-29T01:47:42.735" v="4353" actId="478"/>
          <ac:spMkLst>
            <pc:docMk/>
            <pc:sldMk cId="3425913478" sldId="422"/>
            <ac:spMk id="302" creationId="{BAEE69ED-016D-4F92-AE71-74FCC0279AFB}"/>
          </ac:spMkLst>
        </pc:spChg>
        <pc:spChg chg="del">
          <ac:chgData name="Syphax Ait oubelli" userId="ecf726b1934da71b" providerId="LiveId" clId="{B71F60E7-0DDB-42E6-818B-77B87849ADF3}" dt="2021-08-29T01:47:42.735" v="4353" actId="478"/>
          <ac:spMkLst>
            <pc:docMk/>
            <pc:sldMk cId="3425913478" sldId="422"/>
            <ac:spMk id="303" creationId="{C9639E46-D4DF-48BB-BF33-F31DAF3A4173}"/>
          </ac:spMkLst>
        </pc:spChg>
        <pc:spChg chg="del">
          <ac:chgData name="Syphax Ait oubelli" userId="ecf726b1934da71b" providerId="LiveId" clId="{B71F60E7-0DDB-42E6-818B-77B87849ADF3}" dt="2021-08-29T01:47:42.735" v="4353" actId="478"/>
          <ac:spMkLst>
            <pc:docMk/>
            <pc:sldMk cId="3425913478" sldId="422"/>
            <ac:spMk id="304" creationId="{C9736291-564F-42BE-884C-AE99A5F4B6EB}"/>
          </ac:spMkLst>
        </pc:spChg>
        <pc:spChg chg="del">
          <ac:chgData name="Syphax Ait oubelli" userId="ecf726b1934da71b" providerId="LiveId" clId="{B71F60E7-0DDB-42E6-818B-77B87849ADF3}" dt="2021-08-29T01:47:42.735" v="4353" actId="478"/>
          <ac:spMkLst>
            <pc:docMk/>
            <pc:sldMk cId="3425913478" sldId="422"/>
            <ac:spMk id="305" creationId="{AAD8EEFD-2AF9-4762-85A6-1A7836F32071}"/>
          </ac:spMkLst>
        </pc:spChg>
        <pc:spChg chg="del">
          <ac:chgData name="Syphax Ait oubelli" userId="ecf726b1934da71b" providerId="LiveId" clId="{B71F60E7-0DDB-42E6-818B-77B87849ADF3}" dt="2021-08-29T01:47:42.735" v="4353" actId="478"/>
          <ac:spMkLst>
            <pc:docMk/>
            <pc:sldMk cId="3425913478" sldId="422"/>
            <ac:spMk id="306" creationId="{A666FBE1-BE55-4331-A6D5-D4D939B897E6}"/>
          </ac:spMkLst>
        </pc:spChg>
        <pc:spChg chg="del">
          <ac:chgData name="Syphax Ait oubelli" userId="ecf726b1934da71b" providerId="LiveId" clId="{B71F60E7-0DDB-42E6-818B-77B87849ADF3}" dt="2021-08-29T01:47:42.735" v="4353" actId="478"/>
          <ac:spMkLst>
            <pc:docMk/>
            <pc:sldMk cId="3425913478" sldId="422"/>
            <ac:spMk id="307" creationId="{FFF2DEAF-1959-4AFF-A3A4-48EF687B10B5}"/>
          </ac:spMkLst>
        </pc:spChg>
        <pc:spChg chg="del">
          <ac:chgData name="Syphax Ait oubelli" userId="ecf726b1934da71b" providerId="LiveId" clId="{B71F60E7-0DDB-42E6-818B-77B87849ADF3}" dt="2021-08-29T01:47:42.735" v="4353" actId="478"/>
          <ac:spMkLst>
            <pc:docMk/>
            <pc:sldMk cId="3425913478" sldId="422"/>
            <ac:spMk id="308" creationId="{F539742C-AA81-4588-89EE-E02CF8F454D3}"/>
          </ac:spMkLst>
        </pc:spChg>
        <pc:spChg chg="del">
          <ac:chgData name="Syphax Ait oubelli" userId="ecf726b1934da71b" providerId="LiveId" clId="{B71F60E7-0DDB-42E6-818B-77B87849ADF3}" dt="2021-08-29T01:47:42.735" v="4353" actId="478"/>
          <ac:spMkLst>
            <pc:docMk/>
            <pc:sldMk cId="3425913478" sldId="422"/>
            <ac:spMk id="309" creationId="{15222DD5-A70A-41B0-8A13-3F13E905990E}"/>
          </ac:spMkLst>
        </pc:spChg>
        <pc:spChg chg="del">
          <ac:chgData name="Syphax Ait oubelli" userId="ecf726b1934da71b" providerId="LiveId" clId="{B71F60E7-0DDB-42E6-818B-77B87849ADF3}" dt="2021-08-29T01:47:42.735" v="4353" actId="478"/>
          <ac:spMkLst>
            <pc:docMk/>
            <pc:sldMk cId="3425913478" sldId="422"/>
            <ac:spMk id="310" creationId="{F2295B6C-DCEA-46F1-9972-A14C5DF8295E}"/>
          </ac:spMkLst>
        </pc:spChg>
        <pc:spChg chg="del">
          <ac:chgData name="Syphax Ait oubelli" userId="ecf726b1934da71b" providerId="LiveId" clId="{B71F60E7-0DDB-42E6-818B-77B87849ADF3}" dt="2021-08-29T01:47:42.735" v="4353" actId="478"/>
          <ac:spMkLst>
            <pc:docMk/>
            <pc:sldMk cId="3425913478" sldId="422"/>
            <ac:spMk id="311" creationId="{D4BA29B9-FAA4-4879-8620-163CBC4385F3}"/>
          </ac:spMkLst>
        </pc:spChg>
        <pc:spChg chg="del">
          <ac:chgData name="Syphax Ait oubelli" userId="ecf726b1934da71b" providerId="LiveId" clId="{B71F60E7-0DDB-42E6-818B-77B87849ADF3}" dt="2021-08-29T01:47:42.735" v="4353" actId="478"/>
          <ac:spMkLst>
            <pc:docMk/>
            <pc:sldMk cId="3425913478" sldId="422"/>
            <ac:spMk id="312" creationId="{B95BC32A-13E6-4F72-AB8C-5933F1B5D2ED}"/>
          </ac:spMkLst>
        </pc:spChg>
        <pc:spChg chg="del">
          <ac:chgData name="Syphax Ait oubelli" userId="ecf726b1934da71b" providerId="LiveId" clId="{B71F60E7-0DDB-42E6-818B-77B87849ADF3}" dt="2021-08-29T01:47:42.735" v="4353" actId="478"/>
          <ac:spMkLst>
            <pc:docMk/>
            <pc:sldMk cId="3425913478" sldId="422"/>
            <ac:spMk id="313" creationId="{7B7EB77E-8779-4BD0-9956-3972F546B715}"/>
          </ac:spMkLst>
        </pc:spChg>
        <pc:spChg chg="del">
          <ac:chgData name="Syphax Ait oubelli" userId="ecf726b1934da71b" providerId="LiveId" clId="{B71F60E7-0DDB-42E6-818B-77B87849ADF3}" dt="2021-08-29T01:47:42.735" v="4353" actId="478"/>
          <ac:spMkLst>
            <pc:docMk/>
            <pc:sldMk cId="3425913478" sldId="422"/>
            <ac:spMk id="314" creationId="{C51A6BF3-50B1-4F45-A248-CDED7C18995C}"/>
          </ac:spMkLst>
        </pc:spChg>
        <pc:spChg chg="del">
          <ac:chgData name="Syphax Ait oubelli" userId="ecf726b1934da71b" providerId="LiveId" clId="{B71F60E7-0DDB-42E6-818B-77B87849ADF3}" dt="2021-08-29T01:47:42.735" v="4353" actId="478"/>
          <ac:spMkLst>
            <pc:docMk/>
            <pc:sldMk cId="3425913478" sldId="422"/>
            <ac:spMk id="315" creationId="{EF5E36FA-BC28-4B5C-A545-2953CAC524EF}"/>
          </ac:spMkLst>
        </pc:spChg>
      </pc:sldChg>
      <pc:sldChg chg="del">
        <pc:chgData name="Syphax Ait oubelli" userId="ecf726b1934da71b" providerId="LiveId" clId="{B71F60E7-0DDB-42E6-818B-77B87849ADF3}" dt="2021-08-28T18:08:13.376" v="0" actId="47"/>
        <pc:sldMkLst>
          <pc:docMk/>
          <pc:sldMk cId="3858684139" sldId="422"/>
        </pc:sldMkLst>
      </pc:sldChg>
      <pc:sldChg chg="del">
        <pc:chgData name="Syphax Ait oubelli" userId="ecf726b1934da71b" providerId="LiveId" clId="{B71F60E7-0DDB-42E6-818B-77B87849ADF3}" dt="2021-08-28T18:08:13.376" v="0" actId="47"/>
        <pc:sldMkLst>
          <pc:docMk/>
          <pc:sldMk cId="3546985266" sldId="423"/>
        </pc:sldMkLst>
      </pc:sldChg>
      <pc:sldChg chg="delSp modSp add mod">
        <pc:chgData name="Syphax Ait oubelli" userId="ecf726b1934da71b" providerId="LiveId" clId="{B71F60E7-0DDB-42E6-818B-77B87849ADF3}" dt="2021-08-29T01:52:07.852" v="4483" actId="207"/>
        <pc:sldMkLst>
          <pc:docMk/>
          <pc:sldMk cId="3803653455" sldId="423"/>
        </pc:sldMkLst>
        <pc:spChg chg="mod">
          <ac:chgData name="Syphax Ait oubelli" userId="ecf726b1934da71b" providerId="LiveId" clId="{B71F60E7-0DDB-42E6-818B-77B87849ADF3}" dt="2021-08-29T01:52:07.852" v="4483" actId="207"/>
          <ac:spMkLst>
            <pc:docMk/>
            <pc:sldMk cId="3803653455" sldId="423"/>
            <ac:spMk id="2" creationId="{7DDD0744-006F-4C68-9F2C-671C03387CBF}"/>
          </ac:spMkLst>
        </pc:spChg>
        <pc:spChg chg="del">
          <ac:chgData name="Syphax Ait oubelli" userId="ecf726b1934da71b" providerId="LiveId" clId="{B71F60E7-0DDB-42E6-818B-77B87849ADF3}" dt="2021-08-29T01:51:16.543" v="4418" actId="478"/>
          <ac:spMkLst>
            <pc:docMk/>
            <pc:sldMk cId="3803653455" sldId="423"/>
            <ac:spMk id="70" creationId="{E595255E-4639-4D2C-A9FA-D8A8002367F1}"/>
          </ac:spMkLst>
        </pc:spChg>
        <pc:spChg chg="del">
          <ac:chgData name="Syphax Ait oubelli" userId="ecf726b1934da71b" providerId="LiveId" clId="{B71F60E7-0DDB-42E6-818B-77B87849ADF3}" dt="2021-08-29T01:51:16.543" v="4418" actId="478"/>
          <ac:spMkLst>
            <pc:docMk/>
            <pc:sldMk cId="3803653455" sldId="423"/>
            <ac:spMk id="71" creationId="{D18EE553-78BE-4F4E-AEB3-0964CB98F606}"/>
          </ac:spMkLst>
        </pc:spChg>
        <pc:spChg chg="del">
          <ac:chgData name="Syphax Ait oubelli" userId="ecf726b1934da71b" providerId="LiveId" clId="{B71F60E7-0DDB-42E6-818B-77B87849ADF3}" dt="2021-08-29T01:51:16.543" v="4418" actId="478"/>
          <ac:spMkLst>
            <pc:docMk/>
            <pc:sldMk cId="3803653455" sldId="423"/>
            <ac:spMk id="72" creationId="{A41862E5-F6FF-4970-83DC-DF63EF3958BE}"/>
          </ac:spMkLst>
        </pc:spChg>
        <pc:spChg chg="del">
          <ac:chgData name="Syphax Ait oubelli" userId="ecf726b1934da71b" providerId="LiveId" clId="{B71F60E7-0DDB-42E6-818B-77B87849ADF3}" dt="2021-08-29T01:51:16.543" v="4418" actId="478"/>
          <ac:spMkLst>
            <pc:docMk/>
            <pc:sldMk cId="3803653455" sldId="423"/>
            <ac:spMk id="73" creationId="{E867A4D7-E139-4E1B-A2CC-24010BC90214}"/>
          </ac:spMkLst>
        </pc:spChg>
        <pc:spChg chg="del">
          <ac:chgData name="Syphax Ait oubelli" userId="ecf726b1934da71b" providerId="LiveId" clId="{B71F60E7-0DDB-42E6-818B-77B87849ADF3}" dt="2021-08-29T01:51:16.543" v="4418" actId="478"/>
          <ac:spMkLst>
            <pc:docMk/>
            <pc:sldMk cId="3803653455" sldId="423"/>
            <ac:spMk id="75" creationId="{FCEF9CDA-B090-4D38-B376-3B2DE710D6AB}"/>
          </ac:spMkLst>
        </pc:spChg>
        <pc:spChg chg="del">
          <ac:chgData name="Syphax Ait oubelli" userId="ecf726b1934da71b" providerId="LiveId" clId="{B71F60E7-0DDB-42E6-818B-77B87849ADF3}" dt="2021-08-29T01:51:16.543" v="4418" actId="478"/>
          <ac:spMkLst>
            <pc:docMk/>
            <pc:sldMk cId="3803653455" sldId="423"/>
            <ac:spMk id="77" creationId="{F3CD6534-0D85-4441-907C-FE049F4E989F}"/>
          </ac:spMkLst>
        </pc:spChg>
        <pc:spChg chg="mod">
          <ac:chgData name="Syphax Ait oubelli" userId="ecf726b1934da71b" providerId="LiveId" clId="{B71F60E7-0DDB-42E6-818B-77B87849ADF3}" dt="2021-08-29T01:51:44.882" v="4434" actId="14100"/>
          <ac:spMkLst>
            <pc:docMk/>
            <pc:sldMk cId="3803653455" sldId="423"/>
            <ac:spMk id="78" creationId="{29DA88D5-901D-4082-9332-6EA93D689710}"/>
          </ac:spMkLst>
        </pc:spChg>
      </pc:sldChg>
      <pc:sldChg chg="del">
        <pc:chgData name="Syphax Ait oubelli" userId="ecf726b1934da71b" providerId="LiveId" clId="{B71F60E7-0DDB-42E6-818B-77B87849ADF3}" dt="2021-08-28T18:08:13.376" v="0" actId="47"/>
        <pc:sldMkLst>
          <pc:docMk/>
          <pc:sldMk cId="367472268" sldId="424"/>
        </pc:sldMkLst>
      </pc:sldChg>
      <pc:sldChg chg="modSp add">
        <pc:chgData name="Syphax Ait oubelli" userId="ecf726b1934da71b" providerId="LiveId" clId="{B71F60E7-0DDB-42E6-818B-77B87849ADF3}" dt="2021-08-29T01:52:10.720" v="4485" actId="20577"/>
        <pc:sldMkLst>
          <pc:docMk/>
          <pc:sldMk cId="3924319485" sldId="424"/>
        </pc:sldMkLst>
        <pc:spChg chg="mod">
          <ac:chgData name="Syphax Ait oubelli" userId="ecf726b1934da71b" providerId="LiveId" clId="{B71F60E7-0DDB-42E6-818B-77B87849ADF3}" dt="2021-08-29T01:52:10.720" v="4485" actId="20577"/>
          <ac:spMkLst>
            <pc:docMk/>
            <pc:sldMk cId="3924319485" sldId="424"/>
            <ac:spMk id="2" creationId="{7DDD0744-006F-4C68-9F2C-671C03387CBF}"/>
          </ac:spMkLst>
        </pc:spChg>
      </pc:sldChg>
      <pc:sldChg chg="del">
        <pc:chgData name="Syphax Ait oubelli" userId="ecf726b1934da71b" providerId="LiveId" clId="{B71F60E7-0DDB-42E6-818B-77B87849ADF3}" dt="2021-08-28T18:08:13.376" v="0" actId="47"/>
        <pc:sldMkLst>
          <pc:docMk/>
          <pc:sldMk cId="1677558685" sldId="425"/>
        </pc:sldMkLst>
      </pc:sldChg>
      <pc:sldChg chg="addSp delSp modSp add mod">
        <pc:chgData name="Syphax Ait oubelli" userId="ecf726b1934da71b" providerId="LiveId" clId="{B71F60E7-0DDB-42E6-818B-77B87849ADF3}" dt="2021-08-29T01:54:14.989" v="4526" actId="14100"/>
        <pc:sldMkLst>
          <pc:docMk/>
          <pc:sldMk cId="1821069065" sldId="425"/>
        </pc:sldMkLst>
        <pc:spChg chg="mod">
          <ac:chgData name="Syphax Ait oubelli" userId="ecf726b1934da71b" providerId="LiveId" clId="{B71F60E7-0DDB-42E6-818B-77B87849ADF3}" dt="2021-08-29T01:53:55.824" v="4517" actId="1076"/>
          <ac:spMkLst>
            <pc:docMk/>
            <pc:sldMk cId="1821069065" sldId="425"/>
            <ac:spMk id="2" creationId="{7DDD0744-006F-4C68-9F2C-671C03387CBF}"/>
          </ac:spMkLst>
        </pc:spChg>
        <pc:spChg chg="add mod">
          <ac:chgData name="Syphax Ait oubelli" userId="ecf726b1934da71b" providerId="LiveId" clId="{B71F60E7-0DDB-42E6-818B-77B87849ADF3}" dt="2021-08-29T01:54:00.509" v="4519" actId="1076"/>
          <ac:spMkLst>
            <pc:docMk/>
            <pc:sldMk cId="1821069065" sldId="425"/>
            <ac:spMk id="3" creationId="{1DE1CE4F-C5DE-4888-9510-BC74A593F748}"/>
          </ac:spMkLst>
        </pc:spChg>
        <pc:spChg chg="add mod">
          <ac:chgData name="Syphax Ait oubelli" userId="ecf726b1934da71b" providerId="LiveId" clId="{B71F60E7-0DDB-42E6-818B-77B87849ADF3}" dt="2021-08-29T01:54:14.989" v="4526" actId="14100"/>
          <ac:spMkLst>
            <pc:docMk/>
            <pc:sldMk cId="1821069065" sldId="425"/>
            <ac:spMk id="6" creationId="{31D9F3A2-245A-4B66-A3EA-6636BB0818AD}"/>
          </ac:spMkLst>
        </pc:spChg>
        <pc:spChg chg="del">
          <ac:chgData name="Syphax Ait oubelli" userId="ecf726b1934da71b" providerId="LiveId" clId="{B71F60E7-0DDB-42E6-818B-77B87849ADF3}" dt="2021-08-29T01:53:23.486" v="4487" actId="478"/>
          <ac:spMkLst>
            <pc:docMk/>
            <pc:sldMk cId="1821069065" sldId="425"/>
            <ac:spMk id="69" creationId="{FE577A58-4F9E-43E4-B6DE-C5A991950CF2}"/>
          </ac:spMkLst>
        </pc:spChg>
        <pc:spChg chg="mod">
          <ac:chgData name="Syphax Ait oubelli" userId="ecf726b1934da71b" providerId="LiveId" clId="{B71F60E7-0DDB-42E6-818B-77B87849ADF3}" dt="2021-08-29T01:54:11.524" v="4524" actId="1076"/>
          <ac:spMkLst>
            <pc:docMk/>
            <pc:sldMk cId="1821069065" sldId="425"/>
            <ac:spMk id="78" creationId="{29DA88D5-901D-4082-9332-6EA93D689710}"/>
          </ac:spMkLst>
        </pc:spChg>
      </pc:sldChg>
      <pc:sldChg chg="del">
        <pc:chgData name="Syphax Ait oubelli" userId="ecf726b1934da71b" providerId="LiveId" clId="{B71F60E7-0DDB-42E6-818B-77B87849ADF3}" dt="2021-08-28T18:08:13.376" v="0" actId="47"/>
        <pc:sldMkLst>
          <pc:docMk/>
          <pc:sldMk cId="456451536" sldId="427"/>
        </pc:sldMkLst>
      </pc:sldChg>
      <pc:sldChg chg="del">
        <pc:chgData name="Syphax Ait oubelli" userId="ecf726b1934da71b" providerId="LiveId" clId="{B71F60E7-0DDB-42E6-818B-77B87849ADF3}" dt="2021-08-28T18:08:13.376" v="0" actId="47"/>
        <pc:sldMkLst>
          <pc:docMk/>
          <pc:sldMk cId="2820146900" sldId="428"/>
        </pc:sldMkLst>
      </pc:sldChg>
      <pc:sldChg chg="del">
        <pc:chgData name="Syphax Ait oubelli" userId="ecf726b1934da71b" providerId="LiveId" clId="{B71F60E7-0DDB-42E6-818B-77B87849ADF3}" dt="2021-08-28T18:08:13.376" v="0" actId="47"/>
        <pc:sldMkLst>
          <pc:docMk/>
          <pc:sldMk cId="1151650685" sldId="432"/>
        </pc:sldMkLst>
      </pc:sldChg>
      <pc:sldChg chg="del">
        <pc:chgData name="Syphax Ait oubelli" userId="ecf726b1934da71b" providerId="LiveId" clId="{B71F60E7-0DDB-42E6-818B-77B87849ADF3}" dt="2021-08-28T18:08:13.376" v="0" actId="47"/>
        <pc:sldMkLst>
          <pc:docMk/>
          <pc:sldMk cId="265777374" sldId="433"/>
        </pc:sldMkLst>
      </pc:sldChg>
      <pc:sldChg chg="del">
        <pc:chgData name="Syphax Ait oubelli" userId="ecf726b1934da71b" providerId="LiveId" clId="{B71F60E7-0DDB-42E6-818B-77B87849ADF3}" dt="2021-08-28T18:08:13.376" v="0" actId="47"/>
        <pc:sldMkLst>
          <pc:docMk/>
          <pc:sldMk cId="2245304141" sldId="434"/>
        </pc:sldMkLst>
      </pc:sldChg>
      <pc:sldChg chg="del">
        <pc:chgData name="Syphax Ait oubelli" userId="ecf726b1934da71b" providerId="LiveId" clId="{B71F60E7-0DDB-42E6-818B-77B87849ADF3}" dt="2021-08-28T18:08:13.376" v="0" actId="47"/>
        <pc:sldMkLst>
          <pc:docMk/>
          <pc:sldMk cId="3177161216" sldId="435"/>
        </pc:sldMkLst>
      </pc:sldChg>
      <pc:sldChg chg="del">
        <pc:chgData name="Syphax Ait oubelli" userId="ecf726b1934da71b" providerId="LiveId" clId="{B71F60E7-0DDB-42E6-818B-77B87849ADF3}" dt="2021-08-28T18:08:13.376" v="0" actId="47"/>
        <pc:sldMkLst>
          <pc:docMk/>
          <pc:sldMk cId="2676420147" sldId="436"/>
        </pc:sldMkLst>
      </pc:sldChg>
      <pc:sldChg chg="del">
        <pc:chgData name="Syphax Ait oubelli" userId="ecf726b1934da71b" providerId="LiveId" clId="{B71F60E7-0DDB-42E6-818B-77B87849ADF3}" dt="2021-08-28T18:08:13.376" v="0" actId="47"/>
        <pc:sldMkLst>
          <pc:docMk/>
          <pc:sldMk cId="2152072125" sldId="437"/>
        </pc:sldMkLst>
      </pc:sldChg>
      <pc:sldChg chg="del">
        <pc:chgData name="Syphax Ait oubelli" userId="ecf726b1934da71b" providerId="LiveId" clId="{B71F60E7-0DDB-42E6-818B-77B87849ADF3}" dt="2021-08-28T18:08:13.376" v="0" actId="47"/>
        <pc:sldMkLst>
          <pc:docMk/>
          <pc:sldMk cId="3505652904" sldId="438"/>
        </pc:sldMkLst>
      </pc:sldChg>
      <pc:sldChg chg="del">
        <pc:chgData name="Syphax Ait oubelli" userId="ecf726b1934da71b" providerId="LiveId" clId="{B71F60E7-0DDB-42E6-818B-77B87849ADF3}" dt="2021-08-28T18:08:13.376" v="0" actId="47"/>
        <pc:sldMkLst>
          <pc:docMk/>
          <pc:sldMk cId="2233329118" sldId="444"/>
        </pc:sldMkLst>
      </pc:sldChg>
      <pc:sldChg chg="del">
        <pc:chgData name="Syphax Ait oubelli" userId="ecf726b1934da71b" providerId="LiveId" clId="{B71F60E7-0DDB-42E6-818B-77B87849ADF3}" dt="2021-08-28T18:08:13.376" v="0" actId="47"/>
        <pc:sldMkLst>
          <pc:docMk/>
          <pc:sldMk cId="2849905305" sldId="445"/>
        </pc:sldMkLst>
      </pc:sldChg>
      <pc:sldChg chg="del">
        <pc:chgData name="Syphax Ait oubelli" userId="ecf726b1934da71b" providerId="LiveId" clId="{B71F60E7-0DDB-42E6-818B-77B87849ADF3}" dt="2021-08-28T18:08:13.376" v="0" actId="47"/>
        <pc:sldMkLst>
          <pc:docMk/>
          <pc:sldMk cId="2298673419" sldId="446"/>
        </pc:sldMkLst>
      </pc:sldChg>
      <pc:sldChg chg="del">
        <pc:chgData name="Syphax Ait oubelli" userId="ecf726b1934da71b" providerId="LiveId" clId="{B71F60E7-0DDB-42E6-818B-77B87849ADF3}" dt="2021-08-28T18:08:13.376" v="0" actId="47"/>
        <pc:sldMkLst>
          <pc:docMk/>
          <pc:sldMk cId="2858318130" sldId="447"/>
        </pc:sldMkLst>
      </pc:sldChg>
      <pc:sldChg chg="del">
        <pc:chgData name="Syphax Ait oubelli" userId="ecf726b1934da71b" providerId="LiveId" clId="{B71F60E7-0DDB-42E6-818B-77B87849ADF3}" dt="2021-08-28T18:08:13.376" v="0" actId="47"/>
        <pc:sldMkLst>
          <pc:docMk/>
          <pc:sldMk cId="2760935619" sldId="448"/>
        </pc:sldMkLst>
      </pc:sldChg>
      <pc:sldChg chg="del">
        <pc:chgData name="Syphax Ait oubelli" userId="ecf726b1934da71b" providerId="LiveId" clId="{B71F60E7-0DDB-42E6-818B-77B87849ADF3}" dt="2021-08-28T18:08:13.376" v="0" actId="47"/>
        <pc:sldMkLst>
          <pc:docMk/>
          <pc:sldMk cId="3864569548" sldId="449"/>
        </pc:sldMkLst>
      </pc:sldChg>
      <pc:sldChg chg="del">
        <pc:chgData name="Syphax Ait oubelli" userId="ecf726b1934da71b" providerId="LiveId" clId="{B71F60E7-0DDB-42E6-818B-77B87849ADF3}" dt="2021-08-28T18:08:13.376" v="0" actId="47"/>
        <pc:sldMkLst>
          <pc:docMk/>
          <pc:sldMk cId="4247431825" sldId="450"/>
        </pc:sldMkLst>
      </pc:sldChg>
      <pc:sldChg chg="del">
        <pc:chgData name="Syphax Ait oubelli" userId="ecf726b1934da71b" providerId="LiveId" clId="{B71F60E7-0DDB-42E6-818B-77B87849ADF3}" dt="2021-08-28T18:08:13.376" v="0" actId="47"/>
        <pc:sldMkLst>
          <pc:docMk/>
          <pc:sldMk cId="780795528" sldId="451"/>
        </pc:sldMkLst>
      </pc:sldChg>
      <pc:sldChg chg="del">
        <pc:chgData name="Syphax Ait oubelli" userId="ecf726b1934da71b" providerId="LiveId" clId="{B71F60E7-0DDB-42E6-818B-77B87849ADF3}" dt="2021-08-28T18:08:13.376" v="0" actId="47"/>
        <pc:sldMkLst>
          <pc:docMk/>
          <pc:sldMk cId="2937512863" sldId="452"/>
        </pc:sldMkLst>
      </pc:sldChg>
      <pc:sldChg chg="del">
        <pc:chgData name="Syphax Ait oubelli" userId="ecf726b1934da71b" providerId="LiveId" clId="{B71F60E7-0DDB-42E6-818B-77B87849ADF3}" dt="2021-08-28T18:08:13.376" v="0" actId="47"/>
        <pc:sldMkLst>
          <pc:docMk/>
          <pc:sldMk cId="3443445064" sldId="453"/>
        </pc:sldMkLst>
      </pc:sldChg>
      <pc:sldChg chg="del">
        <pc:chgData name="Syphax Ait oubelli" userId="ecf726b1934da71b" providerId="LiveId" clId="{B71F60E7-0DDB-42E6-818B-77B87849ADF3}" dt="2021-08-28T18:08:13.376" v="0" actId="47"/>
        <pc:sldMkLst>
          <pc:docMk/>
          <pc:sldMk cId="2372664818" sldId="454"/>
        </pc:sldMkLst>
      </pc:sldChg>
      <pc:sldChg chg="del">
        <pc:chgData name="Syphax Ait oubelli" userId="ecf726b1934da71b" providerId="LiveId" clId="{B71F60E7-0DDB-42E6-818B-77B87849ADF3}" dt="2021-08-28T18:08:13.376" v="0" actId="47"/>
        <pc:sldMkLst>
          <pc:docMk/>
          <pc:sldMk cId="1985676319" sldId="455"/>
        </pc:sldMkLst>
      </pc:sldChg>
      <pc:sldChg chg="del">
        <pc:chgData name="Syphax Ait oubelli" userId="ecf726b1934da71b" providerId="LiveId" clId="{B71F60E7-0DDB-42E6-818B-77B87849ADF3}" dt="2021-08-28T18:08:13.376" v="0" actId="47"/>
        <pc:sldMkLst>
          <pc:docMk/>
          <pc:sldMk cId="2777726496" sldId="456"/>
        </pc:sldMkLst>
      </pc:sldChg>
      <pc:sldChg chg="del">
        <pc:chgData name="Syphax Ait oubelli" userId="ecf726b1934da71b" providerId="LiveId" clId="{B71F60E7-0DDB-42E6-818B-77B87849ADF3}" dt="2021-08-28T18:08:13.376" v="0" actId="47"/>
        <pc:sldMkLst>
          <pc:docMk/>
          <pc:sldMk cId="290290597" sldId="457"/>
        </pc:sldMkLst>
      </pc:sldChg>
      <pc:sldChg chg="del">
        <pc:chgData name="Syphax Ait oubelli" userId="ecf726b1934da71b" providerId="LiveId" clId="{B71F60E7-0DDB-42E6-818B-77B87849ADF3}" dt="2021-08-28T18:08:13.376" v="0" actId="47"/>
        <pc:sldMkLst>
          <pc:docMk/>
          <pc:sldMk cId="189263254" sldId="458"/>
        </pc:sldMkLst>
      </pc:sldChg>
      <pc:sldChg chg="del">
        <pc:chgData name="Syphax Ait oubelli" userId="ecf726b1934da71b" providerId="LiveId" clId="{B71F60E7-0DDB-42E6-818B-77B87849ADF3}" dt="2021-08-28T18:08:13.376" v="0" actId="47"/>
        <pc:sldMkLst>
          <pc:docMk/>
          <pc:sldMk cId="3237065478" sldId="459"/>
        </pc:sldMkLst>
      </pc:sldChg>
      <pc:sldChg chg="del">
        <pc:chgData name="Syphax Ait oubelli" userId="ecf726b1934da71b" providerId="LiveId" clId="{B71F60E7-0DDB-42E6-818B-77B87849ADF3}" dt="2021-08-28T18:08:13.376" v="0" actId="47"/>
        <pc:sldMkLst>
          <pc:docMk/>
          <pc:sldMk cId="1642836035" sldId="460"/>
        </pc:sldMkLst>
      </pc:sldChg>
      <pc:sldChg chg="del">
        <pc:chgData name="Syphax Ait oubelli" userId="ecf726b1934da71b" providerId="LiveId" clId="{B71F60E7-0DDB-42E6-818B-77B87849ADF3}" dt="2021-08-28T18:08:13.376" v="0" actId="47"/>
        <pc:sldMkLst>
          <pc:docMk/>
          <pc:sldMk cId="215007575" sldId="461"/>
        </pc:sldMkLst>
      </pc:sldChg>
      <pc:sldChg chg="del">
        <pc:chgData name="Syphax Ait oubelli" userId="ecf726b1934da71b" providerId="LiveId" clId="{B71F60E7-0DDB-42E6-818B-77B87849ADF3}" dt="2021-08-28T18:08:13.376" v="0" actId="47"/>
        <pc:sldMkLst>
          <pc:docMk/>
          <pc:sldMk cId="918485457" sldId="462"/>
        </pc:sldMkLst>
      </pc:sldChg>
      <pc:sldChg chg="del">
        <pc:chgData name="Syphax Ait oubelli" userId="ecf726b1934da71b" providerId="LiveId" clId="{B71F60E7-0DDB-42E6-818B-77B87849ADF3}" dt="2021-08-28T18:08:13.376" v="0" actId="47"/>
        <pc:sldMkLst>
          <pc:docMk/>
          <pc:sldMk cId="2407467057" sldId="463"/>
        </pc:sldMkLst>
      </pc:sldChg>
      <pc:sldChg chg="del">
        <pc:chgData name="Syphax Ait oubelli" userId="ecf726b1934da71b" providerId="LiveId" clId="{B71F60E7-0DDB-42E6-818B-77B87849ADF3}" dt="2021-08-28T18:08:13.376" v="0" actId="47"/>
        <pc:sldMkLst>
          <pc:docMk/>
          <pc:sldMk cId="3964695668" sldId="464"/>
        </pc:sldMkLst>
      </pc:sldChg>
      <pc:sldChg chg="del">
        <pc:chgData name="Syphax Ait oubelli" userId="ecf726b1934da71b" providerId="LiveId" clId="{B71F60E7-0DDB-42E6-818B-77B87849ADF3}" dt="2021-08-28T18:08:13.376" v="0" actId="47"/>
        <pc:sldMkLst>
          <pc:docMk/>
          <pc:sldMk cId="2323986225" sldId="465"/>
        </pc:sldMkLst>
      </pc:sldChg>
      <pc:sldChg chg="del">
        <pc:chgData name="Syphax Ait oubelli" userId="ecf726b1934da71b" providerId="LiveId" clId="{B71F60E7-0DDB-42E6-818B-77B87849ADF3}" dt="2021-08-28T18:08:13.376" v="0" actId="47"/>
        <pc:sldMkLst>
          <pc:docMk/>
          <pc:sldMk cId="2242146674" sldId="466"/>
        </pc:sldMkLst>
      </pc:sldChg>
      <pc:sldChg chg="del">
        <pc:chgData name="Syphax Ait oubelli" userId="ecf726b1934da71b" providerId="LiveId" clId="{B71F60E7-0DDB-42E6-818B-77B87849ADF3}" dt="2021-08-28T18:08:13.376" v="0" actId="47"/>
        <pc:sldMkLst>
          <pc:docMk/>
          <pc:sldMk cId="1654899363" sldId="467"/>
        </pc:sldMkLst>
      </pc:sldChg>
      <pc:sldChg chg="del">
        <pc:chgData name="Syphax Ait oubelli" userId="ecf726b1934da71b" providerId="LiveId" clId="{B71F60E7-0DDB-42E6-818B-77B87849ADF3}" dt="2021-08-28T18:08:13.376" v="0" actId="47"/>
        <pc:sldMkLst>
          <pc:docMk/>
          <pc:sldMk cId="3755551650" sldId="468"/>
        </pc:sldMkLst>
      </pc:sldChg>
      <pc:sldChg chg="del">
        <pc:chgData name="Syphax Ait oubelli" userId="ecf726b1934da71b" providerId="LiveId" clId="{B71F60E7-0DDB-42E6-818B-77B87849ADF3}" dt="2021-08-28T18:08:13.376" v="0" actId="47"/>
        <pc:sldMkLst>
          <pc:docMk/>
          <pc:sldMk cId="2333666181" sldId="469"/>
        </pc:sldMkLst>
      </pc:sldChg>
      <pc:sldChg chg="del">
        <pc:chgData name="Syphax Ait oubelli" userId="ecf726b1934da71b" providerId="LiveId" clId="{B71F60E7-0DDB-42E6-818B-77B87849ADF3}" dt="2021-08-28T18:08:13.376" v="0" actId="47"/>
        <pc:sldMkLst>
          <pc:docMk/>
          <pc:sldMk cId="1408587858" sldId="470"/>
        </pc:sldMkLst>
      </pc:sldChg>
      <pc:sldChg chg="del">
        <pc:chgData name="Syphax Ait oubelli" userId="ecf726b1934da71b" providerId="LiveId" clId="{B71F60E7-0DDB-42E6-818B-77B87849ADF3}" dt="2021-08-28T18:08:13.376" v="0" actId="47"/>
        <pc:sldMkLst>
          <pc:docMk/>
          <pc:sldMk cId="935740927" sldId="471"/>
        </pc:sldMkLst>
      </pc:sldChg>
      <pc:sldChg chg="del">
        <pc:chgData name="Syphax Ait oubelli" userId="ecf726b1934da71b" providerId="LiveId" clId="{B71F60E7-0DDB-42E6-818B-77B87849ADF3}" dt="2021-08-28T18:08:13.376" v="0" actId="47"/>
        <pc:sldMkLst>
          <pc:docMk/>
          <pc:sldMk cId="1023113248" sldId="472"/>
        </pc:sldMkLst>
      </pc:sldChg>
      <pc:sldChg chg="del">
        <pc:chgData name="Syphax Ait oubelli" userId="ecf726b1934da71b" providerId="LiveId" clId="{B71F60E7-0DDB-42E6-818B-77B87849ADF3}" dt="2021-08-28T18:08:13.376" v="0" actId="47"/>
        <pc:sldMkLst>
          <pc:docMk/>
          <pc:sldMk cId="2177949183" sldId="473"/>
        </pc:sldMkLst>
      </pc:sldChg>
      <pc:sldChg chg="del">
        <pc:chgData name="Syphax Ait oubelli" userId="ecf726b1934da71b" providerId="LiveId" clId="{B71F60E7-0DDB-42E6-818B-77B87849ADF3}" dt="2021-08-28T18:08:13.376" v="0" actId="47"/>
        <pc:sldMkLst>
          <pc:docMk/>
          <pc:sldMk cId="1528530544" sldId="474"/>
        </pc:sldMkLst>
      </pc:sldChg>
      <pc:sldChg chg="del">
        <pc:chgData name="Syphax Ait oubelli" userId="ecf726b1934da71b" providerId="LiveId" clId="{B71F60E7-0DDB-42E6-818B-77B87849ADF3}" dt="2021-08-28T18:08:13.376" v="0" actId="47"/>
        <pc:sldMkLst>
          <pc:docMk/>
          <pc:sldMk cId="668055001" sldId="475"/>
        </pc:sldMkLst>
      </pc:sldChg>
      <pc:sldChg chg="del">
        <pc:chgData name="Syphax Ait oubelli" userId="ecf726b1934da71b" providerId="LiveId" clId="{B71F60E7-0DDB-42E6-818B-77B87849ADF3}" dt="2021-08-28T18:08:13.376" v="0" actId="47"/>
        <pc:sldMkLst>
          <pc:docMk/>
          <pc:sldMk cId="3656705018" sldId="476"/>
        </pc:sldMkLst>
      </pc:sldChg>
      <pc:sldChg chg="del">
        <pc:chgData name="Syphax Ait oubelli" userId="ecf726b1934da71b" providerId="LiveId" clId="{B71F60E7-0DDB-42E6-818B-77B87849ADF3}" dt="2021-08-28T18:08:13.376" v="0" actId="47"/>
        <pc:sldMkLst>
          <pc:docMk/>
          <pc:sldMk cId="2214372179" sldId="477"/>
        </pc:sldMkLst>
      </pc:sldChg>
      <pc:sldChg chg="del">
        <pc:chgData name="Syphax Ait oubelli" userId="ecf726b1934da71b" providerId="LiveId" clId="{B71F60E7-0DDB-42E6-818B-77B87849ADF3}" dt="2021-08-28T18:08:13.376" v="0" actId="47"/>
        <pc:sldMkLst>
          <pc:docMk/>
          <pc:sldMk cId="2877960037" sldId="478"/>
        </pc:sldMkLst>
      </pc:sldChg>
      <pc:sldChg chg="del">
        <pc:chgData name="Syphax Ait oubelli" userId="ecf726b1934da71b" providerId="LiveId" clId="{B71F60E7-0DDB-42E6-818B-77B87849ADF3}" dt="2021-08-28T18:08:13.376" v="0" actId="47"/>
        <pc:sldMkLst>
          <pc:docMk/>
          <pc:sldMk cId="4238883457" sldId="479"/>
        </pc:sldMkLst>
      </pc:sldChg>
      <pc:sldChg chg="del">
        <pc:chgData name="Syphax Ait oubelli" userId="ecf726b1934da71b" providerId="LiveId" clId="{B71F60E7-0DDB-42E6-818B-77B87849ADF3}" dt="2021-08-28T18:08:13.376" v="0" actId="47"/>
        <pc:sldMkLst>
          <pc:docMk/>
          <pc:sldMk cId="529644035" sldId="480"/>
        </pc:sldMkLst>
      </pc:sldChg>
      <pc:sldChg chg="del">
        <pc:chgData name="Syphax Ait oubelli" userId="ecf726b1934da71b" providerId="LiveId" clId="{B71F60E7-0DDB-42E6-818B-77B87849ADF3}" dt="2021-08-28T18:08:13.376" v="0" actId="47"/>
        <pc:sldMkLst>
          <pc:docMk/>
          <pc:sldMk cId="3847275699" sldId="481"/>
        </pc:sldMkLst>
      </pc:sldChg>
      <pc:sldChg chg="del">
        <pc:chgData name="Syphax Ait oubelli" userId="ecf726b1934da71b" providerId="LiveId" clId="{B71F60E7-0DDB-42E6-818B-77B87849ADF3}" dt="2021-08-28T18:08:13.376" v="0" actId="47"/>
        <pc:sldMkLst>
          <pc:docMk/>
          <pc:sldMk cId="70013162" sldId="482"/>
        </pc:sldMkLst>
      </pc:sldChg>
      <pc:sldChg chg="del">
        <pc:chgData name="Syphax Ait oubelli" userId="ecf726b1934da71b" providerId="LiveId" clId="{B71F60E7-0DDB-42E6-818B-77B87849ADF3}" dt="2021-08-28T18:08:13.376" v="0" actId="47"/>
        <pc:sldMkLst>
          <pc:docMk/>
          <pc:sldMk cId="1828558410" sldId="483"/>
        </pc:sldMkLst>
      </pc:sldChg>
      <pc:sldChg chg="del">
        <pc:chgData name="Syphax Ait oubelli" userId="ecf726b1934da71b" providerId="LiveId" clId="{B71F60E7-0DDB-42E6-818B-77B87849ADF3}" dt="2021-08-28T18:08:13.376" v="0" actId="47"/>
        <pc:sldMkLst>
          <pc:docMk/>
          <pc:sldMk cId="3769998119" sldId="484"/>
        </pc:sldMkLst>
      </pc:sldChg>
      <pc:sldChg chg="del">
        <pc:chgData name="Syphax Ait oubelli" userId="ecf726b1934da71b" providerId="LiveId" clId="{B71F60E7-0DDB-42E6-818B-77B87849ADF3}" dt="2021-08-28T18:08:13.376" v="0" actId="47"/>
        <pc:sldMkLst>
          <pc:docMk/>
          <pc:sldMk cId="442463224" sldId="485"/>
        </pc:sldMkLst>
      </pc:sldChg>
      <pc:sldChg chg="del">
        <pc:chgData name="Syphax Ait oubelli" userId="ecf726b1934da71b" providerId="LiveId" clId="{B71F60E7-0DDB-42E6-818B-77B87849ADF3}" dt="2021-08-28T18:08:13.376" v="0" actId="47"/>
        <pc:sldMkLst>
          <pc:docMk/>
          <pc:sldMk cId="683145517" sldId="486"/>
        </pc:sldMkLst>
      </pc:sldChg>
      <pc:sldChg chg="del">
        <pc:chgData name="Syphax Ait oubelli" userId="ecf726b1934da71b" providerId="LiveId" clId="{B71F60E7-0DDB-42E6-818B-77B87849ADF3}" dt="2021-08-28T18:08:13.376" v="0" actId="47"/>
        <pc:sldMkLst>
          <pc:docMk/>
          <pc:sldMk cId="2700147095" sldId="487"/>
        </pc:sldMkLst>
      </pc:sldChg>
      <pc:sldChg chg="del">
        <pc:chgData name="Syphax Ait oubelli" userId="ecf726b1934da71b" providerId="LiveId" clId="{B71F60E7-0DDB-42E6-818B-77B87849ADF3}" dt="2021-08-28T18:08:13.376" v="0" actId="47"/>
        <pc:sldMkLst>
          <pc:docMk/>
          <pc:sldMk cId="2510744584" sldId="488"/>
        </pc:sldMkLst>
      </pc:sldChg>
      <pc:sldChg chg="del">
        <pc:chgData name="Syphax Ait oubelli" userId="ecf726b1934da71b" providerId="LiveId" clId="{B71F60E7-0DDB-42E6-818B-77B87849ADF3}" dt="2021-08-28T18:08:13.376" v="0" actId="47"/>
        <pc:sldMkLst>
          <pc:docMk/>
          <pc:sldMk cId="3415916872" sldId="489"/>
        </pc:sldMkLst>
      </pc:sldChg>
      <pc:sldChg chg="del">
        <pc:chgData name="Syphax Ait oubelli" userId="ecf726b1934da71b" providerId="LiveId" clId="{B71F60E7-0DDB-42E6-818B-77B87849ADF3}" dt="2021-08-28T18:08:13.376" v="0" actId="47"/>
        <pc:sldMkLst>
          <pc:docMk/>
          <pc:sldMk cId="2333758670" sldId="490"/>
        </pc:sldMkLst>
      </pc:sldChg>
      <pc:sldChg chg="del">
        <pc:chgData name="Syphax Ait oubelli" userId="ecf726b1934da71b" providerId="LiveId" clId="{B71F60E7-0DDB-42E6-818B-77B87849ADF3}" dt="2021-08-28T18:08:13.376" v="0" actId="47"/>
        <pc:sldMkLst>
          <pc:docMk/>
          <pc:sldMk cId="2824383674" sldId="491"/>
        </pc:sldMkLst>
      </pc:sldChg>
      <pc:sldChg chg="del">
        <pc:chgData name="Syphax Ait oubelli" userId="ecf726b1934da71b" providerId="LiveId" clId="{B71F60E7-0DDB-42E6-818B-77B87849ADF3}" dt="2021-08-28T18:08:13.376" v="0" actId="47"/>
        <pc:sldMkLst>
          <pc:docMk/>
          <pc:sldMk cId="2267857572" sldId="492"/>
        </pc:sldMkLst>
      </pc:sldChg>
      <pc:sldChg chg="del">
        <pc:chgData name="Syphax Ait oubelli" userId="ecf726b1934da71b" providerId="LiveId" clId="{B71F60E7-0DDB-42E6-818B-77B87849ADF3}" dt="2021-08-28T18:08:13.376" v="0" actId="47"/>
        <pc:sldMkLst>
          <pc:docMk/>
          <pc:sldMk cId="2085824508" sldId="493"/>
        </pc:sldMkLst>
      </pc:sldChg>
      <pc:sldChg chg="del">
        <pc:chgData name="Syphax Ait oubelli" userId="ecf726b1934da71b" providerId="LiveId" clId="{B71F60E7-0DDB-42E6-818B-77B87849ADF3}" dt="2021-08-28T18:08:13.376" v="0" actId="47"/>
        <pc:sldMkLst>
          <pc:docMk/>
          <pc:sldMk cId="1355393391" sldId="494"/>
        </pc:sldMkLst>
      </pc:sldChg>
      <pc:sldChg chg="del">
        <pc:chgData name="Syphax Ait oubelli" userId="ecf726b1934da71b" providerId="LiveId" clId="{B71F60E7-0DDB-42E6-818B-77B87849ADF3}" dt="2021-08-28T18:08:13.376" v="0" actId="47"/>
        <pc:sldMkLst>
          <pc:docMk/>
          <pc:sldMk cId="2144134055" sldId="495"/>
        </pc:sldMkLst>
      </pc:sldChg>
      <pc:sldChg chg="del">
        <pc:chgData name="Syphax Ait oubelli" userId="ecf726b1934da71b" providerId="LiveId" clId="{B71F60E7-0DDB-42E6-818B-77B87849ADF3}" dt="2021-08-28T18:08:13.376" v="0" actId="47"/>
        <pc:sldMkLst>
          <pc:docMk/>
          <pc:sldMk cId="68757582" sldId="496"/>
        </pc:sldMkLst>
      </pc:sldChg>
      <pc:sldChg chg="del">
        <pc:chgData name="Syphax Ait oubelli" userId="ecf726b1934da71b" providerId="LiveId" clId="{B71F60E7-0DDB-42E6-818B-77B87849ADF3}" dt="2021-08-28T18:08:13.376" v="0" actId="47"/>
        <pc:sldMkLst>
          <pc:docMk/>
          <pc:sldMk cId="3632676516" sldId="497"/>
        </pc:sldMkLst>
      </pc:sldChg>
      <pc:sldChg chg="del">
        <pc:chgData name="Syphax Ait oubelli" userId="ecf726b1934da71b" providerId="LiveId" clId="{B71F60E7-0DDB-42E6-818B-77B87849ADF3}" dt="2021-08-28T18:08:13.376" v="0" actId="47"/>
        <pc:sldMkLst>
          <pc:docMk/>
          <pc:sldMk cId="527116945" sldId="498"/>
        </pc:sldMkLst>
      </pc:sldChg>
      <pc:sldChg chg="del">
        <pc:chgData name="Syphax Ait oubelli" userId="ecf726b1934da71b" providerId="LiveId" clId="{B71F60E7-0DDB-42E6-818B-77B87849ADF3}" dt="2021-08-28T18:08:13.376" v="0" actId="47"/>
        <pc:sldMkLst>
          <pc:docMk/>
          <pc:sldMk cId="2214693995" sldId="499"/>
        </pc:sldMkLst>
      </pc:sldChg>
      <pc:sldChg chg="del">
        <pc:chgData name="Syphax Ait oubelli" userId="ecf726b1934da71b" providerId="LiveId" clId="{B71F60E7-0DDB-42E6-818B-77B87849ADF3}" dt="2021-08-28T18:08:13.376" v="0" actId="47"/>
        <pc:sldMkLst>
          <pc:docMk/>
          <pc:sldMk cId="2095037027" sldId="500"/>
        </pc:sldMkLst>
      </pc:sldChg>
      <pc:sldChg chg="del">
        <pc:chgData name="Syphax Ait oubelli" userId="ecf726b1934da71b" providerId="LiveId" clId="{B71F60E7-0DDB-42E6-818B-77B87849ADF3}" dt="2021-08-28T18:08:13.376" v="0" actId="47"/>
        <pc:sldMkLst>
          <pc:docMk/>
          <pc:sldMk cId="4209974517" sldId="501"/>
        </pc:sldMkLst>
      </pc:sldChg>
      <pc:sldChg chg="del">
        <pc:chgData name="Syphax Ait oubelli" userId="ecf726b1934da71b" providerId="LiveId" clId="{B71F60E7-0DDB-42E6-818B-77B87849ADF3}" dt="2021-08-28T18:08:13.376" v="0" actId="47"/>
        <pc:sldMkLst>
          <pc:docMk/>
          <pc:sldMk cId="631850587" sldId="502"/>
        </pc:sldMkLst>
      </pc:sldChg>
      <pc:sldChg chg="del">
        <pc:chgData name="Syphax Ait oubelli" userId="ecf726b1934da71b" providerId="LiveId" clId="{B71F60E7-0DDB-42E6-818B-77B87849ADF3}" dt="2021-08-28T18:08:13.376" v="0" actId="47"/>
        <pc:sldMkLst>
          <pc:docMk/>
          <pc:sldMk cId="2822150461" sldId="503"/>
        </pc:sldMkLst>
      </pc:sldChg>
      <pc:sldChg chg="del">
        <pc:chgData name="Syphax Ait oubelli" userId="ecf726b1934da71b" providerId="LiveId" clId="{B71F60E7-0DDB-42E6-818B-77B87849ADF3}" dt="2021-08-28T18:08:13.376" v="0" actId="47"/>
        <pc:sldMkLst>
          <pc:docMk/>
          <pc:sldMk cId="1098908077" sldId="504"/>
        </pc:sldMkLst>
      </pc:sldChg>
      <pc:sldChg chg="del">
        <pc:chgData name="Syphax Ait oubelli" userId="ecf726b1934da71b" providerId="LiveId" clId="{B71F60E7-0DDB-42E6-818B-77B87849ADF3}" dt="2021-08-28T18:08:13.376" v="0" actId="47"/>
        <pc:sldMkLst>
          <pc:docMk/>
          <pc:sldMk cId="2847457518" sldId="505"/>
        </pc:sldMkLst>
      </pc:sldChg>
      <pc:sldChg chg="del">
        <pc:chgData name="Syphax Ait oubelli" userId="ecf726b1934da71b" providerId="LiveId" clId="{B71F60E7-0DDB-42E6-818B-77B87849ADF3}" dt="2021-08-28T18:08:13.376" v="0" actId="47"/>
        <pc:sldMkLst>
          <pc:docMk/>
          <pc:sldMk cId="2767339527" sldId="506"/>
        </pc:sldMkLst>
      </pc:sldChg>
      <pc:sldChg chg="del">
        <pc:chgData name="Syphax Ait oubelli" userId="ecf726b1934da71b" providerId="LiveId" clId="{B71F60E7-0DDB-42E6-818B-77B87849ADF3}" dt="2021-08-28T18:08:13.376" v="0" actId="47"/>
        <pc:sldMkLst>
          <pc:docMk/>
          <pc:sldMk cId="38613955" sldId="507"/>
        </pc:sldMkLst>
      </pc:sldChg>
      <pc:sldChg chg="del">
        <pc:chgData name="Syphax Ait oubelli" userId="ecf726b1934da71b" providerId="LiveId" clId="{B71F60E7-0DDB-42E6-818B-77B87849ADF3}" dt="2021-08-28T18:08:13.376" v="0" actId="47"/>
        <pc:sldMkLst>
          <pc:docMk/>
          <pc:sldMk cId="2684317290" sldId="508"/>
        </pc:sldMkLst>
      </pc:sldChg>
      <pc:sldChg chg="del">
        <pc:chgData name="Syphax Ait oubelli" userId="ecf726b1934da71b" providerId="LiveId" clId="{B71F60E7-0DDB-42E6-818B-77B87849ADF3}" dt="2021-08-28T18:08:13.376" v="0" actId="47"/>
        <pc:sldMkLst>
          <pc:docMk/>
          <pc:sldMk cId="2562353320" sldId="509"/>
        </pc:sldMkLst>
      </pc:sldChg>
      <pc:sldChg chg="del">
        <pc:chgData name="Syphax Ait oubelli" userId="ecf726b1934da71b" providerId="LiveId" clId="{B71F60E7-0DDB-42E6-818B-77B87849ADF3}" dt="2021-08-28T18:08:13.376" v="0" actId="47"/>
        <pc:sldMkLst>
          <pc:docMk/>
          <pc:sldMk cId="1678018497" sldId="510"/>
        </pc:sldMkLst>
      </pc:sldChg>
      <pc:sldChg chg="del">
        <pc:chgData name="Syphax Ait oubelli" userId="ecf726b1934da71b" providerId="LiveId" clId="{B71F60E7-0DDB-42E6-818B-77B87849ADF3}" dt="2021-08-28T18:08:13.376" v="0" actId="47"/>
        <pc:sldMkLst>
          <pc:docMk/>
          <pc:sldMk cId="330994448" sldId="511"/>
        </pc:sldMkLst>
      </pc:sldChg>
      <pc:sldChg chg="del">
        <pc:chgData name="Syphax Ait oubelli" userId="ecf726b1934da71b" providerId="LiveId" clId="{B71F60E7-0DDB-42E6-818B-77B87849ADF3}" dt="2021-08-28T18:08:13.376" v="0" actId="47"/>
        <pc:sldMkLst>
          <pc:docMk/>
          <pc:sldMk cId="2942732830" sldId="512"/>
        </pc:sldMkLst>
      </pc:sldChg>
      <pc:sldChg chg="del">
        <pc:chgData name="Syphax Ait oubelli" userId="ecf726b1934da71b" providerId="LiveId" clId="{B71F60E7-0DDB-42E6-818B-77B87849ADF3}" dt="2021-08-28T18:08:13.376" v="0" actId="47"/>
        <pc:sldMkLst>
          <pc:docMk/>
          <pc:sldMk cId="2346607133" sldId="513"/>
        </pc:sldMkLst>
      </pc:sldChg>
      <pc:sldChg chg="del">
        <pc:chgData name="Syphax Ait oubelli" userId="ecf726b1934da71b" providerId="LiveId" clId="{B71F60E7-0DDB-42E6-818B-77B87849ADF3}" dt="2021-08-28T18:08:13.376" v="0" actId="47"/>
        <pc:sldMkLst>
          <pc:docMk/>
          <pc:sldMk cId="2395278055" sldId="514"/>
        </pc:sldMkLst>
      </pc:sldChg>
      <pc:sldChg chg="del">
        <pc:chgData name="Syphax Ait oubelli" userId="ecf726b1934da71b" providerId="LiveId" clId="{B71F60E7-0DDB-42E6-818B-77B87849ADF3}" dt="2021-08-28T18:08:13.376" v="0" actId="47"/>
        <pc:sldMkLst>
          <pc:docMk/>
          <pc:sldMk cId="1885257835" sldId="515"/>
        </pc:sldMkLst>
      </pc:sldChg>
      <pc:sldChg chg="del">
        <pc:chgData name="Syphax Ait oubelli" userId="ecf726b1934da71b" providerId="LiveId" clId="{B71F60E7-0DDB-42E6-818B-77B87849ADF3}" dt="2021-08-28T18:08:13.376" v="0" actId="47"/>
        <pc:sldMkLst>
          <pc:docMk/>
          <pc:sldMk cId="1128778693" sldId="516"/>
        </pc:sldMkLst>
      </pc:sldChg>
      <pc:sldChg chg="del">
        <pc:chgData name="Syphax Ait oubelli" userId="ecf726b1934da71b" providerId="LiveId" clId="{B71F60E7-0DDB-42E6-818B-77B87849ADF3}" dt="2021-08-28T18:08:13.376" v="0" actId="47"/>
        <pc:sldMkLst>
          <pc:docMk/>
          <pc:sldMk cId="2693575836" sldId="517"/>
        </pc:sldMkLst>
      </pc:sldChg>
      <pc:sldChg chg="del">
        <pc:chgData name="Syphax Ait oubelli" userId="ecf726b1934da71b" providerId="LiveId" clId="{B71F60E7-0DDB-42E6-818B-77B87849ADF3}" dt="2021-08-28T18:08:13.376" v="0" actId="47"/>
        <pc:sldMkLst>
          <pc:docMk/>
          <pc:sldMk cId="2562204147" sldId="518"/>
        </pc:sldMkLst>
      </pc:sldChg>
      <pc:sldChg chg="del">
        <pc:chgData name="Syphax Ait oubelli" userId="ecf726b1934da71b" providerId="LiveId" clId="{B71F60E7-0DDB-42E6-818B-77B87849ADF3}" dt="2021-08-28T18:08:13.376" v="0" actId="47"/>
        <pc:sldMkLst>
          <pc:docMk/>
          <pc:sldMk cId="527384383" sldId="519"/>
        </pc:sldMkLst>
      </pc:sldChg>
      <pc:sldChg chg="del">
        <pc:chgData name="Syphax Ait oubelli" userId="ecf726b1934da71b" providerId="LiveId" clId="{B71F60E7-0DDB-42E6-818B-77B87849ADF3}" dt="2021-08-28T18:08:13.376" v="0" actId="47"/>
        <pc:sldMkLst>
          <pc:docMk/>
          <pc:sldMk cId="2094640078" sldId="520"/>
        </pc:sldMkLst>
      </pc:sldChg>
      <pc:sldChg chg="del">
        <pc:chgData name="Syphax Ait oubelli" userId="ecf726b1934da71b" providerId="LiveId" clId="{B71F60E7-0DDB-42E6-818B-77B87849ADF3}" dt="2021-08-28T18:08:13.376" v="0" actId="47"/>
        <pc:sldMkLst>
          <pc:docMk/>
          <pc:sldMk cId="2741142821" sldId="521"/>
        </pc:sldMkLst>
      </pc:sldChg>
      <pc:sldChg chg="del">
        <pc:chgData name="Syphax Ait oubelli" userId="ecf726b1934da71b" providerId="LiveId" clId="{B71F60E7-0DDB-42E6-818B-77B87849ADF3}" dt="2021-08-28T18:08:13.376" v="0" actId="47"/>
        <pc:sldMkLst>
          <pc:docMk/>
          <pc:sldMk cId="2288034184" sldId="522"/>
        </pc:sldMkLst>
      </pc:sldChg>
      <pc:sldChg chg="del">
        <pc:chgData name="Syphax Ait oubelli" userId="ecf726b1934da71b" providerId="LiveId" clId="{B71F60E7-0DDB-42E6-818B-77B87849ADF3}" dt="2021-08-28T18:08:13.376" v="0" actId="47"/>
        <pc:sldMkLst>
          <pc:docMk/>
          <pc:sldMk cId="3708496733" sldId="523"/>
        </pc:sldMkLst>
      </pc:sldChg>
      <pc:sldChg chg="del">
        <pc:chgData name="Syphax Ait oubelli" userId="ecf726b1934da71b" providerId="LiveId" clId="{B71F60E7-0DDB-42E6-818B-77B87849ADF3}" dt="2021-08-28T18:08:13.376" v="0" actId="47"/>
        <pc:sldMkLst>
          <pc:docMk/>
          <pc:sldMk cId="820205028" sldId="524"/>
        </pc:sldMkLst>
      </pc:sldChg>
      <pc:sldChg chg="del">
        <pc:chgData name="Syphax Ait oubelli" userId="ecf726b1934da71b" providerId="LiveId" clId="{B71F60E7-0DDB-42E6-818B-77B87849ADF3}" dt="2021-08-28T18:08:13.376" v="0" actId="47"/>
        <pc:sldMkLst>
          <pc:docMk/>
          <pc:sldMk cId="949724731" sldId="525"/>
        </pc:sldMkLst>
      </pc:sldChg>
      <pc:sldChg chg="del">
        <pc:chgData name="Syphax Ait oubelli" userId="ecf726b1934da71b" providerId="LiveId" clId="{B71F60E7-0DDB-42E6-818B-77B87849ADF3}" dt="2021-08-28T18:08:13.376" v="0" actId="47"/>
        <pc:sldMkLst>
          <pc:docMk/>
          <pc:sldMk cId="3875747129" sldId="526"/>
        </pc:sldMkLst>
      </pc:sldChg>
      <pc:sldChg chg="del">
        <pc:chgData name="Syphax Ait oubelli" userId="ecf726b1934da71b" providerId="LiveId" clId="{B71F60E7-0DDB-42E6-818B-77B87849ADF3}" dt="2021-08-28T18:08:13.376" v="0" actId="47"/>
        <pc:sldMkLst>
          <pc:docMk/>
          <pc:sldMk cId="2517296453" sldId="527"/>
        </pc:sldMkLst>
      </pc:sldChg>
      <pc:sldChg chg="del">
        <pc:chgData name="Syphax Ait oubelli" userId="ecf726b1934da71b" providerId="LiveId" clId="{B71F60E7-0DDB-42E6-818B-77B87849ADF3}" dt="2021-08-28T18:08:13.376" v="0" actId="47"/>
        <pc:sldMkLst>
          <pc:docMk/>
          <pc:sldMk cId="2834412173" sldId="528"/>
        </pc:sldMkLst>
      </pc:sldChg>
      <pc:sldChg chg="del">
        <pc:chgData name="Syphax Ait oubelli" userId="ecf726b1934da71b" providerId="LiveId" clId="{B71F60E7-0DDB-42E6-818B-77B87849ADF3}" dt="2021-08-28T18:08:13.376" v="0" actId="47"/>
        <pc:sldMkLst>
          <pc:docMk/>
          <pc:sldMk cId="489150254" sldId="529"/>
        </pc:sldMkLst>
      </pc:sldChg>
      <pc:sldChg chg="del">
        <pc:chgData name="Syphax Ait oubelli" userId="ecf726b1934da71b" providerId="LiveId" clId="{B71F60E7-0DDB-42E6-818B-77B87849ADF3}" dt="2021-08-28T18:08:13.376" v="0" actId="47"/>
        <pc:sldMkLst>
          <pc:docMk/>
          <pc:sldMk cId="2321783926" sldId="530"/>
        </pc:sldMkLst>
      </pc:sldChg>
      <pc:sldChg chg="del">
        <pc:chgData name="Syphax Ait oubelli" userId="ecf726b1934da71b" providerId="LiveId" clId="{B71F60E7-0DDB-42E6-818B-77B87849ADF3}" dt="2021-08-28T18:08:13.376" v="0" actId="47"/>
        <pc:sldMkLst>
          <pc:docMk/>
          <pc:sldMk cId="2776081150" sldId="531"/>
        </pc:sldMkLst>
      </pc:sldChg>
      <pc:sldChg chg="del">
        <pc:chgData name="Syphax Ait oubelli" userId="ecf726b1934da71b" providerId="LiveId" clId="{B71F60E7-0DDB-42E6-818B-77B87849ADF3}" dt="2021-08-28T18:08:13.376" v="0" actId="47"/>
        <pc:sldMkLst>
          <pc:docMk/>
          <pc:sldMk cId="2658087766" sldId="532"/>
        </pc:sldMkLst>
      </pc:sldChg>
      <pc:sldChg chg="del">
        <pc:chgData name="Syphax Ait oubelli" userId="ecf726b1934da71b" providerId="LiveId" clId="{B71F60E7-0DDB-42E6-818B-77B87849ADF3}" dt="2021-08-28T18:08:13.376" v="0" actId="47"/>
        <pc:sldMkLst>
          <pc:docMk/>
          <pc:sldMk cId="3201652827" sldId="533"/>
        </pc:sldMkLst>
      </pc:sldChg>
      <pc:sldChg chg="del">
        <pc:chgData name="Syphax Ait oubelli" userId="ecf726b1934da71b" providerId="LiveId" clId="{B71F60E7-0DDB-42E6-818B-77B87849ADF3}" dt="2021-08-28T18:08:13.376" v="0" actId="47"/>
        <pc:sldMkLst>
          <pc:docMk/>
          <pc:sldMk cId="1751959484" sldId="534"/>
        </pc:sldMkLst>
      </pc:sldChg>
      <pc:sldChg chg="del">
        <pc:chgData name="Syphax Ait oubelli" userId="ecf726b1934da71b" providerId="LiveId" clId="{B71F60E7-0DDB-42E6-818B-77B87849ADF3}" dt="2021-08-28T18:08:13.376" v="0" actId="47"/>
        <pc:sldMkLst>
          <pc:docMk/>
          <pc:sldMk cId="3983430318" sldId="535"/>
        </pc:sldMkLst>
      </pc:sldChg>
      <pc:sldChg chg="del">
        <pc:chgData name="Syphax Ait oubelli" userId="ecf726b1934da71b" providerId="LiveId" clId="{B71F60E7-0DDB-42E6-818B-77B87849ADF3}" dt="2021-08-28T18:08:13.376" v="0" actId="47"/>
        <pc:sldMkLst>
          <pc:docMk/>
          <pc:sldMk cId="2362034014" sldId="536"/>
        </pc:sldMkLst>
      </pc:sldChg>
      <pc:sldChg chg="del">
        <pc:chgData name="Syphax Ait oubelli" userId="ecf726b1934da71b" providerId="LiveId" clId="{B71F60E7-0DDB-42E6-818B-77B87849ADF3}" dt="2021-08-28T18:08:13.376" v="0" actId="47"/>
        <pc:sldMkLst>
          <pc:docMk/>
          <pc:sldMk cId="1450264423" sldId="537"/>
        </pc:sldMkLst>
      </pc:sldChg>
      <pc:sldChg chg="del">
        <pc:chgData name="Syphax Ait oubelli" userId="ecf726b1934da71b" providerId="LiveId" clId="{B71F60E7-0DDB-42E6-818B-77B87849ADF3}" dt="2021-08-28T18:08:13.376" v="0" actId="47"/>
        <pc:sldMkLst>
          <pc:docMk/>
          <pc:sldMk cId="2888197791" sldId="538"/>
        </pc:sldMkLst>
      </pc:sldChg>
    </pc:docChg>
  </pc:docChgLst>
  <pc:docChgLst>
    <pc:chgData name="Syphax Ait oubelli" userId="ecf726b1934da71b" providerId="LiveId" clId="{6A633F21-98A5-46F1-AF5C-7D6517485588}"/>
    <pc:docChg chg="undo redo custSel addSld delSld modSld sldOrd modSection">
      <pc:chgData name="Syphax Ait oubelli" userId="ecf726b1934da71b" providerId="LiveId" clId="{6A633F21-98A5-46F1-AF5C-7D6517485588}" dt="2021-08-29T14:46:28.596" v="1692"/>
      <pc:docMkLst>
        <pc:docMk/>
      </pc:docMkLst>
      <pc:sldChg chg="add">
        <pc:chgData name="Syphax Ait oubelli" userId="ecf726b1934da71b" providerId="LiveId" clId="{6A633F21-98A5-46F1-AF5C-7D6517485588}" dt="2021-08-29T13:29:01.067" v="327"/>
        <pc:sldMkLst>
          <pc:docMk/>
          <pc:sldMk cId="1409591619" sldId="263"/>
        </pc:sldMkLst>
      </pc:sldChg>
      <pc:sldChg chg="add">
        <pc:chgData name="Syphax Ait oubelli" userId="ecf726b1934da71b" providerId="LiveId" clId="{6A633F21-98A5-46F1-AF5C-7D6517485588}" dt="2021-08-29T13:29:01.067" v="327"/>
        <pc:sldMkLst>
          <pc:docMk/>
          <pc:sldMk cId="865906171" sldId="264"/>
        </pc:sldMkLst>
      </pc:sldChg>
      <pc:sldChg chg="add">
        <pc:chgData name="Syphax Ait oubelli" userId="ecf726b1934da71b" providerId="LiveId" clId="{6A633F21-98A5-46F1-AF5C-7D6517485588}" dt="2021-08-29T13:29:01.067" v="327"/>
        <pc:sldMkLst>
          <pc:docMk/>
          <pc:sldMk cId="661684508" sldId="265"/>
        </pc:sldMkLst>
      </pc:sldChg>
      <pc:sldChg chg="add">
        <pc:chgData name="Syphax Ait oubelli" userId="ecf726b1934da71b" providerId="LiveId" clId="{6A633F21-98A5-46F1-AF5C-7D6517485588}" dt="2021-08-29T13:29:01.067" v="327"/>
        <pc:sldMkLst>
          <pc:docMk/>
          <pc:sldMk cId="831612049" sldId="277"/>
        </pc:sldMkLst>
      </pc:sldChg>
      <pc:sldChg chg="add">
        <pc:chgData name="Syphax Ait oubelli" userId="ecf726b1934da71b" providerId="LiveId" clId="{6A633F21-98A5-46F1-AF5C-7D6517485588}" dt="2021-08-29T13:29:01.067" v="327"/>
        <pc:sldMkLst>
          <pc:docMk/>
          <pc:sldMk cId="4278901722" sldId="278"/>
        </pc:sldMkLst>
      </pc:sldChg>
      <pc:sldChg chg="add">
        <pc:chgData name="Syphax Ait oubelli" userId="ecf726b1934da71b" providerId="LiveId" clId="{6A633F21-98A5-46F1-AF5C-7D6517485588}" dt="2021-08-29T13:29:01.067" v="327"/>
        <pc:sldMkLst>
          <pc:docMk/>
          <pc:sldMk cId="8401496" sldId="279"/>
        </pc:sldMkLst>
      </pc:sldChg>
      <pc:sldChg chg="add">
        <pc:chgData name="Syphax Ait oubelli" userId="ecf726b1934da71b" providerId="LiveId" clId="{6A633F21-98A5-46F1-AF5C-7D6517485588}" dt="2021-08-29T13:29:01.067" v="327"/>
        <pc:sldMkLst>
          <pc:docMk/>
          <pc:sldMk cId="2155605615" sldId="280"/>
        </pc:sldMkLst>
      </pc:sldChg>
      <pc:sldChg chg="add">
        <pc:chgData name="Syphax Ait oubelli" userId="ecf726b1934da71b" providerId="LiveId" clId="{6A633F21-98A5-46F1-AF5C-7D6517485588}" dt="2021-08-29T13:29:01.067" v="327"/>
        <pc:sldMkLst>
          <pc:docMk/>
          <pc:sldMk cId="4077835588" sldId="281"/>
        </pc:sldMkLst>
      </pc:sldChg>
      <pc:sldChg chg="add">
        <pc:chgData name="Syphax Ait oubelli" userId="ecf726b1934da71b" providerId="LiveId" clId="{6A633F21-98A5-46F1-AF5C-7D6517485588}" dt="2021-08-29T13:29:01.067" v="327"/>
        <pc:sldMkLst>
          <pc:docMk/>
          <pc:sldMk cId="209315333" sldId="282"/>
        </pc:sldMkLst>
      </pc:sldChg>
      <pc:sldChg chg="add">
        <pc:chgData name="Syphax Ait oubelli" userId="ecf726b1934da71b" providerId="LiveId" clId="{6A633F21-98A5-46F1-AF5C-7D6517485588}" dt="2021-08-29T13:29:01.067" v="327"/>
        <pc:sldMkLst>
          <pc:docMk/>
          <pc:sldMk cId="4152205712" sldId="283"/>
        </pc:sldMkLst>
      </pc:sldChg>
      <pc:sldChg chg="add">
        <pc:chgData name="Syphax Ait oubelli" userId="ecf726b1934da71b" providerId="LiveId" clId="{6A633F21-98A5-46F1-AF5C-7D6517485588}" dt="2021-08-29T13:29:01.067" v="327"/>
        <pc:sldMkLst>
          <pc:docMk/>
          <pc:sldMk cId="3771190954" sldId="284"/>
        </pc:sldMkLst>
      </pc:sldChg>
      <pc:sldChg chg="add">
        <pc:chgData name="Syphax Ait oubelli" userId="ecf726b1934da71b" providerId="LiveId" clId="{6A633F21-98A5-46F1-AF5C-7D6517485588}" dt="2021-08-29T13:29:01.067" v="327"/>
        <pc:sldMkLst>
          <pc:docMk/>
          <pc:sldMk cId="2942397423" sldId="285"/>
        </pc:sldMkLst>
      </pc:sldChg>
      <pc:sldChg chg="add">
        <pc:chgData name="Syphax Ait oubelli" userId="ecf726b1934da71b" providerId="LiveId" clId="{6A633F21-98A5-46F1-AF5C-7D6517485588}" dt="2021-08-29T13:29:01.067" v="327"/>
        <pc:sldMkLst>
          <pc:docMk/>
          <pc:sldMk cId="1486091988" sldId="286"/>
        </pc:sldMkLst>
      </pc:sldChg>
      <pc:sldChg chg="add">
        <pc:chgData name="Syphax Ait oubelli" userId="ecf726b1934da71b" providerId="LiveId" clId="{6A633F21-98A5-46F1-AF5C-7D6517485588}" dt="2021-08-29T13:29:01.067" v="327"/>
        <pc:sldMkLst>
          <pc:docMk/>
          <pc:sldMk cId="183101562" sldId="287"/>
        </pc:sldMkLst>
      </pc:sldChg>
      <pc:sldChg chg="add">
        <pc:chgData name="Syphax Ait oubelli" userId="ecf726b1934da71b" providerId="LiveId" clId="{6A633F21-98A5-46F1-AF5C-7D6517485588}" dt="2021-08-29T13:29:01.067" v="327"/>
        <pc:sldMkLst>
          <pc:docMk/>
          <pc:sldMk cId="3137870273" sldId="288"/>
        </pc:sldMkLst>
      </pc:sldChg>
      <pc:sldChg chg="add">
        <pc:chgData name="Syphax Ait oubelli" userId="ecf726b1934da71b" providerId="LiveId" clId="{6A633F21-98A5-46F1-AF5C-7D6517485588}" dt="2021-08-29T13:29:01.067" v="327"/>
        <pc:sldMkLst>
          <pc:docMk/>
          <pc:sldMk cId="995479322" sldId="289"/>
        </pc:sldMkLst>
      </pc:sldChg>
      <pc:sldChg chg="add">
        <pc:chgData name="Syphax Ait oubelli" userId="ecf726b1934da71b" providerId="LiveId" clId="{6A633F21-98A5-46F1-AF5C-7D6517485588}" dt="2021-08-29T13:29:01.067" v="327"/>
        <pc:sldMkLst>
          <pc:docMk/>
          <pc:sldMk cId="4207941430" sldId="290"/>
        </pc:sldMkLst>
      </pc:sldChg>
      <pc:sldChg chg="add">
        <pc:chgData name="Syphax Ait oubelli" userId="ecf726b1934da71b" providerId="LiveId" clId="{6A633F21-98A5-46F1-AF5C-7D6517485588}" dt="2021-08-29T13:29:01.067" v="327"/>
        <pc:sldMkLst>
          <pc:docMk/>
          <pc:sldMk cId="2662306416" sldId="291"/>
        </pc:sldMkLst>
      </pc:sldChg>
      <pc:sldChg chg="add">
        <pc:chgData name="Syphax Ait oubelli" userId="ecf726b1934da71b" providerId="LiveId" clId="{6A633F21-98A5-46F1-AF5C-7D6517485588}" dt="2021-08-29T13:29:01.067" v="327"/>
        <pc:sldMkLst>
          <pc:docMk/>
          <pc:sldMk cId="3191143816" sldId="292"/>
        </pc:sldMkLst>
      </pc:sldChg>
      <pc:sldChg chg="add">
        <pc:chgData name="Syphax Ait oubelli" userId="ecf726b1934da71b" providerId="LiveId" clId="{6A633F21-98A5-46F1-AF5C-7D6517485588}" dt="2021-08-29T13:29:01.067" v="327"/>
        <pc:sldMkLst>
          <pc:docMk/>
          <pc:sldMk cId="84014031" sldId="293"/>
        </pc:sldMkLst>
      </pc:sldChg>
      <pc:sldChg chg="add">
        <pc:chgData name="Syphax Ait oubelli" userId="ecf726b1934da71b" providerId="LiveId" clId="{6A633F21-98A5-46F1-AF5C-7D6517485588}" dt="2021-08-29T13:29:01.067" v="327"/>
        <pc:sldMkLst>
          <pc:docMk/>
          <pc:sldMk cId="3559390697" sldId="294"/>
        </pc:sldMkLst>
      </pc:sldChg>
      <pc:sldChg chg="add">
        <pc:chgData name="Syphax Ait oubelli" userId="ecf726b1934da71b" providerId="LiveId" clId="{6A633F21-98A5-46F1-AF5C-7D6517485588}" dt="2021-08-29T13:29:01.067" v="327"/>
        <pc:sldMkLst>
          <pc:docMk/>
          <pc:sldMk cId="3824773123" sldId="295"/>
        </pc:sldMkLst>
      </pc:sldChg>
      <pc:sldChg chg="add">
        <pc:chgData name="Syphax Ait oubelli" userId="ecf726b1934da71b" providerId="LiveId" clId="{6A633F21-98A5-46F1-AF5C-7D6517485588}" dt="2021-08-29T13:29:01.067" v="327"/>
        <pc:sldMkLst>
          <pc:docMk/>
          <pc:sldMk cId="2375022841" sldId="296"/>
        </pc:sldMkLst>
      </pc:sldChg>
      <pc:sldChg chg="add">
        <pc:chgData name="Syphax Ait oubelli" userId="ecf726b1934da71b" providerId="LiveId" clId="{6A633F21-98A5-46F1-AF5C-7D6517485588}" dt="2021-08-29T13:29:01.067" v="327"/>
        <pc:sldMkLst>
          <pc:docMk/>
          <pc:sldMk cId="1096507637" sldId="297"/>
        </pc:sldMkLst>
      </pc:sldChg>
      <pc:sldChg chg="add">
        <pc:chgData name="Syphax Ait oubelli" userId="ecf726b1934da71b" providerId="LiveId" clId="{6A633F21-98A5-46F1-AF5C-7D6517485588}" dt="2021-08-29T13:29:01.067" v="327"/>
        <pc:sldMkLst>
          <pc:docMk/>
          <pc:sldMk cId="1289970130" sldId="298"/>
        </pc:sldMkLst>
      </pc:sldChg>
      <pc:sldChg chg="add">
        <pc:chgData name="Syphax Ait oubelli" userId="ecf726b1934da71b" providerId="LiveId" clId="{6A633F21-98A5-46F1-AF5C-7D6517485588}" dt="2021-08-29T13:29:01.067" v="327"/>
        <pc:sldMkLst>
          <pc:docMk/>
          <pc:sldMk cId="2304745696" sldId="299"/>
        </pc:sldMkLst>
      </pc:sldChg>
      <pc:sldChg chg="add">
        <pc:chgData name="Syphax Ait oubelli" userId="ecf726b1934da71b" providerId="LiveId" clId="{6A633F21-98A5-46F1-AF5C-7D6517485588}" dt="2021-08-29T13:29:01.067" v="327"/>
        <pc:sldMkLst>
          <pc:docMk/>
          <pc:sldMk cId="2330548844" sldId="300"/>
        </pc:sldMkLst>
      </pc:sldChg>
      <pc:sldChg chg="add">
        <pc:chgData name="Syphax Ait oubelli" userId="ecf726b1934da71b" providerId="LiveId" clId="{6A633F21-98A5-46F1-AF5C-7D6517485588}" dt="2021-08-29T13:29:01.067" v="327"/>
        <pc:sldMkLst>
          <pc:docMk/>
          <pc:sldMk cId="2410286037" sldId="301"/>
        </pc:sldMkLst>
      </pc:sldChg>
      <pc:sldChg chg="add">
        <pc:chgData name="Syphax Ait oubelli" userId="ecf726b1934da71b" providerId="LiveId" clId="{6A633F21-98A5-46F1-AF5C-7D6517485588}" dt="2021-08-29T13:29:01.067" v="327"/>
        <pc:sldMkLst>
          <pc:docMk/>
          <pc:sldMk cId="4201236911" sldId="302"/>
        </pc:sldMkLst>
      </pc:sldChg>
      <pc:sldChg chg="add">
        <pc:chgData name="Syphax Ait oubelli" userId="ecf726b1934da71b" providerId="LiveId" clId="{6A633F21-98A5-46F1-AF5C-7D6517485588}" dt="2021-08-29T13:29:01.067" v="327"/>
        <pc:sldMkLst>
          <pc:docMk/>
          <pc:sldMk cId="1467655554" sldId="303"/>
        </pc:sldMkLst>
      </pc:sldChg>
      <pc:sldChg chg="add">
        <pc:chgData name="Syphax Ait oubelli" userId="ecf726b1934da71b" providerId="LiveId" clId="{6A633F21-98A5-46F1-AF5C-7D6517485588}" dt="2021-08-29T13:29:01.067" v="327"/>
        <pc:sldMkLst>
          <pc:docMk/>
          <pc:sldMk cId="2540630153" sldId="304"/>
        </pc:sldMkLst>
      </pc:sldChg>
      <pc:sldChg chg="add">
        <pc:chgData name="Syphax Ait oubelli" userId="ecf726b1934da71b" providerId="LiveId" clId="{6A633F21-98A5-46F1-AF5C-7D6517485588}" dt="2021-08-29T13:29:01.067" v="327"/>
        <pc:sldMkLst>
          <pc:docMk/>
          <pc:sldMk cId="617094901" sldId="305"/>
        </pc:sldMkLst>
      </pc:sldChg>
      <pc:sldChg chg="add">
        <pc:chgData name="Syphax Ait oubelli" userId="ecf726b1934da71b" providerId="LiveId" clId="{6A633F21-98A5-46F1-AF5C-7D6517485588}" dt="2021-08-29T13:29:01.067" v="327"/>
        <pc:sldMkLst>
          <pc:docMk/>
          <pc:sldMk cId="3300225530" sldId="306"/>
        </pc:sldMkLst>
      </pc:sldChg>
      <pc:sldChg chg="add">
        <pc:chgData name="Syphax Ait oubelli" userId="ecf726b1934da71b" providerId="LiveId" clId="{6A633F21-98A5-46F1-AF5C-7D6517485588}" dt="2021-08-29T13:29:01.067" v="327"/>
        <pc:sldMkLst>
          <pc:docMk/>
          <pc:sldMk cId="864418925" sldId="307"/>
        </pc:sldMkLst>
      </pc:sldChg>
      <pc:sldChg chg="add">
        <pc:chgData name="Syphax Ait oubelli" userId="ecf726b1934da71b" providerId="LiveId" clId="{6A633F21-98A5-46F1-AF5C-7D6517485588}" dt="2021-08-29T13:29:01.067" v="327"/>
        <pc:sldMkLst>
          <pc:docMk/>
          <pc:sldMk cId="1979779805" sldId="308"/>
        </pc:sldMkLst>
      </pc:sldChg>
      <pc:sldChg chg="add">
        <pc:chgData name="Syphax Ait oubelli" userId="ecf726b1934da71b" providerId="LiveId" clId="{6A633F21-98A5-46F1-AF5C-7D6517485588}" dt="2021-08-29T13:29:01.067" v="327"/>
        <pc:sldMkLst>
          <pc:docMk/>
          <pc:sldMk cId="2261563342" sldId="309"/>
        </pc:sldMkLst>
      </pc:sldChg>
      <pc:sldChg chg="add">
        <pc:chgData name="Syphax Ait oubelli" userId="ecf726b1934da71b" providerId="LiveId" clId="{6A633F21-98A5-46F1-AF5C-7D6517485588}" dt="2021-08-29T13:29:01.067" v="327"/>
        <pc:sldMkLst>
          <pc:docMk/>
          <pc:sldMk cId="1425968039" sldId="310"/>
        </pc:sldMkLst>
      </pc:sldChg>
      <pc:sldChg chg="add">
        <pc:chgData name="Syphax Ait oubelli" userId="ecf726b1934da71b" providerId="LiveId" clId="{6A633F21-98A5-46F1-AF5C-7D6517485588}" dt="2021-08-29T13:29:01.067" v="327"/>
        <pc:sldMkLst>
          <pc:docMk/>
          <pc:sldMk cId="3977637411" sldId="311"/>
        </pc:sldMkLst>
      </pc:sldChg>
      <pc:sldChg chg="add">
        <pc:chgData name="Syphax Ait oubelli" userId="ecf726b1934da71b" providerId="LiveId" clId="{6A633F21-98A5-46F1-AF5C-7D6517485588}" dt="2021-08-29T13:29:01.067" v="327"/>
        <pc:sldMkLst>
          <pc:docMk/>
          <pc:sldMk cId="142018274" sldId="312"/>
        </pc:sldMkLst>
      </pc:sldChg>
      <pc:sldChg chg="add">
        <pc:chgData name="Syphax Ait oubelli" userId="ecf726b1934da71b" providerId="LiveId" clId="{6A633F21-98A5-46F1-AF5C-7D6517485588}" dt="2021-08-29T13:29:01.067" v="327"/>
        <pc:sldMkLst>
          <pc:docMk/>
          <pc:sldMk cId="1571968658" sldId="313"/>
        </pc:sldMkLst>
      </pc:sldChg>
      <pc:sldChg chg="add">
        <pc:chgData name="Syphax Ait oubelli" userId="ecf726b1934da71b" providerId="LiveId" clId="{6A633F21-98A5-46F1-AF5C-7D6517485588}" dt="2021-08-29T13:29:01.067" v="327"/>
        <pc:sldMkLst>
          <pc:docMk/>
          <pc:sldMk cId="3729686096" sldId="314"/>
        </pc:sldMkLst>
      </pc:sldChg>
      <pc:sldChg chg="add">
        <pc:chgData name="Syphax Ait oubelli" userId="ecf726b1934da71b" providerId="LiveId" clId="{6A633F21-98A5-46F1-AF5C-7D6517485588}" dt="2021-08-29T13:29:01.067" v="327"/>
        <pc:sldMkLst>
          <pc:docMk/>
          <pc:sldMk cId="2264473464" sldId="315"/>
        </pc:sldMkLst>
      </pc:sldChg>
      <pc:sldChg chg="add">
        <pc:chgData name="Syphax Ait oubelli" userId="ecf726b1934da71b" providerId="LiveId" clId="{6A633F21-98A5-46F1-AF5C-7D6517485588}" dt="2021-08-29T13:29:01.067" v="327"/>
        <pc:sldMkLst>
          <pc:docMk/>
          <pc:sldMk cId="3006155254" sldId="316"/>
        </pc:sldMkLst>
      </pc:sldChg>
      <pc:sldChg chg="add">
        <pc:chgData name="Syphax Ait oubelli" userId="ecf726b1934da71b" providerId="LiveId" clId="{6A633F21-98A5-46F1-AF5C-7D6517485588}" dt="2021-08-29T13:29:01.067" v="327"/>
        <pc:sldMkLst>
          <pc:docMk/>
          <pc:sldMk cId="2203697662" sldId="317"/>
        </pc:sldMkLst>
      </pc:sldChg>
      <pc:sldChg chg="add">
        <pc:chgData name="Syphax Ait oubelli" userId="ecf726b1934da71b" providerId="LiveId" clId="{6A633F21-98A5-46F1-AF5C-7D6517485588}" dt="2021-08-29T13:29:01.067" v="327"/>
        <pc:sldMkLst>
          <pc:docMk/>
          <pc:sldMk cId="1185284918" sldId="318"/>
        </pc:sldMkLst>
      </pc:sldChg>
      <pc:sldChg chg="add">
        <pc:chgData name="Syphax Ait oubelli" userId="ecf726b1934da71b" providerId="LiveId" clId="{6A633F21-98A5-46F1-AF5C-7D6517485588}" dt="2021-08-29T13:29:01.067" v="327"/>
        <pc:sldMkLst>
          <pc:docMk/>
          <pc:sldMk cId="682867618" sldId="319"/>
        </pc:sldMkLst>
      </pc:sldChg>
      <pc:sldChg chg="add">
        <pc:chgData name="Syphax Ait oubelli" userId="ecf726b1934da71b" providerId="LiveId" clId="{6A633F21-98A5-46F1-AF5C-7D6517485588}" dt="2021-08-29T13:29:01.067" v="327"/>
        <pc:sldMkLst>
          <pc:docMk/>
          <pc:sldMk cId="155448609" sldId="320"/>
        </pc:sldMkLst>
      </pc:sldChg>
      <pc:sldChg chg="add">
        <pc:chgData name="Syphax Ait oubelli" userId="ecf726b1934da71b" providerId="LiveId" clId="{6A633F21-98A5-46F1-AF5C-7D6517485588}" dt="2021-08-29T13:29:01.067" v="327"/>
        <pc:sldMkLst>
          <pc:docMk/>
          <pc:sldMk cId="381643281" sldId="321"/>
        </pc:sldMkLst>
      </pc:sldChg>
      <pc:sldChg chg="add">
        <pc:chgData name="Syphax Ait oubelli" userId="ecf726b1934da71b" providerId="LiveId" clId="{6A633F21-98A5-46F1-AF5C-7D6517485588}" dt="2021-08-29T13:29:01.067" v="327"/>
        <pc:sldMkLst>
          <pc:docMk/>
          <pc:sldMk cId="3139229797" sldId="322"/>
        </pc:sldMkLst>
      </pc:sldChg>
      <pc:sldChg chg="add">
        <pc:chgData name="Syphax Ait oubelli" userId="ecf726b1934da71b" providerId="LiveId" clId="{6A633F21-98A5-46F1-AF5C-7D6517485588}" dt="2021-08-29T13:29:01.067" v="327"/>
        <pc:sldMkLst>
          <pc:docMk/>
          <pc:sldMk cId="2844208628" sldId="323"/>
        </pc:sldMkLst>
      </pc:sldChg>
      <pc:sldChg chg="add">
        <pc:chgData name="Syphax Ait oubelli" userId="ecf726b1934da71b" providerId="LiveId" clId="{6A633F21-98A5-46F1-AF5C-7D6517485588}" dt="2021-08-29T13:29:01.067" v="327"/>
        <pc:sldMkLst>
          <pc:docMk/>
          <pc:sldMk cId="957791718" sldId="324"/>
        </pc:sldMkLst>
      </pc:sldChg>
      <pc:sldChg chg="add">
        <pc:chgData name="Syphax Ait oubelli" userId="ecf726b1934da71b" providerId="LiveId" clId="{6A633F21-98A5-46F1-AF5C-7D6517485588}" dt="2021-08-29T13:29:01.067" v="327"/>
        <pc:sldMkLst>
          <pc:docMk/>
          <pc:sldMk cId="4005593065" sldId="326"/>
        </pc:sldMkLst>
      </pc:sldChg>
      <pc:sldChg chg="add">
        <pc:chgData name="Syphax Ait oubelli" userId="ecf726b1934da71b" providerId="LiveId" clId="{6A633F21-98A5-46F1-AF5C-7D6517485588}" dt="2021-08-29T13:29:01.067" v="327"/>
        <pc:sldMkLst>
          <pc:docMk/>
          <pc:sldMk cId="3421618305" sldId="327"/>
        </pc:sldMkLst>
      </pc:sldChg>
      <pc:sldChg chg="add">
        <pc:chgData name="Syphax Ait oubelli" userId="ecf726b1934da71b" providerId="LiveId" clId="{6A633F21-98A5-46F1-AF5C-7D6517485588}" dt="2021-08-29T13:29:01.067" v="327"/>
        <pc:sldMkLst>
          <pc:docMk/>
          <pc:sldMk cId="569493229" sldId="328"/>
        </pc:sldMkLst>
      </pc:sldChg>
      <pc:sldChg chg="add">
        <pc:chgData name="Syphax Ait oubelli" userId="ecf726b1934da71b" providerId="LiveId" clId="{6A633F21-98A5-46F1-AF5C-7D6517485588}" dt="2021-08-29T13:29:01.067" v="327"/>
        <pc:sldMkLst>
          <pc:docMk/>
          <pc:sldMk cId="2812219612" sldId="329"/>
        </pc:sldMkLst>
      </pc:sldChg>
      <pc:sldChg chg="add">
        <pc:chgData name="Syphax Ait oubelli" userId="ecf726b1934da71b" providerId="LiveId" clId="{6A633F21-98A5-46F1-AF5C-7D6517485588}" dt="2021-08-29T13:29:01.067" v="327"/>
        <pc:sldMkLst>
          <pc:docMk/>
          <pc:sldMk cId="570852428" sldId="330"/>
        </pc:sldMkLst>
      </pc:sldChg>
      <pc:sldChg chg="addSp delSp modSp mod">
        <pc:chgData name="Syphax Ait oubelli" userId="ecf726b1934da71b" providerId="LiveId" clId="{6A633F21-98A5-46F1-AF5C-7D6517485588}" dt="2021-08-29T13:10:15.177" v="37" actId="14100"/>
        <pc:sldMkLst>
          <pc:docMk/>
          <pc:sldMk cId="14798839" sldId="332"/>
        </pc:sldMkLst>
        <pc:spChg chg="mod">
          <ac:chgData name="Syphax Ait oubelli" userId="ecf726b1934da71b" providerId="LiveId" clId="{6A633F21-98A5-46F1-AF5C-7D6517485588}" dt="2021-08-29T13:10:15.177" v="37" actId="14100"/>
          <ac:spMkLst>
            <pc:docMk/>
            <pc:sldMk cId="14798839" sldId="332"/>
            <ac:spMk id="2" creationId="{3B058406-6079-4C6C-B29B-FFE8036C3DA8}"/>
          </ac:spMkLst>
        </pc:spChg>
        <pc:picChg chg="del">
          <ac:chgData name="Syphax Ait oubelli" userId="ecf726b1934da71b" providerId="LiveId" clId="{6A633F21-98A5-46F1-AF5C-7D6517485588}" dt="2021-08-29T13:08:36.120" v="7" actId="478"/>
          <ac:picMkLst>
            <pc:docMk/>
            <pc:sldMk cId="14798839" sldId="332"/>
            <ac:picMk id="4" creationId="{29234410-017A-4BA5-8502-83B22951A241}"/>
          </ac:picMkLst>
        </pc:picChg>
        <pc:picChg chg="add mod">
          <ac:chgData name="Syphax Ait oubelli" userId="ecf726b1934da71b" providerId="LiveId" clId="{6A633F21-98A5-46F1-AF5C-7D6517485588}" dt="2021-08-29T13:09:46.403" v="11" actId="1076"/>
          <ac:picMkLst>
            <pc:docMk/>
            <pc:sldMk cId="14798839" sldId="332"/>
            <ac:picMk id="5" creationId="{29A6F10B-C0C9-4447-9CB0-9575E354D977}"/>
          </ac:picMkLst>
        </pc:picChg>
      </pc:sldChg>
      <pc:sldChg chg="add">
        <pc:chgData name="Syphax Ait oubelli" userId="ecf726b1934da71b" providerId="LiveId" clId="{6A633F21-98A5-46F1-AF5C-7D6517485588}" dt="2021-08-29T13:10:00.958" v="12" actId="2890"/>
        <pc:sldMkLst>
          <pc:docMk/>
          <pc:sldMk cId="1872447348" sldId="333"/>
        </pc:sldMkLst>
      </pc:sldChg>
      <pc:sldChg chg="del">
        <pc:chgData name="Syphax Ait oubelli" userId="ecf726b1934da71b" providerId="LiveId" clId="{6A633F21-98A5-46F1-AF5C-7D6517485588}" dt="2021-08-29T13:08:15.750" v="0" actId="47"/>
        <pc:sldMkLst>
          <pc:docMk/>
          <pc:sldMk cId="2971203194" sldId="333"/>
        </pc:sldMkLst>
      </pc:sldChg>
      <pc:sldChg chg="del">
        <pc:chgData name="Syphax Ait oubelli" userId="ecf726b1934da71b" providerId="LiveId" clId="{6A633F21-98A5-46F1-AF5C-7D6517485588}" dt="2021-08-29T13:08:15.750" v="0" actId="47"/>
        <pc:sldMkLst>
          <pc:docMk/>
          <pc:sldMk cId="4110083885" sldId="334"/>
        </pc:sldMkLst>
      </pc:sldChg>
      <pc:sldChg chg="del">
        <pc:chgData name="Syphax Ait oubelli" userId="ecf726b1934da71b" providerId="LiveId" clId="{6A633F21-98A5-46F1-AF5C-7D6517485588}" dt="2021-08-29T13:08:15.750" v="0" actId="47"/>
        <pc:sldMkLst>
          <pc:docMk/>
          <pc:sldMk cId="3759032452" sldId="335"/>
        </pc:sldMkLst>
      </pc:sldChg>
      <pc:sldChg chg="add">
        <pc:chgData name="Syphax Ait oubelli" userId="ecf726b1934da71b" providerId="LiveId" clId="{6A633F21-98A5-46F1-AF5C-7D6517485588}" dt="2021-08-29T13:13:41.844" v="52"/>
        <pc:sldMkLst>
          <pc:docMk/>
          <pc:sldMk cId="3828117253" sldId="335"/>
        </pc:sldMkLst>
      </pc:sldChg>
      <pc:sldChg chg="add">
        <pc:chgData name="Syphax Ait oubelli" userId="ecf726b1934da71b" providerId="LiveId" clId="{6A633F21-98A5-46F1-AF5C-7D6517485588}" dt="2021-08-29T13:29:01.067" v="327"/>
        <pc:sldMkLst>
          <pc:docMk/>
          <pc:sldMk cId="3183755414" sldId="336"/>
        </pc:sldMkLst>
      </pc:sldChg>
      <pc:sldChg chg="del">
        <pc:chgData name="Syphax Ait oubelli" userId="ecf726b1934da71b" providerId="LiveId" clId="{6A633F21-98A5-46F1-AF5C-7D6517485588}" dt="2021-08-29T13:08:15.750" v="0" actId="47"/>
        <pc:sldMkLst>
          <pc:docMk/>
          <pc:sldMk cId="3760507734" sldId="336"/>
        </pc:sldMkLst>
      </pc:sldChg>
      <pc:sldChg chg="del">
        <pc:chgData name="Syphax Ait oubelli" userId="ecf726b1934da71b" providerId="LiveId" clId="{6A633F21-98A5-46F1-AF5C-7D6517485588}" dt="2021-08-29T13:08:15.750" v="0" actId="47"/>
        <pc:sldMkLst>
          <pc:docMk/>
          <pc:sldMk cId="949057661" sldId="337"/>
        </pc:sldMkLst>
      </pc:sldChg>
      <pc:sldChg chg="add">
        <pc:chgData name="Syphax Ait oubelli" userId="ecf726b1934da71b" providerId="LiveId" clId="{6A633F21-98A5-46F1-AF5C-7D6517485588}" dt="2021-08-29T13:29:01.067" v="327"/>
        <pc:sldMkLst>
          <pc:docMk/>
          <pc:sldMk cId="2496962250" sldId="337"/>
        </pc:sldMkLst>
      </pc:sldChg>
      <pc:sldChg chg="del">
        <pc:chgData name="Syphax Ait oubelli" userId="ecf726b1934da71b" providerId="LiveId" clId="{6A633F21-98A5-46F1-AF5C-7D6517485588}" dt="2021-08-29T13:08:15.750" v="0" actId="47"/>
        <pc:sldMkLst>
          <pc:docMk/>
          <pc:sldMk cId="3887476093" sldId="338"/>
        </pc:sldMkLst>
      </pc:sldChg>
      <pc:sldChg chg="del">
        <pc:chgData name="Syphax Ait oubelli" userId="ecf726b1934da71b" providerId="LiveId" clId="{6A633F21-98A5-46F1-AF5C-7D6517485588}" dt="2021-08-29T13:08:15.750" v="0" actId="47"/>
        <pc:sldMkLst>
          <pc:docMk/>
          <pc:sldMk cId="2147634980" sldId="339"/>
        </pc:sldMkLst>
      </pc:sldChg>
      <pc:sldChg chg="add">
        <pc:chgData name="Syphax Ait oubelli" userId="ecf726b1934da71b" providerId="LiveId" clId="{6A633F21-98A5-46F1-AF5C-7D6517485588}" dt="2021-08-29T13:29:01.067" v="327"/>
        <pc:sldMkLst>
          <pc:docMk/>
          <pc:sldMk cId="4161960488" sldId="339"/>
        </pc:sldMkLst>
      </pc:sldChg>
      <pc:sldChg chg="del">
        <pc:chgData name="Syphax Ait oubelli" userId="ecf726b1934da71b" providerId="LiveId" clId="{6A633F21-98A5-46F1-AF5C-7D6517485588}" dt="2021-08-29T13:08:15.750" v="0" actId="47"/>
        <pc:sldMkLst>
          <pc:docMk/>
          <pc:sldMk cId="158172455" sldId="340"/>
        </pc:sldMkLst>
      </pc:sldChg>
      <pc:sldChg chg="add">
        <pc:chgData name="Syphax Ait oubelli" userId="ecf726b1934da71b" providerId="LiveId" clId="{6A633F21-98A5-46F1-AF5C-7D6517485588}" dt="2021-08-29T13:14:16.049" v="53"/>
        <pc:sldMkLst>
          <pc:docMk/>
          <pc:sldMk cId="734458336" sldId="341"/>
        </pc:sldMkLst>
      </pc:sldChg>
      <pc:sldChg chg="del">
        <pc:chgData name="Syphax Ait oubelli" userId="ecf726b1934da71b" providerId="LiveId" clId="{6A633F21-98A5-46F1-AF5C-7D6517485588}" dt="2021-08-29T13:08:15.750" v="0" actId="47"/>
        <pc:sldMkLst>
          <pc:docMk/>
          <pc:sldMk cId="1160893677" sldId="341"/>
        </pc:sldMkLst>
      </pc:sldChg>
      <pc:sldChg chg="add">
        <pc:chgData name="Syphax Ait oubelli" userId="ecf726b1934da71b" providerId="LiveId" clId="{6A633F21-98A5-46F1-AF5C-7D6517485588}" dt="2021-08-29T13:29:01.067" v="327"/>
        <pc:sldMkLst>
          <pc:docMk/>
          <pc:sldMk cId="3458070502" sldId="342"/>
        </pc:sldMkLst>
      </pc:sldChg>
      <pc:sldChg chg="del">
        <pc:chgData name="Syphax Ait oubelli" userId="ecf726b1934da71b" providerId="LiveId" clId="{6A633F21-98A5-46F1-AF5C-7D6517485588}" dt="2021-08-29T13:08:15.750" v="0" actId="47"/>
        <pc:sldMkLst>
          <pc:docMk/>
          <pc:sldMk cId="3830773373" sldId="342"/>
        </pc:sldMkLst>
      </pc:sldChg>
      <pc:sldChg chg="del">
        <pc:chgData name="Syphax Ait oubelli" userId="ecf726b1934da71b" providerId="LiveId" clId="{6A633F21-98A5-46F1-AF5C-7D6517485588}" dt="2021-08-29T13:08:15.750" v="0" actId="47"/>
        <pc:sldMkLst>
          <pc:docMk/>
          <pc:sldMk cId="3351165044" sldId="343"/>
        </pc:sldMkLst>
      </pc:sldChg>
      <pc:sldChg chg="add">
        <pc:chgData name="Syphax Ait oubelli" userId="ecf726b1934da71b" providerId="LiveId" clId="{6A633F21-98A5-46F1-AF5C-7D6517485588}" dt="2021-08-29T13:29:01.067" v="327"/>
        <pc:sldMkLst>
          <pc:docMk/>
          <pc:sldMk cId="3388370669" sldId="343"/>
        </pc:sldMkLst>
      </pc:sldChg>
      <pc:sldChg chg="del">
        <pc:chgData name="Syphax Ait oubelli" userId="ecf726b1934da71b" providerId="LiveId" clId="{6A633F21-98A5-46F1-AF5C-7D6517485588}" dt="2021-08-29T13:08:15.750" v="0" actId="47"/>
        <pc:sldMkLst>
          <pc:docMk/>
          <pc:sldMk cId="2238184753" sldId="344"/>
        </pc:sldMkLst>
      </pc:sldChg>
      <pc:sldChg chg="del">
        <pc:chgData name="Syphax Ait oubelli" userId="ecf726b1934da71b" providerId="LiveId" clId="{6A633F21-98A5-46F1-AF5C-7D6517485588}" dt="2021-08-29T13:08:15.750" v="0" actId="47"/>
        <pc:sldMkLst>
          <pc:docMk/>
          <pc:sldMk cId="161392630" sldId="345"/>
        </pc:sldMkLst>
      </pc:sldChg>
      <pc:sldChg chg="del">
        <pc:chgData name="Syphax Ait oubelli" userId="ecf726b1934da71b" providerId="LiveId" clId="{6A633F21-98A5-46F1-AF5C-7D6517485588}" dt="2021-08-29T13:08:15.750" v="0" actId="47"/>
        <pc:sldMkLst>
          <pc:docMk/>
          <pc:sldMk cId="1712987891" sldId="346"/>
        </pc:sldMkLst>
      </pc:sldChg>
      <pc:sldChg chg="del">
        <pc:chgData name="Syphax Ait oubelli" userId="ecf726b1934da71b" providerId="LiveId" clId="{6A633F21-98A5-46F1-AF5C-7D6517485588}" dt="2021-08-29T13:08:15.750" v="0" actId="47"/>
        <pc:sldMkLst>
          <pc:docMk/>
          <pc:sldMk cId="796176509" sldId="347"/>
        </pc:sldMkLst>
      </pc:sldChg>
      <pc:sldChg chg="del">
        <pc:chgData name="Syphax Ait oubelli" userId="ecf726b1934da71b" providerId="LiveId" clId="{6A633F21-98A5-46F1-AF5C-7D6517485588}" dt="2021-08-29T13:08:15.750" v="0" actId="47"/>
        <pc:sldMkLst>
          <pc:docMk/>
          <pc:sldMk cId="3928348151" sldId="348"/>
        </pc:sldMkLst>
      </pc:sldChg>
      <pc:sldChg chg="del">
        <pc:chgData name="Syphax Ait oubelli" userId="ecf726b1934da71b" providerId="LiveId" clId="{6A633F21-98A5-46F1-AF5C-7D6517485588}" dt="2021-08-29T13:08:15.750" v="0" actId="47"/>
        <pc:sldMkLst>
          <pc:docMk/>
          <pc:sldMk cId="4072128973" sldId="350"/>
        </pc:sldMkLst>
      </pc:sldChg>
      <pc:sldChg chg="del">
        <pc:chgData name="Syphax Ait oubelli" userId="ecf726b1934da71b" providerId="LiveId" clId="{6A633F21-98A5-46F1-AF5C-7D6517485588}" dt="2021-08-29T13:08:15.750" v="0" actId="47"/>
        <pc:sldMkLst>
          <pc:docMk/>
          <pc:sldMk cId="3017242487" sldId="351"/>
        </pc:sldMkLst>
      </pc:sldChg>
      <pc:sldChg chg="del">
        <pc:chgData name="Syphax Ait oubelli" userId="ecf726b1934da71b" providerId="LiveId" clId="{6A633F21-98A5-46F1-AF5C-7D6517485588}" dt="2021-08-29T13:08:15.750" v="0" actId="47"/>
        <pc:sldMkLst>
          <pc:docMk/>
          <pc:sldMk cId="609537760" sldId="352"/>
        </pc:sldMkLst>
      </pc:sldChg>
      <pc:sldChg chg="del">
        <pc:chgData name="Syphax Ait oubelli" userId="ecf726b1934da71b" providerId="LiveId" clId="{6A633F21-98A5-46F1-AF5C-7D6517485588}" dt="2021-08-29T13:08:15.750" v="0" actId="47"/>
        <pc:sldMkLst>
          <pc:docMk/>
          <pc:sldMk cId="2778068555" sldId="353"/>
        </pc:sldMkLst>
      </pc:sldChg>
      <pc:sldChg chg="del">
        <pc:chgData name="Syphax Ait oubelli" userId="ecf726b1934da71b" providerId="LiveId" clId="{6A633F21-98A5-46F1-AF5C-7D6517485588}" dt="2021-08-29T13:08:15.750" v="0" actId="47"/>
        <pc:sldMkLst>
          <pc:docMk/>
          <pc:sldMk cId="3564388238" sldId="354"/>
        </pc:sldMkLst>
      </pc:sldChg>
      <pc:sldChg chg="del">
        <pc:chgData name="Syphax Ait oubelli" userId="ecf726b1934da71b" providerId="LiveId" clId="{6A633F21-98A5-46F1-AF5C-7D6517485588}" dt="2021-08-29T13:08:15.750" v="0" actId="47"/>
        <pc:sldMkLst>
          <pc:docMk/>
          <pc:sldMk cId="1155243116" sldId="355"/>
        </pc:sldMkLst>
      </pc:sldChg>
      <pc:sldChg chg="del">
        <pc:chgData name="Syphax Ait oubelli" userId="ecf726b1934da71b" providerId="LiveId" clId="{6A633F21-98A5-46F1-AF5C-7D6517485588}" dt="2021-08-29T13:08:15.750" v="0" actId="47"/>
        <pc:sldMkLst>
          <pc:docMk/>
          <pc:sldMk cId="1593183418" sldId="356"/>
        </pc:sldMkLst>
      </pc:sldChg>
      <pc:sldChg chg="del">
        <pc:chgData name="Syphax Ait oubelli" userId="ecf726b1934da71b" providerId="LiveId" clId="{6A633F21-98A5-46F1-AF5C-7D6517485588}" dt="2021-08-29T13:08:15.750" v="0" actId="47"/>
        <pc:sldMkLst>
          <pc:docMk/>
          <pc:sldMk cId="4039849417" sldId="357"/>
        </pc:sldMkLst>
      </pc:sldChg>
      <pc:sldChg chg="del">
        <pc:chgData name="Syphax Ait oubelli" userId="ecf726b1934da71b" providerId="LiveId" clId="{6A633F21-98A5-46F1-AF5C-7D6517485588}" dt="2021-08-29T13:08:15.750" v="0" actId="47"/>
        <pc:sldMkLst>
          <pc:docMk/>
          <pc:sldMk cId="4039584223" sldId="358"/>
        </pc:sldMkLst>
      </pc:sldChg>
      <pc:sldChg chg="del">
        <pc:chgData name="Syphax Ait oubelli" userId="ecf726b1934da71b" providerId="LiveId" clId="{6A633F21-98A5-46F1-AF5C-7D6517485588}" dt="2021-08-29T13:08:15.750" v="0" actId="47"/>
        <pc:sldMkLst>
          <pc:docMk/>
          <pc:sldMk cId="4134808615" sldId="359"/>
        </pc:sldMkLst>
      </pc:sldChg>
      <pc:sldChg chg="del">
        <pc:chgData name="Syphax Ait oubelli" userId="ecf726b1934da71b" providerId="LiveId" clId="{6A633F21-98A5-46F1-AF5C-7D6517485588}" dt="2021-08-29T13:08:15.750" v="0" actId="47"/>
        <pc:sldMkLst>
          <pc:docMk/>
          <pc:sldMk cId="2994011422" sldId="360"/>
        </pc:sldMkLst>
      </pc:sldChg>
      <pc:sldChg chg="del">
        <pc:chgData name="Syphax Ait oubelli" userId="ecf726b1934da71b" providerId="LiveId" clId="{6A633F21-98A5-46F1-AF5C-7D6517485588}" dt="2021-08-29T13:08:15.750" v="0" actId="47"/>
        <pc:sldMkLst>
          <pc:docMk/>
          <pc:sldMk cId="2773429937" sldId="361"/>
        </pc:sldMkLst>
      </pc:sldChg>
      <pc:sldChg chg="del">
        <pc:chgData name="Syphax Ait oubelli" userId="ecf726b1934da71b" providerId="LiveId" clId="{6A633F21-98A5-46F1-AF5C-7D6517485588}" dt="2021-08-29T13:08:15.750" v="0" actId="47"/>
        <pc:sldMkLst>
          <pc:docMk/>
          <pc:sldMk cId="1419898474" sldId="362"/>
        </pc:sldMkLst>
      </pc:sldChg>
      <pc:sldChg chg="del">
        <pc:chgData name="Syphax Ait oubelli" userId="ecf726b1934da71b" providerId="LiveId" clId="{6A633F21-98A5-46F1-AF5C-7D6517485588}" dt="2021-08-29T13:08:15.750" v="0" actId="47"/>
        <pc:sldMkLst>
          <pc:docMk/>
          <pc:sldMk cId="461291826" sldId="363"/>
        </pc:sldMkLst>
      </pc:sldChg>
      <pc:sldChg chg="del">
        <pc:chgData name="Syphax Ait oubelli" userId="ecf726b1934da71b" providerId="LiveId" clId="{6A633F21-98A5-46F1-AF5C-7D6517485588}" dt="2021-08-29T13:08:15.750" v="0" actId="47"/>
        <pc:sldMkLst>
          <pc:docMk/>
          <pc:sldMk cId="355326313" sldId="364"/>
        </pc:sldMkLst>
      </pc:sldChg>
      <pc:sldChg chg="del">
        <pc:chgData name="Syphax Ait oubelli" userId="ecf726b1934da71b" providerId="LiveId" clId="{6A633F21-98A5-46F1-AF5C-7D6517485588}" dt="2021-08-29T13:08:15.750" v="0" actId="47"/>
        <pc:sldMkLst>
          <pc:docMk/>
          <pc:sldMk cId="3647836904" sldId="365"/>
        </pc:sldMkLst>
      </pc:sldChg>
      <pc:sldChg chg="addSp delSp modSp add del mod">
        <pc:chgData name="Syphax Ait oubelli" userId="ecf726b1934da71b" providerId="LiveId" clId="{6A633F21-98A5-46F1-AF5C-7D6517485588}" dt="2021-08-29T13:37:24.416" v="526" actId="165"/>
        <pc:sldMkLst>
          <pc:docMk/>
          <pc:sldMk cId="4082866921" sldId="366"/>
        </pc:sldMkLst>
        <pc:spChg chg="mod topLvl">
          <ac:chgData name="Syphax Ait oubelli" userId="ecf726b1934da71b" providerId="LiveId" clId="{6A633F21-98A5-46F1-AF5C-7D6517485588}" dt="2021-08-29T13:37:24.416" v="526" actId="165"/>
          <ac:spMkLst>
            <pc:docMk/>
            <pc:sldMk cId="4082866921" sldId="366"/>
            <ac:spMk id="2" creationId="{BE11999B-13D7-4C1C-8945-8322ADF8E4B8}"/>
          </ac:spMkLst>
        </pc:spChg>
        <pc:spChg chg="mod topLvl">
          <ac:chgData name="Syphax Ait oubelli" userId="ecf726b1934da71b" providerId="LiveId" clId="{6A633F21-98A5-46F1-AF5C-7D6517485588}" dt="2021-08-29T13:37:24.416" v="526" actId="165"/>
          <ac:spMkLst>
            <pc:docMk/>
            <pc:sldMk cId="4082866921" sldId="366"/>
            <ac:spMk id="6" creationId="{C199DEAE-E246-465A-8286-BB77B7369019}"/>
          </ac:spMkLst>
        </pc:spChg>
        <pc:spChg chg="mod topLvl">
          <ac:chgData name="Syphax Ait oubelli" userId="ecf726b1934da71b" providerId="LiveId" clId="{6A633F21-98A5-46F1-AF5C-7D6517485588}" dt="2021-08-29T13:37:24.416" v="526" actId="165"/>
          <ac:spMkLst>
            <pc:docMk/>
            <pc:sldMk cId="4082866921" sldId="366"/>
            <ac:spMk id="7" creationId="{A004048C-BBEB-4B13-B4F9-533A469E6FD7}"/>
          </ac:spMkLst>
        </pc:spChg>
        <pc:spChg chg="mod topLvl">
          <ac:chgData name="Syphax Ait oubelli" userId="ecf726b1934da71b" providerId="LiveId" clId="{6A633F21-98A5-46F1-AF5C-7D6517485588}" dt="2021-08-29T13:37:24.416" v="526" actId="165"/>
          <ac:spMkLst>
            <pc:docMk/>
            <pc:sldMk cId="4082866921" sldId="366"/>
            <ac:spMk id="8" creationId="{F2733163-3E37-4C11-82E1-5934FC7C3AAD}"/>
          </ac:spMkLst>
        </pc:spChg>
        <pc:spChg chg="mod topLvl">
          <ac:chgData name="Syphax Ait oubelli" userId="ecf726b1934da71b" providerId="LiveId" clId="{6A633F21-98A5-46F1-AF5C-7D6517485588}" dt="2021-08-29T13:37:24.416" v="526" actId="165"/>
          <ac:spMkLst>
            <pc:docMk/>
            <pc:sldMk cId="4082866921" sldId="366"/>
            <ac:spMk id="9" creationId="{9C0AD0D8-71A4-417C-BBD4-0ADE5C537A6E}"/>
          </ac:spMkLst>
        </pc:spChg>
        <pc:spChg chg="mod topLvl">
          <ac:chgData name="Syphax Ait oubelli" userId="ecf726b1934da71b" providerId="LiveId" clId="{6A633F21-98A5-46F1-AF5C-7D6517485588}" dt="2021-08-29T13:37:24.416" v="526" actId="165"/>
          <ac:spMkLst>
            <pc:docMk/>
            <pc:sldMk cId="4082866921" sldId="366"/>
            <ac:spMk id="10" creationId="{557B01FF-B53C-441D-9893-1E8299348E35}"/>
          </ac:spMkLst>
        </pc:spChg>
        <pc:spChg chg="mod topLvl">
          <ac:chgData name="Syphax Ait oubelli" userId="ecf726b1934da71b" providerId="LiveId" clId="{6A633F21-98A5-46F1-AF5C-7D6517485588}" dt="2021-08-29T13:37:24.416" v="526" actId="165"/>
          <ac:spMkLst>
            <pc:docMk/>
            <pc:sldMk cId="4082866921" sldId="366"/>
            <ac:spMk id="11" creationId="{D417C1D1-36FE-462F-A1C1-281F4EE1C077}"/>
          </ac:spMkLst>
        </pc:spChg>
        <pc:spChg chg="del mod">
          <ac:chgData name="Syphax Ait oubelli" userId="ecf726b1934da71b" providerId="LiveId" clId="{6A633F21-98A5-46F1-AF5C-7D6517485588}" dt="2021-08-29T13:37:17.729" v="523" actId="478"/>
          <ac:spMkLst>
            <pc:docMk/>
            <pc:sldMk cId="4082866921" sldId="366"/>
            <ac:spMk id="12" creationId="{5C717CC4-FD7A-4250-810C-623B37903E38}"/>
          </ac:spMkLst>
        </pc:spChg>
        <pc:grpChg chg="add del mod">
          <ac:chgData name="Syphax Ait oubelli" userId="ecf726b1934da71b" providerId="LiveId" clId="{6A633F21-98A5-46F1-AF5C-7D6517485588}" dt="2021-08-29T13:37:24.416" v="526" actId="165"/>
          <ac:grpSpMkLst>
            <pc:docMk/>
            <pc:sldMk cId="4082866921" sldId="366"/>
            <ac:grpSpMk id="3" creationId="{D82D9D0D-6DA8-432A-BA57-1A8091AD8D98}"/>
          </ac:grpSpMkLst>
        </pc:grpChg>
      </pc:sldChg>
      <pc:sldChg chg="del">
        <pc:chgData name="Syphax Ait oubelli" userId="ecf726b1934da71b" providerId="LiveId" clId="{6A633F21-98A5-46F1-AF5C-7D6517485588}" dt="2021-08-29T13:08:15.750" v="0" actId="47"/>
        <pc:sldMkLst>
          <pc:docMk/>
          <pc:sldMk cId="4156340816" sldId="367"/>
        </pc:sldMkLst>
      </pc:sldChg>
      <pc:sldChg chg="del">
        <pc:chgData name="Syphax Ait oubelli" userId="ecf726b1934da71b" providerId="LiveId" clId="{6A633F21-98A5-46F1-AF5C-7D6517485588}" dt="2021-08-29T13:08:15.750" v="0" actId="47"/>
        <pc:sldMkLst>
          <pc:docMk/>
          <pc:sldMk cId="3849361227" sldId="368"/>
        </pc:sldMkLst>
      </pc:sldChg>
      <pc:sldChg chg="del">
        <pc:chgData name="Syphax Ait oubelli" userId="ecf726b1934da71b" providerId="LiveId" clId="{6A633F21-98A5-46F1-AF5C-7D6517485588}" dt="2021-08-29T13:08:15.750" v="0" actId="47"/>
        <pc:sldMkLst>
          <pc:docMk/>
          <pc:sldMk cId="888838979" sldId="369"/>
        </pc:sldMkLst>
      </pc:sldChg>
      <pc:sldChg chg="del">
        <pc:chgData name="Syphax Ait oubelli" userId="ecf726b1934da71b" providerId="LiveId" clId="{6A633F21-98A5-46F1-AF5C-7D6517485588}" dt="2021-08-29T13:08:15.750" v="0" actId="47"/>
        <pc:sldMkLst>
          <pc:docMk/>
          <pc:sldMk cId="1063024655" sldId="370"/>
        </pc:sldMkLst>
      </pc:sldChg>
      <pc:sldChg chg="del">
        <pc:chgData name="Syphax Ait oubelli" userId="ecf726b1934da71b" providerId="LiveId" clId="{6A633F21-98A5-46F1-AF5C-7D6517485588}" dt="2021-08-29T13:08:15.750" v="0" actId="47"/>
        <pc:sldMkLst>
          <pc:docMk/>
          <pc:sldMk cId="2107822401" sldId="371"/>
        </pc:sldMkLst>
      </pc:sldChg>
      <pc:sldChg chg="del">
        <pc:chgData name="Syphax Ait oubelli" userId="ecf726b1934da71b" providerId="LiveId" clId="{6A633F21-98A5-46F1-AF5C-7D6517485588}" dt="2021-08-29T13:08:15.750" v="0" actId="47"/>
        <pc:sldMkLst>
          <pc:docMk/>
          <pc:sldMk cId="2911179652" sldId="372"/>
        </pc:sldMkLst>
      </pc:sldChg>
      <pc:sldChg chg="del">
        <pc:chgData name="Syphax Ait oubelli" userId="ecf726b1934da71b" providerId="LiveId" clId="{6A633F21-98A5-46F1-AF5C-7D6517485588}" dt="2021-08-29T13:08:15.750" v="0" actId="47"/>
        <pc:sldMkLst>
          <pc:docMk/>
          <pc:sldMk cId="522816800" sldId="376"/>
        </pc:sldMkLst>
      </pc:sldChg>
      <pc:sldChg chg="del">
        <pc:chgData name="Syphax Ait oubelli" userId="ecf726b1934da71b" providerId="LiveId" clId="{6A633F21-98A5-46F1-AF5C-7D6517485588}" dt="2021-08-29T13:08:15.750" v="0" actId="47"/>
        <pc:sldMkLst>
          <pc:docMk/>
          <pc:sldMk cId="2533686422" sldId="377"/>
        </pc:sldMkLst>
      </pc:sldChg>
      <pc:sldChg chg="del">
        <pc:chgData name="Syphax Ait oubelli" userId="ecf726b1934da71b" providerId="LiveId" clId="{6A633F21-98A5-46F1-AF5C-7D6517485588}" dt="2021-08-29T13:08:15.750" v="0" actId="47"/>
        <pc:sldMkLst>
          <pc:docMk/>
          <pc:sldMk cId="829546539" sldId="378"/>
        </pc:sldMkLst>
      </pc:sldChg>
      <pc:sldChg chg="del">
        <pc:chgData name="Syphax Ait oubelli" userId="ecf726b1934da71b" providerId="LiveId" clId="{6A633F21-98A5-46F1-AF5C-7D6517485588}" dt="2021-08-29T13:08:15.750" v="0" actId="47"/>
        <pc:sldMkLst>
          <pc:docMk/>
          <pc:sldMk cId="847740859" sldId="379"/>
        </pc:sldMkLst>
      </pc:sldChg>
      <pc:sldChg chg="modSp add del mod">
        <pc:chgData name="Syphax Ait oubelli" userId="ecf726b1934da71b" providerId="LiveId" clId="{6A633F21-98A5-46F1-AF5C-7D6517485588}" dt="2021-08-29T14:00:04.925" v="1003" actId="1076"/>
        <pc:sldMkLst>
          <pc:docMk/>
          <pc:sldMk cId="726586084" sldId="380"/>
        </pc:sldMkLst>
        <pc:spChg chg="mod">
          <ac:chgData name="Syphax Ait oubelli" userId="ecf726b1934da71b" providerId="LiveId" clId="{6A633F21-98A5-46F1-AF5C-7D6517485588}" dt="2021-08-29T13:59:58.444" v="1001" actId="1076"/>
          <ac:spMkLst>
            <pc:docMk/>
            <pc:sldMk cId="726586084" sldId="380"/>
            <ac:spMk id="2" creationId="{1D8C653D-C082-4CE2-AC2C-67E608E75A4F}"/>
          </ac:spMkLst>
        </pc:spChg>
        <pc:spChg chg="mod">
          <ac:chgData name="Syphax Ait oubelli" userId="ecf726b1934da71b" providerId="LiveId" clId="{6A633F21-98A5-46F1-AF5C-7D6517485588}" dt="2021-08-29T14:00:00.906" v="1002" actId="1076"/>
          <ac:spMkLst>
            <pc:docMk/>
            <pc:sldMk cId="726586084" sldId="380"/>
            <ac:spMk id="12" creationId="{57A67FBC-6CD6-41DD-B3E7-D9CA3025395A}"/>
          </ac:spMkLst>
        </pc:spChg>
        <pc:spChg chg="mod">
          <ac:chgData name="Syphax Ait oubelli" userId="ecf726b1934da71b" providerId="LiveId" clId="{6A633F21-98A5-46F1-AF5C-7D6517485588}" dt="2021-08-29T14:00:04.925" v="1003" actId="1076"/>
          <ac:spMkLst>
            <pc:docMk/>
            <pc:sldMk cId="726586084" sldId="380"/>
            <ac:spMk id="13" creationId="{64C1D654-17A1-4874-8F5C-A5F455EE6982}"/>
          </ac:spMkLst>
        </pc:spChg>
      </pc:sldChg>
      <pc:sldChg chg="del">
        <pc:chgData name="Syphax Ait oubelli" userId="ecf726b1934da71b" providerId="LiveId" clId="{6A633F21-98A5-46F1-AF5C-7D6517485588}" dt="2021-08-29T13:08:15.750" v="0" actId="47"/>
        <pc:sldMkLst>
          <pc:docMk/>
          <pc:sldMk cId="4101763229" sldId="381"/>
        </pc:sldMkLst>
      </pc:sldChg>
      <pc:sldChg chg="del">
        <pc:chgData name="Syphax Ait oubelli" userId="ecf726b1934da71b" providerId="LiveId" clId="{6A633F21-98A5-46F1-AF5C-7D6517485588}" dt="2021-08-29T13:08:15.750" v="0" actId="47"/>
        <pc:sldMkLst>
          <pc:docMk/>
          <pc:sldMk cId="3245718150" sldId="382"/>
        </pc:sldMkLst>
      </pc:sldChg>
      <pc:sldChg chg="del">
        <pc:chgData name="Syphax Ait oubelli" userId="ecf726b1934da71b" providerId="LiveId" clId="{6A633F21-98A5-46F1-AF5C-7D6517485588}" dt="2021-08-29T13:08:15.750" v="0" actId="47"/>
        <pc:sldMkLst>
          <pc:docMk/>
          <pc:sldMk cId="520919287" sldId="383"/>
        </pc:sldMkLst>
      </pc:sldChg>
      <pc:sldChg chg="modSp add mod">
        <pc:chgData name="Syphax Ait oubelli" userId="ecf726b1934da71b" providerId="LiveId" clId="{6A633F21-98A5-46F1-AF5C-7D6517485588}" dt="2021-08-29T13:11:51.424" v="51" actId="14100"/>
        <pc:sldMkLst>
          <pc:docMk/>
          <pc:sldMk cId="1522942258" sldId="383"/>
        </pc:sldMkLst>
        <pc:spChg chg="mod">
          <ac:chgData name="Syphax Ait oubelli" userId="ecf726b1934da71b" providerId="LiveId" clId="{6A633F21-98A5-46F1-AF5C-7D6517485588}" dt="2021-08-29T13:11:02.890" v="48" actId="14100"/>
          <ac:spMkLst>
            <pc:docMk/>
            <pc:sldMk cId="1522942258" sldId="383"/>
            <ac:spMk id="794" creationId="{550FD1BC-CD19-4A2B-8F7F-4E92A1548DBD}"/>
          </ac:spMkLst>
        </pc:spChg>
        <pc:spChg chg="mod">
          <ac:chgData name="Syphax Ait oubelli" userId="ecf726b1934da71b" providerId="LiveId" clId="{6A633F21-98A5-46F1-AF5C-7D6517485588}" dt="2021-08-29T13:11:51.424" v="51" actId="14100"/>
          <ac:spMkLst>
            <pc:docMk/>
            <pc:sldMk cId="1522942258" sldId="383"/>
            <ac:spMk id="795" creationId="{09AED3CC-0E27-4A5C-B039-3B30F340A42F}"/>
          </ac:spMkLst>
        </pc:spChg>
        <pc:spChg chg="mod">
          <ac:chgData name="Syphax Ait oubelli" userId="ecf726b1934da71b" providerId="LiveId" clId="{6A633F21-98A5-46F1-AF5C-7D6517485588}" dt="2021-08-29T13:11:43.937" v="50" actId="6559"/>
          <ac:spMkLst>
            <pc:docMk/>
            <pc:sldMk cId="1522942258" sldId="383"/>
            <ac:spMk id="796" creationId="{FCE8EDF0-E12D-471B-AF38-EB7224E6AC3C}"/>
          </ac:spMkLst>
        </pc:spChg>
        <pc:spChg chg="mod">
          <ac:chgData name="Syphax Ait oubelli" userId="ecf726b1934da71b" providerId="LiveId" clId="{6A633F21-98A5-46F1-AF5C-7D6517485588}" dt="2021-08-29T13:11:43.937" v="50" actId="6559"/>
          <ac:spMkLst>
            <pc:docMk/>
            <pc:sldMk cId="1522942258" sldId="383"/>
            <ac:spMk id="797" creationId="{9B18F9B1-6BC3-4BB6-B75A-074DBB8A51DF}"/>
          </ac:spMkLst>
        </pc:spChg>
        <pc:spChg chg="mod">
          <ac:chgData name="Syphax Ait oubelli" userId="ecf726b1934da71b" providerId="LiveId" clId="{6A633F21-98A5-46F1-AF5C-7D6517485588}" dt="2021-08-29T13:11:43.937" v="50" actId="6559"/>
          <ac:spMkLst>
            <pc:docMk/>
            <pc:sldMk cId="1522942258" sldId="383"/>
            <ac:spMk id="798" creationId="{6A13D39D-0E65-41D8-A04E-4A2ADCAF6634}"/>
          </ac:spMkLst>
        </pc:spChg>
        <pc:spChg chg="mod">
          <ac:chgData name="Syphax Ait oubelli" userId="ecf726b1934da71b" providerId="LiveId" clId="{6A633F21-98A5-46F1-AF5C-7D6517485588}" dt="2021-08-29T13:11:43.937" v="50" actId="6559"/>
          <ac:spMkLst>
            <pc:docMk/>
            <pc:sldMk cId="1522942258" sldId="383"/>
            <ac:spMk id="799" creationId="{AE8D0BF3-2652-4879-B465-0AC949325EE0}"/>
          </ac:spMkLst>
        </pc:spChg>
        <pc:spChg chg="mod">
          <ac:chgData name="Syphax Ait oubelli" userId="ecf726b1934da71b" providerId="LiveId" clId="{6A633F21-98A5-46F1-AF5C-7D6517485588}" dt="2021-08-29T13:11:43.937" v="50" actId="6559"/>
          <ac:spMkLst>
            <pc:docMk/>
            <pc:sldMk cId="1522942258" sldId="383"/>
            <ac:spMk id="800" creationId="{D000EA4D-3AB5-49D1-B911-EE18FF1D1E30}"/>
          </ac:spMkLst>
        </pc:spChg>
        <pc:spChg chg="mod">
          <ac:chgData name="Syphax Ait oubelli" userId="ecf726b1934da71b" providerId="LiveId" clId="{6A633F21-98A5-46F1-AF5C-7D6517485588}" dt="2021-08-29T13:11:43.937" v="50" actId="6559"/>
          <ac:spMkLst>
            <pc:docMk/>
            <pc:sldMk cId="1522942258" sldId="383"/>
            <ac:spMk id="801" creationId="{C5C8E020-839E-469E-91D8-2BB13573E3DC}"/>
          </ac:spMkLst>
        </pc:spChg>
        <pc:spChg chg="mod">
          <ac:chgData name="Syphax Ait oubelli" userId="ecf726b1934da71b" providerId="LiveId" clId="{6A633F21-98A5-46F1-AF5C-7D6517485588}" dt="2021-08-29T13:11:43.937" v="50" actId="6559"/>
          <ac:spMkLst>
            <pc:docMk/>
            <pc:sldMk cId="1522942258" sldId="383"/>
            <ac:spMk id="802" creationId="{1EF7DA54-F9EB-4B15-8C06-0A14048E25CE}"/>
          </ac:spMkLst>
        </pc:spChg>
        <pc:spChg chg="mod">
          <ac:chgData name="Syphax Ait oubelli" userId="ecf726b1934da71b" providerId="LiveId" clId="{6A633F21-98A5-46F1-AF5C-7D6517485588}" dt="2021-08-29T13:11:43.937" v="50" actId="6559"/>
          <ac:spMkLst>
            <pc:docMk/>
            <pc:sldMk cId="1522942258" sldId="383"/>
            <ac:spMk id="803" creationId="{BBB7AA58-FD87-4AE3-819B-493B4541130F}"/>
          </ac:spMkLst>
        </pc:spChg>
        <pc:spChg chg="mod">
          <ac:chgData name="Syphax Ait oubelli" userId="ecf726b1934da71b" providerId="LiveId" clId="{6A633F21-98A5-46F1-AF5C-7D6517485588}" dt="2021-08-29T13:11:43.937" v="50" actId="6559"/>
          <ac:spMkLst>
            <pc:docMk/>
            <pc:sldMk cId="1522942258" sldId="383"/>
            <ac:spMk id="804" creationId="{1D236BEA-9BC1-4919-AEF2-7621929D85D6}"/>
          </ac:spMkLst>
        </pc:spChg>
        <pc:spChg chg="mod">
          <ac:chgData name="Syphax Ait oubelli" userId="ecf726b1934da71b" providerId="LiveId" clId="{6A633F21-98A5-46F1-AF5C-7D6517485588}" dt="2021-08-29T13:11:43.937" v="50" actId="6559"/>
          <ac:spMkLst>
            <pc:docMk/>
            <pc:sldMk cId="1522942258" sldId="383"/>
            <ac:spMk id="805" creationId="{D491F9BF-C9B2-4ECE-B97A-E133A04636E1}"/>
          </ac:spMkLst>
        </pc:spChg>
      </pc:sldChg>
      <pc:sldChg chg="addSp delSp modSp add mod ord">
        <pc:chgData name="Syphax Ait oubelli" userId="ecf726b1934da71b" providerId="LiveId" clId="{6A633F21-98A5-46F1-AF5C-7D6517485588}" dt="2021-08-29T13:15:50.078" v="121" actId="207"/>
        <pc:sldMkLst>
          <pc:docMk/>
          <pc:sldMk cId="297730008" sldId="384"/>
        </pc:sldMkLst>
        <pc:spChg chg="del">
          <ac:chgData name="Syphax Ait oubelli" userId="ecf726b1934da71b" providerId="LiveId" clId="{6A633F21-98A5-46F1-AF5C-7D6517485588}" dt="2021-08-29T13:15:01.723" v="57" actId="478"/>
          <ac:spMkLst>
            <pc:docMk/>
            <pc:sldMk cId="297730008" sldId="384"/>
            <ac:spMk id="2" creationId="{D07AD720-9394-4AA9-A133-8FFA35E70A2A}"/>
          </ac:spMkLst>
        </pc:spChg>
        <pc:spChg chg="add mod">
          <ac:chgData name="Syphax Ait oubelli" userId="ecf726b1934da71b" providerId="LiveId" clId="{6A633F21-98A5-46F1-AF5C-7D6517485588}" dt="2021-08-29T13:15:50.078" v="121" actId="207"/>
          <ac:spMkLst>
            <pc:docMk/>
            <pc:sldMk cId="297730008" sldId="384"/>
            <ac:spMk id="3" creationId="{84B9EB7D-AF1A-4FEB-8767-D1DE8AF0FA7A}"/>
          </ac:spMkLst>
        </pc:spChg>
        <pc:spChg chg="del">
          <ac:chgData name="Syphax Ait oubelli" userId="ecf726b1934da71b" providerId="LiveId" clId="{6A633F21-98A5-46F1-AF5C-7D6517485588}" dt="2021-08-29T13:15:01.723" v="57" actId="478"/>
          <ac:spMkLst>
            <pc:docMk/>
            <pc:sldMk cId="297730008" sldId="384"/>
            <ac:spMk id="4" creationId="{251D8278-DEB1-4DEA-9845-E0069419E2DE}"/>
          </ac:spMkLst>
        </pc:spChg>
        <pc:spChg chg="del">
          <ac:chgData name="Syphax Ait oubelli" userId="ecf726b1934da71b" providerId="LiveId" clId="{6A633F21-98A5-46F1-AF5C-7D6517485588}" dt="2021-08-29T13:15:01.723" v="57" actId="478"/>
          <ac:spMkLst>
            <pc:docMk/>
            <pc:sldMk cId="297730008" sldId="384"/>
            <ac:spMk id="5" creationId="{8C64B7FA-59DA-4833-B9B1-3D7F1E79FD4D}"/>
          </ac:spMkLst>
        </pc:spChg>
        <pc:spChg chg="del">
          <ac:chgData name="Syphax Ait oubelli" userId="ecf726b1934da71b" providerId="LiveId" clId="{6A633F21-98A5-46F1-AF5C-7D6517485588}" dt="2021-08-29T13:15:01.723" v="57" actId="478"/>
          <ac:spMkLst>
            <pc:docMk/>
            <pc:sldMk cId="297730008" sldId="384"/>
            <ac:spMk id="6" creationId="{BEE95480-37C0-4C1F-8704-32E4CAE9C69E}"/>
          </ac:spMkLst>
        </pc:spChg>
        <pc:spChg chg="del">
          <ac:chgData name="Syphax Ait oubelli" userId="ecf726b1934da71b" providerId="LiveId" clId="{6A633F21-98A5-46F1-AF5C-7D6517485588}" dt="2021-08-29T13:15:01.723" v="57" actId="478"/>
          <ac:spMkLst>
            <pc:docMk/>
            <pc:sldMk cId="297730008" sldId="384"/>
            <ac:spMk id="8" creationId="{89D84E1D-429D-4B3A-8263-19BDA26EBE68}"/>
          </ac:spMkLst>
        </pc:spChg>
        <pc:spChg chg="del">
          <ac:chgData name="Syphax Ait oubelli" userId="ecf726b1934da71b" providerId="LiveId" clId="{6A633F21-98A5-46F1-AF5C-7D6517485588}" dt="2021-08-29T13:15:01.723" v="57" actId="478"/>
          <ac:spMkLst>
            <pc:docMk/>
            <pc:sldMk cId="297730008" sldId="384"/>
            <ac:spMk id="9" creationId="{2397A04C-883B-4DD9-B001-3D84C56927B8}"/>
          </ac:spMkLst>
        </pc:spChg>
        <pc:spChg chg="del">
          <ac:chgData name="Syphax Ait oubelli" userId="ecf726b1934da71b" providerId="LiveId" clId="{6A633F21-98A5-46F1-AF5C-7D6517485588}" dt="2021-08-29T13:15:01.723" v="57" actId="478"/>
          <ac:spMkLst>
            <pc:docMk/>
            <pc:sldMk cId="297730008" sldId="384"/>
            <ac:spMk id="10" creationId="{17429AD8-1F7D-4FDD-83B9-5A39BD1FC984}"/>
          </ac:spMkLst>
        </pc:spChg>
        <pc:spChg chg="del">
          <ac:chgData name="Syphax Ait oubelli" userId="ecf726b1934da71b" providerId="LiveId" clId="{6A633F21-98A5-46F1-AF5C-7D6517485588}" dt="2021-08-29T13:15:01.723" v="57" actId="478"/>
          <ac:spMkLst>
            <pc:docMk/>
            <pc:sldMk cId="297730008" sldId="384"/>
            <ac:spMk id="11" creationId="{7B9E3971-F60D-4833-A08A-9FC24C38E325}"/>
          </ac:spMkLst>
        </pc:spChg>
        <pc:spChg chg="del">
          <ac:chgData name="Syphax Ait oubelli" userId="ecf726b1934da71b" providerId="LiveId" clId="{6A633F21-98A5-46F1-AF5C-7D6517485588}" dt="2021-08-29T13:15:01.723" v="57" actId="478"/>
          <ac:spMkLst>
            <pc:docMk/>
            <pc:sldMk cId="297730008" sldId="384"/>
            <ac:spMk id="12" creationId="{A31CCB19-CB3E-45E7-8525-33DDFC7560A0}"/>
          </ac:spMkLst>
        </pc:spChg>
        <pc:spChg chg="del">
          <ac:chgData name="Syphax Ait oubelli" userId="ecf726b1934da71b" providerId="LiveId" clId="{6A633F21-98A5-46F1-AF5C-7D6517485588}" dt="2021-08-29T13:15:01.723" v="57" actId="478"/>
          <ac:spMkLst>
            <pc:docMk/>
            <pc:sldMk cId="297730008" sldId="384"/>
            <ac:spMk id="13" creationId="{34DEB9F4-7983-42A8-A5B6-439C2A9E188C}"/>
          </ac:spMkLst>
        </pc:spChg>
        <pc:spChg chg="del">
          <ac:chgData name="Syphax Ait oubelli" userId="ecf726b1934da71b" providerId="LiveId" clId="{6A633F21-98A5-46F1-AF5C-7D6517485588}" dt="2021-08-29T13:15:01.723" v="57" actId="478"/>
          <ac:spMkLst>
            <pc:docMk/>
            <pc:sldMk cId="297730008" sldId="384"/>
            <ac:spMk id="14" creationId="{C413A7D1-0ED3-4413-9F80-FBD164442C94}"/>
          </ac:spMkLst>
        </pc:spChg>
        <pc:spChg chg="del">
          <ac:chgData name="Syphax Ait oubelli" userId="ecf726b1934da71b" providerId="LiveId" clId="{6A633F21-98A5-46F1-AF5C-7D6517485588}" dt="2021-08-29T13:15:01.723" v="57" actId="478"/>
          <ac:spMkLst>
            <pc:docMk/>
            <pc:sldMk cId="297730008" sldId="384"/>
            <ac:spMk id="15" creationId="{F6F16FEB-8EFF-4FAC-BC92-F75769F2DBD6}"/>
          </ac:spMkLst>
        </pc:spChg>
        <pc:spChg chg="del">
          <ac:chgData name="Syphax Ait oubelli" userId="ecf726b1934da71b" providerId="LiveId" clId="{6A633F21-98A5-46F1-AF5C-7D6517485588}" dt="2021-08-29T13:15:01.723" v="57" actId="478"/>
          <ac:spMkLst>
            <pc:docMk/>
            <pc:sldMk cId="297730008" sldId="384"/>
            <ac:spMk id="16" creationId="{4568CEE9-A497-478B-ADA3-A5982E71E8B1}"/>
          </ac:spMkLst>
        </pc:spChg>
        <pc:spChg chg="del">
          <ac:chgData name="Syphax Ait oubelli" userId="ecf726b1934da71b" providerId="LiveId" clId="{6A633F21-98A5-46F1-AF5C-7D6517485588}" dt="2021-08-29T13:15:01.723" v="57" actId="478"/>
          <ac:spMkLst>
            <pc:docMk/>
            <pc:sldMk cId="297730008" sldId="384"/>
            <ac:spMk id="17" creationId="{142C93F4-38BE-4D7F-B53D-1B79D16B8C61}"/>
          </ac:spMkLst>
        </pc:spChg>
        <pc:spChg chg="del">
          <ac:chgData name="Syphax Ait oubelli" userId="ecf726b1934da71b" providerId="LiveId" clId="{6A633F21-98A5-46F1-AF5C-7D6517485588}" dt="2021-08-29T13:15:01.723" v="57" actId="478"/>
          <ac:spMkLst>
            <pc:docMk/>
            <pc:sldMk cId="297730008" sldId="384"/>
            <ac:spMk id="18" creationId="{845FE22B-681E-421B-A3AC-4CFD9AA38739}"/>
          </ac:spMkLst>
        </pc:spChg>
        <pc:spChg chg="del">
          <ac:chgData name="Syphax Ait oubelli" userId="ecf726b1934da71b" providerId="LiveId" clId="{6A633F21-98A5-46F1-AF5C-7D6517485588}" dt="2021-08-29T13:15:01.723" v="57" actId="478"/>
          <ac:spMkLst>
            <pc:docMk/>
            <pc:sldMk cId="297730008" sldId="384"/>
            <ac:spMk id="19" creationId="{8574257A-577E-4198-A8B4-44D2288D9B85}"/>
          </ac:spMkLst>
        </pc:spChg>
        <pc:spChg chg="del">
          <ac:chgData name="Syphax Ait oubelli" userId="ecf726b1934da71b" providerId="LiveId" clId="{6A633F21-98A5-46F1-AF5C-7D6517485588}" dt="2021-08-29T13:15:01.723" v="57" actId="478"/>
          <ac:spMkLst>
            <pc:docMk/>
            <pc:sldMk cId="297730008" sldId="384"/>
            <ac:spMk id="20" creationId="{F345E5D3-C166-4D46-B717-C2E95B9324D1}"/>
          </ac:spMkLst>
        </pc:spChg>
        <pc:spChg chg="del">
          <ac:chgData name="Syphax Ait oubelli" userId="ecf726b1934da71b" providerId="LiveId" clId="{6A633F21-98A5-46F1-AF5C-7D6517485588}" dt="2021-08-29T13:15:01.723" v="57" actId="478"/>
          <ac:spMkLst>
            <pc:docMk/>
            <pc:sldMk cId="297730008" sldId="384"/>
            <ac:spMk id="21" creationId="{187401E1-A08E-4C70-BD45-CE21D0B7D672}"/>
          </ac:spMkLst>
        </pc:spChg>
        <pc:spChg chg="del">
          <ac:chgData name="Syphax Ait oubelli" userId="ecf726b1934da71b" providerId="LiveId" clId="{6A633F21-98A5-46F1-AF5C-7D6517485588}" dt="2021-08-29T13:15:01.723" v="57" actId="478"/>
          <ac:spMkLst>
            <pc:docMk/>
            <pc:sldMk cId="297730008" sldId="384"/>
            <ac:spMk id="22" creationId="{7CCF5909-4CD8-42E1-808F-13140BA6F361}"/>
          </ac:spMkLst>
        </pc:spChg>
        <pc:spChg chg="del">
          <ac:chgData name="Syphax Ait oubelli" userId="ecf726b1934da71b" providerId="LiveId" clId="{6A633F21-98A5-46F1-AF5C-7D6517485588}" dt="2021-08-29T13:15:01.723" v="57" actId="478"/>
          <ac:spMkLst>
            <pc:docMk/>
            <pc:sldMk cId="297730008" sldId="384"/>
            <ac:spMk id="23" creationId="{18896A07-6FD7-4F73-AF8C-C7EF4FFACC4F}"/>
          </ac:spMkLst>
        </pc:spChg>
        <pc:spChg chg="del">
          <ac:chgData name="Syphax Ait oubelli" userId="ecf726b1934da71b" providerId="LiveId" clId="{6A633F21-98A5-46F1-AF5C-7D6517485588}" dt="2021-08-29T13:15:01.723" v="57" actId="478"/>
          <ac:spMkLst>
            <pc:docMk/>
            <pc:sldMk cId="297730008" sldId="384"/>
            <ac:spMk id="24" creationId="{95DA6096-D7E4-4B78-B2CC-39E0F0267D3A}"/>
          </ac:spMkLst>
        </pc:spChg>
        <pc:spChg chg="del">
          <ac:chgData name="Syphax Ait oubelli" userId="ecf726b1934da71b" providerId="LiveId" clId="{6A633F21-98A5-46F1-AF5C-7D6517485588}" dt="2021-08-29T13:15:01.723" v="57" actId="478"/>
          <ac:spMkLst>
            <pc:docMk/>
            <pc:sldMk cId="297730008" sldId="384"/>
            <ac:spMk id="25" creationId="{111B700E-72C4-4197-BAE4-3009368E8342}"/>
          </ac:spMkLst>
        </pc:spChg>
        <pc:spChg chg="del">
          <ac:chgData name="Syphax Ait oubelli" userId="ecf726b1934da71b" providerId="LiveId" clId="{6A633F21-98A5-46F1-AF5C-7D6517485588}" dt="2021-08-29T13:15:01.723" v="57" actId="478"/>
          <ac:spMkLst>
            <pc:docMk/>
            <pc:sldMk cId="297730008" sldId="384"/>
            <ac:spMk id="26" creationId="{0472E48F-BCDA-47A2-B9FA-5900C579B32D}"/>
          </ac:spMkLst>
        </pc:spChg>
        <pc:spChg chg="del">
          <ac:chgData name="Syphax Ait oubelli" userId="ecf726b1934da71b" providerId="LiveId" clId="{6A633F21-98A5-46F1-AF5C-7D6517485588}" dt="2021-08-29T13:15:01.723" v="57" actId="478"/>
          <ac:spMkLst>
            <pc:docMk/>
            <pc:sldMk cId="297730008" sldId="384"/>
            <ac:spMk id="27" creationId="{8E0CC418-966E-4C21-B4AA-06CB593DABAC}"/>
          </ac:spMkLst>
        </pc:spChg>
        <pc:spChg chg="del">
          <ac:chgData name="Syphax Ait oubelli" userId="ecf726b1934da71b" providerId="LiveId" clId="{6A633F21-98A5-46F1-AF5C-7D6517485588}" dt="2021-08-29T13:15:01.723" v="57" actId="478"/>
          <ac:spMkLst>
            <pc:docMk/>
            <pc:sldMk cId="297730008" sldId="384"/>
            <ac:spMk id="28" creationId="{923C0C9F-046F-468B-A80C-780543FAEA8B}"/>
          </ac:spMkLst>
        </pc:spChg>
        <pc:spChg chg="del">
          <ac:chgData name="Syphax Ait oubelli" userId="ecf726b1934da71b" providerId="LiveId" clId="{6A633F21-98A5-46F1-AF5C-7D6517485588}" dt="2021-08-29T13:15:01.723" v="57" actId="478"/>
          <ac:spMkLst>
            <pc:docMk/>
            <pc:sldMk cId="297730008" sldId="384"/>
            <ac:spMk id="29" creationId="{D717589F-1703-4A4E-B9C4-9466B9A88137}"/>
          </ac:spMkLst>
        </pc:spChg>
        <pc:spChg chg="del">
          <ac:chgData name="Syphax Ait oubelli" userId="ecf726b1934da71b" providerId="LiveId" clId="{6A633F21-98A5-46F1-AF5C-7D6517485588}" dt="2021-08-29T13:15:01.723" v="57" actId="478"/>
          <ac:spMkLst>
            <pc:docMk/>
            <pc:sldMk cId="297730008" sldId="384"/>
            <ac:spMk id="30" creationId="{0C30E207-FEB9-48B4-BC7C-46F04FC3E4FD}"/>
          </ac:spMkLst>
        </pc:spChg>
        <pc:spChg chg="del">
          <ac:chgData name="Syphax Ait oubelli" userId="ecf726b1934da71b" providerId="LiveId" clId="{6A633F21-98A5-46F1-AF5C-7D6517485588}" dt="2021-08-29T13:15:01.723" v="57" actId="478"/>
          <ac:spMkLst>
            <pc:docMk/>
            <pc:sldMk cId="297730008" sldId="384"/>
            <ac:spMk id="31" creationId="{7F22788F-FE7A-44E7-B969-16136ACD66EC}"/>
          </ac:spMkLst>
        </pc:spChg>
        <pc:spChg chg="del">
          <ac:chgData name="Syphax Ait oubelli" userId="ecf726b1934da71b" providerId="LiveId" clId="{6A633F21-98A5-46F1-AF5C-7D6517485588}" dt="2021-08-29T13:15:01.723" v="57" actId="478"/>
          <ac:spMkLst>
            <pc:docMk/>
            <pc:sldMk cId="297730008" sldId="384"/>
            <ac:spMk id="32" creationId="{CEE2EECE-5938-4F38-95CD-889E0B42D9D8}"/>
          </ac:spMkLst>
        </pc:spChg>
        <pc:spChg chg="del">
          <ac:chgData name="Syphax Ait oubelli" userId="ecf726b1934da71b" providerId="LiveId" clId="{6A633F21-98A5-46F1-AF5C-7D6517485588}" dt="2021-08-29T13:15:01.723" v="57" actId="478"/>
          <ac:spMkLst>
            <pc:docMk/>
            <pc:sldMk cId="297730008" sldId="384"/>
            <ac:spMk id="33" creationId="{96BC3238-443B-494C-868B-26B39E42CD55}"/>
          </ac:spMkLst>
        </pc:spChg>
        <pc:spChg chg="del">
          <ac:chgData name="Syphax Ait oubelli" userId="ecf726b1934da71b" providerId="LiveId" clId="{6A633F21-98A5-46F1-AF5C-7D6517485588}" dt="2021-08-29T13:15:01.723" v="57" actId="478"/>
          <ac:spMkLst>
            <pc:docMk/>
            <pc:sldMk cId="297730008" sldId="384"/>
            <ac:spMk id="34" creationId="{A070E9B1-FADE-49F3-8CC3-C6F81956EFCF}"/>
          </ac:spMkLst>
        </pc:spChg>
        <pc:spChg chg="del">
          <ac:chgData name="Syphax Ait oubelli" userId="ecf726b1934da71b" providerId="LiveId" clId="{6A633F21-98A5-46F1-AF5C-7D6517485588}" dt="2021-08-29T13:15:01.723" v="57" actId="478"/>
          <ac:spMkLst>
            <pc:docMk/>
            <pc:sldMk cId="297730008" sldId="384"/>
            <ac:spMk id="35" creationId="{91ECA375-02E7-4814-83E2-C9B74AF49CFD}"/>
          </ac:spMkLst>
        </pc:spChg>
        <pc:spChg chg="del">
          <ac:chgData name="Syphax Ait oubelli" userId="ecf726b1934da71b" providerId="LiveId" clId="{6A633F21-98A5-46F1-AF5C-7D6517485588}" dt="2021-08-29T13:15:01.723" v="57" actId="478"/>
          <ac:spMkLst>
            <pc:docMk/>
            <pc:sldMk cId="297730008" sldId="384"/>
            <ac:spMk id="36" creationId="{B7D7D6FA-7001-496E-8FD2-092E2D8844C3}"/>
          </ac:spMkLst>
        </pc:spChg>
        <pc:spChg chg="del">
          <ac:chgData name="Syphax Ait oubelli" userId="ecf726b1934da71b" providerId="LiveId" clId="{6A633F21-98A5-46F1-AF5C-7D6517485588}" dt="2021-08-29T13:15:01.723" v="57" actId="478"/>
          <ac:spMkLst>
            <pc:docMk/>
            <pc:sldMk cId="297730008" sldId="384"/>
            <ac:spMk id="37" creationId="{B2D9839A-C1D5-4524-A4AE-7B0089F0B405}"/>
          </ac:spMkLst>
        </pc:spChg>
        <pc:spChg chg="del">
          <ac:chgData name="Syphax Ait oubelli" userId="ecf726b1934da71b" providerId="LiveId" clId="{6A633F21-98A5-46F1-AF5C-7D6517485588}" dt="2021-08-29T13:15:01.723" v="57" actId="478"/>
          <ac:spMkLst>
            <pc:docMk/>
            <pc:sldMk cId="297730008" sldId="384"/>
            <ac:spMk id="38" creationId="{3C07FF9B-4205-4030-ACFC-0C83104B0A23}"/>
          </ac:spMkLst>
        </pc:spChg>
        <pc:spChg chg="del">
          <ac:chgData name="Syphax Ait oubelli" userId="ecf726b1934da71b" providerId="LiveId" clId="{6A633F21-98A5-46F1-AF5C-7D6517485588}" dt="2021-08-29T13:15:01.723" v="57" actId="478"/>
          <ac:spMkLst>
            <pc:docMk/>
            <pc:sldMk cId="297730008" sldId="384"/>
            <ac:spMk id="39" creationId="{5A91A7F0-08D9-4D25-9DB3-F571B0B67113}"/>
          </ac:spMkLst>
        </pc:spChg>
        <pc:spChg chg="del">
          <ac:chgData name="Syphax Ait oubelli" userId="ecf726b1934da71b" providerId="LiveId" clId="{6A633F21-98A5-46F1-AF5C-7D6517485588}" dt="2021-08-29T13:15:01.723" v="57" actId="478"/>
          <ac:spMkLst>
            <pc:docMk/>
            <pc:sldMk cId="297730008" sldId="384"/>
            <ac:spMk id="40" creationId="{D6FB3839-CFF3-45C2-9C12-7048FEFCCB34}"/>
          </ac:spMkLst>
        </pc:spChg>
        <pc:spChg chg="del">
          <ac:chgData name="Syphax Ait oubelli" userId="ecf726b1934da71b" providerId="LiveId" clId="{6A633F21-98A5-46F1-AF5C-7D6517485588}" dt="2021-08-29T13:15:01.723" v="57" actId="478"/>
          <ac:spMkLst>
            <pc:docMk/>
            <pc:sldMk cId="297730008" sldId="384"/>
            <ac:spMk id="41" creationId="{256297D6-0420-439E-9830-0E008765C9F8}"/>
          </ac:spMkLst>
        </pc:spChg>
        <pc:spChg chg="del">
          <ac:chgData name="Syphax Ait oubelli" userId="ecf726b1934da71b" providerId="LiveId" clId="{6A633F21-98A5-46F1-AF5C-7D6517485588}" dt="2021-08-29T13:15:01.723" v="57" actId="478"/>
          <ac:spMkLst>
            <pc:docMk/>
            <pc:sldMk cId="297730008" sldId="384"/>
            <ac:spMk id="42" creationId="{46AB5169-2346-44CB-A0D2-31AE6C014F58}"/>
          </ac:spMkLst>
        </pc:spChg>
        <pc:spChg chg="del">
          <ac:chgData name="Syphax Ait oubelli" userId="ecf726b1934da71b" providerId="LiveId" clId="{6A633F21-98A5-46F1-AF5C-7D6517485588}" dt="2021-08-29T13:15:01.723" v="57" actId="478"/>
          <ac:spMkLst>
            <pc:docMk/>
            <pc:sldMk cId="297730008" sldId="384"/>
            <ac:spMk id="43" creationId="{E92E02C6-0BE8-42D0-B228-64D51BB94D83}"/>
          </ac:spMkLst>
        </pc:spChg>
        <pc:spChg chg="del">
          <ac:chgData name="Syphax Ait oubelli" userId="ecf726b1934da71b" providerId="LiveId" clId="{6A633F21-98A5-46F1-AF5C-7D6517485588}" dt="2021-08-29T13:15:01.723" v="57" actId="478"/>
          <ac:spMkLst>
            <pc:docMk/>
            <pc:sldMk cId="297730008" sldId="384"/>
            <ac:spMk id="44" creationId="{FCCF22C6-8D39-47DC-83BF-F374FAF7487A}"/>
          </ac:spMkLst>
        </pc:spChg>
        <pc:spChg chg="del">
          <ac:chgData name="Syphax Ait oubelli" userId="ecf726b1934da71b" providerId="LiveId" clId="{6A633F21-98A5-46F1-AF5C-7D6517485588}" dt="2021-08-29T13:15:01.723" v="57" actId="478"/>
          <ac:spMkLst>
            <pc:docMk/>
            <pc:sldMk cId="297730008" sldId="384"/>
            <ac:spMk id="45" creationId="{B39025C3-F751-4FA3-8E68-29AD49C73283}"/>
          </ac:spMkLst>
        </pc:spChg>
        <pc:spChg chg="del">
          <ac:chgData name="Syphax Ait oubelli" userId="ecf726b1934da71b" providerId="LiveId" clId="{6A633F21-98A5-46F1-AF5C-7D6517485588}" dt="2021-08-29T13:15:01.723" v="57" actId="478"/>
          <ac:spMkLst>
            <pc:docMk/>
            <pc:sldMk cId="297730008" sldId="384"/>
            <ac:spMk id="46" creationId="{5D6775F9-02D1-4AA2-B5B1-6C3DD3CAC687}"/>
          </ac:spMkLst>
        </pc:spChg>
        <pc:spChg chg="del">
          <ac:chgData name="Syphax Ait oubelli" userId="ecf726b1934da71b" providerId="LiveId" clId="{6A633F21-98A5-46F1-AF5C-7D6517485588}" dt="2021-08-29T13:15:01.723" v="57" actId="478"/>
          <ac:spMkLst>
            <pc:docMk/>
            <pc:sldMk cId="297730008" sldId="384"/>
            <ac:spMk id="47" creationId="{1AB0EE44-3B31-43A1-A407-EACD2D16B521}"/>
          </ac:spMkLst>
        </pc:spChg>
        <pc:spChg chg="del">
          <ac:chgData name="Syphax Ait oubelli" userId="ecf726b1934da71b" providerId="LiveId" clId="{6A633F21-98A5-46F1-AF5C-7D6517485588}" dt="2021-08-29T13:15:01.723" v="57" actId="478"/>
          <ac:spMkLst>
            <pc:docMk/>
            <pc:sldMk cId="297730008" sldId="384"/>
            <ac:spMk id="48" creationId="{EEB64D51-A676-4D1B-A907-412154BF05A8}"/>
          </ac:spMkLst>
        </pc:spChg>
        <pc:spChg chg="del">
          <ac:chgData name="Syphax Ait oubelli" userId="ecf726b1934da71b" providerId="LiveId" clId="{6A633F21-98A5-46F1-AF5C-7D6517485588}" dt="2021-08-29T13:15:01.723" v="57" actId="478"/>
          <ac:spMkLst>
            <pc:docMk/>
            <pc:sldMk cId="297730008" sldId="384"/>
            <ac:spMk id="50" creationId="{0A3E7378-AF89-4E25-A3B0-CDF1B98FDE9A}"/>
          </ac:spMkLst>
        </pc:spChg>
        <pc:spChg chg="del">
          <ac:chgData name="Syphax Ait oubelli" userId="ecf726b1934da71b" providerId="LiveId" clId="{6A633F21-98A5-46F1-AF5C-7D6517485588}" dt="2021-08-29T13:15:01.723" v="57" actId="478"/>
          <ac:spMkLst>
            <pc:docMk/>
            <pc:sldMk cId="297730008" sldId="384"/>
            <ac:spMk id="51" creationId="{6AD221EC-7328-404D-A4C7-6598FB73239C}"/>
          </ac:spMkLst>
        </pc:spChg>
        <pc:spChg chg="del">
          <ac:chgData name="Syphax Ait oubelli" userId="ecf726b1934da71b" providerId="LiveId" clId="{6A633F21-98A5-46F1-AF5C-7D6517485588}" dt="2021-08-29T13:15:01.723" v="57" actId="478"/>
          <ac:spMkLst>
            <pc:docMk/>
            <pc:sldMk cId="297730008" sldId="384"/>
            <ac:spMk id="52" creationId="{42F53CEF-3F4B-4847-92A9-D27F8F355BF5}"/>
          </ac:spMkLst>
        </pc:spChg>
        <pc:spChg chg="del">
          <ac:chgData name="Syphax Ait oubelli" userId="ecf726b1934da71b" providerId="LiveId" clId="{6A633F21-98A5-46F1-AF5C-7D6517485588}" dt="2021-08-29T13:15:01.723" v="57" actId="478"/>
          <ac:spMkLst>
            <pc:docMk/>
            <pc:sldMk cId="297730008" sldId="384"/>
            <ac:spMk id="53" creationId="{C05FD6FC-18A5-4255-AB2D-37F38C7B59D7}"/>
          </ac:spMkLst>
        </pc:spChg>
        <pc:spChg chg="del">
          <ac:chgData name="Syphax Ait oubelli" userId="ecf726b1934da71b" providerId="LiveId" clId="{6A633F21-98A5-46F1-AF5C-7D6517485588}" dt="2021-08-29T13:15:01.723" v="57" actId="478"/>
          <ac:spMkLst>
            <pc:docMk/>
            <pc:sldMk cId="297730008" sldId="384"/>
            <ac:spMk id="54" creationId="{93CAB528-A193-436B-870C-3C7F19C88ECD}"/>
          </ac:spMkLst>
        </pc:spChg>
        <pc:spChg chg="del">
          <ac:chgData name="Syphax Ait oubelli" userId="ecf726b1934da71b" providerId="LiveId" clId="{6A633F21-98A5-46F1-AF5C-7D6517485588}" dt="2021-08-29T13:15:01.723" v="57" actId="478"/>
          <ac:spMkLst>
            <pc:docMk/>
            <pc:sldMk cId="297730008" sldId="384"/>
            <ac:spMk id="55" creationId="{AEC83C64-27C5-4AD1-833E-851E70C69FC2}"/>
          </ac:spMkLst>
        </pc:spChg>
        <pc:spChg chg="del">
          <ac:chgData name="Syphax Ait oubelli" userId="ecf726b1934da71b" providerId="LiveId" clId="{6A633F21-98A5-46F1-AF5C-7D6517485588}" dt="2021-08-29T13:15:01.723" v="57" actId="478"/>
          <ac:spMkLst>
            <pc:docMk/>
            <pc:sldMk cId="297730008" sldId="384"/>
            <ac:spMk id="56" creationId="{A3767927-4FC9-4785-BF67-F54E10D70D68}"/>
          </ac:spMkLst>
        </pc:spChg>
        <pc:spChg chg="del">
          <ac:chgData name="Syphax Ait oubelli" userId="ecf726b1934da71b" providerId="LiveId" clId="{6A633F21-98A5-46F1-AF5C-7D6517485588}" dt="2021-08-29T13:15:01.723" v="57" actId="478"/>
          <ac:spMkLst>
            <pc:docMk/>
            <pc:sldMk cId="297730008" sldId="384"/>
            <ac:spMk id="57" creationId="{AE906379-C5CE-42D8-9BE0-348E9796E270}"/>
          </ac:spMkLst>
        </pc:spChg>
        <pc:spChg chg="del">
          <ac:chgData name="Syphax Ait oubelli" userId="ecf726b1934da71b" providerId="LiveId" clId="{6A633F21-98A5-46F1-AF5C-7D6517485588}" dt="2021-08-29T13:15:01.723" v="57" actId="478"/>
          <ac:spMkLst>
            <pc:docMk/>
            <pc:sldMk cId="297730008" sldId="384"/>
            <ac:spMk id="58" creationId="{5C257DD5-6A42-4B40-81A0-45431F827E2B}"/>
          </ac:spMkLst>
        </pc:spChg>
        <pc:spChg chg="del">
          <ac:chgData name="Syphax Ait oubelli" userId="ecf726b1934da71b" providerId="LiveId" clId="{6A633F21-98A5-46F1-AF5C-7D6517485588}" dt="2021-08-29T13:15:01.723" v="57" actId="478"/>
          <ac:spMkLst>
            <pc:docMk/>
            <pc:sldMk cId="297730008" sldId="384"/>
            <ac:spMk id="59" creationId="{796CF353-2E79-49C5-8F7C-2059101F3B91}"/>
          </ac:spMkLst>
        </pc:spChg>
        <pc:spChg chg="del">
          <ac:chgData name="Syphax Ait oubelli" userId="ecf726b1934da71b" providerId="LiveId" clId="{6A633F21-98A5-46F1-AF5C-7D6517485588}" dt="2021-08-29T13:15:01.723" v="57" actId="478"/>
          <ac:spMkLst>
            <pc:docMk/>
            <pc:sldMk cId="297730008" sldId="384"/>
            <ac:spMk id="180" creationId="{331BD8D5-442F-4060-A3E6-ECC5389E8E08}"/>
          </ac:spMkLst>
        </pc:spChg>
        <pc:spChg chg="del">
          <ac:chgData name="Syphax Ait oubelli" userId="ecf726b1934da71b" providerId="LiveId" clId="{6A633F21-98A5-46F1-AF5C-7D6517485588}" dt="2021-08-29T13:15:01.723" v="57" actId="478"/>
          <ac:spMkLst>
            <pc:docMk/>
            <pc:sldMk cId="297730008" sldId="384"/>
            <ac:spMk id="181" creationId="{7538DACF-90A9-405B-B7D8-5CF8039D64CE}"/>
          </ac:spMkLst>
        </pc:spChg>
        <pc:spChg chg="del">
          <ac:chgData name="Syphax Ait oubelli" userId="ecf726b1934da71b" providerId="LiveId" clId="{6A633F21-98A5-46F1-AF5C-7D6517485588}" dt="2021-08-29T13:15:01.723" v="57" actId="478"/>
          <ac:spMkLst>
            <pc:docMk/>
            <pc:sldMk cId="297730008" sldId="384"/>
            <ac:spMk id="182" creationId="{E54B9FF1-7AA2-4B04-BABC-D650D2D78250}"/>
          </ac:spMkLst>
        </pc:spChg>
        <pc:spChg chg="del">
          <ac:chgData name="Syphax Ait oubelli" userId="ecf726b1934da71b" providerId="LiveId" clId="{6A633F21-98A5-46F1-AF5C-7D6517485588}" dt="2021-08-29T13:15:01.723" v="57" actId="478"/>
          <ac:spMkLst>
            <pc:docMk/>
            <pc:sldMk cId="297730008" sldId="384"/>
            <ac:spMk id="183" creationId="{88CA8187-62AF-4C17-BCFD-268F4095C81F}"/>
          </ac:spMkLst>
        </pc:spChg>
        <pc:spChg chg="del">
          <ac:chgData name="Syphax Ait oubelli" userId="ecf726b1934da71b" providerId="LiveId" clId="{6A633F21-98A5-46F1-AF5C-7D6517485588}" dt="2021-08-29T13:15:01.723" v="57" actId="478"/>
          <ac:spMkLst>
            <pc:docMk/>
            <pc:sldMk cId="297730008" sldId="384"/>
            <ac:spMk id="184" creationId="{17AA2BB6-4CD3-4A06-BD9A-781C002528DA}"/>
          </ac:spMkLst>
        </pc:spChg>
        <pc:spChg chg="del">
          <ac:chgData name="Syphax Ait oubelli" userId="ecf726b1934da71b" providerId="LiveId" clId="{6A633F21-98A5-46F1-AF5C-7D6517485588}" dt="2021-08-29T13:15:01.723" v="57" actId="478"/>
          <ac:spMkLst>
            <pc:docMk/>
            <pc:sldMk cId="297730008" sldId="384"/>
            <ac:spMk id="185" creationId="{9DB142F5-AB08-45D4-B949-CA06A1899E4F}"/>
          </ac:spMkLst>
        </pc:spChg>
        <pc:spChg chg="del">
          <ac:chgData name="Syphax Ait oubelli" userId="ecf726b1934da71b" providerId="LiveId" clId="{6A633F21-98A5-46F1-AF5C-7D6517485588}" dt="2021-08-29T13:15:01.723" v="57" actId="478"/>
          <ac:spMkLst>
            <pc:docMk/>
            <pc:sldMk cId="297730008" sldId="384"/>
            <ac:spMk id="186" creationId="{4078395A-F80D-49CC-81DE-BEBB2F7E5AEA}"/>
          </ac:spMkLst>
        </pc:spChg>
        <pc:spChg chg="del">
          <ac:chgData name="Syphax Ait oubelli" userId="ecf726b1934da71b" providerId="LiveId" clId="{6A633F21-98A5-46F1-AF5C-7D6517485588}" dt="2021-08-29T13:15:01.723" v="57" actId="478"/>
          <ac:spMkLst>
            <pc:docMk/>
            <pc:sldMk cId="297730008" sldId="384"/>
            <ac:spMk id="187" creationId="{616B34D7-A6EB-4D59-AF09-A91497FA1A7A}"/>
          </ac:spMkLst>
        </pc:spChg>
        <pc:spChg chg="del">
          <ac:chgData name="Syphax Ait oubelli" userId="ecf726b1934da71b" providerId="LiveId" clId="{6A633F21-98A5-46F1-AF5C-7D6517485588}" dt="2021-08-29T13:15:01.723" v="57" actId="478"/>
          <ac:spMkLst>
            <pc:docMk/>
            <pc:sldMk cId="297730008" sldId="384"/>
            <ac:spMk id="188" creationId="{0D4B247C-522F-4675-8B71-465118C90938}"/>
          </ac:spMkLst>
        </pc:spChg>
        <pc:spChg chg="del">
          <ac:chgData name="Syphax Ait oubelli" userId="ecf726b1934da71b" providerId="LiveId" clId="{6A633F21-98A5-46F1-AF5C-7D6517485588}" dt="2021-08-29T13:15:01.723" v="57" actId="478"/>
          <ac:spMkLst>
            <pc:docMk/>
            <pc:sldMk cId="297730008" sldId="384"/>
            <ac:spMk id="189" creationId="{9FFA07B6-9DEE-4D73-B1AE-BF132C073A8A}"/>
          </ac:spMkLst>
        </pc:spChg>
        <pc:spChg chg="del">
          <ac:chgData name="Syphax Ait oubelli" userId="ecf726b1934da71b" providerId="LiveId" clId="{6A633F21-98A5-46F1-AF5C-7D6517485588}" dt="2021-08-29T13:15:01.723" v="57" actId="478"/>
          <ac:spMkLst>
            <pc:docMk/>
            <pc:sldMk cId="297730008" sldId="384"/>
            <ac:spMk id="190" creationId="{1ECC1B06-B351-4BE6-8225-DB1C728E7C5F}"/>
          </ac:spMkLst>
        </pc:spChg>
        <pc:spChg chg="del">
          <ac:chgData name="Syphax Ait oubelli" userId="ecf726b1934da71b" providerId="LiveId" clId="{6A633F21-98A5-46F1-AF5C-7D6517485588}" dt="2021-08-29T13:15:01.723" v="57" actId="478"/>
          <ac:spMkLst>
            <pc:docMk/>
            <pc:sldMk cId="297730008" sldId="384"/>
            <ac:spMk id="191" creationId="{640721A7-5A03-42B0-BE35-A75E77CFC1A9}"/>
          </ac:spMkLst>
        </pc:spChg>
        <pc:spChg chg="del">
          <ac:chgData name="Syphax Ait oubelli" userId="ecf726b1934da71b" providerId="LiveId" clId="{6A633F21-98A5-46F1-AF5C-7D6517485588}" dt="2021-08-29T13:15:01.723" v="57" actId="478"/>
          <ac:spMkLst>
            <pc:docMk/>
            <pc:sldMk cId="297730008" sldId="384"/>
            <ac:spMk id="192" creationId="{CDD7AF49-A8AA-4124-9A43-BE6470CE40C3}"/>
          </ac:spMkLst>
        </pc:spChg>
        <pc:spChg chg="del">
          <ac:chgData name="Syphax Ait oubelli" userId="ecf726b1934da71b" providerId="LiveId" clId="{6A633F21-98A5-46F1-AF5C-7D6517485588}" dt="2021-08-29T13:15:01.723" v="57" actId="478"/>
          <ac:spMkLst>
            <pc:docMk/>
            <pc:sldMk cId="297730008" sldId="384"/>
            <ac:spMk id="193" creationId="{85949631-4391-42AF-9BD0-363C369CD833}"/>
          </ac:spMkLst>
        </pc:spChg>
        <pc:spChg chg="del">
          <ac:chgData name="Syphax Ait oubelli" userId="ecf726b1934da71b" providerId="LiveId" clId="{6A633F21-98A5-46F1-AF5C-7D6517485588}" dt="2021-08-29T13:15:01.723" v="57" actId="478"/>
          <ac:spMkLst>
            <pc:docMk/>
            <pc:sldMk cId="297730008" sldId="384"/>
            <ac:spMk id="194" creationId="{04C15BCE-3241-49F9-8093-9153B4459F90}"/>
          </ac:spMkLst>
        </pc:spChg>
        <pc:spChg chg="del">
          <ac:chgData name="Syphax Ait oubelli" userId="ecf726b1934da71b" providerId="LiveId" clId="{6A633F21-98A5-46F1-AF5C-7D6517485588}" dt="2021-08-29T13:15:01.723" v="57" actId="478"/>
          <ac:spMkLst>
            <pc:docMk/>
            <pc:sldMk cId="297730008" sldId="384"/>
            <ac:spMk id="195" creationId="{06580582-3B64-443E-9578-9624A54B7633}"/>
          </ac:spMkLst>
        </pc:spChg>
        <pc:spChg chg="del">
          <ac:chgData name="Syphax Ait oubelli" userId="ecf726b1934da71b" providerId="LiveId" clId="{6A633F21-98A5-46F1-AF5C-7D6517485588}" dt="2021-08-29T13:15:01.723" v="57" actId="478"/>
          <ac:spMkLst>
            <pc:docMk/>
            <pc:sldMk cId="297730008" sldId="384"/>
            <ac:spMk id="196" creationId="{6AFA66AF-930F-4933-8D82-02FA6CF9FD9B}"/>
          </ac:spMkLst>
        </pc:spChg>
        <pc:spChg chg="del">
          <ac:chgData name="Syphax Ait oubelli" userId="ecf726b1934da71b" providerId="LiveId" clId="{6A633F21-98A5-46F1-AF5C-7D6517485588}" dt="2021-08-29T13:15:01.723" v="57" actId="478"/>
          <ac:spMkLst>
            <pc:docMk/>
            <pc:sldMk cId="297730008" sldId="384"/>
            <ac:spMk id="197" creationId="{CC436FA8-5664-4CE2-94D1-1ECE6CBC7FD2}"/>
          </ac:spMkLst>
        </pc:spChg>
        <pc:spChg chg="del">
          <ac:chgData name="Syphax Ait oubelli" userId="ecf726b1934da71b" providerId="LiveId" clId="{6A633F21-98A5-46F1-AF5C-7D6517485588}" dt="2021-08-29T13:15:01.723" v="57" actId="478"/>
          <ac:spMkLst>
            <pc:docMk/>
            <pc:sldMk cId="297730008" sldId="384"/>
            <ac:spMk id="198" creationId="{0BCF8252-4930-4F10-887B-DE4CCC04D128}"/>
          </ac:spMkLst>
        </pc:spChg>
        <pc:spChg chg="del">
          <ac:chgData name="Syphax Ait oubelli" userId="ecf726b1934da71b" providerId="LiveId" clId="{6A633F21-98A5-46F1-AF5C-7D6517485588}" dt="2021-08-29T13:15:01.723" v="57" actId="478"/>
          <ac:spMkLst>
            <pc:docMk/>
            <pc:sldMk cId="297730008" sldId="384"/>
            <ac:spMk id="199" creationId="{095C1E4F-4773-4C92-9DEC-0617B4FA17D4}"/>
          </ac:spMkLst>
        </pc:spChg>
        <pc:spChg chg="del">
          <ac:chgData name="Syphax Ait oubelli" userId="ecf726b1934da71b" providerId="LiveId" clId="{6A633F21-98A5-46F1-AF5C-7D6517485588}" dt="2021-08-29T13:15:01.723" v="57" actId="478"/>
          <ac:spMkLst>
            <pc:docMk/>
            <pc:sldMk cId="297730008" sldId="384"/>
            <ac:spMk id="200" creationId="{7AB259E7-52C2-4C26-A459-90392DDB6B58}"/>
          </ac:spMkLst>
        </pc:spChg>
        <pc:spChg chg="del">
          <ac:chgData name="Syphax Ait oubelli" userId="ecf726b1934da71b" providerId="LiveId" clId="{6A633F21-98A5-46F1-AF5C-7D6517485588}" dt="2021-08-29T13:15:01.723" v="57" actId="478"/>
          <ac:spMkLst>
            <pc:docMk/>
            <pc:sldMk cId="297730008" sldId="384"/>
            <ac:spMk id="201" creationId="{F0C537A2-0655-4A68-B5C0-35B61021FD0A}"/>
          </ac:spMkLst>
        </pc:spChg>
        <pc:spChg chg="del">
          <ac:chgData name="Syphax Ait oubelli" userId="ecf726b1934da71b" providerId="LiveId" clId="{6A633F21-98A5-46F1-AF5C-7D6517485588}" dt="2021-08-29T13:15:01.723" v="57" actId="478"/>
          <ac:spMkLst>
            <pc:docMk/>
            <pc:sldMk cId="297730008" sldId="384"/>
            <ac:spMk id="202" creationId="{D679F4EC-C68B-4CCD-97D9-2A61A6EE1302}"/>
          </ac:spMkLst>
        </pc:spChg>
        <pc:spChg chg="del">
          <ac:chgData name="Syphax Ait oubelli" userId="ecf726b1934da71b" providerId="LiveId" clId="{6A633F21-98A5-46F1-AF5C-7D6517485588}" dt="2021-08-29T13:15:01.723" v="57" actId="478"/>
          <ac:spMkLst>
            <pc:docMk/>
            <pc:sldMk cId="297730008" sldId="384"/>
            <ac:spMk id="203" creationId="{A0A827FE-EC41-4DB8-9975-1D42554FC754}"/>
          </ac:spMkLst>
        </pc:spChg>
        <pc:spChg chg="del">
          <ac:chgData name="Syphax Ait oubelli" userId="ecf726b1934da71b" providerId="LiveId" clId="{6A633F21-98A5-46F1-AF5C-7D6517485588}" dt="2021-08-29T13:15:01.723" v="57" actId="478"/>
          <ac:spMkLst>
            <pc:docMk/>
            <pc:sldMk cId="297730008" sldId="384"/>
            <ac:spMk id="204" creationId="{078C32A7-20BA-417D-B1B7-A79A585A2EDF}"/>
          </ac:spMkLst>
        </pc:spChg>
        <pc:spChg chg="del">
          <ac:chgData name="Syphax Ait oubelli" userId="ecf726b1934da71b" providerId="LiveId" clId="{6A633F21-98A5-46F1-AF5C-7D6517485588}" dt="2021-08-29T13:15:01.723" v="57" actId="478"/>
          <ac:spMkLst>
            <pc:docMk/>
            <pc:sldMk cId="297730008" sldId="384"/>
            <ac:spMk id="205" creationId="{001D518D-4E8F-4ABC-9776-C753A6ED6701}"/>
          </ac:spMkLst>
        </pc:spChg>
        <pc:spChg chg="del">
          <ac:chgData name="Syphax Ait oubelli" userId="ecf726b1934da71b" providerId="LiveId" clId="{6A633F21-98A5-46F1-AF5C-7D6517485588}" dt="2021-08-29T13:15:01.723" v="57" actId="478"/>
          <ac:spMkLst>
            <pc:docMk/>
            <pc:sldMk cId="297730008" sldId="384"/>
            <ac:spMk id="206" creationId="{AC29AB8A-4A38-401A-9BB2-098D5E75875B}"/>
          </ac:spMkLst>
        </pc:spChg>
        <pc:spChg chg="del">
          <ac:chgData name="Syphax Ait oubelli" userId="ecf726b1934da71b" providerId="LiveId" clId="{6A633F21-98A5-46F1-AF5C-7D6517485588}" dt="2021-08-29T13:15:01.723" v="57" actId="478"/>
          <ac:spMkLst>
            <pc:docMk/>
            <pc:sldMk cId="297730008" sldId="384"/>
            <ac:spMk id="207" creationId="{AB29B686-C15F-48D8-9FF3-2370826CB4DC}"/>
          </ac:spMkLst>
        </pc:spChg>
        <pc:spChg chg="del">
          <ac:chgData name="Syphax Ait oubelli" userId="ecf726b1934da71b" providerId="LiveId" clId="{6A633F21-98A5-46F1-AF5C-7D6517485588}" dt="2021-08-29T13:15:01.723" v="57" actId="478"/>
          <ac:spMkLst>
            <pc:docMk/>
            <pc:sldMk cId="297730008" sldId="384"/>
            <ac:spMk id="208" creationId="{BA5156C2-E27F-4960-AB5C-FCD51FEC65CF}"/>
          </ac:spMkLst>
        </pc:spChg>
        <pc:spChg chg="del">
          <ac:chgData name="Syphax Ait oubelli" userId="ecf726b1934da71b" providerId="LiveId" clId="{6A633F21-98A5-46F1-AF5C-7D6517485588}" dt="2021-08-29T13:15:01.723" v="57" actId="478"/>
          <ac:spMkLst>
            <pc:docMk/>
            <pc:sldMk cId="297730008" sldId="384"/>
            <ac:spMk id="209" creationId="{10E1CADE-E545-4453-9CC3-AA38F6295C68}"/>
          </ac:spMkLst>
        </pc:spChg>
        <pc:spChg chg="del">
          <ac:chgData name="Syphax Ait oubelli" userId="ecf726b1934da71b" providerId="LiveId" clId="{6A633F21-98A5-46F1-AF5C-7D6517485588}" dt="2021-08-29T13:15:01.723" v="57" actId="478"/>
          <ac:spMkLst>
            <pc:docMk/>
            <pc:sldMk cId="297730008" sldId="384"/>
            <ac:spMk id="210" creationId="{2A33B8F4-821B-41D0-97DE-209BA1920B92}"/>
          </ac:spMkLst>
        </pc:spChg>
        <pc:spChg chg="del">
          <ac:chgData name="Syphax Ait oubelli" userId="ecf726b1934da71b" providerId="LiveId" clId="{6A633F21-98A5-46F1-AF5C-7D6517485588}" dt="2021-08-29T13:15:01.723" v="57" actId="478"/>
          <ac:spMkLst>
            <pc:docMk/>
            <pc:sldMk cId="297730008" sldId="384"/>
            <ac:spMk id="211" creationId="{714B64FE-7F5D-4DD8-AE80-836C0532DB91}"/>
          </ac:spMkLst>
        </pc:spChg>
        <pc:spChg chg="del">
          <ac:chgData name="Syphax Ait oubelli" userId="ecf726b1934da71b" providerId="LiveId" clId="{6A633F21-98A5-46F1-AF5C-7D6517485588}" dt="2021-08-29T13:15:01.723" v="57" actId="478"/>
          <ac:spMkLst>
            <pc:docMk/>
            <pc:sldMk cId="297730008" sldId="384"/>
            <ac:spMk id="212" creationId="{55B7B44F-7C1C-40A5-9773-9E90DD7CC9F7}"/>
          </ac:spMkLst>
        </pc:spChg>
        <pc:spChg chg="del">
          <ac:chgData name="Syphax Ait oubelli" userId="ecf726b1934da71b" providerId="LiveId" clId="{6A633F21-98A5-46F1-AF5C-7D6517485588}" dt="2021-08-29T13:15:01.723" v="57" actId="478"/>
          <ac:spMkLst>
            <pc:docMk/>
            <pc:sldMk cId="297730008" sldId="384"/>
            <ac:spMk id="213" creationId="{8885654A-4957-4D8C-B55C-E53D5DD19CBD}"/>
          </ac:spMkLst>
        </pc:spChg>
        <pc:spChg chg="del">
          <ac:chgData name="Syphax Ait oubelli" userId="ecf726b1934da71b" providerId="LiveId" clId="{6A633F21-98A5-46F1-AF5C-7D6517485588}" dt="2021-08-29T13:15:01.723" v="57" actId="478"/>
          <ac:spMkLst>
            <pc:docMk/>
            <pc:sldMk cId="297730008" sldId="384"/>
            <ac:spMk id="214" creationId="{116F9558-4698-4627-A42C-2FF0614C2240}"/>
          </ac:spMkLst>
        </pc:spChg>
        <pc:spChg chg="del">
          <ac:chgData name="Syphax Ait oubelli" userId="ecf726b1934da71b" providerId="LiveId" clId="{6A633F21-98A5-46F1-AF5C-7D6517485588}" dt="2021-08-29T13:15:01.723" v="57" actId="478"/>
          <ac:spMkLst>
            <pc:docMk/>
            <pc:sldMk cId="297730008" sldId="384"/>
            <ac:spMk id="215" creationId="{5573F58B-D7CF-4C5B-8029-02B47ABE5D99}"/>
          </ac:spMkLst>
        </pc:spChg>
        <pc:spChg chg="del">
          <ac:chgData name="Syphax Ait oubelli" userId="ecf726b1934da71b" providerId="LiveId" clId="{6A633F21-98A5-46F1-AF5C-7D6517485588}" dt="2021-08-29T13:15:01.723" v="57" actId="478"/>
          <ac:spMkLst>
            <pc:docMk/>
            <pc:sldMk cId="297730008" sldId="384"/>
            <ac:spMk id="216" creationId="{AF01896C-B5DB-4BC8-88D6-4EEBE312A68E}"/>
          </ac:spMkLst>
        </pc:spChg>
        <pc:spChg chg="del">
          <ac:chgData name="Syphax Ait oubelli" userId="ecf726b1934da71b" providerId="LiveId" clId="{6A633F21-98A5-46F1-AF5C-7D6517485588}" dt="2021-08-29T13:15:01.723" v="57" actId="478"/>
          <ac:spMkLst>
            <pc:docMk/>
            <pc:sldMk cId="297730008" sldId="384"/>
            <ac:spMk id="217" creationId="{D4C2A317-969B-4E9A-8860-3E7985EF0E30}"/>
          </ac:spMkLst>
        </pc:spChg>
        <pc:spChg chg="del">
          <ac:chgData name="Syphax Ait oubelli" userId="ecf726b1934da71b" providerId="LiveId" clId="{6A633F21-98A5-46F1-AF5C-7D6517485588}" dt="2021-08-29T13:15:01.723" v="57" actId="478"/>
          <ac:spMkLst>
            <pc:docMk/>
            <pc:sldMk cId="297730008" sldId="384"/>
            <ac:spMk id="218" creationId="{DE6FEFDA-9BDF-4C61-A21A-5D023DFCDD81}"/>
          </ac:spMkLst>
        </pc:spChg>
        <pc:spChg chg="del">
          <ac:chgData name="Syphax Ait oubelli" userId="ecf726b1934da71b" providerId="LiveId" clId="{6A633F21-98A5-46F1-AF5C-7D6517485588}" dt="2021-08-29T13:15:01.723" v="57" actId="478"/>
          <ac:spMkLst>
            <pc:docMk/>
            <pc:sldMk cId="297730008" sldId="384"/>
            <ac:spMk id="219" creationId="{44113D8C-0C4A-4C98-99A5-02B4CB27907A}"/>
          </ac:spMkLst>
        </pc:spChg>
        <pc:spChg chg="del">
          <ac:chgData name="Syphax Ait oubelli" userId="ecf726b1934da71b" providerId="LiveId" clId="{6A633F21-98A5-46F1-AF5C-7D6517485588}" dt="2021-08-29T13:15:01.723" v="57" actId="478"/>
          <ac:spMkLst>
            <pc:docMk/>
            <pc:sldMk cId="297730008" sldId="384"/>
            <ac:spMk id="220" creationId="{2869F1C9-FD80-4110-9D95-2A4D04491BED}"/>
          </ac:spMkLst>
        </pc:spChg>
        <pc:spChg chg="del">
          <ac:chgData name="Syphax Ait oubelli" userId="ecf726b1934da71b" providerId="LiveId" clId="{6A633F21-98A5-46F1-AF5C-7D6517485588}" dt="2021-08-29T13:15:01.723" v="57" actId="478"/>
          <ac:spMkLst>
            <pc:docMk/>
            <pc:sldMk cId="297730008" sldId="384"/>
            <ac:spMk id="221" creationId="{B748BB21-B555-4647-B605-333011EF8EEC}"/>
          </ac:spMkLst>
        </pc:spChg>
        <pc:spChg chg="del">
          <ac:chgData name="Syphax Ait oubelli" userId="ecf726b1934da71b" providerId="LiveId" clId="{6A633F21-98A5-46F1-AF5C-7D6517485588}" dt="2021-08-29T13:15:01.723" v="57" actId="478"/>
          <ac:spMkLst>
            <pc:docMk/>
            <pc:sldMk cId="297730008" sldId="384"/>
            <ac:spMk id="222" creationId="{9A6F9EA8-7D09-471C-8BA3-FBAB8483911A}"/>
          </ac:spMkLst>
        </pc:spChg>
        <pc:spChg chg="del">
          <ac:chgData name="Syphax Ait oubelli" userId="ecf726b1934da71b" providerId="LiveId" clId="{6A633F21-98A5-46F1-AF5C-7D6517485588}" dt="2021-08-29T13:15:01.723" v="57" actId="478"/>
          <ac:spMkLst>
            <pc:docMk/>
            <pc:sldMk cId="297730008" sldId="384"/>
            <ac:spMk id="223" creationId="{8B74D7BE-D3C8-49C6-BE19-909DBDD29B5D}"/>
          </ac:spMkLst>
        </pc:spChg>
        <pc:spChg chg="del">
          <ac:chgData name="Syphax Ait oubelli" userId="ecf726b1934da71b" providerId="LiveId" clId="{6A633F21-98A5-46F1-AF5C-7D6517485588}" dt="2021-08-29T13:15:01.723" v="57" actId="478"/>
          <ac:spMkLst>
            <pc:docMk/>
            <pc:sldMk cId="297730008" sldId="384"/>
            <ac:spMk id="224" creationId="{380BE1AF-7259-472E-BBF8-155EB04B20AC}"/>
          </ac:spMkLst>
        </pc:spChg>
        <pc:spChg chg="del">
          <ac:chgData name="Syphax Ait oubelli" userId="ecf726b1934da71b" providerId="LiveId" clId="{6A633F21-98A5-46F1-AF5C-7D6517485588}" dt="2021-08-29T13:15:01.723" v="57" actId="478"/>
          <ac:spMkLst>
            <pc:docMk/>
            <pc:sldMk cId="297730008" sldId="384"/>
            <ac:spMk id="225" creationId="{6DD00A39-547D-480D-B044-72F9BF6EF23C}"/>
          </ac:spMkLst>
        </pc:spChg>
        <pc:spChg chg="del">
          <ac:chgData name="Syphax Ait oubelli" userId="ecf726b1934da71b" providerId="LiveId" clId="{6A633F21-98A5-46F1-AF5C-7D6517485588}" dt="2021-08-29T13:15:01.723" v="57" actId="478"/>
          <ac:spMkLst>
            <pc:docMk/>
            <pc:sldMk cId="297730008" sldId="384"/>
            <ac:spMk id="226" creationId="{67755512-2D84-4959-9C30-40F4128860B3}"/>
          </ac:spMkLst>
        </pc:spChg>
        <pc:spChg chg="del">
          <ac:chgData name="Syphax Ait oubelli" userId="ecf726b1934da71b" providerId="LiveId" clId="{6A633F21-98A5-46F1-AF5C-7D6517485588}" dt="2021-08-29T13:15:01.723" v="57" actId="478"/>
          <ac:spMkLst>
            <pc:docMk/>
            <pc:sldMk cId="297730008" sldId="384"/>
            <ac:spMk id="227" creationId="{C9314983-F4BC-457F-8DD9-273EE685525E}"/>
          </ac:spMkLst>
        </pc:spChg>
        <pc:spChg chg="del">
          <ac:chgData name="Syphax Ait oubelli" userId="ecf726b1934da71b" providerId="LiveId" clId="{6A633F21-98A5-46F1-AF5C-7D6517485588}" dt="2021-08-29T13:15:01.723" v="57" actId="478"/>
          <ac:spMkLst>
            <pc:docMk/>
            <pc:sldMk cId="297730008" sldId="384"/>
            <ac:spMk id="228" creationId="{CF87750E-2E87-47EE-A5E2-BFAD21D11547}"/>
          </ac:spMkLst>
        </pc:spChg>
        <pc:spChg chg="del">
          <ac:chgData name="Syphax Ait oubelli" userId="ecf726b1934da71b" providerId="LiveId" clId="{6A633F21-98A5-46F1-AF5C-7D6517485588}" dt="2021-08-29T13:15:01.723" v="57" actId="478"/>
          <ac:spMkLst>
            <pc:docMk/>
            <pc:sldMk cId="297730008" sldId="384"/>
            <ac:spMk id="229" creationId="{6E7446CC-032E-4874-BA04-21D8FCBBB93F}"/>
          </ac:spMkLst>
        </pc:spChg>
        <pc:spChg chg="del">
          <ac:chgData name="Syphax Ait oubelli" userId="ecf726b1934da71b" providerId="LiveId" clId="{6A633F21-98A5-46F1-AF5C-7D6517485588}" dt="2021-08-29T13:15:01.723" v="57" actId="478"/>
          <ac:spMkLst>
            <pc:docMk/>
            <pc:sldMk cId="297730008" sldId="384"/>
            <ac:spMk id="230" creationId="{BC193D38-1882-4980-84DB-6FF71EDC30D0}"/>
          </ac:spMkLst>
        </pc:spChg>
        <pc:spChg chg="del">
          <ac:chgData name="Syphax Ait oubelli" userId="ecf726b1934da71b" providerId="LiveId" clId="{6A633F21-98A5-46F1-AF5C-7D6517485588}" dt="2021-08-29T13:15:01.723" v="57" actId="478"/>
          <ac:spMkLst>
            <pc:docMk/>
            <pc:sldMk cId="297730008" sldId="384"/>
            <ac:spMk id="231" creationId="{B63826FD-1497-405B-A499-53983A48203A}"/>
          </ac:spMkLst>
        </pc:spChg>
        <pc:spChg chg="del">
          <ac:chgData name="Syphax Ait oubelli" userId="ecf726b1934da71b" providerId="LiveId" clId="{6A633F21-98A5-46F1-AF5C-7D6517485588}" dt="2021-08-29T13:15:01.723" v="57" actId="478"/>
          <ac:spMkLst>
            <pc:docMk/>
            <pc:sldMk cId="297730008" sldId="384"/>
            <ac:spMk id="232" creationId="{97408974-DB22-463D-9DE2-C935E8C61969}"/>
          </ac:spMkLst>
        </pc:spChg>
        <pc:spChg chg="del">
          <ac:chgData name="Syphax Ait oubelli" userId="ecf726b1934da71b" providerId="LiveId" clId="{6A633F21-98A5-46F1-AF5C-7D6517485588}" dt="2021-08-29T13:15:01.723" v="57" actId="478"/>
          <ac:spMkLst>
            <pc:docMk/>
            <pc:sldMk cId="297730008" sldId="384"/>
            <ac:spMk id="233" creationId="{87409DDF-D0AE-4D64-91A8-B5877094037B}"/>
          </ac:spMkLst>
        </pc:spChg>
        <pc:spChg chg="del">
          <ac:chgData name="Syphax Ait oubelli" userId="ecf726b1934da71b" providerId="LiveId" clId="{6A633F21-98A5-46F1-AF5C-7D6517485588}" dt="2021-08-29T13:15:01.723" v="57" actId="478"/>
          <ac:spMkLst>
            <pc:docMk/>
            <pc:sldMk cId="297730008" sldId="384"/>
            <ac:spMk id="234" creationId="{84ABE672-C6DB-41CF-8450-FD43EEC6EB87}"/>
          </ac:spMkLst>
        </pc:spChg>
        <pc:spChg chg="del">
          <ac:chgData name="Syphax Ait oubelli" userId="ecf726b1934da71b" providerId="LiveId" clId="{6A633F21-98A5-46F1-AF5C-7D6517485588}" dt="2021-08-29T13:15:01.723" v="57" actId="478"/>
          <ac:spMkLst>
            <pc:docMk/>
            <pc:sldMk cId="297730008" sldId="384"/>
            <ac:spMk id="292" creationId="{FD665A9C-2E87-4F50-8517-C014B27C4D67}"/>
          </ac:spMkLst>
        </pc:spChg>
        <pc:spChg chg="del">
          <ac:chgData name="Syphax Ait oubelli" userId="ecf726b1934da71b" providerId="LiveId" clId="{6A633F21-98A5-46F1-AF5C-7D6517485588}" dt="2021-08-29T13:15:01.723" v="57" actId="478"/>
          <ac:spMkLst>
            <pc:docMk/>
            <pc:sldMk cId="297730008" sldId="384"/>
            <ac:spMk id="293" creationId="{500BEA85-D3B9-405C-83F8-98F713A06124}"/>
          </ac:spMkLst>
        </pc:spChg>
        <pc:spChg chg="del">
          <ac:chgData name="Syphax Ait oubelli" userId="ecf726b1934da71b" providerId="LiveId" clId="{6A633F21-98A5-46F1-AF5C-7D6517485588}" dt="2021-08-29T13:15:01.723" v="57" actId="478"/>
          <ac:spMkLst>
            <pc:docMk/>
            <pc:sldMk cId="297730008" sldId="384"/>
            <ac:spMk id="294" creationId="{BC4E1F89-439F-4197-8660-FCC127C87614}"/>
          </ac:spMkLst>
        </pc:spChg>
        <pc:spChg chg="del">
          <ac:chgData name="Syphax Ait oubelli" userId="ecf726b1934da71b" providerId="LiveId" clId="{6A633F21-98A5-46F1-AF5C-7D6517485588}" dt="2021-08-29T13:15:01.723" v="57" actId="478"/>
          <ac:spMkLst>
            <pc:docMk/>
            <pc:sldMk cId="297730008" sldId="384"/>
            <ac:spMk id="295" creationId="{11B27320-938E-47CB-95C3-27ACE83C630E}"/>
          </ac:spMkLst>
        </pc:spChg>
        <pc:spChg chg="del">
          <ac:chgData name="Syphax Ait oubelli" userId="ecf726b1934da71b" providerId="LiveId" clId="{6A633F21-98A5-46F1-AF5C-7D6517485588}" dt="2021-08-29T13:15:01.723" v="57" actId="478"/>
          <ac:spMkLst>
            <pc:docMk/>
            <pc:sldMk cId="297730008" sldId="384"/>
            <ac:spMk id="296" creationId="{AF9675F9-0673-41FB-BC39-C599C3BF1AFF}"/>
          </ac:spMkLst>
        </pc:spChg>
        <pc:spChg chg="del">
          <ac:chgData name="Syphax Ait oubelli" userId="ecf726b1934da71b" providerId="LiveId" clId="{6A633F21-98A5-46F1-AF5C-7D6517485588}" dt="2021-08-29T13:15:01.723" v="57" actId="478"/>
          <ac:spMkLst>
            <pc:docMk/>
            <pc:sldMk cId="297730008" sldId="384"/>
            <ac:spMk id="297" creationId="{59FCFD63-B784-40F8-8F55-312E61C599A7}"/>
          </ac:spMkLst>
        </pc:spChg>
        <pc:spChg chg="del">
          <ac:chgData name="Syphax Ait oubelli" userId="ecf726b1934da71b" providerId="LiveId" clId="{6A633F21-98A5-46F1-AF5C-7D6517485588}" dt="2021-08-29T13:15:01.723" v="57" actId="478"/>
          <ac:spMkLst>
            <pc:docMk/>
            <pc:sldMk cId="297730008" sldId="384"/>
            <ac:spMk id="298" creationId="{D624831F-70F7-47C1-860C-D0F97BADF070}"/>
          </ac:spMkLst>
        </pc:spChg>
        <pc:spChg chg="del">
          <ac:chgData name="Syphax Ait oubelli" userId="ecf726b1934da71b" providerId="LiveId" clId="{6A633F21-98A5-46F1-AF5C-7D6517485588}" dt="2021-08-29T13:15:01.723" v="57" actId="478"/>
          <ac:spMkLst>
            <pc:docMk/>
            <pc:sldMk cId="297730008" sldId="384"/>
            <ac:spMk id="299" creationId="{6E24A11A-8E40-40E8-879D-638E34A3785A}"/>
          </ac:spMkLst>
        </pc:spChg>
        <pc:spChg chg="del">
          <ac:chgData name="Syphax Ait oubelli" userId="ecf726b1934da71b" providerId="LiveId" clId="{6A633F21-98A5-46F1-AF5C-7D6517485588}" dt="2021-08-29T13:15:01.723" v="57" actId="478"/>
          <ac:spMkLst>
            <pc:docMk/>
            <pc:sldMk cId="297730008" sldId="384"/>
            <ac:spMk id="300" creationId="{A0FA6266-ECD1-4233-9F97-95E3D0457BC8}"/>
          </ac:spMkLst>
        </pc:spChg>
        <pc:spChg chg="del">
          <ac:chgData name="Syphax Ait oubelli" userId="ecf726b1934da71b" providerId="LiveId" clId="{6A633F21-98A5-46F1-AF5C-7D6517485588}" dt="2021-08-29T13:15:01.723" v="57" actId="478"/>
          <ac:spMkLst>
            <pc:docMk/>
            <pc:sldMk cId="297730008" sldId="384"/>
            <ac:spMk id="301" creationId="{4F3A2678-8EE7-4724-930D-B620355B0F52}"/>
          </ac:spMkLst>
        </pc:spChg>
        <pc:spChg chg="del">
          <ac:chgData name="Syphax Ait oubelli" userId="ecf726b1934da71b" providerId="LiveId" clId="{6A633F21-98A5-46F1-AF5C-7D6517485588}" dt="2021-08-29T13:15:01.723" v="57" actId="478"/>
          <ac:spMkLst>
            <pc:docMk/>
            <pc:sldMk cId="297730008" sldId="384"/>
            <ac:spMk id="302" creationId="{D50E1DB8-C9C1-4A19-A63A-BFB14D95213B}"/>
          </ac:spMkLst>
        </pc:spChg>
        <pc:spChg chg="del">
          <ac:chgData name="Syphax Ait oubelli" userId="ecf726b1934da71b" providerId="LiveId" clId="{6A633F21-98A5-46F1-AF5C-7D6517485588}" dt="2021-08-29T13:15:01.723" v="57" actId="478"/>
          <ac:spMkLst>
            <pc:docMk/>
            <pc:sldMk cId="297730008" sldId="384"/>
            <ac:spMk id="303" creationId="{8C248626-E580-4757-8A5B-387A892C08DA}"/>
          </ac:spMkLst>
        </pc:spChg>
        <pc:spChg chg="del">
          <ac:chgData name="Syphax Ait oubelli" userId="ecf726b1934da71b" providerId="LiveId" clId="{6A633F21-98A5-46F1-AF5C-7D6517485588}" dt="2021-08-29T13:15:01.723" v="57" actId="478"/>
          <ac:spMkLst>
            <pc:docMk/>
            <pc:sldMk cId="297730008" sldId="384"/>
            <ac:spMk id="304" creationId="{335F12AD-2319-4D88-8368-B16A38D2F5F1}"/>
          </ac:spMkLst>
        </pc:spChg>
        <pc:spChg chg="del">
          <ac:chgData name="Syphax Ait oubelli" userId="ecf726b1934da71b" providerId="LiveId" clId="{6A633F21-98A5-46F1-AF5C-7D6517485588}" dt="2021-08-29T13:15:01.723" v="57" actId="478"/>
          <ac:spMkLst>
            <pc:docMk/>
            <pc:sldMk cId="297730008" sldId="384"/>
            <ac:spMk id="305" creationId="{30DAD254-2FDD-4EF2-BDD4-F56E1A3094C8}"/>
          </ac:spMkLst>
        </pc:spChg>
        <pc:spChg chg="del">
          <ac:chgData name="Syphax Ait oubelli" userId="ecf726b1934da71b" providerId="LiveId" clId="{6A633F21-98A5-46F1-AF5C-7D6517485588}" dt="2021-08-29T13:15:01.723" v="57" actId="478"/>
          <ac:spMkLst>
            <pc:docMk/>
            <pc:sldMk cId="297730008" sldId="384"/>
            <ac:spMk id="306" creationId="{6986E3E8-671B-4853-85B3-C4B3A732A407}"/>
          </ac:spMkLst>
        </pc:spChg>
        <pc:spChg chg="del">
          <ac:chgData name="Syphax Ait oubelli" userId="ecf726b1934da71b" providerId="LiveId" clId="{6A633F21-98A5-46F1-AF5C-7D6517485588}" dt="2021-08-29T13:15:01.723" v="57" actId="478"/>
          <ac:spMkLst>
            <pc:docMk/>
            <pc:sldMk cId="297730008" sldId="384"/>
            <ac:spMk id="307" creationId="{D0C13A8D-2F6D-4F8B-BBA3-2B81CBAF7F5D}"/>
          </ac:spMkLst>
        </pc:spChg>
        <pc:spChg chg="del">
          <ac:chgData name="Syphax Ait oubelli" userId="ecf726b1934da71b" providerId="LiveId" clId="{6A633F21-98A5-46F1-AF5C-7D6517485588}" dt="2021-08-29T13:15:01.723" v="57" actId="478"/>
          <ac:spMkLst>
            <pc:docMk/>
            <pc:sldMk cId="297730008" sldId="384"/>
            <ac:spMk id="308" creationId="{BA3E02A9-A6D7-4ADC-8E47-AF18542D4E9C}"/>
          </ac:spMkLst>
        </pc:spChg>
        <pc:spChg chg="del">
          <ac:chgData name="Syphax Ait oubelli" userId="ecf726b1934da71b" providerId="LiveId" clId="{6A633F21-98A5-46F1-AF5C-7D6517485588}" dt="2021-08-29T13:15:01.723" v="57" actId="478"/>
          <ac:spMkLst>
            <pc:docMk/>
            <pc:sldMk cId="297730008" sldId="384"/>
            <ac:spMk id="309" creationId="{A3602B83-997A-4D88-97F8-F12ECF9C5D5F}"/>
          </ac:spMkLst>
        </pc:spChg>
        <pc:spChg chg="del">
          <ac:chgData name="Syphax Ait oubelli" userId="ecf726b1934da71b" providerId="LiveId" clId="{6A633F21-98A5-46F1-AF5C-7D6517485588}" dt="2021-08-29T13:15:01.723" v="57" actId="478"/>
          <ac:spMkLst>
            <pc:docMk/>
            <pc:sldMk cId="297730008" sldId="384"/>
            <ac:spMk id="310" creationId="{5A180D48-AF4D-43A0-B9E5-D00167E7F5B5}"/>
          </ac:spMkLst>
        </pc:spChg>
        <pc:spChg chg="del">
          <ac:chgData name="Syphax Ait oubelli" userId="ecf726b1934da71b" providerId="LiveId" clId="{6A633F21-98A5-46F1-AF5C-7D6517485588}" dt="2021-08-29T13:15:01.723" v="57" actId="478"/>
          <ac:spMkLst>
            <pc:docMk/>
            <pc:sldMk cId="297730008" sldId="384"/>
            <ac:spMk id="311" creationId="{81F783BE-805F-411A-A66F-2CE32308963A}"/>
          </ac:spMkLst>
        </pc:spChg>
        <pc:spChg chg="del">
          <ac:chgData name="Syphax Ait oubelli" userId="ecf726b1934da71b" providerId="LiveId" clId="{6A633F21-98A5-46F1-AF5C-7D6517485588}" dt="2021-08-29T13:15:01.723" v="57" actId="478"/>
          <ac:spMkLst>
            <pc:docMk/>
            <pc:sldMk cId="297730008" sldId="384"/>
            <ac:spMk id="312" creationId="{55AA4A11-19DB-4FB2-9F7B-EE0EDD29AF65}"/>
          </ac:spMkLst>
        </pc:spChg>
        <pc:spChg chg="del">
          <ac:chgData name="Syphax Ait oubelli" userId="ecf726b1934da71b" providerId="LiveId" clId="{6A633F21-98A5-46F1-AF5C-7D6517485588}" dt="2021-08-29T13:15:01.723" v="57" actId="478"/>
          <ac:spMkLst>
            <pc:docMk/>
            <pc:sldMk cId="297730008" sldId="384"/>
            <ac:spMk id="313" creationId="{26E20EC4-867E-4DE6-A939-47E8F8E14A39}"/>
          </ac:spMkLst>
        </pc:spChg>
        <pc:spChg chg="del">
          <ac:chgData name="Syphax Ait oubelli" userId="ecf726b1934da71b" providerId="LiveId" clId="{6A633F21-98A5-46F1-AF5C-7D6517485588}" dt="2021-08-29T13:15:01.723" v="57" actId="478"/>
          <ac:spMkLst>
            <pc:docMk/>
            <pc:sldMk cId="297730008" sldId="384"/>
            <ac:spMk id="314" creationId="{2E0C4ABE-080B-4F82-8703-51884ED0965B}"/>
          </ac:spMkLst>
        </pc:spChg>
        <pc:spChg chg="del">
          <ac:chgData name="Syphax Ait oubelli" userId="ecf726b1934da71b" providerId="LiveId" clId="{6A633F21-98A5-46F1-AF5C-7D6517485588}" dt="2021-08-29T13:15:01.723" v="57" actId="478"/>
          <ac:spMkLst>
            <pc:docMk/>
            <pc:sldMk cId="297730008" sldId="384"/>
            <ac:spMk id="315" creationId="{90928D1D-3257-41A1-AB40-8E648F7096D5}"/>
          </ac:spMkLst>
        </pc:spChg>
        <pc:spChg chg="del">
          <ac:chgData name="Syphax Ait oubelli" userId="ecf726b1934da71b" providerId="LiveId" clId="{6A633F21-98A5-46F1-AF5C-7D6517485588}" dt="2021-08-29T13:15:01.723" v="57" actId="478"/>
          <ac:spMkLst>
            <pc:docMk/>
            <pc:sldMk cId="297730008" sldId="384"/>
            <ac:spMk id="316" creationId="{3F327F4B-6911-4FE1-AFF1-007CD7436A46}"/>
          </ac:spMkLst>
        </pc:spChg>
        <pc:spChg chg="del">
          <ac:chgData name="Syphax Ait oubelli" userId="ecf726b1934da71b" providerId="LiveId" clId="{6A633F21-98A5-46F1-AF5C-7D6517485588}" dt="2021-08-29T13:15:01.723" v="57" actId="478"/>
          <ac:spMkLst>
            <pc:docMk/>
            <pc:sldMk cId="297730008" sldId="384"/>
            <ac:spMk id="317" creationId="{0EA60972-54AE-4216-B2D0-D1764B163529}"/>
          </ac:spMkLst>
        </pc:spChg>
        <pc:spChg chg="del">
          <ac:chgData name="Syphax Ait oubelli" userId="ecf726b1934da71b" providerId="LiveId" clId="{6A633F21-98A5-46F1-AF5C-7D6517485588}" dt="2021-08-29T13:15:01.723" v="57" actId="478"/>
          <ac:spMkLst>
            <pc:docMk/>
            <pc:sldMk cId="297730008" sldId="384"/>
            <ac:spMk id="318" creationId="{EBC77B78-0AB0-460B-A84D-E95B0C9AE2B8}"/>
          </ac:spMkLst>
        </pc:spChg>
        <pc:spChg chg="del">
          <ac:chgData name="Syphax Ait oubelli" userId="ecf726b1934da71b" providerId="LiveId" clId="{6A633F21-98A5-46F1-AF5C-7D6517485588}" dt="2021-08-29T13:15:01.723" v="57" actId="478"/>
          <ac:spMkLst>
            <pc:docMk/>
            <pc:sldMk cId="297730008" sldId="384"/>
            <ac:spMk id="319" creationId="{296B2BA7-3FA7-4D6F-A79D-0D90E49EB95E}"/>
          </ac:spMkLst>
        </pc:spChg>
        <pc:spChg chg="del">
          <ac:chgData name="Syphax Ait oubelli" userId="ecf726b1934da71b" providerId="LiveId" clId="{6A633F21-98A5-46F1-AF5C-7D6517485588}" dt="2021-08-29T13:15:01.723" v="57" actId="478"/>
          <ac:spMkLst>
            <pc:docMk/>
            <pc:sldMk cId="297730008" sldId="384"/>
            <ac:spMk id="320" creationId="{BEF4CC53-8494-43C0-AA94-D290C1906498}"/>
          </ac:spMkLst>
        </pc:spChg>
        <pc:spChg chg="del">
          <ac:chgData name="Syphax Ait oubelli" userId="ecf726b1934da71b" providerId="LiveId" clId="{6A633F21-98A5-46F1-AF5C-7D6517485588}" dt="2021-08-29T13:15:01.723" v="57" actId="478"/>
          <ac:spMkLst>
            <pc:docMk/>
            <pc:sldMk cId="297730008" sldId="384"/>
            <ac:spMk id="321" creationId="{3C023918-28DD-43CB-9617-EF610E9A4D87}"/>
          </ac:spMkLst>
        </pc:spChg>
        <pc:spChg chg="del">
          <ac:chgData name="Syphax Ait oubelli" userId="ecf726b1934da71b" providerId="LiveId" clId="{6A633F21-98A5-46F1-AF5C-7D6517485588}" dt="2021-08-29T13:15:01.723" v="57" actId="478"/>
          <ac:spMkLst>
            <pc:docMk/>
            <pc:sldMk cId="297730008" sldId="384"/>
            <ac:spMk id="322" creationId="{0D8EEE17-0736-483D-97FC-DCCFE499B27C}"/>
          </ac:spMkLst>
        </pc:spChg>
        <pc:spChg chg="del">
          <ac:chgData name="Syphax Ait oubelli" userId="ecf726b1934da71b" providerId="LiveId" clId="{6A633F21-98A5-46F1-AF5C-7D6517485588}" dt="2021-08-29T13:15:01.723" v="57" actId="478"/>
          <ac:spMkLst>
            <pc:docMk/>
            <pc:sldMk cId="297730008" sldId="384"/>
            <ac:spMk id="323" creationId="{DF98034E-4847-4B76-BADD-30D7D7366E51}"/>
          </ac:spMkLst>
        </pc:spChg>
        <pc:spChg chg="del">
          <ac:chgData name="Syphax Ait oubelli" userId="ecf726b1934da71b" providerId="LiveId" clId="{6A633F21-98A5-46F1-AF5C-7D6517485588}" dt="2021-08-29T13:15:01.723" v="57" actId="478"/>
          <ac:spMkLst>
            <pc:docMk/>
            <pc:sldMk cId="297730008" sldId="384"/>
            <ac:spMk id="324" creationId="{D91CD162-3621-4C11-8510-0F1F0C25058D}"/>
          </ac:spMkLst>
        </pc:spChg>
        <pc:spChg chg="del">
          <ac:chgData name="Syphax Ait oubelli" userId="ecf726b1934da71b" providerId="LiveId" clId="{6A633F21-98A5-46F1-AF5C-7D6517485588}" dt="2021-08-29T13:15:01.723" v="57" actId="478"/>
          <ac:spMkLst>
            <pc:docMk/>
            <pc:sldMk cId="297730008" sldId="384"/>
            <ac:spMk id="325" creationId="{35D96B72-E63A-4E01-A04F-0F7EC7E68BF1}"/>
          </ac:spMkLst>
        </pc:spChg>
        <pc:spChg chg="del">
          <ac:chgData name="Syphax Ait oubelli" userId="ecf726b1934da71b" providerId="LiveId" clId="{6A633F21-98A5-46F1-AF5C-7D6517485588}" dt="2021-08-29T13:15:01.723" v="57" actId="478"/>
          <ac:spMkLst>
            <pc:docMk/>
            <pc:sldMk cId="297730008" sldId="384"/>
            <ac:spMk id="326" creationId="{AFC01740-15F4-4551-A3BC-1029BC9102B0}"/>
          </ac:spMkLst>
        </pc:spChg>
        <pc:spChg chg="del">
          <ac:chgData name="Syphax Ait oubelli" userId="ecf726b1934da71b" providerId="LiveId" clId="{6A633F21-98A5-46F1-AF5C-7D6517485588}" dt="2021-08-29T13:15:01.723" v="57" actId="478"/>
          <ac:spMkLst>
            <pc:docMk/>
            <pc:sldMk cId="297730008" sldId="384"/>
            <ac:spMk id="327" creationId="{666206B4-00AE-4B58-8AB3-78F6CD3C091D}"/>
          </ac:spMkLst>
        </pc:spChg>
        <pc:spChg chg="del">
          <ac:chgData name="Syphax Ait oubelli" userId="ecf726b1934da71b" providerId="LiveId" clId="{6A633F21-98A5-46F1-AF5C-7D6517485588}" dt="2021-08-29T13:15:01.723" v="57" actId="478"/>
          <ac:spMkLst>
            <pc:docMk/>
            <pc:sldMk cId="297730008" sldId="384"/>
            <ac:spMk id="328" creationId="{AF81EB7F-DD95-4BAD-953F-ED5D89799748}"/>
          </ac:spMkLst>
        </pc:spChg>
        <pc:spChg chg="del">
          <ac:chgData name="Syphax Ait oubelli" userId="ecf726b1934da71b" providerId="LiveId" clId="{6A633F21-98A5-46F1-AF5C-7D6517485588}" dt="2021-08-29T13:15:01.723" v="57" actId="478"/>
          <ac:spMkLst>
            <pc:docMk/>
            <pc:sldMk cId="297730008" sldId="384"/>
            <ac:spMk id="329" creationId="{FD20217E-4D6C-430A-BE1E-1E48F09AF1BD}"/>
          </ac:spMkLst>
        </pc:spChg>
        <pc:spChg chg="del">
          <ac:chgData name="Syphax Ait oubelli" userId="ecf726b1934da71b" providerId="LiveId" clId="{6A633F21-98A5-46F1-AF5C-7D6517485588}" dt="2021-08-29T13:15:01.723" v="57" actId="478"/>
          <ac:spMkLst>
            <pc:docMk/>
            <pc:sldMk cId="297730008" sldId="384"/>
            <ac:spMk id="330" creationId="{9814B2DB-355E-4400-AD0E-6396AABD0A7D}"/>
          </ac:spMkLst>
        </pc:spChg>
        <pc:spChg chg="del">
          <ac:chgData name="Syphax Ait oubelli" userId="ecf726b1934da71b" providerId="LiveId" clId="{6A633F21-98A5-46F1-AF5C-7D6517485588}" dt="2021-08-29T13:15:01.723" v="57" actId="478"/>
          <ac:spMkLst>
            <pc:docMk/>
            <pc:sldMk cId="297730008" sldId="384"/>
            <ac:spMk id="331" creationId="{FD45239C-48F6-4A6C-BCE5-2328B047E771}"/>
          </ac:spMkLst>
        </pc:spChg>
        <pc:spChg chg="del">
          <ac:chgData name="Syphax Ait oubelli" userId="ecf726b1934da71b" providerId="LiveId" clId="{6A633F21-98A5-46F1-AF5C-7D6517485588}" dt="2021-08-29T13:15:01.723" v="57" actId="478"/>
          <ac:spMkLst>
            <pc:docMk/>
            <pc:sldMk cId="297730008" sldId="384"/>
            <ac:spMk id="332" creationId="{508B5090-3A29-4554-A237-672C849951C7}"/>
          </ac:spMkLst>
        </pc:spChg>
        <pc:spChg chg="del">
          <ac:chgData name="Syphax Ait oubelli" userId="ecf726b1934da71b" providerId="LiveId" clId="{6A633F21-98A5-46F1-AF5C-7D6517485588}" dt="2021-08-29T13:15:01.723" v="57" actId="478"/>
          <ac:spMkLst>
            <pc:docMk/>
            <pc:sldMk cId="297730008" sldId="384"/>
            <ac:spMk id="333" creationId="{0A92EE79-57A5-40BD-AD7C-143D7F5BF43F}"/>
          </ac:spMkLst>
        </pc:spChg>
        <pc:spChg chg="del">
          <ac:chgData name="Syphax Ait oubelli" userId="ecf726b1934da71b" providerId="LiveId" clId="{6A633F21-98A5-46F1-AF5C-7D6517485588}" dt="2021-08-29T13:15:01.723" v="57" actId="478"/>
          <ac:spMkLst>
            <pc:docMk/>
            <pc:sldMk cId="297730008" sldId="384"/>
            <ac:spMk id="334" creationId="{5D97780B-08B3-4BDE-A8E4-BAD6F6E10A06}"/>
          </ac:spMkLst>
        </pc:spChg>
        <pc:spChg chg="del">
          <ac:chgData name="Syphax Ait oubelli" userId="ecf726b1934da71b" providerId="LiveId" clId="{6A633F21-98A5-46F1-AF5C-7D6517485588}" dt="2021-08-29T13:15:01.723" v="57" actId="478"/>
          <ac:spMkLst>
            <pc:docMk/>
            <pc:sldMk cId="297730008" sldId="384"/>
            <ac:spMk id="335" creationId="{A4FAF054-D96E-44AC-9B72-AF23D94644D3}"/>
          </ac:spMkLst>
        </pc:spChg>
        <pc:spChg chg="del">
          <ac:chgData name="Syphax Ait oubelli" userId="ecf726b1934da71b" providerId="LiveId" clId="{6A633F21-98A5-46F1-AF5C-7D6517485588}" dt="2021-08-29T13:15:01.723" v="57" actId="478"/>
          <ac:spMkLst>
            <pc:docMk/>
            <pc:sldMk cId="297730008" sldId="384"/>
            <ac:spMk id="336" creationId="{EDF007AC-C33E-4300-9F1C-E948B4E230BC}"/>
          </ac:spMkLst>
        </pc:spChg>
        <pc:spChg chg="del">
          <ac:chgData name="Syphax Ait oubelli" userId="ecf726b1934da71b" providerId="LiveId" clId="{6A633F21-98A5-46F1-AF5C-7D6517485588}" dt="2021-08-29T13:15:01.723" v="57" actId="478"/>
          <ac:spMkLst>
            <pc:docMk/>
            <pc:sldMk cId="297730008" sldId="384"/>
            <ac:spMk id="337" creationId="{097EDE14-259A-4855-9DCF-34C083423701}"/>
          </ac:spMkLst>
        </pc:spChg>
        <pc:spChg chg="del">
          <ac:chgData name="Syphax Ait oubelli" userId="ecf726b1934da71b" providerId="LiveId" clId="{6A633F21-98A5-46F1-AF5C-7D6517485588}" dt="2021-08-29T13:15:01.723" v="57" actId="478"/>
          <ac:spMkLst>
            <pc:docMk/>
            <pc:sldMk cId="297730008" sldId="384"/>
            <ac:spMk id="338" creationId="{764D9C7E-697E-494F-B6B5-D529F0FC69FF}"/>
          </ac:spMkLst>
        </pc:spChg>
        <pc:spChg chg="del">
          <ac:chgData name="Syphax Ait oubelli" userId="ecf726b1934da71b" providerId="LiveId" clId="{6A633F21-98A5-46F1-AF5C-7D6517485588}" dt="2021-08-29T13:15:01.723" v="57" actId="478"/>
          <ac:spMkLst>
            <pc:docMk/>
            <pc:sldMk cId="297730008" sldId="384"/>
            <ac:spMk id="339" creationId="{D5E90DAE-7B55-4602-AB51-26553C6A8C72}"/>
          </ac:spMkLst>
        </pc:spChg>
        <pc:spChg chg="del">
          <ac:chgData name="Syphax Ait oubelli" userId="ecf726b1934da71b" providerId="LiveId" clId="{6A633F21-98A5-46F1-AF5C-7D6517485588}" dt="2021-08-29T13:15:01.723" v="57" actId="478"/>
          <ac:spMkLst>
            <pc:docMk/>
            <pc:sldMk cId="297730008" sldId="384"/>
            <ac:spMk id="340" creationId="{BA89E866-1701-4CE4-9228-0F4B7279CC53}"/>
          </ac:spMkLst>
        </pc:spChg>
        <pc:spChg chg="del">
          <ac:chgData name="Syphax Ait oubelli" userId="ecf726b1934da71b" providerId="LiveId" clId="{6A633F21-98A5-46F1-AF5C-7D6517485588}" dt="2021-08-29T13:15:01.723" v="57" actId="478"/>
          <ac:spMkLst>
            <pc:docMk/>
            <pc:sldMk cId="297730008" sldId="384"/>
            <ac:spMk id="341" creationId="{086027BA-6B18-48F5-A692-2EF660708F63}"/>
          </ac:spMkLst>
        </pc:spChg>
        <pc:spChg chg="del">
          <ac:chgData name="Syphax Ait oubelli" userId="ecf726b1934da71b" providerId="LiveId" clId="{6A633F21-98A5-46F1-AF5C-7D6517485588}" dt="2021-08-29T13:15:01.723" v="57" actId="478"/>
          <ac:spMkLst>
            <pc:docMk/>
            <pc:sldMk cId="297730008" sldId="384"/>
            <ac:spMk id="342" creationId="{989321F8-E72E-4DA5-9680-E0CC996CCBE5}"/>
          </ac:spMkLst>
        </pc:spChg>
        <pc:spChg chg="del">
          <ac:chgData name="Syphax Ait oubelli" userId="ecf726b1934da71b" providerId="LiveId" clId="{6A633F21-98A5-46F1-AF5C-7D6517485588}" dt="2021-08-29T13:15:01.723" v="57" actId="478"/>
          <ac:spMkLst>
            <pc:docMk/>
            <pc:sldMk cId="297730008" sldId="384"/>
            <ac:spMk id="343" creationId="{42A80789-7ABF-458A-855D-7C28F38C9852}"/>
          </ac:spMkLst>
        </pc:spChg>
        <pc:spChg chg="del">
          <ac:chgData name="Syphax Ait oubelli" userId="ecf726b1934da71b" providerId="LiveId" clId="{6A633F21-98A5-46F1-AF5C-7D6517485588}" dt="2021-08-29T13:15:01.723" v="57" actId="478"/>
          <ac:spMkLst>
            <pc:docMk/>
            <pc:sldMk cId="297730008" sldId="384"/>
            <ac:spMk id="344" creationId="{2A50F60C-6DC1-43A3-8AEC-FFEA82FF6F70}"/>
          </ac:spMkLst>
        </pc:spChg>
        <pc:spChg chg="del">
          <ac:chgData name="Syphax Ait oubelli" userId="ecf726b1934da71b" providerId="LiveId" clId="{6A633F21-98A5-46F1-AF5C-7D6517485588}" dt="2021-08-29T13:15:01.723" v="57" actId="478"/>
          <ac:spMkLst>
            <pc:docMk/>
            <pc:sldMk cId="297730008" sldId="384"/>
            <ac:spMk id="345" creationId="{BF1560AA-8541-4E79-A79A-C82EA098D6B6}"/>
          </ac:spMkLst>
        </pc:spChg>
        <pc:spChg chg="del">
          <ac:chgData name="Syphax Ait oubelli" userId="ecf726b1934da71b" providerId="LiveId" clId="{6A633F21-98A5-46F1-AF5C-7D6517485588}" dt="2021-08-29T13:15:01.723" v="57" actId="478"/>
          <ac:spMkLst>
            <pc:docMk/>
            <pc:sldMk cId="297730008" sldId="384"/>
            <ac:spMk id="346" creationId="{33EDDD2F-23ED-4D17-ADE7-367F5A12E6C0}"/>
          </ac:spMkLst>
        </pc:spChg>
        <pc:spChg chg="del">
          <ac:chgData name="Syphax Ait oubelli" userId="ecf726b1934da71b" providerId="LiveId" clId="{6A633F21-98A5-46F1-AF5C-7D6517485588}" dt="2021-08-29T13:15:01.723" v="57" actId="478"/>
          <ac:spMkLst>
            <pc:docMk/>
            <pc:sldMk cId="297730008" sldId="384"/>
            <ac:spMk id="348" creationId="{2B300D78-3654-4881-98ED-339516DC4EE1}"/>
          </ac:spMkLst>
        </pc:spChg>
        <pc:spChg chg="del">
          <ac:chgData name="Syphax Ait oubelli" userId="ecf726b1934da71b" providerId="LiveId" clId="{6A633F21-98A5-46F1-AF5C-7D6517485588}" dt="2021-08-29T13:15:01.723" v="57" actId="478"/>
          <ac:spMkLst>
            <pc:docMk/>
            <pc:sldMk cId="297730008" sldId="384"/>
            <ac:spMk id="349" creationId="{A49F19CA-E49F-41E1-AE90-69601B8D9A3C}"/>
          </ac:spMkLst>
        </pc:spChg>
        <pc:spChg chg="del">
          <ac:chgData name="Syphax Ait oubelli" userId="ecf726b1934da71b" providerId="LiveId" clId="{6A633F21-98A5-46F1-AF5C-7D6517485588}" dt="2021-08-29T13:15:01.723" v="57" actId="478"/>
          <ac:spMkLst>
            <pc:docMk/>
            <pc:sldMk cId="297730008" sldId="384"/>
            <ac:spMk id="350" creationId="{E6E410E2-794B-4621-BCD4-3D14FD9E1261}"/>
          </ac:spMkLst>
        </pc:spChg>
        <pc:spChg chg="del">
          <ac:chgData name="Syphax Ait oubelli" userId="ecf726b1934da71b" providerId="LiveId" clId="{6A633F21-98A5-46F1-AF5C-7D6517485588}" dt="2021-08-29T13:15:01.723" v="57" actId="478"/>
          <ac:spMkLst>
            <pc:docMk/>
            <pc:sldMk cId="297730008" sldId="384"/>
            <ac:spMk id="351" creationId="{B22FB5B8-4F6E-4C6C-82C8-C00F9EF76E41}"/>
          </ac:spMkLst>
        </pc:spChg>
        <pc:spChg chg="del">
          <ac:chgData name="Syphax Ait oubelli" userId="ecf726b1934da71b" providerId="LiveId" clId="{6A633F21-98A5-46F1-AF5C-7D6517485588}" dt="2021-08-29T13:15:01.723" v="57" actId="478"/>
          <ac:spMkLst>
            <pc:docMk/>
            <pc:sldMk cId="297730008" sldId="384"/>
            <ac:spMk id="352" creationId="{DC6AF01B-2800-4C04-9EEA-6DA20B10ED4C}"/>
          </ac:spMkLst>
        </pc:spChg>
        <pc:spChg chg="del">
          <ac:chgData name="Syphax Ait oubelli" userId="ecf726b1934da71b" providerId="LiveId" clId="{6A633F21-98A5-46F1-AF5C-7D6517485588}" dt="2021-08-29T13:15:01.723" v="57" actId="478"/>
          <ac:spMkLst>
            <pc:docMk/>
            <pc:sldMk cId="297730008" sldId="384"/>
            <ac:spMk id="353" creationId="{371C8F31-0187-4B93-87A8-149DE9FE34E7}"/>
          </ac:spMkLst>
        </pc:spChg>
        <pc:spChg chg="del">
          <ac:chgData name="Syphax Ait oubelli" userId="ecf726b1934da71b" providerId="LiveId" clId="{6A633F21-98A5-46F1-AF5C-7D6517485588}" dt="2021-08-29T13:15:01.723" v="57" actId="478"/>
          <ac:spMkLst>
            <pc:docMk/>
            <pc:sldMk cId="297730008" sldId="384"/>
            <ac:spMk id="354" creationId="{567A3DE7-7F8A-489E-AF69-2F19AAF1E1B4}"/>
          </ac:spMkLst>
        </pc:spChg>
        <pc:spChg chg="del">
          <ac:chgData name="Syphax Ait oubelli" userId="ecf726b1934da71b" providerId="LiveId" clId="{6A633F21-98A5-46F1-AF5C-7D6517485588}" dt="2021-08-29T13:15:01.723" v="57" actId="478"/>
          <ac:spMkLst>
            <pc:docMk/>
            <pc:sldMk cId="297730008" sldId="384"/>
            <ac:spMk id="355" creationId="{F1B52FCA-8BB6-45F5-BC14-9B1E687CB425}"/>
          </ac:spMkLst>
        </pc:spChg>
        <pc:spChg chg="del">
          <ac:chgData name="Syphax Ait oubelli" userId="ecf726b1934da71b" providerId="LiveId" clId="{6A633F21-98A5-46F1-AF5C-7D6517485588}" dt="2021-08-29T13:15:01.723" v="57" actId="478"/>
          <ac:spMkLst>
            <pc:docMk/>
            <pc:sldMk cId="297730008" sldId="384"/>
            <ac:spMk id="356" creationId="{3D78D410-73F9-47F7-8DAD-C5C02DE18AA6}"/>
          </ac:spMkLst>
        </pc:spChg>
        <pc:spChg chg="del">
          <ac:chgData name="Syphax Ait oubelli" userId="ecf726b1934da71b" providerId="LiveId" clId="{6A633F21-98A5-46F1-AF5C-7D6517485588}" dt="2021-08-29T13:15:01.723" v="57" actId="478"/>
          <ac:spMkLst>
            <pc:docMk/>
            <pc:sldMk cId="297730008" sldId="384"/>
            <ac:spMk id="357" creationId="{62632490-38DA-4C50-9BEC-C9F8D26DF564}"/>
          </ac:spMkLst>
        </pc:spChg>
        <pc:spChg chg="del">
          <ac:chgData name="Syphax Ait oubelli" userId="ecf726b1934da71b" providerId="LiveId" clId="{6A633F21-98A5-46F1-AF5C-7D6517485588}" dt="2021-08-29T13:15:01.723" v="57" actId="478"/>
          <ac:spMkLst>
            <pc:docMk/>
            <pc:sldMk cId="297730008" sldId="384"/>
            <ac:spMk id="358" creationId="{5B03691F-66E2-4F91-A14F-272AD0459283}"/>
          </ac:spMkLst>
        </pc:spChg>
        <pc:spChg chg="del">
          <ac:chgData name="Syphax Ait oubelli" userId="ecf726b1934da71b" providerId="LiveId" clId="{6A633F21-98A5-46F1-AF5C-7D6517485588}" dt="2021-08-29T13:15:01.723" v="57" actId="478"/>
          <ac:spMkLst>
            <pc:docMk/>
            <pc:sldMk cId="297730008" sldId="384"/>
            <ac:spMk id="359" creationId="{E55FCF0F-32A2-4FA2-985E-4352D82484CC}"/>
          </ac:spMkLst>
        </pc:spChg>
        <pc:spChg chg="del">
          <ac:chgData name="Syphax Ait oubelli" userId="ecf726b1934da71b" providerId="LiveId" clId="{6A633F21-98A5-46F1-AF5C-7D6517485588}" dt="2021-08-29T13:15:01.723" v="57" actId="478"/>
          <ac:spMkLst>
            <pc:docMk/>
            <pc:sldMk cId="297730008" sldId="384"/>
            <ac:spMk id="360" creationId="{63660DAC-0809-4F76-BFB8-440690213602}"/>
          </ac:spMkLst>
        </pc:spChg>
        <pc:spChg chg="del">
          <ac:chgData name="Syphax Ait oubelli" userId="ecf726b1934da71b" providerId="LiveId" clId="{6A633F21-98A5-46F1-AF5C-7D6517485588}" dt="2021-08-29T13:15:01.723" v="57" actId="478"/>
          <ac:spMkLst>
            <pc:docMk/>
            <pc:sldMk cId="297730008" sldId="384"/>
            <ac:spMk id="361" creationId="{1DED721E-A493-43D6-ABCA-F00D73E423A9}"/>
          </ac:spMkLst>
        </pc:spChg>
        <pc:spChg chg="del">
          <ac:chgData name="Syphax Ait oubelli" userId="ecf726b1934da71b" providerId="LiveId" clId="{6A633F21-98A5-46F1-AF5C-7D6517485588}" dt="2021-08-29T13:15:01.723" v="57" actId="478"/>
          <ac:spMkLst>
            <pc:docMk/>
            <pc:sldMk cId="297730008" sldId="384"/>
            <ac:spMk id="362" creationId="{52681678-8E4A-4A48-BE47-9160B3560354}"/>
          </ac:spMkLst>
        </pc:spChg>
        <pc:spChg chg="del">
          <ac:chgData name="Syphax Ait oubelli" userId="ecf726b1934da71b" providerId="LiveId" clId="{6A633F21-98A5-46F1-AF5C-7D6517485588}" dt="2021-08-29T13:15:01.723" v="57" actId="478"/>
          <ac:spMkLst>
            <pc:docMk/>
            <pc:sldMk cId="297730008" sldId="384"/>
            <ac:spMk id="363" creationId="{DD696EC5-C848-4890-9525-DDF6816A8D02}"/>
          </ac:spMkLst>
        </pc:spChg>
        <pc:spChg chg="del">
          <ac:chgData name="Syphax Ait oubelli" userId="ecf726b1934da71b" providerId="LiveId" clId="{6A633F21-98A5-46F1-AF5C-7D6517485588}" dt="2021-08-29T13:15:01.723" v="57" actId="478"/>
          <ac:spMkLst>
            <pc:docMk/>
            <pc:sldMk cId="297730008" sldId="384"/>
            <ac:spMk id="364" creationId="{C1A80FD1-7A8A-48A9-9D5F-304B8A620F05}"/>
          </ac:spMkLst>
        </pc:spChg>
        <pc:spChg chg="del">
          <ac:chgData name="Syphax Ait oubelli" userId="ecf726b1934da71b" providerId="LiveId" clId="{6A633F21-98A5-46F1-AF5C-7D6517485588}" dt="2021-08-29T13:15:01.723" v="57" actId="478"/>
          <ac:spMkLst>
            <pc:docMk/>
            <pc:sldMk cId="297730008" sldId="384"/>
            <ac:spMk id="365" creationId="{9D9E8440-3DC6-4C39-B9D5-7DFAD27EC574}"/>
          </ac:spMkLst>
        </pc:spChg>
        <pc:spChg chg="del">
          <ac:chgData name="Syphax Ait oubelli" userId="ecf726b1934da71b" providerId="LiveId" clId="{6A633F21-98A5-46F1-AF5C-7D6517485588}" dt="2021-08-29T13:15:01.723" v="57" actId="478"/>
          <ac:spMkLst>
            <pc:docMk/>
            <pc:sldMk cId="297730008" sldId="384"/>
            <ac:spMk id="366" creationId="{825363CC-1E53-4E69-99CC-85FE79BCCA6A}"/>
          </ac:spMkLst>
        </pc:spChg>
        <pc:spChg chg="del">
          <ac:chgData name="Syphax Ait oubelli" userId="ecf726b1934da71b" providerId="LiveId" clId="{6A633F21-98A5-46F1-AF5C-7D6517485588}" dt="2021-08-29T13:15:01.723" v="57" actId="478"/>
          <ac:spMkLst>
            <pc:docMk/>
            <pc:sldMk cId="297730008" sldId="384"/>
            <ac:spMk id="367" creationId="{AA724A6A-9395-464D-BF42-CFFA80425D0B}"/>
          </ac:spMkLst>
        </pc:spChg>
        <pc:spChg chg="del">
          <ac:chgData name="Syphax Ait oubelli" userId="ecf726b1934da71b" providerId="LiveId" clId="{6A633F21-98A5-46F1-AF5C-7D6517485588}" dt="2021-08-29T13:15:01.723" v="57" actId="478"/>
          <ac:spMkLst>
            <pc:docMk/>
            <pc:sldMk cId="297730008" sldId="384"/>
            <ac:spMk id="368" creationId="{0669EF7C-48FB-4915-86E6-8E680607FA4C}"/>
          </ac:spMkLst>
        </pc:spChg>
        <pc:spChg chg="del">
          <ac:chgData name="Syphax Ait oubelli" userId="ecf726b1934da71b" providerId="LiveId" clId="{6A633F21-98A5-46F1-AF5C-7D6517485588}" dt="2021-08-29T13:15:01.723" v="57" actId="478"/>
          <ac:spMkLst>
            <pc:docMk/>
            <pc:sldMk cId="297730008" sldId="384"/>
            <ac:spMk id="369" creationId="{D4394EF3-B97B-4CFD-A3E2-33C4890B8735}"/>
          </ac:spMkLst>
        </pc:spChg>
        <pc:spChg chg="del">
          <ac:chgData name="Syphax Ait oubelli" userId="ecf726b1934da71b" providerId="LiveId" clId="{6A633F21-98A5-46F1-AF5C-7D6517485588}" dt="2021-08-29T13:15:01.723" v="57" actId="478"/>
          <ac:spMkLst>
            <pc:docMk/>
            <pc:sldMk cId="297730008" sldId="384"/>
            <ac:spMk id="370" creationId="{B38B777F-B1EA-400F-BE5B-A85F19686051}"/>
          </ac:spMkLst>
        </pc:spChg>
        <pc:spChg chg="del">
          <ac:chgData name="Syphax Ait oubelli" userId="ecf726b1934da71b" providerId="LiveId" clId="{6A633F21-98A5-46F1-AF5C-7D6517485588}" dt="2021-08-29T13:15:01.723" v="57" actId="478"/>
          <ac:spMkLst>
            <pc:docMk/>
            <pc:sldMk cId="297730008" sldId="384"/>
            <ac:spMk id="371" creationId="{633DD1B2-6CB7-4E70-B1C4-E2E84CAE3692}"/>
          </ac:spMkLst>
        </pc:spChg>
        <pc:spChg chg="del">
          <ac:chgData name="Syphax Ait oubelli" userId="ecf726b1934da71b" providerId="LiveId" clId="{6A633F21-98A5-46F1-AF5C-7D6517485588}" dt="2021-08-29T13:15:01.723" v="57" actId="478"/>
          <ac:spMkLst>
            <pc:docMk/>
            <pc:sldMk cId="297730008" sldId="384"/>
            <ac:spMk id="372" creationId="{6FD4CB1D-B18D-4A7F-BF9B-86A149C077A6}"/>
          </ac:spMkLst>
        </pc:spChg>
        <pc:spChg chg="del">
          <ac:chgData name="Syphax Ait oubelli" userId="ecf726b1934da71b" providerId="LiveId" clId="{6A633F21-98A5-46F1-AF5C-7D6517485588}" dt="2021-08-29T13:15:01.723" v="57" actId="478"/>
          <ac:spMkLst>
            <pc:docMk/>
            <pc:sldMk cId="297730008" sldId="384"/>
            <ac:spMk id="373" creationId="{F1F76BB6-4E31-426C-8225-3EB720CC7D12}"/>
          </ac:spMkLst>
        </pc:spChg>
        <pc:spChg chg="del">
          <ac:chgData name="Syphax Ait oubelli" userId="ecf726b1934da71b" providerId="LiveId" clId="{6A633F21-98A5-46F1-AF5C-7D6517485588}" dt="2021-08-29T13:15:01.723" v="57" actId="478"/>
          <ac:spMkLst>
            <pc:docMk/>
            <pc:sldMk cId="297730008" sldId="384"/>
            <ac:spMk id="374" creationId="{A0A5D2F3-3338-4EEE-AE1A-E4E6AE7F3131}"/>
          </ac:spMkLst>
        </pc:spChg>
        <pc:spChg chg="del">
          <ac:chgData name="Syphax Ait oubelli" userId="ecf726b1934da71b" providerId="LiveId" clId="{6A633F21-98A5-46F1-AF5C-7D6517485588}" dt="2021-08-29T13:15:01.723" v="57" actId="478"/>
          <ac:spMkLst>
            <pc:docMk/>
            <pc:sldMk cId="297730008" sldId="384"/>
            <ac:spMk id="375" creationId="{8E66AEEC-356A-4123-A0E3-6B03A66C41AA}"/>
          </ac:spMkLst>
        </pc:spChg>
        <pc:spChg chg="del">
          <ac:chgData name="Syphax Ait oubelli" userId="ecf726b1934da71b" providerId="LiveId" clId="{6A633F21-98A5-46F1-AF5C-7D6517485588}" dt="2021-08-29T13:15:01.723" v="57" actId="478"/>
          <ac:spMkLst>
            <pc:docMk/>
            <pc:sldMk cId="297730008" sldId="384"/>
            <ac:spMk id="376" creationId="{8CC338C4-282E-4999-83BD-CE66EF51C29E}"/>
          </ac:spMkLst>
        </pc:spChg>
        <pc:spChg chg="del">
          <ac:chgData name="Syphax Ait oubelli" userId="ecf726b1934da71b" providerId="LiveId" clId="{6A633F21-98A5-46F1-AF5C-7D6517485588}" dt="2021-08-29T13:15:01.723" v="57" actId="478"/>
          <ac:spMkLst>
            <pc:docMk/>
            <pc:sldMk cId="297730008" sldId="384"/>
            <ac:spMk id="377" creationId="{B12CA13A-91F0-4BC7-91FA-35649E9FE00B}"/>
          </ac:spMkLst>
        </pc:spChg>
        <pc:spChg chg="del">
          <ac:chgData name="Syphax Ait oubelli" userId="ecf726b1934da71b" providerId="LiveId" clId="{6A633F21-98A5-46F1-AF5C-7D6517485588}" dt="2021-08-29T13:15:01.723" v="57" actId="478"/>
          <ac:spMkLst>
            <pc:docMk/>
            <pc:sldMk cId="297730008" sldId="384"/>
            <ac:spMk id="378" creationId="{0D29C236-8D4F-470D-A30D-5D7C4580C1AF}"/>
          </ac:spMkLst>
        </pc:spChg>
        <pc:spChg chg="del">
          <ac:chgData name="Syphax Ait oubelli" userId="ecf726b1934da71b" providerId="LiveId" clId="{6A633F21-98A5-46F1-AF5C-7D6517485588}" dt="2021-08-29T13:15:01.723" v="57" actId="478"/>
          <ac:spMkLst>
            <pc:docMk/>
            <pc:sldMk cId="297730008" sldId="384"/>
            <ac:spMk id="379" creationId="{97F03019-FA9A-4420-B86C-A9239A95D105}"/>
          </ac:spMkLst>
        </pc:spChg>
        <pc:spChg chg="del">
          <ac:chgData name="Syphax Ait oubelli" userId="ecf726b1934da71b" providerId="LiveId" clId="{6A633F21-98A5-46F1-AF5C-7D6517485588}" dt="2021-08-29T13:15:01.723" v="57" actId="478"/>
          <ac:spMkLst>
            <pc:docMk/>
            <pc:sldMk cId="297730008" sldId="384"/>
            <ac:spMk id="380" creationId="{FB98E27C-08A1-474C-9366-FA435081D32B}"/>
          </ac:spMkLst>
        </pc:spChg>
        <pc:spChg chg="del">
          <ac:chgData name="Syphax Ait oubelli" userId="ecf726b1934da71b" providerId="LiveId" clId="{6A633F21-98A5-46F1-AF5C-7D6517485588}" dt="2021-08-29T13:15:01.723" v="57" actId="478"/>
          <ac:spMkLst>
            <pc:docMk/>
            <pc:sldMk cId="297730008" sldId="384"/>
            <ac:spMk id="381" creationId="{2CB3E66D-04AD-4730-BD72-EC5F2216204D}"/>
          </ac:spMkLst>
        </pc:spChg>
        <pc:spChg chg="del">
          <ac:chgData name="Syphax Ait oubelli" userId="ecf726b1934da71b" providerId="LiveId" clId="{6A633F21-98A5-46F1-AF5C-7D6517485588}" dt="2021-08-29T13:15:01.723" v="57" actId="478"/>
          <ac:spMkLst>
            <pc:docMk/>
            <pc:sldMk cId="297730008" sldId="384"/>
            <ac:spMk id="382" creationId="{8739F397-7054-4B1D-A68E-DF7BBC4A4391}"/>
          </ac:spMkLst>
        </pc:spChg>
        <pc:spChg chg="del">
          <ac:chgData name="Syphax Ait oubelli" userId="ecf726b1934da71b" providerId="LiveId" clId="{6A633F21-98A5-46F1-AF5C-7D6517485588}" dt="2021-08-29T13:15:01.723" v="57" actId="478"/>
          <ac:spMkLst>
            <pc:docMk/>
            <pc:sldMk cId="297730008" sldId="384"/>
            <ac:spMk id="383" creationId="{FDACA6D4-C7A2-4FEE-950B-60FA9CC32439}"/>
          </ac:spMkLst>
        </pc:spChg>
        <pc:spChg chg="del">
          <ac:chgData name="Syphax Ait oubelli" userId="ecf726b1934da71b" providerId="LiveId" clId="{6A633F21-98A5-46F1-AF5C-7D6517485588}" dt="2021-08-29T13:15:01.723" v="57" actId="478"/>
          <ac:spMkLst>
            <pc:docMk/>
            <pc:sldMk cId="297730008" sldId="384"/>
            <ac:spMk id="384" creationId="{4A8D2E0D-42DA-48BB-99AB-A8DBBB6FC005}"/>
          </ac:spMkLst>
        </pc:spChg>
        <pc:spChg chg="del">
          <ac:chgData name="Syphax Ait oubelli" userId="ecf726b1934da71b" providerId="LiveId" clId="{6A633F21-98A5-46F1-AF5C-7D6517485588}" dt="2021-08-29T13:15:01.723" v="57" actId="478"/>
          <ac:spMkLst>
            <pc:docMk/>
            <pc:sldMk cId="297730008" sldId="384"/>
            <ac:spMk id="385" creationId="{B16E9E77-D3BC-4411-BAA1-AD868E65C8D8}"/>
          </ac:spMkLst>
        </pc:spChg>
        <pc:spChg chg="del">
          <ac:chgData name="Syphax Ait oubelli" userId="ecf726b1934da71b" providerId="LiveId" clId="{6A633F21-98A5-46F1-AF5C-7D6517485588}" dt="2021-08-29T13:15:01.723" v="57" actId="478"/>
          <ac:spMkLst>
            <pc:docMk/>
            <pc:sldMk cId="297730008" sldId="384"/>
            <ac:spMk id="386" creationId="{FCF4ECBA-36F4-453D-A516-E571645F610D}"/>
          </ac:spMkLst>
        </pc:spChg>
        <pc:spChg chg="del">
          <ac:chgData name="Syphax Ait oubelli" userId="ecf726b1934da71b" providerId="LiveId" clId="{6A633F21-98A5-46F1-AF5C-7D6517485588}" dt="2021-08-29T13:15:01.723" v="57" actId="478"/>
          <ac:spMkLst>
            <pc:docMk/>
            <pc:sldMk cId="297730008" sldId="384"/>
            <ac:spMk id="387" creationId="{47EDBBF7-ECFC-449E-BB27-79C2AD460FDD}"/>
          </ac:spMkLst>
        </pc:spChg>
        <pc:spChg chg="del">
          <ac:chgData name="Syphax Ait oubelli" userId="ecf726b1934da71b" providerId="LiveId" clId="{6A633F21-98A5-46F1-AF5C-7D6517485588}" dt="2021-08-29T13:15:01.723" v="57" actId="478"/>
          <ac:spMkLst>
            <pc:docMk/>
            <pc:sldMk cId="297730008" sldId="384"/>
            <ac:spMk id="388" creationId="{8D88EB6C-2887-45BD-A88C-0EC14FE3C164}"/>
          </ac:spMkLst>
        </pc:spChg>
        <pc:spChg chg="del">
          <ac:chgData name="Syphax Ait oubelli" userId="ecf726b1934da71b" providerId="LiveId" clId="{6A633F21-98A5-46F1-AF5C-7D6517485588}" dt="2021-08-29T13:15:01.723" v="57" actId="478"/>
          <ac:spMkLst>
            <pc:docMk/>
            <pc:sldMk cId="297730008" sldId="384"/>
            <ac:spMk id="389" creationId="{31F2B290-EB22-4333-9EA2-7B4C219582AE}"/>
          </ac:spMkLst>
        </pc:spChg>
        <pc:spChg chg="del">
          <ac:chgData name="Syphax Ait oubelli" userId="ecf726b1934da71b" providerId="LiveId" clId="{6A633F21-98A5-46F1-AF5C-7D6517485588}" dt="2021-08-29T13:15:01.723" v="57" actId="478"/>
          <ac:spMkLst>
            <pc:docMk/>
            <pc:sldMk cId="297730008" sldId="384"/>
            <ac:spMk id="390" creationId="{A9C80450-1524-46CA-A186-3E5AAD9799C1}"/>
          </ac:spMkLst>
        </pc:spChg>
        <pc:spChg chg="del">
          <ac:chgData name="Syphax Ait oubelli" userId="ecf726b1934da71b" providerId="LiveId" clId="{6A633F21-98A5-46F1-AF5C-7D6517485588}" dt="2021-08-29T13:15:01.723" v="57" actId="478"/>
          <ac:spMkLst>
            <pc:docMk/>
            <pc:sldMk cId="297730008" sldId="384"/>
            <ac:spMk id="391" creationId="{DFAB3082-D32F-4E63-8656-3CB85ED3F4DB}"/>
          </ac:spMkLst>
        </pc:spChg>
        <pc:spChg chg="del">
          <ac:chgData name="Syphax Ait oubelli" userId="ecf726b1934da71b" providerId="LiveId" clId="{6A633F21-98A5-46F1-AF5C-7D6517485588}" dt="2021-08-29T13:15:01.723" v="57" actId="478"/>
          <ac:spMkLst>
            <pc:docMk/>
            <pc:sldMk cId="297730008" sldId="384"/>
            <ac:spMk id="392" creationId="{2FEF080E-BE34-4B34-A504-CB3F096CD9A5}"/>
          </ac:spMkLst>
        </pc:spChg>
        <pc:spChg chg="del">
          <ac:chgData name="Syphax Ait oubelli" userId="ecf726b1934da71b" providerId="LiveId" clId="{6A633F21-98A5-46F1-AF5C-7D6517485588}" dt="2021-08-29T13:15:01.723" v="57" actId="478"/>
          <ac:spMkLst>
            <pc:docMk/>
            <pc:sldMk cId="297730008" sldId="384"/>
            <ac:spMk id="393" creationId="{898EAC74-2148-4B50-9704-0FF763B8BE14}"/>
          </ac:spMkLst>
        </pc:spChg>
        <pc:spChg chg="del">
          <ac:chgData name="Syphax Ait oubelli" userId="ecf726b1934da71b" providerId="LiveId" clId="{6A633F21-98A5-46F1-AF5C-7D6517485588}" dt="2021-08-29T13:15:01.723" v="57" actId="478"/>
          <ac:spMkLst>
            <pc:docMk/>
            <pc:sldMk cId="297730008" sldId="384"/>
            <ac:spMk id="394" creationId="{9B1D5FA6-461C-43EB-9EA2-0278D35F3BBE}"/>
          </ac:spMkLst>
        </pc:spChg>
        <pc:spChg chg="del">
          <ac:chgData name="Syphax Ait oubelli" userId="ecf726b1934da71b" providerId="LiveId" clId="{6A633F21-98A5-46F1-AF5C-7D6517485588}" dt="2021-08-29T13:15:01.723" v="57" actId="478"/>
          <ac:spMkLst>
            <pc:docMk/>
            <pc:sldMk cId="297730008" sldId="384"/>
            <ac:spMk id="395" creationId="{0B8F4351-6D2D-430B-8288-1A5DD65F5F20}"/>
          </ac:spMkLst>
        </pc:spChg>
        <pc:spChg chg="del">
          <ac:chgData name="Syphax Ait oubelli" userId="ecf726b1934da71b" providerId="LiveId" clId="{6A633F21-98A5-46F1-AF5C-7D6517485588}" dt="2021-08-29T13:15:01.723" v="57" actId="478"/>
          <ac:spMkLst>
            <pc:docMk/>
            <pc:sldMk cId="297730008" sldId="384"/>
            <ac:spMk id="396" creationId="{AF954029-6F63-405D-A02C-93C2B9E0AA7E}"/>
          </ac:spMkLst>
        </pc:spChg>
        <pc:spChg chg="del">
          <ac:chgData name="Syphax Ait oubelli" userId="ecf726b1934da71b" providerId="LiveId" clId="{6A633F21-98A5-46F1-AF5C-7D6517485588}" dt="2021-08-29T13:15:01.723" v="57" actId="478"/>
          <ac:spMkLst>
            <pc:docMk/>
            <pc:sldMk cId="297730008" sldId="384"/>
            <ac:spMk id="397" creationId="{2C65661C-5F8A-46E1-ABC8-D496953107E9}"/>
          </ac:spMkLst>
        </pc:spChg>
        <pc:spChg chg="del">
          <ac:chgData name="Syphax Ait oubelli" userId="ecf726b1934da71b" providerId="LiveId" clId="{6A633F21-98A5-46F1-AF5C-7D6517485588}" dt="2021-08-29T13:15:01.723" v="57" actId="478"/>
          <ac:spMkLst>
            <pc:docMk/>
            <pc:sldMk cId="297730008" sldId="384"/>
            <ac:spMk id="398" creationId="{0C4CF501-AC34-4905-A07C-0B0100817908}"/>
          </ac:spMkLst>
        </pc:spChg>
        <pc:spChg chg="del">
          <ac:chgData name="Syphax Ait oubelli" userId="ecf726b1934da71b" providerId="LiveId" clId="{6A633F21-98A5-46F1-AF5C-7D6517485588}" dt="2021-08-29T13:15:01.723" v="57" actId="478"/>
          <ac:spMkLst>
            <pc:docMk/>
            <pc:sldMk cId="297730008" sldId="384"/>
            <ac:spMk id="399" creationId="{1BFDD54F-3644-4EE5-923C-9F95E0608DD8}"/>
          </ac:spMkLst>
        </pc:spChg>
        <pc:spChg chg="del">
          <ac:chgData name="Syphax Ait oubelli" userId="ecf726b1934da71b" providerId="LiveId" clId="{6A633F21-98A5-46F1-AF5C-7D6517485588}" dt="2021-08-29T13:15:01.723" v="57" actId="478"/>
          <ac:spMkLst>
            <pc:docMk/>
            <pc:sldMk cId="297730008" sldId="384"/>
            <ac:spMk id="400" creationId="{BB694C9B-645E-4E19-944F-D9AB4DD403BA}"/>
          </ac:spMkLst>
        </pc:spChg>
        <pc:spChg chg="del">
          <ac:chgData name="Syphax Ait oubelli" userId="ecf726b1934da71b" providerId="LiveId" clId="{6A633F21-98A5-46F1-AF5C-7D6517485588}" dt="2021-08-29T13:15:01.723" v="57" actId="478"/>
          <ac:spMkLst>
            <pc:docMk/>
            <pc:sldMk cId="297730008" sldId="384"/>
            <ac:spMk id="401" creationId="{022495DF-B984-4220-8760-9C36B485923C}"/>
          </ac:spMkLst>
        </pc:spChg>
        <pc:spChg chg="del">
          <ac:chgData name="Syphax Ait oubelli" userId="ecf726b1934da71b" providerId="LiveId" clId="{6A633F21-98A5-46F1-AF5C-7D6517485588}" dt="2021-08-29T13:15:01.723" v="57" actId="478"/>
          <ac:spMkLst>
            <pc:docMk/>
            <pc:sldMk cId="297730008" sldId="384"/>
            <ac:spMk id="402" creationId="{D27C0197-D61C-4E4D-B36C-C656889B6E62}"/>
          </ac:spMkLst>
        </pc:spChg>
        <pc:spChg chg="del">
          <ac:chgData name="Syphax Ait oubelli" userId="ecf726b1934da71b" providerId="LiveId" clId="{6A633F21-98A5-46F1-AF5C-7D6517485588}" dt="2021-08-29T13:15:01.723" v="57" actId="478"/>
          <ac:spMkLst>
            <pc:docMk/>
            <pc:sldMk cId="297730008" sldId="384"/>
            <ac:spMk id="404" creationId="{CAE50490-7338-4CF0-8752-32A5D8A50D77}"/>
          </ac:spMkLst>
        </pc:spChg>
        <pc:spChg chg="del">
          <ac:chgData name="Syphax Ait oubelli" userId="ecf726b1934da71b" providerId="LiveId" clId="{6A633F21-98A5-46F1-AF5C-7D6517485588}" dt="2021-08-29T13:15:01.723" v="57" actId="478"/>
          <ac:spMkLst>
            <pc:docMk/>
            <pc:sldMk cId="297730008" sldId="384"/>
            <ac:spMk id="405" creationId="{318BC71C-1455-44AA-A05F-00803A8EF99A}"/>
          </ac:spMkLst>
        </pc:spChg>
        <pc:spChg chg="del">
          <ac:chgData name="Syphax Ait oubelli" userId="ecf726b1934da71b" providerId="LiveId" clId="{6A633F21-98A5-46F1-AF5C-7D6517485588}" dt="2021-08-29T13:15:01.723" v="57" actId="478"/>
          <ac:spMkLst>
            <pc:docMk/>
            <pc:sldMk cId="297730008" sldId="384"/>
            <ac:spMk id="406" creationId="{01872020-5515-4D6A-A986-449F942325A1}"/>
          </ac:spMkLst>
        </pc:spChg>
        <pc:spChg chg="del">
          <ac:chgData name="Syphax Ait oubelli" userId="ecf726b1934da71b" providerId="LiveId" clId="{6A633F21-98A5-46F1-AF5C-7D6517485588}" dt="2021-08-29T13:15:01.723" v="57" actId="478"/>
          <ac:spMkLst>
            <pc:docMk/>
            <pc:sldMk cId="297730008" sldId="384"/>
            <ac:spMk id="407" creationId="{F244EED9-AB96-4193-B178-B562611F8088}"/>
          </ac:spMkLst>
        </pc:spChg>
        <pc:spChg chg="del">
          <ac:chgData name="Syphax Ait oubelli" userId="ecf726b1934da71b" providerId="LiveId" clId="{6A633F21-98A5-46F1-AF5C-7D6517485588}" dt="2021-08-29T13:15:01.723" v="57" actId="478"/>
          <ac:spMkLst>
            <pc:docMk/>
            <pc:sldMk cId="297730008" sldId="384"/>
            <ac:spMk id="408" creationId="{304C5E88-F06B-4BDF-9CFF-0235B472A5A1}"/>
          </ac:spMkLst>
        </pc:spChg>
        <pc:spChg chg="del">
          <ac:chgData name="Syphax Ait oubelli" userId="ecf726b1934da71b" providerId="LiveId" clId="{6A633F21-98A5-46F1-AF5C-7D6517485588}" dt="2021-08-29T13:15:01.723" v="57" actId="478"/>
          <ac:spMkLst>
            <pc:docMk/>
            <pc:sldMk cId="297730008" sldId="384"/>
            <ac:spMk id="409" creationId="{AF6D1C0C-815F-4530-B0AB-B634CA467BFB}"/>
          </ac:spMkLst>
        </pc:spChg>
        <pc:spChg chg="del">
          <ac:chgData name="Syphax Ait oubelli" userId="ecf726b1934da71b" providerId="LiveId" clId="{6A633F21-98A5-46F1-AF5C-7D6517485588}" dt="2021-08-29T13:15:01.723" v="57" actId="478"/>
          <ac:spMkLst>
            <pc:docMk/>
            <pc:sldMk cId="297730008" sldId="384"/>
            <ac:spMk id="410" creationId="{9A16A7F1-9863-4555-AB20-ADB9D2371FB9}"/>
          </ac:spMkLst>
        </pc:spChg>
        <pc:spChg chg="del">
          <ac:chgData name="Syphax Ait oubelli" userId="ecf726b1934da71b" providerId="LiveId" clId="{6A633F21-98A5-46F1-AF5C-7D6517485588}" dt="2021-08-29T13:15:01.723" v="57" actId="478"/>
          <ac:spMkLst>
            <pc:docMk/>
            <pc:sldMk cId="297730008" sldId="384"/>
            <ac:spMk id="411" creationId="{23CC748A-57CB-4951-AA71-8565BA21A5DA}"/>
          </ac:spMkLst>
        </pc:spChg>
        <pc:spChg chg="del">
          <ac:chgData name="Syphax Ait oubelli" userId="ecf726b1934da71b" providerId="LiveId" clId="{6A633F21-98A5-46F1-AF5C-7D6517485588}" dt="2021-08-29T13:15:01.723" v="57" actId="478"/>
          <ac:spMkLst>
            <pc:docMk/>
            <pc:sldMk cId="297730008" sldId="384"/>
            <ac:spMk id="412" creationId="{97103F85-C29A-4FD5-81E3-AA0EFEA7B916}"/>
          </ac:spMkLst>
        </pc:spChg>
        <pc:spChg chg="del">
          <ac:chgData name="Syphax Ait oubelli" userId="ecf726b1934da71b" providerId="LiveId" clId="{6A633F21-98A5-46F1-AF5C-7D6517485588}" dt="2021-08-29T13:15:01.723" v="57" actId="478"/>
          <ac:spMkLst>
            <pc:docMk/>
            <pc:sldMk cId="297730008" sldId="384"/>
            <ac:spMk id="413" creationId="{0F4BFB0C-3109-4A94-B709-BAF834D2AAD7}"/>
          </ac:spMkLst>
        </pc:spChg>
        <pc:spChg chg="del">
          <ac:chgData name="Syphax Ait oubelli" userId="ecf726b1934da71b" providerId="LiveId" clId="{6A633F21-98A5-46F1-AF5C-7D6517485588}" dt="2021-08-29T13:15:01.723" v="57" actId="478"/>
          <ac:spMkLst>
            <pc:docMk/>
            <pc:sldMk cId="297730008" sldId="384"/>
            <ac:spMk id="414" creationId="{0E1B22A2-748C-437A-9D11-D8F642BC4CCB}"/>
          </ac:spMkLst>
        </pc:spChg>
        <pc:spChg chg="del">
          <ac:chgData name="Syphax Ait oubelli" userId="ecf726b1934da71b" providerId="LiveId" clId="{6A633F21-98A5-46F1-AF5C-7D6517485588}" dt="2021-08-29T13:15:01.723" v="57" actId="478"/>
          <ac:spMkLst>
            <pc:docMk/>
            <pc:sldMk cId="297730008" sldId="384"/>
            <ac:spMk id="415" creationId="{ACDC3D7E-AD3E-44AE-83C1-7BACFA5BAD46}"/>
          </ac:spMkLst>
        </pc:spChg>
        <pc:spChg chg="del">
          <ac:chgData name="Syphax Ait oubelli" userId="ecf726b1934da71b" providerId="LiveId" clId="{6A633F21-98A5-46F1-AF5C-7D6517485588}" dt="2021-08-29T13:15:01.723" v="57" actId="478"/>
          <ac:spMkLst>
            <pc:docMk/>
            <pc:sldMk cId="297730008" sldId="384"/>
            <ac:spMk id="416" creationId="{782282B3-A6FE-4E7A-91FB-E623D3917033}"/>
          </ac:spMkLst>
        </pc:spChg>
        <pc:spChg chg="del">
          <ac:chgData name="Syphax Ait oubelli" userId="ecf726b1934da71b" providerId="LiveId" clId="{6A633F21-98A5-46F1-AF5C-7D6517485588}" dt="2021-08-29T13:15:01.723" v="57" actId="478"/>
          <ac:spMkLst>
            <pc:docMk/>
            <pc:sldMk cId="297730008" sldId="384"/>
            <ac:spMk id="417" creationId="{7460D71E-B160-4FD9-B52B-C5664835C8AF}"/>
          </ac:spMkLst>
        </pc:spChg>
        <pc:spChg chg="del">
          <ac:chgData name="Syphax Ait oubelli" userId="ecf726b1934da71b" providerId="LiveId" clId="{6A633F21-98A5-46F1-AF5C-7D6517485588}" dt="2021-08-29T13:15:01.723" v="57" actId="478"/>
          <ac:spMkLst>
            <pc:docMk/>
            <pc:sldMk cId="297730008" sldId="384"/>
            <ac:spMk id="418" creationId="{CC110445-5230-4A37-AA9E-D5B9562F372D}"/>
          </ac:spMkLst>
        </pc:spChg>
        <pc:spChg chg="del">
          <ac:chgData name="Syphax Ait oubelli" userId="ecf726b1934da71b" providerId="LiveId" clId="{6A633F21-98A5-46F1-AF5C-7D6517485588}" dt="2021-08-29T13:15:01.723" v="57" actId="478"/>
          <ac:spMkLst>
            <pc:docMk/>
            <pc:sldMk cId="297730008" sldId="384"/>
            <ac:spMk id="419" creationId="{E59D9288-03D6-4A1D-B615-121988CD2E99}"/>
          </ac:spMkLst>
        </pc:spChg>
        <pc:spChg chg="del">
          <ac:chgData name="Syphax Ait oubelli" userId="ecf726b1934da71b" providerId="LiveId" clId="{6A633F21-98A5-46F1-AF5C-7D6517485588}" dt="2021-08-29T13:15:01.723" v="57" actId="478"/>
          <ac:spMkLst>
            <pc:docMk/>
            <pc:sldMk cId="297730008" sldId="384"/>
            <ac:spMk id="420" creationId="{DB2A730D-5DDF-4C56-AEE1-DD21616B8864}"/>
          </ac:spMkLst>
        </pc:spChg>
        <pc:spChg chg="del">
          <ac:chgData name="Syphax Ait oubelli" userId="ecf726b1934da71b" providerId="LiveId" clId="{6A633F21-98A5-46F1-AF5C-7D6517485588}" dt="2021-08-29T13:15:01.723" v="57" actId="478"/>
          <ac:spMkLst>
            <pc:docMk/>
            <pc:sldMk cId="297730008" sldId="384"/>
            <ac:spMk id="421" creationId="{EA70B0AD-DAE9-4E4D-BA59-592ABA0416FF}"/>
          </ac:spMkLst>
        </pc:spChg>
        <pc:spChg chg="del">
          <ac:chgData name="Syphax Ait oubelli" userId="ecf726b1934da71b" providerId="LiveId" clId="{6A633F21-98A5-46F1-AF5C-7D6517485588}" dt="2021-08-29T13:15:01.723" v="57" actId="478"/>
          <ac:spMkLst>
            <pc:docMk/>
            <pc:sldMk cId="297730008" sldId="384"/>
            <ac:spMk id="422" creationId="{8286FFDB-624F-47AE-8D1F-D86F2917857B}"/>
          </ac:spMkLst>
        </pc:spChg>
        <pc:spChg chg="del">
          <ac:chgData name="Syphax Ait oubelli" userId="ecf726b1934da71b" providerId="LiveId" clId="{6A633F21-98A5-46F1-AF5C-7D6517485588}" dt="2021-08-29T13:15:01.723" v="57" actId="478"/>
          <ac:spMkLst>
            <pc:docMk/>
            <pc:sldMk cId="297730008" sldId="384"/>
            <ac:spMk id="423" creationId="{28E1C221-C267-40D4-AF7D-73D32D64F571}"/>
          </ac:spMkLst>
        </pc:spChg>
        <pc:spChg chg="del">
          <ac:chgData name="Syphax Ait oubelli" userId="ecf726b1934da71b" providerId="LiveId" clId="{6A633F21-98A5-46F1-AF5C-7D6517485588}" dt="2021-08-29T13:15:01.723" v="57" actId="478"/>
          <ac:spMkLst>
            <pc:docMk/>
            <pc:sldMk cId="297730008" sldId="384"/>
            <ac:spMk id="424" creationId="{A7DE5794-C081-4916-B424-CC064944AD82}"/>
          </ac:spMkLst>
        </pc:spChg>
        <pc:spChg chg="del">
          <ac:chgData name="Syphax Ait oubelli" userId="ecf726b1934da71b" providerId="LiveId" clId="{6A633F21-98A5-46F1-AF5C-7D6517485588}" dt="2021-08-29T13:15:01.723" v="57" actId="478"/>
          <ac:spMkLst>
            <pc:docMk/>
            <pc:sldMk cId="297730008" sldId="384"/>
            <ac:spMk id="425" creationId="{38F0F160-AFF4-4BD1-903E-4B4577148A92}"/>
          </ac:spMkLst>
        </pc:spChg>
        <pc:spChg chg="del">
          <ac:chgData name="Syphax Ait oubelli" userId="ecf726b1934da71b" providerId="LiveId" clId="{6A633F21-98A5-46F1-AF5C-7D6517485588}" dt="2021-08-29T13:15:01.723" v="57" actId="478"/>
          <ac:spMkLst>
            <pc:docMk/>
            <pc:sldMk cId="297730008" sldId="384"/>
            <ac:spMk id="426" creationId="{E2CCF1AE-A5B6-4597-BE3A-726EDE23224C}"/>
          </ac:spMkLst>
        </pc:spChg>
        <pc:spChg chg="del">
          <ac:chgData name="Syphax Ait oubelli" userId="ecf726b1934da71b" providerId="LiveId" clId="{6A633F21-98A5-46F1-AF5C-7D6517485588}" dt="2021-08-29T13:15:01.723" v="57" actId="478"/>
          <ac:spMkLst>
            <pc:docMk/>
            <pc:sldMk cId="297730008" sldId="384"/>
            <ac:spMk id="427" creationId="{F45BEE0A-4D5F-4111-ACC0-8CB7BEA6742C}"/>
          </ac:spMkLst>
        </pc:spChg>
        <pc:spChg chg="del">
          <ac:chgData name="Syphax Ait oubelli" userId="ecf726b1934da71b" providerId="LiveId" clId="{6A633F21-98A5-46F1-AF5C-7D6517485588}" dt="2021-08-29T13:15:01.723" v="57" actId="478"/>
          <ac:spMkLst>
            <pc:docMk/>
            <pc:sldMk cId="297730008" sldId="384"/>
            <ac:spMk id="428" creationId="{326665AE-221F-44AB-A432-DCFA0ECBE198}"/>
          </ac:spMkLst>
        </pc:spChg>
        <pc:spChg chg="del">
          <ac:chgData name="Syphax Ait oubelli" userId="ecf726b1934da71b" providerId="LiveId" clId="{6A633F21-98A5-46F1-AF5C-7D6517485588}" dt="2021-08-29T13:15:01.723" v="57" actId="478"/>
          <ac:spMkLst>
            <pc:docMk/>
            <pc:sldMk cId="297730008" sldId="384"/>
            <ac:spMk id="429" creationId="{14077392-00E8-45F7-99D9-6E058EF33D0F}"/>
          </ac:spMkLst>
        </pc:spChg>
        <pc:spChg chg="del">
          <ac:chgData name="Syphax Ait oubelli" userId="ecf726b1934da71b" providerId="LiveId" clId="{6A633F21-98A5-46F1-AF5C-7D6517485588}" dt="2021-08-29T13:15:01.723" v="57" actId="478"/>
          <ac:spMkLst>
            <pc:docMk/>
            <pc:sldMk cId="297730008" sldId="384"/>
            <ac:spMk id="430" creationId="{8D4B7EE9-2C88-4DE6-AAEC-2E27CA4546D8}"/>
          </ac:spMkLst>
        </pc:spChg>
        <pc:spChg chg="del">
          <ac:chgData name="Syphax Ait oubelli" userId="ecf726b1934da71b" providerId="LiveId" clId="{6A633F21-98A5-46F1-AF5C-7D6517485588}" dt="2021-08-29T13:15:01.723" v="57" actId="478"/>
          <ac:spMkLst>
            <pc:docMk/>
            <pc:sldMk cId="297730008" sldId="384"/>
            <ac:spMk id="431" creationId="{6D99F0F4-2290-4E49-843D-3B3248948C3E}"/>
          </ac:spMkLst>
        </pc:spChg>
        <pc:spChg chg="del">
          <ac:chgData name="Syphax Ait oubelli" userId="ecf726b1934da71b" providerId="LiveId" clId="{6A633F21-98A5-46F1-AF5C-7D6517485588}" dt="2021-08-29T13:15:01.723" v="57" actId="478"/>
          <ac:spMkLst>
            <pc:docMk/>
            <pc:sldMk cId="297730008" sldId="384"/>
            <ac:spMk id="432" creationId="{9DB0FCC2-0C15-44D3-9B8D-A22EFF5427FA}"/>
          </ac:spMkLst>
        </pc:spChg>
        <pc:spChg chg="del">
          <ac:chgData name="Syphax Ait oubelli" userId="ecf726b1934da71b" providerId="LiveId" clId="{6A633F21-98A5-46F1-AF5C-7D6517485588}" dt="2021-08-29T13:15:01.723" v="57" actId="478"/>
          <ac:spMkLst>
            <pc:docMk/>
            <pc:sldMk cId="297730008" sldId="384"/>
            <ac:spMk id="433" creationId="{C9F78341-CA9B-4159-B913-1899844689A6}"/>
          </ac:spMkLst>
        </pc:spChg>
        <pc:spChg chg="del">
          <ac:chgData name="Syphax Ait oubelli" userId="ecf726b1934da71b" providerId="LiveId" clId="{6A633F21-98A5-46F1-AF5C-7D6517485588}" dt="2021-08-29T13:15:01.723" v="57" actId="478"/>
          <ac:spMkLst>
            <pc:docMk/>
            <pc:sldMk cId="297730008" sldId="384"/>
            <ac:spMk id="434" creationId="{EA0EACD7-A8BA-423C-B808-9B17B5F692CB}"/>
          </ac:spMkLst>
        </pc:spChg>
        <pc:spChg chg="del">
          <ac:chgData name="Syphax Ait oubelli" userId="ecf726b1934da71b" providerId="LiveId" clId="{6A633F21-98A5-46F1-AF5C-7D6517485588}" dt="2021-08-29T13:15:01.723" v="57" actId="478"/>
          <ac:spMkLst>
            <pc:docMk/>
            <pc:sldMk cId="297730008" sldId="384"/>
            <ac:spMk id="435" creationId="{35E668E2-E019-4F0E-AB6E-015B766DFC2D}"/>
          </ac:spMkLst>
        </pc:spChg>
        <pc:spChg chg="del">
          <ac:chgData name="Syphax Ait oubelli" userId="ecf726b1934da71b" providerId="LiveId" clId="{6A633F21-98A5-46F1-AF5C-7D6517485588}" dt="2021-08-29T13:15:01.723" v="57" actId="478"/>
          <ac:spMkLst>
            <pc:docMk/>
            <pc:sldMk cId="297730008" sldId="384"/>
            <ac:spMk id="436" creationId="{E53014C8-871A-4891-ABE0-BB193118971E}"/>
          </ac:spMkLst>
        </pc:spChg>
        <pc:spChg chg="del">
          <ac:chgData name="Syphax Ait oubelli" userId="ecf726b1934da71b" providerId="LiveId" clId="{6A633F21-98A5-46F1-AF5C-7D6517485588}" dt="2021-08-29T13:15:01.723" v="57" actId="478"/>
          <ac:spMkLst>
            <pc:docMk/>
            <pc:sldMk cId="297730008" sldId="384"/>
            <ac:spMk id="437" creationId="{4BC7C39C-282A-440A-83AA-54797C1F9172}"/>
          </ac:spMkLst>
        </pc:spChg>
        <pc:spChg chg="del">
          <ac:chgData name="Syphax Ait oubelli" userId="ecf726b1934da71b" providerId="LiveId" clId="{6A633F21-98A5-46F1-AF5C-7D6517485588}" dt="2021-08-29T13:15:01.723" v="57" actId="478"/>
          <ac:spMkLst>
            <pc:docMk/>
            <pc:sldMk cId="297730008" sldId="384"/>
            <ac:spMk id="438" creationId="{1035B0BA-4D8E-4604-A473-AA1421A6B89F}"/>
          </ac:spMkLst>
        </pc:spChg>
        <pc:spChg chg="del">
          <ac:chgData name="Syphax Ait oubelli" userId="ecf726b1934da71b" providerId="LiveId" clId="{6A633F21-98A5-46F1-AF5C-7D6517485588}" dt="2021-08-29T13:15:01.723" v="57" actId="478"/>
          <ac:spMkLst>
            <pc:docMk/>
            <pc:sldMk cId="297730008" sldId="384"/>
            <ac:spMk id="439" creationId="{B021309F-B9D0-4829-96EA-AC0BA764FCC6}"/>
          </ac:spMkLst>
        </pc:spChg>
        <pc:spChg chg="del">
          <ac:chgData name="Syphax Ait oubelli" userId="ecf726b1934da71b" providerId="LiveId" clId="{6A633F21-98A5-46F1-AF5C-7D6517485588}" dt="2021-08-29T13:15:01.723" v="57" actId="478"/>
          <ac:spMkLst>
            <pc:docMk/>
            <pc:sldMk cId="297730008" sldId="384"/>
            <ac:spMk id="440" creationId="{0FCB2AEE-98EB-4C82-8001-1FFB687A891D}"/>
          </ac:spMkLst>
        </pc:spChg>
        <pc:spChg chg="del">
          <ac:chgData name="Syphax Ait oubelli" userId="ecf726b1934da71b" providerId="LiveId" clId="{6A633F21-98A5-46F1-AF5C-7D6517485588}" dt="2021-08-29T13:15:01.723" v="57" actId="478"/>
          <ac:spMkLst>
            <pc:docMk/>
            <pc:sldMk cId="297730008" sldId="384"/>
            <ac:spMk id="441" creationId="{C6A07841-C188-4AC3-B5D4-1625BB98AB6D}"/>
          </ac:spMkLst>
        </pc:spChg>
        <pc:spChg chg="del">
          <ac:chgData name="Syphax Ait oubelli" userId="ecf726b1934da71b" providerId="LiveId" clId="{6A633F21-98A5-46F1-AF5C-7D6517485588}" dt="2021-08-29T13:15:01.723" v="57" actId="478"/>
          <ac:spMkLst>
            <pc:docMk/>
            <pc:sldMk cId="297730008" sldId="384"/>
            <ac:spMk id="442" creationId="{CD590228-7C88-412F-9F1E-0A191D77025A}"/>
          </ac:spMkLst>
        </pc:spChg>
        <pc:spChg chg="del">
          <ac:chgData name="Syphax Ait oubelli" userId="ecf726b1934da71b" providerId="LiveId" clId="{6A633F21-98A5-46F1-AF5C-7D6517485588}" dt="2021-08-29T13:15:01.723" v="57" actId="478"/>
          <ac:spMkLst>
            <pc:docMk/>
            <pc:sldMk cId="297730008" sldId="384"/>
            <ac:spMk id="443" creationId="{77AA8665-96F5-4202-A31F-C619A35EA236}"/>
          </ac:spMkLst>
        </pc:spChg>
        <pc:spChg chg="del">
          <ac:chgData name="Syphax Ait oubelli" userId="ecf726b1934da71b" providerId="LiveId" clId="{6A633F21-98A5-46F1-AF5C-7D6517485588}" dt="2021-08-29T13:15:01.723" v="57" actId="478"/>
          <ac:spMkLst>
            <pc:docMk/>
            <pc:sldMk cId="297730008" sldId="384"/>
            <ac:spMk id="444" creationId="{989F1C6B-2CBE-4CE0-8151-95183AE52E15}"/>
          </ac:spMkLst>
        </pc:spChg>
        <pc:spChg chg="del">
          <ac:chgData name="Syphax Ait oubelli" userId="ecf726b1934da71b" providerId="LiveId" clId="{6A633F21-98A5-46F1-AF5C-7D6517485588}" dt="2021-08-29T13:15:01.723" v="57" actId="478"/>
          <ac:spMkLst>
            <pc:docMk/>
            <pc:sldMk cId="297730008" sldId="384"/>
            <ac:spMk id="445" creationId="{13CF7DD8-325A-4D73-BA0F-C75A39D4846C}"/>
          </ac:spMkLst>
        </pc:spChg>
        <pc:spChg chg="del">
          <ac:chgData name="Syphax Ait oubelli" userId="ecf726b1934da71b" providerId="LiveId" clId="{6A633F21-98A5-46F1-AF5C-7D6517485588}" dt="2021-08-29T13:15:01.723" v="57" actId="478"/>
          <ac:spMkLst>
            <pc:docMk/>
            <pc:sldMk cId="297730008" sldId="384"/>
            <ac:spMk id="446" creationId="{6CBA3B4C-613D-40BE-ACEA-379A1ABFE029}"/>
          </ac:spMkLst>
        </pc:spChg>
        <pc:spChg chg="del">
          <ac:chgData name="Syphax Ait oubelli" userId="ecf726b1934da71b" providerId="LiveId" clId="{6A633F21-98A5-46F1-AF5C-7D6517485588}" dt="2021-08-29T13:15:01.723" v="57" actId="478"/>
          <ac:spMkLst>
            <pc:docMk/>
            <pc:sldMk cId="297730008" sldId="384"/>
            <ac:spMk id="447" creationId="{3C27A853-5C54-446F-80AF-7473DA628BC1}"/>
          </ac:spMkLst>
        </pc:spChg>
        <pc:spChg chg="del">
          <ac:chgData name="Syphax Ait oubelli" userId="ecf726b1934da71b" providerId="LiveId" clId="{6A633F21-98A5-46F1-AF5C-7D6517485588}" dt="2021-08-29T13:15:01.723" v="57" actId="478"/>
          <ac:spMkLst>
            <pc:docMk/>
            <pc:sldMk cId="297730008" sldId="384"/>
            <ac:spMk id="448" creationId="{5948E3E4-FFCC-4735-88E4-9F32EBC403A6}"/>
          </ac:spMkLst>
        </pc:spChg>
        <pc:spChg chg="del">
          <ac:chgData name="Syphax Ait oubelli" userId="ecf726b1934da71b" providerId="LiveId" clId="{6A633F21-98A5-46F1-AF5C-7D6517485588}" dt="2021-08-29T13:15:01.723" v="57" actId="478"/>
          <ac:spMkLst>
            <pc:docMk/>
            <pc:sldMk cId="297730008" sldId="384"/>
            <ac:spMk id="449" creationId="{966C494B-D2DE-4015-B56E-571299ECF0AC}"/>
          </ac:spMkLst>
        </pc:spChg>
        <pc:spChg chg="del">
          <ac:chgData name="Syphax Ait oubelli" userId="ecf726b1934da71b" providerId="LiveId" clId="{6A633F21-98A5-46F1-AF5C-7D6517485588}" dt="2021-08-29T13:15:01.723" v="57" actId="478"/>
          <ac:spMkLst>
            <pc:docMk/>
            <pc:sldMk cId="297730008" sldId="384"/>
            <ac:spMk id="450" creationId="{B55EFF47-EEC8-49EC-BF6A-E01F94B136F6}"/>
          </ac:spMkLst>
        </pc:spChg>
        <pc:spChg chg="del">
          <ac:chgData name="Syphax Ait oubelli" userId="ecf726b1934da71b" providerId="LiveId" clId="{6A633F21-98A5-46F1-AF5C-7D6517485588}" dt="2021-08-29T13:15:01.723" v="57" actId="478"/>
          <ac:spMkLst>
            <pc:docMk/>
            <pc:sldMk cId="297730008" sldId="384"/>
            <ac:spMk id="451" creationId="{3538D5BE-6124-4678-8362-7F8C32B1C985}"/>
          </ac:spMkLst>
        </pc:spChg>
        <pc:spChg chg="del">
          <ac:chgData name="Syphax Ait oubelli" userId="ecf726b1934da71b" providerId="LiveId" clId="{6A633F21-98A5-46F1-AF5C-7D6517485588}" dt="2021-08-29T13:15:01.723" v="57" actId="478"/>
          <ac:spMkLst>
            <pc:docMk/>
            <pc:sldMk cId="297730008" sldId="384"/>
            <ac:spMk id="452" creationId="{008CCB1C-8023-4349-8063-24B330793DC3}"/>
          </ac:spMkLst>
        </pc:spChg>
        <pc:spChg chg="del">
          <ac:chgData name="Syphax Ait oubelli" userId="ecf726b1934da71b" providerId="LiveId" clId="{6A633F21-98A5-46F1-AF5C-7D6517485588}" dt="2021-08-29T13:15:01.723" v="57" actId="478"/>
          <ac:spMkLst>
            <pc:docMk/>
            <pc:sldMk cId="297730008" sldId="384"/>
            <ac:spMk id="453" creationId="{4A051D94-061F-4F18-9696-8747EA962332}"/>
          </ac:spMkLst>
        </pc:spChg>
        <pc:spChg chg="del">
          <ac:chgData name="Syphax Ait oubelli" userId="ecf726b1934da71b" providerId="LiveId" clId="{6A633F21-98A5-46F1-AF5C-7D6517485588}" dt="2021-08-29T13:15:01.723" v="57" actId="478"/>
          <ac:spMkLst>
            <pc:docMk/>
            <pc:sldMk cId="297730008" sldId="384"/>
            <ac:spMk id="454" creationId="{53C172D4-34C0-4890-B2B8-2D45BF7CBED4}"/>
          </ac:spMkLst>
        </pc:spChg>
        <pc:spChg chg="del">
          <ac:chgData name="Syphax Ait oubelli" userId="ecf726b1934da71b" providerId="LiveId" clId="{6A633F21-98A5-46F1-AF5C-7D6517485588}" dt="2021-08-29T13:15:01.723" v="57" actId="478"/>
          <ac:spMkLst>
            <pc:docMk/>
            <pc:sldMk cId="297730008" sldId="384"/>
            <ac:spMk id="455" creationId="{EBED4708-77CA-4B8D-84FD-F80DE3EA2534}"/>
          </ac:spMkLst>
        </pc:spChg>
        <pc:spChg chg="del">
          <ac:chgData name="Syphax Ait oubelli" userId="ecf726b1934da71b" providerId="LiveId" clId="{6A633F21-98A5-46F1-AF5C-7D6517485588}" dt="2021-08-29T13:15:01.723" v="57" actId="478"/>
          <ac:spMkLst>
            <pc:docMk/>
            <pc:sldMk cId="297730008" sldId="384"/>
            <ac:spMk id="456" creationId="{F275F365-F3F5-4B51-9F77-F960878D16E1}"/>
          </ac:spMkLst>
        </pc:spChg>
        <pc:spChg chg="del">
          <ac:chgData name="Syphax Ait oubelli" userId="ecf726b1934da71b" providerId="LiveId" clId="{6A633F21-98A5-46F1-AF5C-7D6517485588}" dt="2021-08-29T13:15:01.723" v="57" actId="478"/>
          <ac:spMkLst>
            <pc:docMk/>
            <pc:sldMk cId="297730008" sldId="384"/>
            <ac:spMk id="457" creationId="{832BA0FB-4995-4AA7-9043-0D1BAA665517}"/>
          </ac:spMkLst>
        </pc:spChg>
        <pc:spChg chg="del">
          <ac:chgData name="Syphax Ait oubelli" userId="ecf726b1934da71b" providerId="LiveId" clId="{6A633F21-98A5-46F1-AF5C-7D6517485588}" dt="2021-08-29T13:15:01.723" v="57" actId="478"/>
          <ac:spMkLst>
            <pc:docMk/>
            <pc:sldMk cId="297730008" sldId="384"/>
            <ac:spMk id="458" creationId="{B7F39E4A-5364-4071-A1D0-4F3B5C2B3ED5}"/>
          </ac:spMkLst>
        </pc:spChg>
        <pc:spChg chg="del">
          <ac:chgData name="Syphax Ait oubelli" userId="ecf726b1934da71b" providerId="LiveId" clId="{6A633F21-98A5-46F1-AF5C-7D6517485588}" dt="2021-08-29T13:15:01.723" v="57" actId="478"/>
          <ac:spMkLst>
            <pc:docMk/>
            <pc:sldMk cId="297730008" sldId="384"/>
            <ac:spMk id="460" creationId="{F4776516-9BA5-4CF5-ABBC-4ACCCC9C6AF5}"/>
          </ac:spMkLst>
        </pc:spChg>
        <pc:spChg chg="del">
          <ac:chgData name="Syphax Ait oubelli" userId="ecf726b1934da71b" providerId="LiveId" clId="{6A633F21-98A5-46F1-AF5C-7D6517485588}" dt="2021-08-29T13:15:01.723" v="57" actId="478"/>
          <ac:spMkLst>
            <pc:docMk/>
            <pc:sldMk cId="297730008" sldId="384"/>
            <ac:spMk id="461" creationId="{2AA77337-C557-4587-B546-5EC00526DB02}"/>
          </ac:spMkLst>
        </pc:spChg>
        <pc:spChg chg="del">
          <ac:chgData name="Syphax Ait oubelli" userId="ecf726b1934da71b" providerId="LiveId" clId="{6A633F21-98A5-46F1-AF5C-7D6517485588}" dt="2021-08-29T13:15:01.723" v="57" actId="478"/>
          <ac:spMkLst>
            <pc:docMk/>
            <pc:sldMk cId="297730008" sldId="384"/>
            <ac:spMk id="462" creationId="{9D2CE94F-549F-450D-B12A-3F44F56FAF2C}"/>
          </ac:spMkLst>
        </pc:spChg>
        <pc:spChg chg="del">
          <ac:chgData name="Syphax Ait oubelli" userId="ecf726b1934da71b" providerId="LiveId" clId="{6A633F21-98A5-46F1-AF5C-7D6517485588}" dt="2021-08-29T13:15:01.723" v="57" actId="478"/>
          <ac:spMkLst>
            <pc:docMk/>
            <pc:sldMk cId="297730008" sldId="384"/>
            <ac:spMk id="463" creationId="{9A9ACADA-41DF-4EB9-80DF-38010EE20396}"/>
          </ac:spMkLst>
        </pc:spChg>
        <pc:spChg chg="del">
          <ac:chgData name="Syphax Ait oubelli" userId="ecf726b1934da71b" providerId="LiveId" clId="{6A633F21-98A5-46F1-AF5C-7D6517485588}" dt="2021-08-29T13:15:01.723" v="57" actId="478"/>
          <ac:spMkLst>
            <pc:docMk/>
            <pc:sldMk cId="297730008" sldId="384"/>
            <ac:spMk id="464" creationId="{0AEC4F6F-D4C8-4A45-A787-6AADF65B9CEE}"/>
          </ac:spMkLst>
        </pc:spChg>
        <pc:spChg chg="del">
          <ac:chgData name="Syphax Ait oubelli" userId="ecf726b1934da71b" providerId="LiveId" clId="{6A633F21-98A5-46F1-AF5C-7D6517485588}" dt="2021-08-29T13:15:01.723" v="57" actId="478"/>
          <ac:spMkLst>
            <pc:docMk/>
            <pc:sldMk cId="297730008" sldId="384"/>
            <ac:spMk id="465" creationId="{F548B41C-0EDD-4D9C-A36B-6535251D8E2A}"/>
          </ac:spMkLst>
        </pc:spChg>
        <pc:spChg chg="del">
          <ac:chgData name="Syphax Ait oubelli" userId="ecf726b1934da71b" providerId="LiveId" clId="{6A633F21-98A5-46F1-AF5C-7D6517485588}" dt="2021-08-29T13:15:01.723" v="57" actId="478"/>
          <ac:spMkLst>
            <pc:docMk/>
            <pc:sldMk cId="297730008" sldId="384"/>
            <ac:spMk id="466" creationId="{41569805-7928-4A8C-85A2-8E23577F37D8}"/>
          </ac:spMkLst>
        </pc:spChg>
        <pc:spChg chg="del">
          <ac:chgData name="Syphax Ait oubelli" userId="ecf726b1934da71b" providerId="LiveId" clId="{6A633F21-98A5-46F1-AF5C-7D6517485588}" dt="2021-08-29T13:15:01.723" v="57" actId="478"/>
          <ac:spMkLst>
            <pc:docMk/>
            <pc:sldMk cId="297730008" sldId="384"/>
            <ac:spMk id="467" creationId="{66BBE1AF-7FFD-40CE-B2CA-FEF0FD864C5C}"/>
          </ac:spMkLst>
        </pc:spChg>
        <pc:spChg chg="del">
          <ac:chgData name="Syphax Ait oubelli" userId="ecf726b1934da71b" providerId="LiveId" clId="{6A633F21-98A5-46F1-AF5C-7D6517485588}" dt="2021-08-29T13:15:01.723" v="57" actId="478"/>
          <ac:spMkLst>
            <pc:docMk/>
            <pc:sldMk cId="297730008" sldId="384"/>
            <ac:spMk id="468" creationId="{8FCA6348-33E5-4EFB-91FA-8AC37BB5B1C7}"/>
          </ac:spMkLst>
        </pc:spChg>
        <pc:spChg chg="del">
          <ac:chgData name="Syphax Ait oubelli" userId="ecf726b1934da71b" providerId="LiveId" clId="{6A633F21-98A5-46F1-AF5C-7D6517485588}" dt="2021-08-29T13:15:01.723" v="57" actId="478"/>
          <ac:spMkLst>
            <pc:docMk/>
            <pc:sldMk cId="297730008" sldId="384"/>
            <ac:spMk id="469" creationId="{06A3FC37-2944-41D5-9E08-12DA5D8E663F}"/>
          </ac:spMkLst>
        </pc:spChg>
        <pc:spChg chg="del">
          <ac:chgData name="Syphax Ait oubelli" userId="ecf726b1934da71b" providerId="LiveId" clId="{6A633F21-98A5-46F1-AF5C-7D6517485588}" dt="2021-08-29T13:15:01.723" v="57" actId="478"/>
          <ac:spMkLst>
            <pc:docMk/>
            <pc:sldMk cId="297730008" sldId="384"/>
            <ac:spMk id="470" creationId="{39AB2D7C-34F5-4DAE-8AD7-0CBAE8273555}"/>
          </ac:spMkLst>
        </pc:spChg>
        <pc:spChg chg="del">
          <ac:chgData name="Syphax Ait oubelli" userId="ecf726b1934da71b" providerId="LiveId" clId="{6A633F21-98A5-46F1-AF5C-7D6517485588}" dt="2021-08-29T13:15:01.723" v="57" actId="478"/>
          <ac:spMkLst>
            <pc:docMk/>
            <pc:sldMk cId="297730008" sldId="384"/>
            <ac:spMk id="471" creationId="{70000995-0E80-4D4F-8FE8-6FC54BFDD837}"/>
          </ac:spMkLst>
        </pc:spChg>
        <pc:spChg chg="del">
          <ac:chgData name="Syphax Ait oubelli" userId="ecf726b1934da71b" providerId="LiveId" clId="{6A633F21-98A5-46F1-AF5C-7D6517485588}" dt="2021-08-29T13:15:01.723" v="57" actId="478"/>
          <ac:spMkLst>
            <pc:docMk/>
            <pc:sldMk cId="297730008" sldId="384"/>
            <ac:spMk id="472" creationId="{CBFD3342-C413-49E0-8452-32B3B6638DBA}"/>
          </ac:spMkLst>
        </pc:spChg>
        <pc:spChg chg="del">
          <ac:chgData name="Syphax Ait oubelli" userId="ecf726b1934da71b" providerId="LiveId" clId="{6A633F21-98A5-46F1-AF5C-7D6517485588}" dt="2021-08-29T13:15:01.723" v="57" actId="478"/>
          <ac:spMkLst>
            <pc:docMk/>
            <pc:sldMk cId="297730008" sldId="384"/>
            <ac:spMk id="473" creationId="{DCC1BF21-C6CB-4CF4-B341-FF9169ACBF94}"/>
          </ac:spMkLst>
        </pc:spChg>
        <pc:spChg chg="del">
          <ac:chgData name="Syphax Ait oubelli" userId="ecf726b1934da71b" providerId="LiveId" clId="{6A633F21-98A5-46F1-AF5C-7D6517485588}" dt="2021-08-29T13:15:01.723" v="57" actId="478"/>
          <ac:spMkLst>
            <pc:docMk/>
            <pc:sldMk cId="297730008" sldId="384"/>
            <ac:spMk id="474" creationId="{73495AE3-B1BD-47B1-8B18-84BDDA6A72E4}"/>
          </ac:spMkLst>
        </pc:spChg>
        <pc:spChg chg="del">
          <ac:chgData name="Syphax Ait oubelli" userId="ecf726b1934da71b" providerId="LiveId" clId="{6A633F21-98A5-46F1-AF5C-7D6517485588}" dt="2021-08-29T13:15:01.723" v="57" actId="478"/>
          <ac:spMkLst>
            <pc:docMk/>
            <pc:sldMk cId="297730008" sldId="384"/>
            <ac:spMk id="475" creationId="{719ADC05-D0BE-476A-AD72-B38E37FB4640}"/>
          </ac:spMkLst>
        </pc:spChg>
        <pc:spChg chg="del">
          <ac:chgData name="Syphax Ait oubelli" userId="ecf726b1934da71b" providerId="LiveId" clId="{6A633F21-98A5-46F1-AF5C-7D6517485588}" dt="2021-08-29T13:15:01.723" v="57" actId="478"/>
          <ac:spMkLst>
            <pc:docMk/>
            <pc:sldMk cId="297730008" sldId="384"/>
            <ac:spMk id="476" creationId="{C8955A65-D256-47BB-945B-931F406AC2D7}"/>
          </ac:spMkLst>
        </pc:spChg>
        <pc:spChg chg="del">
          <ac:chgData name="Syphax Ait oubelli" userId="ecf726b1934da71b" providerId="LiveId" clId="{6A633F21-98A5-46F1-AF5C-7D6517485588}" dt="2021-08-29T13:15:01.723" v="57" actId="478"/>
          <ac:spMkLst>
            <pc:docMk/>
            <pc:sldMk cId="297730008" sldId="384"/>
            <ac:spMk id="477" creationId="{5A2298B3-7DCA-440C-95C2-1770F1CADFFF}"/>
          </ac:spMkLst>
        </pc:spChg>
        <pc:spChg chg="del">
          <ac:chgData name="Syphax Ait oubelli" userId="ecf726b1934da71b" providerId="LiveId" clId="{6A633F21-98A5-46F1-AF5C-7D6517485588}" dt="2021-08-29T13:15:01.723" v="57" actId="478"/>
          <ac:spMkLst>
            <pc:docMk/>
            <pc:sldMk cId="297730008" sldId="384"/>
            <ac:spMk id="478" creationId="{91693207-5B54-4138-9BFE-A15904C984F3}"/>
          </ac:spMkLst>
        </pc:spChg>
        <pc:spChg chg="del">
          <ac:chgData name="Syphax Ait oubelli" userId="ecf726b1934da71b" providerId="LiveId" clId="{6A633F21-98A5-46F1-AF5C-7D6517485588}" dt="2021-08-29T13:15:01.723" v="57" actId="478"/>
          <ac:spMkLst>
            <pc:docMk/>
            <pc:sldMk cId="297730008" sldId="384"/>
            <ac:spMk id="479" creationId="{19EEBB21-E42D-46A1-99A7-92763E0E2DC6}"/>
          </ac:spMkLst>
        </pc:spChg>
        <pc:spChg chg="del">
          <ac:chgData name="Syphax Ait oubelli" userId="ecf726b1934da71b" providerId="LiveId" clId="{6A633F21-98A5-46F1-AF5C-7D6517485588}" dt="2021-08-29T13:15:01.723" v="57" actId="478"/>
          <ac:spMkLst>
            <pc:docMk/>
            <pc:sldMk cId="297730008" sldId="384"/>
            <ac:spMk id="480" creationId="{3A3B4C7C-50B8-4D8A-8C3F-267BBA23099E}"/>
          </ac:spMkLst>
        </pc:spChg>
        <pc:spChg chg="del">
          <ac:chgData name="Syphax Ait oubelli" userId="ecf726b1934da71b" providerId="LiveId" clId="{6A633F21-98A5-46F1-AF5C-7D6517485588}" dt="2021-08-29T13:15:01.723" v="57" actId="478"/>
          <ac:spMkLst>
            <pc:docMk/>
            <pc:sldMk cId="297730008" sldId="384"/>
            <ac:spMk id="481" creationId="{A0019871-F08F-4A9F-A8DD-2A013EF1FFE5}"/>
          </ac:spMkLst>
        </pc:spChg>
        <pc:spChg chg="del">
          <ac:chgData name="Syphax Ait oubelli" userId="ecf726b1934da71b" providerId="LiveId" clId="{6A633F21-98A5-46F1-AF5C-7D6517485588}" dt="2021-08-29T13:15:01.723" v="57" actId="478"/>
          <ac:spMkLst>
            <pc:docMk/>
            <pc:sldMk cId="297730008" sldId="384"/>
            <ac:spMk id="482" creationId="{7785753D-3672-4024-A3D4-BE9FF83B9FAE}"/>
          </ac:spMkLst>
        </pc:spChg>
        <pc:spChg chg="del">
          <ac:chgData name="Syphax Ait oubelli" userId="ecf726b1934da71b" providerId="LiveId" clId="{6A633F21-98A5-46F1-AF5C-7D6517485588}" dt="2021-08-29T13:15:01.723" v="57" actId="478"/>
          <ac:spMkLst>
            <pc:docMk/>
            <pc:sldMk cId="297730008" sldId="384"/>
            <ac:spMk id="483" creationId="{C9B00498-39C0-4C0B-BD91-A0523B316B72}"/>
          </ac:spMkLst>
        </pc:spChg>
        <pc:spChg chg="del">
          <ac:chgData name="Syphax Ait oubelli" userId="ecf726b1934da71b" providerId="LiveId" clId="{6A633F21-98A5-46F1-AF5C-7D6517485588}" dt="2021-08-29T13:15:01.723" v="57" actId="478"/>
          <ac:spMkLst>
            <pc:docMk/>
            <pc:sldMk cId="297730008" sldId="384"/>
            <ac:spMk id="484" creationId="{73AF7381-6A6B-4D81-90C6-21C39F0148FD}"/>
          </ac:spMkLst>
        </pc:spChg>
        <pc:spChg chg="del">
          <ac:chgData name="Syphax Ait oubelli" userId="ecf726b1934da71b" providerId="LiveId" clId="{6A633F21-98A5-46F1-AF5C-7D6517485588}" dt="2021-08-29T13:15:01.723" v="57" actId="478"/>
          <ac:spMkLst>
            <pc:docMk/>
            <pc:sldMk cId="297730008" sldId="384"/>
            <ac:spMk id="485" creationId="{1BF37AC1-4793-42AF-A031-CEF81EC75333}"/>
          </ac:spMkLst>
        </pc:spChg>
        <pc:spChg chg="del">
          <ac:chgData name="Syphax Ait oubelli" userId="ecf726b1934da71b" providerId="LiveId" clId="{6A633F21-98A5-46F1-AF5C-7D6517485588}" dt="2021-08-29T13:15:01.723" v="57" actId="478"/>
          <ac:spMkLst>
            <pc:docMk/>
            <pc:sldMk cId="297730008" sldId="384"/>
            <ac:spMk id="486" creationId="{3C2F4993-39A2-4639-B5D1-DB7BBFCF7DB9}"/>
          </ac:spMkLst>
        </pc:spChg>
        <pc:spChg chg="del">
          <ac:chgData name="Syphax Ait oubelli" userId="ecf726b1934da71b" providerId="LiveId" clId="{6A633F21-98A5-46F1-AF5C-7D6517485588}" dt="2021-08-29T13:15:01.723" v="57" actId="478"/>
          <ac:spMkLst>
            <pc:docMk/>
            <pc:sldMk cId="297730008" sldId="384"/>
            <ac:spMk id="487" creationId="{4F2210E9-5D93-463F-B134-86CE25CE4FF1}"/>
          </ac:spMkLst>
        </pc:spChg>
        <pc:spChg chg="del">
          <ac:chgData name="Syphax Ait oubelli" userId="ecf726b1934da71b" providerId="LiveId" clId="{6A633F21-98A5-46F1-AF5C-7D6517485588}" dt="2021-08-29T13:15:01.723" v="57" actId="478"/>
          <ac:spMkLst>
            <pc:docMk/>
            <pc:sldMk cId="297730008" sldId="384"/>
            <ac:spMk id="488" creationId="{0F0226AF-E73A-4D1C-AA2F-9052FD0AD59F}"/>
          </ac:spMkLst>
        </pc:spChg>
        <pc:spChg chg="del">
          <ac:chgData name="Syphax Ait oubelli" userId="ecf726b1934da71b" providerId="LiveId" clId="{6A633F21-98A5-46F1-AF5C-7D6517485588}" dt="2021-08-29T13:15:01.723" v="57" actId="478"/>
          <ac:spMkLst>
            <pc:docMk/>
            <pc:sldMk cId="297730008" sldId="384"/>
            <ac:spMk id="489" creationId="{7056905F-F740-487A-8C89-C580C0F10E8E}"/>
          </ac:spMkLst>
        </pc:spChg>
        <pc:spChg chg="del">
          <ac:chgData name="Syphax Ait oubelli" userId="ecf726b1934da71b" providerId="LiveId" clId="{6A633F21-98A5-46F1-AF5C-7D6517485588}" dt="2021-08-29T13:15:01.723" v="57" actId="478"/>
          <ac:spMkLst>
            <pc:docMk/>
            <pc:sldMk cId="297730008" sldId="384"/>
            <ac:spMk id="490" creationId="{9ED55673-47AF-4C7E-BA6A-C673D0758426}"/>
          </ac:spMkLst>
        </pc:spChg>
        <pc:spChg chg="del">
          <ac:chgData name="Syphax Ait oubelli" userId="ecf726b1934da71b" providerId="LiveId" clId="{6A633F21-98A5-46F1-AF5C-7D6517485588}" dt="2021-08-29T13:15:01.723" v="57" actId="478"/>
          <ac:spMkLst>
            <pc:docMk/>
            <pc:sldMk cId="297730008" sldId="384"/>
            <ac:spMk id="491" creationId="{BBA88DA4-5194-4C44-A2BC-0A543A5FC5F8}"/>
          </ac:spMkLst>
        </pc:spChg>
        <pc:spChg chg="del">
          <ac:chgData name="Syphax Ait oubelli" userId="ecf726b1934da71b" providerId="LiveId" clId="{6A633F21-98A5-46F1-AF5C-7D6517485588}" dt="2021-08-29T13:15:01.723" v="57" actId="478"/>
          <ac:spMkLst>
            <pc:docMk/>
            <pc:sldMk cId="297730008" sldId="384"/>
            <ac:spMk id="492" creationId="{9FF7ABFE-EEAF-4966-B24A-111A7D5036A3}"/>
          </ac:spMkLst>
        </pc:spChg>
        <pc:spChg chg="del">
          <ac:chgData name="Syphax Ait oubelli" userId="ecf726b1934da71b" providerId="LiveId" clId="{6A633F21-98A5-46F1-AF5C-7D6517485588}" dt="2021-08-29T13:15:01.723" v="57" actId="478"/>
          <ac:spMkLst>
            <pc:docMk/>
            <pc:sldMk cId="297730008" sldId="384"/>
            <ac:spMk id="493" creationId="{84939E7B-F5C7-426A-B5AE-A71A3C143E51}"/>
          </ac:spMkLst>
        </pc:spChg>
        <pc:spChg chg="del">
          <ac:chgData name="Syphax Ait oubelli" userId="ecf726b1934da71b" providerId="LiveId" clId="{6A633F21-98A5-46F1-AF5C-7D6517485588}" dt="2021-08-29T13:15:01.723" v="57" actId="478"/>
          <ac:spMkLst>
            <pc:docMk/>
            <pc:sldMk cId="297730008" sldId="384"/>
            <ac:spMk id="494" creationId="{ABE72635-F137-4C26-B7DF-A0F252DF710A}"/>
          </ac:spMkLst>
        </pc:spChg>
        <pc:spChg chg="del">
          <ac:chgData name="Syphax Ait oubelli" userId="ecf726b1934da71b" providerId="LiveId" clId="{6A633F21-98A5-46F1-AF5C-7D6517485588}" dt="2021-08-29T13:15:01.723" v="57" actId="478"/>
          <ac:spMkLst>
            <pc:docMk/>
            <pc:sldMk cId="297730008" sldId="384"/>
            <ac:spMk id="495" creationId="{B0DCD569-39C7-40D9-A539-FE71908729FB}"/>
          </ac:spMkLst>
        </pc:spChg>
        <pc:spChg chg="del">
          <ac:chgData name="Syphax Ait oubelli" userId="ecf726b1934da71b" providerId="LiveId" clId="{6A633F21-98A5-46F1-AF5C-7D6517485588}" dt="2021-08-29T13:15:01.723" v="57" actId="478"/>
          <ac:spMkLst>
            <pc:docMk/>
            <pc:sldMk cId="297730008" sldId="384"/>
            <ac:spMk id="496" creationId="{A96BF3FD-704F-45AD-8FC9-D50243C016D6}"/>
          </ac:spMkLst>
        </pc:spChg>
        <pc:spChg chg="del">
          <ac:chgData name="Syphax Ait oubelli" userId="ecf726b1934da71b" providerId="LiveId" clId="{6A633F21-98A5-46F1-AF5C-7D6517485588}" dt="2021-08-29T13:15:01.723" v="57" actId="478"/>
          <ac:spMkLst>
            <pc:docMk/>
            <pc:sldMk cId="297730008" sldId="384"/>
            <ac:spMk id="497" creationId="{DB0FA604-C9F5-4E03-A53C-2FC07572B3D4}"/>
          </ac:spMkLst>
        </pc:spChg>
        <pc:spChg chg="del">
          <ac:chgData name="Syphax Ait oubelli" userId="ecf726b1934da71b" providerId="LiveId" clId="{6A633F21-98A5-46F1-AF5C-7D6517485588}" dt="2021-08-29T13:15:01.723" v="57" actId="478"/>
          <ac:spMkLst>
            <pc:docMk/>
            <pc:sldMk cId="297730008" sldId="384"/>
            <ac:spMk id="498" creationId="{90AA7ECA-494F-4970-8B6D-AD6AB2BA988E}"/>
          </ac:spMkLst>
        </pc:spChg>
        <pc:spChg chg="del">
          <ac:chgData name="Syphax Ait oubelli" userId="ecf726b1934da71b" providerId="LiveId" clId="{6A633F21-98A5-46F1-AF5C-7D6517485588}" dt="2021-08-29T13:15:01.723" v="57" actId="478"/>
          <ac:spMkLst>
            <pc:docMk/>
            <pc:sldMk cId="297730008" sldId="384"/>
            <ac:spMk id="499" creationId="{F78B4DD8-E66F-4834-B381-C2CD8898A075}"/>
          </ac:spMkLst>
        </pc:spChg>
        <pc:spChg chg="del">
          <ac:chgData name="Syphax Ait oubelli" userId="ecf726b1934da71b" providerId="LiveId" clId="{6A633F21-98A5-46F1-AF5C-7D6517485588}" dt="2021-08-29T13:15:01.723" v="57" actId="478"/>
          <ac:spMkLst>
            <pc:docMk/>
            <pc:sldMk cId="297730008" sldId="384"/>
            <ac:spMk id="500" creationId="{BE7E3771-9397-42EE-B1E6-A78404C3D6EF}"/>
          </ac:spMkLst>
        </pc:spChg>
        <pc:spChg chg="del">
          <ac:chgData name="Syphax Ait oubelli" userId="ecf726b1934da71b" providerId="LiveId" clId="{6A633F21-98A5-46F1-AF5C-7D6517485588}" dt="2021-08-29T13:15:01.723" v="57" actId="478"/>
          <ac:spMkLst>
            <pc:docMk/>
            <pc:sldMk cId="297730008" sldId="384"/>
            <ac:spMk id="501" creationId="{3776EC00-8603-4F9C-839D-C3E08D9A99B7}"/>
          </ac:spMkLst>
        </pc:spChg>
        <pc:spChg chg="del">
          <ac:chgData name="Syphax Ait oubelli" userId="ecf726b1934da71b" providerId="LiveId" clId="{6A633F21-98A5-46F1-AF5C-7D6517485588}" dt="2021-08-29T13:15:01.723" v="57" actId="478"/>
          <ac:spMkLst>
            <pc:docMk/>
            <pc:sldMk cId="297730008" sldId="384"/>
            <ac:spMk id="502" creationId="{6210F00D-B839-44DB-A26C-96901E14F853}"/>
          </ac:spMkLst>
        </pc:spChg>
        <pc:spChg chg="del">
          <ac:chgData name="Syphax Ait oubelli" userId="ecf726b1934da71b" providerId="LiveId" clId="{6A633F21-98A5-46F1-AF5C-7D6517485588}" dt="2021-08-29T13:15:01.723" v="57" actId="478"/>
          <ac:spMkLst>
            <pc:docMk/>
            <pc:sldMk cId="297730008" sldId="384"/>
            <ac:spMk id="503" creationId="{26DDF8C9-6BF7-49F0-95D4-8734F344D3BF}"/>
          </ac:spMkLst>
        </pc:spChg>
        <pc:spChg chg="del">
          <ac:chgData name="Syphax Ait oubelli" userId="ecf726b1934da71b" providerId="LiveId" clId="{6A633F21-98A5-46F1-AF5C-7D6517485588}" dt="2021-08-29T13:15:01.723" v="57" actId="478"/>
          <ac:spMkLst>
            <pc:docMk/>
            <pc:sldMk cId="297730008" sldId="384"/>
            <ac:spMk id="504" creationId="{B0E73DB6-A0A9-4E7B-8325-3CC73E537D6C}"/>
          </ac:spMkLst>
        </pc:spChg>
        <pc:spChg chg="del">
          <ac:chgData name="Syphax Ait oubelli" userId="ecf726b1934da71b" providerId="LiveId" clId="{6A633F21-98A5-46F1-AF5C-7D6517485588}" dt="2021-08-29T13:15:01.723" v="57" actId="478"/>
          <ac:spMkLst>
            <pc:docMk/>
            <pc:sldMk cId="297730008" sldId="384"/>
            <ac:spMk id="505" creationId="{20723D77-E98C-464B-9DE0-36BDE0F7391D}"/>
          </ac:spMkLst>
        </pc:spChg>
        <pc:spChg chg="del">
          <ac:chgData name="Syphax Ait oubelli" userId="ecf726b1934da71b" providerId="LiveId" clId="{6A633F21-98A5-46F1-AF5C-7D6517485588}" dt="2021-08-29T13:15:01.723" v="57" actId="478"/>
          <ac:spMkLst>
            <pc:docMk/>
            <pc:sldMk cId="297730008" sldId="384"/>
            <ac:spMk id="506" creationId="{E5471D26-76CC-4A08-870E-FEC344449FC2}"/>
          </ac:spMkLst>
        </pc:spChg>
        <pc:spChg chg="del">
          <ac:chgData name="Syphax Ait oubelli" userId="ecf726b1934da71b" providerId="LiveId" clId="{6A633F21-98A5-46F1-AF5C-7D6517485588}" dt="2021-08-29T13:15:01.723" v="57" actId="478"/>
          <ac:spMkLst>
            <pc:docMk/>
            <pc:sldMk cId="297730008" sldId="384"/>
            <ac:spMk id="507" creationId="{126B4A29-D310-4350-AA22-4FC5492ED485}"/>
          </ac:spMkLst>
        </pc:spChg>
        <pc:spChg chg="del">
          <ac:chgData name="Syphax Ait oubelli" userId="ecf726b1934da71b" providerId="LiveId" clId="{6A633F21-98A5-46F1-AF5C-7D6517485588}" dt="2021-08-29T13:15:01.723" v="57" actId="478"/>
          <ac:spMkLst>
            <pc:docMk/>
            <pc:sldMk cId="297730008" sldId="384"/>
            <ac:spMk id="508" creationId="{442F3099-4894-4CDC-B5FC-18D9BC4B4C3D}"/>
          </ac:spMkLst>
        </pc:spChg>
        <pc:spChg chg="del">
          <ac:chgData name="Syphax Ait oubelli" userId="ecf726b1934da71b" providerId="LiveId" clId="{6A633F21-98A5-46F1-AF5C-7D6517485588}" dt="2021-08-29T13:15:01.723" v="57" actId="478"/>
          <ac:spMkLst>
            <pc:docMk/>
            <pc:sldMk cId="297730008" sldId="384"/>
            <ac:spMk id="509" creationId="{F2437FCF-8BF3-479A-BB09-C5687584F94E}"/>
          </ac:spMkLst>
        </pc:spChg>
        <pc:spChg chg="del">
          <ac:chgData name="Syphax Ait oubelli" userId="ecf726b1934da71b" providerId="LiveId" clId="{6A633F21-98A5-46F1-AF5C-7D6517485588}" dt="2021-08-29T13:15:01.723" v="57" actId="478"/>
          <ac:spMkLst>
            <pc:docMk/>
            <pc:sldMk cId="297730008" sldId="384"/>
            <ac:spMk id="510" creationId="{46F19FF7-EE6D-450E-AC66-0EFA57557BDD}"/>
          </ac:spMkLst>
        </pc:spChg>
        <pc:spChg chg="del">
          <ac:chgData name="Syphax Ait oubelli" userId="ecf726b1934da71b" providerId="LiveId" clId="{6A633F21-98A5-46F1-AF5C-7D6517485588}" dt="2021-08-29T13:15:01.723" v="57" actId="478"/>
          <ac:spMkLst>
            <pc:docMk/>
            <pc:sldMk cId="297730008" sldId="384"/>
            <ac:spMk id="511" creationId="{FBD8F305-D76E-4733-A2B1-5BF4FF0B4A70}"/>
          </ac:spMkLst>
        </pc:spChg>
        <pc:spChg chg="del">
          <ac:chgData name="Syphax Ait oubelli" userId="ecf726b1934da71b" providerId="LiveId" clId="{6A633F21-98A5-46F1-AF5C-7D6517485588}" dt="2021-08-29T13:15:01.723" v="57" actId="478"/>
          <ac:spMkLst>
            <pc:docMk/>
            <pc:sldMk cId="297730008" sldId="384"/>
            <ac:spMk id="512" creationId="{85413CDA-636E-4A3D-A92A-88963C7D1607}"/>
          </ac:spMkLst>
        </pc:spChg>
        <pc:spChg chg="del">
          <ac:chgData name="Syphax Ait oubelli" userId="ecf726b1934da71b" providerId="LiveId" clId="{6A633F21-98A5-46F1-AF5C-7D6517485588}" dt="2021-08-29T13:15:01.723" v="57" actId="478"/>
          <ac:spMkLst>
            <pc:docMk/>
            <pc:sldMk cId="297730008" sldId="384"/>
            <ac:spMk id="513" creationId="{AFB415D4-87FD-4693-A35D-CFFF64E4DD21}"/>
          </ac:spMkLst>
        </pc:spChg>
        <pc:spChg chg="del">
          <ac:chgData name="Syphax Ait oubelli" userId="ecf726b1934da71b" providerId="LiveId" clId="{6A633F21-98A5-46F1-AF5C-7D6517485588}" dt="2021-08-29T13:15:01.723" v="57" actId="478"/>
          <ac:spMkLst>
            <pc:docMk/>
            <pc:sldMk cId="297730008" sldId="384"/>
            <ac:spMk id="514" creationId="{E348FCA2-FE04-4095-ACAE-E83CD863A217}"/>
          </ac:spMkLst>
        </pc:spChg>
        <pc:spChg chg="del">
          <ac:chgData name="Syphax Ait oubelli" userId="ecf726b1934da71b" providerId="LiveId" clId="{6A633F21-98A5-46F1-AF5C-7D6517485588}" dt="2021-08-29T13:15:01.723" v="57" actId="478"/>
          <ac:spMkLst>
            <pc:docMk/>
            <pc:sldMk cId="297730008" sldId="384"/>
            <ac:spMk id="516" creationId="{2886C928-12BE-46A5-B069-2E9800065460}"/>
          </ac:spMkLst>
        </pc:spChg>
        <pc:spChg chg="del">
          <ac:chgData name="Syphax Ait oubelli" userId="ecf726b1934da71b" providerId="LiveId" clId="{6A633F21-98A5-46F1-AF5C-7D6517485588}" dt="2021-08-29T13:15:01.723" v="57" actId="478"/>
          <ac:spMkLst>
            <pc:docMk/>
            <pc:sldMk cId="297730008" sldId="384"/>
            <ac:spMk id="517" creationId="{70961EE7-6693-4FB7-9D7C-E57F84EB7883}"/>
          </ac:spMkLst>
        </pc:spChg>
        <pc:spChg chg="del">
          <ac:chgData name="Syphax Ait oubelli" userId="ecf726b1934da71b" providerId="LiveId" clId="{6A633F21-98A5-46F1-AF5C-7D6517485588}" dt="2021-08-29T13:15:01.723" v="57" actId="478"/>
          <ac:spMkLst>
            <pc:docMk/>
            <pc:sldMk cId="297730008" sldId="384"/>
            <ac:spMk id="518" creationId="{640966B6-31BC-4688-B1DC-5BB8BEE1234D}"/>
          </ac:spMkLst>
        </pc:spChg>
        <pc:spChg chg="del">
          <ac:chgData name="Syphax Ait oubelli" userId="ecf726b1934da71b" providerId="LiveId" clId="{6A633F21-98A5-46F1-AF5C-7D6517485588}" dt="2021-08-29T13:15:01.723" v="57" actId="478"/>
          <ac:spMkLst>
            <pc:docMk/>
            <pc:sldMk cId="297730008" sldId="384"/>
            <ac:spMk id="519" creationId="{AE6101D9-B385-4CA5-BADD-745B1257DAF1}"/>
          </ac:spMkLst>
        </pc:spChg>
        <pc:spChg chg="del">
          <ac:chgData name="Syphax Ait oubelli" userId="ecf726b1934da71b" providerId="LiveId" clId="{6A633F21-98A5-46F1-AF5C-7D6517485588}" dt="2021-08-29T13:15:01.723" v="57" actId="478"/>
          <ac:spMkLst>
            <pc:docMk/>
            <pc:sldMk cId="297730008" sldId="384"/>
            <ac:spMk id="520" creationId="{E53D9150-3A10-4BAE-8266-346D54D270D8}"/>
          </ac:spMkLst>
        </pc:spChg>
        <pc:spChg chg="del">
          <ac:chgData name="Syphax Ait oubelli" userId="ecf726b1934da71b" providerId="LiveId" clId="{6A633F21-98A5-46F1-AF5C-7D6517485588}" dt="2021-08-29T13:15:01.723" v="57" actId="478"/>
          <ac:spMkLst>
            <pc:docMk/>
            <pc:sldMk cId="297730008" sldId="384"/>
            <ac:spMk id="521" creationId="{72937EAA-FC74-4607-A458-8CB4417118D1}"/>
          </ac:spMkLst>
        </pc:spChg>
        <pc:spChg chg="del">
          <ac:chgData name="Syphax Ait oubelli" userId="ecf726b1934da71b" providerId="LiveId" clId="{6A633F21-98A5-46F1-AF5C-7D6517485588}" dt="2021-08-29T13:15:01.723" v="57" actId="478"/>
          <ac:spMkLst>
            <pc:docMk/>
            <pc:sldMk cId="297730008" sldId="384"/>
            <ac:spMk id="522" creationId="{4F1D5333-775D-41AC-9F21-85A9FEA85AEC}"/>
          </ac:spMkLst>
        </pc:spChg>
        <pc:spChg chg="del">
          <ac:chgData name="Syphax Ait oubelli" userId="ecf726b1934da71b" providerId="LiveId" clId="{6A633F21-98A5-46F1-AF5C-7D6517485588}" dt="2021-08-29T13:15:01.723" v="57" actId="478"/>
          <ac:spMkLst>
            <pc:docMk/>
            <pc:sldMk cId="297730008" sldId="384"/>
            <ac:spMk id="523" creationId="{4D7ECDF1-DD66-4FE7-80E3-74B7CC2EBFB8}"/>
          </ac:spMkLst>
        </pc:spChg>
        <pc:spChg chg="del">
          <ac:chgData name="Syphax Ait oubelli" userId="ecf726b1934da71b" providerId="LiveId" clId="{6A633F21-98A5-46F1-AF5C-7D6517485588}" dt="2021-08-29T13:15:01.723" v="57" actId="478"/>
          <ac:spMkLst>
            <pc:docMk/>
            <pc:sldMk cId="297730008" sldId="384"/>
            <ac:spMk id="524" creationId="{C221BDBA-7C55-4D0E-8DCF-287A010B03E8}"/>
          </ac:spMkLst>
        </pc:spChg>
        <pc:spChg chg="del">
          <ac:chgData name="Syphax Ait oubelli" userId="ecf726b1934da71b" providerId="LiveId" clId="{6A633F21-98A5-46F1-AF5C-7D6517485588}" dt="2021-08-29T13:15:01.723" v="57" actId="478"/>
          <ac:spMkLst>
            <pc:docMk/>
            <pc:sldMk cId="297730008" sldId="384"/>
            <ac:spMk id="525" creationId="{26A96815-7277-4874-BF34-F303551F2DB9}"/>
          </ac:spMkLst>
        </pc:spChg>
        <pc:spChg chg="del">
          <ac:chgData name="Syphax Ait oubelli" userId="ecf726b1934da71b" providerId="LiveId" clId="{6A633F21-98A5-46F1-AF5C-7D6517485588}" dt="2021-08-29T13:15:01.723" v="57" actId="478"/>
          <ac:spMkLst>
            <pc:docMk/>
            <pc:sldMk cId="297730008" sldId="384"/>
            <ac:spMk id="526" creationId="{4185FA9A-A552-43DB-8518-DFB66EDB8FF3}"/>
          </ac:spMkLst>
        </pc:spChg>
        <pc:spChg chg="del">
          <ac:chgData name="Syphax Ait oubelli" userId="ecf726b1934da71b" providerId="LiveId" clId="{6A633F21-98A5-46F1-AF5C-7D6517485588}" dt="2021-08-29T13:15:01.723" v="57" actId="478"/>
          <ac:spMkLst>
            <pc:docMk/>
            <pc:sldMk cId="297730008" sldId="384"/>
            <ac:spMk id="527" creationId="{C9449CEF-CDD1-478C-A558-C3606F49E286}"/>
          </ac:spMkLst>
        </pc:spChg>
        <pc:spChg chg="del">
          <ac:chgData name="Syphax Ait oubelli" userId="ecf726b1934da71b" providerId="LiveId" clId="{6A633F21-98A5-46F1-AF5C-7D6517485588}" dt="2021-08-29T13:15:01.723" v="57" actId="478"/>
          <ac:spMkLst>
            <pc:docMk/>
            <pc:sldMk cId="297730008" sldId="384"/>
            <ac:spMk id="528" creationId="{35C89628-37A1-4515-808F-8191FAB73006}"/>
          </ac:spMkLst>
        </pc:spChg>
        <pc:spChg chg="del">
          <ac:chgData name="Syphax Ait oubelli" userId="ecf726b1934da71b" providerId="LiveId" clId="{6A633F21-98A5-46F1-AF5C-7D6517485588}" dt="2021-08-29T13:15:01.723" v="57" actId="478"/>
          <ac:spMkLst>
            <pc:docMk/>
            <pc:sldMk cId="297730008" sldId="384"/>
            <ac:spMk id="529" creationId="{3F542AAC-3CFB-4FDE-9C18-3645EE25BD0D}"/>
          </ac:spMkLst>
        </pc:spChg>
        <pc:spChg chg="del">
          <ac:chgData name="Syphax Ait oubelli" userId="ecf726b1934da71b" providerId="LiveId" clId="{6A633F21-98A5-46F1-AF5C-7D6517485588}" dt="2021-08-29T13:15:01.723" v="57" actId="478"/>
          <ac:spMkLst>
            <pc:docMk/>
            <pc:sldMk cId="297730008" sldId="384"/>
            <ac:spMk id="530" creationId="{74E3E9C3-1FFC-4F94-B9FA-CF2A60F58FFE}"/>
          </ac:spMkLst>
        </pc:spChg>
        <pc:spChg chg="del">
          <ac:chgData name="Syphax Ait oubelli" userId="ecf726b1934da71b" providerId="LiveId" clId="{6A633F21-98A5-46F1-AF5C-7D6517485588}" dt="2021-08-29T13:15:01.723" v="57" actId="478"/>
          <ac:spMkLst>
            <pc:docMk/>
            <pc:sldMk cId="297730008" sldId="384"/>
            <ac:spMk id="531" creationId="{DACE5F45-097D-443F-9D79-D865EE5006F0}"/>
          </ac:spMkLst>
        </pc:spChg>
        <pc:spChg chg="del">
          <ac:chgData name="Syphax Ait oubelli" userId="ecf726b1934da71b" providerId="LiveId" clId="{6A633F21-98A5-46F1-AF5C-7D6517485588}" dt="2021-08-29T13:15:01.723" v="57" actId="478"/>
          <ac:spMkLst>
            <pc:docMk/>
            <pc:sldMk cId="297730008" sldId="384"/>
            <ac:spMk id="532" creationId="{E53B85C6-E44A-49A8-BABF-F9107A8D32F4}"/>
          </ac:spMkLst>
        </pc:spChg>
        <pc:spChg chg="del">
          <ac:chgData name="Syphax Ait oubelli" userId="ecf726b1934da71b" providerId="LiveId" clId="{6A633F21-98A5-46F1-AF5C-7D6517485588}" dt="2021-08-29T13:15:01.723" v="57" actId="478"/>
          <ac:spMkLst>
            <pc:docMk/>
            <pc:sldMk cId="297730008" sldId="384"/>
            <ac:spMk id="533" creationId="{9DEA24C2-07C4-4686-99E8-1341053F2FE6}"/>
          </ac:spMkLst>
        </pc:spChg>
        <pc:spChg chg="del">
          <ac:chgData name="Syphax Ait oubelli" userId="ecf726b1934da71b" providerId="LiveId" clId="{6A633F21-98A5-46F1-AF5C-7D6517485588}" dt="2021-08-29T13:15:01.723" v="57" actId="478"/>
          <ac:spMkLst>
            <pc:docMk/>
            <pc:sldMk cId="297730008" sldId="384"/>
            <ac:spMk id="534" creationId="{8EF7E330-1548-438D-B096-4FCDF98ED38D}"/>
          </ac:spMkLst>
        </pc:spChg>
        <pc:spChg chg="del">
          <ac:chgData name="Syphax Ait oubelli" userId="ecf726b1934da71b" providerId="LiveId" clId="{6A633F21-98A5-46F1-AF5C-7D6517485588}" dt="2021-08-29T13:15:01.723" v="57" actId="478"/>
          <ac:spMkLst>
            <pc:docMk/>
            <pc:sldMk cId="297730008" sldId="384"/>
            <ac:spMk id="535" creationId="{105D8079-609D-4C4C-9058-99B7FCAD1931}"/>
          </ac:spMkLst>
        </pc:spChg>
        <pc:spChg chg="del">
          <ac:chgData name="Syphax Ait oubelli" userId="ecf726b1934da71b" providerId="LiveId" clId="{6A633F21-98A5-46F1-AF5C-7D6517485588}" dt="2021-08-29T13:15:01.723" v="57" actId="478"/>
          <ac:spMkLst>
            <pc:docMk/>
            <pc:sldMk cId="297730008" sldId="384"/>
            <ac:spMk id="536" creationId="{E6F7F042-4434-495C-9097-9B5261B00965}"/>
          </ac:spMkLst>
        </pc:spChg>
        <pc:spChg chg="del">
          <ac:chgData name="Syphax Ait oubelli" userId="ecf726b1934da71b" providerId="LiveId" clId="{6A633F21-98A5-46F1-AF5C-7D6517485588}" dt="2021-08-29T13:15:01.723" v="57" actId="478"/>
          <ac:spMkLst>
            <pc:docMk/>
            <pc:sldMk cId="297730008" sldId="384"/>
            <ac:spMk id="537" creationId="{420C66DE-ED82-4154-BAB8-72490DBA9523}"/>
          </ac:spMkLst>
        </pc:spChg>
        <pc:spChg chg="del">
          <ac:chgData name="Syphax Ait oubelli" userId="ecf726b1934da71b" providerId="LiveId" clId="{6A633F21-98A5-46F1-AF5C-7D6517485588}" dt="2021-08-29T13:15:01.723" v="57" actId="478"/>
          <ac:spMkLst>
            <pc:docMk/>
            <pc:sldMk cId="297730008" sldId="384"/>
            <ac:spMk id="538" creationId="{6ED5A95E-E6F2-4531-923A-30082FCC4B5D}"/>
          </ac:spMkLst>
        </pc:spChg>
        <pc:spChg chg="del">
          <ac:chgData name="Syphax Ait oubelli" userId="ecf726b1934da71b" providerId="LiveId" clId="{6A633F21-98A5-46F1-AF5C-7D6517485588}" dt="2021-08-29T13:15:01.723" v="57" actId="478"/>
          <ac:spMkLst>
            <pc:docMk/>
            <pc:sldMk cId="297730008" sldId="384"/>
            <ac:spMk id="539" creationId="{D58A75D2-896B-4A35-97CA-52417E0938FE}"/>
          </ac:spMkLst>
        </pc:spChg>
        <pc:spChg chg="del">
          <ac:chgData name="Syphax Ait oubelli" userId="ecf726b1934da71b" providerId="LiveId" clId="{6A633F21-98A5-46F1-AF5C-7D6517485588}" dt="2021-08-29T13:15:01.723" v="57" actId="478"/>
          <ac:spMkLst>
            <pc:docMk/>
            <pc:sldMk cId="297730008" sldId="384"/>
            <ac:spMk id="540" creationId="{CBA9188F-5549-4087-9D3A-E8E2685BF71E}"/>
          </ac:spMkLst>
        </pc:spChg>
        <pc:spChg chg="del">
          <ac:chgData name="Syphax Ait oubelli" userId="ecf726b1934da71b" providerId="LiveId" clId="{6A633F21-98A5-46F1-AF5C-7D6517485588}" dt="2021-08-29T13:15:01.723" v="57" actId="478"/>
          <ac:spMkLst>
            <pc:docMk/>
            <pc:sldMk cId="297730008" sldId="384"/>
            <ac:spMk id="541" creationId="{2E07F388-CE5E-40DF-A355-38F1490A7D94}"/>
          </ac:spMkLst>
        </pc:spChg>
        <pc:spChg chg="del">
          <ac:chgData name="Syphax Ait oubelli" userId="ecf726b1934da71b" providerId="LiveId" clId="{6A633F21-98A5-46F1-AF5C-7D6517485588}" dt="2021-08-29T13:15:01.723" v="57" actId="478"/>
          <ac:spMkLst>
            <pc:docMk/>
            <pc:sldMk cId="297730008" sldId="384"/>
            <ac:spMk id="542" creationId="{4A461B61-85E3-412A-9187-C00B92E1497E}"/>
          </ac:spMkLst>
        </pc:spChg>
        <pc:spChg chg="del">
          <ac:chgData name="Syphax Ait oubelli" userId="ecf726b1934da71b" providerId="LiveId" clId="{6A633F21-98A5-46F1-AF5C-7D6517485588}" dt="2021-08-29T13:15:01.723" v="57" actId="478"/>
          <ac:spMkLst>
            <pc:docMk/>
            <pc:sldMk cId="297730008" sldId="384"/>
            <ac:spMk id="543" creationId="{CFB947BD-28FB-4818-B75E-11C7AD6CE9DA}"/>
          </ac:spMkLst>
        </pc:spChg>
        <pc:spChg chg="del">
          <ac:chgData name="Syphax Ait oubelli" userId="ecf726b1934da71b" providerId="LiveId" clId="{6A633F21-98A5-46F1-AF5C-7D6517485588}" dt="2021-08-29T13:15:01.723" v="57" actId="478"/>
          <ac:spMkLst>
            <pc:docMk/>
            <pc:sldMk cId="297730008" sldId="384"/>
            <ac:spMk id="544" creationId="{93FE182A-0DEA-4C3D-8BEF-6AB5B71C2039}"/>
          </ac:spMkLst>
        </pc:spChg>
        <pc:spChg chg="del">
          <ac:chgData name="Syphax Ait oubelli" userId="ecf726b1934da71b" providerId="LiveId" clId="{6A633F21-98A5-46F1-AF5C-7D6517485588}" dt="2021-08-29T13:15:01.723" v="57" actId="478"/>
          <ac:spMkLst>
            <pc:docMk/>
            <pc:sldMk cId="297730008" sldId="384"/>
            <ac:spMk id="545" creationId="{3A4FF87A-722A-46B5-828E-879E693AA640}"/>
          </ac:spMkLst>
        </pc:spChg>
        <pc:spChg chg="del">
          <ac:chgData name="Syphax Ait oubelli" userId="ecf726b1934da71b" providerId="LiveId" clId="{6A633F21-98A5-46F1-AF5C-7D6517485588}" dt="2021-08-29T13:15:01.723" v="57" actId="478"/>
          <ac:spMkLst>
            <pc:docMk/>
            <pc:sldMk cId="297730008" sldId="384"/>
            <ac:spMk id="546" creationId="{2D1AD8C6-7D8E-4FFD-B359-288A49F0530F}"/>
          </ac:spMkLst>
        </pc:spChg>
        <pc:spChg chg="del">
          <ac:chgData name="Syphax Ait oubelli" userId="ecf726b1934da71b" providerId="LiveId" clId="{6A633F21-98A5-46F1-AF5C-7D6517485588}" dt="2021-08-29T13:15:01.723" v="57" actId="478"/>
          <ac:spMkLst>
            <pc:docMk/>
            <pc:sldMk cId="297730008" sldId="384"/>
            <ac:spMk id="547" creationId="{8FFF2708-1AE8-4829-97BE-46C3F8A4D2ED}"/>
          </ac:spMkLst>
        </pc:spChg>
        <pc:spChg chg="del">
          <ac:chgData name="Syphax Ait oubelli" userId="ecf726b1934da71b" providerId="LiveId" clId="{6A633F21-98A5-46F1-AF5C-7D6517485588}" dt="2021-08-29T13:15:01.723" v="57" actId="478"/>
          <ac:spMkLst>
            <pc:docMk/>
            <pc:sldMk cId="297730008" sldId="384"/>
            <ac:spMk id="548" creationId="{BCEB0414-335A-466D-A0FE-CE8481C82089}"/>
          </ac:spMkLst>
        </pc:spChg>
        <pc:spChg chg="del">
          <ac:chgData name="Syphax Ait oubelli" userId="ecf726b1934da71b" providerId="LiveId" clId="{6A633F21-98A5-46F1-AF5C-7D6517485588}" dt="2021-08-29T13:15:01.723" v="57" actId="478"/>
          <ac:spMkLst>
            <pc:docMk/>
            <pc:sldMk cId="297730008" sldId="384"/>
            <ac:spMk id="549" creationId="{BF7BED8E-1B00-4393-8E70-C0BE1A1F0DA7}"/>
          </ac:spMkLst>
        </pc:spChg>
        <pc:spChg chg="del">
          <ac:chgData name="Syphax Ait oubelli" userId="ecf726b1934da71b" providerId="LiveId" clId="{6A633F21-98A5-46F1-AF5C-7D6517485588}" dt="2021-08-29T13:15:01.723" v="57" actId="478"/>
          <ac:spMkLst>
            <pc:docMk/>
            <pc:sldMk cId="297730008" sldId="384"/>
            <ac:spMk id="550" creationId="{06CC8662-BD11-4059-9612-8B722EE2F9BF}"/>
          </ac:spMkLst>
        </pc:spChg>
        <pc:spChg chg="del">
          <ac:chgData name="Syphax Ait oubelli" userId="ecf726b1934da71b" providerId="LiveId" clId="{6A633F21-98A5-46F1-AF5C-7D6517485588}" dt="2021-08-29T13:15:01.723" v="57" actId="478"/>
          <ac:spMkLst>
            <pc:docMk/>
            <pc:sldMk cId="297730008" sldId="384"/>
            <ac:spMk id="551" creationId="{80D533AE-B01B-47DE-AF25-69C6B65301E5}"/>
          </ac:spMkLst>
        </pc:spChg>
        <pc:spChg chg="del">
          <ac:chgData name="Syphax Ait oubelli" userId="ecf726b1934da71b" providerId="LiveId" clId="{6A633F21-98A5-46F1-AF5C-7D6517485588}" dt="2021-08-29T13:15:01.723" v="57" actId="478"/>
          <ac:spMkLst>
            <pc:docMk/>
            <pc:sldMk cId="297730008" sldId="384"/>
            <ac:spMk id="552" creationId="{E4BF03B5-49CC-4910-AAD3-4CC8D003F769}"/>
          </ac:spMkLst>
        </pc:spChg>
        <pc:spChg chg="del">
          <ac:chgData name="Syphax Ait oubelli" userId="ecf726b1934da71b" providerId="LiveId" clId="{6A633F21-98A5-46F1-AF5C-7D6517485588}" dt="2021-08-29T13:15:01.723" v="57" actId="478"/>
          <ac:spMkLst>
            <pc:docMk/>
            <pc:sldMk cId="297730008" sldId="384"/>
            <ac:spMk id="553" creationId="{DB9DFF85-8ADB-4575-B09E-709E0BEBBDB3}"/>
          </ac:spMkLst>
        </pc:spChg>
        <pc:spChg chg="del">
          <ac:chgData name="Syphax Ait oubelli" userId="ecf726b1934da71b" providerId="LiveId" clId="{6A633F21-98A5-46F1-AF5C-7D6517485588}" dt="2021-08-29T13:15:01.723" v="57" actId="478"/>
          <ac:spMkLst>
            <pc:docMk/>
            <pc:sldMk cId="297730008" sldId="384"/>
            <ac:spMk id="554" creationId="{0DE18615-85C8-44E1-897A-189B9B6EADF4}"/>
          </ac:spMkLst>
        </pc:spChg>
        <pc:spChg chg="del">
          <ac:chgData name="Syphax Ait oubelli" userId="ecf726b1934da71b" providerId="LiveId" clId="{6A633F21-98A5-46F1-AF5C-7D6517485588}" dt="2021-08-29T13:15:01.723" v="57" actId="478"/>
          <ac:spMkLst>
            <pc:docMk/>
            <pc:sldMk cId="297730008" sldId="384"/>
            <ac:spMk id="555" creationId="{186F032B-0DBC-433D-8F6E-8FC6AFBBD43E}"/>
          </ac:spMkLst>
        </pc:spChg>
        <pc:spChg chg="del">
          <ac:chgData name="Syphax Ait oubelli" userId="ecf726b1934da71b" providerId="LiveId" clId="{6A633F21-98A5-46F1-AF5C-7D6517485588}" dt="2021-08-29T13:15:01.723" v="57" actId="478"/>
          <ac:spMkLst>
            <pc:docMk/>
            <pc:sldMk cId="297730008" sldId="384"/>
            <ac:spMk id="556" creationId="{72C8F7D9-BAF2-4CD2-9C0B-512F7CBF61F1}"/>
          </ac:spMkLst>
        </pc:spChg>
        <pc:spChg chg="del">
          <ac:chgData name="Syphax Ait oubelli" userId="ecf726b1934da71b" providerId="LiveId" clId="{6A633F21-98A5-46F1-AF5C-7D6517485588}" dt="2021-08-29T13:15:01.723" v="57" actId="478"/>
          <ac:spMkLst>
            <pc:docMk/>
            <pc:sldMk cId="297730008" sldId="384"/>
            <ac:spMk id="557" creationId="{47EC00F3-DB3B-4D33-9F56-64AB28CD1348}"/>
          </ac:spMkLst>
        </pc:spChg>
        <pc:spChg chg="del">
          <ac:chgData name="Syphax Ait oubelli" userId="ecf726b1934da71b" providerId="LiveId" clId="{6A633F21-98A5-46F1-AF5C-7D6517485588}" dt="2021-08-29T13:15:01.723" v="57" actId="478"/>
          <ac:spMkLst>
            <pc:docMk/>
            <pc:sldMk cId="297730008" sldId="384"/>
            <ac:spMk id="558" creationId="{3D7A05D7-5139-46F8-B5E0-36E9E4DAEEB7}"/>
          </ac:spMkLst>
        </pc:spChg>
        <pc:spChg chg="del">
          <ac:chgData name="Syphax Ait oubelli" userId="ecf726b1934da71b" providerId="LiveId" clId="{6A633F21-98A5-46F1-AF5C-7D6517485588}" dt="2021-08-29T13:15:01.723" v="57" actId="478"/>
          <ac:spMkLst>
            <pc:docMk/>
            <pc:sldMk cId="297730008" sldId="384"/>
            <ac:spMk id="559" creationId="{6C5389A8-4A6F-4F36-8B38-93B9F244B3F7}"/>
          </ac:spMkLst>
        </pc:spChg>
        <pc:spChg chg="del">
          <ac:chgData name="Syphax Ait oubelli" userId="ecf726b1934da71b" providerId="LiveId" clId="{6A633F21-98A5-46F1-AF5C-7D6517485588}" dt="2021-08-29T13:15:01.723" v="57" actId="478"/>
          <ac:spMkLst>
            <pc:docMk/>
            <pc:sldMk cId="297730008" sldId="384"/>
            <ac:spMk id="560" creationId="{FA3358E9-3E63-40B0-A29E-89B350D3EAA2}"/>
          </ac:spMkLst>
        </pc:spChg>
        <pc:spChg chg="del">
          <ac:chgData name="Syphax Ait oubelli" userId="ecf726b1934da71b" providerId="LiveId" clId="{6A633F21-98A5-46F1-AF5C-7D6517485588}" dt="2021-08-29T13:15:01.723" v="57" actId="478"/>
          <ac:spMkLst>
            <pc:docMk/>
            <pc:sldMk cId="297730008" sldId="384"/>
            <ac:spMk id="561" creationId="{5C95F5BA-3C42-402D-9424-1C029B6BC7A0}"/>
          </ac:spMkLst>
        </pc:spChg>
        <pc:spChg chg="del">
          <ac:chgData name="Syphax Ait oubelli" userId="ecf726b1934da71b" providerId="LiveId" clId="{6A633F21-98A5-46F1-AF5C-7D6517485588}" dt="2021-08-29T13:15:01.723" v="57" actId="478"/>
          <ac:spMkLst>
            <pc:docMk/>
            <pc:sldMk cId="297730008" sldId="384"/>
            <ac:spMk id="562" creationId="{F0B7550A-3FE2-413C-AF25-1BED3276FCE7}"/>
          </ac:spMkLst>
        </pc:spChg>
        <pc:spChg chg="del">
          <ac:chgData name="Syphax Ait oubelli" userId="ecf726b1934da71b" providerId="LiveId" clId="{6A633F21-98A5-46F1-AF5C-7D6517485588}" dt="2021-08-29T13:15:01.723" v="57" actId="478"/>
          <ac:spMkLst>
            <pc:docMk/>
            <pc:sldMk cId="297730008" sldId="384"/>
            <ac:spMk id="563" creationId="{FA66F4B6-9DA0-415F-A449-26E5D35548B0}"/>
          </ac:spMkLst>
        </pc:spChg>
        <pc:spChg chg="del">
          <ac:chgData name="Syphax Ait oubelli" userId="ecf726b1934da71b" providerId="LiveId" clId="{6A633F21-98A5-46F1-AF5C-7D6517485588}" dt="2021-08-29T13:15:01.723" v="57" actId="478"/>
          <ac:spMkLst>
            <pc:docMk/>
            <pc:sldMk cId="297730008" sldId="384"/>
            <ac:spMk id="564" creationId="{D01FF8B0-62D0-4B4D-AAB4-98C35E15DD00}"/>
          </ac:spMkLst>
        </pc:spChg>
        <pc:spChg chg="del">
          <ac:chgData name="Syphax Ait oubelli" userId="ecf726b1934da71b" providerId="LiveId" clId="{6A633F21-98A5-46F1-AF5C-7D6517485588}" dt="2021-08-29T13:15:01.723" v="57" actId="478"/>
          <ac:spMkLst>
            <pc:docMk/>
            <pc:sldMk cId="297730008" sldId="384"/>
            <ac:spMk id="565" creationId="{7E800BAB-C50C-479C-849F-812E0854349A}"/>
          </ac:spMkLst>
        </pc:spChg>
        <pc:spChg chg="del">
          <ac:chgData name="Syphax Ait oubelli" userId="ecf726b1934da71b" providerId="LiveId" clId="{6A633F21-98A5-46F1-AF5C-7D6517485588}" dt="2021-08-29T13:15:01.723" v="57" actId="478"/>
          <ac:spMkLst>
            <pc:docMk/>
            <pc:sldMk cId="297730008" sldId="384"/>
            <ac:spMk id="566" creationId="{CA253C9C-05EC-41DD-AC8C-529B926F9E33}"/>
          </ac:spMkLst>
        </pc:spChg>
        <pc:spChg chg="del">
          <ac:chgData name="Syphax Ait oubelli" userId="ecf726b1934da71b" providerId="LiveId" clId="{6A633F21-98A5-46F1-AF5C-7D6517485588}" dt="2021-08-29T13:15:01.723" v="57" actId="478"/>
          <ac:spMkLst>
            <pc:docMk/>
            <pc:sldMk cId="297730008" sldId="384"/>
            <ac:spMk id="567" creationId="{559BEDDC-7A4C-4386-A312-094CB0A8FA75}"/>
          </ac:spMkLst>
        </pc:spChg>
        <pc:spChg chg="del">
          <ac:chgData name="Syphax Ait oubelli" userId="ecf726b1934da71b" providerId="LiveId" clId="{6A633F21-98A5-46F1-AF5C-7D6517485588}" dt="2021-08-29T13:15:01.723" v="57" actId="478"/>
          <ac:spMkLst>
            <pc:docMk/>
            <pc:sldMk cId="297730008" sldId="384"/>
            <ac:spMk id="568" creationId="{7B1FA384-2127-4192-A96B-EAB4CBBB6F7F}"/>
          </ac:spMkLst>
        </pc:spChg>
        <pc:spChg chg="del">
          <ac:chgData name="Syphax Ait oubelli" userId="ecf726b1934da71b" providerId="LiveId" clId="{6A633F21-98A5-46F1-AF5C-7D6517485588}" dt="2021-08-29T13:15:01.723" v="57" actId="478"/>
          <ac:spMkLst>
            <pc:docMk/>
            <pc:sldMk cId="297730008" sldId="384"/>
            <ac:spMk id="569" creationId="{05AD10FF-E23A-4DBB-97BB-73E31CE03AC8}"/>
          </ac:spMkLst>
        </pc:spChg>
        <pc:spChg chg="del">
          <ac:chgData name="Syphax Ait oubelli" userId="ecf726b1934da71b" providerId="LiveId" clId="{6A633F21-98A5-46F1-AF5C-7D6517485588}" dt="2021-08-29T13:15:01.723" v="57" actId="478"/>
          <ac:spMkLst>
            <pc:docMk/>
            <pc:sldMk cId="297730008" sldId="384"/>
            <ac:spMk id="570" creationId="{4887BC77-FD83-4EA4-9279-EF825256B8F7}"/>
          </ac:spMkLst>
        </pc:spChg>
        <pc:spChg chg="del">
          <ac:chgData name="Syphax Ait oubelli" userId="ecf726b1934da71b" providerId="LiveId" clId="{6A633F21-98A5-46F1-AF5C-7D6517485588}" dt="2021-08-29T13:15:01.723" v="57" actId="478"/>
          <ac:spMkLst>
            <pc:docMk/>
            <pc:sldMk cId="297730008" sldId="384"/>
            <ac:spMk id="572" creationId="{E7246D66-E250-4E32-AFBE-7D8A2788250F}"/>
          </ac:spMkLst>
        </pc:spChg>
        <pc:spChg chg="del">
          <ac:chgData name="Syphax Ait oubelli" userId="ecf726b1934da71b" providerId="LiveId" clId="{6A633F21-98A5-46F1-AF5C-7D6517485588}" dt="2021-08-29T13:15:01.723" v="57" actId="478"/>
          <ac:spMkLst>
            <pc:docMk/>
            <pc:sldMk cId="297730008" sldId="384"/>
            <ac:spMk id="573" creationId="{EDD9045A-5E99-4C41-A2C8-1B4198923EA4}"/>
          </ac:spMkLst>
        </pc:spChg>
        <pc:spChg chg="del">
          <ac:chgData name="Syphax Ait oubelli" userId="ecf726b1934da71b" providerId="LiveId" clId="{6A633F21-98A5-46F1-AF5C-7D6517485588}" dt="2021-08-29T13:15:01.723" v="57" actId="478"/>
          <ac:spMkLst>
            <pc:docMk/>
            <pc:sldMk cId="297730008" sldId="384"/>
            <ac:spMk id="574" creationId="{E8B2E207-C9A8-4E4E-A6E6-C5FA471F9FA4}"/>
          </ac:spMkLst>
        </pc:spChg>
        <pc:spChg chg="del">
          <ac:chgData name="Syphax Ait oubelli" userId="ecf726b1934da71b" providerId="LiveId" clId="{6A633F21-98A5-46F1-AF5C-7D6517485588}" dt="2021-08-29T13:15:01.723" v="57" actId="478"/>
          <ac:spMkLst>
            <pc:docMk/>
            <pc:sldMk cId="297730008" sldId="384"/>
            <ac:spMk id="575" creationId="{30EE986A-DF7C-4F2A-874F-9776DD587964}"/>
          </ac:spMkLst>
        </pc:spChg>
        <pc:spChg chg="del">
          <ac:chgData name="Syphax Ait oubelli" userId="ecf726b1934da71b" providerId="LiveId" clId="{6A633F21-98A5-46F1-AF5C-7D6517485588}" dt="2021-08-29T13:15:01.723" v="57" actId="478"/>
          <ac:spMkLst>
            <pc:docMk/>
            <pc:sldMk cId="297730008" sldId="384"/>
            <ac:spMk id="576" creationId="{11E8ADF0-08DF-4980-9A49-7B05528DE716}"/>
          </ac:spMkLst>
        </pc:spChg>
        <pc:spChg chg="del">
          <ac:chgData name="Syphax Ait oubelli" userId="ecf726b1934da71b" providerId="LiveId" clId="{6A633F21-98A5-46F1-AF5C-7D6517485588}" dt="2021-08-29T13:15:01.723" v="57" actId="478"/>
          <ac:spMkLst>
            <pc:docMk/>
            <pc:sldMk cId="297730008" sldId="384"/>
            <ac:spMk id="577" creationId="{8A1BFB04-D83C-4A54-8A60-633C01526CC8}"/>
          </ac:spMkLst>
        </pc:spChg>
        <pc:spChg chg="del">
          <ac:chgData name="Syphax Ait oubelli" userId="ecf726b1934da71b" providerId="LiveId" clId="{6A633F21-98A5-46F1-AF5C-7D6517485588}" dt="2021-08-29T13:15:01.723" v="57" actId="478"/>
          <ac:spMkLst>
            <pc:docMk/>
            <pc:sldMk cId="297730008" sldId="384"/>
            <ac:spMk id="578" creationId="{B50357FD-99EE-40CD-9B32-9FD428EBF199}"/>
          </ac:spMkLst>
        </pc:spChg>
        <pc:spChg chg="del">
          <ac:chgData name="Syphax Ait oubelli" userId="ecf726b1934da71b" providerId="LiveId" clId="{6A633F21-98A5-46F1-AF5C-7D6517485588}" dt="2021-08-29T13:15:01.723" v="57" actId="478"/>
          <ac:spMkLst>
            <pc:docMk/>
            <pc:sldMk cId="297730008" sldId="384"/>
            <ac:spMk id="579" creationId="{86B1D623-36E7-4C3F-A4EC-0B2B1AB2D06B}"/>
          </ac:spMkLst>
        </pc:spChg>
        <pc:spChg chg="del">
          <ac:chgData name="Syphax Ait oubelli" userId="ecf726b1934da71b" providerId="LiveId" clId="{6A633F21-98A5-46F1-AF5C-7D6517485588}" dt="2021-08-29T13:15:01.723" v="57" actId="478"/>
          <ac:spMkLst>
            <pc:docMk/>
            <pc:sldMk cId="297730008" sldId="384"/>
            <ac:spMk id="580" creationId="{6DA1FF63-E785-492E-9AF9-4B81F545C94B}"/>
          </ac:spMkLst>
        </pc:spChg>
        <pc:spChg chg="del">
          <ac:chgData name="Syphax Ait oubelli" userId="ecf726b1934da71b" providerId="LiveId" clId="{6A633F21-98A5-46F1-AF5C-7D6517485588}" dt="2021-08-29T13:15:01.723" v="57" actId="478"/>
          <ac:spMkLst>
            <pc:docMk/>
            <pc:sldMk cId="297730008" sldId="384"/>
            <ac:spMk id="581" creationId="{F267D52C-EB99-4DE0-8A8C-2707ECBAE01F}"/>
          </ac:spMkLst>
        </pc:spChg>
        <pc:spChg chg="del">
          <ac:chgData name="Syphax Ait oubelli" userId="ecf726b1934da71b" providerId="LiveId" clId="{6A633F21-98A5-46F1-AF5C-7D6517485588}" dt="2021-08-29T13:15:01.723" v="57" actId="478"/>
          <ac:spMkLst>
            <pc:docMk/>
            <pc:sldMk cId="297730008" sldId="384"/>
            <ac:spMk id="582" creationId="{F929DDAE-A3E9-42B5-8B3A-8FCDD7BE1688}"/>
          </ac:spMkLst>
        </pc:spChg>
        <pc:spChg chg="del">
          <ac:chgData name="Syphax Ait oubelli" userId="ecf726b1934da71b" providerId="LiveId" clId="{6A633F21-98A5-46F1-AF5C-7D6517485588}" dt="2021-08-29T13:15:01.723" v="57" actId="478"/>
          <ac:spMkLst>
            <pc:docMk/>
            <pc:sldMk cId="297730008" sldId="384"/>
            <ac:spMk id="583" creationId="{25B7E2DD-A2A9-4B1F-BDDD-90BDA4340132}"/>
          </ac:spMkLst>
        </pc:spChg>
        <pc:spChg chg="del">
          <ac:chgData name="Syphax Ait oubelli" userId="ecf726b1934da71b" providerId="LiveId" clId="{6A633F21-98A5-46F1-AF5C-7D6517485588}" dt="2021-08-29T13:15:01.723" v="57" actId="478"/>
          <ac:spMkLst>
            <pc:docMk/>
            <pc:sldMk cId="297730008" sldId="384"/>
            <ac:spMk id="584" creationId="{7FE174F1-9724-4CA7-BB27-9015424F1120}"/>
          </ac:spMkLst>
        </pc:spChg>
        <pc:spChg chg="del">
          <ac:chgData name="Syphax Ait oubelli" userId="ecf726b1934da71b" providerId="LiveId" clId="{6A633F21-98A5-46F1-AF5C-7D6517485588}" dt="2021-08-29T13:15:01.723" v="57" actId="478"/>
          <ac:spMkLst>
            <pc:docMk/>
            <pc:sldMk cId="297730008" sldId="384"/>
            <ac:spMk id="585" creationId="{3E9B0CCD-7EA8-49CB-9E1A-955967F3831B}"/>
          </ac:spMkLst>
        </pc:spChg>
        <pc:spChg chg="del">
          <ac:chgData name="Syphax Ait oubelli" userId="ecf726b1934da71b" providerId="LiveId" clId="{6A633F21-98A5-46F1-AF5C-7D6517485588}" dt="2021-08-29T13:15:01.723" v="57" actId="478"/>
          <ac:spMkLst>
            <pc:docMk/>
            <pc:sldMk cId="297730008" sldId="384"/>
            <ac:spMk id="586" creationId="{94EE0D38-DAA3-4FE6-9764-7B6B75261331}"/>
          </ac:spMkLst>
        </pc:spChg>
        <pc:spChg chg="del">
          <ac:chgData name="Syphax Ait oubelli" userId="ecf726b1934da71b" providerId="LiveId" clId="{6A633F21-98A5-46F1-AF5C-7D6517485588}" dt="2021-08-29T13:15:01.723" v="57" actId="478"/>
          <ac:spMkLst>
            <pc:docMk/>
            <pc:sldMk cId="297730008" sldId="384"/>
            <ac:spMk id="587" creationId="{5760DBA6-CBD5-4E9A-9336-8C29E0D95045}"/>
          </ac:spMkLst>
        </pc:spChg>
        <pc:spChg chg="del">
          <ac:chgData name="Syphax Ait oubelli" userId="ecf726b1934da71b" providerId="LiveId" clId="{6A633F21-98A5-46F1-AF5C-7D6517485588}" dt="2021-08-29T13:15:01.723" v="57" actId="478"/>
          <ac:spMkLst>
            <pc:docMk/>
            <pc:sldMk cId="297730008" sldId="384"/>
            <ac:spMk id="588" creationId="{AAF8D29A-05F7-4EDF-8B7A-7C827DBA22C3}"/>
          </ac:spMkLst>
        </pc:spChg>
        <pc:spChg chg="del">
          <ac:chgData name="Syphax Ait oubelli" userId="ecf726b1934da71b" providerId="LiveId" clId="{6A633F21-98A5-46F1-AF5C-7D6517485588}" dt="2021-08-29T13:15:01.723" v="57" actId="478"/>
          <ac:spMkLst>
            <pc:docMk/>
            <pc:sldMk cId="297730008" sldId="384"/>
            <ac:spMk id="589" creationId="{909DEEC6-041B-4C9C-B530-BA5CE3E16A0D}"/>
          </ac:spMkLst>
        </pc:spChg>
        <pc:spChg chg="del">
          <ac:chgData name="Syphax Ait oubelli" userId="ecf726b1934da71b" providerId="LiveId" clId="{6A633F21-98A5-46F1-AF5C-7D6517485588}" dt="2021-08-29T13:15:01.723" v="57" actId="478"/>
          <ac:spMkLst>
            <pc:docMk/>
            <pc:sldMk cId="297730008" sldId="384"/>
            <ac:spMk id="590" creationId="{20EF32A4-8615-4875-8749-33214EFF390E}"/>
          </ac:spMkLst>
        </pc:spChg>
        <pc:spChg chg="del">
          <ac:chgData name="Syphax Ait oubelli" userId="ecf726b1934da71b" providerId="LiveId" clId="{6A633F21-98A5-46F1-AF5C-7D6517485588}" dt="2021-08-29T13:15:01.723" v="57" actId="478"/>
          <ac:spMkLst>
            <pc:docMk/>
            <pc:sldMk cId="297730008" sldId="384"/>
            <ac:spMk id="591" creationId="{30A32E51-86F8-40E1-AA35-BC8E9DC39A6C}"/>
          </ac:spMkLst>
        </pc:spChg>
        <pc:spChg chg="del">
          <ac:chgData name="Syphax Ait oubelli" userId="ecf726b1934da71b" providerId="LiveId" clId="{6A633F21-98A5-46F1-AF5C-7D6517485588}" dt="2021-08-29T13:15:01.723" v="57" actId="478"/>
          <ac:spMkLst>
            <pc:docMk/>
            <pc:sldMk cId="297730008" sldId="384"/>
            <ac:spMk id="592" creationId="{47B7FE2D-22A6-46F9-A00C-4EEEDCC1D04B}"/>
          </ac:spMkLst>
        </pc:spChg>
        <pc:spChg chg="del">
          <ac:chgData name="Syphax Ait oubelli" userId="ecf726b1934da71b" providerId="LiveId" clId="{6A633F21-98A5-46F1-AF5C-7D6517485588}" dt="2021-08-29T13:15:01.723" v="57" actId="478"/>
          <ac:spMkLst>
            <pc:docMk/>
            <pc:sldMk cId="297730008" sldId="384"/>
            <ac:spMk id="593" creationId="{467082E7-0382-4C7E-AD67-95A736D6A95F}"/>
          </ac:spMkLst>
        </pc:spChg>
        <pc:spChg chg="del">
          <ac:chgData name="Syphax Ait oubelli" userId="ecf726b1934da71b" providerId="LiveId" clId="{6A633F21-98A5-46F1-AF5C-7D6517485588}" dt="2021-08-29T13:15:01.723" v="57" actId="478"/>
          <ac:spMkLst>
            <pc:docMk/>
            <pc:sldMk cId="297730008" sldId="384"/>
            <ac:spMk id="594" creationId="{02D09013-3022-4C5A-BEA4-D3E083BAEF24}"/>
          </ac:spMkLst>
        </pc:spChg>
        <pc:spChg chg="del">
          <ac:chgData name="Syphax Ait oubelli" userId="ecf726b1934da71b" providerId="LiveId" clId="{6A633F21-98A5-46F1-AF5C-7D6517485588}" dt="2021-08-29T13:15:01.723" v="57" actId="478"/>
          <ac:spMkLst>
            <pc:docMk/>
            <pc:sldMk cId="297730008" sldId="384"/>
            <ac:spMk id="595" creationId="{458B93FF-944C-4115-9CFE-3DA49C46AD40}"/>
          </ac:spMkLst>
        </pc:spChg>
        <pc:spChg chg="del">
          <ac:chgData name="Syphax Ait oubelli" userId="ecf726b1934da71b" providerId="LiveId" clId="{6A633F21-98A5-46F1-AF5C-7D6517485588}" dt="2021-08-29T13:15:01.723" v="57" actId="478"/>
          <ac:spMkLst>
            <pc:docMk/>
            <pc:sldMk cId="297730008" sldId="384"/>
            <ac:spMk id="596" creationId="{0283F9FE-5F1E-46F8-8135-3AC3B860F64A}"/>
          </ac:spMkLst>
        </pc:spChg>
        <pc:spChg chg="del">
          <ac:chgData name="Syphax Ait oubelli" userId="ecf726b1934da71b" providerId="LiveId" clId="{6A633F21-98A5-46F1-AF5C-7D6517485588}" dt="2021-08-29T13:15:01.723" v="57" actId="478"/>
          <ac:spMkLst>
            <pc:docMk/>
            <pc:sldMk cId="297730008" sldId="384"/>
            <ac:spMk id="597" creationId="{61D15B2B-FBF9-44B0-81D4-BB342BC61496}"/>
          </ac:spMkLst>
        </pc:spChg>
        <pc:spChg chg="del">
          <ac:chgData name="Syphax Ait oubelli" userId="ecf726b1934da71b" providerId="LiveId" clId="{6A633F21-98A5-46F1-AF5C-7D6517485588}" dt="2021-08-29T13:15:01.723" v="57" actId="478"/>
          <ac:spMkLst>
            <pc:docMk/>
            <pc:sldMk cId="297730008" sldId="384"/>
            <ac:spMk id="598" creationId="{6DDD232C-111B-4FBB-B657-402FDA6B00A3}"/>
          </ac:spMkLst>
        </pc:spChg>
        <pc:spChg chg="del">
          <ac:chgData name="Syphax Ait oubelli" userId="ecf726b1934da71b" providerId="LiveId" clId="{6A633F21-98A5-46F1-AF5C-7D6517485588}" dt="2021-08-29T13:15:01.723" v="57" actId="478"/>
          <ac:spMkLst>
            <pc:docMk/>
            <pc:sldMk cId="297730008" sldId="384"/>
            <ac:spMk id="599" creationId="{3D6F8B79-72AC-4624-A1F4-55054054A19D}"/>
          </ac:spMkLst>
        </pc:spChg>
        <pc:spChg chg="del">
          <ac:chgData name="Syphax Ait oubelli" userId="ecf726b1934da71b" providerId="LiveId" clId="{6A633F21-98A5-46F1-AF5C-7D6517485588}" dt="2021-08-29T13:15:01.723" v="57" actId="478"/>
          <ac:spMkLst>
            <pc:docMk/>
            <pc:sldMk cId="297730008" sldId="384"/>
            <ac:spMk id="600" creationId="{39A8AA6C-0C9F-466A-A261-B49E369AFAA3}"/>
          </ac:spMkLst>
        </pc:spChg>
        <pc:spChg chg="del">
          <ac:chgData name="Syphax Ait oubelli" userId="ecf726b1934da71b" providerId="LiveId" clId="{6A633F21-98A5-46F1-AF5C-7D6517485588}" dt="2021-08-29T13:15:01.723" v="57" actId="478"/>
          <ac:spMkLst>
            <pc:docMk/>
            <pc:sldMk cId="297730008" sldId="384"/>
            <ac:spMk id="601" creationId="{58169A02-A1FD-4A7B-97F2-CC7343CBE71E}"/>
          </ac:spMkLst>
        </pc:spChg>
        <pc:spChg chg="del">
          <ac:chgData name="Syphax Ait oubelli" userId="ecf726b1934da71b" providerId="LiveId" clId="{6A633F21-98A5-46F1-AF5C-7D6517485588}" dt="2021-08-29T13:15:01.723" v="57" actId="478"/>
          <ac:spMkLst>
            <pc:docMk/>
            <pc:sldMk cId="297730008" sldId="384"/>
            <ac:spMk id="602" creationId="{D2F88BEE-D894-48EB-86B9-93551AF469F9}"/>
          </ac:spMkLst>
        </pc:spChg>
        <pc:spChg chg="del">
          <ac:chgData name="Syphax Ait oubelli" userId="ecf726b1934da71b" providerId="LiveId" clId="{6A633F21-98A5-46F1-AF5C-7D6517485588}" dt="2021-08-29T13:15:01.723" v="57" actId="478"/>
          <ac:spMkLst>
            <pc:docMk/>
            <pc:sldMk cId="297730008" sldId="384"/>
            <ac:spMk id="603" creationId="{74D681B4-98EB-4BDA-80CD-7DF8E6CC8FF8}"/>
          </ac:spMkLst>
        </pc:spChg>
        <pc:spChg chg="del">
          <ac:chgData name="Syphax Ait oubelli" userId="ecf726b1934da71b" providerId="LiveId" clId="{6A633F21-98A5-46F1-AF5C-7D6517485588}" dt="2021-08-29T13:15:01.723" v="57" actId="478"/>
          <ac:spMkLst>
            <pc:docMk/>
            <pc:sldMk cId="297730008" sldId="384"/>
            <ac:spMk id="604" creationId="{B851FC97-7ACE-401A-BDCF-D974B87EB331}"/>
          </ac:spMkLst>
        </pc:spChg>
        <pc:spChg chg="del">
          <ac:chgData name="Syphax Ait oubelli" userId="ecf726b1934da71b" providerId="LiveId" clId="{6A633F21-98A5-46F1-AF5C-7D6517485588}" dt="2021-08-29T13:15:01.723" v="57" actId="478"/>
          <ac:spMkLst>
            <pc:docMk/>
            <pc:sldMk cId="297730008" sldId="384"/>
            <ac:spMk id="605" creationId="{9541C187-D1D6-41F4-9ACD-3904A4E5412F}"/>
          </ac:spMkLst>
        </pc:spChg>
        <pc:spChg chg="del">
          <ac:chgData name="Syphax Ait oubelli" userId="ecf726b1934da71b" providerId="LiveId" clId="{6A633F21-98A5-46F1-AF5C-7D6517485588}" dt="2021-08-29T13:15:01.723" v="57" actId="478"/>
          <ac:spMkLst>
            <pc:docMk/>
            <pc:sldMk cId="297730008" sldId="384"/>
            <ac:spMk id="606" creationId="{B9B34544-43DE-474B-A368-6AC50953D2C8}"/>
          </ac:spMkLst>
        </pc:spChg>
        <pc:spChg chg="del">
          <ac:chgData name="Syphax Ait oubelli" userId="ecf726b1934da71b" providerId="LiveId" clId="{6A633F21-98A5-46F1-AF5C-7D6517485588}" dt="2021-08-29T13:15:01.723" v="57" actId="478"/>
          <ac:spMkLst>
            <pc:docMk/>
            <pc:sldMk cId="297730008" sldId="384"/>
            <ac:spMk id="607" creationId="{1B47215A-0357-4D9F-A097-8640D7D6ABC2}"/>
          </ac:spMkLst>
        </pc:spChg>
        <pc:spChg chg="del">
          <ac:chgData name="Syphax Ait oubelli" userId="ecf726b1934da71b" providerId="LiveId" clId="{6A633F21-98A5-46F1-AF5C-7D6517485588}" dt="2021-08-29T13:15:01.723" v="57" actId="478"/>
          <ac:spMkLst>
            <pc:docMk/>
            <pc:sldMk cId="297730008" sldId="384"/>
            <ac:spMk id="608" creationId="{FC71C1CE-9C7B-486B-B048-03D2251470B0}"/>
          </ac:spMkLst>
        </pc:spChg>
        <pc:spChg chg="del">
          <ac:chgData name="Syphax Ait oubelli" userId="ecf726b1934da71b" providerId="LiveId" clId="{6A633F21-98A5-46F1-AF5C-7D6517485588}" dt="2021-08-29T13:15:01.723" v="57" actId="478"/>
          <ac:spMkLst>
            <pc:docMk/>
            <pc:sldMk cId="297730008" sldId="384"/>
            <ac:spMk id="609" creationId="{F7437127-C84D-492F-A51A-23352E8D6D5E}"/>
          </ac:spMkLst>
        </pc:spChg>
        <pc:spChg chg="del">
          <ac:chgData name="Syphax Ait oubelli" userId="ecf726b1934da71b" providerId="LiveId" clId="{6A633F21-98A5-46F1-AF5C-7D6517485588}" dt="2021-08-29T13:15:01.723" v="57" actId="478"/>
          <ac:spMkLst>
            <pc:docMk/>
            <pc:sldMk cId="297730008" sldId="384"/>
            <ac:spMk id="610" creationId="{D8D9A783-18D6-4681-9AF3-E54064502BD0}"/>
          </ac:spMkLst>
        </pc:spChg>
        <pc:spChg chg="del">
          <ac:chgData name="Syphax Ait oubelli" userId="ecf726b1934da71b" providerId="LiveId" clId="{6A633F21-98A5-46F1-AF5C-7D6517485588}" dt="2021-08-29T13:15:01.723" v="57" actId="478"/>
          <ac:spMkLst>
            <pc:docMk/>
            <pc:sldMk cId="297730008" sldId="384"/>
            <ac:spMk id="611" creationId="{2D897CE8-8A19-4AD9-8BCC-BF45505FD048}"/>
          </ac:spMkLst>
        </pc:spChg>
        <pc:spChg chg="del">
          <ac:chgData name="Syphax Ait oubelli" userId="ecf726b1934da71b" providerId="LiveId" clId="{6A633F21-98A5-46F1-AF5C-7D6517485588}" dt="2021-08-29T13:15:01.723" v="57" actId="478"/>
          <ac:spMkLst>
            <pc:docMk/>
            <pc:sldMk cId="297730008" sldId="384"/>
            <ac:spMk id="612" creationId="{947EA2C2-174B-4466-B620-F48E5D26C4AB}"/>
          </ac:spMkLst>
        </pc:spChg>
        <pc:spChg chg="del">
          <ac:chgData name="Syphax Ait oubelli" userId="ecf726b1934da71b" providerId="LiveId" clId="{6A633F21-98A5-46F1-AF5C-7D6517485588}" dt="2021-08-29T13:15:01.723" v="57" actId="478"/>
          <ac:spMkLst>
            <pc:docMk/>
            <pc:sldMk cId="297730008" sldId="384"/>
            <ac:spMk id="613" creationId="{A76A7A07-3AC1-4143-AD86-8951D1736D20}"/>
          </ac:spMkLst>
        </pc:spChg>
        <pc:spChg chg="del">
          <ac:chgData name="Syphax Ait oubelli" userId="ecf726b1934da71b" providerId="LiveId" clId="{6A633F21-98A5-46F1-AF5C-7D6517485588}" dt="2021-08-29T13:15:01.723" v="57" actId="478"/>
          <ac:spMkLst>
            <pc:docMk/>
            <pc:sldMk cId="297730008" sldId="384"/>
            <ac:spMk id="614" creationId="{484C2024-E7F7-424B-93F2-1A1E9B2CECD4}"/>
          </ac:spMkLst>
        </pc:spChg>
        <pc:spChg chg="del">
          <ac:chgData name="Syphax Ait oubelli" userId="ecf726b1934da71b" providerId="LiveId" clId="{6A633F21-98A5-46F1-AF5C-7D6517485588}" dt="2021-08-29T13:15:01.723" v="57" actId="478"/>
          <ac:spMkLst>
            <pc:docMk/>
            <pc:sldMk cId="297730008" sldId="384"/>
            <ac:spMk id="615" creationId="{14AFF1AB-7195-4881-A7FA-9A83F022515B}"/>
          </ac:spMkLst>
        </pc:spChg>
        <pc:spChg chg="del">
          <ac:chgData name="Syphax Ait oubelli" userId="ecf726b1934da71b" providerId="LiveId" clId="{6A633F21-98A5-46F1-AF5C-7D6517485588}" dt="2021-08-29T13:15:01.723" v="57" actId="478"/>
          <ac:spMkLst>
            <pc:docMk/>
            <pc:sldMk cId="297730008" sldId="384"/>
            <ac:spMk id="616" creationId="{8AE13AB4-6F6C-4B6F-9C04-61EE1E4DEA1E}"/>
          </ac:spMkLst>
        </pc:spChg>
        <pc:spChg chg="del">
          <ac:chgData name="Syphax Ait oubelli" userId="ecf726b1934da71b" providerId="LiveId" clId="{6A633F21-98A5-46F1-AF5C-7D6517485588}" dt="2021-08-29T13:15:01.723" v="57" actId="478"/>
          <ac:spMkLst>
            <pc:docMk/>
            <pc:sldMk cId="297730008" sldId="384"/>
            <ac:spMk id="617" creationId="{9D762F63-A5F7-4140-A2FE-50925BE1C0AA}"/>
          </ac:spMkLst>
        </pc:spChg>
        <pc:spChg chg="del">
          <ac:chgData name="Syphax Ait oubelli" userId="ecf726b1934da71b" providerId="LiveId" clId="{6A633F21-98A5-46F1-AF5C-7D6517485588}" dt="2021-08-29T13:15:01.723" v="57" actId="478"/>
          <ac:spMkLst>
            <pc:docMk/>
            <pc:sldMk cId="297730008" sldId="384"/>
            <ac:spMk id="618" creationId="{B1819EA7-0D10-4F57-A04E-39431D65B4E6}"/>
          </ac:spMkLst>
        </pc:spChg>
        <pc:spChg chg="del">
          <ac:chgData name="Syphax Ait oubelli" userId="ecf726b1934da71b" providerId="LiveId" clId="{6A633F21-98A5-46F1-AF5C-7D6517485588}" dt="2021-08-29T13:15:01.723" v="57" actId="478"/>
          <ac:spMkLst>
            <pc:docMk/>
            <pc:sldMk cId="297730008" sldId="384"/>
            <ac:spMk id="619" creationId="{483C8C43-2FF5-43E8-90C7-71BE79AD9A7E}"/>
          </ac:spMkLst>
        </pc:spChg>
        <pc:spChg chg="del">
          <ac:chgData name="Syphax Ait oubelli" userId="ecf726b1934da71b" providerId="LiveId" clId="{6A633F21-98A5-46F1-AF5C-7D6517485588}" dt="2021-08-29T13:15:01.723" v="57" actId="478"/>
          <ac:spMkLst>
            <pc:docMk/>
            <pc:sldMk cId="297730008" sldId="384"/>
            <ac:spMk id="620" creationId="{AE95C7E6-861A-44B8-95E3-63C240DA00B9}"/>
          </ac:spMkLst>
        </pc:spChg>
        <pc:spChg chg="del">
          <ac:chgData name="Syphax Ait oubelli" userId="ecf726b1934da71b" providerId="LiveId" clId="{6A633F21-98A5-46F1-AF5C-7D6517485588}" dt="2021-08-29T13:15:01.723" v="57" actId="478"/>
          <ac:spMkLst>
            <pc:docMk/>
            <pc:sldMk cId="297730008" sldId="384"/>
            <ac:spMk id="621" creationId="{3C0C2A25-BDA4-4A05-81A8-16E2AA7B7207}"/>
          </ac:spMkLst>
        </pc:spChg>
        <pc:spChg chg="del">
          <ac:chgData name="Syphax Ait oubelli" userId="ecf726b1934da71b" providerId="LiveId" clId="{6A633F21-98A5-46F1-AF5C-7D6517485588}" dt="2021-08-29T13:15:01.723" v="57" actId="478"/>
          <ac:spMkLst>
            <pc:docMk/>
            <pc:sldMk cId="297730008" sldId="384"/>
            <ac:spMk id="622" creationId="{5629DDFA-1693-4C41-AB43-04B10794A5D2}"/>
          </ac:spMkLst>
        </pc:spChg>
        <pc:spChg chg="del">
          <ac:chgData name="Syphax Ait oubelli" userId="ecf726b1934da71b" providerId="LiveId" clId="{6A633F21-98A5-46F1-AF5C-7D6517485588}" dt="2021-08-29T13:15:01.723" v="57" actId="478"/>
          <ac:spMkLst>
            <pc:docMk/>
            <pc:sldMk cId="297730008" sldId="384"/>
            <ac:spMk id="623" creationId="{C7B8B194-2A48-4019-B18B-08E885522E20}"/>
          </ac:spMkLst>
        </pc:spChg>
        <pc:spChg chg="del">
          <ac:chgData name="Syphax Ait oubelli" userId="ecf726b1934da71b" providerId="LiveId" clId="{6A633F21-98A5-46F1-AF5C-7D6517485588}" dt="2021-08-29T13:15:01.723" v="57" actId="478"/>
          <ac:spMkLst>
            <pc:docMk/>
            <pc:sldMk cId="297730008" sldId="384"/>
            <ac:spMk id="624" creationId="{EBFF4443-5323-4BC5-898C-7D52F0F99FCE}"/>
          </ac:spMkLst>
        </pc:spChg>
        <pc:spChg chg="del">
          <ac:chgData name="Syphax Ait oubelli" userId="ecf726b1934da71b" providerId="LiveId" clId="{6A633F21-98A5-46F1-AF5C-7D6517485588}" dt="2021-08-29T13:15:01.723" v="57" actId="478"/>
          <ac:spMkLst>
            <pc:docMk/>
            <pc:sldMk cId="297730008" sldId="384"/>
            <ac:spMk id="625" creationId="{9A70B75A-8BCB-4737-A100-B9B6E7B5DC29}"/>
          </ac:spMkLst>
        </pc:spChg>
        <pc:spChg chg="del">
          <ac:chgData name="Syphax Ait oubelli" userId="ecf726b1934da71b" providerId="LiveId" clId="{6A633F21-98A5-46F1-AF5C-7D6517485588}" dt="2021-08-29T13:15:01.723" v="57" actId="478"/>
          <ac:spMkLst>
            <pc:docMk/>
            <pc:sldMk cId="297730008" sldId="384"/>
            <ac:spMk id="626" creationId="{B2978D1D-4C4C-4514-9C48-4C9B9842DE01}"/>
          </ac:spMkLst>
        </pc:spChg>
        <pc:spChg chg="del">
          <ac:chgData name="Syphax Ait oubelli" userId="ecf726b1934da71b" providerId="LiveId" clId="{6A633F21-98A5-46F1-AF5C-7D6517485588}" dt="2021-08-29T13:15:01.723" v="57" actId="478"/>
          <ac:spMkLst>
            <pc:docMk/>
            <pc:sldMk cId="297730008" sldId="384"/>
            <ac:spMk id="628" creationId="{69D1ACF3-A6C6-4E43-9431-4D54E6AF2B2D}"/>
          </ac:spMkLst>
        </pc:spChg>
        <pc:spChg chg="del">
          <ac:chgData name="Syphax Ait oubelli" userId="ecf726b1934da71b" providerId="LiveId" clId="{6A633F21-98A5-46F1-AF5C-7D6517485588}" dt="2021-08-29T13:15:01.723" v="57" actId="478"/>
          <ac:spMkLst>
            <pc:docMk/>
            <pc:sldMk cId="297730008" sldId="384"/>
            <ac:spMk id="629" creationId="{E9702EC2-7551-48A8-ADEB-50E70D9F22EC}"/>
          </ac:spMkLst>
        </pc:spChg>
        <pc:spChg chg="del">
          <ac:chgData name="Syphax Ait oubelli" userId="ecf726b1934da71b" providerId="LiveId" clId="{6A633F21-98A5-46F1-AF5C-7D6517485588}" dt="2021-08-29T13:15:01.723" v="57" actId="478"/>
          <ac:spMkLst>
            <pc:docMk/>
            <pc:sldMk cId="297730008" sldId="384"/>
            <ac:spMk id="630" creationId="{2D0713DB-529B-4EC5-B8F7-6DA23DA3F33D}"/>
          </ac:spMkLst>
        </pc:spChg>
        <pc:spChg chg="del">
          <ac:chgData name="Syphax Ait oubelli" userId="ecf726b1934da71b" providerId="LiveId" clId="{6A633F21-98A5-46F1-AF5C-7D6517485588}" dt="2021-08-29T13:15:01.723" v="57" actId="478"/>
          <ac:spMkLst>
            <pc:docMk/>
            <pc:sldMk cId="297730008" sldId="384"/>
            <ac:spMk id="631" creationId="{62CB7532-3E6F-419A-9EE9-46EAF491EBBD}"/>
          </ac:spMkLst>
        </pc:spChg>
        <pc:spChg chg="del">
          <ac:chgData name="Syphax Ait oubelli" userId="ecf726b1934da71b" providerId="LiveId" clId="{6A633F21-98A5-46F1-AF5C-7D6517485588}" dt="2021-08-29T13:15:01.723" v="57" actId="478"/>
          <ac:spMkLst>
            <pc:docMk/>
            <pc:sldMk cId="297730008" sldId="384"/>
            <ac:spMk id="632" creationId="{B8047550-667B-4B2B-AB39-56A4D32A8F76}"/>
          </ac:spMkLst>
        </pc:spChg>
        <pc:spChg chg="del">
          <ac:chgData name="Syphax Ait oubelli" userId="ecf726b1934da71b" providerId="LiveId" clId="{6A633F21-98A5-46F1-AF5C-7D6517485588}" dt="2021-08-29T13:15:01.723" v="57" actId="478"/>
          <ac:spMkLst>
            <pc:docMk/>
            <pc:sldMk cId="297730008" sldId="384"/>
            <ac:spMk id="633" creationId="{9C3FE0AB-0B5B-4E73-8707-C91BE4FD08E5}"/>
          </ac:spMkLst>
        </pc:spChg>
        <pc:spChg chg="del">
          <ac:chgData name="Syphax Ait oubelli" userId="ecf726b1934da71b" providerId="LiveId" clId="{6A633F21-98A5-46F1-AF5C-7D6517485588}" dt="2021-08-29T13:15:01.723" v="57" actId="478"/>
          <ac:spMkLst>
            <pc:docMk/>
            <pc:sldMk cId="297730008" sldId="384"/>
            <ac:spMk id="634" creationId="{7CA2B79A-4B0C-4681-9689-3B3F3E4D4EB6}"/>
          </ac:spMkLst>
        </pc:spChg>
        <pc:spChg chg="del">
          <ac:chgData name="Syphax Ait oubelli" userId="ecf726b1934da71b" providerId="LiveId" clId="{6A633F21-98A5-46F1-AF5C-7D6517485588}" dt="2021-08-29T13:15:01.723" v="57" actId="478"/>
          <ac:spMkLst>
            <pc:docMk/>
            <pc:sldMk cId="297730008" sldId="384"/>
            <ac:spMk id="635" creationId="{5B2996C6-F80F-4B76-A9BD-E02EC37082A2}"/>
          </ac:spMkLst>
        </pc:spChg>
        <pc:spChg chg="del">
          <ac:chgData name="Syphax Ait oubelli" userId="ecf726b1934da71b" providerId="LiveId" clId="{6A633F21-98A5-46F1-AF5C-7D6517485588}" dt="2021-08-29T13:15:01.723" v="57" actId="478"/>
          <ac:spMkLst>
            <pc:docMk/>
            <pc:sldMk cId="297730008" sldId="384"/>
            <ac:spMk id="636" creationId="{52D2C2D1-9575-40FA-849B-8DDC73A6924C}"/>
          </ac:spMkLst>
        </pc:spChg>
        <pc:spChg chg="del">
          <ac:chgData name="Syphax Ait oubelli" userId="ecf726b1934da71b" providerId="LiveId" clId="{6A633F21-98A5-46F1-AF5C-7D6517485588}" dt="2021-08-29T13:15:01.723" v="57" actId="478"/>
          <ac:spMkLst>
            <pc:docMk/>
            <pc:sldMk cId="297730008" sldId="384"/>
            <ac:spMk id="637" creationId="{085F4F45-A37D-4A2A-9F7D-F09116006B72}"/>
          </ac:spMkLst>
        </pc:spChg>
        <pc:spChg chg="del">
          <ac:chgData name="Syphax Ait oubelli" userId="ecf726b1934da71b" providerId="LiveId" clId="{6A633F21-98A5-46F1-AF5C-7D6517485588}" dt="2021-08-29T13:15:01.723" v="57" actId="478"/>
          <ac:spMkLst>
            <pc:docMk/>
            <pc:sldMk cId="297730008" sldId="384"/>
            <ac:spMk id="638" creationId="{FD08EC97-0B1B-4F8B-A395-04F1C732AADD}"/>
          </ac:spMkLst>
        </pc:spChg>
        <pc:spChg chg="del">
          <ac:chgData name="Syphax Ait oubelli" userId="ecf726b1934da71b" providerId="LiveId" clId="{6A633F21-98A5-46F1-AF5C-7D6517485588}" dt="2021-08-29T13:15:01.723" v="57" actId="478"/>
          <ac:spMkLst>
            <pc:docMk/>
            <pc:sldMk cId="297730008" sldId="384"/>
            <ac:spMk id="639" creationId="{80458DD5-910D-44D6-A3FA-18937E052F6D}"/>
          </ac:spMkLst>
        </pc:spChg>
        <pc:spChg chg="del">
          <ac:chgData name="Syphax Ait oubelli" userId="ecf726b1934da71b" providerId="LiveId" clId="{6A633F21-98A5-46F1-AF5C-7D6517485588}" dt="2021-08-29T13:15:01.723" v="57" actId="478"/>
          <ac:spMkLst>
            <pc:docMk/>
            <pc:sldMk cId="297730008" sldId="384"/>
            <ac:spMk id="640" creationId="{5C2AED8E-8C51-4CAF-83D9-69B64A9918DA}"/>
          </ac:spMkLst>
        </pc:spChg>
        <pc:spChg chg="del">
          <ac:chgData name="Syphax Ait oubelli" userId="ecf726b1934da71b" providerId="LiveId" clId="{6A633F21-98A5-46F1-AF5C-7D6517485588}" dt="2021-08-29T13:15:01.723" v="57" actId="478"/>
          <ac:spMkLst>
            <pc:docMk/>
            <pc:sldMk cId="297730008" sldId="384"/>
            <ac:spMk id="641" creationId="{EA9D8258-1956-40B9-82CA-645E8870FCD0}"/>
          </ac:spMkLst>
        </pc:spChg>
        <pc:spChg chg="del">
          <ac:chgData name="Syphax Ait oubelli" userId="ecf726b1934da71b" providerId="LiveId" clId="{6A633F21-98A5-46F1-AF5C-7D6517485588}" dt="2021-08-29T13:15:01.723" v="57" actId="478"/>
          <ac:spMkLst>
            <pc:docMk/>
            <pc:sldMk cId="297730008" sldId="384"/>
            <ac:spMk id="642" creationId="{22031442-C0C0-4F41-A550-E168AB0A34CC}"/>
          </ac:spMkLst>
        </pc:spChg>
        <pc:spChg chg="del">
          <ac:chgData name="Syphax Ait oubelli" userId="ecf726b1934da71b" providerId="LiveId" clId="{6A633F21-98A5-46F1-AF5C-7D6517485588}" dt="2021-08-29T13:15:01.723" v="57" actId="478"/>
          <ac:spMkLst>
            <pc:docMk/>
            <pc:sldMk cId="297730008" sldId="384"/>
            <ac:spMk id="643" creationId="{672DC3DA-92AA-434B-88F0-3B8E8834B40D}"/>
          </ac:spMkLst>
        </pc:spChg>
        <pc:spChg chg="del">
          <ac:chgData name="Syphax Ait oubelli" userId="ecf726b1934da71b" providerId="LiveId" clId="{6A633F21-98A5-46F1-AF5C-7D6517485588}" dt="2021-08-29T13:15:01.723" v="57" actId="478"/>
          <ac:spMkLst>
            <pc:docMk/>
            <pc:sldMk cId="297730008" sldId="384"/>
            <ac:spMk id="644" creationId="{E2E621C9-EE11-4D47-8896-7ABE6791B14B}"/>
          </ac:spMkLst>
        </pc:spChg>
        <pc:spChg chg="del">
          <ac:chgData name="Syphax Ait oubelli" userId="ecf726b1934da71b" providerId="LiveId" clId="{6A633F21-98A5-46F1-AF5C-7D6517485588}" dt="2021-08-29T13:15:01.723" v="57" actId="478"/>
          <ac:spMkLst>
            <pc:docMk/>
            <pc:sldMk cId="297730008" sldId="384"/>
            <ac:spMk id="645" creationId="{59BAC140-0C00-4F83-9FF3-FA5E2FE3DDFA}"/>
          </ac:spMkLst>
        </pc:spChg>
        <pc:spChg chg="del">
          <ac:chgData name="Syphax Ait oubelli" userId="ecf726b1934da71b" providerId="LiveId" clId="{6A633F21-98A5-46F1-AF5C-7D6517485588}" dt="2021-08-29T13:15:01.723" v="57" actId="478"/>
          <ac:spMkLst>
            <pc:docMk/>
            <pc:sldMk cId="297730008" sldId="384"/>
            <ac:spMk id="646" creationId="{C7CE27B2-3427-439F-80BD-F6AB0DF7D1AA}"/>
          </ac:spMkLst>
        </pc:spChg>
        <pc:spChg chg="del">
          <ac:chgData name="Syphax Ait oubelli" userId="ecf726b1934da71b" providerId="LiveId" clId="{6A633F21-98A5-46F1-AF5C-7D6517485588}" dt="2021-08-29T13:15:01.723" v="57" actId="478"/>
          <ac:spMkLst>
            <pc:docMk/>
            <pc:sldMk cId="297730008" sldId="384"/>
            <ac:spMk id="647" creationId="{FF48C379-6A51-43AB-A366-79CCACACF96A}"/>
          </ac:spMkLst>
        </pc:spChg>
        <pc:spChg chg="del">
          <ac:chgData name="Syphax Ait oubelli" userId="ecf726b1934da71b" providerId="LiveId" clId="{6A633F21-98A5-46F1-AF5C-7D6517485588}" dt="2021-08-29T13:15:01.723" v="57" actId="478"/>
          <ac:spMkLst>
            <pc:docMk/>
            <pc:sldMk cId="297730008" sldId="384"/>
            <ac:spMk id="648" creationId="{B1B5EAEA-3AEB-40BC-8CCF-D6AF756F480F}"/>
          </ac:spMkLst>
        </pc:spChg>
        <pc:spChg chg="del">
          <ac:chgData name="Syphax Ait oubelli" userId="ecf726b1934da71b" providerId="LiveId" clId="{6A633F21-98A5-46F1-AF5C-7D6517485588}" dt="2021-08-29T13:15:01.723" v="57" actId="478"/>
          <ac:spMkLst>
            <pc:docMk/>
            <pc:sldMk cId="297730008" sldId="384"/>
            <ac:spMk id="649" creationId="{96485AFD-CF1C-44AC-8FC9-772FA1D10760}"/>
          </ac:spMkLst>
        </pc:spChg>
        <pc:spChg chg="del">
          <ac:chgData name="Syphax Ait oubelli" userId="ecf726b1934da71b" providerId="LiveId" clId="{6A633F21-98A5-46F1-AF5C-7D6517485588}" dt="2021-08-29T13:15:01.723" v="57" actId="478"/>
          <ac:spMkLst>
            <pc:docMk/>
            <pc:sldMk cId="297730008" sldId="384"/>
            <ac:spMk id="650" creationId="{8550F324-C96B-417F-89C7-34667050BA1C}"/>
          </ac:spMkLst>
        </pc:spChg>
        <pc:spChg chg="del">
          <ac:chgData name="Syphax Ait oubelli" userId="ecf726b1934da71b" providerId="LiveId" clId="{6A633F21-98A5-46F1-AF5C-7D6517485588}" dt="2021-08-29T13:15:01.723" v="57" actId="478"/>
          <ac:spMkLst>
            <pc:docMk/>
            <pc:sldMk cId="297730008" sldId="384"/>
            <ac:spMk id="651" creationId="{CDF3E2A0-2B2E-4297-99AA-A85709B624FE}"/>
          </ac:spMkLst>
        </pc:spChg>
        <pc:spChg chg="del">
          <ac:chgData name="Syphax Ait oubelli" userId="ecf726b1934da71b" providerId="LiveId" clId="{6A633F21-98A5-46F1-AF5C-7D6517485588}" dt="2021-08-29T13:15:01.723" v="57" actId="478"/>
          <ac:spMkLst>
            <pc:docMk/>
            <pc:sldMk cId="297730008" sldId="384"/>
            <ac:spMk id="652" creationId="{14329778-97EE-4254-A84D-5CB92439B8C2}"/>
          </ac:spMkLst>
        </pc:spChg>
        <pc:spChg chg="del">
          <ac:chgData name="Syphax Ait oubelli" userId="ecf726b1934da71b" providerId="LiveId" clId="{6A633F21-98A5-46F1-AF5C-7D6517485588}" dt="2021-08-29T13:15:01.723" v="57" actId="478"/>
          <ac:spMkLst>
            <pc:docMk/>
            <pc:sldMk cId="297730008" sldId="384"/>
            <ac:spMk id="653" creationId="{D690F6BD-8C6B-4DC2-B7A8-7EEAB05C65A5}"/>
          </ac:spMkLst>
        </pc:spChg>
        <pc:spChg chg="del">
          <ac:chgData name="Syphax Ait oubelli" userId="ecf726b1934da71b" providerId="LiveId" clId="{6A633F21-98A5-46F1-AF5C-7D6517485588}" dt="2021-08-29T13:15:01.723" v="57" actId="478"/>
          <ac:spMkLst>
            <pc:docMk/>
            <pc:sldMk cId="297730008" sldId="384"/>
            <ac:spMk id="654" creationId="{08163EC2-C26C-4979-8325-06625C55E082}"/>
          </ac:spMkLst>
        </pc:spChg>
        <pc:spChg chg="del">
          <ac:chgData name="Syphax Ait oubelli" userId="ecf726b1934da71b" providerId="LiveId" clId="{6A633F21-98A5-46F1-AF5C-7D6517485588}" dt="2021-08-29T13:15:01.723" v="57" actId="478"/>
          <ac:spMkLst>
            <pc:docMk/>
            <pc:sldMk cId="297730008" sldId="384"/>
            <ac:spMk id="655" creationId="{1B7AFC0F-DDAF-4B14-8907-0F070B26EB25}"/>
          </ac:spMkLst>
        </pc:spChg>
        <pc:spChg chg="del">
          <ac:chgData name="Syphax Ait oubelli" userId="ecf726b1934da71b" providerId="LiveId" clId="{6A633F21-98A5-46F1-AF5C-7D6517485588}" dt="2021-08-29T13:15:01.723" v="57" actId="478"/>
          <ac:spMkLst>
            <pc:docMk/>
            <pc:sldMk cId="297730008" sldId="384"/>
            <ac:spMk id="656" creationId="{0DE5F4ED-2AC0-4AB0-B122-22677BE21F0E}"/>
          </ac:spMkLst>
        </pc:spChg>
        <pc:spChg chg="del">
          <ac:chgData name="Syphax Ait oubelli" userId="ecf726b1934da71b" providerId="LiveId" clId="{6A633F21-98A5-46F1-AF5C-7D6517485588}" dt="2021-08-29T13:15:01.723" v="57" actId="478"/>
          <ac:spMkLst>
            <pc:docMk/>
            <pc:sldMk cId="297730008" sldId="384"/>
            <ac:spMk id="657" creationId="{D54B6DC1-E1DF-4BCE-B89D-EF64898360D2}"/>
          </ac:spMkLst>
        </pc:spChg>
        <pc:spChg chg="del">
          <ac:chgData name="Syphax Ait oubelli" userId="ecf726b1934da71b" providerId="LiveId" clId="{6A633F21-98A5-46F1-AF5C-7D6517485588}" dt="2021-08-29T13:15:01.723" v="57" actId="478"/>
          <ac:spMkLst>
            <pc:docMk/>
            <pc:sldMk cId="297730008" sldId="384"/>
            <ac:spMk id="658" creationId="{5A518919-2D9D-4C6A-B73C-6708C57B8259}"/>
          </ac:spMkLst>
        </pc:spChg>
        <pc:spChg chg="del">
          <ac:chgData name="Syphax Ait oubelli" userId="ecf726b1934da71b" providerId="LiveId" clId="{6A633F21-98A5-46F1-AF5C-7D6517485588}" dt="2021-08-29T13:15:01.723" v="57" actId="478"/>
          <ac:spMkLst>
            <pc:docMk/>
            <pc:sldMk cId="297730008" sldId="384"/>
            <ac:spMk id="659" creationId="{1AD512EA-7FDA-45FC-BFAF-9788D01BF409}"/>
          </ac:spMkLst>
        </pc:spChg>
        <pc:spChg chg="del">
          <ac:chgData name="Syphax Ait oubelli" userId="ecf726b1934da71b" providerId="LiveId" clId="{6A633F21-98A5-46F1-AF5C-7D6517485588}" dt="2021-08-29T13:15:01.723" v="57" actId="478"/>
          <ac:spMkLst>
            <pc:docMk/>
            <pc:sldMk cId="297730008" sldId="384"/>
            <ac:spMk id="660" creationId="{A0C67FA9-1254-418F-8FFC-CD607C1629E1}"/>
          </ac:spMkLst>
        </pc:spChg>
        <pc:spChg chg="del">
          <ac:chgData name="Syphax Ait oubelli" userId="ecf726b1934da71b" providerId="LiveId" clId="{6A633F21-98A5-46F1-AF5C-7D6517485588}" dt="2021-08-29T13:15:01.723" v="57" actId="478"/>
          <ac:spMkLst>
            <pc:docMk/>
            <pc:sldMk cId="297730008" sldId="384"/>
            <ac:spMk id="661" creationId="{F819AA8A-E63D-4B31-B63E-A39C2D4EA776}"/>
          </ac:spMkLst>
        </pc:spChg>
        <pc:spChg chg="del">
          <ac:chgData name="Syphax Ait oubelli" userId="ecf726b1934da71b" providerId="LiveId" clId="{6A633F21-98A5-46F1-AF5C-7D6517485588}" dt="2021-08-29T13:15:01.723" v="57" actId="478"/>
          <ac:spMkLst>
            <pc:docMk/>
            <pc:sldMk cId="297730008" sldId="384"/>
            <ac:spMk id="662" creationId="{B1D66F34-F9AF-4B1A-999C-F1C798C42D39}"/>
          </ac:spMkLst>
        </pc:spChg>
        <pc:spChg chg="del">
          <ac:chgData name="Syphax Ait oubelli" userId="ecf726b1934da71b" providerId="LiveId" clId="{6A633F21-98A5-46F1-AF5C-7D6517485588}" dt="2021-08-29T13:15:01.723" v="57" actId="478"/>
          <ac:spMkLst>
            <pc:docMk/>
            <pc:sldMk cId="297730008" sldId="384"/>
            <ac:spMk id="663" creationId="{1BE87C4D-3B69-4509-8478-1327A6B68678}"/>
          </ac:spMkLst>
        </pc:spChg>
        <pc:spChg chg="del">
          <ac:chgData name="Syphax Ait oubelli" userId="ecf726b1934da71b" providerId="LiveId" clId="{6A633F21-98A5-46F1-AF5C-7D6517485588}" dt="2021-08-29T13:15:01.723" v="57" actId="478"/>
          <ac:spMkLst>
            <pc:docMk/>
            <pc:sldMk cId="297730008" sldId="384"/>
            <ac:spMk id="664" creationId="{BD1A6349-80D7-4D49-BE37-512F2A37575B}"/>
          </ac:spMkLst>
        </pc:spChg>
        <pc:spChg chg="del">
          <ac:chgData name="Syphax Ait oubelli" userId="ecf726b1934da71b" providerId="LiveId" clId="{6A633F21-98A5-46F1-AF5C-7D6517485588}" dt="2021-08-29T13:15:01.723" v="57" actId="478"/>
          <ac:spMkLst>
            <pc:docMk/>
            <pc:sldMk cId="297730008" sldId="384"/>
            <ac:spMk id="665" creationId="{9EDC111D-83AF-4E5A-AC64-DD9BAB7AA66F}"/>
          </ac:spMkLst>
        </pc:spChg>
        <pc:spChg chg="del">
          <ac:chgData name="Syphax Ait oubelli" userId="ecf726b1934da71b" providerId="LiveId" clId="{6A633F21-98A5-46F1-AF5C-7D6517485588}" dt="2021-08-29T13:15:01.723" v="57" actId="478"/>
          <ac:spMkLst>
            <pc:docMk/>
            <pc:sldMk cId="297730008" sldId="384"/>
            <ac:spMk id="666" creationId="{43C3DD25-71DC-4122-AA87-B5F045ACE6A6}"/>
          </ac:spMkLst>
        </pc:spChg>
        <pc:spChg chg="del">
          <ac:chgData name="Syphax Ait oubelli" userId="ecf726b1934da71b" providerId="LiveId" clId="{6A633F21-98A5-46F1-AF5C-7D6517485588}" dt="2021-08-29T13:15:01.723" v="57" actId="478"/>
          <ac:spMkLst>
            <pc:docMk/>
            <pc:sldMk cId="297730008" sldId="384"/>
            <ac:spMk id="667" creationId="{0321C8B1-AE95-49CD-80BE-FCD9FD798E48}"/>
          </ac:spMkLst>
        </pc:spChg>
        <pc:spChg chg="del">
          <ac:chgData name="Syphax Ait oubelli" userId="ecf726b1934da71b" providerId="LiveId" clId="{6A633F21-98A5-46F1-AF5C-7D6517485588}" dt="2021-08-29T13:15:01.723" v="57" actId="478"/>
          <ac:spMkLst>
            <pc:docMk/>
            <pc:sldMk cId="297730008" sldId="384"/>
            <ac:spMk id="668" creationId="{BE9E4213-7E8B-456B-8B95-191AD384B331}"/>
          </ac:spMkLst>
        </pc:spChg>
        <pc:spChg chg="del">
          <ac:chgData name="Syphax Ait oubelli" userId="ecf726b1934da71b" providerId="LiveId" clId="{6A633F21-98A5-46F1-AF5C-7D6517485588}" dt="2021-08-29T13:15:01.723" v="57" actId="478"/>
          <ac:spMkLst>
            <pc:docMk/>
            <pc:sldMk cId="297730008" sldId="384"/>
            <ac:spMk id="669" creationId="{28B44C91-FE37-4EFE-8BBF-E22DB627D3E2}"/>
          </ac:spMkLst>
        </pc:spChg>
        <pc:spChg chg="del">
          <ac:chgData name="Syphax Ait oubelli" userId="ecf726b1934da71b" providerId="LiveId" clId="{6A633F21-98A5-46F1-AF5C-7D6517485588}" dt="2021-08-29T13:15:01.723" v="57" actId="478"/>
          <ac:spMkLst>
            <pc:docMk/>
            <pc:sldMk cId="297730008" sldId="384"/>
            <ac:spMk id="670" creationId="{4A23E044-74FA-4D3F-8A06-520C4D63224A}"/>
          </ac:spMkLst>
        </pc:spChg>
        <pc:spChg chg="del">
          <ac:chgData name="Syphax Ait oubelli" userId="ecf726b1934da71b" providerId="LiveId" clId="{6A633F21-98A5-46F1-AF5C-7D6517485588}" dt="2021-08-29T13:15:01.723" v="57" actId="478"/>
          <ac:spMkLst>
            <pc:docMk/>
            <pc:sldMk cId="297730008" sldId="384"/>
            <ac:spMk id="671" creationId="{C55DC84B-3561-4CAB-90EC-0AC5E12A575C}"/>
          </ac:spMkLst>
        </pc:spChg>
        <pc:spChg chg="del">
          <ac:chgData name="Syphax Ait oubelli" userId="ecf726b1934da71b" providerId="LiveId" clId="{6A633F21-98A5-46F1-AF5C-7D6517485588}" dt="2021-08-29T13:15:01.723" v="57" actId="478"/>
          <ac:spMkLst>
            <pc:docMk/>
            <pc:sldMk cId="297730008" sldId="384"/>
            <ac:spMk id="672" creationId="{AF7C2552-BB3B-4C45-B1BC-BE4DBC62C3CA}"/>
          </ac:spMkLst>
        </pc:spChg>
        <pc:spChg chg="del">
          <ac:chgData name="Syphax Ait oubelli" userId="ecf726b1934da71b" providerId="LiveId" clId="{6A633F21-98A5-46F1-AF5C-7D6517485588}" dt="2021-08-29T13:15:01.723" v="57" actId="478"/>
          <ac:spMkLst>
            <pc:docMk/>
            <pc:sldMk cId="297730008" sldId="384"/>
            <ac:spMk id="673" creationId="{507EA803-0234-48CB-9CC9-0786327F9175}"/>
          </ac:spMkLst>
        </pc:spChg>
        <pc:spChg chg="del">
          <ac:chgData name="Syphax Ait oubelli" userId="ecf726b1934da71b" providerId="LiveId" clId="{6A633F21-98A5-46F1-AF5C-7D6517485588}" dt="2021-08-29T13:15:01.723" v="57" actId="478"/>
          <ac:spMkLst>
            <pc:docMk/>
            <pc:sldMk cId="297730008" sldId="384"/>
            <ac:spMk id="674" creationId="{FDED96E0-2F22-4076-8212-F25F8AC7252E}"/>
          </ac:spMkLst>
        </pc:spChg>
        <pc:spChg chg="del">
          <ac:chgData name="Syphax Ait oubelli" userId="ecf726b1934da71b" providerId="LiveId" clId="{6A633F21-98A5-46F1-AF5C-7D6517485588}" dt="2021-08-29T13:15:01.723" v="57" actId="478"/>
          <ac:spMkLst>
            <pc:docMk/>
            <pc:sldMk cId="297730008" sldId="384"/>
            <ac:spMk id="675" creationId="{6B115A78-7EA0-4E45-A1F4-E7055E28B4E7}"/>
          </ac:spMkLst>
        </pc:spChg>
        <pc:spChg chg="del">
          <ac:chgData name="Syphax Ait oubelli" userId="ecf726b1934da71b" providerId="LiveId" clId="{6A633F21-98A5-46F1-AF5C-7D6517485588}" dt="2021-08-29T13:15:01.723" v="57" actId="478"/>
          <ac:spMkLst>
            <pc:docMk/>
            <pc:sldMk cId="297730008" sldId="384"/>
            <ac:spMk id="676" creationId="{1D990D85-7C40-4771-AA7E-5A3C7E058F9E}"/>
          </ac:spMkLst>
        </pc:spChg>
        <pc:spChg chg="del">
          <ac:chgData name="Syphax Ait oubelli" userId="ecf726b1934da71b" providerId="LiveId" clId="{6A633F21-98A5-46F1-AF5C-7D6517485588}" dt="2021-08-29T13:15:01.723" v="57" actId="478"/>
          <ac:spMkLst>
            <pc:docMk/>
            <pc:sldMk cId="297730008" sldId="384"/>
            <ac:spMk id="677" creationId="{CD3651E6-E2EB-499F-8BE3-6757180669F9}"/>
          </ac:spMkLst>
        </pc:spChg>
        <pc:spChg chg="del">
          <ac:chgData name="Syphax Ait oubelli" userId="ecf726b1934da71b" providerId="LiveId" clId="{6A633F21-98A5-46F1-AF5C-7D6517485588}" dt="2021-08-29T13:15:01.723" v="57" actId="478"/>
          <ac:spMkLst>
            <pc:docMk/>
            <pc:sldMk cId="297730008" sldId="384"/>
            <ac:spMk id="678" creationId="{C321BF5C-CF8D-4D27-809B-D42F5A7632EB}"/>
          </ac:spMkLst>
        </pc:spChg>
        <pc:spChg chg="del">
          <ac:chgData name="Syphax Ait oubelli" userId="ecf726b1934da71b" providerId="LiveId" clId="{6A633F21-98A5-46F1-AF5C-7D6517485588}" dt="2021-08-29T13:15:01.723" v="57" actId="478"/>
          <ac:spMkLst>
            <pc:docMk/>
            <pc:sldMk cId="297730008" sldId="384"/>
            <ac:spMk id="679" creationId="{F1B0A5C0-A0D6-494B-B945-AB50232513D9}"/>
          </ac:spMkLst>
        </pc:spChg>
        <pc:spChg chg="del">
          <ac:chgData name="Syphax Ait oubelli" userId="ecf726b1934da71b" providerId="LiveId" clId="{6A633F21-98A5-46F1-AF5C-7D6517485588}" dt="2021-08-29T13:15:01.723" v="57" actId="478"/>
          <ac:spMkLst>
            <pc:docMk/>
            <pc:sldMk cId="297730008" sldId="384"/>
            <ac:spMk id="680" creationId="{FAF2B793-6B13-4B42-9835-F7E8542957B1}"/>
          </ac:spMkLst>
        </pc:spChg>
        <pc:spChg chg="del">
          <ac:chgData name="Syphax Ait oubelli" userId="ecf726b1934da71b" providerId="LiveId" clId="{6A633F21-98A5-46F1-AF5C-7D6517485588}" dt="2021-08-29T13:15:01.723" v="57" actId="478"/>
          <ac:spMkLst>
            <pc:docMk/>
            <pc:sldMk cId="297730008" sldId="384"/>
            <ac:spMk id="681" creationId="{0F388BCE-DAB1-4EF6-836C-4A18C004BC27}"/>
          </ac:spMkLst>
        </pc:spChg>
        <pc:spChg chg="del">
          <ac:chgData name="Syphax Ait oubelli" userId="ecf726b1934da71b" providerId="LiveId" clId="{6A633F21-98A5-46F1-AF5C-7D6517485588}" dt="2021-08-29T13:15:01.723" v="57" actId="478"/>
          <ac:spMkLst>
            <pc:docMk/>
            <pc:sldMk cId="297730008" sldId="384"/>
            <ac:spMk id="682" creationId="{BFE26477-9C65-4E2E-8323-7F555F10A8CE}"/>
          </ac:spMkLst>
        </pc:spChg>
        <pc:spChg chg="del">
          <ac:chgData name="Syphax Ait oubelli" userId="ecf726b1934da71b" providerId="LiveId" clId="{6A633F21-98A5-46F1-AF5C-7D6517485588}" dt="2021-08-29T13:15:01.723" v="57" actId="478"/>
          <ac:spMkLst>
            <pc:docMk/>
            <pc:sldMk cId="297730008" sldId="384"/>
            <ac:spMk id="684" creationId="{610C84C5-BB5B-413A-A9A5-7B044B38D4B3}"/>
          </ac:spMkLst>
        </pc:spChg>
        <pc:spChg chg="del">
          <ac:chgData name="Syphax Ait oubelli" userId="ecf726b1934da71b" providerId="LiveId" clId="{6A633F21-98A5-46F1-AF5C-7D6517485588}" dt="2021-08-29T13:15:01.723" v="57" actId="478"/>
          <ac:spMkLst>
            <pc:docMk/>
            <pc:sldMk cId="297730008" sldId="384"/>
            <ac:spMk id="685" creationId="{9F5EC292-5882-47E8-BEAA-7BCFC6D8C58D}"/>
          </ac:spMkLst>
        </pc:spChg>
        <pc:spChg chg="del">
          <ac:chgData name="Syphax Ait oubelli" userId="ecf726b1934da71b" providerId="LiveId" clId="{6A633F21-98A5-46F1-AF5C-7D6517485588}" dt="2021-08-29T13:15:01.723" v="57" actId="478"/>
          <ac:spMkLst>
            <pc:docMk/>
            <pc:sldMk cId="297730008" sldId="384"/>
            <ac:spMk id="686" creationId="{8145F6C3-2D6B-499A-8A75-5307C01099C2}"/>
          </ac:spMkLst>
        </pc:spChg>
        <pc:spChg chg="del">
          <ac:chgData name="Syphax Ait oubelli" userId="ecf726b1934da71b" providerId="LiveId" clId="{6A633F21-98A5-46F1-AF5C-7D6517485588}" dt="2021-08-29T13:15:01.723" v="57" actId="478"/>
          <ac:spMkLst>
            <pc:docMk/>
            <pc:sldMk cId="297730008" sldId="384"/>
            <ac:spMk id="687" creationId="{ADB9ED17-BFF6-4B6C-A74A-E7EC02022538}"/>
          </ac:spMkLst>
        </pc:spChg>
        <pc:spChg chg="del">
          <ac:chgData name="Syphax Ait oubelli" userId="ecf726b1934da71b" providerId="LiveId" clId="{6A633F21-98A5-46F1-AF5C-7D6517485588}" dt="2021-08-29T13:15:01.723" v="57" actId="478"/>
          <ac:spMkLst>
            <pc:docMk/>
            <pc:sldMk cId="297730008" sldId="384"/>
            <ac:spMk id="688" creationId="{CC7767B0-3F0C-4D2B-AB7D-33A2DE751EFA}"/>
          </ac:spMkLst>
        </pc:spChg>
        <pc:spChg chg="del">
          <ac:chgData name="Syphax Ait oubelli" userId="ecf726b1934da71b" providerId="LiveId" clId="{6A633F21-98A5-46F1-AF5C-7D6517485588}" dt="2021-08-29T13:15:01.723" v="57" actId="478"/>
          <ac:spMkLst>
            <pc:docMk/>
            <pc:sldMk cId="297730008" sldId="384"/>
            <ac:spMk id="689" creationId="{2085AFBE-FBA7-4D8C-8BA1-01D7018C9E85}"/>
          </ac:spMkLst>
        </pc:spChg>
        <pc:spChg chg="del">
          <ac:chgData name="Syphax Ait oubelli" userId="ecf726b1934da71b" providerId="LiveId" clId="{6A633F21-98A5-46F1-AF5C-7D6517485588}" dt="2021-08-29T13:15:01.723" v="57" actId="478"/>
          <ac:spMkLst>
            <pc:docMk/>
            <pc:sldMk cId="297730008" sldId="384"/>
            <ac:spMk id="690" creationId="{6A26801C-8096-4059-85DB-C5E4C541CF75}"/>
          </ac:spMkLst>
        </pc:spChg>
        <pc:spChg chg="del">
          <ac:chgData name="Syphax Ait oubelli" userId="ecf726b1934da71b" providerId="LiveId" clId="{6A633F21-98A5-46F1-AF5C-7D6517485588}" dt="2021-08-29T13:15:01.723" v="57" actId="478"/>
          <ac:spMkLst>
            <pc:docMk/>
            <pc:sldMk cId="297730008" sldId="384"/>
            <ac:spMk id="691" creationId="{2757ADDD-B008-4BC3-A8F5-307314614A83}"/>
          </ac:spMkLst>
        </pc:spChg>
        <pc:spChg chg="del">
          <ac:chgData name="Syphax Ait oubelli" userId="ecf726b1934da71b" providerId="LiveId" clId="{6A633F21-98A5-46F1-AF5C-7D6517485588}" dt="2021-08-29T13:15:01.723" v="57" actId="478"/>
          <ac:spMkLst>
            <pc:docMk/>
            <pc:sldMk cId="297730008" sldId="384"/>
            <ac:spMk id="692" creationId="{3B3B4704-E061-4AC8-9821-13A57EB1FF3A}"/>
          </ac:spMkLst>
        </pc:spChg>
        <pc:spChg chg="del">
          <ac:chgData name="Syphax Ait oubelli" userId="ecf726b1934da71b" providerId="LiveId" clId="{6A633F21-98A5-46F1-AF5C-7D6517485588}" dt="2021-08-29T13:15:01.723" v="57" actId="478"/>
          <ac:spMkLst>
            <pc:docMk/>
            <pc:sldMk cId="297730008" sldId="384"/>
            <ac:spMk id="693" creationId="{1BC17078-7D33-4AC8-AF09-F332AA97A8B8}"/>
          </ac:spMkLst>
        </pc:spChg>
        <pc:spChg chg="del">
          <ac:chgData name="Syphax Ait oubelli" userId="ecf726b1934da71b" providerId="LiveId" clId="{6A633F21-98A5-46F1-AF5C-7D6517485588}" dt="2021-08-29T13:15:01.723" v="57" actId="478"/>
          <ac:spMkLst>
            <pc:docMk/>
            <pc:sldMk cId="297730008" sldId="384"/>
            <ac:spMk id="694" creationId="{E99F2942-1AC7-441A-812D-BDC06770E6A3}"/>
          </ac:spMkLst>
        </pc:spChg>
        <pc:spChg chg="del">
          <ac:chgData name="Syphax Ait oubelli" userId="ecf726b1934da71b" providerId="LiveId" clId="{6A633F21-98A5-46F1-AF5C-7D6517485588}" dt="2021-08-29T13:15:01.723" v="57" actId="478"/>
          <ac:spMkLst>
            <pc:docMk/>
            <pc:sldMk cId="297730008" sldId="384"/>
            <ac:spMk id="695" creationId="{9E0EA0A4-768F-48DD-9B8C-0F505ACB91EC}"/>
          </ac:spMkLst>
        </pc:spChg>
        <pc:spChg chg="del">
          <ac:chgData name="Syphax Ait oubelli" userId="ecf726b1934da71b" providerId="LiveId" clId="{6A633F21-98A5-46F1-AF5C-7D6517485588}" dt="2021-08-29T13:15:01.723" v="57" actId="478"/>
          <ac:spMkLst>
            <pc:docMk/>
            <pc:sldMk cId="297730008" sldId="384"/>
            <ac:spMk id="696" creationId="{28F26341-E148-4DB3-8E69-10887CC28B49}"/>
          </ac:spMkLst>
        </pc:spChg>
        <pc:spChg chg="del">
          <ac:chgData name="Syphax Ait oubelli" userId="ecf726b1934da71b" providerId="LiveId" clId="{6A633F21-98A5-46F1-AF5C-7D6517485588}" dt="2021-08-29T13:15:01.723" v="57" actId="478"/>
          <ac:spMkLst>
            <pc:docMk/>
            <pc:sldMk cId="297730008" sldId="384"/>
            <ac:spMk id="697" creationId="{DC706101-EA7F-4864-B4E4-5B494501E60D}"/>
          </ac:spMkLst>
        </pc:spChg>
        <pc:spChg chg="del">
          <ac:chgData name="Syphax Ait oubelli" userId="ecf726b1934da71b" providerId="LiveId" clId="{6A633F21-98A5-46F1-AF5C-7D6517485588}" dt="2021-08-29T13:15:01.723" v="57" actId="478"/>
          <ac:spMkLst>
            <pc:docMk/>
            <pc:sldMk cId="297730008" sldId="384"/>
            <ac:spMk id="698" creationId="{ED4CA8F9-D5E4-4816-A0B0-AEF0D0F796D8}"/>
          </ac:spMkLst>
        </pc:spChg>
        <pc:spChg chg="del">
          <ac:chgData name="Syphax Ait oubelli" userId="ecf726b1934da71b" providerId="LiveId" clId="{6A633F21-98A5-46F1-AF5C-7D6517485588}" dt="2021-08-29T13:15:01.723" v="57" actId="478"/>
          <ac:spMkLst>
            <pc:docMk/>
            <pc:sldMk cId="297730008" sldId="384"/>
            <ac:spMk id="699" creationId="{F36B8264-C09B-4B5D-BEE7-E34234DB874F}"/>
          </ac:spMkLst>
        </pc:spChg>
        <pc:spChg chg="del">
          <ac:chgData name="Syphax Ait oubelli" userId="ecf726b1934da71b" providerId="LiveId" clId="{6A633F21-98A5-46F1-AF5C-7D6517485588}" dt="2021-08-29T13:15:01.723" v="57" actId="478"/>
          <ac:spMkLst>
            <pc:docMk/>
            <pc:sldMk cId="297730008" sldId="384"/>
            <ac:spMk id="700" creationId="{A16B190C-FF6A-42AC-9191-CABDAEE744B9}"/>
          </ac:spMkLst>
        </pc:spChg>
        <pc:spChg chg="del">
          <ac:chgData name="Syphax Ait oubelli" userId="ecf726b1934da71b" providerId="LiveId" clId="{6A633F21-98A5-46F1-AF5C-7D6517485588}" dt="2021-08-29T13:15:01.723" v="57" actId="478"/>
          <ac:spMkLst>
            <pc:docMk/>
            <pc:sldMk cId="297730008" sldId="384"/>
            <ac:spMk id="701" creationId="{5D0DC88D-C186-4BD4-B3D1-BF31773E1F50}"/>
          </ac:spMkLst>
        </pc:spChg>
        <pc:spChg chg="del">
          <ac:chgData name="Syphax Ait oubelli" userId="ecf726b1934da71b" providerId="LiveId" clId="{6A633F21-98A5-46F1-AF5C-7D6517485588}" dt="2021-08-29T13:15:01.723" v="57" actId="478"/>
          <ac:spMkLst>
            <pc:docMk/>
            <pc:sldMk cId="297730008" sldId="384"/>
            <ac:spMk id="702" creationId="{FB1225FA-6B44-476F-8B8A-443108F39C86}"/>
          </ac:spMkLst>
        </pc:spChg>
        <pc:spChg chg="del">
          <ac:chgData name="Syphax Ait oubelli" userId="ecf726b1934da71b" providerId="LiveId" clId="{6A633F21-98A5-46F1-AF5C-7D6517485588}" dt="2021-08-29T13:15:01.723" v="57" actId="478"/>
          <ac:spMkLst>
            <pc:docMk/>
            <pc:sldMk cId="297730008" sldId="384"/>
            <ac:spMk id="703" creationId="{6CFCBA14-F246-4AB2-9D5A-F32C2FCEF6C2}"/>
          </ac:spMkLst>
        </pc:spChg>
        <pc:spChg chg="del">
          <ac:chgData name="Syphax Ait oubelli" userId="ecf726b1934da71b" providerId="LiveId" clId="{6A633F21-98A5-46F1-AF5C-7D6517485588}" dt="2021-08-29T13:15:01.723" v="57" actId="478"/>
          <ac:spMkLst>
            <pc:docMk/>
            <pc:sldMk cId="297730008" sldId="384"/>
            <ac:spMk id="704" creationId="{DB20059B-2589-48F8-B559-0834F8EF8890}"/>
          </ac:spMkLst>
        </pc:spChg>
        <pc:spChg chg="del">
          <ac:chgData name="Syphax Ait oubelli" userId="ecf726b1934da71b" providerId="LiveId" clId="{6A633F21-98A5-46F1-AF5C-7D6517485588}" dt="2021-08-29T13:15:01.723" v="57" actId="478"/>
          <ac:spMkLst>
            <pc:docMk/>
            <pc:sldMk cId="297730008" sldId="384"/>
            <ac:spMk id="705" creationId="{E5E1E4A4-B642-4855-87C9-D0667775035D}"/>
          </ac:spMkLst>
        </pc:spChg>
        <pc:spChg chg="del">
          <ac:chgData name="Syphax Ait oubelli" userId="ecf726b1934da71b" providerId="LiveId" clId="{6A633F21-98A5-46F1-AF5C-7D6517485588}" dt="2021-08-29T13:15:01.723" v="57" actId="478"/>
          <ac:spMkLst>
            <pc:docMk/>
            <pc:sldMk cId="297730008" sldId="384"/>
            <ac:spMk id="706" creationId="{A07751B5-7849-4C93-A8BA-84DF7A122FA4}"/>
          </ac:spMkLst>
        </pc:spChg>
        <pc:spChg chg="del">
          <ac:chgData name="Syphax Ait oubelli" userId="ecf726b1934da71b" providerId="LiveId" clId="{6A633F21-98A5-46F1-AF5C-7D6517485588}" dt="2021-08-29T13:15:01.723" v="57" actId="478"/>
          <ac:spMkLst>
            <pc:docMk/>
            <pc:sldMk cId="297730008" sldId="384"/>
            <ac:spMk id="707" creationId="{3506BA31-1917-42D5-B390-EAEB042BE5BE}"/>
          </ac:spMkLst>
        </pc:spChg>
        <pc:spChg chg="del">
          <ac:chgData name="Syphax Ait oubelli" userId="ecf726b1934da71b" providerId="LiveId" clId="{6A633F21-98A5-46F1-AF5C-7D6517485588}" dt="2021-08-29T13:15:01.723" v="57" actId="478"/>
          <ac:spMkLst>
            <pc:docMk/>
            <pc:sldMk cId="297730008" sldId="384"/>
            <ac:spMk id="708" creationId="{C99E58E3-37BD-4C52-A6DD-8C63F2A2A8F3}"/>
          </ac:spMkLst>
        </pc:spChg>
        <pc:spChg chg="del">
          <ac:chgData name="Syphax Ait oubelli" userId="ecf726b1934da71b" providerId="LiveId" clId="{6A633F21-98A5-46F1-AF5C-7D6517485588}" dt="2021-08-29T13:15:01.723" v="57" actId="478"/>
          <ac:spMkLst>
            <pc:docMk/>
            <pc:sldMk cId="297730008" sldId="384"/>
            <ac:spMk id="709" creationId="{C8F1661A-E603-4348-AA4D-6C98B94D977B}"/>
          </ac:spMkLst>
        </pc:spChg>
        <pc:spChg chg="del">
          <ac:chgData name="Syphax Ait oubelli" userId="ecf726b1934da71b" providerId="LiveId" clId="{6A633F21-98A5-46F1-AF5C-7D6517485588}" dt="2021-08-29T13:15:01.723" v="57" actId="478"/>
          <ac:spMkLst>
            <pc:docMk/>
            <pc:sldMk cId="297730008" sldId="384"/>
            <ac:spMk id="710" creationId="{6CC3B4F6-3240-41C1-AB15-E3DC231CA617}"/>
          </ac:spMkLst>
        </pc:spChg>
        <pc:spChg chg="del">
          <ac:chgData name="Syphax Ait oubelli" userId="ecf726b1934da71b" providerId="LiveId" clId="{6A633F21-98A5-46F1-AF5C-7D6517485588}" dt="2021-08-29T13:15:01.723" v="57" actId="478"/>
          <ac:spMkLst>
            <pc:docMk/>
            <pc:sldMk cId="297730008" sldId="384"/>
            <ac:spMk id="711" creationId="{06203BA7-EE5D-4281-9E9D-AE76BE1CD486}"/>
          </ac:spMkLst>
        </pc:spChg>
        <pc:spChg chg="del">
          <ac:chgData name="Syphax Ait oubelli" userId="ecf726b1934da71b" providerId="LiveId" clId="{6A633F21-98A5-46F1-AF5C-7D6517485588}" dt="2021-08-29T13:15:01.723" v="57" actId="478"/>
          <ac:spMkLst>
            <pc:docMk/>
            <pc:sldMk cId="297730008" sldId="384"/>
            <ac:spMk id="712" creationId="{4480864A-52A8-42AA-8B0B-02BBDA76DF6A}"/>
          </ac:spMkLst>
        </pc:spChg>
        <pc:spChg chg="del">
          <ac:chgData name="Syphax Ait oubelli" userId="ecf726b1934da71b" providerId="LiveId" clId="{6A633F21-98A5-46F1-AF5C-7D6517485588}" dt="2021-08-29T13:15:01.723" v="57" actId="478"/>
          <ac:spMkLst>
            <pc:docMk/>
            <pc:sldMk cId="297730008" sldId="384"/>
            <ac:spMk id="713" creationId="{CBC807AA-55DD-4039-8A61-ADE85D14E1F5}"/>
          </ac:spMkLst>
        </pc:spChg>
        <pc:spChg chg="del">
          <ac:chgData name="Syphax Ait oubelli" userId="ecf726b1934da71b" providerId="LiveId" clId="{6A633F21-98A5-46F1-AF5C-7D6517485588}" dt="2021-08-29T13:15:01.723" v="57" actId="478"/>
          <ac:spMkLst>
            <pc:docMk/>
            <pc:sldMk cId="297730008" sldId="384"/>
            <ac:spMk id="714" creationId="{E22EE4A1-C605-4FA5-BCCB-91B71C61967B}"/>
          </ac:spMkLst>
        </pc:spChg>
        <pc:spChg chg="del">
          <ac:chgData name="Syphax Ait oubelli" userId="ecf726b1934da71b" providerId="LiveId" clId="{6A633F21-98A5-46F1-AF5C-7D6517485588}" dt="2021-08-29T13:15:01.723" v="57" actId="478"/>
          <ac:spMkLst>
            <pc:docMk/>
            <pc:sldMk cId="297730008" sldId="384"/>
            <ac:spMk id="715" creationId="{71506DE8-B207-42F8-A533-60396DD928F2}"/>
          </ac:spMkLst>
        </pc:spChg>
        <pc:spChg chg="del">
          <ac:chgData name="Syphax Ait oubelli" userId="ecf726b1934da71b" providerId="LiveId" clId="{6A633F21-98A5-46F1-AF5C-7D6517485588}" dt="2021-08-29T13:15:01.723" v="57" actId="478"/>
          <ac:spMkLst>
            <pc:docMk/>
            <pc:sldMk cId="297730008" sldId="384"/>
            <ac:spMk id="716" creationId="{77C30BC4-19CD-404A-8BB3-754274059A3C}"/>
          </ac:spMkLst>
        </pc:spChg>
        <pc:spChg chg="del">
          <ac:chgData name="Syphax Ait oubelli" userId="ecf726b1934da71b" providerId="LiveId" clId="{6A633F21-98A5-46F1-AF5C-7D6517485588}" dt="2021-08-29T13:15:01.723" v="57" actId="478"/>
          <ac:spMkLst>
            <pc:docMk/>
            <pc:sldMk cId="297730008" sldId="384"/>
            <ac:spMk id="717" creationId="{0E416260-D7BA-467D-9E62-5E371C128923}"/>
          </ac:spMkLst>
        </pc:spChg>
        <pc:spChg chg="del">
          <ac:chgData name="Syphax Ait oubelli" userId="ecf726b1934da71b" providerId="LiveId" clId="{6A633F21-98A5-46F1-AF5C-7D6517485588}" dt="2021-08-29T13:15:01.723" v="57" actId="478"/>
          <ac:spMkLst>
            <pc:docMk/>
            <pc:sldMk cId="297730008" sldId="384"/>
            <ac:spMk id="718" creationId="{A3B820E8-068A-4D47-A33C-A017AEA937AC}"/>
          </ac:spMkLst>
        </pc:spChg>
        <pc:spChg chg="del">
          <ac:chgData name="Syphax Ait oubelli" userId="ecf726b1934da71b" providerId="LiveId" clId="{6A633F21-98A5-46F1-AF5C-7D6517485588}" dt="2021-08-29T13:15:01.723" v="57" actId="478"/>
          <ac:spMkLst>
            <pc:docMk/>
            <pc:sldMk cId="297730008" sldId="384"/>
            <ac:spMk id="719" creationId="{BF18787F-8B83-461B-BED9-C433540BAED6}"/>
          </ac:spMkLst>
        </pc:spChg>
        <pc:spChg chg="del">
          <ac:chgData name="Syphax Ait oubelli" userId="ecf726b1934da71b" providerId="LiveId" clId="{6A633F21-98A5-46F1-AF5C-7D6517485588}" dt="2021-08-29T13:15:01.723" v="57" actId="478"/>
          <ac:spMkLst>
            <pc:docMk/>
            <pc:sldMk cId="297730008" sldId="384"/>
            <ac:spMk id="720" creationId="{5121F6BB-4A57-45C0-BE8C-B36A6CC94601}"/>
          </ac:spMkLst>
        </pc:spChg>
        <pc:spChg chg="del">
          <ac:chgData name="Syphax Ait oubelli" userId="ecf726b1934da71b" providerId="LiveId" clId="{6A633F21-98A5-46F1-AF5C-7D6517485588}" dt="2021-08-29T13:15:01.723" v="57" actId="478"/>
          <ac:spMkLst>
            <pc:docMk/>
            <pc:sldMk cId="297730008" sldId="384"/>
            <ac:spMk id="721" creationId="{63D092F8-C857-4413-835D-F856D4BE5D6C}"/>
          </ac:spMkLst>
        </pc:spChg>
        <pc:spChg chg="del">
          <ac:chgData name="Syphax Ait oubelli" userId="ecf726b1934da71b" providerId="LiveId" clId="{6A633F21-98A5-46F1-AF5C-7D6517485588}" dt="2021-08-29T13:15:01.723" v="57" actId="478"/>
          <ac:spMkLst>
            <pc:docMk/>
            <pc:sldMk cId="297730008" sldId="384"/>
            <ac:spMk id="722" creationId="{105AF17F-DF05-4F50-8660-003D3940D8C9}"/>
          </ac:spMkLst>
        </pc:spChg>
        <pc:spChg chg="del">
          <ac:chgData name="Syphax Ait oubelli" userId="ecf726b1934da71b" providerId="LiveId" clId="{6A633F21-98A5-46F1-AF5C-7D6517485588}" dt="2021-08-29T13:15:01.723" v="57" actId="478"/>
          <ac:spMkLst>
            <pc:docMk/>
            <pc:sldMk cId="297730008" sldId="384"/>
            <ac:spMk id="723" creationId="{6A9C004E-2C5F-423F-9E88-4D34EB0F3CB5}"/>
          </ac:spMkLst>
        </pc:spChg>
        <pc:spChg chg="del">
          <ac:chgData name="Syphax Ait oubelli" userId="ecf726b1934da71b" providerId="LiveId" clId="{6A633F21-98A5-46F1-AF5C-7D6517485588}" dt="2021-08-29T13:15:01.723" v="57" actId="478"/>
          <ac:spMkLst>
            <pc:docMk/>
            <pc:sldMk cId="297730008" sldId="384"/>
            <ac:spMk id="724" creationId="{3D5E38E0-6677-4C7E-913F-3FFB232CDDCE}"/>
          </ac:spMkLst>
        </pc:spChg>
        <pc:spChg chg="del">
          <ac:chgData name="Syphax Ait oubelli" userId="ecf726b1934da71b" providerId="LiveId" clId="{6A633F21-98A5-46F1-AF5C-7D6517485588}" dt="2021-08-29T13:15:01.723" v="57" actId="478"/>
          <ac:spMkLst>
            <pc:docMk/>
            <pc:sldMk cId="297730008" sldId="384"/>
            <ac:spMk id="725" creationId="{9C213A73-0E00-4361-A270-07497AABA49D}"/>
          </ac:spMkLst>
        </pc:spChg>
        <pc:spChg chg="del">
          <ac:chgData name="Syphax Ait oubelli" userId="ecf726b1934da71b" providerId="LiveId" clId="{6A633F21-98A5-46F1-AF5C-7D6517485588}" dt="2021-08-29T13:15:01.723" v="57" actId="478"/>
          <ac:spMkLst>
            <pc:docMk/>
            <pc:sldMk cId="297730008" sldId="384"/>
            <ac:spMk id="726" creationId="{E74FE258-F814-4C33-A7FF-B057FE766E33}"/>
          </ac:spMkLst>
        </pc:spChg>
        <pc:spChg chg="del">
          <ac:chgData name="Syphax Ait oubelli" userId="ecf726b1934da71b" providerId="LiveId" clId="{6A633F21-98A5-46F1-AF5C-7D6517485588}" dt="2021-08-29T13:15:01.723" v="57" actId="478"/>
          <ac:spMkLst>
            <pc:docMk/>
            <pc:sldMk cId="297730008" sldId="384"/>
            <ac:spMk id="727" creationId="{995057B8-FDB9-48A8-95F4-E86060D2CDA5}"/>
          </ac:spMkLst>
        </pc:spChg>
        <pc:spChg chg="del">
          <ac:chgData name="Syphax Ait oubelli" userId="ecf726b1934da71b" providerId="LiveId" clId="{6A633F21-98A5-46F1-AF5C-7D6517485588}" dt="2021-08-29T13:15:01.723" v="57" actId="478"/>
          <ac:spMkLst>
            <pc:docMk/>
            <pc:sldMk cId="297730008" sldId="384"/>
            <ac:spMk id="728" creationId="{A22E69F8-07F8-4961-A2B8-2633717DD559}"/>
          </ac:spMkLst>
        </pc:spChg>
        <pc:spChg chg="del">
          <ac:chgData name="Syphax Ait oubelli" userId="ecf726b1934da71b" providerId="LiveId" clId="{6A633F21-98A5-46F1-AF5C-7D6517485588}" dt="2021-08-29T13:15:01.723" v="57" actId="478"/>
          <ac:spMkLst>
            <pc:docMk/>
            <pc:sldMk cId="297730008" sldId="384"/>
            <ac:spMk id="729" creationId="{370EE381-DD1F-42BA-9771-88B122782937}"/>
          </ac:spMkLst>
        </pc:spChg>
        <pc:spChg chg="del">
          <ac:chgData name="Syphax Ait oubelli" userId="ecf726b1934da71b" providerId="LiveId" clId="{6A633F21-98A5-46F1-AF5C-7D6517485588}" dt="2021-08-29T13:15:01.723" v="57" actId="478"/>
          <ac:spMkLst>
            <pc:docMk/>
            <pc:sldMk cId="297730008" sldId="384"/>
            <ac:spMk id="730" creationId="{E6CCC859-D957-4C59-BE49-410C444B715D}"/>
          </ac:spMkLst>
        </pc:spChg>
        <pc:spChg chg="del">
          <ac:chgData name="Syphax Ait oubelli" userId="ecf726b1934da71b" providerId="LiveId" clId="{6A633F21-98A5-46F1-AF5C-7D6517485588}" dt="2021-08-29T13:15:01.723" v="57" actId="478"/>
          <ac:spMkLst>
            <pc:docMk/>
            <pc:sldMk cId="297730008" sldId="384"/>
            <ac:spMk id="731" creationId="{28D2C8E4-DCC2-47B9-81B9-95BC12037DF6}"/>
          </ac:spMkLst>
        </pc:spChg>
        <pc:spChg chg="del">
          <ac:chgData name="Syphax Ait oubelli" userId="ecf726b1934da71b" providerId="LiveId" clId="{6A633F21-98A5-46F1-AF5C-7D6517485588}" dt="2021-08-29T13:15:01.723" v="57" actId="478"/>
          <ac:spMkLst>
            <pc:docMk/>
            <pc:sldMk cId="297730008" sldId="384"/>
            <ac:spMk id="732" creationId="{36F164CD-D924-4B9B-BACA-7B74320CCA5D}"/>
          </ac:spMkLst>
        </pc:spChg>
        <pc:spChg chg="del">
          <ac:chgData name="Syphax Ait oubelli" userId="ecf726b1934da71b" providerId="LiveId" clId="{6A633F21-98A5-46F1-AF5C-7D6517485588}" dt="2021-08-29T13:15:01.723" v="57" actId="478"/>
          <ac:spMkLst>
            <pc:docMk/>
            <pc:sldMk cId="297730008" sldId="384"/>
            <ac:spMk id="733" creationId="{B7CA3909-D5FB-4D3B-BEC7-7BD7CD0A795D}"/>
          </ac:spMkLst>
        </pc:spChg>
        <pc:spChg chg="del">
          <ac:chgData name="Syphax Ait oubelli" userId="ecf726b1934da71b" providerId="LiveId" clId="{6A633F21-98A5-46F1-AF5C-7D6517485588}" dt="2021-08-29T13:15:01.723" v="57" actId="478"/>
          <ac:spMkLst>
            <pc:docMk/>
            <pc:sldMk cId="297730008" sldId="384"/>
            <ac:spMk id="734" creationId="{FF128901-A154-4788-809A-498A43A02743}"/>
          </ac:spMkLst>
        </pc:spChg>
        <pc:spChg chg="del">
          <ac:chgData name="Syphax Ait oubelli" userId="ecf726b1934da71b" providerId="LiveId" clId="{6A633F21-98A5-46F1-AF5C-7D6517485588}" dt="2021-08-29T13:15:01.723" v="57" actId="478"/>
          <ac:spMkLst>
            <pc:docMk/>
            <pc:sldMk cId="297730008" sldId="384"/>
            <ac:spMk id="735" creationId="{0F4F3151-D1AE-4E7E-A606-605DC6666E4B}"/>
          </ac:spMkLst>
        </pc:spChg>
        <pc:spChg chg="del">
          <ac:chgData name="Syphax Ait oubelli" userId="ecf726b1934da71b" providerId="LiveId" clId="{6A633F21-98A5-46F1-AF5C-7D6517485588}" dt="2021-08-29T13:15:01.723" v="57" actId="478"/>
          <ac:spMkLst>
            <pc:docMk/>
            <pc:sldMk cId="297730008" sldId="384"/>
            <ac:spMk id="736" creationId="{50E93CEE-E0EE-4C46-879B-093D07224C56}"/>
          </ac:spMkLst>
        </pc:spChg>
        <pc:spChg chg="del">
          <ac:chgData name="Syphax Ait oubelli" userId="ecf726b1934da71b" providerId="LiveId" clId="{6A633F21-98A5-46F1-AF5C-7D6517485588}" dt="2021-08-29T13:15:01.723" v="57" actId="478"/>
          <ac:spMkLst>
            <pc:docMk/>
            <pc:sldMk cId="297730008" sldId="384"/>
            <ac:spMk id="737" creationId="{B3BEE551-BB21-499F-B4E1-A68177188CBE}"/>
          </ac:spMkLst>
        </pc:spChg>
        <pc:spChg chg="del">
          <ac:chgData name="Syphax Ait oubelli" userId="ecf726b1934da71b" providerId="LiveId" clId="{6A633F21-98A5-46F1-AF5C-7D6517485588}" dt="2021-08-29T13:15:01.723" v="57" actId="478"/>
          <ac:spMkLst>
            <pc:docMk/>
            <pc:sldMk cId="297730008" sldId="384"/>
            <ac:spMk id="738" creationId="{C6AC4D40-CA59-4B18-B583-AAF49456F0C4}"/>
          </ac:spMkLst>
        </pc:spChg>
        <pc:spChg chg="del">
          <ac:chgData name="Syphax Ait oubelli" userId="ecf726b1934da71b" providerId="LiveId" clId="{6A633F21-98A5-46F1-AF5C-7D6517485588}" dt="2021-08-29T13:15:01.723" v="57" actId="478"/>
          <ac:spMkLst>
            <pc:docMk/>
            <pc:sldMk cId="297730008" sldId="384"/>
            <ac:spMk id="739" creationId="{29AFF93B-655D-4824-8AAF-5FE706B93F77}"/>
          </ac:spMkLst>
        </pc:spChg>
        <pc:spChg chg="del">
          <ac:chgData name="Syphax Ait oubelli" userId="ecf726b1934da71b" providerId="LiveId" clId="{6A633F21-98A5-46F1-AF5C-7D6517485588}" dt="2021-08-29T13:15:01.723" v="57" actId="478"/>
          <ac:spMkLst>
            <pc:docMk/>
            <pc:sldMk cId="297730008" sldId="384"/>
            <ac:spMk id="740" creationId="{6AED00E7-7327-43FC-96A4-6F24C1C0849B}"/>
          </ac:spMkLst>
        </pc:spChg>
        <pc:spChg chg="del">
          <ac:chgData name="Syphax Ait oubelli" userId="ecf726b1934da71b" providerId="LiveId" clId="{6A633F21-98A5-46F1-AF5C-7D6517485588}" dt="2021-08-29T13:15:01.723" v="57" actId="478"/>
          <ac:spMkLst>
            <pc:docMk/>
            <pc:sldMk cId="297730008" sldId="384"/>
            <ac:spMk id="741" creationId="{EBAF3309-189F-4032-9480-F3CAF826B187}"/>
          </ac:spMkLst>
        </pc:spChg>
        <pc:spChg chg="del">
          <ac:chgData name="Syphax Ait oubelli" userId="ecf726b1934da71b" providerId="LiveId" clId="{6A633F21-98A5-46F1-AF5C-7D6517485588}" dt="2021-08-29T13:15:01.723" v="57" actId="478"/>
          <ac:spMkLst>
            <pc:docMk/>
            <pc:sldMk cId="297730008" sldId="384"/>
            <ac:spMk id="742" creationId="{FB17F1A5-43FB-47E5-9603-E3E03C2451AA}"/>
          </ac:spMkLst>
        </pc:spChg>
        <pc:spChg chg="del">
          <ac:chgData name="Syphax Ait oubelli" userId="ecf726b1934da71b" providerId="LiveId" clId="{6A633F21-98A5-46F1-AF5C-7D6517485588}" dt="2021-08-29T13:15:01.723" v="57" actId="478"/>
          <ac:spMkLst>
            <pc:docMk/>
            <pc:sldMk cId="297730008" sldId="384"/>
            <ac:spMk id="743" creationId="{FE2BB220-DE24-4F5E-B389-186E35071261}"/>
          </ac:spMkLst>
        </pc:spChg>
        <pc:spChg chg="del">
          <ac:chgData name="Syphax Ait oubelli" userId="ecf726b1934da71b" providerId="LiveId" clId="{6A633F21-98A5-46F1-AF5C-7D6517485588}" dt="2021-08-29T13:15:01.723" v="57" actId="478"/>
          <ac:spMkLst>
            <pc:docMk/>
            <pc:sldMk cId="297730008" sldId="384"/>
            <ac:spMk id="744" creationId="{A7A63967-8205-4490-A85D-06068CE1F593}"/>
          </ac:spMkLst>
        </pc:spChg>
        <pc:spChg chg="del">
          <ac:chgData name="Syphax Ait oubelli" userId="ecf726b1934da71b" providerId="LiveId" clId="{6A633F21-98A5-46F1-AF5C-7D6517485588}" dt="2021-08-29T13:15:01.723" v="57" actId="478"/>
          <ac:spMkLst>
            <pc:docMk/>
            <pc:sldMk cId="297730008" sldId="384"/>
            <ac:spMk id="745" creationId="{BC9610E6-E894-41CA-A9C3-7CBEB622FDFF}"/>
          </ac:spMkLst>
        </pc:spChg>
        <pc:spChg chg="del">
          <ac:chgData name="Syphax Ait oubelli" userId="ecf726b1934da71b" providerId="LiveId" clId="{6A633F21-98A5-46F1-AF5C-7D6517485588}" dt="2021-08-29T13:15:01.723" v="57" actId="478"/>
          <ac:spMkLst>
            <pc:docMk/>
            <pc:sldMk cId="297730008" sldId="384"/>
            <ac:spMk id="746" creationId="{086C8E9C-35CD-49DF-985E-4FE56D1ED175}"/>
          </ac:spMkLst>
        </pc:spChg>
        <pc:spChg chg="del">
          <ac:chgData name="Syphax Ait oubelli" userId="ecf726b1934da71b" providerId="LiveId" clId="{6A633F21-98A5-46F1-AF5C-7D6517485588}" dt="2021-08-29T13:15:01.723" v="57" actId="478"/>
          <ac:spMkLst>
            <pc:docMk/>
            <pc:sldMk cId="297730008" sldId="384"/>
            <ac:spMk id="747" creationId="{61FC91AC-1918-45D0-A090-D9FDE52D1CD2}"/>
          </ac:spMkLst>
        </pc:spChg>
        <pc:spChg chg="del">
          <ac:chgData name="Syphax Ait oubelli" userId="ecf726b1934da71b" providerId="LiveId" clId="{6A633F21-98A5-46F1-AF5C-7D6517485588}" dt="2021-08-29T13:15:01.723" v="57" actId="478"/>
          <ac:spMkLst>
            <pc:docMk/>
            <pc:sldMk cId="297730008" sldId="384"/>
            <ac:spMk id="748" creationId="{6165110B-AFF7-4937-B99C-1A3D759C76B7}"/>
          </ac:spMkLst>
        </pc:spChg>
        <pc:spChg chg="del">
          <ac:chgData name="Syphax Ait oubelli" userId="ecf726b1934da71b" providerId="LiveId" clId="{6A633F21-98A5-46F1-AF5C-7D6517485588}" dt="2021-08-29T13:15:01.723" v="57" actId="478"/>
          <ac:spMkLst>
            <pc:docMk/>
            <pc:sldMk cId="297730008" sldId="384"/>
            <ac:spMk id="749" creationId="{B02062C8-0BF0-4225-A389-302909401E9C}"/>
          </ac:spMkLst>
        </pc:spChg>
        <pc:spChg chg="del">
          <ac:chgData name="Syphax Ait oubelli" userId="ecf726b1934da71b" providerId="LiveId" clId="{6A633F21-98A5-46F1-AF5C-7D6517485588}" dt="2021-08-29T13:15:01.723" v="57" actId="478"/>
          <ac:spMkLst>
            <pc:docMk/>
            <pc:sldMk cId="297730008" sldId="384"/>
            <ac:spMk id="750" creationId="{6161ABF9-D184-48C4-84E8-4276F8BDA7B1}"/>
          </ac:spMkLst>
        </pc:spChg>
        <pc:spChg chg="del">
          <ac:chgData name="Syphax Ait oubelli" userId="ecf726b1934da71b" providerId="LiveId" clId="{6A633F21-98A5-46F1-AF5C-7D6517485588}" dt="2021-08-29T13:15:01.723" v="57" actId="478"/>
          <ac:spMkLst>
            <pc:docMk/>
            <pc:sldMk cId="297730008" sldId="384"/>
            <ac:spMk id="751" creationId="{9CF9C77D-3807-41CF-ABB2-C9B1F16383E4}"/>
          </ac:spMkLst>
        </pc:spChg>
        <pc:spChg chg="del">
          <ac:chgData name="Syphax Ait oubelli" userId="ecf726b1934da71b" providerId="LiveId" clId="{6A633F21-98A5-46F1-AF5C-7D6517485588}" dt="2021-08-29T13:15:01.723" v="57" actId="478"/>
          <ac:spMkLst>
            <pc:docMk/>
            <pc:sldMk cId="297730008" sldId="384"/>
            <ac:spMk id="752" creationId="{D1491344-74E0-49D8-8E99-7FD24BAF0BD2}"/>
          </ac:spMkLst>
        </pc:spChg>
        <pc:spChg chg="del">
          <ac:chgData name="Syphax Ait oubelli" userId="ecf726b1934da71b" providerId="LiveId" clId="{6A633F21-98A5-46F1-AF5C-7D6517485588}" dt="2021-08-29T13:15:01.723" v="57" actId="478"/>
          <ac:spMkLst>
            <pc:docMk/>
            <pc:sldMk cId="297730008" sldId="384"/>
            <ac:spMk id="753" creationId="{D8398DA4-888A-4EF2-95D3-F6BEB6099DD7}"/>
          </ac:spMkLst>
        </pc:spChg>
        <pc:spChg chg="del">
          <ac:chgData name="Syphax Ait oubelli" userId="ecf726b1934da71b" providerId="LiveId" clId="{6A633F21-98A5-46F1-AF5C-7D6517485588}" dt="2021-08-29T13:15:01.723" v="57" actId="478"/>
          <ac:spMkLst>
            <pc:docMk/>
            <pc:sldMk cId="297730008" sldId="384"/>
            <ac:spMk id="754" creationId="{B0A0B00D-361D-4850-A317-443A13B26589}"/>
          </ac:spMkLst>
        </pc:spChg>
        <pc:spChg chg="del">
          <ac:chgData name="Syphax Ait oubelli" userId="ecf726b1934da71b" providerId="LiveId" clId="{6A633F21-98A5-46F1-AF5C-7D6517485588}" dt="2021-08-29T13:15:01.723" v="57" actId="478"/>
          <ac:spMkLst>
            <pc:docMk/>
            <pc:sldMk cId="297730008" sldId="384"/>
            <ac:spMk id="755" creationId="{F4344988-1320-4F9C-A7A0-1C4B7D4E6DBD}"/>
          </ac:spMkLst>
        </pc:spChg>
        <pc:spChg chg="del">
          <ac:chgData name="Syphax Ait oubelli" userId="ecf726b1934da71b" providerId="LiveId" clId="{6A633F21-98A5-46F1-AF5C-7D6517485588}" dt="2021-08-29T13:15:01.723" v="57" actId="478"/>
          <ac:spMkLst>
            <pc:docMk/>
            <pc:sldMk cId="297730008" sldId="384"/>
            <ac:spMk id="756" creationId="{4F64615C-EEEF-4181-9C67-E6223A47B051}"/>
          </ac:spMkLst>
        </pc:spChg>
        <pc:spChg chg="del">
          <ac:chgData name="Syphax Ait oubelli" userId="ecf726b1934da71b" providerId="LiveId" clId="{6A633F21-98A5-46F1-AF5C-7D6517485588}" dt="2021-08-29T13:15:01.723" v="57" actId="478"/>
          <ac:spMkLst>
            <pc:docMk/>
            <pc:sldMk cId="297730008" sldId="384"/>
            <ac:spMk id="757" creationId="{46E0A994-3046-4DF9-90BB-43C0B93CE722}"/>
          </ac:spMkLst>
        </pc:spChg>
        <pc:spChg chg="del">
          <ac:chgData name="Syphax Ait oubelli" userId="ecf726b1934da71b" providerId="LiveId" clId="{6A633F21-98A5-46F1-AF5C-7D6517485588}" dt="2021-08-29T13:15:01.723" v="57" actId="478"/>
          <ac:spMkLst>
            <pc:docMk/>
            <pc:sldMk cId="297730008" sldId="384"/>
            <ac:spMk id="758" creationId="{FBC8191F-E911-4AD4-AEE4-784429B029DB}"/>
          </ac:spMkLst>
        </pc:spChg>
        <pc:spChg chg="del">
          <ac:chgData name="Syphax Ait oubelli" userId="ecf726b1934da71b" providerId="LiveId" clId="{6A633F21-98A5-46F1-AF5C-7D6517485588}" dt="2021-08-29T13:15:01.723" v="57" actId="478"/>
          <ac:spMkLst>
            <pc:docMk/>
            <pc:sldMk cId="297730008" sldId="384"/>
            <ac:spMk id="759" creationId="{053CBBDB-BBDD-49BF-965A-0B88E7761C6A}"/>
          </ac:spMkLst>
        </pc:spChg>
        <pc:spChg chg="del">
          <ac:chgData name="Syphax Ait oubelli" userId="ecf726b1934da71b" providerId="LiveId" clId="{6A633F21-98A5-46F1-AF5C-7D6517485588}" dt="2021-08-29T13:15:01.723" v="57" actId="478"/>
          <ac:spMkLst>
            <pc:docMk/>
            <pc:sldMk cId="297730008" sldId="384"/>
            <ac:spMk id="760" creationId="{E4156602-EF10-4A05-9BE7-919843DF99D3}"/>
          </ac:spMkLst>
        </pc:spChg>
        <pc:spChg chg="del">
          <ac:chgData name="Syphax Ait oubelli" userId="ecf726b1934da71b" providerId="LiveId" clId="{6A633F21-98A5-46F1-AF5C-7D6517485588}" dt="2021-08-29T13:15:01.723" v="57" actId="478"/>
          <ac:spMkLst>
            <pc:docMk/>
            <pc:sldMk cId="297730008" sldId="384"/>
            <ac:spMk id="761" creationId="{A6B8D75C-E3B0-4FE1-B91A-08686709EDD0}"/>
          </ac:spMkLst>
        </pc:spChg>
        <pc:spChg chg="del">
          <ac:chgData name="Syphax Ait oubelli" userId="ecf726b1934da71b" providerId="LiveId" clId="{6A633F21-98A5-46F1-AF5C-7D6517485588}" dt="2021-08-29T13:15:01.723" v="57" actId="478"/>
          <ac:spMkLst>
            <pc:docMk/>
            <pc:sldMk cId="297730008" sldId="384"/>
            <ac:spMk id="762" creationId="{8984CB14-33BE-43A0-B161-590D828D5072}"/>
          </ac:spMkLst>
        </pc:spChg>
        <pc:spChg chg="del">
          <ac:chgData name="Syphax Ait oubelli" userId="ecf726b1934da71b" providerId="LiveId" clId="{6A633F21-98A5-46F1-AF5C-7D6517485588}" dt="2021-08-29T13:15:01.723" v="57" actId="478"/>
          <ac:spMkLst>
            <pc:docMk/>
            <pc:sldMk cId="297730008" sldId="384"/>
            <ac:spMk id="763" creationId="{8F03F542-F7D7-4066-8265-DD8742786C40}"/>
          </ac:spMkLst>
        </pc:spChg>
        <pc:spChg chg="del">
          <ac:chgData name="Syphax Ait oubelli" userId="ecf726b1934da71b" providerId="LiveId" clId="{6A633F21-98A5-46F1-AF5C-7D6517485588}" dt="2021-08-29T13:15:01.723" v="57" actId="478"/>
          <ac:spMkLst>
            <pc:docMk/>
            <pc:sldMk cId="297730008" sldId="384"/>
            <ac:spMk id="764" creationId="{9701A074-7D09-4987-B47D-66967D7F5E07}"/>
          </ac:spMkLst>
        </pc:spChg>
        <pc:spChg chg="del">
          <ac:chgData name="Syphax Ait oubelli" userId="ecf726b1934da71b" providerId="LiveId" clId="{6A633F21-98A5-46F1-AF5C-7D6517485588}" dt="2021-08-29T13:15:01.723" v="57" actId="478"/>
          <ac:spMkLst>
            <pc:docMk/>
            <pc:sldMk cId="297730008" sldId="384"/>
            <ac:spMk id="765" creationId="{AD10C4FD-69FA-45A5-BCA8-C2B10B160A10}"/>
          </ac:spMkLst>
        </pc:spChg>
        <pc:spChg chg="del">
          <ac:chgData name="Syphax Ait oubelli" userId="ecf726b1934da71b" providerId="LiveId" clId="{6A633F21-98A5-46F1-AF5C-7D6517485588}" dt="2021-08-29T13:15:01.723" v="57" actId="478"/>
          <ac:spMkLst>
            <pc:docMk/>
            <pc:sldMk cId="297730008" sldId="384"/>
            <ac:spMk id="766" creationId="{570F6930-4714-40B1-919A-8080E79B0CD8}"/>
          </ac:spMkLst>
        </pc:spChg>
        <pc:spChg chg="del">
          <ac:chgData name="Syphax Ait oubelli" userId="ecf726b1934da71b" providerId="LiveId" clId="{6A633F21-98A5-46F1-AF5C-7D6517485588}" dt="2021-08-29T13:15:01.723" v="57" actId="478"/>
          <ac:spMkLst>
            <pc:docMk/>
            <pc:sldMk cId="297730008" sldId="384"/>
            <ac:spMk id="767" creationId="{07C3DD93-4817-4F5E-B697-8EF9E5C743E4}"/>
          </ac:spMkLst>
        </pc:spChg>
        <pc:spChg chg="del">
          <ac:chgData name="Syphax Ait oubelli" userId="ecf726b1934da71b" providerId="LiveId" clId="{6A633F21-98A5-46F1-AF5C-7D6517485588}" dt="2021-08-29T13:15:01.723" v="57" actId="478"/>
          <ac:spMkLst>
            <pc:docMk/>
            <pc:sldMk cId="297730008" sldId="384"/>
            <ac:spMk id="768" creationId="{55E01B00-0FF7-480C-ABC4-B245CF957FBE}"/>
          </ac:spMkLst>
        </pc:spChg>
        <pc:spChg chg="del">
          <ac:chgData name="Syphax Ait oubelli" userId="ecf726b1934da71b" providerId="LiveId" clId="{6A633F21-98A5-46F1-AF5C-7D6517485588}" dt="2021-08-29T13:15:01.723" v="57" actId="478"/>
          <ac:spMkLst>
            <pc:docMk/>
            <pc:sldMk cId="297730008" sldId="384"/>
            <ac:spMk id="769" creationId="{2CCB8515-14F0-4885-90BD-0B8A02ACB353}"/>
          </ac:spMkLst>
        </pc:spChg>
        <pc:spChg chg="del">
          <ac:chgData name="Syphax Ait oubelli" userId="ecf726b1934da71b" providerId="LiveId" clId="{6A633F21-98A5-46F1-AF5C-7D6517485588}" dt="2021-08-29T13:15:01.723" v="57" actId="478"/>
          <ac:spMkLst>
            <pc:docMk/>
            <pc:sldMk cId="297730008" sldId="384"/>
            <ac:spMk id="770" creationId="{3AAE7F4F-C36C-491E-9E63-F900EDE2CBBD}"/>
          </ac:spMkLst>
        </pc:spChg>
        <pc:spChg chg="del">
          <ac:chgData name="Syphax Ait oubelli" userId="ecf726b1934da71b" providerId="LiveId" clId="{6A633F21-98A5-46F1-AF5C-7D6517485588}" dt="2021-08-29T13:15:01.723" v="57" actId="478"/>
          <ac:spMkLst>
            <pc:docMk/>
            <pc:sldMk cId="297730008" sldId="384"/>
            <ac:spMk id="771" creationId="{E7C5AECA-0AE8-40C8-8432-CC85D61235EF}"/>
          </ac:spMkLst>
        </pc:spChg>
        <pc:spChg chg="del">
          <ac:chgData name="Syphax Ait oubelli" userId="ecf726b1934da71b" providerId="LiveId" clId="{6A633F21-98A5-46F1-AF5C-7D6517485588}" dt="2021-08-29T13:15:01.723" v="57" actId="478"/>
          <ac:spMkLst>
            <pc:docMk/>
            <pc:sldMk cId="297730008" sldId="384"/>
            <ac:spMk id="772" creationId="{A22DBD6D-26A6-4113-999F-B77E2D999300}"/>
          </ac:spMkLst>
        </pc:spChg>
        <pc:spChg chg="del">
          <ac:chgData name="Syphax Ait oubelli" userId="ecf726b1934da71b" providerId="LiveId" clId="{6A633F21-98A5-46F1-AF5C-7D6517485588}" dt="2021-08-29T13:15:01.723" v="57" actId="478"/>
          <ac:spMkLst>
            <pc:docMk/>
            <pc:sldMk cId="297730008" sldId="384"/>
            <ac:spMk id="773" creationId="{15D7ADCF-A9F4-494E-996F-E6CD5E8DD4F9}"/>
          </ac:spMkLst>
        </pc:spChg>
        <pc:spChg chg="del">
          <ac:chgData name="Syphax Ait oubelli" userId="ecf726b1934da71b" providerId="LiveId" clId="{6A633F21-98A5-46F1-AF5C-7D6517485588}" dt="2021-08-29T13:15:01.723" v="57" actId="478"/>
          <ac:spMkLst>
            <pc:docMk/>
            <pc:sldMk cId="297730008" sldId="384"/>
            <ac:spMk id="774" creationId="{2900406B-8DC0-463C-8051-B304B335E39A}"/>
          </ac:spMkLst>
        </pc:spChg>
        <pc:spChg chg="del">
          <ac:chgData name="Syphax Ait oubelli" userId="ecf726b1934da71b" providerId="LiveId" clId="{6A633F21-98A5-46F1-AF5C-7D6517485588}" dt="2021-08-29T13:15:01.723" v="57" actId="478"/>
          <ac:spMkLst>
            <pc:docMk/>
            <pc:sldMk cId="297730008" sldId="384"/>
            <ac:spMk id="775" creationId="{2FB63C0D-82AB-436C-906E-0285DAF9C39F}"/>
          </ac:spMkLst>
        </pc:spChg>
        <pc:spChg chg="del">
          <ac:chgData name="Syphax Ait oubelli" userId="ecf726b1934da71b" providerId="LiveId" clId="{6A633F21-98A5-46F1-AF5C-7D6517485588}" dt="2021-08-29T13:15:01.723" v="57" actId="478"/>
          <ac:spMkLst>
            <pc:docMk/>
            <pc:sldMk cId="297730008" sldId="384"/>
            <ac:spMk id="776" creationId="{3A55C427-5457-4A31-A43B-9FF67CB7DA7D}"/>
          </ac:spMkLst>
        </pc:spChg>
        <pc:spChg chg="del">
          <ac:chgData name="Syphax Ait oubelli" userId="ecf726b1934da71b" providerId="LiveId" clId="{6A633F21-98A5-46F1-AF5C-7D6517485588}" dt="2021-08-29T13:15:01.723" v="57" actId="478"/>
          <ac:spMkLst>
            <pc:docMk/>
            <pc:sldMk cId="297730008" sldId="384"/>
            <ac:spMk id="777" creationId="{F0FDA744-7631-4F55-8E90-30D5535B0E57}"/>
          </ac:spMkLst>
        </pc:spChg>
        <pc:spChg chg="del">
          <ac:chgData name="Syphax Ait oubelli" userId="ecf726b1934da71b" providerId="LiveId" clId="{6A633F21-98A5-46F1-AF5C-7D6517485588}" dt="2021-08-29T13:15:01.723" v="57" actId="478"/>
          <ac:spMkLst>
            <pc:docMk/>
            <pc:sldMk cId="297730008" sldId="384"/>
            <ac:spMk id="778" creationId="{CFDD838F-9072-43C3-AB2D-D317F2C82494}"/>
          </ac:spMkLst>
        </pc:spChg>
        <pc:spChg chg="del">
          <ac:chgData name="Syphax Ait oubelli" userId="ecf726b1934da71b" providerId="LiveId" clId="{6A633F21-98A5-46F1-AF5C-7D6517485588}" dt="2021-08-29T13:15:01.723" v="57" actId="478"/>
          <ac:spMkLst>
            <pc:docMk/>
            <pc:sldMk cId="297730008" sldId="384"/>
            <ac:spMk id="779" creationId="{4F3DC6BC-D9C7-4811-957D-BA800D6E0DC0}"/>
          </ac:spMkLst>
        </pc:spChg>
        <pc:spChg chg="del">
          <ac:chgData name="Syphax Ait oubelli" userId="ecf726b1934da71b" providerId="LiveId" clId="{6A633F21-98A5-46F1-AF5C-7D6517485588}" dt="2021-08-29T13:15:01.723" v="57" actId="478"/>
          <ac:spMkLst>
            <pc:docMk/>
            <pc:sldMk cId="297730008" sldId="384"/>
            <ac:spMk id="780" creationId="{8DB29D2A-4894-4939-BBC2-02E048A7543B}"/>
          </ac:spMkLst>
        </pc:spChg>
        <pc:spChg chg="del">
          <ac:chgData name="Syphax Ait oubelli" userId="ecf726b1934da71b" providerId="LiveId" clId="{6A633F21-98A5-46F1-AF5C-7D6517485588}" dt="2021-08-29T13:15:01.723" v="57" actId="478"/>
          <ac:spMkLst>
            <pc:docMk/>
            <pc:sldMk cId="297730008" sldId="384"/>
            <ac:spMk id="781" creationId="{BD1A5815-971E-4240-81B8-C229658FD920}"/>
          </ac:spMkLst>
        </pc:spChg>
        <pc:spChg chg="del">
          <ac:chgData name="Syphax Ait oubelli" userId="ecf726b1934da71b" providerId="LiveId" clId="{6A633F21-98A5-46F1-AF5C-7D6517485588}" dt="2021-08-29T13:15:01.723" v="57" actId="478"/>
          <ac:spMkLst>
            <pc:docMk/>
            <pc:sldMk cId="297730008" sldId="384"/>
            <ac:spMk id="782" creationId="{8D40B76B-6A4C-469D-8B0D-3855F22FA9D6}"/>
          </ac:spMkLst>
        </pc:spChg>
        <pc:spChg chg="del">
          <ac:chgData name="Syphax Ait oubelli" userId="ecf726b1934da71b" providerId="LiveId" clId="{6A633F21-98A5-46F1-AF5C-7D6517485588}" dt="2021-08-29T13:15:01.723" v="57" actId="478"/>
          <ac:spMkLst>
            <pc:docMk/>
            <pc:sldMk cId="297730008" sldId="384"/>
            <ac:spMk id="783" creationId="{F8E1BB32-DE0E-46A7-BF85-B78C77F54FFF}"/>
          </ac:spMkLst>
        </pc:spChg>
        <pc:spChg chg="del">
          <ac:chgData name="Syphax Ait oubelli" userId="ecf726b1934da71b" providerId="LiveId" clId="{6A633F21-98A5-46F1-AF5C-7D6517485588}" dt="2021-08-29T13:15:01.723" v="57" actId="478"/>
          <ac:spMkLst>
            <pc:docMk/>
            <pc:sldMk cId="297730008" sldId="384"/>
            <ac:spMk id="784" creationId="{31882918-840E-40B7-A818-3AB8E8D36D48}"/>
          </ac:spMkLst>
        </pc:spChg>
        <pc:spChg chg="del">
          <ac:chgData name="Syphax Ait oubelli" userId="ecf726b1934da71b" providerId="LiveId" clId="{6A633F21-98A5-46F1-AF5C-7D6517485588}" dt="2021-08-29T13:15:01.723" v="57" actId="478"/>
          <ac:spMkLst>
            <pc:docMk/>
            <pc:sldMk cId="297730008" sldId="384"/>
            <ac:spMk id="785" creationId="{E159A591-FBB4-4E22-945C-0A52C475D10C}"/>
          </ac:spMkLst>
        </pc:spChg>
        <pc:spChg chg="del">
          <ac:chgData name="Syphax Ait oubelli" userId="ecf726b1934da71b" providerId="LiveId" clId="{6A633F21-98A5-46F1-AF5C-7D6517485588}" dt="2021-08-29T13:15:01.723" v="57" actId="478"/>
          <ac:spMkLst>
            <pc:docMk/>
            <pc:sldMk cId="297730008" sldId="384"/>
            <ac:spMk id="786" creationId="{4D266189-6916-4281-A619-FF1F71D78B75}"/>
          </ac:spMkLst>
        </pc:spChg>
        <pc:spChg chg="del">
          <ac:chgData name="Syphax Ait oubelli" userId="ecf726b1934da71b" providerId="LiveId" clId="{6A633F21-98A5-46F1-AF5C-7D6517485588}" dt="2021-08-29T13:15:01.723" v="57" actId="478"/>
          <ac:spMkLst>
            <pc:docMk/>
            <pc:sldMk cId="297730008" sldId="384"/>
            <ac:spMk id="787" creationId="{CF1D9F3B-207F-4D61-966A-6F5A23566620}"/>
          </ac:spMkLst>
        </pc:spChg>
        <pc:spChg chg="del">
          <ac:chgData name="Syphax Ait oubelli" userId="ecf726b1934da71b" providerId="LiveId" clId="{6A633F21-98A5-46F1-AF5C-7D6517485588}" dt="2021-08-29T13:15:01.723" v="57" actId="478"/>
          <ac:spMkLst>
            <pc:docMk/>
            <pc:sldMk cId="297730008" sldId="384"/>
            <ac:spMk id="788" creationId="{EBB66134-35E7-4598-AE2E-EB999C2BE375}"/>
          </ac:spMkLst>
        </pc:spChg>
        <pc:spChg chg="del">
          <ac:chgData name="Syphax Ait oubelli" userId="ecf726b1934da71b" providerId="LiveId" clId="{6A633F21-98A5-46F1-AF5C-7D6517485588}" dt="2021-08-29T13:15:01.723" v="57" actId="478"/>
          <ac:spMkLst>
            <pc:docMk/>
            <pc:sldMk cId="297730008" sldId="384"/>
            <ac:spMk id="789" creationId="{AF63B7F5-1BE2-49EA-92B5-4FC08A699EE0}"/>
          </ac:spMkLst>
        </pc:spChg>
        <pc:spChg chg="del">
          <ac:chgData name="Syphax Ait oubelli" userId="ecf726b1934da71b" providerId="LiveId" clId="{6A633F21-98A5-46F1-AF5C-7D6517485588}" dt="2021-08-29T13:15:01.723" v="57" actId="478"/>
          <ac:spMkLst>
            <pc:docMk/>
            <pc:sldMk cId="297730008" sldId="384"/>
            <ac:spMk id="790" creationId="{A4698A82-4F84-4654-A89E-B7FBC3439103}"/>
          </ac:spMkLst>
        </pc:spChg>
        <pc:spChg chg="del">
          <ac:chgData name="Syphax Ait oubelli" userId="ecf726b1934da71b" providerId="LiveId" clId="{6A633F21-98A5-46F1-AF5C-7D6517485588}" dt="2021-08-29T13:15:01.723" v="57" actId="478"/>
          <ac:spMkLst>
            <pc:docMk/>
            <pc:sldMk cId="297730008" sldId="384"/>
            <ac:spMk id="791" creationId="{16C14EC2-D048-412D-A209-3E86501898EB}"/>
          </ac:spMkLst>
        </pc:spChg>
        <pc:spChg chg="del">
          <ac:chgData name="Syphax Ait oubelli" userId="ecf726b1934da71b" providerId="LiveId" clId="{6A633F21-98A5-46F1-AF5C-7D6517485588}" dt="2021-08-29T13:15:01.723" v="57" actId="478"/>
          <ac:spMkLst>
            <pc:docMk/>
            <pc:sldMk cId="297730008" sldId="384"/>
            <ac:spMk id="792" creationId="{8C55FDD0-0AD8-47D4-B5D8-CF0F5C620DFC}"/>
          </ac:spMkLst>
        </pc:spChg>
        <pc:spChg chg="del">
          <ac:chgData name="Syphax Ait oubelli" userId="ecf726b1934da71b" providerId="LiveId" clId="{6A633F21-98A5-46F1-AF5C-7D6517485588}" dt="2021-08-29T13:15:01.723" v="57" actId="478"/>
          <ac:spMkLst>
            <pc:docMk/>
            <pc:sldMk cId="297730008" sldId="384"/>
            <ac:spMk id="793" creationId="{52E1C02A-F2E4-43FC-8319-75B0EBB72B73}"/>
          </ac:spMkLst>
        </pc:spChg>
        <pc:spChg chg="del">
          <ac:chgData name="Syphax Ait oubelli" userId="ecf726b1934da71b" providerId="LiveId" clId="{6A633F21-98A5-46F1-AF5C-7D6517485588}" dt="2021-08-29T13:15:01.723" v="57" actId="478"/>
          <ac:spMkLst>
            <pc:docMk/>
            <pc:sldMk cId="297730008" sldId="384"/>
            <ac:spMk id="795" creationId="{09AED3CC-0E27-4A5C-B039-3B30F340A42F}"/>
          </ac:spMkLst>
        </pc:spChg>
        <pc:spChg chg="del">
          <ac:chgData name="Syphax Ait oubelli" userId="ecf726b1934da71b" providerId="LiveId" clId="{6A633F21-98A5-46F1-AF5C-7D6517485588}" dt="2021-08-29T13:15:01.723" v="57" actId="478"/>
          <ac:spMkLst>
            <pc:docMk/>
            <pc:sldMk cId="297730008" sldId="384"/>
            <ac:spMk id="796" creationId="{FCE8EDF0-E12D-471B-AF38-EB7224E6AC3C}"/>
          </ac:spMkLst>
        </pc:spChg>
        <pc:spChg chg="del">
          <ac:chgData name="Syphax Ait oubelli" userId="ecf726b1934da71b" providerId="LiveId" clId="{6A633F21-98A5-46F1-AF5C-7D6517485588}" dt="2021-08-29T13:15:01.723" v="57" actId="478"/>
          <ac:spMkLst>
            <pc:docMk/>
            <pc:sldMk cId="297730008" sldId="384"/>
            <ac:spMk id="797" creationId="{9B18F9B1-6BC3-4BB6-B75A-074DBB8A51DF}"/>
          </ac:spMkLst>
        </pc:spChg>
        <pc:spChg chg="del">
          <ac:chgData name="Syphax Ait oubelli" userId="ecf726b1934da71b" providerId="LiveId" clId="{6A633F21-98A5-46F1-AF5C-7D6517485588}" dt="2021-08-29T13:15:01.723" v="57" actId="478"/>
          <ac:spMkLst>
            <pc:docMk/>
            <pc:sldMk cId="297730008" sldId="384"/>
            <ac:spMk id="798" creationId="{6A13D39D-0E65-41D8-A04E-4A2ADCAF6634}"/>
          </ac:spMkLst>
        </pc:spChg>
        <pc:spChg chg="del">
          <ac:chgData name="Syphax Ait oubelli" userId="ecf726b1934da71b" providerId="LiveId" clId="{6A633F21-98A5-46F1-AF5C-7D6517485588}" dt="2021-08-29T13:15:01.723" v="57" actId="478"/>
          <ac:spMkLst>
            <pc:docMk/>
            <pc:sldMk cId="297730008" sldId="384"/>
            <ac:spMk id="799" creationId="{AE8D0BF3-2652-4879-B465-0AC949325EE0}"/>
          </ac:spMkLst>
        </pc:spChg>
        <pc:spChg chg="del">
          <ac:chgData name="Syphax Ait oubelli" userId="ecf726b1934da71b" providerId="LiveId" clId="{6A633F21-98A5-46F1-AF5C-7D6517485588}" dt="2021-08-29T13:15:01.723" v="57" actId="478"/>
          <ac:spMkLst>
            <pc:docMk/>
            <pc:sldMk cId="297730008" sldId="384"/>
            <ac:spMk id="800" creationId="{D000EA4D-3AB5-49D1-B911-EE18FF1D1E30}"/>
          </ac:spMkLst>
        </pc:spChg>
        <pc:spChg chg="del">
          <ac:chgData name="Syphax Ait oubelli" userId="ecf726b1934da71b" providerId="LiveId" clId="{6A633F21-98A5-46F1-AF5C-7D6517485588}" dt="2021-08-29T13:15:01.723" v="57" actId="478"/>
          <ac:spMkLst>
            <pc:docMk/>
            <pc:sldMk cId="297730008" sldId="384"/>
            <ac:spMk id="801" creationId="{C5C8E020-839E-469E-91D8-2BB13573E3DC}"/>
          </ac:spMkLst>
        </pc:spChg>
        <pc:spChg chg="del">
          <ac:chgData name="Syphax Ait oubelli" userId="ecf726b1934da71b" providerId="LiveId" clId="{6A633F21-98A5-46F1-AF5C-7D6517485588}" dt="2021-08-29T13:15:01.723" v="57" actId="478"/>
          <ac:spMkLst>
            <pc:docMk/>
            <pc:sldMk cId="297730008" sldId="384"/>
            <ac:spMk id="802" creationId="{1EF7DA54-F9EB-4B15-8C06-0A14048E25CE}"/>
          </ac:spMkLst>
        </pc:spChg>
        <pc:spChg chg="del">
          <ac:chgData name="Syphax Ait oubelli" userId="ecf726b1934da71b" providerId="LiveId" clId="{6A633F21-98A5-46F1-AF5C-7D6517485588}" dt="2021-08-29T13:15:01.723" v="57" actId="478"/>
          <ac:spMkLst>
            <pc:docMk/>
            <pc:sldMk cId="297730008" sldId="384"/>
            <ac:spMk id="803" creationId="{BBB7AA58-FD87-4AE3-819B-493B4541130F}"/>
          </ac:spMkLst>
        </pc:spChg>
        <pc:spChg chg="del">
          <ac:chgData name="Syphax Ait oubelli" userId="ecf726b1934da71b" providerId="LiveId" clId="{6A633F21-98A5-46F1-AF5C-7D6517485588}" dt="2021-08-29T13:15:01.723" v="57" actId="478"/>
          <ac:spMkLst>
            <pc:docMk/>
            <pc:sldMk cId="297730008" sldId="384"/>
            <ac:spMk id="804" creationId="{1D236BEA-9BC1-4919-AEF2-7621929D85D6}"/>
          </ac:spMkLst>
        </pc:spChg>
        <pc:spChg chg="del">
          <ac:chgData name="Syphax Ait oubelli" userId="ecf726b1934da71b" providerId="LiveId" clId="{6A633F21-98A5-46F1-AF5C-7D6517485588}" dt="2021-08-29T13:15:01.723" v="57" actId="478"/>
          <ac:spMkLst>
            <pc:docMk/>
            <pc:sldMk cId="297730008" sldId="384"/>
            <ac:spMk id="805" creationId="{D491F9BF-C9B2-4ECE-B97A-E133A04636E1}"/>
          </ac:spMkLst>
        </pc:spChg>
      </pc:sldChg>
      <pc:sldChg chg="del">
        <pc:chgData name="Syphax Ait oubelli" userId="ecf726b1934da71b" providerId="LiveId" clId="{6A633F21-98A5-46F1-AF5C-7D6517485588}" dt="2021-08-29T13:08:15.750" v="0" actId="47"/>
        <pc:sldMkLst>
          <pc:docMk/>
          <pc:sldMk cId="1796067798" sldId="384"/>
        </pc:sldMkLst>
      </pc:sldChg>
      <pc:sldChg chg="addSp delSp modSp add mod">
        <pc:chgData name="Syphax Ait oubelli" userId="ecf726b1934da71b" providerId="LiveId" clId="{6A633F21-98A5-46F1-AF5C-7D6517485588}" dt="2021-08-29T13:22:36.055" v="258" actId="1076"/>
        <pc:sldMkLst>
          <pc:docMk/>
          <pc:sldMk cId="2388928757" sldId="385"/>
        </pc:sldMkLst>
        <pc:spChg chg="add del mod">
          <ac:chgData name="Syphax Ait oubelli" userId="ecf726b1934da71b" providerId="LiveId" clId="{6A633F21-98A5-46F1-AF5C-7D6517485588}" dt="2021-08-29T13:22:20.825" v="250" actId="478"/>
          <ac:spMkLst>
            <pc:docMk/>
            <pc:sldMk cId="2388928757" sldId="385"/>
            <ac:spMk id="2" creationId="{91994FAA-87ED-418F-AFCF-08093141E581}"/>
          </ac:spMkLst>
        </pc:spChg>
        <pc:spChg chg="del">
          <ac:chgData name="Syphax Ait oubelli" userId="ecf726b1934da71b" providerId="LiveId" clId="{6A633F21-98A5-46F1-AF5C-7D6517485588}" dt="2021-08-29T13:15:57.447" v="123" actId="478"/>
          <ac:spMkLst>
            <pc:docMk/>
            <pc:sldMk cId="2388928757" sldId="385"/>
            <ac:spMk id="3" creationId="{84B9EB7D-AF1A-4FEB-8767-D1DE8AF0FA7A}"/>
          </ac:spMkLst>
        </pc:spChg>
        <pc:spChg chg="add mod">
          <ac:chgData name="Syphax Ait oubelli" userId="ecf726b1934da71b" providerId="LiveId" clId="{6A633F21-98A5-46F1-AF5C-7D6517485588}" dt="2021-08-29T13:22:36.055" v="258" actId="1076"/>
          <ac:spMkLst>
            <pc:docMk/>
            <pc:sldMk cId="2388928757" sldId="385"/>
            <ac:spMk id="5" creationId="{AC44522E-697B-4C0E-8D5E-BA13F5AD34E7}"/>
          </ac:spMkLst>
        </pc:spChg>
        <pc:spChg chg="add mod">
          <ac:chgData name="Syphax Ait oubelli" userId="ecf726b1934da71b" providerId="LiveId" clId="{6A633F21-98A5-46F1-AF5C-7D6517485588}" dt="2021-08-29T13:22:36.055" v="258" actId="1076"/>
          <ac:spMkLst>
            <pc:docMk/>
            <pc:sldMk cId="2388928757" sldId="385"/>
            <ac:spMk id="6" creationId="{5F8E9DDE-8273-4C0E-AC4C-4BDDE0B8C6A5}"/>
          </ac:spMkLst>
        </pc:spChg>
        <pc:spChg chg="del">
          <ac:chgData name="Syphax Ait oubelli" userId="ecf726b1934da71b" providerId="LiveId" clId="{6A633F21-98A5-46F1-AF5C-7D6517485588}" dt="2021-08-29T13:15:57.447" v="123" actId="478"/>
          <ac:spMkLst>
            <pc:docMk/>
            <pc:sldMk cId="2388928757" sldId="385"/>
            <ac:spMk id="794" creationId="{550FD1BC-CD19-4A2B-8F7F-4E92A1548DBD}"/>
          </ac:spMkLst>
        </pc:spChg>
      </pc:sldChg>
      <pc:sldChg chg="del">
        <pc:chgData name="Syphax Ait oubelli" userId="ecf726b1934da71b" providerId="LiveId" clId="{6A633F21-98A5-46F1-AF5C-7D6517485588}" dt="2021-08-29T13:08:15.750" v="0" actId="47"/>
        <pc:sldMkLst>
          <pc:docMk/>
          <pc:sldMk cId="190129292" sldId="386"/>
        </pc:sldMkLst>
      </pc:sldChg>
      <pc:sldChg chg="addSp modSp add mod">
        <pc:chgData name="Syphax Ait oubelli" userId="ecf726b1934da71b" providerId="LiveId" clId="{6A633F21-98A5-46F1-AF5C-7D6517485588}" dt="2021-08-29T13:22:11.798" v="249" actId="1076"/>
        <pc:sldMkLst>
          <pc:docMk/>
          <pc:sldMk cId="3431338309" sldId="386"/>
        </pc:sldMkLst>
        <pc:spChg chg="mod">
          <ac:chgData name="Syphax Ait oubelli" userId="ecf726b1934da71b" providerId="LiveId" clId="{6A633F21-98A5-46F1-AF5C-7D6517485588}" dt="2021-08-29T13:22:11.798" v="249" actId="1076"/>
          <ac:spMkLst>
            <pc:docMk/>
            <pc:sldMk cId="3431338309" sldId="386"/>
            <ac:spMk id="2" creationId="{91994FAA-87ED-418F-AFCF-08093141E581}"/>
          </ac:spMkLst>
        </pc:spChg>
        <pc:spChg chg="add mod">
          <ac:chgData name="Syphax Ait oubelli" userId="ecf726b1934da71b" providerId="LiveId" clId="{6A633F21-98A5-46F1-AF5C-7D6517485588}" dt="2021-08-29T13:22:11.798" v="249" actId="1076"/>
          <ac:spMkLst>
            <pc:docMk/>
            <pc:sldMk cId="3431338309" sldId="386"/>
            <ac:spMk id="3" creationId="{F13CCDD6-F0A5-46BC-8115-B2CC8D106B11}"/>
          </ac:spMkLst>
        </pc:spChg>
        <pc:spChg chg="add mod">
          <ac:chgData name="Syphax Ait oubelli" userId="ecf726b1934da71b" providerId="LiveId" clId="{6A633F21-98A5-46F1-AF5C-7D6517485588}" dt="2021-08-29T13:22:11.798" v="249" actId="1076"/>
          <ac:spMkLst>
            <pc:docMk/>
            <pc:sldMk cId="3431338309" sldId="386"/>
            <ac:spMk id="4" creationId="{3B08B611-3B96-4D34-94E9-13B64880B471}"/>
          </ac:spMkLst>
        </pc:spChg>
        <pc:spChg chg="add mod">
          <ac:chgData name="Syphax Ait oubelli" userId="ecf726b1934da71b" providerId="LiveId" clId="{6A633F21-98A5-46F1-AF5C-7D6517485588}" dt="2021-08-29T13:22:11.798" v="249" actId="1076"/>
          <ac:spMkLst>
            <pc:docMk/>
            <pc:sldMk cId="3431338309" sldId="386"/>
            <ac:spMk id="6" creationId="{FCDD08AD-CB6D-4791-BE91-1E676B87A8E7}"/>
          </ac:spMkLst>
        </pc:spChg>
        <pc:spChg chg="add mod">
          <ac:chgData name="Syphax Ait oubelli" userId="ecf726b1934da71b" providerId="LiveId" clId="{6A633F21-98A5-46F1-AF5C-7D6517485588}" dt="2021-08-29T13:22:11.798" v="249" actId="1076"/>
          <ac:spMkLst>
            <pc:docMk/>
            <pc:sldMk cId="3431338309" sldId="386"/>
            <ac:spMk id="7" creationId="{F5DA3743-9DC3-4E17-AFBD-8ACA65421823}"/>
          </ac:spMkLst>
        </pc:spChg>
        <pc:spChg chg="add mod">
          <ac:chgData name="Syphax Ait oubelli" userId="ecf726b1934da71b" providerId="LiveId" clId="{6A633F21-98A5-46F1-AF5C-7D6517485588}" dt="2021-08-29T13:22:11.798" v="249" actId="1076"/>
          <ac:spMkLst>
            <pc:docMk/>
            <pc:sldMk cId="3431338309" sldId="386"/>
            <ac:spMk id="8" creationId="{3AFE223D-F491-4BC3-BEC5-96EB00DE0FDC}"/>
          </ac:spMkLst>
        </pc:spChg>
        <pc:spChg chg="add mod">
          <ac:chgData name="Syphax Ait oubelli" userId="ecf726b1934da71b" providerId="LiveId" clId="{6A633F21-98A5-46F1-AF5C-7D6517485588}" dt="2021-08-29T13:22:11.798" v="249" actId="1076"/>
          <ac:spMkLst>
            <pc:docMk/>
            <pc:sldMk cId="3431338309" sldId="386"/>
            <ac:spMk id="9" creationId="{915EC998-9DAE-4633-9424-193039F5B596}"/>
          </ac:spMkLst>
        </pc:spChg>
        <pc:spChg chg="add mod">
          <ac:chgData name="Syphax Ait oubelli" userId="ecf726b1934da71b" providerId="LiveId" clId="{6A633F21-98A5-46F1-AF5C-7D6517485588}" dt="2021-08-29T13:22:11.798" v="249" actId="1076"/>
          <ac:spMkLst>
            <pc:docMk/>
            <pc:sldMk cId="3431338309" sldId="386"/>
            <ac:spMk id="10" creationId="{55C4412E-60CB-45E5-88F0-44E5AAC30587}"/>
          </ac:spMkLst>
        </pc:spChg>
      </pc:sldChg>
      <pc:sldChg chg="addSp delSp modSp add mod">
        <pc:chgData name="Syphax Ait oubelli" userId="ecf726b1934da71b" providerId="LiveId" clId="{6A633F21-98A5-46F1-AF5C-7D6517485588}" dt="2021-08-29T13:26:56.757" v="301" actId="1076"/>
        <pc:sldMkLst>
          <pc:docMk/>
          <pc:sldMk cId="2411323531" sldId="387"/>
        </pc:sldMkLst>
        <pc:spChg chg="mod topLvl">
          <ac:chgData name="Syphax Ait oubelli" userId="ecf726b1934da71b" providerId="LiveId" clId="{6A633F21-98A5-46F1-AF5C-7D6517485588}" dt="2021-08-29T13:25:48.667" v="270" actId="1076"/>
          <ac:spMkLst>
            <pc:docMk/>
            <pc:sldMk cId="2411323531" sldId="387"/>
            <ac:spMk id="2" creationId="{91994FAA-87ED-418F-AFCF-08093141E581}"/>
          </ac:spMkLst>
        </pc:spChg>
        <pc:spChg chg="mod topLvl">
          <ac:chgData name="Syphax Ait oubelli" userId="ecf726b1934da71b" providerId="LiveId" clId="{6A633F21-98A5-46F1-AF5C-7D6517485588}" dt="2021-08-29T13:25:46.327" v="269" actId="165"/>
          <ac:spMkLst>
            <pc:docMk/>
            <pc:sldMk cId="2411323531" sldId="387"/>
            <ac:spMk id="3" creationId="{F13CCDD6-F0A5-46BC-8115-B2CC8D106B11}"/>
          </ac:spMkLst>
        </pc:spChg>
        <pc:spChg chg="mod topLvl">
          <ac:chgData name="Syphax Ait oubelli" userId="ecf726b1934da71b" providerId="LiveId" clId="{6A633F21-98A5-46F1-AF5C-7D6517485588}" dt="2021-08-29T13:25:46.327" v="269" actId="165"/>
          <ac:spMkLst>
            <pc:docMk/>
            <pc:sldMk cId="2411323531" sldId="387"/>
            <ac:spMk id="4" creationId="{3B08B611-3B96-4D34-94E9-13B64880B471}"/>
          </ac:spMkLst>
        </pc:spChg>
        <pc:spChg chg="mod topLvl">
          <ac:chgData name="Syphax Ait oubelli" userId="ecf726b1934da71b" providerId="LiveId" clId="{6A633F21-98A5-46F1-AF5C-7D6517485588}" dt="2021-08-29T13:25:46.327" v="269" actId="165"/>
          <ac:spMkLst>
            <pc:docMk/>
            <pc:sldMk cId="2411323531" sldId="387"/>
            <ac:spMk id="6" creationId="{FCDD08AD-CB6D-4791-BE91-1E676B87A8E7}"/>
          </ac:spMkLst>
        </pc:spChg>
        <pc:spChg chg="mod topLvl">
          <ac:chgData name="Syphax Ait oubelli" userId="ecf726b1934da71b" providerId="LiveId" clId="{6A633F21-98A5-46F1-AF5C-7D6517485588}" dt="2021-08-29T13:25:46.327" v="269" actId="165"/>
          <ac:spMkLst>
            <pc:docMk/>
            <pc:sldMk cId="2411323531" sldId="387"/>
            <ac:spMk id="7" creationId="{F5DA3743-9DC3-4E17-AFBD-8ACA65421823}"/>
          </ac:spMkLst>
        </pc:spChg>
        <pc:spChg chg="mod topLvl">
          <ac:chgData name="Syphax Ait oubelli" userId="ecf726b1934da71b" providerId="LiveId" clId="{6A633F21-98A5-46F1-AF5C-7D6517485588}" dt="2021-08-29T13:25:46.327" v="269" actId="165"/>
          <ac:spMkLst>
            <pc:docMk/>
            <pc:sldMk cId="2411323531" sldId="387"/>
            <ac:spMk id="8" creationId="{3AFE223D-F491-4BC3-BEC5-96EB00DE0FDC}"/>
          </ac:spMkLst>
        </pc:spChg>
        <pc:spChg chg="mod topLvl">
          <ac:chgData name="Syphax Ait oubelli" userId="ecf726b1934da71b" providerId="LiveId" clId="{6A633F21-98A5-46F1-AF5C-7D6517485588}" dt="2021-08-29T13:25:46.327" v="269" actId="165"/>
          <ac:spMkLst>
            <pc:docMk/>
            <pc:sldMk cId="2411323531" sldId="387"/>
            <ac:spMk id="9" creationId="{915EC998-9DAE-4633-9424-193039F5B596}"/>
          </ac:spMkLst>
        </pc:spChg>
        <pc:spChg chg="mod topLvl">
          <ac:chgData name="Syphax Ait oubelli" userId="ecf726b1934da71b" providerId="LiveId" clId="{6A633F21-98A5-46F1-AF5C-7D6517485588}" dt="2021-08-29T13:25:46.327" v="269" actId="165"/>
          <ac:spMkLst>
            <pc:docMk/>
            <pc:sldMk cId="2411323531" sldId="387"/>
            <ac:spMk id="10" creationId="{55C4412E-60CB-45E5-88F0-44E5AAC30587}"/>
          </ac:spMkLst>
        </pc:spChg>
        <pc:spChg chg="add mod">
          <ac:chgData name="Syphax Ait oubelli" userId="ecf726b1934da71b" providerId="LiveId" clId="{6A633F21-98A5-46F1-AF5C-7D6517485588}" dt="2021-08-29T13:26:56.757" v="301" actId="1076"/>
          <ac:spMkLst>
            <pc:docMk/>
            <pc:sldMk cId="2411323531" sldId="387"/>
            <ac:spMk id="11" creationId="{BF4B5AFC-F275-4174-AB16-B394A3CB1BC6}"/>
          </ac:spMkLst>
        </pc:spChg>
        <pc:grpChg chg="add del mod">
          <ac:chgData name="Syphax Ait oubelli" userId="ecf726b1934da71b" providerId="LiveId" clId="{6A633F21-98A5-46F1-AF5C-7D6517485588}" dt="2021-08-29T13:25:46.327" v="269" actId="165"/>
          <ac:grpSpMkLst>
            <pc:docMk/>
            <pc:sldMk cId="2411323531" sldId="387"/>
            <ac:grpSpMk id="5" creationId="{FB21AC50-6499-4193-8C97-4273F60EE553}"/>
          </ac:grpSpMkLst>
        </pc:grpChg>
      </pc:sldChg>
      <pc:sldChg chg="addSp delSp modSp add mod">
        <pc:chgData name="Syphax Ait oubelli" userId="ecf726b1934da71b" providerId="LiveId" clId="{6A633F21-98A5-46F1-AF5C-7D6517485588}" dt="2021-08-29T13:28:28.278" v="326" actId="14100"/>
        <pc:sldMkLst>
          <pc:docMk/>
          <pc:sldMk cId="2325520310" sldId="388"/>
        </pc:sldMkLst>
        <pc:spChg chg="del">
          <ac:chgData name="Syphax Ait oubelli" userId="ecf726b1934da71b" providerId="LiveId" clId="{6A633F21-98A5-46F1-AF5C-7D6517485588}" dt="2021-08-29T13:27:31.704" v="303" actId="478"/>
          <ac:spMkLst>
            <pc:docMk/>
            <pc:sldMk cId="2325520310" sldId="388"/>
            <ac:spMk id="2" creationId="{91994FAA-87ED-418F-AFCF-08093141E581}"/>
          </ac:spMkLst>
        </pc:spChg>
        <pc:spChg chg="del">
          <ac:chgData name="Syphax Ait oubelli" userId="ecf726b1934da71b" providerId="LiveId" clId="{6A633F21-98A5-46F1-AF5C-7D6517485588}" dt="2021-08-29T13:27:31.704" v="303" actId="478"/>
          <ac:spMkLst>
            <pc:docMk/>
            <pc:sldMk cId="2325520310" sldId="388"/>
            <ac:spMk id="3" creationId="{F13CCDD6-F0A5-46BC-8115-B2CC8D106B11}"/>
          </ac:spMkLst>
        </pc:spChg>
        <pc:spChg chg="del">
          <ac:chgData name="Syphax Ait oubelli" userId="ecf726b1934da71b" providerId="LiveId" clId="{6A633F21-98A5-46F1-AF5C-7D6517485588}" dt="2021-08-29T13:27:31.704" v="303" actId="478"/>
          <ac:spMkLst>
            <pc:docMk/>
            <pc:sldMk cId="2325520310" sldId="388"/>
            <ac:spMk id="4" creationId="{3B08B611-3B96-4D34-94E9-13B64880B471}"/>
          </ac:spMkLst>
        </pc:spChg>
        <pc:spChg chg="add mod">
          <ac:chgData name="Syphax Ait oubelli" userId="ecf726b1934da71b" providerId="LiveId" clId="{6A633F21-98A5-46F1-AF5C-7D6517485588}" dt="2021-08-29T13:28:02.543" v="319" actId="12789"/>
          <ac:spMkLst>
            <pc:docMk/>
            <pc:sldMk cId="2325520310" sldId="388"/>
            <ac:spMk id="5" creationId="{9BDEDBEC-3DC1-4B71-ABB0-11076C87B3B8}"/>
          </ac:spMkLst>
        </pc:spChg>
        <pc:spChg chg="del">
          <ac:chgData name="Syphax Ait oubelli" userId="ecf726b1934da71b" providerId="LiveId" clId="{6A633F21-98A5-46F1-AF5C-7D6517485588}" dt="2021-08-29T13:27:31.704" v="303" actId="478"/>
          <ac:spMkLst>
            <pc:docMk/>
            <pc:sldMk cId="2325520310" sldId="388"/>
            <ac:spMk id="6" creationId="{FCDD08AD-CB6D-4791-BE91-1E676B87A8E7}"/>
          </ac:spMkLst>
        </pc:spChg>
        <pc:spChg chg="del">
          <ac:chgData name="Syphax Ait oubelli" userId="ecf726b1934da71b" providerId="LiveId" clId="{6A633F21-98A5-46F1-AF5C-7D6517485588}" dt="2021-08-29T13:27:31.704" v="303" actId="478"/>
          <ac:spMkLst>
            <pc:docMk/>
            <pc:sldMk cId="2325520310" sldId="388"/>
            <ac:spMk id="7" creationId="{F5DA3743-9DC3-4E17-AFBD-8ACA65421823}"/>
          </ac:spMkLst>
        </pc:spChg>
        <pc:spChg chg="del">
          <ac:chgData name="Syphax Ait oubelli" userId="ecf726b1934da71b" providerId="LiveId" clId="{6A633F21-98A5-46F1-AF5C-7D6517485588}" dt="2021-08-29T13:27:31.704" v="303" actId="478"/>
          <ac:spMkLst>
            <pc:docMk/>
            <pc:sldMk cId="2325520310" sldId="388"/>
            <ac:spMk id="8" creationId="{3AFE223D-F491-4BC3-BEC5-96EB00DE0FDC}"/>
          </ac:spMkLst>
        </pc:spChg>
        <pc:spChg chg="del">
          <ac:chgData name="Syphax Ait oubelli" userId="ecf726b1934da71b" providerId="LiveId" clId="{6A633F21-98A5-46F1-AF5C-7D6517485588}" dt="2021-08-29T13:27:31.704" v="303" actId="478"/>
          <ac:spMkLst>
            <pc:docMk/>
            <pc:sldMk cId="2325520310" sldId="388"/>
            <ac:spMk id="9" creationId="{915EC998-9DAE-4633-9424-193039F5B596}"/>
          </ac:spMkLst>
        </pc:spChg>
        <pc:spChg chg="del">
          <ac:chgData name="Syphax Ait oubelli" userId="ecf726b1934da71b" providerId="LiveId" clId="{6A633F21-98A5-46F1-AF5C-7D6517485588}" dt="2021-08-29T13:27:31.704" v="303" actId="478"/>
          <ac:spMkLst>
            <pc:docMk/>
            <pc:sldMk cId="2325520310" sldId="388"/>
            <ac:spMk id="10" creationId="{55C4412E-60CB-45E5-88F0-44E5AAC30587}"/>
          </ac:spMkLst>
        </pc:spChg>
        <pc:spChg chg="del">
          <ac:chgData name="Syphax Ait oubelli" userId="ecf726b1934da71b" providerId="LiveId" clId="{6A633F21-98A5-46F1-AF5C-7D6517485588}" dt="2021-08-29T13:27:53.968" v="304" actId="478"/>
          <ac:spMkLst>
            <pc:docMk/>
            <pc:sldMk cId="2325520310" sldId="388"/>
            <ac:spMk id="11" creationId="{BF4B5AFC-F275-4174-AB16-B394A3CB1BC6}"/>
          </ac:spMkLst>
        </pc:spChg>
        <pc:spChg chg="add mod">
          <ac:chgData name="Syphax Ait oubelli" userId="ecf726b1934da71b" providerId="LiveId" clId="{6A633F21-98A5-46F1-AF5C-7D6517485588}" dt="2021-08-29T13:28:28.278" v="326" actId="14100"/>
          <ac:spMkLst>
            <pc:docMk/>
            <pc:sldMk cId="2325520310" sldId="388"/>
            <ac:spMk id="12" creationId="{D5816AAD-7F32-49FC-9DD9-1C56F66DCE17}"/>
          </ac:spMkLst>
        </pc:spChg>
      </pc:sldChg>
      <pc:sldChg chg="add">
        <pc:chgData name="Syphax Ait oubelli" userId="ecf726b1934da71b" providerId="LiveId" clId="{6A633F21-98A5-46F1-AF5C-7D6517485588}" dt="2021-08-29T13:29:01.067" v="327"/>
        <pc:sldMkLst>
          <pc:docMk/>
          <pc:sldMk cId="62314854" sldId="389"/>
        </pc:sldMkLst>
      </pc:sldChg>
      <pc:sldChg chg="del">
        <pc:chgData name="Syphax Ait oubelli" userId="ecf726b1934da71b" providerId="LiveId" clId="{6A633F21-98A5-46F1-AF5C-7D6517485588}" dt="2021-08-29T13:08:15.750" v="0" actId="47"/>
        <pc:sldMkLst>
          <pc:docMk/>
          <pc:sldMk cId="2971958655" sldId="389"/>
        </pc:sldMkLst>
      </pc:sldChg>
      <pc:sldChg chg="del">
        <pc:chgData name="Syphax Ait oubelli" userId="ecf726b1934da71b" providerId="LiveId" clId="{6A633F21-98A5-46F1-AF5C-7D6517485588}" dt="2021-08-29T13:08:15.750" v="0" actId="47"/>
        <pc:sldMkLst>
          <pc:docMk/>
          <pc:sldMk cId="558069621" sldId="390"/>
        </pc:sldMkLst>
      </pc:sldChg>
      <pc:sldChg chg="add">
        <pc:chgData name="Syphax Ait oubelli" userId="ecf726b1934da71b" providerId="LiveId" clId="{6A633F21-98A5-46F1-AF5C-7D6517485588}" dt="2021-08-29T13:29:01.067" v="327"/>
        <pc:sldMkLst>
          <pc:docMk/>
          <pc:sldMk cId="2923311039" sldId="390"/>
        </pc:sldMkLst>
      </pc:sldChg>
      <pc:sldChg chg="del">
        <pc:chgData name="Syphax Ait oubelli" userId="ecf726b1934da71b" providerId="LiveId" clId="{6A633F21-98A5-46F1-AF5C-7D6517485588}" dt="2021-08-29T13:08:15.750" v="0" actId="47"/>
        <pc:sldMkLst>
          <pc:docMk/>
          <pc:sldMk cId="2396321783" sldId="391"/>
        </pc:sldMkLst>
      </pc:sldChg>
      <pc:sldChg chg="add">
        <pc:chgData name="Syphax Ait oubelli" userId="ecf726b1934da71b" providerId="LiveId" clId="{6A633F21-98A5-46F1-AF5C-7D6517485588}" dt="2021-08-29T13:29:01.067" v="327"/>
        <pc:sldMkLst>
          <pc:docMk/>
          <pc:sldMk cId="4217023331" sldId="391"/>
        </pc:sldMkLst>
      </pc:sldChg>
      <pc:sldChg chg="del">
        <pc:chgData name="Syphax Ait oubelli" userId="ecf726b1934da71b" providerId="LiveId" clId="{6A633F21-98A5-46F1-AF5C-7D6517485588}" dt="2021-08-29T13:08:15.750" v="0" actId="47"/>
        <pc:sldMkLst>
          <pc:docMk/>
          <pc:sldMk cId="544308286" sldId="392"/>
        </pc:sldMkLst>
      </pc:sldChg>
      <pc:sldChg chg="add">
        <pc:chgData name="Syphax Ait oubelli" userId="ecf726b1934da71b" providerId="LiveId" clId="{6A633F21-98A5-46F1-AF5C-7D6517485588}" dt="2021-08-29T13:29:01.067" v="327"/>
        <pc:sldMkLst>
          <pc:docMk/>
          <pc:sldMk cId="3140649189" sldId="392"/>
        </pc:sldMkLst>
      </pc:sldChg>
      <pc:sldChg chg="del">
        <pc:chgData name="Syphax Ait oubelli" userId="ecf726b1934da71b" providerId="LiveId" clId="{6A633F21-98A5-46F1-AF5C-7D6517485588}" dt="2021-08-29T13:08:15.750" v="0" actId="47"/>
        <pc:sldMkLst>
          <pc:docMk/>
          <pc:sldMk cId="525182006" sldId="393"/>
        </pc:sldMkLst>
      </pc:sldChg>
      <pc:sldChg chg="add del">
        <pc:chgData name="Syphax Ait oubelli" userId="ecf726b1934da71b" providerId="LiveId" clId="{6A633F21-98A5-46F1-AF5C-7D6517485588}" dt="2021-08-29T13:29:26.483" v="331" actId="2890"/>
        <pc:sldMkLst>
          <pc:docMk/>
          <pc:sldMk cId="3061872414" sldId="393"/>
        </pc:sldMkLst>
      </pc:sldChg>
      <pc:sldChg chg="addSp delSp modSp add mod">
        <pc:chgData name="Syphax Ait oubelli" userId="ecf726b1934da71b" providerId="LiveId" clId="{6A633F21-98A5-46F1-AF5C-7D6517485588}" dt="2021-08-29T13:37:01.579" v="514" actId="20577"/>
        <pc:sldMkLst>
          <pc:docMk/>
          <pc:sldMk cId="3587392423" sldId="393"/>
        </pc:sldMkLst>
        <pc:spChg chg="add mod">
          <ac:chgData name="Syphax Ait oubelli" userId="ecf726b1934da71b" providerId="LiveId" clId="{6A633F21-98A5-46F1-AF5C-7D6517485588}" dt="2021-08-29T13:37:01.579" v="514" actId="20577"/>
          <ac:spMkLst>
            <pc:docMk/>
            <pc:sldMk cId="3587392423" sldId="393"/>
            <ac:spMk id="3" creationId="{CD378A96-EEFB-41A5-8702-9041212DE55E}"/>
          </ac:spMkLst>
        </pc:spChg>
        <pc:spChg chg="del">
          <ac:chgData name="Syphax Ait oubelli" userId="ecf726b1934da71b" providerId="LiveId" clId="{6A633F21-98A5-46F1-AF5C-7D6517485588}" dt="2021-08-29T13:34:09.803" v="333" actId="478"/>
          <ac:spMkLst>
            <pc:docMk/>
            <pc:sldMk cId="3587392423" sldId="393"/>
            <ac:spMk id="4" creationId="{86E02C1D-7524-4BAA-96A6-8C549B269268}"/>
          </ac:spMkLst>
        </pc:spChg>
        <pc:spChg chg="del">
          <ac:chgData name="Syphax Ait oubelli" userId="ecf726b1934da71b" providerId="LiveId" clId="{6A633F21-98A5-46F1-AF5C-7D6517485588}" dt="2021-08-29T13:34:09.803" v="333" actId="478"/>
          <ac:spMkLst>
            <pc:docMk/>
            <pc:sldMk cId="3587392423" sldId="393"/>
            <ac:spMk id="5" creationId="{6211F0F7-5BFA-48AD-9293-64C5162530C6}"/>
          </ac:spMkLst>
        </pc:spChg>
        <pc:spChg chg="del">
          <ac:chgData name="Syphax Ait oubelli" userId="ecf726b1934da71b" providerId="LiveId" clId="{6A633F21-98A5-46F1-AF5C-7D6517485588}" dt="2021-08-29T13:34:09.803" v="333" actId="478"/>
          <ac:spMkLst>
            <pc:docMk/>
            <pc:sldMk cId="3587392423" sldId="393"/>
            <ac:spMk id="6" creationId="{25545ED2-BCAE-4FEF-9F5B-9A640C487BF9}"/>
          </ac:spMkLst>
        </pc:spChg>
        <pc:spChg chg="del">
          <ac:chgData name="Syphax Ait oubelli" userId="ecf726b1934da71b" providerId="LiveId" clId="{6A633F21-98A5-46F1-AF5C-7D6517485588}" dt="2021-08-29T13:34:09.803" v="333" actId="478"/>
          <ac:spMkLst>
            <pc:docMk/>
            <pc:sldMk cId="3587392423" sldId="393"/>
            <ac:spMk id="7" creationId="{DC4BBE06-B2AA-4911-9C60-1B498737DDAD}"/>
          </ac:spMkLst>
        </pc:spChg>
        <pc:spChg chg="del">
          <ac:chgData name="Syphax Ait oubelli" userId="ecf726b1934da71b" providerId="LiveId" clId="{6A633F21-98A5-46F1-AF5C-7D6517485588}" dt="2021-08-29T13:34:09.803" v="333" actId="478"/>
          <ac:spMkLst>
            <pc:docMk/>
            <pc:sldMk cId="3587392423" sldId="393"/>
            <ac:spMk id="8" creationId="{3DA4D8ED-2F4C-45C5-973E-374359483497}"/>
          </ac:spMkLst>
        </pc:spChg>
        <pc:spChg chg="del">
          <ac:chgData name="Syphax Ait oubelli" userId="ecf726b1934da71b" providerId="LiveId" clId="{6A633F21-98A5-46F1-AF5C-7D6517485588}" dt="2021-08-29T13:34:09.803" v="333" actId="478"/>
          <ac:spMkLst>
            <pc:docMk/>
            <pc:sldMk cId="3587392423" sldId="393"/>
            <ac:spMk id="9" creationId="{AD25638B-DCF7-488C-BE67-3F79C6022ABB}"/>
          </ac:spMkLst>
        </pc:spChg>
        <pc:spChg chg="del">
          <ac:chgData name="Syphax Ait oubelli" userId="ecf726b1934da71b" providerId="LiveId" clId="{6A633F21-98A5-46F1-AF5C-7D6517485588}" dt="2021-08-29T13:34:09.803" v="333" actId="478"/>
          <ac:spMkLst>
            <pc:docMk/>
            <pc:sldMk cId="3587392423" sldId="393"/>
            <ac:spMk id="11" creationId="{CE7DE9CA-6FED-43F2-A7CB-858BA95EDD8F}"/>
          </ac:spMkLst>
        </pc:spChg>
        <pc:spChg chg="del">
          <ac:chgData name="Syphax Ait oubelli" userId="ecf726b1934da71b" providerId="LiveId" clId="{6A633F21-98A5-46F1-AF5C-7D6517485588}" dt="2021-08-29T13:34:09.803" v="333" actId="478"/>
          <ac:spMkLst>
            <pc:docMk/>
            <pc:sldMk cId="3587392423" sldId="393"/>
            <ac:spMk id="12" creationId="{7295DEC0-AC61-47C5-84CF-806CDC3ECDF1}"/>
          </ac:spMkLst>
        </pc:spChg>
        <pc:spChg chg="del">
          <ac:chgData name="Syphax Ait oubelli" userId="ecf726b1934da71b" providerId="LiveId" clId="{6A633F21-98A5-46F1-AF5C-7D6517485588}" dt="2021-08-29T13:34:09.803" v="333" actId="478"/>
          <ac:spMkLst>
            <pc:docMk/>
            <pc:sldMk cId="3587392423" sldId="393"/>
            <ac:spMk id="13" creationId="{9E05EEC1-3134-4770-8591-3BF48B652AEB}"/>
          </ac:spMkLst>
        </pc:spChg>
        <pc:spChg chg="del">
          <ac:chgData name="Syphax Ait oubelli" userId="ecf726b1934da71b" providerId="LiveId" clId="{6A633F21-98A5-46F1-AF5C-7D6517485588}" dt="2021-08-29T13:34:09.803" v="333" actId="478"/>
          <ac:spMkLst>
            <pc:docMk/>
            <pc:sldMk cId="3587392423" sldId="393"/>
            <ac:spMk id="14" creationId="{AA443BFD-219D-43CF-9945-01122519DF8A}"/>
          </ac:spMkLst>
        </pc:spChg>
        <pc:spChg chg="del">
          <ac:chgData name="Syphax Ait oubelli" userId="ecf726b1934da71b" providerId="LiveId" clId="{6A633F21-98A5-46F1-AF5C-7D6517485588}" dt="2021-08-29T13:34:09.803" v="333" actId="478"/>
          <ac:spMkLst>
            <pc:docMk/>
            <pc:sldMk cId="3587392423" sldId="393"/>
            <ac:spMk id="15" creationId="{12C86F64-17EE-44A9-9C7C-7BBE9B3C7619}"/>
          </ac:spMkLst>
        </pc:spChg>
        <pc:spChg chg="del">
          <ac:chgData name="Syphax Ait oubelli" userId="ecf726b1934da71b" providerId="LiveId" clId="{6A633F21-98A5-46F1-AF5C-7D6517485588}" dt="2021-08-29T13:34:09.803" v="333" actId="478"/>
          <ac:spMkLst>
            <pc:docMk/>
            <pc:sldMk cId="3587392423" sldId="393"/>
            <ac:spMk id="20" creationId="{024BDB90-88E5-4365-9952-D20FD33E65B8}"/>
          </ac:spMkLst>
        </pc:spChg>
        <pc:spChg chg="del">
          <ac:chgData name="Syphax Ait oubelli" userId="ecf726b1934da71b" providerId="LiveId" clId="{6A633F21-98A5-46F1-AF5C-7D6517485588}" dt="2021-08-29T13:34:09.803" v="333" actId="478"/>
          <ac:spMkLst>
            <pc:docMk/>
            <pc:sldMk cId="3587392423" sldId="393"/>
            <ac:spMk id="25" creationId="{6D4A0762-0E16-429F-BAA9-A2C7B4278642}"/>
          </ac:spMkLst>
        </pc:spChg>
        <pc:spChg chg="del">
          <ac:chgData name="Syphax Ait oubelli" userId="ecf726b1934da71b" providerId="LiveId" clId="{6A633F21-98A5-46F1-AF5C-7D6517485588}" dt="2021-08-29T13:34:09.803" v="333" actId="478"/>
          <ac:spMkLst>
            <pc:docMk/>
            <pc:sldMk cId="3587392423" sldId="393"/>
            <ac:spMk id="26" creationId="{0A570EC5-9E8B-46FB-AC26-DEE2F4488761}"/>
          </ac:spMkLst>
        </pc:spChg>
        <pc:spChg chg="del">
          <ac:chgData name="Syphax Ait oubelli" userId="ecf726b1934da71b" providerId="LiveId" clId="{6A633F21-98A5-46F1-AF5C-7D6517485588}" dt="2021-08-29T13:34:09.803" v="333" actId="478"/>
          <ac:spMkLst>
            <pc:docMk/>
            <pc:sldMk cId="3587392423" sldId="393"/>
            <ac:spMk id="29" creationId="{DB4903E1-0FC6-4DF8-925D-A5FC2AE8F72A}"/>
          </ac:spMkLst>
        </pc:spChg>
        <pc:spChg chg="del">
          <ac:chgData name="Syphax Ait oubelli" userId="ecf726b1934da71b" providerId="LiveId" clId="{6A633F21-98A5-46F1-AF5C-7D6517485588}" dt="2021-08-29T13:34:09.803" v="333" actId="478"/>
          <ac:spMkLst>
            <pc:docMk/>
            <pc:sldMk cId="3587392423" sldId="393"/>
            <ac:spMk id="30" creationId="{EA7A4700-E742-479B-842F-CE8296B794F9}"/>
          </ac:spMkLst>
        </pc:spChg>
        <pc:spChg chg="del">
          <ac:chgData name="Syphax Ait oubelli" userId="ecf726b1934da71b" providerId="LiveId" clId="{6A633F21-98A5-46F1-AF5C-7D6517485588}" dt="2021-08-29T13:34:09.803" v="333" actId="478"/>
          <ac:spMkLst>
            <pc:docMk/>
            <pc:sldMk cId="3587392423" sldId="393"/>
            <ac:spMk id="31" creationId="{B9DD198D-A031-459F-A772-DA4EDA71C3E0}"/>
          </ac:spMkLst>
        </pc:spChg>
        <pc:spChg chg="del">
          <ac:chgData name="Syphax Ait oubelli" userId="ecf726b1934da71b" providerId="LiveId" clId="{6A633F21-98A5-46F1-AF5C-7D6517485588}" dt="2021-08-29T13:34:09.803" v="333" actId="478"/>
          <ac:spMkLst>
            <pc:docMk/>
            <pc:sldMk cId="3587392423" sldId="393"/>
            <ac:spMk id="33" creationId="{8BCE0886-3B62-4553-8FB0-1E45EFA95DD0}"/>
          </ac:spMkLst>
        </pc:spChg>
        <pc:spChg chg="del">
          <ac:chgData name="Syphax Ait oubelli" userId="ecf726b1934da71b" providerId="LiveId" clId="{6A633F21-98A5-46F1-AF5C-7D6517485588}" dt="2021-08-29T13:34:09.803" v="333" actId="478"/>
          <ac:spMkLst>
            <pc:docMk/>
            <pc:sldMk cId="3587392423" sldId="393"/>
            <ac:spMk id="34" creationId="{19834DFD-EFBE-4C70-BB55-F5D002755D2E}"/>
          </ac:spMkLst>
        </pc:spChg>
        <pc:spChg chg="del">
          <ac:chgData name="Syphax Ait oubelli" userId="ecf726b1934da71b" providerId="LiveId" clId="{6A633F21-98A5-46F1-AF5C-7D6517485588}" dt="2021-08-29T13:34:09.803" v="333" actId="478"/>
          <ac:spMkLst>
            <pc:docMk/>
            <pc:sldMk cId="3587392423" sldId="393"/>
            <ac:spMk id="36" creationId="{53916C49-CCC2-4BFE-A727-CFADF69E860A}"/>
          </ac:spMkLst>
        </pc:spChg>
        <pc:spChg chg="del">
          <ac:chgData name="Syphax Ait oubelli" userId="ecf726b1934da71b" providerId="LiveId" clId="{6A633F21-98A5-46F1-AF5C-7D6517485588}" dt="2021-08-29T13:34:09.803" v="333" actId="478"/>
          <ac:spMkLst>
            <pc:docMk/>
            <pc:sldMk cId="3587392423" sldId="393"/>
            <ac:spMk id="37" creationId="{C12EAFC9-1ACF-42BC-AFBF-C686B0B39191}"/>
          </ac:spMkLst>
        </pc:spChg>
        <pc:spChg chg="del">
          <ac:chgData name="Syphax Ait oubelli" userId="ecf726b1934da71b" providerId="LiveId" clId="{6A633F21-98A5-46F1-AF5C-7D6517485588}" dt="2021-08-29T13:34:09.803" v="333" actId="478"/>
          <ac:spMkLst>
            <pc:docMk/>
            <pc:sldMk cId="3587392423" sldId="393"/>
            <ac:spMk id="38" creationId="{70E3C40A-D8BA-42D1-A0D3-B674C170E063}"/>
          </ac:spMkLst>
        </pc:spChg>
        <pc:spChg chg="del">
          <ac:chgData name="Syphax Ait oubelli" userId="ecf726b1934da71b" providerId="LiveId" clId="{6A633F21-98A5-46F1-AF5C-7D6517485588}" dt="2021-08-29T13:34:09.803" v="333" actId="478"/>
          <ac:spMkLst>
            <pc:docMk/>
            <pc:sldMk cId="3587392423" sldId="393"/>
            <ac:spMk id="39" creationId="{7BAA997B-BF6F-4259-9E6A-165887AAF280}"/>
          </ac:spMkLst>
        </pc:spChg>
        <pc:spChg chg="del">
          <ac:chgData name="Syphax Ait oubelli" userId="ecf726b1934da71b" providerId="LiveId" clId="{6A633F21-98A5-46F1-AF5C-7D6517485588}" dt="2021-08-29T13:34:09.803" v="333" actId="478"/>
          <ac:spMkLst>
            <pc:docMk/>
            <pc:sldMk cId="3587392423" sldId="393"/>
            <ac:spMk id="40" creationId="{C966B197-B8E7-4629-B81D-3DD3AFFF774E}"/>
          </ac:spMkLst>
        </pc:spChg>
        <pc:spChg chg="del">
          <ac:chgData name="Syphax Ait oubelli" userId="ecf726b1934da71b" providerId="LiveId" clId="{6A633F21-98A5-46F1-AF5C-7D6517485588}" dt="2021-08-29T13:34:09.803" v="333" actId="478"/>
          <ac:spMkLst>
            <pc:docMk/>
            <pc:sldMk cId="3587392423" sldId="393"/>
            <ac:spMk id="41" creationId="{C9CC9C30-197D-480F-AA85-0543ABACA398}"/>
          </ac:spMkLst>
        </pc:spChg>
        <pc:spChg chg="del">
          <ac:chgData name="Syphax Ait oubelli" userId="ecf726b1934da71b" providerId="LiveId" clId="{6A633F21-98A5-46F1-AF5C-7D6517485588}" dt="2021-08-29T13:34:09.803" v="333" actId="478"/>
          <ac:spMkLst>
            <pc:docMk/>
            <pc:sldMk cId="3587392423" sldId="393"/>
            <ac:spMk id="42" creationId="{E4A0CDE9-1D25-4E00-BD8F-D97364A34EB0}"/>
          </ac:spMkLst>
        </pc:spChg>
        <pc:spChg chg="del">
          <ac:chgData name="Syphax Ait oubelli" userId="ecf726b1934da71b" providerId="LiveId" clId="{6A633F21-98A5-46F1-AF5C-7D6517485588}" dt="2021-08-29T13:34:09.803" v="333" actId="478"/>
          <ac:spMkLst>
            <pc:docMk/>
            <pc:sldMk cId="3587392423" sldId="393"/>
            <ac:spMk id="43" creationId="{2CEBCA1D-DF72-43E2-BB20-BDE9E8363C6E}"/>
          </ac:spMkLst>
        </pc:spChg>
        <pc:spChg chg="del">
          <ac:chgData name="Syphax Ait oubelli" userId="ecf726b1934da71b" providerId="LiveId" clId="{6A633F21-98A5-46F1-AF5C-7D6517485588}" dt="2021-08-29T13:34:09.803" v="333" actId="478"/>
          <ac:spMkLst>
            <pc:docMk/>
            <pc:sldMk cId="3587392423" sldId="393"/>
            <ac:spMk id="45" creationId="{6EA45B6D-44B3-4D92-9287-8DA81E33135B}"/>
          </ac:spMkLst>
        </pc:spChg>
        <pc:spChg chg="del">
          <ac:chgData name="Syphax Ait oubelli" userId="ecf726b1934da71b" providerId="LiveId" clId="{6A633F21-98A5-46F1-AF5C-7D6517485588}" dt="2021-08-29T13:34:09.803" v="333" actId="478"/>
          <ac:spMkLst>
            <pc:docMk/>
            <pc:sldMk cId="3587392423" sldId="393"/>
            <ac:spMk id="46" creationId="{29B76639-5F4A-499A-8DF9-7B0A714C362C}"/>
          </ac:spMkLst>
        </pc:spChg>
        <pc:spChg chg="del">
          <ac:chgData name="Syphax Ait oubelli" userId="ecf726b1934da71b" providerId="LiveId" clId="{6A633F21-98A5-46F1-AF5C-7D6517485588}" dt="2021-08-29T13:34:09.803" v="333" actId="478"/>
          <ac:spMkLst>
            <pc:docMk/>
            <pc:sldMk cId="3587392423" sldId="393"/>
            <ac:spMk id="74" creationId="{2940A86D-24B8-4C36-888E-3508FF60B187}"/>
          </ac:spMkLst>
        </pc:spChg>
        <pc:spChg chg="del">
          <ac:chgData name="Syphax Ait oubelli" userId="ecf726b1934da71b" providerId="LiveId" clId="{6A633F21-98A5-46F1-AF5C-7D6517485588}" dt="2021-08-29T13:34:09.803" v="333" actId="478"/>
          <ac:spMkLst>
            <pc:docMk/>
            <pc:sldMk cId="3587392423" sldId="393"/>
            <ac:spMk id="76" creationId="{3BF5E429-C179-41C2-B2A9-15CD91659C59}"/>
          </ac:spMkLst>
        </pc:spChg>
        <pc:spChg chg="del">
          <ac:chgData name="Syphax Ait oubelli" userId="ecf726b1934da71b" providerId="LiveId" clId="{6A633F21-98A5-46F1-AF5C-7D6517485588}" dt="2021-08-29T13:34:09.803" v="333" actId="478"/>
          <ac:spMkLst>
            <pc:docMk/>
            <pc:sldMk cId="3587392423" sldId="393"/>
            <ac:spMk id="77" creationId="{ABC832F6-769C-4758-BEC4-8CC57A6185B7}"/>
          </ac:spMkLst>
        </pc:spChg>
        <pc:spChg chg="del">
          <ac:chgData name="Syphax Ait oubelli" userId="ecf726b1934da71b" providerId="LiveId" clId="{6A633F21-98A5-46F1-AF5C-7D6517485588}" dt="2021-08-29T13:34:09.803" v="333" actId="478"/>
          <ac:spMkLst>
            <pc:docMk/>
            <pc:sldMk cId="3587392423" sldId="393"/>
            <ac:spMk id="79" creationId="{DFF35D03-A341-43A2-879A-50E919909B26}"/>
          </ac:spMkLst>
        </pc:spChg>
        <pc:spChg chg="del">
          <ac:chgData name="Syphax Ait oubelli" userId="ecf726b1934da71b" providerId="LiveId" clId="{6A633F21-98A5-46F1-AF5C-7D6517485588}" dt="2021-08-29T13:34:09.803" v="333" actId="478"/>
          <ac:spMkLst>
            <pc:docMk/>
            <pc:sldMk cId="3587392423" sldId="393"/>
            <ac:spMk id="80" creationId="{E578228B-87CF-4EEF-9BD2-E1BF4D97D048}"/>
          </ac:spMkLst>
        </pc:spChg>
        <pc:spChg chg="del">
          <ac:chgData name="Syphax Ait oubelli" userId="ecf726b1934da71b" providerId="LiveId" clId="{6A633F21-98A5-46F1-AF5C-7D6517485588}" dt="2021-08-29T13:34:09.803" v="333" actId="478"/>
          <ac:spMkLst>
            <pc:docMk/>
            <pc:sldMk cId="3587392423" sldId="393"/>
            <ac:spMk id="82" creationId="{DB6A2F33-36DA-4E79-A868-1319EA02D438}"/>
          </ac:spMkLst>
        </pc:spChg>
        <pc:spChg chg="del">
          <ac:chgData name="Syphax Ait oubelli" userId="ecf726b1934da71b" providerId="LiveId" clId="{6A633F21-98A5-46F1-AF5C-7D6517485588}" dt="2021-08-29T13:34:09.803" v="333" actId="478"/>
          <ac:spMkLst>
            <pc:docMk/>
            <pc:sldMk cId="3587392423" sldId="393"/>
            <ac:spMk id="83" creationId="{57F1C9E4-C1A2-497F-95DC-715726B9C2F8}"/>
          </ac:spMkLst>
        </pc:spChg>
        <pc:spChg chg="del">
          <ac:chgData name="Syphax Ait oubelli" userId="ecf726b1934da71b" providerId="LiveId" clId="{6A633F21-98A5-46F1-AF5C-7D6517485588}" dt="2021-08-29T13:34:09.803" v="333" actId="478"/>
          <ac:spMkLst>
            <pc:docMk/>
            <pc:sldMk cId="3587392423" sldId="393"/>
            <ac:spMk id="85" creationId="{1BA27085-F84F-4442-9E60-58BEFCF92521}"/>
          </ac:spMkLst>
        </pc:spChg>
        <pc:spChg chg="del">
          <ac:chgData name="Syphax Ait oubelli" userId="ecf726b1934da71b" providerId="LiveId" clId="{6A633F21-98A5-46F1-AF5C-7D6517485588}" dt="2021-08-29T13:34:09.803" v="333" actId="478"/>
          <ac:spMkLst>
            <pc:docMk/>
            <pc:sldMk cId="3587392423" sldId="393"/>
            <ac:spMk id="86" creationId="{ACAC5236-3BC6-400E-91BD-6CC9BA10FEE4}"/>
          </ac:spMkLst>
        </pc:spChg>
        <pc:spChg chg="del">
          <ac:chgData name="Syphax Ait oubelli" userId="ecf726b1934da71b" providerId="LiveId" clId="{6A633F21-98A5-46F1-AF5C-7D6517485588}" dt="2021-08-29T13:34:09.803" v="333" actId="478"/>
          <ac:spMkLst>
            <pc:docMk/>
            <pc:sldMk cId="3587392423" sldId="393"/>
            <ac:spMk id="88" creationId="{DD98B1C0-DB23-4D82-96E1-C7C5BCED8AE4}"/>
          </ac:spMkLst>
        </pc:spChg>
        <pc:spChg chg="del">
          <ac:chgData name="Syphax Ait oubelli" userId="ecf726b1934da71b" providerId="LiveId" clId="{6A633F21-98A5-46F1-AF5C-7D6517485588}" dt="2021-08-29T13:34:09.803" v="333" actId="478"/>
          <ac:spMkLst>
            <pc:docMk/>
            <pc:sldMk cId="3587392423" sldId="393"/>
            <ac:spMk id="89" creationId="{6CA1B2C0-E3D4-4713-BA75-E177AEEA47DD}"/>
          </ac:spMkLst>
        </pc:spChg>
        <pc:spChg chg="del">
          <ac:chgData name="Syphax Ait oubelli" userId="ecf726b1934da71b" providerId="LiveId" clId="{6A633F21-98A5-46F1-AF5C-7D6517485588}" dt="2021-08-29T13:34:09.803" v="333" actId="478"/>
          <ac:spMkLst>
            <pc:docMk/>
            <pc:sldMk cId="3587392423" sldId="393"/>
            <ac:spMk id="91" creationId="{132FF46C-DE74-4099-95D1-0F3BC78A2F36}"/>
          </ac:spMkLst>
        </pc:spChg>
        <pc:spChg chg="del">
          <ac:chgData name="Syphax Ait oubelli" userId="ecf726b1934da71b" providerId="LiveId" clId="{6A633F21-98A5-46F1-AF5C-7D6517485588}" dt="2021-08-29T13:34:09.803" v="333" actId="478"/>
          <ac:spMkLst>
            <pc:docMk/>
            <pc:sldMk cId="3587392423" sldId="393"/>
            <ac:spMk id="92" creationId="{6E3A7D61-18EE-4FC7-8E42-AE8F13E0A628}"/>
          </ac:spMkLst>
        </pc:spChg>
        <pc:spChg chg="del">
          <ac:chgData name="Syphax Ait oubelli" userId="ecf726b1934da71b" providerId="LiveId" clId="{6A633F21-98A5-46F1-AF5C-7D6517485588}" dt="2021-08-29T13:34:09.803" v="333" actId="478"/>
          <ac:spMkLst>
            <pc:docMk/>
            <pc:sldMk cId="3587392423" sldId="393"/>
            <ac:spMk id="94" creationId="{63CDA0BC-C397-48B6-AE67-B558E52B6C22}"/>
          </ac:spMkLst>
        </pc:spChg>
        <pc:spChg chg="del">
          <ac:chgData name="Syphax Ait oubelli" userId="ecf726b1934da71b" providerId="LiveId" clId="{6A633F21-98A5-46F1-AF5C-7D6517485588}" dt="2021-08-29T13:34:09.803" v="333" actId="478"/>
          <ac:spMkLst>
            <pc:docMk/>
            <pc:sldMk cId="3587392423" sldId="393"/>
            <ac:spMk id="95" creationId="{1F258B81-683D-49A8-90CE-2593EBEF9925}"/>
          </ac:spMkLst>
        </pc:spChg>
        <pc:spChg chg="del">
          <ac:chgData name="Syphax Ait oubelli" userId="ecf726b1934da71b" providerId="LiveId" clId="{6A633F21-98A5-46F1-AF5C-7D6517485588}" dt="2021-08-29T13:34:09.803" v="333" actId="478"/>
          <ac:spMkLst>
            <pc:docMk/>
            <pc:sldMk cId="3587392423" sldId="393"/>
            <ac:spMk id="97" creationId="{45121A8C-E1E5-4FBF-A4C9-F3CEA705C510}"/>
          </ac:spMkLst>
        </pc:spChg>
        <pc:spChg chg="del">
          <ac:chgData name="Syphax Ait oubelli" userId="ecf726b1934da71b" providerId="LiveId" clId="{6A633F21-98A5-46F1-AF5C-7D6517485588}" dt="2021-08-29T13:34:09.803" v="333" actId="478"/>
          <ac:spMkLst>
            <pc:docMk/>
            <pc:sldMk cId="3587392423" sldId="393"/>
            <ac:spMk id="98" creationId="{447468E9-3EFE-49D2-85F0-6894F5AA9B33}"/>
          </ac:spMkLst>
        </pc:spChg>
        <pc:spChg chg="del">
          <ac:chgData name="Syphax Ait oubelli" userId="ecf726b1934da71b" providerId="LiveId" clId="{6A633F21-98A5-46F1-AF5C-7D6517485588}" dt="2021-08-29T13:34:09.803" v="333" actId="478"/>
          <ac:spMkLst>
            <pc:docMk/>
            <pc:sldMk cId="3587392423" sldId="393"/>
            <ac:spMk id="100" creationId="{D6AC3BD9-E00B-4C33-9376-885A92ED0AA8}"/>
          </ac:spMkLst>
        </pc:spChg>
        <pc:spChg chg="del">
          <ac:chgData name="Syphax Ait oubelli" userId="ecf726b1934da71b" providerId="LiveId" clId="{6A633F21-98A5-46F1-AF5C-7D6517485588}" dt="2021-08-29T13:34:09.803" v="333" actId="478"/>
          <ac:spMkLst>
            <pc:docMk/>
            <pc:sldMk cId="3587392423" sldId="393"/>
            <ac:spMk id="101" creationId="{A7D26FAF-3F0E-4ADD-AE12-01FB02C3ED4F}"/>
          </ac:spMkLst>
        </pc:spChg>
        <pc:spChg chg="del">
          <ac:chgData name="Syphax Ait oubelli" userId="ecf726b1934da71b" providerId="LiveId" clId="{6A633F21-98A5-46F1-AF5C-7D6517485588}" dt="2021-08-29T13:34:09.803" v="333" actId="478"/>
          <ac:spMkLst>
            <pc:docMk/>
            <pc:sldMk cId="3587392423" sldId="393"/>
            <ac:spMk id="103" creationId="{98063989-E3D3-4313-A10E-12EA9FC8DE06}"/>
          </ac:spMkLst>
        </pc:spChg>
        <pc:spChg chg="del">
          <ac:chgData name="Syphax Ait oubelli" userId="ecf726b1934da71b" providerId="LiveId" clId="{6A633F21-98A5-46F1-AF5C-7D6517485588}" dt="2021-08-29T13:34:09.803" v="333" actId="478"/>
          <ac:spMkLst>
            <pc:docMk/>
            <pc:sldMk cId="3587392423" sldId="393"/>
            <ac:spMk id="104" creationId="{14F65FAB-D216-4180-B26F-8117668CE8FF}"/>
          </ac:spMkLst>
        </pc:spChg>
        <pc:spChg chg="del">
          <ac:chgData name="Syphax Ait oubelli" userId="ecf726b1934da71b" providerId="LiveId" clId="{6A633F21-98A5-46F1-AF5C-7D6517485588}" dt="2021-08-29T13:34:09.803" v="333" actId="478"/>
          <ac:spMkLst>
            <pc:docMk/>
            <pc:sldMk cId="3587392423" sldId="393"/>
            <ac:spMk id="105" creationId="{81944835-D5BD-4404-B4F0-25F9340D494B}"/>
          </ac:spMkLst>
        </pc:spChg>
        <pc:spChg chg="del">
          <ac:chgData name="Syphax Ait oubelli" userId="ecf726b1934da71b" providerId="LiveId" clId="{6A633F21-98A5-46F1-AF5C-7D6517485588}" dt="2021-08-29T13:34:09.803" v="333" actId="478"/>
          <ac:spMkLst>
            <pc:docMk/>
            <pc:sldMk cId="3587392423" sldId="393"/>
            <ac:spMk id="106" creationId="{12770EAF-FF01-4042-AEEC-984D0CCB37AA}"/>
          </ac:spMkLst>
        </pc:spChg>
        <pc:spChg chg="del">
          <ac:chgData name="Syphax Ait oubelli" userId="ecf726b1934da71b" providerId="LiveId" clId="{6A633F21-98A5-46F1-AF5C-7D6517485588}" dt="2021-08-29T13:34:09.803" v="333" actId="478"/>
          <ac:spMkLst>
            <pc:docMk/>
            <pc:sldMk cId="3587392423" sldId="393"/>
            <ac:spMk id="108" creationId="{A26D9BB7-D2ED-40EB-B1A8-22AD701D7393}"/>
          </ac:spMkLst>
        </pc:spChg>
        <pc:spChg chg="del">
          <ac:chgData name="Syphax Ait oubelli" userId="ecf726b1934da71b" providerId="LiveId" clId="{6A633F21-98A5-46F1-AF5C-7D6517485588}" dt="2021-08-29T13:34:09.803" v="333" actId="478"/>
          <ac:spMkLst>
            <pc:docMk/>
            <pc:sldMk cId="3587392423" sldId="393"/>
            <ac:spMk id="109" creationId="{28488A9E-73CA-449B-A0B1-80AFC031BE37}"/>
          </ac:spMkLst>
        </pc:spChg>
        <pc:spChg chg="del">
          <ac:chgData name="Syphax Ait oubelli" userId="ecf726b1934da71b" providerId="LiveId" clId="{6A633F21-98A5-46F1-AF5C-7D6517485588}" dt="2021-08-29T13:34:09.803" v="333" actId="478"/>
          <ac:spMkLst>
            <pc:docMk/>
            <pc:sldMk cId="3587392423" sldId="393"/>
            <ac:spMk id="117" creationId="{14DA4527-A8F7-4B2E-BEA9-9EE391D273CB}"/>
          </ac:spMkLst>
        </pc:spChg>
        <pc:spChg chg="del">
          <ac:chgData name="Syphax Ait oubelli" userId="ecf726b1934da71b" providerId="LiveId" clId="{6A633F21-98A5-46F1-AF5C-7D6517485588}" dt="2021-08-29T13:34:09.803" v="333" actId="478"/>
          <ac:spMkLst>
            <pc:docMk/>
            <pc:sldMk cId="3587392423" sldId="393"/>
            <ac:spMk id="123" creationId="{B91E07DF-E234-4816-846C-C7021880B857}"/>
          </ac:spMkLst>
        </pc:spChg>
        <pc:spChg chg="del">
          <ac:chgData name="Syphax Ait oubelli" userId="ecf726b1934da71b" providerId="LiveId" clId="{6A633F21-98A5-46F1-AF5C-7D6517485588}" dt="2021-08-29T13:34:09.803" v="333" actId="478"/>
          <ac:spMkLst>
            <pc:docMk/>
            <pc:sldMk cId="3587392423" sldId="393"/>
            <ac:spMk id="124" creationId="{0A7F22C8-2891-42F7-A349-D750EC2870F3}"/>
          </ac:spMkLst>
        </pc:spChg>
        <pc:spChg chg="del">
          <ac:chgData name="Syphax Ait oubelli" userId="ecf726b1934da71b" providerId="LiveId" clId="{6A633F21-98A5-46F1-AF5C-7D6517485588}" dt="2021-08-29T13:34:09.803" v="333" actId="478"/>
          <ac:spMkLst>
            <pc:docMk/>
            <pc:sldMk cId="3587392423" sldId="393"/>
            <ac:spMk id="125" creationId="{13D0D656-C56B-4C15-AB1C-F13260272092}"/>
          </ac:spMkLst>
        </pc:spChg>
        <pc:spChg chg="del">
          <ac:chgData name="Syphax Ait oubelli" userId="ecf726b1934da71b" providerId="LiveId" clId="{6A633F21-98A5-46F1-AF5C-7D6517485588}" dt="2021-08-29T13:34:09.803" v="333" actId="478"/>
          <ac:spMkLst>
            <pc:docMk/>
            <pc:sldMk cId="3587392423" sldId="393"/>
            <ac:spMk id="126" creationId="{C48C8316-59DF-4142-9CD0-36C65FE74AF4}"/>
          </ac:spMkLst>
        </pc:spChg>
        <pc:spChg chg="del">
          <ac:chgData name="Syphax Ait oubelli" userId="ecf726b1934da71b" providerId="LiveId" clId="{6A633F21-98A5-46F1-AF5C-7D6517485588}" dt="2021-08-29T13:34:09.803" v="333" actId="478"/>
          <ac:spMkLst>
            <pc:docMk/>
            <pc:sldMk cId="3587392423" sldId="393"/>
            <ac:spMk id="128" creationId="{63A49438-356E-4729-BECB-007A98423073}"/>
          </ac:spMkLst>
        </pc:spChg>
        <pc:spChg chg="del">
          <ac:chgData name="Syphax Ait oubelli" userId="ecf726b1934da71b" providerId="LiveId" clId="{6A633F21-98A5-46F1-AF5C-7D6517485588}" dt="2021-08-29T13:34:09.803" v="333" actId="478"/>
          <ac:spMkLst>
            <pc:docMk/>
            <pc:sldMk cId="3587392423" sldId="393"/>
            <ac:spMk id="129" creationId="{F2C9B7E1-1BF9-4218-A3B4-A23B6955CA10}"/>
          </ac:spMkLst>
        </pc:spChg>
        <pc:spChg chg="del">
          <ac:chgData name="Syphax Ait oubelli" userId="ecf726b1934da71b" providerId="LiveId" clId="{6A633F21-98A5-46F1-AF5C-7D6517485588}" dt="2021-08-29T13:34:09.803" v="333" actId="478"/>
          <ac:spMkLst>
            <pc:docMk/>
            <pc:sldMk cId="3587392423" sldId="393"/>
            <ac:spMk id="130" creationId="{DB5C8E01-B151-4506-9581-851BAF4B7241}"/>
          </ac:spMkLst>
        </pc:spChg>
        <pc:spChg chg="del">
          <ac:chgData name="Syphax Ait oubelli" userId="ecf726b1934da71b" providerId="LiveId" clId="{6A633F21-98A5-46F1-AF5C-7D6517485588}" dt="2021-08-29T13:34:09.803" v="333" actId="478"/>
          <ac:spMkLst>
            <pc:docMk/>
            <pc:sldMk cId="3587392423" sldId="393"/>
            <ac:spMk id="131" creationId="{7C1F2144-D994-49A9-B76F-34F68D4A028C}"/>
          </ac:spMkLst>
        </pc:spChg>
        <pc:spChg chg="del">
          <ac:chgData name="Syphax Ait oubelli" userId="ecf726b1934da71b" providerId="LiveId" clId="{6A633F21-98A5-46F1-AF5C-7D6517485588}" dt="2021-08-29T13:34:09.803" v="333" actId="478"/>
          <ac:spMkLst>
            <pc:docMk/>
            <pc:sldMk cId="3587392423" sldId="393"/>
            <ac:spMk id="133" creationId="{49059D3A-0E9B-47CE-824F-105EAE2BAAD6}"/>
          </ac:spMkLst>
        </pc:spChg>
        <pc:picChg chg="del">
          <ac:chgData name="Syphax Ait oubelli" userId="ecf726b1934da71b" providerId="LiveId" clId="{6A633F21-98A5-46F1-AF5C-7D6517485588}" dt="2021-08-29T13:34:09.803" v="333" actId="478"/>
          <ac:picMkLst>
            <pc:docMk/>
            <pc:sldMk cId="3587392423" sldId="393"/>
            <ac:picMk id="2" creationId="{2BCEEB85-635C-47EC-90B9-F2D1646CCBD3}"/>
          </ac:picMkLst>
        </pc:picChg>
        <pc:cxnChg chg="del">
          <ac:chgData name="Syphax Ait oubelli" userId="ecf726b1934da71b" providerId="LiveId" clId="{6A633F21-98A5-46F1-AF5C-7D6517485588}" dt="2021-08-29T13:34:09.803" v="333" actId="478"/>
          <ac:cxnSpMkLst>
            <pc:docMk/>
            <pc:sldMk cId="3587392423" sldId="393"/>
            <ac:cxnSpMk id="51" creationId="{F3FA9D36-793B-4CD0-9DF7-C5214D088AC9}"/>
          </ac:cxnSpMkLst>
        </pc:cxnChg>
        <pc:cxnChg chg="del">
          <ac:chgData name="Syphax Ait oubelli" userId="ecf726b1934da71b" providerId="LiveId" clId="{6A633F21-98A5-46F1-AF5C-7D6517485588}" dt="2021-08-29T13:34:09.803" v="333" actId="478"/>
          <ac:cxnSpMkLst>
            <pc:docMk/>
            <pc:sldMk cId="3587392423" sldId="393"/>
            <ac:cxnSpMk id="52" creationId="{046DF758-94D2-4C97-BA89-B2598C1D118F}"/>
          </ac:cxnSpMkLst>
        </pc:cxnChg>
        <pc:cxnChg chg="del">
          <ac:chgData name="Syphax Ait oubelli" userId="ecf726b1934da71b" providerId="LiveId" clId="{6A633F21-98A5-46F1-AF5C-7D6517485588}" dt="2021-08-29T13:34:09.803" v="333" actId="478"/>
          <ac:cxnSpMkLst>
            <pc:docMk/>
            <pc:sldMk cId="3587392423" sldId="393"/>
            <ac:cxnSpMk id="54" creationId="{5E60D0EA-A94E-44F1-A0F2-5437CD1A2B64}"/>
          </ac:cxnSpMkLst>
        </pc:cxnChg>
        <pc:cxnChg chg="del">
          <ac:chgData name="Syphax Ait oubelli" userId="ecf726b1934da71b" providerId="LiveId" clId="{6A633F21-98A5-46F1-AF5C-7D6517485588}" dt="2021-08-29T13:34:09.803" v="333" actId="478"/>
          <ac:cxnSpMkLst>
            <pc:docMk/>
            <pc:sldMk cId="3587392423" sldId="393"/>
            <ac:cxnSpMk id="57" creationId="{27D8B676-0330-4384-8C74-82037ADCE01C}"/>
          </ac:cxnSpMkLst>
        </pc:cxnChg>
        <pc:cxnChg chg="del mod">
          <ac:chgData name="Syphax Ait oubelli" userId="ecf726b1934da71b" providerId="LiveId" clId="{6A633F21-98A5-46F1-AF5C-7D6517485588}" dt="2021-08-29T13:34:09.803" v="333" actId="478"/>
          <ac:cxnSpMkLst>
            <pc:docMk/>
            <pc:sldMk cId="3587392423" sldId="393"/>
            <ac:cxnSpMk id="60" creationId="{1AC27AFF-F0D9-47AE-BA15-7218DD682D34}"/>
          </ac:cxnSpMkLst>
        </pc:cxnChg>
        <pc:cxnChg chg="del mod">
          <ac:chgData name="Syphax Ait oubelli" userId="ecf726b1934da71b" providerId="LiveId" clId="{6A633F21-98A5-46F1-AF5C-7D6517485588}" dt="2021-08-29T13:34:09.803" v="333" actId="478"/>
          <ac:cxnSpMkLst>
            <pc:docMk/>
            <pc:sldMk cId="3587392423" sldId="393"/>
            <ac:cxnSpMk id="63" creationId="{6696422F-4F7F-4E9E-B6D8-C0B189BE1F4D}"/>
          </ac:cxnSpMkLst>
        </pc:cxnChg>
        <pc:cxnChg chg="del">
          <ac:chgData name="Syphax Ait oubelli" userId="ecf726b1934da71b" providerId="LiveId" clId="{6A633F21-98A5-46F1-AF5C-7D6517485588}" dt="2021-08-29T13:34:09.803" v="333" actId="478"/>
          <ac:cxnSpMkLst>
            <pc:docMk/>
            <pc:sldMk cId="3587392423" sldId="393"/>
            <ac:cxnSpMk id="66" creationId="{EDB433EA-98D7-4E9B-BAFA-40D8677BDD2E}"/>
          </ac:cxnSpMkLst>
        </pc:cxnChg>
        <pc:cxnChg chg="del">
          <ac:chgData name="Syphax Ait oubelli" userId="ecf726b1934da71b" providerId="LiveId" clId="{6A633F21-98A5-46F1-AF5C-7D6517485588}" dt="2021-08-29T13:34:09.803" v="333" actId="478"/>
          <ac:cxnSpMkLst>
            <pc:docMk/>
            <pc:sldMk cId="3587392423" sldId="393"/>
            <ac:cxnSpMk id="69" creationId="{B459BD8B-09EA-40C1-BE52-68ED30F71AEC}"/>
          </ac:cxnSpMkLst>
        </pc:cxnChg>
        <pc:cxnChg chg="del mod">
          <ac:chgData name="Syphax Ait oubelli" userId="ecf726b1934da71b" providerId="LiveId" clId="{6A633F21-98A5-46F1-AF5C-7D6517485588}" dt="2021-08-29T13:34:09.803" v="333" actId="478"/>
          <ac:cxnSpMkLst>
            <pc:docMk/>
            <pc:sldMk cId="3587392423" sldId="393"/>
            <ac:cxnSpMk id="72" creationId="{8854440D-CA9E-44E7-8F0A-3DAEE2D3CA37}"/>
          </ac:cxnSpMkLst>
        </pc:cxnChg>
        <pc:cxnChg chg="del mod">
          <ac:chgData name="Syphax Ait oubelli" userId="ecf726b1934da71b" providerId="LiveId" clId="{6A633F21-98A5-46F1-AF5C-7D6517485588}" dt="2021-08-29T13:34:09.803" v="333" actId="478"/>
          <ac:cxnSpMkLst>
            <pc:docMk/>
            <pc:sldMk cId="3587392423" sldId="393"/>
            <ac:cxnSpMk id="75" creationId="{6688B99F-D744-480F-B787-C69911ED469B}"/>
          </ac:cxnSpMkLst>
        </pc:cxnChg>
        <pc:cxnChg chg="del mod">
          <ac:chgData name="Syphax Ait oubelli" userId="ecf726b1934da71b" providerId="LiveId" clId="{6A633F21-98A5-46F1-AF5C-7D6517485588}" dt="2021-08-29T13:34:09.803" v="333" actId="478"/>
          <ac:cxnSpMkLst>
            <pc:docMk/>
            <pc:sldMk cId="3587392423" sldId="393"/>
            <ac:cxnSpMk id="78" creationId="{14E0CEAC-8B20-4DFB-9DDA-CBEE2940F830}"/>
          </ac:cxnSpMkLst>
        </pc:cxnChg>
        <pc:cxnChg chg="del mod">
          <ac:chgData name="Syphax Ait oubelli" userId="ecf726b1934da71b" providerId="LiveId" clId="{6A633F21-98A5-46F1-AF5C-7D6517485588}" dt="2021-08-29T13:34:09.803" v="333" actId="478"/>
          <ac:cxnSpMkLst>
            <pc:docMk/>
            <pc:sldMk cId="3587392423" sldId="393"/>
            <ac:cxnSpMk id="81" creationId="{7FABE695-AFD7-48E1-9B5B-AE8FB81D62A0}"/>
          </ac:cxnSpMkLst>
        </pc:cxnChg>
        <pc:cxnChg chg="del mod">
          <ac:chgData name="Syphax Ait oubelli" userId="ecf726b1934da71b" providerId="LiveId" clId="{6A633F21-98A5-46F1-AF5C-7D6517485588}" dt="2021-08-29T13:34:09.803" v="333" actId="478"/>
          <ac:cxnSpMkLst>
            <pc:docMk/>
            <pc:sldMk cId="3587392423" sldId="393"/>
            <ac:cxnSpMk id="84" creationId="{804A3ED4-ECE4-4750-8547-EE0E9AC12CC2}"/>
          </ac:cxnSpMkLst>
        </pc:cxnChg>
        <pc:cxnChg chg="del mod">
          <ac:chgData name="Syphax Ait oubelli" userId="ecf726b1934da71b" providerId="LiveId" clId="{6A633F21-98A5-46F1-AF5C-7D6517485588}" dt="2021-08-29T13:34:09.803" v="333" actId="478"/>
          <ac:cxnSpMkLst>
            <pc:docMk/>
            <pc:sldMk cId="3587392423" sldId="393"/>
            <ac:cxnSpMk id="87" creationId="{6D9D9D39-E83B-4BAA-BF26-A8FDC2AE1361}"/>
          </ac:cxnSpMkLst>
        </pc:cxnChg>
        <pc:cxnChg chg="del">
          <ac:chgData name="Syphax Ait oubelli" userId="ecf726b1934da71b" providerId="LiveId" clId="{6A633F21-98A5-46F1-AF5C-7D6517485588}" dt="2021-08-29T13:34:09.803" v="333" actId="478"/>
          <ac:cxnSpMkLst>
            <pc:docMk/>
            <pc:sldMk cId="3587392423" sldId="393"/>
            <ac:cxnSpMk id="90" creationId="{D389D422-BF40-4E95-B011-7E908A0AD6AA}"/>
          </ac:cxnSpMkLst>
        </pc:cxnChg>
        <pc:cxnChg chg="del">
          <ac:chgData name="Syphax Ait oubelli" userId="ecf726b1934da71b" providerId="LiveId" clId="{6A633F21-98A5-46F1-AF5C-7D6517485588}" dt="2021-08-29T13:34:09.803" v="333" actId="478"/>
          <ac:cxnSpMkLst>
            <pc:docMk/>
            <pc:sldMk cId="3587392423" sldId="393"/>
            <ac:cxnSpMk id="93" creationId="{FCD5EF38-3754-4F8D-A6D4-AE66F5BB2254}"/>
          </ac:cxnSpMkLst>
        </pc:cxnChg>
        <pc:cxnChg chg="del">
          <ac:chgData name="Syphax Ait oubelli" userId="ecf726b1934da71b" providerId="LiveId" clId="{6A633F21-98A5-46F1-AF5C-7D6517485588}" dt="2021-08-29T13:34:09.803" v="333" actId="478"/>
          <ac:cxnSpMkLst>
            <pc:docMk/>
            <pc:sldMk cId="3587392423" sldId="393"/>
            <ac:cxnSpMk id="96" creationId="{E7B2D042-55D9-483E-BA43-ABE18920C017}"/>
          </ac:cxnSpMkLst>
        </pc:cxnChg>
        <pc:cxnChg chg="del">
          <ac:chgData name="Syphax Ait oubelli" userId="ecf726b1934da71b" providerId="LiveId" clId="{6A633F21-98A5-46F1-AF5C-7D6517485588}" dt="2021-08-29T13:34:09.803" v="333" actId="478"/>
          <ac:cxnSpMkLst>
            <pc:docMk/>
            <pc:sldMk cId="3587392423" sldId="393"/>
            <ac:cxnSpMk id="99" creationId="{741A165C-E7C7-4D8D-B71B-BC2AEB5E06FE}"/>
          </ac:cxnSpMkLst>
        </pc:cxnChg>
        <pc:cxnChg chg="del mod">
          <ac:chgData name="Syphax Ait oubelli" userId="ecf726b1934da71b" providerId="LiveId" clId="{6A633F21-98A5-46F1-AF5C-7D6517485588}" dt="2021-08-29T13:34:09.803" v="333" actId="478"/>
          <ac:cxnSpMkLst>
            <pc:docMk/>
            <pc:sldMk cId="3587392423" sldId="393"/>
            <ac:cxnSpMk id="102" creationId="{50A65C5E-A6EE-4D1B-8CB0-420CDFB85059}"/>
          </ac:cxnSpMkLst>
        </pc:cxnChg>
        <pc:cxnChg chg="del">
          <ac:chgData name="Syphax Ait oubelli" userId="ecf726b1934da71b" providerId="LiveId" clId="{6A633F21-98A5-46F1-AF5C-7D6517485588}" dt="2021-08-29T13:34:09.803" v="333" actId="478"/>
          <ac:cxnSpMkLst>
            <pc:docMk/>
            <pc:sldMk cId="3587392423" sldId="393"/>
            <ac:cxnSpMk id="107" creationId="{8163324D-4163-44A1-A546-2BE70017A9A9}"/>
          </ac:cxnSpMkLst>
        </pc:cxnChg>
        <pc:cxnChg chg="del">
          <ac:chgData name="Syphax Ait oubelli" userId="ecf726b1934da71b" providerId="LiveId" clId="{6A633F21-98A5-46F1-AF5C-7D6517485588}" dt="2021-08-29T13:34:09.803" v="333" actId="478"/>
          <ac:cxnSpMkLst>
            <pc:docMk/>
            <pc:sldMk cId="3587392423" sldId="393"/>
            <ac:cxnSpMk id="115" creationId="{8FD321DA-4121-4BD4-AD9B-DD80A6F428AA}"/>
          </ac:cxnSpMkLst>
        </pc:cxnChg>
        <pc:cxnChg chg="del">
          <ac:chgData name="Syphax Ait oubelli" userId="ecf726b1934da71b" providerId="LiveId" clId="{6A633F21-98A5-46F1-AF5C-7D6517485588}" dt="2021-08-29T13:34:09.803" v="333" actId="478"/>
          <ac:cxnSpMkLst>
            <pc:docMk/>
            <pc:sldMk cId="3587392423" sldId="393"/>
            <ac:cxnSpMk id="116" creationId="{D3E636FB-2FB5-4C64-8B3D-174FB06FF83A}"/>
          </ac:cxnSpMkLst>
        </pc:cxnChg>
        <pc:cxnChg chg="del mod">
          <ac:chgData name="Syphax Ait oubelli" userId="ecf726b1934da71b" providerId="LiveId" clId="{6A633F21-98A5-46F1-AF5C-7D6517485588}" dt="2021-08-29T13:34:09.803" v="333" actId="478"/>
          <ac:cxnSpMkLst>
            <pc:docMk/>
            <pc:sldMk cId="3587392423" sldId="393"/>
            <ac:cxnSpMk id="118" creationId="{4AD2BC74-C7AA-466B-98F6-6ACC1FB70C9E}"/>
          </ac:cxnSpMkLst>
        </pc:cxnChg>
        <pc:cxnChg chg="del mod">
          <ac:chgData name="Syphax Ait oubelli" userId="ecf726b1934da71b" providerId="LiveId" clId="{6A633F21-98A5-46F1-AF5C-7D6517485588}" dt="2021-08-29T13:34:09.803" v="333" actId="478"/>
          <ac:cxnSpMkLst>
            <pc:docMk/>
            <pc:sldMk cId="3587392423" sldId="393"/>
            <ac:cxnSpMk id="119" creationId="{D9C76AB7-6E8B-4343-A4E1-2DE2DC3F9414}"/>
          </ac:cxnSpMkLst>
        </pc:cxnChg>
        <pc:cxnChg chg="del mod">
          <ac:chgData name="Syphax Ait oubelli" userId="ecf726b1934da71b" providerId="LiveId" clId="{6A633F21-98A5-46F1-AF5C-7D6517485588}" dt="2021-08-29T13:34:09.803" v="333" actId="478"/>
          <ac:cxnSpMkLst>
            <pc:docMk/>
            <pc:sldMk cId="3587392423" sldId="393"/>
            <ac:cxnSpMk id="120" creationId="{39016DC9-EC49-4128-92DA-E8381F341FD5}"/>
          </ac:cxnSpMkLst>
        </pc:cxnChg>
        <pc:cxnChg chg="del mod">
          <ac:chgData name="Syphax Ait oubelli" userId="ecf726b1934da71b" providerId="LiveId" clId="{6A633F21-98A5-46F1-AF5C-7D6517485588}" dt="2021-08-29T13:34:09.803" v="333" actId="478"/>
          <ac:cxnSpMkLst>
            <pc:docMk/>
            <pc:sldMk cId="3587392423" sldId="393"/>
            <ac:cxnSpMk id="121" creationId="{499E5475-59B4-4409-9CFE-16B08E2D4B9D}"/>
          </ac:cxnSpMkLst>
        </pc:cxnChg>
        <pc:cxnChg chg="del mod">
          <ac:chgData name="Syphax Ait oubelli" userId="ecf726b1934da71b" providerId="LiveId" clId="{6A633F21-98A5-46F1-AF5C-7D6517485588}" dt="2021-08-29T13:34:09.803" v="333" actId="478"/>
          <ac:cxnSpMkLst>
            <pc:docMk/>
            <pc:sldMk cId="3587392423" sldId="393"/>
            <ac:cxnSpMk id="122" creationId="{D60D53E9-9228-4D72-92DD-68A5CE2F4CCF}"/>
          </ac:cxnSpMkLst>
        </pc:cxnChg>
        <pc:cxnChg chg="del mod">
          <ac:chgData name="Syphax Ait oubelli" userId="ecf726b1934da71b" providerId="LiveId" clId="{6A633F21-98A5-46F1-AF5C-7D6517485588}" dt="2021-08-29T13:34:09.803" v="333" actId="478"/>
          <ac:cxnSpMkLst>
            <pc:docMk/>
            <pc:sldMk cId="3587392423" sldId="393"/>
            <ac:cxnSpMk id="127" creationId="{8E889406-4DB1-4D1C-8CA7-B479CFD95C2F}"/>
          </ac:cxnSpMkLst>
        </pc:cxnChg>
        <pc:cxnChg chg="del mod">
          <ac:chgData name="Syphax Ait oubelli" userId="ecf726b1934da71b" providerId="LiveId" clId="{6A633F21-98A5-46F1-AF5C-7D6517485588}" dt="2021-08-29T13:34:09.803" v="333" actId="478"/>
          <ac:cxnSpMkLst>
            <pc:docMk/>
            <pc:sldMk cId="3587392423" sldId="393"/>
            <ac:cxnSpMk id="132" creationId="{C1868832-11B4-4C6D-878A-EE733021CA48}"/>
          </ac:cxnSpMkLst>
        </pc:cxnChg>
        <pc:cxnChg chg="del mod">
          <ac:chgData name="Syphax Ait oubelli" userId="ecf726b1934da71b" providerId="LiveId" clId="{6A633F21-98A5-46F1-AF5C-7D6517485588}" dt="2021-08-29T13:34:09.803" v="333" actId="478"/>
          <ac:cxnSpMkLst>
            <pc:docMk/>
            <pc:sldMk cId="3587392423" sldId="393"/>
            <ac:cxnSpMk id="138" creationId="{9EF8B263-A038-4402-AABC-16BB26A44BC4}"/>
          </ac:cxnSpMkLst>
        </pc:cxnChg>
        <pc:cxnChg chg="del mod">
          <ac:chgData name="Syphax Ait oubelli" userId="ecf726b1934da71b" providerId="LiveId" clId="{6A633F21-98A5-46F1-AF5C-7D6517485588}" dt="2021-08-29T13:34:09.803" v="333" actId="478"/>
          <ac:cxnSpMkLst>
            <pc:docMk/>
            <pc:sldMk cId="3587392423" sldId="393"/>
            <ac:cxnSpMk id="147" creationId="{757D30E6-CF6A-406D-8180-CE71144EF4A9}"/>
          </ac:cxnSpMkLst>
        </pc:cxnChg>
      </pc:sldChg>
      <pc:sldChg chg="add del">
        <pc:chgData name="Syphax Ait oubelli" userId="ecf726b1934da71b" providerId="LiveId" clId="{6A633F21-98A5-46F1-AF5C-7D6517485588}" dt="2021-08-29T13:29:26.011" v="330" actId="2890"/>
        <pc:sldMkLst>
          <pc:docMk/>
          <pc:sldMk cId="444252101" sldId="394"/>
        </pc:sldMkLst>
      </pc:sldChg>
      <pc:sldChg chg="del">
        <pc:chgData name="Syphax Ait oubelli" userId="ecf726b1934da71b" providerId="LiveId" clId="{6A633F21-98A5-46F1-AF5C-7D6517485588}" dt="2021-08-29T13:08:15.750" v="0" actId="47"/>
        <pc:sldMkLst>
          <pc:docMk/>
          <pc:sldMk cId="3532799543" sldId="394"/>
        </pc:sldMkLst>
      </pc:sldChg>
      <pc:sldChg chg="modSp add">
        <pc:chgData name="Syphax Ait oubelli" userId="ecf726b1934da71b" providerId="LiveId" clId="{6A633F21-98A5-46F1-AF5C-7D6517485588}" dt="2021-08-29T13:36:58.620" v="512" actId="20577"/>
        <pc:sldMkLst>
          <pc:docMk/>
          <pc:sldMk cId="4106395168" sldId="394"/>
        </pc:sldMkLst>
        <pc:spChg chg="mod">
          <ac:chgData name="Syphax Ait oubelli" userId="ecf726b1934da71b" providerId="LiveId" clId="{6A633F21-98A5-46F1-AF5C-7D6517485588}" dt="2021-08-29T13:36:58.620" v="512" actId="20577"/>
          <ac:spMkLst>
            <pc:docMk/>
            <pc:sldMk cId="4106395168" sldId="394"/>
            <ac:spMk id="3" creationId="{CD378A96-EEFB-41A5-8702-9041212DE55E}"/>
          </ac:spMkLst>
        </pc:spChg>
      </pc:sldChg>
      <pc:sldChg chg="del">
        <pc:chgData name="Syphax Ait oubelli" userId="ecf726b1934da71b" providerId="LiveId" clId="{6A633F21-98A5-46F1-AF5C-7D6517485588}" dt="2021-08-29T13:08:15.750" v="0" actId="47"/>
        <pc:sldMkLst>
          <pc:docMk/>
          <pc:sldMk cId="2091185274" sldId="395"/>
        </pc:sldMkLst>
      </pc:sldChg>
      <pc:sldChg chg="modSp add">
        <pc:chgData name="Syphax Ait oubelli" userId="ecf726b1934da71b" providerId="LiveId" clId="{6A633F21-98A5-46F1-AF5C-7D6517485588}" dt="2021-08-29T13:36:53.035" v="510" actId="20577"/>
        <pc:sldMkLst>
          <pc:docMk/>
          <pc:sldMk cId="3372242601" sldId="395"/>
        </pc:sldMkLst>
        <pc:spChg chg="mod">
          <ac:chgData name="Syphax Ait oubelli" userId="ecf726b1934da71b" providerId="LiveId" clId="{6A633F21-98A5-46F1-AF5C-7D6517485588}" dt="2021-08-29T13:36:53.035" v="510" actId="20577"/>
          <ac:spMkLst>
            <pc:docMk/>
            <pc:sldMk cId="3372242601" sldId="395"/>
            <ac:spMk id="3" creationId="{CD378A96-EEFB-41A5-8702-9041212DE55E}"/>
          </ac:spMkLst>
        </pc:spChg>
      </pc:sldChg>
      <pc:sldChg chg="add">
        <pc:chgData name="Syphax Ait oubelli" userId="ecf726b1934da71b" providerId="LiveId" clId="{6A633F21-98A5-46F1-AF5C-7D6517485588}" dt="2021-08-29T13:37:15.876" v="522" actId="2890"/>
        <pc:sldMkLst>
          <pc:docMk/>
          <pc:sldMk cId="1345734000" sldId="396"/>
        </pc:sldMkLst>
      </pc:sldChg>
      <pc:sldChg chg="del">
        <pc:chgData name="Syphax Ait oubelli" userId="ecf726b1934da71b" providerId="LiveId" clId="{6A633F21-98A5-46F1-AF5C-7D6517485588}" dt="2021-08-29T13:08:15.750" v="0" actId="47"/>
        <pc:sldMkLst>
          <pc:docMk/>
          <pc:sldMk cId="4285527439" sldId="396"/>
        </pc:sldMkLst>
      </pc:sldChg>
      <pc:sldChg chg="del">
        <pc:chgData name="Syphax Ait oubelli" userId="ecf726b1934da71b" providerId="LiveId" clId="{6A633F21-98A5-46F1-AF5C-7D6517485588}" dt="2021-08-29T13:08:15.750" v="0" actId="47"/>
        <pc:sldMkLst>
          <pc:docMk/>
          <pc:sldMk cId="1741820758" sldId="397"/>
        </pc:sldMkLst>
      </pc:sldChg>
      <pc:sldChg chg="addSp delSp modSp add mod">
        <pc:chgData name="Syphax Ait oubelli" userId="ecf726b1934da71b" providerId="LiveId" clId="{6A633F21-98A5-46F1-AF5C-7D6517485588}" dt="2021-08-29T13:39:29.489" v="559"/>
        <pc:sldMkLst>
          <pc:docMk/>
          <pc:sldMk cId="3860005684" sldId="397"/>
        </pc:sldMkLst>
        <pc:spChg chg="add del mod">
          <ac:chgData name="Syphax Ait oubelli" userId="ecf726b1934da71b" providerId="LiveId" clId="{6A633F21-98A5-46F1-AF5C-7D6517485588}" dt="2021-08-29T13:39:29.145" v="558" actId="478"/>
          <ac:spMkLst>
            <pc:docMk/>
            <pc:sldMk cId="3860005684" sldId="397"/>
            <ac:spMk id="110" creationId="{E5FF54F6-9E07-4C09-98A4-6A242BB792B1}"/>
          </ac:spMkLst>
        </pc:spChg>
        <pc:spChg chg="add mod">
          <ac:chgData name="Syphax Ait oubelli" userId="ecf726b1934da71b" providerId="LiveId" clId="{6A633F21-98A5-46F1-AF5C-7D6517485588}" dt="2021-08-29T13:39:29.489" v="559"/>
          <ac:spMkLst>
            <pc:docMk/>
            <pc:sldMk cId="3860005684" sldId="397"/>
            <ac:spMk id="111" creationId="{4390F529-9953-4140-94B3-C6CC46CCC1E3}"/>
          </ac:spMkLst>
        </pc:spChg>
      </pc:sldChg>
      <pc:sldChg chg="addSp delSp modSp add mod">
        <pc:chgData name="Syphax Ait oubelli" userId="ecf726b1934da71b" providerId="LiveId" clId="{6A633F21-98A5-46F1-AF5C-7D6517485588}" dt="2021-08-29T13:39:27.263" v="557"/>
        <pc:sldMkLst>
          <pc:docMk/>
          <pc:sldMk cId="1877114372" sldId="398"/>
        </pc:sldMkLst>
        <pc:spChg chg="del">
          <ac:chgData name="Syphax Ait oubelli" userId="ecf726b1934da71b" providerId="LiveId" clId="{6A633F21-98A5-46F1-AF5C-7D6517485588}" dt="2021-08-29T13:38:03.587" v="529" actId="478"/>
          <ac:spMkLst>
            <pc:docMk/>
            <pc:sldMk cId="1877114372" sldId="398"/>
            <ac:spMk id="6" creationId="{25545ED2-BCAE-4FEF-9F5B-9A640C487BF9}"/>
          </ac:spMkLst>
        </pc:spChg>
        <pc:spChg chg="del">
          <ac:chgData name="Syphax Ait oubelli" userId="ecf726b1934da71b" providerId="LiveId" clId="{6A633F21-98A5-46F1-AF5C-7D6517485588}" dt="2021-08-29T13:38:03.587" v="529" actId="478"/>
          <ac:spMkLst>
            <pc:docMk/>
            <pc:sldMk cId="1877114372" sldId="398"/>
            <ac:spMk id="13" creationId="{9E05EEC1-3134-4770-8591-3BF48B652AEB}"/>
          </ac:spMkLst>
        </pc:spChg>
        <pc:spChg chg="del">
          <ac:chgData name="Syphax Ait oubelli" userId="ecf726b1934da71b" providerId="LiveId" clId="{6A633F21-98A5-46F1-AF5C-7D6517485588}" dt="2021-08-29T13:38:03.587" v="529" actId="478"/>
          <ac:spMkLst>
            <pc:docMk/>
            <pc:sldMk cId="1877114372" sldId="398"/>
            <ac:spMk id="15" creationId="{12C86F64-17EE-44A9-9C7C-7BBE9B3C7619}"/>
          </ac:spMkLst>
        </pc:spChg>
        <pc:spChg chg="del">
          <ac:chgData name="Syphax Ait oubelli" userId="ecf726b1934da71b" providerId="LiveId" clId="{6A633F21-98A5-46F1-AF5C-7D6517485588}" dt="2021-08-29T13:38:03.587" v="529" actId="478"/>
          <ac:spMkLst>
            <pc:docMk/>
            <pc:sldMk cId="1877114372" sldId="398"/>
            <ac:spMk id="33" creationId="{8BCE0886-3B62-4553-8FB0-1E45EFA95DD0}"/>
          </ac:spMkLst>
        </pc:spChg>
        <pc:spChg chg="del">
          <ac:chgData name="Syphax Ait oubelli" userId="ecf726b1934da71b" providerId="LiveId" clId="{6A633F21-98A5-46F1-AF5C-7D6517485588}" dt="2021-08-29T13:38:03.587" v="529" actId="478"/>
          <ac:spMkLst>
            <pc:docMk/>
            <pc:sldMk cId="1877114372" sldId="398"/>
            <ac:spMk id="36" creationId="{53916C49-CCC2-4BFE-A727-CFADF69E860A}"/>
          </ac:spMkLst>
        </pc:spChg>
        <pc:spChg chg="del">
          <ac:chgData name="Syphax Ait oubelli" userId="ecf726b1934da71b" providerId="LiveId" clId="{6A633F21-98A5-46F1-AF5C-7D6517485588}" dt="2021-08-29T13:38:03.587" v="529" actId="478"/>
          <ac:spMkLst>
            <pc:docMk/>
            <pc:sldMk cId="1877114372" sldId="398"/>
            <ac:spMk id="38" creationId="{70E3C40A-D8BA-42D1-A0D3-B674C170E063}"/>
          </ac:spMkLst>
        </pc:spChg>
        <pc:spChg chg="del">
          <ac:chgData name="Syphax Ait oubelli" userId="ecf726b1934da71b" providerId="LiveId" clId="{6A633F21-98A5-46F1-AF5C-7D6517485588}" dt="2021-08-29T13:38:03.587" v="529" actId="478"/>
          <ac:spMkLst>
            <pc:docMk/>
            <pc:sldMk cId="1877114372" sldId="398"/>
            <ac:spMk id="39" creationId="{7BAA997B-BF6F-4259-9E6A-165887AAF280}"/>
          </ac:spMkLst>
        </pc:spChg>
        <pc:spChg chg="del">
          <ac:chgData name="Syphax Ait oubelli" userId="ecf726b1934da71b" providerId="LiveId" clId="{6A633F21-98A5-46F1-AF5C-7D6517485588}" dt="2021-08-29T13:38:03.587" v="529" actId="478"/>
          <ac:spMkLst>
            <pc:docMk/>
            <pc:sldMk cId="1877114372" sldId="398"/>
            <ac:spMk id="40" creationId="{C966B197-B8E7-4629-B81D-3DD3AFFF774E}"/>
          </ac:spMkLst>
        </pc:spChg>
        <pc:spChg chg="del">
          <ac:chgData name="Syphax Ait oubelli" userId="ecf726b1934da71b" providerId="LiveId" clId="{6A633F21-98A5-46F1-AF5C-7D6517485588}" dt="2021-08-29T13:38:03.587" v="529" actId="478"/>
          <ac:spMkLst>
            <pc:docMk/>
            <pc:sldMk cId="1877114372" sldId="398"/>
            <ac:spMk id="42" creationId="{E4A0CDE9-1D25-4E00-BD8F-D97364A34EB0}"/>
          </ac:spMkLst>
        </pc:spChg>
        <pc:spChg chg="del">
          <ac:chgData name="Syphax Ait oubelli" userId="ecf726b1934da71b" providerId="LiveId" clId="{6A633F21-98A5-46F1-AF5C-7D6517485588}" dt="2021-08-29T13:38:03.587" v="529" actId="478"/>
          <ac:spMkLst>
            <pc:docMk/>
            <pc:sldMk cId="1877114372" sldId="398"/>
            <ac:spMk id="43" creationId="{2CEBCA1D-DF72-43E2-BB20-BDE9E8363C6E}"/>
          </ac:spMkLst>
        </pc:spChg>
        <pc:spChg chg="del">
          <ac:chgData name="Syphax Ait oubelli" userId="ecf726b1934da71b" providerId="LiveId" clId="{6A633F21-98A5-46F1-AF5C-7D6517485588}" dt="2021-08-29T13:38:03.587" v="529" actId="478"/>
          <ac:spMkLst>
            <pc:docMk/>
            <pc:sldMk cId="1877114372" sldId="398"/>
            <ac:spMk id="46" creationId="{29B76639-5F4A-499A-8DF9-7B0A714C362C}"/>
          </ac:spMkLst>
        </pc:spChg>
        <pc:spChg chg="add mod">
          <ac:chgData name="Syphax Ait oubelli" userId="ecf726b1934da71b" providerId="LiveId" clId="{6A633F21-98A5-46F1-AF5C-7D6517485588}" dt="2021-08-29T13:38:15.016" v="530"/>
          <ac:spMkLst>
            <pc:docMk/>
            <pc:sldMk cId="1877114372" sldId="398"/>
            <ac:spMk id="110" creationId="{AB4A6477-2F64-4820-BB2F-989878093982}"/>
          </ac:spMkLst>
        </pc:spChg>
        <pc:spChg chg="add mod">
          <ac:chgData name="Syphax Ait oubelli" userId="ecf726b1934da71b" providerId="LiveId" clId="{6A633F21-98A5-46F1-AF5C-7D6517485588}" dt="2021-08-29T13:38:15.016" v="530"/>
          <ac:spMkLst>
            <pc:docMk/>
            <pc:sldMk cId="1877114372" sldId="398"/>
            <ac:spMk id="111" creationId="{59144EF7-D8C5-4780-B42D-BCEC914E3564}"/>
          </ac:spMkLst>
        </pc:spChg>
        <pc:spChg chg="add mod">
          <ac:chgData name="Syphax Ait oubelli" userId="ecf726b1934da71b" providerId="LiveId" clId="{6A633F21-98A5-46F1-AF5C-7D6517485588}" dt="2021-08-29T13:38:15.016" v="530"/>
          <ac:spMkLst>
            <pc:docMk/>
            <pc:sldMk cId="1877114372" sldId="398"/>
            <ac:spMk id="112" creationId="{614DA941-57E3-4C84-81A8-478999671046}"/>
          </ac:spMkLst>
        </pc:spChg>
        <pc:spChg chg="add mod">
          <ac:chgData name="Syphax Ait oubelli" userId="ecf726b1934da71b" providerId="LiveId" clId="{6A633F21-98A5-46F1-AF5C-7D6517485588}" dt="2021-08-29T13:38:15.016" v="530"/>
          <ac:spMkLst>
            <pc:docMk/>
            <pc:sldMk cId="1877114372" sldId="398"/>
            <ac:spMk id="113" creationId="{69DE5111-436F-4CA2-8768-34F787B04F16}"/>
          </ac:spMkLst>
        </pc:spChg>
        <pc:spChg chg="add mod">
          <ac:chgData name="Syphax Ait oubelli" userId="ecf726b1934da71b" providerId="LiveId" clId="{6A633F21-98A5-46F1-AF5C-7D6517485588}" dt="2021-08-29T13:38:15.016" v="530"/>
          <ac:spMkLst>
            <pc:docMk/>
            <pc:sldMk cId="1877114372" sldId="398"/>
            <ac:spMk id="114" creationId="{F7CA929F-B889-4924-BF91-F0A33799B420}"/>
          </ac:spMkLst>
        </pc:spChg>
        <pc:spChg chg="add mod">
          <ac:chgData name="Syphax Ait oubelli" userId="ecf726b1934da71b" providerId="LiveId" clId="{6A633F21-98A5-46F1-AF5C-7D6517485588}" dt="2021-08-29T13:38:15.016" v="530"/>
          <ac:spMkLst>
            <pc:docMk/>
            <pc:sldMk cId="1877114372" sldId="398"/>
            <ac:spMk id="134" creationId="{911F75C2-CDC0-4157-8213-7BD66F91CEED}"/>
          </ac:spMkLst>
        </pc:spChg>
        <pc:spChg chg="add mod">
          <ac:chgData name="Syphax Ait oubelli" userId="ecf726b1934da71b" providerId="LiveId" clId="{6A633F21-98A5-46F1-AF5C-7D6517485588}" dt="2021-08-29T13:38:15.016" v="530"/>
          <ac:spMkLst>
            <pc:docMk/>
            <pc:sldMk cId="1877114372" sldId="398"/>
            <ac:spMk id="135" creationId="{107F2A99-B6B3-4D16-AAA8-31F6B43363B5}"/>
          </ac:spMkLst>
        </pc:spChg>
        <pc:spChg chg="add mod">
          <ac:chgData name="Syphax Ait oubelli" userId="ecf726b1934da71b" providerId="LiveId" clId="{6A633F21-98A5-46F1-AF5C-7D6517485588}" dt="2021-08-29T13:38:15.016" v="530"/>
          <ac:spMkLst>
            <pc:docMk/>
            <pc:sldMk cId="1877114372" sldId="398"/>
            <ac:spMk id="136" creationId="{CBBD0990-A4A5-4753-B201-FB3CD073DE22}"/>
          </ac:spMkLst>
        </pc:spChg>
        <pc:spChg chg="add mod">
          <ac:chgData name="Syphax Ait oubelli" userId="ecf726b1934da71b" providerId="LiveId" clId="{6A633F21-98A5-46F1-AF5C-7D6517485588}" dt="2021-08-29T13:38:15.016" v="530"/>
          <ac:spMkLst>
            <pc:docMk/>
            <pc:sldMk cId="1877114372" sldId="398"/>
            <ac:spMk id="137" creationId="{1C3EDF51-2590-4123-94C9-0DAE6B3F88C7}"/>
          </ac:spMkLst>
        </pc:spChg>
        <pc:spChg chg="add mod">
          <ac:chgData name="Syphax Ait oubelli" userId="ecf726b1934da71b" providerId="LiveId" clId="{6A633F21-98A5-46F1-AF5C-7D6517485588}" dt="2021-08-29T13:38:15.016" v="530"/>
          <ac:spMkLst>
            <pc:docMk/>
            <pc:sldMk cId="1877114372" sldId="398"/>
            <ac:spMk id="139" creationId="{A27F71B3-BF7D-4637-8517-A0D8FEC0572C}"/>
          </ac:spMkLst>
        </pc:spChg>
        <pc:spChg chg="add mod">
          <ac:chgData name="Syphax Ait oubelli" userId="ecf726b1934da71b" providerId="LiveId" clId="{6A633F21-98A5-46F1-AF5C-7D6517485588}" dt="2021-08-29T13:38:15.016" v="530"/>
          <ac:spMkLst>
            <pc:docMk/>
            <pc:sldMk cId="1877114372" sldId="398"/>
            <ac:spMk id="140" creationId="{A6A840A2-BF7B-4107-AF7F-8C9747BF93D6}"/>
          </ac:spMkLst>
        </pc:spChg>
        <pc:spChg chg="add del mod">
          <ac:chgData name="Syphax Ait oubelli" userId="ecf726b1934da71b" providerId="LiveId" clId="{6A633F21-98A5-46F1-AF5C-7D6517485588}" dt="2021-08-29T13:39:26.975" v="556" actId="478"/>
          <ac:spMkLst>
            <pc:docMk/>
            <pc:sldMk cId="1877114372" sldId="398"/>
            <ac:spMk id="141" creationId="{EAF935AA-3A6D-40FC-A846-583EEB51EF4C}"/>
          </ac:spMkLst>
        </pc:spChg>
        <pc:spChg chg="add mod">
          <ac:chgData name="Syphax Ait oubelli" userId="ecf726b1934da71b" providerId="LiveId" clId="{6A633F21-98A5-46F1-AF5C-7D6517485588}" dt="2021-08-29T13:39:27.263" v="557"/>
          <ac:spMkLst>
            <pc:docMk/>
            <pc:sldMk cId="1877114372" sldId="398"/>
            <ac:spMk id="142" creationId="{3FD0609A-F76E-46BC-BAD9-DFB1C8335221}"/>
          </ac:spMkLst>
        </pc:spChg>
        <pc:cxnChg chg="mod">
          <ac:chgData name="Syphax Ait oubelli" userId="ecf726b1934da71b" providerId="LiveId" clId="{6A633F21-98A5-46F1-AF5C-7D6517485588}" dt="2021-08-29T13:38:03.587" v="529" actId="478"/>
          <ac:cxnSpMkLst>
            <pc:docMk/>
            <pc:sldMk cId="1877114372" sldId="398"/>
            <ac:cxnSpMk id="60" creationId="{1AC27AFF-F0D9-47AE-BA15-7218DD682D34}"/>
          </ac:cxnSpMkLst>
        </pc:cxnChg>
        <pc:cxnChg chg="mod">
          <ac:chgData name="Syphax Ait oubelli" userId="ecf726b1934da71b" providerId="LiveId" clId="{6A633F21-98A5-46F1-AF5C-7D6517485588}" dt="2021-08-29T13:38:03.587" v="529" actId="478"/>
          <ac:cxnSpMkLst>
            <pc:docMk/>
            <pc:sldMk cId="1877114372" sldId="398"/>
            <ac:cxnSpMk id="75" creationId="{6688B99F-D744-480F-B787-C69911ED469B}"/>
          </ac:cxnSpMkLst>
        </pc:cxnChg>
        <pc:cxnChg chg="mod">
          <ac:chgData name="Syphax Ait oubelli" userId="ecf726b1934da71b" providerId="LiveId" clId="{6A633F21-98A5-46F1-AF5C-7D6517485588}" dt="2021-08-29T13:38:03.587" v="529" actId="478"/>
          <ac:cxnSpMkLst>
            <pc:docMk/>
            <pc:sldMk cId="1877114372" sldId="398"/>
            <ac:cxnSpMk id="78" creationId="{14E0CEAC-8B20-4DFB-9DDA-CBEE2940F830}"/>
          </ac:cxnSpMkLst>
        </pc:cxnChg>
        <pc:cxnChg chg="mod">
          <ac:chgData name="Syphax Ait oubelli" userId="ecf726b1934da71b" providerId="LiveId" clId="{6A633F21-98A5-46F1-AF5C-7D6517485588}" dt="2021-08-29T13:38:03.587" v="529" actId="478"/>
          <ac:cxnSpMkLst>
            <pc:docMk/>
            <pc:sldMk cId="1877114372" sldId="398"/>
            <ac:cxnSpMk id="84" creationId="{804A3ED4-ECE4-4750-8547-EE0E9AC12CC2}"/>
          </ac:cxnSpMkLst>
        </pc:cxnChg>
        <pc:cxnChg chg="mod">
          <ac:chgData name="Syphax Ait oubelli" userId="ecf726b1934da71b" providerId="LiveId" clId="{6A633F21-98A5-46F1-AF5C-7D6517485588}" dt="2021-08-29T13:38:03.587" v="529" actId="478"/>
          <ac:cxnSpMkLst>
            <pc:docMk/>
            <pc:sldMk cId="1877114372" sldId="398"/>
            <ac:cxnSpMk id="127" creationId="{8E889406-4DB1-4D1C-8CA7-B479CFD95C2F}"/>
          </ac:cxnSpMkLst>
        </pc:cxnChg>
        <pc:cxnChg chg="mod">
          <ac:chgData name="Syphax Ait oubelli" userId="ecf726b1934da71b" providerId="LiveId" clId="{6A633F21-98A5-46F1-AF5C-7D6517485588}" dt="2021-08-29T13:38:03.587" v="529" actId="478"/>
          <ac:cxnSpMkLst>
            <pc:docMk/>
            <pc:sldMk cId="1877114372" sldId="398"/>
            <ac:cxnSpMk id="138" creationId="{9EF8B263-A038-4402-AABC-16BB26A44BC4}"/>
          </ac:cxnSpMkLst>
        </pc:cxnChg>
        <pc:cxnChg chg="mod">
          <ac:chgData name="Syphax Ait oubelli" userId="ecf726b1934da71b" providerId="LiveId" clId="{6A633F21-98A5-46F1-AF5C-7D6517485588}" dt="2021-08-29T13:38:03.587" v="529" actId="478"/>
          <ac:cxnSpMkLst>
            <pc:docMk/>
            <pc:sldMk cId="1877114372" sldId="398"/>
            <ac:cxnSpMk id="147" creationId="{757D30E6-CF6A-406D-8180-CE71144EF4A9}"/>
          </ac:cxnSpMkLst>
        </pc:cxnChg>
      </pc:sldChg>
      <pc:sldChg chg="addSp delSp modSp add mod">
        <pc:chgData name="Syphax Ait oubelli" userId="ecf726b1934da71b" providerId="LiveId" clId="{6A633F21-98A5-46F1-AF5C-7D6517485588}" dt="2021-08-29T13:48:31.573" v="819" actId="14100"/>
        <pc:sldMkLst>
          <pc:docMk/>
          <pc:sldMk cId="14171277" sldId="399"/>
        </pc:sldMkLst>
        <pc:spChg chg="add mod topLvl">
          <ac:chgData name="Syphax Ait oubelli" userId="ecf726b1934da71b" providerId="LiveId" clId="{6A633F21-98A5-46F1-AF5C-7D6517485588}" dt="2021-08-29T13:45:55.430" v="758" actId="1076"/>
          <ac:spMkLst>
            <pc:docMk/>
            <pc:sldMk cId="14171277" sldId="399"/>
            <ac:spMk id="3" creationId="{EBC1A28C-30CB-4851-B063-A1895FA60983}"/>
          </ac:spMkLst>
        </pc:spChg>
        <pc:spChg chg="del">
          <ac:chgData name="Syphax Ait oubelli" userId="ecf726b1934da71b" providerId="LiveId" clId="{6A633F21-98A5-46F1-AF5C-7D6517485588}" dt="2021-08-29T13:38:32.562" v="532" actId="478"/>
          <ac:spMkLst>
            <pc:docMk/>
            <pc:sldMk cId="14171277" sldId="399"/>
            <ac:spMk id="4" creationId="{86E02C1D-7524-4BAA-96A6-8C549B269268}"/>
          </ac:spMkLst>
        </pc:spChg>
        <pc:spChg chg="del">
          <ac:chgData name="Syphax Ait oubelli" userId="ecf726b1934da71b" providerId="LiveId" clId="{6A633F21-98A5-46F1-AF5C-7D6517485588}" dt="2021-08-29T13:38:32.562" v="532" actId="478"/>
          <ac:spMkLst>
            <pc:docMk/>
            <pc:sldMk cId="14171277" sldId="399"/>
            <ac:spMk id="5" creationId="{6211F0F7-5BFA-48AD-9293-64C5162530C6}"/>
          </ac:spMkLst>
        </pc:spChg>
        <pc:spChg chg="del">
          <ac:chgData name="Syphax Ait oubelli" userId="ecf726b1934da71b" providerId="LiveId" clId="{6A633F21-98A5-46F1-AF5C-7D6517485588}" dt="2021-08-29T13:38:32.562" v="532" actId="478"/>
          <ac:spMkLst>
            <pc:docMk/>
            <pc:sldMk cId="14171277" sldId="399"/>
            <ac:spMk id="7" creationId="{DC4BBE06-B2AA-4911-9C60-1B498737DDAD}"/>
          </ac:spMkLst>
        </pc:spChg>
        <pc:spChg chg="del">
          <ac:chgData name="Syphax Ait oubelli" userId="ecf726b1934da71b" providerId="LiveId" clId="{6A633F21-98A5-46F1-AF5C-7D6517485588}" dt="2021-08-29T13:38:32.562" v="532" actId="478"/>
          <ac:spMkLst>
            <pc:docMk/>
            <pc:sldMk cId="14171277" sldId="399"/>
            <ac:spMk id="8" creationId="{3DA4D8ED-2F4C-45C5-973E-374359483497}"/>
          </ac:spMkLst>
        </pc:spChg>
        <pc:spChg chg="del">
          <ac:chgData name="Syphax Ait oubelli" userId="ecf726b1934da71b" providerId="LiveId" clId="{6A633F21-98A5-46F1-AF5C-7D6517485588}" dt="2021-08-29T13:38:32.562" v="532" actId="478"/>
          <ac:spMkLst>
            <pc:docMk/>
            <pc:sldMk cId="14171277" sldId="399"/>
            <ac:spMk id="9" creationId="{AD25638B-DCF7-488C-BE67-3F79C6022ABB}"/>
          </ac:spMkLst>
        </pc:spChg>
        <pc:spChg chg="del">
          <ac:chgData name="Syphax Ait oubelli" userId="ecf726b1934da71b" providerId="LiveId" clId="{6A633F21-98A5-46F1-AF5C-7D6517485588}" dt="2021-08-29T13:38:32.562" v="532" actId="478"/>
          <ac:spMkLst>
            <pc:docMk/>
            <pc:sldMk cId="14171277" sldId="399"/>
            <ac:spMk id="11" creationId="{CE7DE9CA-6FED-43F2-A7CB-858BA95EDD8F}"/>
          </ac:spMkLst>
        </pc:spChg>
        <pc:spChg chg="del">
          <ac:chgData name="Syphax Ait oubelli" userId="ecf726b1934da71b" providerId="LiveId" clId="{6A633F21-98A5-46F1-AF5C-7D6517485588}" dt="2021-08-29T13:38:32.562" v="532" actId="478"/>
          <ac:spMkLst>
            <pc:docMk/>
            <pc:sldMk cId="14171277" sldId="399"/>
            <ac:spMk id="12" creationId="{7295DEC0-AC61-47C5-84CF-806CDC3ECDF1}"/>
          </ac:spMkLst>
        </pc:spChg>
        <pc:spChg chg="del">
          <ac:chgData name="Syphax Ait oubelli" userId="ecf726b1934da71b" providerId="LiveId" clId="{6A633F21-98A5-46F1-AF5C-7D6517485588}" dt="2021-08-29T13:38:32.562" v="532" actId="478"/>
          <ac:spMkLst>
            <pc:docMk/>
            <pc:sldMk cId="14171277" sldId="399"/>
            <ac:spMk id="14" creationId="{AA443BFD-219D-43CF-9945-01122519DF8A}"/>
          </ac:spMkLst>
        </pc:spChg>
        <pc:spChg chg="del">
          <ac:chgData name="Syphax Ait oubelli" userId="ecf726b1934da71b" providerId="LiveId" clId="{6A633F21-98A5-46F1-AF5C-7D6517485588}" dt="2021-08-29T13:38:32.562" v="532" actId="478"/>
          <ac:spMkLst>
            <pc:docMk/>
            <pc:sldMk cId="14171277" sldId="399"/>
            <ac:spMk id="20" creationId="{024BDB90-88E5-4365-9952-D20FD33E65B8}"/>
          </ac:spMkLst>
        </pc:spChg>
        <pc:spChg chg="del">
          <ac:chgData name="Syphax Ait oubelli" userId="ecf726b1934da71b" providerId="LiveId" clId="{6A633F21-98A5-46F1-AF5C-7D6517485588}" dt="2021-08-29T13:38:32.562" v="532" actId="478"/>
          <ac:spMkLst>
            <pc:docMk/>
            <pc:sldMk cId="14171277" sldId="399"/>
            <ac:spMk id="25" creationId="{6D4A0762-0E16-429F-BAA9-A2C7B4278642}"/>
          </ac:spMkLst>
        </pc:spChg>
        <pc:spChg chg="del">
          <ac:chgData name="Syphax Ait oubelli" userId="ecf726b1934da71b" providerId="LiveId" clId="{6A633F21-98A5-46F1-AF5C-7D6517485588}" dt="2021-08-29T13:38:32.562" v="532" actId="478"/>
          <ac:spMkLst>
            <pc:docMk/>
            <pc:sldMk cId="14171277" sldId="399"/>
            <ac:spMk id="26" creationId="{0A570EC5-9E8B-46FB-AC26-DEE2F4488761}"/>
          </ac:spMkLst>
        </pc:spChg>
        <pc:spChg chg="del">
          <ac:chgData name="Syphax Ait oubelli" userId="ecf726b1934da71b" providerId="LiveId" clId="{6A633F21-98A5-46F1-AF5C-7D6517485588}" dt="2021-08-29T13:38:32.562" v="532" actId="478"/>
          <ac:spMkLst>
            <pc:docMk/>
            <pc:sldMk cId="14171277" sldId="399"/>
            <ac:spMk id="29" creationId="{DB4903E1-0FC6-4DF8-925D-A5FC2AE8F72A}"/>
          </ac:spMkLst>
        </pc:spChg>
        <pc:spChg chg="del">
          <ac:chgData name="Syphax Ait oubelli" userId="ecf726b1934da71b" providerId="LiveId" clId="{6A633F21-98A5-46F1-AF5C-7D6517485588}" dt="2021-08-29T13:38:32.562" v="532" actId="478"/>
          <ac:spMkLst>
            <pc:docMk/>
            <pc:sldMk cId="14171277" sldId="399"/>
            <ac:spMk id="30" creationId="{EA7A4700-E742-479B-842F-CE8296B794F9}"/>
          </ac:spMkLst>
        </pc:spChg>
        <pc:spChg chg="del">
          <ac:chgData name="Syphax Ait oubelli" userId="ecf726b1934da71b" providerId="LiveId" clId="{6A633F21-98A5-46F1-AF5C-7D6517485588}" dt="2021-08-29T13:38:32.562" v="532" actId="478"/>
          <ac:spMkLst>
            <pc:docMk/>
            <pc:sldMk cId="14171277" sldId="399"/>
            <ac:spMk id="31" creationId="{B9DD198D-A031-459F-A772-DA4EDA71C3E0}"/>
          </ac:spMkLst>
        </pc:spChg>
        <pc:spChg chg="del">
          <ac:chgData name="Syphax Ait oubelli" userId="ecf726b1934da71b" providerId="LiveId" clId="{6A633F21-98A5-46F1-AF5C-7D6517485588}" dt="2021-08-29T13:38:32.562" v="532" actId="478"/>
          <ac:spMkLst>
            <pc:docMk/>
            <pc:sldMk cId="14171277" sldId="399"/>
            <ac:spMk id="34" creationId="{19834DFD-EFBE-4C70-BB55-F5D002755D2E}"/>
          </ac:spMkLst>
        </pc:spChg>
        <pc:spChg chg="del">
          <ac:chgData name="Syphax Ait oubelli" userId="ecf726b1934da71b" providerId="LiveId" clId="{6A633F21-98A5-46F1-AF5C-7D6517485588}" dt="2021-08-29T13:38:32.562" v="532" actId="478"/>
          <ac:spMkLst>
            <pc:docMk/>
            <pc:sldMk cId="14171277" sldId="399"/>
            <ac:spMk id="37" creationId="{C12EAFC9-1ACF-42BC-AFBF-C686B0B39191}"/>
          </ac:spMkLst>
        </pc:spChg>
        <pc:spChg chg="del">
          <ac:chgData name="Syphax Ait oubelli" userId="ecf726b1934da71b" providerId="LiveId" clId="{6A633F21-98A5-46F1-AF5C-7D6517485588}" dt="2021-08-29T13:38:32.562" v="532" actId="478"/>
          <ac:spMkLst>
            <pc:docMk/>
            <pc:sldMk cId="14171277" sldId="399"/>
            <ac:spMk id="41" creationId="{C9CC9C30-197D-480F-AA85-0543ABACA398}"/>
          </ac:spMkLst>
        </pc:spChg>
        <pc:spChg chg="del">
          <ac:chgData name="Syphax Ait oubelli" userId="ecf726b1934da71b" providerId="LiveId" clId="{6A633F21-98A5-46F1-AF5C-7D6517485588}" dt="2021-08-29T13:38:32.562" v="532" actId="478"/>
          <ac:spMkLst>
            <pc:docMk/>
            <pc:sldMk cId="14171277" sldId="399"/>
            <ac:spMk id="45" creationId="{6EA45B6D-44B3-4D92-9287-8DA81E33135B}"/>
          </ac:spMkLst>
        </pc:spChg>
        <pc:spChg chg="del">
          <ac:chgData name="Syphax Ait oubelli" userId="ecf726b1934da71b" providerId="LiveId" clId="{6A633F21-98A5-46F1-AF5C-7D6517485588}" dt="2021-08-29T13:38:32.562" v="532" actId="478"/>
          <ac:spMkLst>
            <pc:docMk/>
            <pc:sldMk cId="14171277" sldId="399"/>
            <ac:spMk id="74" creationId="{2940A86D-24B8-4C36-888E-3508FF60B187}"/>
          </ac:spMkLst>
        </pc:spChg>
        <pc:spChg chg="del">
          <ac:chgData name="Syphax Ait oubelli" userId="ecf726b1934da71b" providerId="LiveId" clId="{6A633F21-98A5-46F1-AF5C-7D6517485588}" dt="2021-08-29T13:38:32.562" v="532" actId="478"/>
          <ac:spMkLst>
            <pc:docMk/>
            <pc:sldMk cId="14171277" sldId="399"/>
            <ac:spMk id="76" creationId="{3BF5E429-C179-41C2-B2A9-15CD91659C59}"/>
          </ac:spMkLst>
        </pc:spChg>
        <pc:spChg chg="del">
          <ac:chgData name="Syphax Ait oubelli" userId="ecf726b1934da71b" providerId="LiveId" clId="{6A633F21-98A5-46F1-AF5C-7D6517485588}" dt="2021-08-29T13:38:32.562" v="532" actId="478"/>
          <ac:spMkLst>
            <pc:docMk/>
            <pc:sldMk cId="14171277" sldId="399"/>
            <ac:spMk id="77" creationId="{ABC832F6-769C-4758-BEC4-8CC57A6185B7}"/>
          </ac:spMkLst>
        </pc:spChg>
        <pc:spChg chg="del">
          <ac:chgData name="Syphax Ait oubelli" userId="ecf726b1934da71b" providerId="LiveId" clId="{6A633F21-98A5-46F1-AF5C-7D6517485588}" dt="2021-08-29T13:38:32.562" v="532" actId="478"/>
          <ac:spMkLst>
            <pc:docMk/>
            <pc:sldMk cId="14171277" sldId="399"/>
            <ac:spMk id="79" creationId="{DFF35D03-A341-43A2-879A-50E919909B26}"/>
          </ac:spMkLst>
        </pc:spChg>
        <pc:spChg chg="del">
          <ac:chgData name="Syphax Ait oubelli" userId="ecf726b1934da71b" providerId="LiveId" clId="{6A633F21-98A5-46F1-AF5C-7D6517485588}" dt="2021-08-29T13:38:32.562" v="532" actId="478"/>
          <ac:spMkLst>
            <pc:docMk/>
            <pc:sldMk cId="14171277" sldId="399"/>
            <ac:spMk id="80" creationId="{E578228B-87CF-4EEF-9BD2-E1BF4D97D048}"/>
          </ac:spMkLst>
        </pc:spChg>
        <pc:spChg chg="del">
          <ac:chgData name="Syphax Ait oubelli" userId="ecf726b1934da71b" providerId="LiveId" clId="{6A633F21-98A5-46F1-AF5C-7D6517485588}" dt="2021-08-29T13:38:32.562" v="532" actId="478"/>
          <ac:spMkLst>
            <pc:docMk/>
            <pc:sldMk cId="14171277" sldId="399"/>
            <ac:spMk id="82" creationId="{DB6A2F33-36DA-4E79-A868-1319EA02D438}"/>
          </ac:spMkLst>
        </pc:spChg>
        <pc:spChg chg="del">
          <ac:chgData name="Syphax Ait oubelli" userId="ecf726b1934da71b" providerId="LiveId" clId="{6A633F21-98A5-46F1-AF5C-7D6517485588}" dt="2021-08-29T13:38:32.562" v="532" actId="478"/>
          <ac:spMkLst>
            <pc:docMk/>
            <pc:sldMk cId="14171277" sldId="399"/>
            <ac:spMk id="83" creationId="{57F1C9E4-C1A2-497F-95DC-715726B9C2F8}"/>
          </ac:spMkLst>
        </pc:spChg>
        <pc:spChg chg="del">
          <ac:chgData name="Syphax Ait oubelli" userId="ecf726b1934da71b" providerId="LiveId" clId="{6A633F21-98A5-46F1-AF5C-7D6517485588}" dt="2021-08-29T13:38:32.562" v="532" actId="478"/>
          <ac:spMkLst>
            <pc:docMk/>
            <pc:sldMk cId="14171277" sldId="399"/>
            <ac:spMk id="85" creationId="{1BA27085-F84F-4442-9E60-58BEFCF92521}"/>
          </ac:spMkLst>
        </pc:spChg>
        <pc:spChg chg="del">
          <ac:chgData name="Syphax Ait oubelli" userId="ecf726b1934da71b" providerId="LiveId" clId="{6A633F21-98A5-46F1-AF5C-7D6517485588}" dt="2021-08-29T13:38:32.562" v="532" actId="478"/>
          <ac:spMkLst>
            <pc:docMk/>
            <pc:sldMk cId="14171277" sldId="399"/>
            <ac:spMk id="86" creationId="{ACAC5236-3BC6-400E-91BD-6CC9BA10FEE4}"/>
          </ac:spMkLst>
        </pc:spChg>
        <pc:spChg chg="del">
          <ac:chgData name="Syphax Ait oubelli" userId="ecf726b1934da71b" providerId="LiveId" clId="{6A633F21-98A5-46F1-AF5C-7D6517485588}" dt="2021-08-29T13:38:32.562" v="532" actId="478"/>
          <ac:spMkLst>
            <pc:docMk/>
            <pc:sldMk cId="14171277" sldId="399"/>
            <ac:spMk id="88" creationId="{DD98B1C0-DB23-4D82-96E1-C7C5BCED8AE4}"/>
          </ac:spMkLst>
        </pc:spChg>
        <pc:spChg chg="del">
          <ac:chgData name="Syphax Ait oubelli" userId="ecf726b1934da71b" providerId="LiveId" clId="{6A633F21-98A5-46F1-AF5C-7D6517485588}" dt="2021-08-29T13:38:32.562" v="532" actId="478"/>
          <ac:spMkLst>
            <pc:docMk/>
            <pc:sldMk cId="14171277" sldId="399"/>
            <ac:spMk id="89" creationId="{6CA1B2C0-E3D4-4713-BA75-E177AEEA47DD}"/>
          </ac:spMkLst>
        </pc:spChg>
        <pc:spChg chg="del">
          <ac:chgData name="Syphax Ait oubelli" userId="ecf726b1934da71b" providerId="LiveId" clId="{6A633F21-98A5-46F1-AF5C-7D6517485588}" dt="2021-08-29T13:38:32.562" v="532" actId="478"/>
          <ac:spMkLst>
            <pc:docMk/>
            <pc:sldMk cId="14171277" sldId="399"/>
            <ac:spMk id="91" creationId="{132FF46C-DE74-4099-95D1-0F3BC78A2F36}"/>
          </ac:spMkLst>
        </pc:spChg>
        <pc:spChg chg="del">
          <ac:chgData name="Syphax Ait oubelli" userId="ecf726b1934da71b" providerId="LiveId" clId="{6A633F21-98A5-46F1-AF5C-7D6517485588}" dt="2021-08-29T13:38:32.562" v="532" actId="478"/>
          <ac:spMkLst>
            <pc:docMk/>
            <pc:sldMk cId="14171277" sldId="399"/>
            <ac:spMk id="92" creationId="{6E3A7D61-18EE-4FC7-8E42-AE8F13E0A628}"/>
          </ac:spMkLst>
        </pc:spChg>
        <pc:spChg chg="del">
          <ac:chgData name="Syphax Ait oubelli" userId="ecf726b1934da71b" providerId="LiveId" clId="{6A633F21-98A5-46F1-AF5C-7D6517485588}" dt="2021-08-29T13:38:32.562" v="532" actId="478"/>
          <ac:spMkLst>
            <pc:docMk/>
            <pc:sldMk cId="14171277" sldId="399"/>
            <ac:spMk id="94" creationId="{63CDA0BC-C397-48B6-AE67-B558E52B6C22}"/>
          </ac:spMkLst>
        </pc:spChg>
        <pc:spChg chg="del">
          <ac:chgData name="Syphax Ait oubelli" userId="ecf726b1934da71b" providerId="LiveId" clId="{6A633F21-98A5-46F1-AF5C-7D6517485588}" dt="2021-08-29T13:38:32.562" v="532" actId="478"/>
          <ac:spMkLst>
            <pc:docMk/>
            <pc:sldMk cId="14171277" sldId="399"/>
            <ac:spMk id="95" creationId="{1F258B81-683D-49A8-90CE-2593EBEF9925}"/>
          </ac:spMkLst>
        </pc:spChg>
        <pc:spChg chg="del">
          <ac:chgData name="Syphax Ait oubelli" userId="ecf726b1934da71b" providerId="LiveId" clId="{6A633F21-98A5-46F1-AF5C-7D6517485588}" dt="2021-08-29T13:38:32.562" v="532" actId="478"/>
          <ac:spMkLst>
            <pc:docMk/>
            <pc:sldMk cId="14171277" sldId="399"/>
            <ac:spMk id="97" creationId="{45121A8C-E1E5-4FBF-A4C9-F3CEA705C510}"/>
          </ac:spMkLst>
        </pc:spChg>
        <pc:spChg chg="del">
          <ac:chgData name="Syphax Ait oubelli" userId="ecf726b1934da71b" providerId="LiveId" clId="{6A633F21-98A5-46F1-AF5C-7D6517485588}" dt="2021-08-29T13:38:32.562" v="532" actId="478"/>
          <ac:spMkLst>
            <pc:docMk/>
            <pc:sldMk cId="14171277" sldId="399"/>
            <ac:spMk id="98" creationId="{447468E9-3EFE-49D2-85F0-6894F5AA9B33}"/>
          </ac:spMkLst>
        </pc:spChg>
        <pc:spChg chg="del">
          <ac:chgData name="Syphax Ait oubelli" userId="ecf726b1934da71b" providerId="LiveId" clId="{6A633F21-98A5-46F1-AF5C-7D6517485588}" dt="2021-08-29T13:38:32.562" v="532" actId="478"/>
          <ac:spMkLst>
            <pc:docMk/>
            <pc:sldMk cId="14171277" sldId="399"/>
            <ac:spMk id="100" creationId="{D6AC3BD9-E00B-4C33-9376-885A92ED0AA8}"/>
          </ac:spMkLst>
        </pc:spChg>
        <pc:spChg chg="del">
          <ac:chgData name="Syphax Ait oubelli" userId="ecf726b1934da71b" providerId="LiveId" clId="{6A633F21-98A5-46F1-AF5C-7D6517485588}" dt="2021-08-29T13:38:32.562" v="532" actId="478"/>
          <ac:spMkLst>
            <pc:docMk/>
            <pc:sldMk cId="14171277" sldId="399"/>
            <ac:spMk id="101" creationId="{A7D26FAF-3F0E-4ADD-AE12-01FB02C3ED4F}"/>
          </ac:spMkLst>
        </pc:spChg>
        <pc:spChg chg="del">
          <ac:chgData name="Syphax Ait oubelli" userId="ecf726b1934da71b" providerId="LiveId" clId="{6A633F21-98A5-46F1-AF5C-7D6517485588}" dt="2021-08-29T13:38:32.562" v="532" actId="478"/>
          <ac:spMkLst>
            <pc:docMk/>
            <pc:sldMk cId="14171277" sldId="399"/>
            <ac:spMk id="103" creationId="{98063989-E3D3-4313-A10E-12EA9FC8DE06}"/>
          </ac:spMkLst>
        </pc:spChg>
        <pc:spChg chg="del">
          <ac:chgData name="Syphax Ait oubelli" userId="ecf726b1934da71b" providerId="LiveId" clId="{6A633F21-98A5-46F1-AF5C-7D6517485588}" dt="2021-08-29T13:38:32.562" v="532" actId="478"/>
          <ac:spMkLst>
            <pc:docMk/>
            <pc:sldMk cId="14171277" sldId="399"/>
            <ac:spMk id="104" creationId="{14F65FAB-D216-4180-B26F-8117668CE8FF}"/>
          </ac:spMkLst>
        </pc:spChg>
        <pc:spChg chg="del">
          <ac:chgData name="Syphax Ait oubelli" userId="ecf726b1934da71b" providerId="LiveId" clId="{6A633F21-98A5-46F1-AF5C-7D6517485588}" dt="2021-08-29T13:38:32.562" v="532" actId="478"/>
          <ac:spMkLst>
            <pc:docMk/>
            <pc:sldMk cId="14171277" sldId="399"/>
            <ac:spMk id="105" creationId="{81944835-D5BD-4404-B4F0-25F9340D494B}"/>
          </ac:spMkLst>
        </pc:spChg>
        <pc:spChg chg="del">
          <ac:chgData name="Syphax Ait oubelli" userId="ecf726b1934da71b" providerId="LiveId" clId="{6A633F21-98A5-46F1-AF5C-7D6517485588}" dt="2021-08-29T13:38:32.562" v="532" actId="478"/>
          <ac:spMkLst>
            <pc:docMk/>
            <pc:sldMk cId="14171277" sldId="399"/>
            <ac:spMk id="106" creationId="{12770EAF-FF01-4042-AEEC-984D0CCB37AA}"/>
          </ac:spMkLst>
        </pc:spChg>
        <pc:spChg chg="del">
          <ac:chgData name="Syphax Ait oubelli" userId="ecf726b1934da71b" providerId="LiveId" clId="{6A633F21-98A5-46F1-AF5C-7D6517485588}" dt="2021-08-29T13:38:32.562" v="532" actId="478"/>
          <ac:spMkLst>
            <pc:docMk/>
            <pc:sldMk cId="14171277" sldId="399"/>
            <ac:spMk id="108" creationId="{A26D9BB7-D2ED-40EB-B1A8-22AD701D7393}"/>
          </ac:spMkLst>
        </pc:spChg>
        <pc:spChg chg="del">
          <ac:chgData name="Syphax Ait oubelli" userId="ecf726b1934da71b" providerId="LiveId" clId="{6A633F21-98A5-46F1-AF5C-7D6517485588}" dt="2021-08-29T13:38:32.562" v="532" actId="478"/>
          <ac:spMkLst>
            <pc:docMk/>
            <pc:sldMk cId="14171277" sldId="399"/>
            <ac:spMk id="109" creationId="{28488A9E-73CA-449B-A0B1-80AFC031BE37}"/>
          </ac:spMkLst>
        </pc:spChg>
        <pc:spChg chg="del">
          <ac:chgData name="Syphax Ait oubelli" userId="ecf726b1934da71b" providerId="LiveId" clId="{6A633F21-98A5-46F1-AF5C-7D6517485588}" dt="2021-08-29T13:38:32.562" v="532" actId="478"/>
          <ac:spMkLst>
            <pc:docMk/>
            <pc:sldMk cId="14171277" sldId="399"/>
            <ac:spMk id="110" creationId="{AB4A6477-2F64-4820-BB2F-989878093982}"/>
          </ac:spMkLst>
        </pc:spChg>
        <pc:spChg chg="del">
          <ac:chgData name="Syphax Ait oubelli" userId="ecf726b1934da71b" providerId="LiveId" clId="{6A633F21-98A5-46F1-AF5C-7D6517485588}" dt="2021-08-29T13:38:32.562" v="532" actId="478"/>
          <ac:spMkLst>
            <pc:docMk/>
            <pc:sldMk cId="14171277" sldId="399"/>
            <ac:spMk id="111" creationId="{59144EF7-D8C5-4780-B42D-BCEC914E3564}"/>
          </ac:spMkLst>
        </pc:spChg>
        <pc:spChg chg="del">
          <ac:chgData name="Syphax Ait oubelli" userId="ecf726b1934da71b" providerId="LiveId" clId="{6A633F21-98A5-46F1-AF5C-7D6517485588}" dt="2021-08-29T13:38:32.562" v="532" actId="478"/>
          <ac:spMkLst>
            <pc:docMk/>
            <pc:sldMk cId="14171277" sldId="399"/>
            <ac:spMk id="112" creationId="{614DA941-57E3-4C84-81A8-478999671046}"/>
          </ac:spMkLst>
        </pc:spChg>
        <pc:spChg chg="del">
          <ac:chgData name="Syphax Ait oubelli" userId="ecf726b1934da71b" providerId="LiveId" clId="{6A633F21-98A5-46F1-AF5C-7D6517485588}" dt="2021-08-29T13:38:32.562" v="532" actId="478"/>
          <ac:spMkLst>
            <pc:docMk/>
            <pc:sldMk cId="14171277" sldId="399"/>
            <ac:spMk id="113" creationId="{69DE5111-436F-4CA2-8768-34F787B04F16}"/>
          </ac:spMkLst>
        </pc:spChg>
        <pc:spChg chg="del">
          <ac:chgData name="Syphax Ait oubelli" userId="ecf726b1934da71b" providerId="LiveId" clId="{6A633F21-98A5-46F1-AF5C-7D6517485588}" dt="2021-08-29T13:38:32.562" v="532" actId="478"/>
          <ac:spMkLst>
            <pc:docMk/>
            <pc:sldMk cId="14171277" sldId="399"/>
            <ac:spMk id="114" creationId="{F7CA929F-B889-4924-BF91-F0A33799B420}"/>
          </ac:spMkLst>
        </pc:spChg>
        <pc:spChg chg="del">
          <ac:chgData name="Syphax Ait oubelli" userId="ecf726b1934da71b" providerId="LiveId" clId="{6A633F21-98A5-46F1-AF5C-7D6517485588}" dt="2021-08-29T13:38:32.562" v="532" actId="478"/>
          <ac:spMkLst>
            <pc:docMk/>
            <pc:sldMk cId="14171277" sldId="399"/>
            <ac:spMk id="117" creationId="{14DA4527-A8F7-4B2E-BEA9-9EE391D273CB}"/>
          </ac:spMkLst>
        </pc:spChg>
        <pc:spChg chg="del">
          <ac:chgData name="Syphax Ait oubelli" userId="ecf726b1934da71b" providerId="LiveId" clId="{6A633F21-98A5-46F1-AF5C-7D6517485588}" dt="2021-08-29T13:38:32.562" v="532" actId="478"/>
          <ac:spMkLst>
            <pc:docMk/>
            <pc:sldMk cId="14171277" sldId="399"/>
            <ac:spMk id="123" creationId="{B91E07DF-E234-4816-846C-C7021880B857}"/>
          </ac:spMkLst>
        </pc:spChg>
        <pc:spChg chg="del">
          <ac:chgData name="Syphax Ait oubelli" userId="ecf726b1934da71b" providerId="LiveId" clId="{6A633F21-98A5-46F1-AF5C-7D6517485588}" dt="2021-08-29T13:38:32.562" v="532" actId="478"/>
          <ac:spMkLst>
            <pc:docMk/>
            <pc:sldMk cId="14171277" sldId="399"/>
            <ac:spMk id="124" creationId="{0A7F22C8-2891-42F7-A349-D750EC2870F3}"/>
          </ac:spMkLst>
        </pc:spChg>
        <pc:spChg chg="del">
          <ac:chgData name="Syphax Ait oubelli" userId="ecf726b1934da71b" providerId="LiveId" clId="{6A633F21-98A5-46F1-AF5C-7D6517485588}" dt="2021-08-29T13:38:32.562" v="532" actId="478"/>
          <ac:spMkLst>
            <pc:docMk/>
            <pc:sldMk cId="14171277" sldId="399"/>
            <ac:spMk id="125" creationId="{13D0D656-C56B-4C15-AB1C-F13260272092}"/>
          </ac:spMkLst>
        </pc:spChg>
        <pc:spChg chg="del">
          <ac:chgData name="Syphax Ait oubelli" userId="ecf726b1934da71b" providerId="LiveId" clId="{6A633F21-98A5-46F1-AF5C-7D6517485588}" dt="2021-08-29T13:38:32.562" v="532" actId="478"/>
          <ac:spMkLst>
            <pc:docMk/>
            <pc:sldMk cId="14171277" sldId="399"/>
            <ac:spMk id="126" creationId="{C48C8316-59DF-4142-9CD0-36C65FE74AF4}"/>
          </ac:spMkLst>
        </pc:spChg>
        <pc:spChg chg="del">
          <ac:chgData name="Syphax Ait oubelli" userId="ecf726b1934da71b" providerId="LiveId" clId="{6A633F21-98A5-46F1-AF5C-7D6517485588}" dt="2021-08-29T13:38:32.562" v="532" actId="478"/>
          <ac:spMkLst>
            <pc:docMk/>
            <pc:sldMk cId="14171277" sldId="399"/>
            <ac:spMk id="128" creationId="{63A49438-356E-4729-BECB-007A98423073}"/>
          </ac:spMkLst>
        </pc:spChg>
        <pc:spChg chg="del">
          <ac:chgData name="Syphax Ait oubelli" userId="ecf726b1934da71b" providerId="LiveId" clId="{6A633F21-98A5-46F1-AF5C-7D6517485588}" dt="2021-08-29T13:38:32.562" v="532" actId="478"/>
          <ac:spMkLst>
            <pc:docMk/>
            <pc:sldMk cId="14171277" sldId="399"/>
            <ac:spMk id="129" creationId="{F2C9B7E1-1BF9-4218-A3B4-A23B6955CA10}"/>
          </ac:spMkLst>
        </pc:spChg>
        <pc:spChg chg="del">
          <ac:chgData name="Syphax Ait oubelli" userId="ecf726b1934da71b" providerId="LiveId" clId="{6A633F21-98A5-46F1-AF5C-7D6517485588}" dt="2021-08-29T13:38:32.562" v="532" actId="478"/>
          <ac:spMkLst>
            <pc:docMk/>
            <pc:sldMk cId="14171277" sldId="399"/>
            <ac:spMk id="130" creationId="{DB5C8E01-B151-4506-9581-851BAF4B7241}"/>
          </ac:spMkLst>
        </pc:spChg>
        <pc:spChg chg="del">
          <ac:chgData name="Syphax Ait oubelli" userId="ecf726b1934da71b" providerId="LiveId" clId="{6A633F21-98A5-46F1-AF5C-7D6517485588}" dt="2021-08-29T13:38:32.562" v="532" actId="478"/>
          <ac:spMkLst>
            <pc:docMk/>
            <pc:sldMk cId="14171277" sldId="399"/>
            <ac:spMk id="131" creationId="{7C1F2144-D994-49A9-B76F-34F68D4A028C}"/>
          </ac:spMkLst>
        </pc:spChg>
        <pc:spChg chg="del">
          <ac:chgData name="Syphax Ait oubelli" userId="ecf726b1934da71b" providerId="LiveId" clId="{6A633F21-98A5-46F1-AF5C-7D6517485588}" dt="2021-08-29T13:38:32.562" v="532" actId="478"/>
          <ac:spMkLst>
            <pc:docMk/>
            <pc:sldMk cId="14171277" sldId="399"/>
            <ac:spMk id="133" creationId="{49059D3A-0E9B-47CE-824F-105EAE2BAAD6}"/>
          </ac:spMkLst>
        </pc:spChg>
        <pc:spChg chg="del">
          <ac:chgData name="Syphax Ait oubelli" userId="ecf726b1934da71b" providerId="LiveId" clId="{6A633F21-98A5-46F1-AF5C-7D6517485588}" dt="2021-08-29T13:38:32.562" v="532" actId="478"/>
          <ac:spMkLst>
            <pc:docMk/>
            <pc:sldMk cId="14171277" sldId="399"/>
            <ac:spMk id="134" creationId="{911F75C2-CDC0-4157-8213-7BD66F91CEED}"/>
          </ac:spMkLst>
        </pc:spChg>
        <pc:spChg chg="del">
          <ac:chgData name="Syphax Ait oubelli" userId="ecf726b1934da71b" providerId="LiveId" clId="{6A633F21-98A5-46F1-AF5C-7D6517485588}" dt="2021-08-29T13:38:32.562" v="532" actId="478"/>
          <ac:spMkLst>
            <pc:docMk/>
            <pc:sldMk cId="14171277" sldId="399"/>
            <ac:spMk id="135" creationId="{107F2A99-B6B3-4D16-AAA8-31F6B43363B5}"/>
          </ac:spMkLst>
        </pc:spChg>
        <pc:spChg chg="del">
          <ac:chgData name="Syphax Ait oubelli" userId="ecf726b1934da71b" providerId="LiveId" clId="{6A633F21-98A5-46F1-AF5C-7D6517485588}" dt="2021-08-29T13:38:32.562" v="532" actId="478"/>
          <ac:spMkLst>
            <pc:docMk/>
            <pc:sldMk cId="14171277" sldId="399"/>
            <ac:spMk id="136" creationId="{CBBD0990-A4A5-4753-B201-FB3CD073DE22}"/>
          </ac:spMkLst>
        </pc:spChg>
        <pc:spChg chg="del">
          <ac:chgData name="Syphax Ait oubelli" userId="ecf726b1934da71b" providerId="LiveId" clId="{6A633F21-98A5-46F1-AF5C-7D6517485588}" dt="2021-08-29T13:38:32.562" v="532" actId="478"/>
          <ac:spMkLst>
            <pc:docMk/>
            <pc:sldMk cId="14171277" sldId="399"/>
            <ac:spMk id="137" creationId="{1C3EDF51-2590-4123-94C9-0DAE6B3F88C7}"/>
          </ac:spMkLst>
        </pc:spChg>
        <pc:spChg chg="del">
          <ac:chgData name="Syphax Ait oubelli" userId="ecf726b1934da71b" providerId="LiveId" clId="{6A633F21-98A5-46F1-AF5C-7D6517485588}" dt="2021-08-29T13:38:32.562" v="532" actId="478"/>
          <ac:spMkLst>
            <pc:docMk/>
            <pc:sldMk cId="14171277" sldId="399"/>
            <ac:spMk id="139" creationId="{A27F71B3-BF7D-4637-8517-A0D8FEC0572C}"/>
          </ac:spMkLst>
        </pc:spChg>
        <pc:spChg chg="del">
          <ac:chgData name="Syphax Ait oubelli" userId="ecf726b1934da71b" providerId="LiveId" clId="{6A633F21-98A5-46F1-AF5C-7D6517485588}" dt="2021-08-29T13:38:32.562" v="532" actId="478"/>
          <ac:spMkLst>
            <pc:docMk/>
            <pc:sldMk cId="14171277" sldId="399"/>
            <ac:spMk id="140" creationId="{A6A840A2-BF7B-4107-AF7F-8C9747BF93D6}"/>
          </ac:spMkLst>
        </pc:spChg>
        <pc:spChg chg="add mod">
          <ac:chgData name="Syphax Ait oubelli" userId="ecf726b1934da71b" providerId="LiveId" clId="{6A633F21-98A5-46F1-AF5C-7D6517485588}" dt="2021-08-29T13:39:24.916" v="555" actId="14100"/>
          <ac:spMkLst>
            <pc:docMk/>
            <pc:sldMk cId="14171277" sldId="399"/>
            <ac:spMk id="141" creationId="{34BC4D16-8A26-4159-8FFD-97C668C273C6}"/>
          </ac:spMkLst>
        </pc:spChg>
        <pc:spChg chg="add mod">
          <ac:chgData name="Syphax Ait oubelli" userId="ecf726b1934da71b" providerId="LiveId" clId="{6A633F21-98A5-46F1-AF5C-7D6517485588}" dt="2021-08-29T13:40:27.043" v="576" actId="571"/>
          <ac:spMkLst>
            <pc:docMk/>
            <pc:sldMk cId="14171277" sldId="399"/>
            <ac:spMk id="142" creationId="{0296801E-DFC4-44CA-8638-21F9F46679A5}"/>
          </ac:spMkLst>
        </pc:spChg>
        <pc:spChg chg="add mod">
          <ac:chgData name="Syphax Ait oubelli" userId="ecf726b1934da71b" providerId="LiveId" clId="{6A633F21-98A5-46F1-AF5C-7D6517485588}" dt="2021-08-29T13:40:23.087" v="575" actId="571"/>
          <ac:spMkLst>
            <pc:docMk/>
            <pc:sldMk cId="14171277" sldId="399"/>
            <ac:spMk id="143" creationId="{95191577-A73C-4668-B07B-2C65FBBA0F85}"/>
          </ac:spMkLst>
        </pc:spChg>
        <pc:spChg chg="add mod">
          <ac:chgData name="Syphax Ait oubelli" userId="ecf726b1934da71b" providerId="LiveId" clId="{6A633F21-98A5-46F1-AF5C-7D6517485588}" dt="2021-08-29T13:40:20.963" v="574" actId="571"/>
          <ac:spMkLst>
            <pc:docMk/>
            <pc:sldMk cId="14171277" sldId="399"/>
            <ac:spMk id="144" creationId="{E8E1F552-8E46-46C4-9377-1C761BBC64DC}"/>
          </ac:spMkLst>
        </pc:spChg>
        <pc:spChg chg="add mod">
          <ac:chgData name="Syphax Ait oubelli" userId="ecf726b1934da71b" providerId="LiveId" clId="{6A633F21-98A5-46F1-AF5C-7D6517485588}" dt="2021-08-29T13:40:20.963" v="574" actId="571"/>
          <ac:spMkLst>
            <pc:docMk/>
            <pc:sldMk cId="14171277" sldId="399"/>
            <ac:spMk id="145" creationId="{E7A9B91B-B284-4BA2-9731-9EED073B999E}"/>
          </ac:spMkLst>
        </pc:spChg>
        <pc:spChg chg="add mod">
          <ac:chgData name="Syphax Ait oubelli" userId="ecf726b1934da71b" providerId="LiveId" clId="{6A633F21-98A5-46F1-AF5C-7D6517485588}" dt="2021-08-29T13:40:20.963" v="574" actId="571"/>
          <ac:spMkLst>
            <pc:docMk/>
            <pc:sldMk cId="14171277" sldId="399"/>
            <ac:spMk id="146" creationId="{7BD41F5A-CAA3-4289-83A5-D22D931A1BD7}"/>
          </ac:spMkLst>
        </pc:spChg>
        <pc:spChg chg="add mod">
          <ac:chgData name="Syphax Ait oubelli" userId="ecf726b1934da71b" providerId="LiveId" clId="{6A633F21-98A5-46F1-AF5C-7D6517485588}" dt="2021-08-29T13:40:20.683" v="573" actId="571"/>
          <ac:spMkLst>
            <pc:docMk/>
            <pc:sldMk cId="14171277" sldId="399"/>
            <ac:spMk id="148" creationId="{EADC3FB7-2F38-4A87-9AA2-33DEADDB856A}"/>
          </ac:spMkLst>
        </pc:spChg>
        <pc:spChg chg="add mod">
          <ac:chgData name="Syphax Ait oubelli" userId="ecf726b1934da71b" providerId="LiveId" clId="{6A633F21-98A5-46F1-AF5C-7D6517485588}" dt="2021-08-29T13:40:20.683" v="573" actId="571"/>
          <ac:spMkLst>
            <pc:docMk/>
            <pc:sldMk cId="14171277" sldId="399"/>
            <ac:spMk id="149" creationId="{6C8D28FD-D0F3-44A0-8973-36F704FE9AC8}"/>
          </ac:spMkLst>
        </pc:spChg>
        <pc:spChg chg="add mod">
          <ac:chgData name="Syphax Ait oubelli" userId="ecf726b1934da71b" providerId="LiveId" clId="{6A633F21-98A5-46F1-AF5C-7D6517485588}" dt="2021-08-29T13:40:20.683" v="573" actId="571"/>
          <ac:spMkLst>
            <pc:docMk/>
            <pc:sldMk cId="14171277" sldId="399"/>
            <ac:spMk id="150" creationId="{23912E40-4293-45B5-9DB4-8B9ED4C7EA43}"/>
          </ac:spMkLst>
        </pc:spChg>
        <pc:spChg chg="add mod">
          <ac:chgData name="Syphax Ait oubelli" userId="ecf726b1934da71b" providerId="LiveId" clId="{6A633F21-98A5-46F1-AF5C-7D6517485588}" dt="2021-08-29T13:40:20.683" v="573" actId="571"/>
          <ac:spMkLst>
            <pc:docMk/>
            <pc:sldMk cId="14171277" sldId="399"/>
            <ac:spMk id="151" creationId="{83CF9C96-A275-4A77-B7C6-916F8B3E0F82}"/>
          </ac:spMkLst>
        </pc:spChg>
        <pc:spChg chg="add mod">
          <ac:chgData name="Syphax Ait oubelli" userId="ecf726b1934da71b" providerId="LiveId" clId="{6A633F21-98A5-46F1-AF5C-7D6517485588}" dt="2021-08-29T13:40:20.683" v="573" actId="571"/>
          <ac:spMkLst>
            <pc:docMk/>
            <pc:sldMk cId="14171277" sldId="399"/>
            <ac:spMk id="152" creationId="{AEEC591F-FC9B-4C38-9B65-0B7C345A5E46}"/>
          </ac:spMkLst>
        </pc:spChg>
        <pc:spChg chg="add del mod topLvl">
          <ac:chgData name="Syphax Ait oubelli" userId="ecf726b1934da71b" providerId="LiveId" clId="{6A633F21-98A5-46F1-AF5C-7D6517485588}" dt="2021-08-29T13:43:03.064" v="701" actId="478"/>
          <ac:spMkLst>
            <pc:docMk/>
            <pc:sldMk cId="14171277" sldId="399"/>
            <ac:spMk id="153" creationId="{8A6CDAEA-8EDE-44E2-B86D-E4EA2842B550}"/>
          </ac:spMkLst>
        </pc:spChg>
        <pc:spChg chg="add mod">
          <ac:chgData name="Syphax Ait oubelli" userId="ecf726b1934da71b" providerId="LiveId" clId="{6A633F21-98A5-46F1-AF5C-7D6517485588}" dt="2021-08-29T13:40:44.129" v="585" actId="571"/>
          <ac:spMkLst>
            <pc:docMk/>
            <pc:sldMk cId="14171277" sldId="399"/>
            <ac:spMk id="154" creationId="{07566D64-9CAF-41F3-8859-C6A33602E45F}"/>
          </ac:spMkLst>
        </pc:spChg>
        <pc:spChg chg="add mod">
          <ac:chgData name="Syphax Ait oubelli" userId="ecf726b1934da71b" providerId="LiveId" clId="{6A633F21-98A5-46F1-AF5C-7D6517485588}" dt="2021-08-29T13:40:43.483" v="584" actId="571"/>
          <ac:spMkLst>
            <pc:docMk/>
            <pc:sldMk cId="14171277" sldId="399"/>
            <ac:spMk id="155" creationId="{831C33A3-CE99-47C2-9B44-37085DDEB2EA}"/>
          </ac:spMkLst>
        </pc:spChg>
        <pc:spChg chg="add mod">
          <ac:chgData name="Syphax Ait oubelli" userId="ecf726b1934da71b" providerId="LiveId" clId="{6A633F21-98A5-46F1-AF5C-7D6517485588}" dt="2021-08-29T13:40:43.483" v="584" actId="571"/>
          <ac:spMkLst>
            <pc:docMk/>
            <pc:sldMk cId="14171277" sldId="399"/>
            <ac:spMk id="156" creationId="{B42F2B90-FFB9-4922-8902-36C9915E217B}"/>
          </ac:spMkLst>
        </pc:spChg>
        <pc:spChg chg="add mod">
          <ac:chgData name="Syphax Ait oubelli" userId="ecf726b1934da71b" providerId="LiveId" clId="{6A633F21-98A5-46F1-AF5C-7D6517485588}" dt="2021-08-29T13:40:43.483" v="584" actId="571"/>
          <ac:spMkLst>
            <pc:docMk/>
            <pc:sldMk cId="14171277" sldId="399"/>
            <ac:spMk id="157" creationId="{5D895052-2D7C-4E00-B816-AE4A218B33BF}"/>
          </ac:spMkLst>
        </pc:spChg>
        <pc:spChg chg="add mod">
          <ac:chgData name="Syphax Ait oubelli" userId="ecf726b1934da71b" providerId="LiveId" clId="{6A633F21-98A5-46F1-AF5C-7D6517485588}" dt="2021-08-29T13:40:43.209" v="583" actId="571"/>
          <ac:spMkLst>
            <pc:docMk/>
            <pc:sldMk cId="14171277" sldId="399"/>
            <ac:spMk id="158" creationId="{19318EB8-3BAE-4D2C-8E4A-4ADD811D282E}"/>
          </ac:spMkLst>
        </pc:spChg>
        <pc:spChg chg="add mod">
          <ac:chgData name="Syphax Ait oubelli" userId="ecf726b1934da71b" providerId="LiveId" clId="{6A633F21-98A5-46F1-AF5C-7D6517485588}" dt="2021-08-29T13:40:43.209" v="583" actId="571"/>
          <ac:spMkLst>
            <pc:docMk/>
            <pc:sldMk cId="14171277" sldId="399"/>
            <ac:spMk id="159" creationId="{9521CA7C-AFEE-464D-9D77-856E22B5EA8A}"/>
          </ac:spMkLst>
        </pc:spChg>
        <pc:spChg chg="add mod">
          <ac:chgData name="Syphax Ait oubelli" userId="ecf726b1934da71b" providerId="LiveId" clId="{6A633F21-98A5-46F1-AF5C-7D6517485588}" dt="2021-08-29T13:40:43.209" v="583" actId="571"/>
          <ac:spMkLst>
            <pc:docMk/>
            <pc:sldMk cId="14171277" sldId="399"/>
            <ac:spMk id="160" creationId="{28580635-CE6E-456C-BC22-C4289F50FDEB}"/>
          </ac:spMkLst>
        </pc:spChg>
        <pc:spChg chg="add mod">
          <ac:chgData name="Syphax Ait oubelli" userId="ecf726b1934da71b" providerId="LiveId" clId="{6A633F21-98A5-46F1-AF5C-7D6517485588}" dt="2021-08-29T13:40:43.209" v="583" actId="571"/>
          <ac:spMkLst>
            <pc:docMk/>
            <pc:sldMk cId="14171277" sldId="399"/>
            <ac:spMk id="161" creationId="{8F5883FE-BA60-448F-BF70-1385CAE66112}"/>
          </ac:spMkLst>
        </pc:spChg>
        <pc:spChg chg="add mod">
          <ac:chgData name="Syphax Ait oubelli" userId="ecf726b1934da71b" providerId="LiveId" clId="{6A633F21-98A5-46F1-AF5C-7D6517485588}" dt="2021-08-29T13:40:43.209" v="583" actId="571"/>
          <ac:spMkLst>
            <pc:docMk/>
            <pc:sldMk cId="14171277" sldId="399"/>
            <ac:spMk id="162" creationId="{2DCF1BC4-D16F-495F-8AB6-98DF5CCD88F3}"/>
          </ac:spMkLst>
        </pc:spChg>
        <pc:spChg chg="add mod topLvl">
          <ac:chgData name="Syphax Ait oubelli" userId="ecf726b1934da71b" providerId="LiveId" clId="{6A633F21-98A5-46F1-AF5C-7D6517485588}" dt="2021-08-29T13:45:50.118" v="756" actId="1076"/>
          <ac:spMkLst>
            <pc:docMk/>
            <pc:sldMk cId="14171277" sldId="399"/>
            <ac:spMk id="163" creationId="{D4C3A232-5250-4BAA-A55E-5A3F5F9BD1B8}"/>
          </ac:spMkLst>
        </pc:spChg>
        <pc:spChg chg="add del mod topLvl">
          <ac:chgData name="Syphax Ait oubelli" userId="ecf726b1934da71b" providerId="LiveId" clId="{6A633F21-98A5-46F1-AF5C-7D6517485588}" dt="2021-08-29T13:43:41.377" v="708" actId="478"/>
          <ac:spMkLst>
            <pc:docMk/>
            <pc:sldMk cId="14171277" sldId="399"/>
            <ac:spMk id="164" creationId="{EF0B7C14-93C3-4BE1-9510-57204B30DF78}"/>
          </ac:spMkLst>
        </pc:spChg>
        <pc:spChg chg="add mod topLvl">
          <ac:chgData name="Syphax Ait oubelli" userId="ecf726b1934da71b" providerId="LiveId" clId="{6A633F21-98A5-46F1-AF5C-7D6517485588}" dt="2021-08-29T13:45:44.697" v="754" actId="1076"/>
          <ac:spMkLst>
            <pc:docMk/>
            <pc:sldMk cId="14171277" sldId="399"/>
            <ac:spMk id="165" creationId="{243BC4E4-BC27-431A-A2A2-E4A53A749ECA}"/>
          </ac:spMkLst>
        </pc:spChg>
        <pc:spChg chg="add mod topLvl">
          <ac:chgData name="Syphax Ait oubelli" userId="ecf726b1934da71b" providerId="LiveId" clId="{6A633F21-98A5-46F1-AF5C-7D6517485588}" dt="2021-08-29T13:45:41.128" v="753" actId="1076"/>
          <ac:spMkLst>
            <pc:docMk/>
            <pc:sldMk cId="14171277" sldId="399"/>
            <ac:spMk id="166" creationId="{ECA34352-3065-4E9C-83A9-5E4D64A246D8}"/>
          </ac:spMkLst>
        </pc:spChg>
        <pc:spChg chg="add mod ord topLvl">
          <ac:chgData name="Syphax Ait oubelli" userId="ecf726b1934da71b" providerId="LiveId" clId="{6A633F21-98A5-46F1-AF5C-7D6517485588}" dt="2021-08-29T13:45:38.997" v="752" actId="1076"/>
          <ac:spMkLst>
            <pc:docMk/>
            <pc:sldMk cId="14171277" sldId="399"/>
            <ac:spMk id="167" creationId="{1CB2956E-2129-4E13-90C5-4A89FC8E935A}"/>
          </ac:spMkLst>
        </pc:spChg>
        <pc:spChg chg="add mod topLvl">
          <ac:chgData name="Syphax Ait oubelli" userId="ecf726b1934da71b" providerId="LiveId" clId="{6A633F21-98A5-46F1-AF5C-7D6517485588}" dt="2021-08-29T13:45:37.128" v="751" actId="1076"/>
          <ac:spMkLst>
            <pc:docMk/>
            <pc:sldMk cId="14171277" sldId="399"/>
            <ac:spMk id="168" creationId="{D120F254-9C97-44B4-9C5F-C4DFA47B496E}"/>
          </ac:spMkLst>
        </pc:spChg>
        <pc:spChg chg="add mod topLvl">
          <ac:chgData name="Syphax Ait oubelli" userId="ecf726b1934da71b" providerId="LiveId" clId="{6A633F21-98A5-46F1-AF5C-7D6517485588}" dt="2021-08-29T13:45:34.443" v="750" actId="1076"/>
          <ac:spMkLst>
            <pc:docMk/>
            <pc:sldMk cId="14171277" sldId="399"/>
            <ac:spMk id="169" creationId="{6C23F73D-E7EB-4A6E-B5ED-5398E8339F6A}"/>
          </ac:spMkLst>
        </pc:spChg>
        <pc:spChg chg="add mod topLvl">
          <ac:chgData name="Syphax Ait oubelli" userId="ecf726b1934da71b" providerId="LiveId" clId="{6A633F21-98A5-46F1-AF5C-7D6517485588}" dt="2021-08-29T13:45:31.889" v="749" actId="1076"/>
          <ac:spMkLst>
            <pc:docMk/>
            <pc:sldMk cId="14171277" sldId="399"/>
            <ac:spMk id="170" creationId="{488B4CB5-C9D4-443D-A57E-C68166247101}"/>
          </ac:spMkLst>
        </pc:spChg>
        <pc:spChg chg="add mod topLvl">
          <ac:chgData name="Syphax Ait oubelli" userId="ecf726b1934da71b" providerId="LiveId" clId="{6A633F21-98A5-46F1-AF5C-7D6517485588}" dt="2021-08-29T13:45:27.804" v="748" actId="1076"/>
          <ac:spMkLst>
            <pc:docMk/>
            <pc:sldMk cId="14171277" sldId="399"/>
            <ac:spMk id="171" creationId="{62F812A7-A17D-40E2-9627-63129629087D}"/>
          </ac:spMkLst>
        </pc:spChg>
        <pc:spChg chg="add del mod">
          <ac:chgData name="Syphax Ait oubelli" userId="ecf726b1934da71b" providerId="LiveId" clId="{6A633F21-98A5-46F1-AF5C-7D6517485588}" dt="2021-08-29T13:45:57.952" v="759" actId="478"/>
          <ac:spMkLst>
            <pc:docMk/>
            <pc:sldMk cId="14171277" sldId="399"/>
            <ac:spMk id="177" creationId="{228CB07E-2D9B-4A0B-A4E6-A09399573E28}"/>
          </ac:spMkLst>
        </pc:spChg>
        <pc:spChg chg="add del mod">
          <ac:chgData name="Syphax Ait oubelli" userId="ecf726b1934da71b" providerId="LiveId" clId="{6A633F21-98A5-46F1-AF5C-7D6517485588}" dt="2021-08-29T13:45:57.952" v="759" actId="478"/>
          <ac:spMkLst>
            <pc:docMk/>
            <pc:sldMk cId="14171277" sldId="399"/>
            <ac:spMk id="178" creationId="{CBDDCD33-4A4D-4753-A383-3CF3EC9F5F65}"/>
          </ac:spMkLst>
        </pc:spChg>
        <pc:grpChg chg="add del mod">
          <ac:chgData name="Syphax Ait oubelli" userId="ecf726b1934da71b" providerId="LiveId" clId="{6A633F21-98A5-46F1-AF5C-7D6517485588}" dt="2021-08-29T13:41:02.271" v="592" actId="165"/>
          <ac:grpSpMkLst>
            <pc:docMk/>
            <pc:sldMk cId="14171277" sldId="399"/>
            <ac:grpSpMk id="6" creationId="{D44AFD36-60A0-4356-8877-81037A2119C6}"/>
          </ac:grpSpMkLst>
        </pc:grpChg>
        <pc:picChg chg="del">
          <ac:chgData name="Syphax Ait oubelli" userId="ecf726b1934da71b" providerId="LiveId" clId="{6A633F21-98A5-46F1-AF5C-7D6517485588}" dt="2021-08-29T13:38:32.562" v="532" actId="478"/>
          <ac:picMkLst>
            <pc:docMk/>
            <pc:sldMk cId="14171277" sldId="399"/>
            <ac:picMk id="2" creationId="{2BCEEB85-635C-47EC-90B9-F2D1646CCBD3}"/>
          </ac:picMkLst>
        </pc:picChg>
        <pc:picChg chg="del mod ord">
          <ac:chgData name="Syphax Ait oubelli" userId="ecf726b1934da71b" providerId="LiveId" clId="{6A633F21-98A5-46F1-AF5C-7D6517485588}" dt="2021-08-29T13:45:04.272" v="741" actId="478"/>
          <ac:picMkLst>
            <pc:docMk/>
            <pc:sldMk cId="14171277" sldId="399"/>
            <ac:picMk id="44" creationId="{41F53A8C-DBC2-4EF1-970A-03EA0C3A15BB}"/>
          </ac:picMkLst>
        </pc:picChg>
        <pc:cxnChg chg="add del mod">
          <ac:chgData name="Syphax Ait oubelli" userId="ecf726b1934da71b" providerId="LiveId" clId="{6A633F21-98A5-46F1-AF5C-7D6517485588}" dt="2021-08-29T13:45:08.620" v="742" actId="21"/>
          <ac:cxnSpMkLst>
            <pc:docMk/>
            <pc:sldMk cId="14171277" sldId="399"/>
            <ac:cxnSpMk id="13" creationId="{6CD2F2DD-79B9-4534-A086-DD63007D6EA0}"/>
          </ac:cxnSpMkLst>
        </pc:cxnChg>
        <pc:cxnChg chg="del">
          <ac:chgData name="Syphax Ait oubelli" userId="ecf726b1934da71b" providerId="LiveId" clId="{6A633F21-98A5-46F1-AF5C-7D6517485588}" dt="2021-08-29T13:38:32.562" v="532" actId="478"/>
          <ac:cxnSpMkLst>
            <pc:docMk/>
            <pc:sldMk cId="14171277" sldId="399"/>
            <ac:cxnSpMk id="51" creationId="{F3FA9D36-793B-4CD0-9DF7-C5214D088AC9}"/>
          </ac:cxnSpMkLst>
        </pc:cxnChg>
        <pc:cxnChg chg="del">
          <ac:chgData name="Syphax Ait oubelli" userId="ecf726b1934da71b" providerId="LiveId" clId="{6A633F21-98A5-46F1-AF5C-7D6517485588}" dt="2021-08-29T13:38:32.562" v="532" actId="478"/>
          <ac:cxnSpMkLst>
            <pc:docMk/>
            <pc:sldMk cId="14171277" sldId="399"/>
            <ac:cxnSpMk id="52" creationId="{046DF758-94D2-4C97-BA89-B2598C1D118F}"/>
          </ac:cxnSpMkLst>
        </pc:cxnChg>
        <pc:cxnChg chg="del">
          <ac:chgData name="Syphax Ait oubelli" userId="ecf726b1934da71b" providerId="LiveId" clId="{6A633F21-98A5-46F1-AF5C-7D6517485588}" dt="2021-08-29T13:38:32.562" v="532" actId="478"/>
          <ac:cxnSpMkLst>
            <pc:docMk/>
            <pc:sldMk cId="14171277" sldId="399"/>
            <ac:cxnSpMk id="54" creationId="{5E60D0EA-A94E-44F1-A0F2-5437CD1A2B64}"/>
          </ac:cxnSpMkLst>
        </pc:cxnChg>
        <pc:cxnChg chg="del">
          <ac:chgData name="Syphax Ait oubelli" userId="ecf726b1934da71b" providerId="LiveId" clId="{6A633F21-98A5-46F1-AF5C-7D6517485588}" dt="2021-08-29T13:38:32.562" v="532" actId="478"/>
          <ac:cxnSpMkLst>
            <pc:docMk/>
            <pc:sldMk cId="14171277" sldId="399"/>
            <ac:cxnSpMk id="57" creationId="{27D8B676-0330-4384-8C74-82037ADCE01C}"/>
          </ac:cxnSpMkLst>
        </pc:cxnChg>
        <pc:cxnChg chg="del mod">
          <ac:chgData name="Syphax Ait oubelli" userId="ecf726b1934da71b" providerId="LiveId" clId="{6A633F21-98A5-46F1-AF5C-7D6517485588}" dt="2021-08-29T13:38:32.562" v="532" actId="478"/>
          <ac:cxnSpMkLst>
            <pc:docMk/>
            <pc:sldMk cId="14171277" sldId="399"/>
            <ac:cxnSpMk id="60" creationId="{1AC27AFF-F0D9-47AE-BA15-7218DD682D34}"/>
          </ac:cxnSpMkLst>
        </pc:cxnChg>
        <pc:cxnChg chg="del mod">
          <ac:chgData name="Syphax Ait oubelli" userId="ecf726b1934da71b" providerId="LiveId" clId="{6A633F21-98A5-46F1-AF5C-7D6517485588}" dt="2021-08-29T13:38:32.562" v="532" actId="478"/>
          <ac:cxnSpMkLst>
            <pc:docMk/>
            <pc:sldMk cId="14171277" sldId="399"/>
            <ac:cxnSpMk id="63" creationId="{6696422F-4F7F-4E9E-B6D8-C0B189BE1F4D}"/>
          </ac:cxnSpMkLst>
        </pc:cxnChg>
        <pc:cxnChg chg="del">
          <ac:chgData name="Syphax Ait oubelli" userId="ecf726b1934da71b" providerId="LiveId" clId="{6A633F21-98A5-46F1-AF5C-7D6517485588}" dt="2021-08-29T13:38:32.562" v="532" actId="478"/>
          <ac:cxnSpMkLst>
            <pc:docMk/>
            <pc:sldMk cId="14171277" sldId="399"/>
            <ac:cxnSpMk id="66" creationId="{EDB433EA-98D7-4E9B-BAFA-40D8677BDD2E}"/>
          </ac:cxnSpMkLst>
        </pc:cxnChg>
        <pc:cxnChg chg="del">
          <ac:chgData name="Syphax Ait oubelli" userId="ecf726b1934da71b" providerId="LiveId" clId="{6A633F21-98A5-46F1-AF5C-7D6517485588}" dt="2021-08-29T13:38:32.562" v="532" actId="478"/>
          <ac:cxnSpMkLst>
            <pc:docMk/>
            <pc:sldMk cId="14171277" sldId="399"/>
            <ac:cxnSpMk id="69" creationId="{B459BD8B-09EA-40C1-BE52-68ED30F71AEC}"/>
          </ac:cxnSpMkLst>
        </pc:cxnChg>
        <pc:cxnChg chg="del mod">
          <ac:chgData name="Syphax Ait oubelli" userId="ecf726b1934da71b" providerId="LiveId" clId="{6A633F21-98A5-46F1-AF5C-7D6517485588}" dt="2021-08-29T13:38:32.562" v="532" actId="478"/>
          <ac:cxnSpMkLst>
            <pc:docMk/>
            <pc:sldMk cId="14171277" sldId="399"/>
            <ac:cxnSpMk id="72" creationId="{8854440D-CA9E-44E7-8F0A-3DAEE2D3CA37}"/>
          </ac:cxnSpMkLst>
        </pc:cxnChg>
        <pc:cxnChg chg="del mod">
          <ac:chgData name="Syphax Ait oubelli" userId="ecf726b1934da71b" providerId="LiveId" clId="{6A633F21-98A5-46F1-AF5C-7D6517485588}" dt="2021-08-29T13:38:32.562" v="532" actId="478"/>
          <ac:cxnSpMkLst>
            <pc:docMk/>
            <pc:sldMk cId="14171277" sldId="399"/>
            <ac:cxnSpMk id="75" creationId="{6688B99F-D744-480F-B787-C69911ED469B}"/>
          </ac:cxnSpMkLst>
        </pc:cxnChg>
        <pc:cxnChg chg="del mod">
          <ac:chgData name="Syphax Ait oubelli" userId="ecf726b1934da71b" providerId="LiveId" clId="{6A633F21-98A5-46F1-AF5C-7D6517485588}" dt="2021-08-29T13:38:32.562" v="532" actId="478"/>
          <ac:cxnSpMkLst>
            <pc:docMk/>
            <pc:sldMk cId="14171277" sldId="399"/>
            <ac:cxnSpMk id="78" creationId="{14E0CEAC-8B20-4DFB-9DDA-CBEE2940F830}"/>
          </ac:cxnSpMkLst>
        </pc:cxnChg>
        <pc:cxnChg chg="del mod">
          <ac:chgData name="Syphax Ait oubelli" userId="ecf726b1934da71b" providerId="LiveId" clId="{6A633F21-98A5-46F1-AF5C-7D6517485588}" dt="2021-08-29T13:38:32.562" v="532" actId="478"/>
          <ac:cxnSpMkLst>
            <pc:docMk/>
            <pc:sldMk cId="14171277" sldId="399"/>
            <ac:cxnSpMk id="81" creationId="{7FABE695-AFD7-48E1-9B5B-AE8FB81D62A0}"/>
          </ac:cxnSpMkLst>
        </pc:cxnChg>
        <pc:cxnChg chg="del mod">
          <ac:chgData name="Syphax Ait oubelli" userId="ecf726b1934da71b" providerId="LiveId" clId="{6A633F21-98A5-46F1-AF5C-7D6517485588}" dt="2021-08-29T13:38:32.562" v="532" actId="478"/>
          <ac:cxnSpMkLst>
            <pc:docMk/>
            <pc:sldMk cId="14171277" sldId="399"/>
            <ac:cxnSpMk id="84" creationId="{804A3ED4-ECE4-4750-8547-EE0E9AC12CC2}"/>
          </ac:cxnSpMkLst>
        </pc:cxnChg>
        <pc:cxnChg chg="del mod">
          <ac:chgData name="Syphax Ait oubelli" userId="ecf726b1934da71b" providerId="LiveId" clId="{6A633F21-98A5-46F1-AF5C-7D6517485588}" dt="2021-08-29T13:38:32.562" v="532" actId="478"/>
          <ac:cxnSpMkLst>
            <pc:docMk/>
            <pc:sldMk cId="14171277" sldId="399"/>
            <ac:cxnSpMk id="87" creationId="{6D9D9D39-E83B-4BAA-BF26-A8FDC2AE1361}"/>
          </ac:cxnSpMkLst>
        </pc:cxnChg>
        <pc:cxnChg chg="del">
          <ac:chgData name="Syphax Ait oubelli" userId="ecf726b1934da71b" providerId="LiveId" clId="{6A633F21-98A5-46F1-AF5C-7D6517485588}" dt="2021-08-29T13:38:32.562" v="532" actId="478"/>
          <ac:cxnSpMkLst>
            <pc:docMk/>
            <pc:sldMk cId="14171277" sldId="399"/>
            <ac:cxnSpMk id="90" creationId="{D389D422-BF40-4E95-B011-7E908A0AD6AA}"/>
          </ac:cxnSpMkLst>
        </pc:cxnChg>
        <pc:cxnChg chg="del">
          <ac:chgData name="Syphax Ait oubelli" userId="ecf726b1934da71b" providerId="LiveId" clId="{6A633F21-98A5-46F1-AF5C-7D6517485588}" dt="2021-08-29T13:38:32.562" v="532" actId="478"/>
          <ac:cxnSpMkLst>
            <pc:docMk/>
            <pc:sldMk cId="14171277" sldId="399"/>
            <ac:cxnSpMk id="93" creationId="{FCD5EF38-3754-4F8D-A6D4-AE66F5BB2254}"/>
          </ac:cxnSpMkLst>
        </pc:cxnChg>
        <pc:cxnChg chg="del">
          <ac:chgData name="Syphax Ait oubelli" userId="ecf726b1934da71b" providerId="LiveId" clId="{6A633F21-98A5-46F1-AF5C-7D6517485588}" dt="2021-08-29T13:38:32.562" v="532" actId="478"/>
          <ac:cxnSpMkLst>
            <pc:docMk/>
            <pc:sldMk cId="14171277" sldId="399"/>
            <ac:cxnSpMk id="96" creationId="{E7B2D042-55D9-483E-BA43-ABE18920C017}"/>
          </ac:cxnSpMkLst>
        </pc:cxnChg>
        <pc:cxnChg chg="del">
          <ac:chgData name="Syphax Ait oubelli" userId="ecf726b1934da71b" providerId="LiveId" clId="{6A633F21-98A5-46F1-AF5C-7D6517485588}" dt="2021-08-29T13:38:32.562" v="532" actId="478"/>
          <ac:cxnSpMkLst>
            <pc:docMk/>
            <pc:sldMk cId="14171277" sldId="399"/>
            <ac:cxnSpMk id="99" creationId="{741A165C-E7C7-4D8D-B71B-BC2AEB5E06FE}"/>
          </ac:cxnSpMkLst>
        </pc:cxnChg>
        <pc:cxnChg chg="del mod">
          <ac:chgData name="Syphax Ait oubelli" userId="ecf726b1934da71b" providerId="LiveId" clId="{6A633F21-98A5-46F1-AF5C-7D6517485588}" dt="2021-08-29T13:38:32.562" v="532" actId="478"/>
          <ac:cxnSpMkLst>
            <pc:docMk/>
            <pc:sldMk cId="14171277" sldId="399"/>
            <ac:cxnSpMk id="102" creationId="{50A65C5E-A6EE-4D1B-8CB0-420CDFB85059}"/>
          </ac:cxnSpMkLst>
        </pc:cxnChg>
        <pc:cxnChg chg="del">
          <ac:chgData name="Syphax Ait oubelli" userId="ecf726b1934da71b" providerId="LiveId" clId="{6A633F21-98A5-46F1-AF5C-7D6517485588}" dt="2021-08-29T13:38:32.562" v="532" actId="478"/>
          <ac:cxnSpMkLst>
            <pc:docMk/>
            <pc:sldMk cId="14171277" sldId="399"/>
            <ac:cxnSpMk id="107" creationId="{8163324D-4163-44A1-A546-2BE70017A9A9}"/>
          </ac:cxnSpMkLst>
        </pc:cxnChg>
        <pc:cxnChg chg="del">
          <ac:chgData name="Syphax Ait oubelli" userId="ecf726b1934da71b" providerId="LiveId" clId="{6A633F21-98A5-46F1-AF5C-7D6517485588}" dt="2021-08-29T13:38:32.562" v="532" actId="478"/>
          <ac:cxnSpMkLst>
            <pc:docMk/>
            <pc:sldMk cId="14171277" sldId="399"/>
            <ac:cxnSpMk id="115" creationId="{8FD321DA-4121-4BD4-AD9B-DD80A6F428AA}"/>
          </ac:cxnSpMkLst>
        </pc:cxnChg>
        <pc:cxnChg chg="del">
          <ac:chgData name="Syphax Ait oubelli" userId="ecf726b1934da71b" providerId="LiveId" clId="{6A633F21-98A5-46F1-AF5C-7D6517485588}" dt="2021-08-29T13:38:32.562" v="532" actId="478"/>
          <ac:cxnSpMkLst>
            <pc:docMk/>
            <pc:sldMk cId="14171277" sldId="399"/>
            <ac:cxnSpMk id="116" creationId="{D3E636FB-2FB5-4C64-8B3D-174FB06FF83A}"/>
          </ac:cxnSpMkLst>
        </pc:cxnChg>
        <pc:cxnChg chg="del mod">
          <ac:chgData name="Syphax Ait oubelli" userId="ecf726b1934da71b" providerId="LiveId" clId="{6A633F21-98A5-46F1-AF5C-7D6517485588}" dt="2021-08-29T13:38:32.562" v="532" actId="478"/>
          <ac:cxnSpMkLst>
            <pc:docMk/>
            <pc:sldMk cId="14171277" sldId="399"/>
            <ac:cxnSpMk id="118" creationId="{4AD2BC74-C7AA-466B-98F6-6ACC1FB70C9E}"/>
          </ac:cxnSpMkLst>
        </pc:cxnChg>
        <pc:cxnChg chg="del mod">
          <ac:chgData name="Syphax Ait oubelli" userId="ecf726b1934da71b" providerId="LiveId" clId="{6A633F21-98A5-46F1-AF5C-7D6517485588}" dt="2021-08-29T13:38:32.562" v="532" actId="478"/>
          <ac:cxnSpMkLst>
            <pc:docMk/>
            <pc:sldMk cId="14171277" sldId="399"/>
            <ac:cxnSpMk id="119" creationId="{D9C76AB7-6E8B-4343-A4E1-2DE2DC3F9414}"/>
          </ac:cxnSpMkLst>
        </pc:cxnChg>
        <pc:cxnChg chg="del mod">
          <ac:chgData name="Syphax Ait oubelli" userId="ecf726b1934da71b" providerId="LiveId" clId="{6A633F21-98A5-46F1-AF5C-7D6517485588}" dt="2021-08-29T13:38:32.562" v="532" actId="478"/>
          <ac:cxnSpMkLst>
            <pc:docMk/>
            <pc:sldMk cId="14171277" sldId="399"/>
            <ac:cxnSpMk id="120" creationId="{39016DC9-EC49-4128-92DA-E8381F341FD5}"/>
          </ac:cxnSpMkLst>
        </pc:cxnChg>
        <pc:cxnChg chg="del mod">
          <ac:chgData name="Syphax Ait oubelli" userId="ecf726b1934da71b" providerId="LiveId" clId="{6A633F21-98A5-46F1-AF5C-7D6517485588}" dt="2021-08-29T13:38:32.562" v="532" actId="478"/>
          <ac:cxnSpMkLst>
            <pc:docMk/>
            <pc:sldMk cId="14171277" sldId="399"/>
            <ac:cxnSpMk id="121" creationId="{499E5475-59B4-4409-9CFE-16B08E2D4B9D}"/>
          </ac:cxnSpMkLst>
        </pc:cxnChg>
        <pc:cxnChg chg="del mod">
          <ac:chgData name="Syphax Ait oubelli" userId="ecf726b1934da71b" providerId="LiveId" clId="{6A633F21-98A5-46F1-AF5C-7D6517485588}" dt="2021-08-29T13:38:32.562" v="532" actId="478"/>
          <ac:cxnSpMkLst>
            <pc:docMk/>
            <pc:sldMk cId="14171277" sldId="399"/>
            <ac:cxnSpMk id="122" creationId="{D60D53E9-9228-4D72-92DD-68A5CE2F4CCF}"/>
          </ac:cxnSpMkLst>
        </pc:cxnChg>
        <pc:cxnChg chg="del mod">
          <ac:chgData name="Syphax Ait oubelli" userId="ecf726b1934da71b" providerId="LiveId" clId="{6A633F21-98A5-46F1-AF5C-7D6517485588}" dt="2021-08-29T13:38:32.562" v="532" actId="478"/>
          <ac:cxnSpMkLst>
            <pc:docMk/>
            <pc:sldMk cId="14171277" sldId="399"/>
            <ac:cxnSpMk id="127" creationId="{8E889406-4DB1-4D1C-8CA7-B479CFD95C2F}"/>
          </ac:cxnSpMkLst>
        </pc:cxnChg>
        <pc:cxnChg chg="del mod">
          <ac:chgData name="Syphax Ait oubelli" userId="ecf726b1934da71b" providerId="LiveId" clId="{6A633F21-98A5-46F1-AF5C-7D6517485588}" dt="2021-08-29T13:38:32.562" v="532" actId="478"/>
          <ac:cxnSpMkLst>
            <pc:docMk/>
            <pc:sldMk cId="14171277" sldId="399"/>
            <ac:cxnSpMk id="132" creationId="{C1868832-11B4-4C6D-878A-EE733021CA48}"/>
          </ac:cxnSpMkLst>
        </pc:cxnChg>
        <pc:cxnChg chg="del mod">
          <ac:chgData name="Syphax Ait oubelli" userId="ecf726b1934da71b" providerId="LiveId" clId="{6A633F21-98A5-46F1-AF5C-7D6517485588}" dt="2021-08-29T13:38:32.562" v="532" actId="478"/>
          <ac:cxnSpMkLst>
            <pc:docMk/>
            <pc:sldMk cId="14171277" sldId="399"/>
            <ac:cxnSpMk id="138" creationId="{9EF8B263-A038-4402-AABC-16BB26A44BC4}"/>
          </ac:cxnSpMkLst>
        </pc:cxnChg>
        <pc:cxnChg chg="del mod">
          <ac:chgData name="Syphax Ait oubelli" userId="ecf726b1934da71b" providerId="LiveId" clId="{6A633F21-98A5-46F1-AF5C-7D6517485588}" dt="2021-08-29T13:38:32.562" v="532" actId="478"/>
          <ac:cxnSpMkLst>
            <pc:docMk/>
            <pc:sldMk cId="14171277" sldId="399"/>
            <ac:cxnSpMk id="147" creationId="{757D30E6-CF6A-406D-8180-CE71144EF4A9}"/>
          </ac:cxnSpMkLst>
        </pc:cxnChg>
        <pc:cxnChg chg="add del mod">
          <ac:chgData name="Syphax Ait oubelli" userId="ecf726b1934da71b" providerId="LiveId" clId="{6A633F21-98A5-46F1-AF5C-7D6517485588}" dt="2021-08-29T13:45:08.620" v="742" actId="21"/>
          <ac:cxnSpMkLst>
            <pc:docMk/>
            <pc:sldMk cId="14171277" sldId="399"/>
            <ac:cxnSpMk id="172" creationId="{3876B749-CCE0-4417-8A6E-3316E2F7ACA1}"/>
          </ac:cxnSpMkLst>
        </pc:cxnChg>
        <pc:cxnChg chg="add del mod">
          <ac:chgData name="Syphax Ait oubelli" userId="ecf726b1934da71b" providerId="LiveId" clId="{6A633F21-98A5-46F1-AF5C-7D6517485588}" dt="2021-08-29T13:45:08.620" v="742" actId="21"/>
          <ac:cxnSpMkLst>
            <pc:docMk/>
            <pc:sldMk cId="14171277" sldId="399"/>
            <ac:cxnSpMk id="173" creationId="{A4A496F8-B9AC-4995-A731-9E413F15E9F5}"/>
          </ac:cxnSpMkLst>
        </pc:cxnChg>
        <pc:cxnChg chg="add del mod">
          <ac:chgData name="Syphax Ait oubelli" userId="ecf726b1934da71b" providerId="LiveId" clId="{6A633F21-98A5-46F1-AF5C-7D6517485588}" dt="2021-08-29T13:45:08.620" v="742" actId="21"/>
          <ac:cxnSpMkLst>
            <pc:docMk/>
            <pc:sldMk cId="14171277" sldId="399"/>
            <ac:cxnSpMk id="174" creationId="{7DAC95FB-6176-4012-A297-CE20D3F52574}"/>
          </ac:cxnSpMkLst>
        </pc:cxnChg>
        <pc:cxnChg chg="add del mod">
          <ac:chgData name="Syphax Ait oubelli" userId="ecf726b1934da71b" providerId="LiveId" clId="{6A633F21-98A5-46F1-AF5C-7D6517485588}" dt="2021-08-29T13:43:22.623" v="705" actId="478"/>
          <ac:cxnSpMkLst>
            <pc:docMk/>
            <pc:sldMk cId="14171277" sldId="399"/>
            <ac:cxnSpMk id="175" creationId="{7457C612-C3CD-4E57-866B-1A8947D3FBDC}"/>
          </ac:cxnSpMkLst>
        </pc:cxnChg>
        <pc:cxnChg chg="add del mod ord">
          <ac:chgData name="Syphax Ait oubelli" userId="ecf726b1934da71b" providerId="LiveId" clId="{6A633F21-98A5-46F1-AF5C-7D6517485588}" dt="2021-08-29T13:44:48.921" v="740" actId="478"/>
          <ac:cxnSpMkLst>
            <pc:docMk/>
            <pc:sldMk cId="14171277" sldId="399"/>
            <ac:cxnSpMk id="176" creationId="{4FB73B23-C747-4793-91D9-DACF7760771E}"/>
          </ac:cxnSpMkLst>
        </pc:cxnChg>
        <pc:cxnChg chg="add del mod">
          <ac:chgData name="Syphax Ait oubelli" userId="ecf726b1934da71b" providerId="LiveId" clId="{6A633F21-98A5-46F1-AF5C-7D6517485588}" dt="2021-08-29T13:46:30.128" v="773" actId="478"/>
          <ac:cxnSpMkLst>
            <pc:docMk/>
            <pc:sldMk cId="14171277" sldId="399"/>
            <ac:cxnSpMk id="179" creationId="{03CD402B-8AF1-4C5E-80BB-763F444F8F9C}"/>
          </ac:cxnSpMkLst>
        </pc:cxnChg>
        <pc:cxnChg chg="add del mod">
          <ac:chgData name="Syphax Ait oubelli" userId="ecf726b1934da71b" providerId="LiveId" clId="{6A633F21-98A5-46F1-AF5C-7D6517485588}" dt="2021-08-29T13:46:30.128" v="773" actId="478"/>
          <ac:cxnSpMkLst>
            <pc:docMk/>
            <pc:sldMk cId="14171277" sldId="399"/>
            <ac:cxnSpMk id="180" creationId="{905A3A24-C523-4FBF-84FE-5332B3EBBEC6}"/>
          </ac:cxnSpMkLst>
        </pc:cxnChg>
        <pc:cxnChg chg="add del mod">
          <ac:chgData name="Syphax Ait oubelli" userId="ecf726b1934da71b" providerId="LiveId" clId="{6A633F21-98A5-46F1-AF5C-7D6517485588}" dt="2021-08-29T13:46:30.128" v="773" actId="478"/>
          <ac:cxnSpMkLst>
            <pc:docMk/>
            <pc:sldMk cId="14171277" sldId="399"/>
            <ac:cxnSpMk id="181" creationId="{84EEE95E-C7DD-4619-B46A-2E0BDE2FF31B}"/>
          </ac:cxnSpMkLst>
        </pc:cxnChg>
        <pc:cxnChg chg="add mod ord">
          <ac:chgData name="Syphax Ait oubelli" userId="ecf726b1934da71b" providerId="LiveId" clId="{6A633F21-98A5-46F1-AF5C-7D6517485588}" dt="2021-08-29T13:47:20.507" v="789" actId="208"/>
          <ac:cxnSpMkLst>
            <pc:docMk/>
            <pc:sldMk cId="14171277" sldId="399"/>
            <ac:cxnSpMk id="182" creationId="{1127B1B7-2F7B-4AC0-81C1-08FE4F3C2660}"/>
          </ac:cxnSpMkLst>
        </pc:cxnChg>
        <pc:cxnChg chg="add mod">
          <ac:chgData name="Syphax Ait oubelli" userId="ecf726b1934da71b" providerId="LiveId" clId="{6A633F21-98A5-46F1-AF5C-7D6517485588}" dt="2021-08-29T13:46:15.247" v="766" actId="14100"/>
          <ac:cxnSpMkLst>
            <pc:docMk/>
            <pc:sldMk cId="14171277" sldId="399"/>
            <ac:cxnSpMk id="183" creationId="{BD93D6B3-E127-4266-932A-9EF03A6481AA}"/>
          </ac:cxnSpMkLst>
        </pc:cxnChg>
        <pc:cxnChg chg="add mod">
          <ac:chgData name="Syphax Ait oubelli" userId="ecf726b1934da71b" providerId="LiveId" clId="{6A633F21-98A5-46F1-AF5C-7D6517485588}" dt="2021-08-29T13:46:20.690" v="769" actId="14100"/>
          <ac:cxnSpMkLst>
            <pc:docMk/>
            <pc:sldMk cId="14171277" sldId="399"/>
            <ac:cxnSpMk id="184" creationId="{923E3C12-5E77-4AC5-A3DA-6444E3164024}"/>
          </ac:cxnSpMkLst>
        </pc:cxnChg>
        <pc:cxnChg chg="add mod">
          <ac:chgData name="Syphax Ait oubelli" userId="ecf726b1934da71b" providerId="LiveId" clId="{6A633F21-98A5-46F1-AF5C-7D6517485588}" dt="2021-08-29T13:46:27.268" v="772" actId="14100"/>
          <ac:cxnSpMkLst>
            <pc:docMk/>
            <pc:sldMk cId="14171277" sldId="399"/>
            <ac:cxnSpMk id="185" creationId="{1B8528DA-B17A-4CF9-8C9D-1ACDACEE060A}"/>
          </ac:cxnSpMkLst>
        </pc:cxnChg>
        <pc:cxnChg chg="add mod">
          <ac:chgData name="Syphax Ait oubelli" userId="ecf726b1934da71b" providerId="LiveId" clId="{6A633F21-98A5-46F1-AF5C-7D6517485588}" dt="2021-08-29T13:46:39.733" v="776" actId="14100"/>
          <ac:cxnSpMkLst>
            <pc:docMk/>
            <pc:sldMk cId="14171277" sldId="399"/>
            <ac:cxnSpMk id="187" creationId="{034D9FF6-4E53-439A-BE55-6E63856B302B}"/>
          </ac:cxnSpMkLst>
        </pc:cxnChg>
        <pc:cxnChg chg="add mod">
          <ac:chgData name="Syphax Ait oubelli" userId="ecf726b1934da71b" providerId="LiveId" clId="{6A633F21-98A5-46F1-AF5C-7D6517485588}" dt="2021-08-29T13:46:45.562" v="779" actId="14100"/>
          <ac:cxnSpMkLst>
            <pc:docMk/>
            <pc:sldMk cId="14171277" sldId="399"/>
            <ac:cxnSpMk id="190" creationId="{B6FAE03F-23CC-42FA-AF7B-55B3FA703C4E}"/>
          </ac:cxnSpMkLst>
        </pc:cxnChg>
        <pc:cxnChg chg="add mod">
          <ac:chgData name="Syphax Ait oubelli" userId="ecf726b1934da71b" providerId="LiveId" clId="{6A633F21-98A5-46F1-AF5C-7D6517485588}" dt="2021-08-29T13:46:50.020" v="782" actId="14100"/>
          <ac:cxnSpMkLst>
            <pc:docMk/>
            <pc:sldMk cId="14171277" sldId="399"/>
            <ac:cxnSpMk id="193" creationId="{5052AC5B-5DAD-4AA9-9136-7833A0FD7527}"/>
          </ac:cxnSpMkLst>
        </pc:cxnChg>
        <pc:cxnChg chg="add mod ord">
          <ac:chgData name="Syphax Ait oubelli" userId="ecf726b1934da71b" providerId="LiveId" clId="{6A633F21-98A5-46F1-AF5C-7D6517485588}" dt="2021-08-29T13:47:20.507" v="789" actId="208"/>
          <ac:cxnSpMkLst>
            <pc:docMk/>
            <pc:sldMk cId="14171277" sldId="399"/>
            <ac:cxnSpMk id="196" creationId="{D9C9E74D-EC28-4F44-84B3-D79E2BC0F3A4}"/>
          </ac:cxnSpMkLst>
        </pc:cxnChg>
        <pc:cxnChg chg="add mod">
          <ac:chgData name="Syphax Ait oubelli" userId="ecf726b1934da71b" providerId="LiveId" clId="{6A633F21-98A5-46F1-AF5C-7D6517485588}" dt="2021-08-29T13:47:32.761" v="792" actId="14100"/>
          <ac:cxnSpMkLst>
            <pc:docMk/>
            <pc:sldMk cId="14171277" sldId="399"/>
            <ac:cxnSpMk id="199" creationId="{A222976D-053F-4FD9-BC46-99358A89278F}"/>
          </ac:cxnSpMkLst>
        </pc:cxnChg>
        <pc:cxnChg chg="add mod">
          <ac:chgData name="Syphax Ait oubelli" userId="ecf726b1934da71b" providerId="LiveId" clId="{6A633F21-98A5-46F1-AF5C-7D6517485588}" dt="2021-08-29T13:47:39.483" v="795" actId="14100"/>
          <ac:cxnSpMkLst>
            <pc:docMk/>
            <pc:sldMk cId="14171277" sldId="399"/>
            <ac:cxnSpMk id="202" creationId="{6D8EFD84-FC27-4E4B-9F71-4BB2461C3980}"/>
          </ac:cxnSpMkLst>
        </pc:cxnChg>
        <pc:cxnChg chg="add mod">
          <ac:chgData name="Syphax Ait oubelli" userId="ecf726b1934da71b" providerId="LiveId" clId="{6A633F21-98A5-46F1-AF5C-7D6517485588}" dt="2021-08-29T13:47:47.114" v="798" actId="14100"/>
          <ac:cxnSpMkLst>
            <pc:docMk/>
            <pc:sldMk cId="14171277" sldId="399"/>
            <ac:cxnSpMk id="205" creationId="{01957288-20DC-4665-B650-2B1C43925350}"/>
          </ac:cxnSpMkLst>
        </pc:cxnChg>
        <pc:cxnChg chg="add mod">
          <ac:chgData name="Syphax Ait oubelli" userId="ecf726b1934da71b" providerId="LiveId" clId="{6A633F21-98A5-46F1-AF5C-7D6517485588}" dt="2021-08-29T13:47:54.383" v="801" actId="14100"/>
          <ac:cxnSpMkLst>
            <pc:docMk/>
            <pc:sldMk cId="14171277" sldId="399"/>
            <ac:cxnSpMk id="208" creationId="{89D7DC8C-A9B9-49B7-B5F2-236D5107C0E8}"/>
          </ac:cxnSpMkLst>
        </pc:cxnChg>
        <pc:cxnChg chg="add mod">
          <ac:chgData name="Syphax Ait oubelli" userId="ecf726b1934da71b" providerId="LiveId" clId="{6A633F21-98A5-46F1-AF5C-7D6517485588}" dt="2021-08-29T13:47:59.825" v="804" actId="14100"/>
          <ac:cxnSpMkLst>
            <pc:docMk/>
            <pc:sldMk cId="14171277" sldId="399"/>
            <ac:cxnSpMk id="211" creationId="{AEBB688E-216F-4C25-B5D6-4B73BBB72D95}"/>
          </ac:cxnSpMkLst>
        </pc:cxnChg>
        <pc:cxnChg chg="add mod">
          <ac:chgData name="Syphax Ait oubelli" userId="ecf726b1934da71b" providerId="LiveId" clId="{6A633F21-98A5-46F1-AF5C-7D6517485588}" dt="2021-08-29T13:48:05.482" v="807" actId="14100"/>
          <ac:cxnSpMkLst>
            <pc:docMk/>
            <pc:sldMk cId="14171277" sldId="399"/>
            <ac:cxnSpMk id="214" creationId="{74ADDD88-6EE3-449E-9D8A-B0028CC4D17C}"/>
          </ac:cxnSpMkLst>
        </pc:cxnChg>
        <pc:cxnChg chg="add mod">
          <ac:chgData name="Syphax Ait oubelli" userId="ecf726b1934da71b" providerId="LiveId" clId="{6A633F21-98A5-46F1-AF5C-7D6517485588}" dt="2021-08-29T13:48:14.927" v="810" actId="14100"/>
          <ac:cxnSpMkLst>
            <pc:docMk/>
            <pc:sldMk cId="14171277" sldId="399"/>
            <ac:cxnSpMk id="217" creationId="{A14D32DE-7953-4833-B031-26B16B63BDCF}"/>
          </ac:cxnSpMkLst>
        </pc:cxnChg>
        <pc:cxnChg chg="add mod">
          <ac:chgData name="Syphax Ait oubelli" userId="ecf726b1934da71b" providerId="LiveId" clId="{6A633F21-98A5-46F1-AF5C-7D6517485588}" dt="2021-08-29T13:48:20.418" v="813" actId="14100"/>
          <ac:cxnSpMkLst>
            <pc:docMk/>
            <pc:sldMk cId="14171277" sldId="399"/>
            <ac:cxnSpMk id="220" creationId="{586DA97E-92C1-40BA-82CE-7C572B150B11}"/>
          </ac:cxnSpMkLst>
        </pc:cxnChg>
        <pc:cxnChg chg="add mod">
          <ac:chgData name="Syphax Ait oubelli" userId="ecf726b1934da71b" providerId="LiveId" clId="{6A633F21-98A5-46F1-AF5C-7D6517485588}" dt="2021-08-29T13:48:25.988" v="816" actId="14100"/>
          <ac:cxnSpMkLst>
            <pc:docMk/>
            <pc:sldMk cId="14171277" sldId="399"/>
            <ac:cxnSpMk id="223" creationId="{374E8BBB-EF32-4BC7-82BB-696A960651A9}"/>
          </ac:cxnSpMkLst>
        </pc:cxnChg>
        <pc:cxnChg chg="add mod">
          <ac:chgData name="Syphax Ait oubelli" userId="ecf726b1934da71b" providerId="LiveId" clId="{6A633F21-98A5-46F1-AF5C-7D6517485588}" dt="2021-08-29T13:48:31.573" v="819" actId="14100"/>
          <ac:cxnSpMkLst>
            <pc:docMk/>
            <pc:sldMk cId="14171277" sldId="399"/>
            <ac:cxnSpMk id="226" creationId="{A7B5AE7A-ADFE-4B4F-ABDF-28794E3AFF71}"/>
          </ac:cxnSpMkLst>
        </pc:cxnChg>
      </pc:sldChg>
      <pc:sldChg chg="del">
        <pc:chgData name="Syphax Ait oubelli" userId="ecf726b1934da71b" providerId="LiveId" clId="{6A633F21-98A5-46F1-AF5C-7D6517485588}" dt="2021-08-29T13:08:15.750" v="0" actId="47"/>
        <pc:sldMkLst>
          <pc:docMk/>
          <pc:sldMk cId="2413940198" sldId="399"/>
        </pc:sldMkLst>
      </pc:sldChg>
      <pc:sldChg chg="del">
        <pc:chgData name="Syphax Ait oubelli" userId="ecf726b1934da71b" providerId="LiveId" clId="{6A633F21-98A5-46F1-AF5C-7D6517485588}" dt="2021-08-29T13:08:15.750" v="0" actId="47"/>
        <pc:sldMkLst>
          <pc:docMk/>
          <pc:sldMk cId="1956169479" sldId="400"/>
        </pc:sldMkLst>
      </pc:sldChg>
      <pc:sldChg chg="modSp add mod">
        <pc:chgData name="Syphax Ait oubelli" userId="ecf726b1934da71b" providerId="LiveId" clId="{6A633F21-98A5-46F1-AF5C-7D6517485588}" dt="2021-08-29T13:51:15.652" v="839" actId="207"/>
        <pc:sldMkLst>
          <pc:docMk/>
          <pc:sldMk cId="2243515961" sldId="400"/>
        </pc:sldMkLst>
        <pc:spChg chg="mod">
          <ac:chgData name="Syphax Ait oubelli" userId="ecf726b1934da71b" providerId="LiveId" clId="{6A633F21-98A5-46F1-AF5C-7D6517485588}" dt="2021-08-29T13:51:15.652" v="839" actId="207"/>
          <ac:spMkLst>
            <pc:docMk/>
            <pc:sldMk cId="2243515961" sldId="400"/>
            <ac:spMk id="3" creationId="{EBC1A28C-30CB-4851-B063-A1895FA60983}"/>
          </ac:spMkLst>
        </pc:spChg>
        <pc:spChg chg="mod">
          <ac:chgData name="Syphax Ait oubelli" userId="ecf726b1934da71b" providerId="LiveId" clId="{6A633F21-98A5-46F1-AF5C-7D6517485588}" dt="2021-08-29T13:51:15.652" v="839" actId="207"/>
          <ac:spMkLst>
            <pc:docMk/>
            <pc:sldMk cId="2243515961" sldId="400"/>
            <ac:spMk id="165" creationId="{243BC4E4-BC27-431A-A2A2-E4A53A749ECA}"/>
          </ac:spMkLst>
        </pc:spChg>
        <pc:spChg chg="mod">
          <ac:chgData name="Syphax Ait oubelli" userId="ecf726b1934da71b" providerId="LiveId" clId="{6A633F21-98A5-46F1-AF5C-7D6517485588}" dt="2021-08-29T13:51:15.652" v="839" actId="207"/>
          <ac:spMkLst>
            <pc:docMk/>
            <pc:sldMk cId="2243515961" sldId="400"/>
            <ac:spMk id="167" creationId="{1CB2956E-2129-4E13-90C5-4A89FC8E935A}"/>
          </ac:spMkLst>
        </pc:spChg>
        <pc:spChg chg="mod">
          <ac:chgData name="Syphax Ait oubelli" userId="ecf726b1934da71b" providerId="LiveId" clId="{6A633F21-98A5-46F1-AF5C-7D6517485588}" dt="2021-08-29T13:51:07.408" v="835" actId="207"/>
          <ac:spMkLst>
            <pc:docMk/>
            <pc:sldMk cId="2243515961" sldId="400"/>
            <ac:spMk id="169" creationId="{6C23F73D-E7EB-4A6E-B5ED-5398E8339F6A}"/>
          </ac:spMkLst>
        </pc:spChg>
        <pc:cxnChg chg="mod ord">
          <ac:chgData name="Syphax Ait oubelli" userId="ecf726b1934da71b" providerId="LiveId" clId="{6A633F21-98A5-46F1-AF5C-7D6517485588}" dt="2021-08-29T13:50:40.488" v="830" actId="208"/>
          <ac:cxnSpMkLst>
            <pc:docMk/>
            <pc:sldMk cId="2243515961" sldId="400"/>
            <ac:cxnSpMk id="182" creationId="{1127B1B7-2F7B-4AC0-81C1-08FE4F3C2660}"/>
          </ac:cxnSpMkLst>
        </pc:cxnChg>
        <pc:cxnChg chg="mod ord">
          <ac:chgData name="Syphax Ait oubelli" userId="ecf726b1934da71b" providerId="LiveId" clId="{6A633F21-98A5-46F1-AF5C-7D6517485588}" dt="2021-08-29T13:51:04.707" v="833" actId="1582"/>
          <ac:cxnSpMkLst>
            <pc:docMk/>
            <pc:sldMk cId="2243515961" sldId="400"/>
            <ac:cxnSpMk id="185" creationId="{1B8528DA-B17A-4CF9-8C9D-1ACDACEE060A}"/>
          </ac:cxnSpMkLst>
        </pc:cxnChg>
        <pc:cxnChg chg="mod ord">
          <ac:chgData name="Syphax Ait oubelli" userId="ecf726b1934da71b" providerId="LiveId" clId="{6A633F21-98A5-46F1-AF5C-7D6517485588}" dt="2021-08-29T13:50:40.488" v="830" actId="208"/>
          <ac:cxnSpMkLst>
            <pc:docMk/>
            <pc:sldMk cId="2243515961" sldId="400"/>
            <ac:cxnSpMk id="187" creationId="{034D9FF6-4E53-439A-BE55-6E63856B302B}"/>
          </ac:cxnSpMkLst>
        </pc:cxnChg>
        <pc:cxnChg chg="mod ord">
          <ac:chgData name="Syphax Ait oubelli" userId="ecf726b1934da71b" providerId="LiveId" clId="{6A633F21-98A5-46F1-AF5C-7D6517485588}" dt="2021-08-29T13:51:04.707" v="833" actId="1582"/>
          <ac:cxnSpMkLst>
            <pc:docMk/>
            <pc:sldMk cId="2243515961" sldId="400"/>
            <ac:cxnSpMk id="202" creationId="{6D8EFD84-FC27-4E4B-9F71-4BB2461C3980}"/>
          </ac:cxnSpMkLst>
        </pc:cxnChg>
        <pc:cxnChg chg="mod ord">
          <ac:chgData name="Syphax Ait oubelli" userId="ecf726b1934da71b" providerId="LiveId" clId="{6A633F21-98A5-46F1-AF5C-7D6517485588}" dt="2021-08-29T13:51:04.707" v="833" actId="1582"/>
          <ac:cxnSpMkLst>
            <pc:docMk/>
            <pc:sldMk cId="2243515961" sldId="400"/>
            <ac:cxnSpMk id="217" creationId="{A14D32DE-7953-4833-B031-26B16B63BDCF}"/>
          </ac:cxnSpMkLst>
        </pc:cxnChg>
      </pc:sldChg>
      <pc:sldChg chg="del">
        <pc:chgData name="Syphax Ait oubelli" userId="ecf726b1934da71b" providerId="LiveId" clId="{6A633F21-98A5-46F1-AF5C-7D6517485588}" dt="2021-08-29T13:08:15.750" v="0" actId="47"/>
        <pc:sldMkLst>
          <pc:docMk/>
          <pc:sldMk cId="2981157795" sldId="401"/>
        </pc:sldMkLst>
      </pc:sldChg>
      <pc:sldChg chg="addSp delSp modSp add mod">
        <pc:chgData name="Syphax Ait oubelli" userId="ecf726b1934da71b" providerId="LiveId" clId="{6A633F21-98A5-46F1-AF5C-7D6517485588}" dt="2021-08-29T13:54:21.403" v="880" actId="1076"/>
        <pc:sldMkLst>
          <pc:docMk/>
          <pc:sldMk cId="4218865314" sldId="401"/>
        </pc:sldMkLst>
        <pc:spChg chg="del">
          <ac:chgData name="Syphax Ait oubelli" userId="ecf726b1934da71b" providerId="LiveId" clId="{6A633F21-98A5-46F1-AF5C-7D6517485588}" dt="2021-08-29T13:52:38.593" v="841" actId="478"/>
          <ac:spMkLst>
            <pc:docMk/>
            <pc:sldMk cId="4218865314" sldId="401"/>
            <ac:spMk id="3" creationId="{EBC1A28C-30CB-4851-B063-A1895FA60983}"/>
          </ac:spMkLst>
        </pc:spChg>
        <pc:spChg chg="add mod">
          <ac:chgData name="Syphax Ait oubelli" userId="ecf726b1934da71b" providerId="LiveId" clId="{6A633F21-98A5-46F1-AF5C-7D6517485588}" dt="2021-08-29T13:52:57.806" v="857" actId="12789"/>
          <ac:spMkLst>
            <pc:docMk/>
            <pc:sldMk cId="4218865314" sldId="401"/>
            <ac:spMk id="4" creationId="{11634CE4-1C0C-4E18-847A-2B4B0626A9F9}"/>
          </ac:spMkLst>
        </pc:spChg>
        <pc:spChg chg="add del">
          <ac:chgData name="Syphax Ait oubelli" userId="ecf726b1934da71b" providerId="LiveId" clId="{6A633F21-98A5-46F1-AF5C-7D6517485588}" dt="2021-08-29T13:52:40.406" v="843" actId="22"/>
          <ac:spMkLst>
            <pc:docMk/>
            <pc:sldMk cId="4218865314" sldId="401"/>
            <ac:spMk id="31" creationId="{3C389ABD-73D0-4A35-9AC9-ECE576723BF4}"/>
          </ac:spMkLst>
        </pc:spChg>
        <pc:spChg chg="add mod">
          <ac:chgData name="Syphax Ait oubelli" userId="ecf726b1934da71b" providerId="LiveId" clId="{6A633F21-98A5-46F1-AF5C-7D6517485588}" dt="2021-08-29T13:53:21.469" v="860" actId="14100"/>
          <ac:spMkLst>
            <pc:docMk/>
            <pc:sldMk cId="4218865314" sldId="401"/>
            <ac:spMk id="33" creationId="{1595E761-349A-4A5B-9149-F41D09AA953B}"/>
          </ac:spMkLst>
        </pc:spChg>
        <pc:spChg chg="add mod">
          <ac:chgData name="Syphax Ait oubelli" userId="ecf726b1934da71b" providerId="LiveId" clId="{6A633F21-98A5-46F1-AF5C-7D6517485588}" dt="2021-08-29T13:53:34.014" v="863" actId="14100"/>
          <ac:spMkLst>
            <pc:docMk/>
            <pc:sldMk cId="4218865314" sldId="401"/>
            <ac:spMk id="34" creationId="{A4237348-429D-40CE-B25F-8A513D8237CB}"/>
          </ac:spMkLst>
        </pc:spChg>
        <pc:spChg chg="add mod">
          <ac:chgData name="Syphax Ait oubelli" userId="ecf726b1934da71b" providerId="LiveId" clId="{6A633F21-98A5-46F1-AF5C-7D6517485588}" dt="2021-08-29T13:53:44.718" v="867" actId="14100"/>
          <ac:spMkLst>
            <pc:docMk/>
            <pc:sldMk cId="4218865314" sldId="401"/>
            <ac:spMk id="35" creationId="{51EAEAFB-0462-4B3E-BDC5-36EC537F358A}"/>
          </ac:spMkLst>
        </pc:spChg>
        <pc:spChg chg="add mod">
          <ac:chgData name="Syphax Ait oubelli" userId="ecf726b1934da71b" providerId="LiveId" clId="{6A633F21-98A5-46F1-AF5C-7D6517485588}" dt="2021-08-29T13:54:07.609" v="877" actId="206"/>
          <ac:spMkLst>
            <pc:docMk/>
            <pc:sldMk cId="4218865314" sldId="401"/>
            <ac:spMk id="36" creationId="{E2E53AB7-D8AE-4F9F-872E-5EE2EEA87D72}"/>
          </ac:spMkLst>
        </pc:spChg>
        <pc:spChg chg="add mod">
          <ac:chgData name="Syphax Ait oubelli" userId="ecf726b1934da71b" providerId="LiveId" clId="{6A633F21-98A5-46F1-AF5C-7D6517485588}" dt="2021-08-29T13:54:16.828" v="879" actId="1076"/>
          <ac:spMkLst>
            <pc:docMk/>
            <pc:sldMk cId="4218865314" sldId="401"/>
            <ac:spMk id="37" creationId="{DA06F832-05AA-4732-805C-BAC64F1EEE30}"/>
          </ac:spMkLst>
        </pc:spChg>
        <pc:spChg chg="add mod">
          <ac:chgData name="Syphax Ait oubelli" userId="ecf726b1934da71b" providerId="LiveId" clId="{6A633F21-98A5-46F1-AF5C-7D6517485588}" dt="2021-08-29T13:54:21.403" v="880" actId="1076"/>
          <ac:spMkLst>
            <pc:docMk/>
            <pc:sldMk cId="4218865314" sldId="401"/>
            <ac:spMk id="38" creationId="{BD28F72E-7DC3-41A0-A214-9DF3EF3CDE42}"/>
          </ac:spMkLst>
        </pc:spChg>
        <pc:spChg chg="add mod">
          <ac:chgData name="Syphax Ait oubelli" userId="ecf726b1934da71b" providerId="LiveId" clId="{6A633F21-98A5-46F1-AF5C-7D6517485588}" dt="2021-08-29T13:53:47.888" v="868" actId="1076"/>
          <ac:spMkLst>
            <pc:docMk/>
            <pc:sldMk cId="4218865314" sldId="401"/>
            <ac:spMk id="39" creationId="{6547D98A-4451-4F26-854F-568D21DCA7F8}"/>
          </ac:spMkLst>
        </pc:spChg>
        <pc:spChg chg="add mod">
          <ac:chgData name="Syphax Ait oubelli" userId="ecf726b1934da71b" providerId="LiveId" clId="{6A633F21-98A5-46F1-AF5C-7D6517485588}" dt="2021-08-29T13:54:10.958" v="878" actId="1076"/>
          <ac:spMkLst>
            <pc:docMk/>
            <pc:sldMk cId="4218865314" sldId="401"/>
            <ac:spMk id="40" creationId="{92608D01-1CBF-4518-AC4D-60330D6BA45C}"/>
          </ac:spMkLst>
        </pc:spChg>
        <pc:spChg chg="del">
          <ac:chgData name="Syphax Ait oubelli" userId="ecf726b1934da71b" providerId="LiveId" clId="{6A633F21-98A5-46F1-AF5C-7D6517485588}" dt="2021-08-29T13:52:38.593" v="841" actId="478"/>
          <ac:spMkLst>
            <pc:docMk/>
            <pc:sldMk cId="4218865314" sldId="401"/>
            <ac:spMk id="141" creationId="{34BC4D16-8A26-4159-8FFD-97C668C273C6}"/>
          </ac:spMkLst>
        </pc:spChg>
        <pc:spChg chg="del">
          <ac:chgData name="Syphax Ait oubelli" userId="ecf726b1934da71b" providerId="LiveId" clId="{6A633F21-98A5-46F1-AF5C-7D6517485588}" dt="2021-08-29T13:52:38.593" v="841" actId="478"/>
          <ac:spMkLst>
            <pc:docMk/>
            <pc:sldMk cId="4218865314" sldId="401"/>
            <ac:spMk id="163" creationId="{D4C3A232-5250-4BAA-A55E-5A3F5F9BD1B8}"/>
          </ac:spMkLst>
        </pc:spChg>
        <pc:spChg chg="del">
          <ac:chgData name="Syphax Ait oubelli" userId="ecf726b1934da71b" providerId="LiveId" clId="{6A633F21-98A5-46F1-AF5C-7D6517485588}" dt="2021-08-29T13:52:38.593" v="841" actId="478"/>
          <ac:spMkLst>
            <pc:docMk/>
            <pc:sldMk cId="4218865314" sldId="401"/>
            <ac:spMk id="165" creationId="{243BC4E4-BC27-431A-A2A2-E4A53A749ECA}"/>
          </ac:spMkLst>
        </pc:spChg>
        <pc:spChg chg="del">
          <ac:chgData name="Syphax Ait oubelli" userId="ecf726b1934da71b" providerId="LiveId" clId="{6A633F21-98A5-46F1-AF5C-7D6517485588}" dt="2021-08-29T13:52:38.593" v="841" actId="478"/>
          <ac:spMkLst>
            <pc:docMk/>
            <pc:sldMk cId="4218865314" sldId="401"/>
            <ac:spMk id="166" creationId="{ECA34352-3065-4E9C-83A9-5E4D64A246D8}"/>
          </ac:spMkLst>
        </pc:spChg>
        <pc:spChg chg="del">
          <ac:chgData name="Syphax Ait oubelli" userId="ecf726b1934da71b" providerId="LiveId" clId="{6A633F21-98A5-46F1-AF5C-7D6517485588}" dt="2021-08-29T13:52:38.593" v="841" actId="478"/>
          <ac:spMkLst>
            <pc:docMk/>
            <pc:sldMk cId="4218865314" sldId="401"/>
            <ac:spMk id="167" creationId="{1CB2956E-2129-4E13-90C5-4A89FC8E935A}"/>
          </ac:spMkLst>
        </pc:spChg>
        <pc:spChg chg="del">
          <ac:chgData name="Syphax Ait oubelli" userId="ecf726b1934da71b" providerId="LiveId" clId="{6A633F21-98A5-46F1-AF5C-7D6517485588}" dt="2021-08-29T13:52:38.593" v="841" actId="478"/>
          <ac:spMkLst>
            <pc:docMk/>
            <pc:sldMk cId="4218865314" sldId="401"/>
            <ac:spMk id="168" creationId="{D120F254-9C97-44B4-9C5F-C4DFA47B496E}"/>
          </ac:spMkLst>
        </pc:spChg>
        <pc:spChg chg="del">
          <ac:chgData name="Syphax Ait oubelli" userId="ecf726b1934da71b" providerId="LiveId" clId="{6A633F21-98A5-46F1-AF5C-7D6517485588}" dt="2021-08-29T13:52:38.593" v="841" actId="478"/>
          <ac:spMkLst>
            <pc:docMk/>
            <pc:sldMk cId="4218865314" sldId="401"/>
            <ac:spMk id="169" creationId="{6C23F73D-E7EB-4A6E-B5ED-5398E8339F6A}"/>
          </ac:spMkLst>
        </pc:spChg>
        <pc:spChg chg="del">
          <ac:chgData name="Syphax Ait oubelli" userId="ecf726b1934da71b" providerId="LiveId" clId="{6A633F21-98A5-46F1-AF5C-7D6517485588}" dt="2021-08-29T13:52:38.593" v="841" actId="478"/>
          <ac:spMkLst>
            <pc:docMk/>
            <pc:sldMk cId="4218865314" sldId="401"/>
            <ac:spMk id="170" creationId="{488B4CB5-C9D4-443D-A57E-C68166247101}"/>
          </ac:spMkLst>
        </pc:spChg>
        <pc:spChg chg="del">
          <ac:chgData name="Syphax Ait oubelli" userId="ecf726b1934da71b" providerId="LiveId" clId="{6A633F21-98A5-46F1-AF5C-7D6517485588}" dt="2021-08-29T13:52:38.593" v="841" actId="478"/>
          <ac:spMkLst>
            <pc:docMk/>
            <pc:sldMk cId="4218865314" sldId="401"/>
            <ac:spMk id="171" creationId="{62F812A7-A17D-40E2-9627-63129629087D}"/>
          </ac:spMkLst>
        </pc:spChg>
        <pc:cxnChg chg="del mod">
          <ac:chgData name="Syphax Ait oubelli" userId="ecf726b1934da71b" providerId="LiveId" clId="{6A633F21-98A5-46F1-AF5C-7D6517485588}" dt="2021-08-29T13:52:38.593" v="841" actId="478"/>
          <ac:cxnSpMkLst>
            <pc:docMk/>
            <pc:sldMk cId="4218865314" sldId="401"/>
            <ac:cxnSpMk id="182" creationId="{1127B1B7-2F7B-4AC0-81C1-08FE4F3C2660}"/>
          </ac:cxnSpMkLst>
        </pc:cxnChg>
        <pc:cxnChg chg="del mod">
          <ac:chgData name="Syphax Ait oubelli" userId="ecf726b1934da71b" providerId="LiveId" clId="{6A633F21-98A5-46F1-AF5C-7D6517485588}" dt="2021-08-29T13:52:38.593" v="841" actId="478"/>
          <ac:cxnSpMkLst>
            <pc:docMk/>
            <pc:sldMk cId="4218865314" sldId="401"/>
            <ac:cxnSpMk id="183" creationId="{BD93D6B3-E127-4266-932A-9EF03A6481AA}"/>
          </ac:cxnSpMkLst>
        </pc:cxnChg>
        <pc:cxnChg chg="del mod">
          <ac:chgData name="Syphax Ait oubelli" userId="ecf726b1934da71b" providerId="LiveId" clId="{6A633F21-98A5-46F1-AF5C-7D6517485588}" dt="2021-08-29T13:52:38.593" v="841" actId="478"/>
          <ac:cxnSpMkLst>
            <pc:docMk/>
            <pc:sldMk cId="4218865314" sldId="401"/>
            <ac:cxnSpMk id="184" creationId="{923E3C12-5E77-4AC5-A3DA-6444E3164024}"/>
          </ac:cxnSpMkLst>
        </pc:cxnChg>
        <pc:cxnChg chg="del mod">
          <ac:chgData name="Syphax Ait oubelli" userId="ecf726b1934da71b" providerId="LiveId" clId="{6A633F21-98A5-46F1-AF5C-7D6517485588}" dt="2021-08-29T13:52:38.593" v="841" actId="478"/>
          <ac:cxnSpMkLst>
            <pc:docMk/>
            <pc:sldMk cId="4218865314" sldId="401"/>
            <ac:cxnSpMk id="185" creationId="{1B8528DA-B17A-4CF9-8C9D-1ACDACEE060A}"/>
          </ac:cxnSpMkLst>
        </pc:cxnChg>
        <pc:cxnChg chg="del mod">
          <ac:chgData name="Syphax Ait oubelli" userId="ecf726b1934da71b" providerId="LiveId" clId="{6A633F21-98A5-46F1-AF5C-7D6517485588}" dt="2021-08-29T13:52:38.593" v="841" actId="478"/>
          <ac:cxnSpMkLst>
            <pc:docMk/>
            <pc:sldMk cId="4218865314" sldId="401"/>
            <ac:cxnSpMk id="187" creationId="{034D9FF6-4E53-439A-BE55-6E63856B302B}"/>
          </ac:cxnSpMkLst>
        </pc:cxnChg>
        <pc:cxnChg chg="del mod">
          <ac:chgData name="Syphax Ait oubelli" userId="ecf726b1934da71b" providerId="LiveId" clId="{6A633F21-98A5-46F1-AF5C-7D6517485588}" dt="2021-08-29T13:52:38.593" v="841" actId="478"/>
          <ac:cxnSpMkLst>
            <pc:docMk/>
            <pc:sldMk cId="4218865314" sldId="401"/>
            <ac:cxnSpMk id="190" creationId="{B6FAE03F-23CC-42FA-AF7B-55B3FA703C4E}"/>
          </ac:cxnSpMkLst>
        </pc:cxnChg>
        <pc:cxnChg chg="del mod">
          <ac:chgData name="Syphax Ait oubelli" userId="ecf726b1934da71b" providerId="LiveId" clId="{6A633F21-98A5-46F1-AF5C-7D6517485588}" dt="2021-08-29T13:52:38.593" v="841" actId="478"/>
          <ac:cxnSpMkLst>
            <pc:docMk/>
            <pc:sldMk cId="4218865314" sldId="401"/>
            <ac:cxnSpMk id="193" creationId="{5052AC5B-5DAD-4AA9-9136-7833A0FD7527}"/>
          </ac:cxnSpMkLst>
        </pc:cxnChg>
        <pc:cxnChg chg="del mod">
          <ac:chgData name="Syphax Ait oubelli" userId="ecf726b1934da71b" providerId="LiveId" clId="{6A633F21-98A5-46F1-AF5C-7D6517485588}" dt="2021-08-29T13:52:38.593" v="841" actId="478"/>
          <ac:cxnSpMkLst>
            <pc:docMk/>
            <pc:sldMk cId="4218865314" sldId="401"/>
            <ac:cxnSpMk id="196" creationId="{D9C9E74D-EC28-4F44-84B3-D79E2BC0F3A4}"/>
          </ac:cxnSpMkLst>
        </pc:cxnChg>
        <pc:cxnChg chg="del mod">
          <ac:chgData name="Syphax Ait oubelli" userId="ecf726b1934da71b" providerId="LiveId" clId="{6A633F21-98A5-46F1-AF5C-7D6517485588}" dt="2021-08-29T13:52:38.593" v="841" actId="478"/>
          <ac:cxnSpMkLst>
            <pc:docMk/>
            <pc:sldMk cId="4218865314" sldId="401"/>
            <ac:cxnSpMk id="199" creationId="{A222976D-053F-4FD9-BC46-99358A89278F}"/>
          </ac:cxnSpMkLst>
        </pc:cxnChg>
        <pc:cxnChg chg="del mod">
          <ac:chgData name="Syphax Ait oubelli" userId="ecf726b1934da71b" providerId="LiveId" clId="{6A633F21-98A5-46F1-AF5C-7D6517485588}" dt="2021-08-29T13:52:38.593" v="841" actId="478"/>
          <ac:cxnSpMkLst>
            <pc:docMk/>
            <pc:sldMk cId="4218865314" sldId="401"/>
            <ac:cxnSpMk id="202" creationId="{6D8EFD84-FC27-4E4B-9F71-4BB2461C3980}"/>
          </ac:cxnSpMkLst>
        </pc:cxnChg>
        <pc:cxnChg chg="del mod">
          <ac:chgData name="Syphax Ait oubelli" userId="ecf726b1934da71b" providerId="LiveId" clId="{6A633F21-98A5-46F1-AF5C-7D6517485588}" dt="2021-08-29T13:52:38.593" v="841" actId="478"/>
          <ac:cxnSpMkLst>
            <pc:docMk/>
            <pc:sldMk cId="4218865314" sldId="401"/>
            <ac:cxnSpMk id="205" creationId="{01957288-20DC-4665-B650-2B1C43925350}"/>
          </ac:cxnSpMkLst>
        </pc:cxnChg>
        <pc:cxnChg chg="del mod">
          <ac:chgData name="Syphax Ait oubelli" userId="ecf726b1934da71b" providerId="LiveId" clId="{6A633F21-98A5-46F1-AF5C-7D6517485588}" dt="2021-08-29T13:52:38.593" v="841" actId="478"/>
          <ac:cxnSpMkLst>
            <pc:docMk/>
            <pc:sldMk cId="4218865314" sldId="401"/>
            <ac:cxnSpMk id="208" creationId="{89D7DC8C-A9B9-49B7-B5F2-236D5107C0E8}"/>
          </ac:cxnSpMkLst>
        </pc:cxnChg>
        <pc:cxnChg chg="del mod">
          <ac:chgData name="Syphax Ait oubelli" userId="ecf726b1934da71b" providerId="LiveId" clId="{6A633F21-98A5-46F1-AF5C-7D6517485588}" dt="2021-08-29T13:52:38.593" v="841" actId="478"/>
          <ac:cxnSpMkLst>
            <pc:docMk/>
            <pc:sldMk cId="4218865314" sldId="401"/>
            <ac:cxnSpMk id="211" creationId="{AEBB688E-216F-4C25-B5D6-4B73BBB72D95}"/>
          </ac:cxnSpMkLst>
        </pc:cxnChg>
        <pc:cxnChg chg="del mod">
          <ac:chgData name="Syphax Ait oubelli" userId="ecf726b1934da71b" providerId="LiveId" clId="{6A633F21-98A5-46F1-AF5C-7D6517485588}" dt="2021-08-29T13:52:38.593" v="841" actId="478"/>
          <ac:cxnSpMkLst>
            <pc:docMk/>
            <pc:sldMk cId="4218865314" sldId="401"/>
            <ac:cxnSpMk id="214" creationId="{74ADDD88-6EE3-449E-9D8A-B0028CC4D17C}"/>
          </ac:cxnSpMkLst>
        </pc:cxnChg>
        <pc:cxnChg chg="del mod">
          <ac:chgData name="Syphax Ait oubelli" userId="ecf726b1934da71b" providerId="LiveId" clId="{6A633F21-98A5-46F1-AF5C-7D6517485588}" dt="2021-08-29T13:52:38.593" v="841" actId="478"/>
          <ac:cxnSpMkLst>
            <pc:docMk/>
            <pc:sldMk cId="4218865314" sldId="401"/>
            <ac:cxnSpMk id="217" creationId="{A14D32DE-7953-4833-B031-26B16B63BDCF}"/>
          </ac:cxnSpMkLst>
        </pc:cxnChg>
        <pc:cxnChg chg="del mod">
          <ac:chgData name="Syphax Ait oubelli" userId="ecf726b1934da71b" providerId="LiveId" clId="{6A633F21-98A5-46F1-AF5C-7D6517485588}" dt="2021-08-29T13:52:38.593" v="841" actId="478"/>
          <ac:cxnSpMkLst>
            <pc:docMk/>
            <pc:sldMk cId="4218865314" sldId="401"/>
            <ac:cxnSpMk id="220" creationId="{586DA97E-92C1-40BA-82CE-7C572B150B11}"/>
          </ac:cxnSpMkLst>
        </pc:cxnChg>
        <pc:cxnChg chg="del mod">
          <ac:chgData name="Syphax Ait oubelli" userId="ecf726b1934da71b" providerId="LiveId" clId="{6A633F21-98A5-46F1-AF5C-7D6517485588}" dt="2021-08-29T13:52:38.593" v="841" actId="478"/>
          <ac:cxnSpMkLst>
            <pc:docMk/>
            <pc:sldMk cId="4218865314" sldId="401"/>
            <ac:cxnSpMk id="223" creationId="{374E8BBB-EF32-4BC7-82BB-696A960651A9}"/>
          </ac:cxnSpMkLst>
        </pc:cxnChg>
        <pc:cxnChg chg="del mod">
          <ac:chgData name="Syphax Ait oubelli" userId="ecf726b1934da71b" providerId="LiveId" clId="{6A633F21-98A5-46F1-AF5C-7D6517485588}" dt="2021-08-29T13:52:38.593" v="841" actId="478"/>
          <ac:cxnSpMkLst>
            <pc:docMk/>
            <pc:sldMk cId="4218865314" sldId="401"/>
            <ac:cxnSpMk id="226" creationId="{A7B5AE7A-ADFE-4B4F-ABDF-28794E3AFF71}"/>
          </ac:cxnSpMkLst>
        </pc:cxnChg>
      </pc:sldChg>
      <pc:sldChg chg="del">
        <pc:chgData name="Syphax Ait oubelli" userId="ecf726b1934da71b" providerId="LiveId" clId="{6A633F21-98A5-46F1-AF5C-7D6517485588}" dt="2021-08-29T13:08:15.750" v="0" actId="47"/>
        <pc:sldMkLst>
          <pc:docMk/>
          <pc:sldMk cId="3076787301" sldId="402"/>
        </pc:sldMkLst>
      </pc:sldChg>
      <pc:sldChg chg="addSp delSp modSp add mod">
        <pc:chgData name="Syphax Ait oubelli" userId="ecf726b1934da71b" providerId="LiveId" clId="{6A633F21-98A5-46F1-AF5C-7D6517485588}" dt="2021-08-29T13:55:36.179" v="919" actId="1076"/>
        <pc:sldMkLst>
          <pc:docMk/>
          <pc:sldMk cId="3355481945" sldId="402"/>
        </pc:sldMkLst>
        <pc:spChg chg="add mod">
          <ac:chgData name="Syphax Ait oubelli" userId="ecf726b1934da71b" providerId="LiveId" clId="{6A633F21-98A5-46F1-AF5C-7D6517485588}" dt="2021-08-29T13:55:16.847" v="914" actId="1076"/>
          <ac:spMkLst>
            <pc:docMk/>
            <pc:sldMk cId="3355481945" sldId="402"/>
            <ac:spMk id="2" creationId="{AC77D8F0-5433-4083-B512-DB142FE0160D}"/>
          </ac:spMkLst>
        </pc:spChg>
        <pc:spChg chg="del">
          <ac:chgData name="Syphax Ait oubelli" userId="ecf726b1934da71b" providerId="LiveId" clId="{6A633F21-98A5-46F1-AF5C-7D6517485588}" dt="2021-08-29T13:54:54.152" v="882" actId="478"/>
          <ac:spMkLst>
            <pc:docMk/>
            <pc:sldMk cId="3355481945" sldId="402"/>
            <ac:spMk id="4" creationId="{11634CE4-1C0C-4E18-847A-2B4B0626A9F9}"/>
          </ac:spMkLst>
        </pc:spChg>
        <pc:spChg chg="add mod">
          <ac:chgData name="Syphax Ait oubelli" userId="ecf726b1934da71b" providerId="LiveId" clId="{6A633F21-98A5-46F1-AF5C-7D6517485588}" dt="2021-08-29T13:55:33.942" v="918" actId="14100"/>
          <ac:spMkLst>
            <pc:docMk/>
            <pc:sldMk cId="3355481945" sldId="402"/>
            <ac:spMk id="12" creationId="{F7F68FC0-0D36-4F2F-976B-1FF872BCCAF8}"/>
          </ac:spMkLst>
        </pc:spChg>
        <pc:spChg chg="add mod">
          <ac:chgData name="Syphax Ait oubelli" userId="ecf726b1934da71b" providerId="LiveId" clId="{6A633F21-98A5-46F1-AF5C-7D6517485588}" dt="2021-08-29T13:55:36.179" v="919" actId="1076"/>
          <ac:spMkLst>
            <pc:docMk/>
            <pc:sldMk cId="3355481945" sldId="402"/>
            <ac:spMk id="13" creationId="{446EB8D1-EFA9-45E3-A912-4B18A17462C8}"/>
          </ac:spMkLst>
        </pc:spChg>
        <pc:spChg chg="del">
          <ac:chgData name="Syphax Ait oubelli" userId="ecf726b1934da71b" providerId="LiveId" clId="{6A633F21-98A5-46F1-AF5C-7D6517485588}" dt="2021-08-29T13:54:54.152" v="882" actId="478"/>
          <ac:spMkLst>
            <pc:docMk/>
            <pc:sldMk cId="3355481945" sldId="402"/>
            <ac:spMk id="33" creationId="{1595E761-349A-4A5B-9149-F41D09AA953B}"/>
          </ac:spMkLst>
        </pc:spChg>
        <pc:spChg chg="del">
          <ac:chgData name="Syphax Ait oubelli" userId="ecf726b1934da71b" providerId="LiveId" clId="{6A633F21-98A5-46F1-AF5C-7D6517485588}" dt="2021-08-29T13:54:54.152" v="882" actId="478"/>
          <ac:spMkLst>
            <pc:docMk/>
            <pc:sldMk cId="3355481945" sldId="402"/>
            <ac:spMk id="34" creationId="{A4237348-429D-40CE-B25F-8A513D8237CB}"/>
          </ac:spMkLst>
        </pc:spChg>
        <pc:spChg chg="del">
          <ac:chgData name="Syphax Ait oubelli" userId="ecf726b1934da71b" providerId="LiveId" clId="{6A633F21-98A5-46F1-AF5C-7D6517485588}" dt="2021-08-29T13:54:54.152" v="882" actId="478"/>
          <ac:spMkLst>
            <pc:docMk/>
            <pc:sldMk cId="3355481945" sldId="402"/>
            <ac:spMk id="35" creationId="{51EAEAFB-0462-4B3E-BDC5-36EC537F358A}"/>
          </ac:spMkLst>
        </pc:spChg>
        <pc:spChg chg="del">
          <ac:chgData name="Syphax Ait oubelli" userId="ecf726b1934da71b" providerId="LiveId" clId="{6A633F21-98A5-46F1-AF5C-7D6517485588}" dt="2021-08-29T13:54:54.152" v="882" actId="478"/>
          <ac:spMkLst>
            <pc:docMk/>
            <pc:sldMk cId="3355481945" sldId="402"/>
            <ac:spMk id="36" creationId="{E2E53AB7-D8AE-4F9F-872E-5EE2EEA87D72}"/>
          </ac:spMkLst>
        </pc:spChg>
        <pc:spChg chg="del">
          <ac:chgData name="Syphax Ait oubelli" userId="ecf726b1934da71b" providerId="LiveId" clId="{6A633F21-98A5-46F1-AF5C-7D6517485588}" dt="2021-08-29T13:54:54.152" v="882" actId="478"/>
          <ac:spMkLst>
            <pc:docMk/>
            <pc:sldMk cId="3355481945" sldId="402"/>
            <ac:spMk id="37" creationId="{DA06F832-05AA-4732-805C-BAC64F1EEE30}"/>
          </ac:spMkLst>
        </pc:spChg>
        <pc:spChg chg="del">
          <ac:chgData name="Syphax Ait oubelli" userId="ecf726b1934da71b" providerId="LiveId" clId="{6A633F21-98A5-46F1-AF5C-7D6517485588}" dt="2021-08-29T13:54:54.152" v="882" actId="478"/>
          <ac:spMkLst>
            <pc:docMk/>
            <pc:sldMk cId="3355481945" sldId="402"/>
            <ac:spMk id="38" creationId="{BD28F72E-7DC3-41A0-A214-9DF3EF3CDE42}"/>
          </ac:spMkLst>
        </pc:spChg>
        <pc:spChg chg="del">
          <ac:chgData name="Syphax Ait oubelli" userId="ecf726b1934da71b" providerId="LiveId" clId="{6A633F21-98A5-46F1-AF5C-7D6517485588}" dt="2021-08-29T13:54:54.152" v="882" actId="478"/>
          <ac:spMkLst>
            <pc:docMk/>
            <pc:sldMk cId="3355481945" sldId="402"/>
            <ac:spMk id="39" creationId="{6547D98A-4451-4F26-854F-568D21DCA7F8}"/>
          </ac:spMkLst>
        </pc:spChg>
        <pc:spChg chg="del">
          <ac:chgData name="Syphax Ait oubelli" userId="ecf726b1934da71b" providerId="LiveId" clId="{6A633F21-98A5-46F1-AF5C-7D6517485588}" dt="2021-08-29T13:54:54.152" v="882" actId="478"/>
          <ac:spMkLst>
            <pc:docMk/>
            <pc:sldMk cId="3355481945" sldId="402"/>
            <ac:spMk id="40" creationId="{92608D01-1CBF-4518-AC4D-60330D6BA45C}"/>
          </ac:spMkLst>
        </pc:spChg>
      </pc:sldChg>
      <pc:sldChg chg="del">
        <pc:chgData name="Syphax Ait oubelli" userId="ecf726b1934da71b" providerId="LiveId" clId="{6A633F21-98A5-46F1-AF5C-7D6517485588}" dt="2021-08-29T13:08:15.750" v="0" actId="47"/>
        <pc:sldMkLst>
          <pc:docMk/>
          <pc:sldMk cId="1695036265" sldId="403"/>
        </pc:sldMkLst>
      </pc:sldChg>
      <pc:sldChg chg="addSp modSp add mod">
        <pc:chgData name="Syphax Ait oubelli" userId="ecf726b1934da71b" providerId="LiveId" clId="{6A633F21-98A5-46F1-AF5C-7D6517485588}" dt="2021-08-29T13:58:10.616" v="940" actId="1036"/>
        <pc:sldMkLst>
          <pc:docMk/>
          <pc:sldMk cId="2240333046" sldId="403"/>
        </pc:sldMkLst>
        <pc:spChg chg="add mod">
          <ac:chgData name="Syphax Ait oubelli" userId="ecf726b1934da71b" providerId="LiveId" clId="{6A633F21-98A5-46F1-AF5C-7D6517485588}" dt="2021-08-29T13:57:42.021" v="927" actId="1076"/>
          <ac:spMkLst>
            <pc:docMk/>
            <pc:sldMk cId="2240333046" sldId="403"/>
            <ac:spMk id="5" creationId="{1F35AA03-C2EB-43CA-8CB2-EB93B3A88277}"/>
          </ac:spMkLst>
        </pc:spChg>
        <pc:spChg chg="add mod">
          <ac:chgData name="Syphax Ait oubelli" userId="ecf726b1934da71b" providerId="LiveId" clId="{6A633F21-98A5-46F1-AF5C-7D6517485588}" dt="2021-08-29T13:58:10.616" v="940" actId="1036"/>
          <ac:spMkLst>
            <pc:docMk/>
            <pc:sldMk cId="2240333046" sldId="403"/>
            <ac:spMk id="6" creationId="{DEA7483E-2B69-448E-8CA6-E8701FA21324}"/>
          </ac:spMkLst>
        </pc:spChg>
      </pc:sldChg>
      <pc:sldChg chg="addSp delSp modSp add mod">
        <pc:chgData name="Syphax Ait oubelli" userId="ecf726b1934da71b" providerId="LiveId" clId="{6A633F21-98A5-46F1-AF5C-7D6517485588}" dt="2021-08-29T13:58:46.601" v="955" actId="1036"/>
        <pc:sldMkLst>
          <pc:docMk/>
          <pc:sldMk cId="2118629501" sldId="404"/>
        </pc:sldMkLst>
        <pc:spChg chg="del">
          <ac:chgData name="Syphax Ait oubelli" userId="ecf726b1934da71b" providerId="LiveId" clId="{6A633F21-98A5-46F1-AF5C-7D6517485588}" dt="2021-08-29T13:58:41.201" v="951" actId="478"/>
          <ac:spMkLst>
            <pc:docMk/>
            <pc:sldMk cId="2118629501" sldId="404"/>
            <ac:spMk id="6" creationId="{DEA7483E-2B69-448E-8CA6-E8701FA21324}"/>
          </ac:spMkLst>
        </pc:spChg>
        <pc:spChg chg="add mod">
          <ac:chgData name="Syphax Ait oubelli" userId="ecf726b1934da71b" providerId="LiveId" clId="{6A633F21-98A5-46F1-AF5C-7D6517485588}" dt="2021-08-29T13:58:46.601" v="955" actId="1036"/>
          <ac:spMkLst>
            <pc:docMk/>
            <pc:sldMk cId="2118629501" sldId="404"/>
            <ac:spMk id="7" creationId="{0534874E-937A-44B0-976E-095DDA4451C1}"/>
          </ac:spMkLst>
        </pc:spChg>
      </pc:sldChg>
      <pc:sldChg chg="del">
        <pc:chgData name="Syphax Ait oubelli" userId="ecf726b1934da71b" providerId="LiveId" clId="{6A633F21-98A5-46F1-AF5C-7D6517485588}" dt="2021-08-29T13:08:15.750" v="0" actId="47"/>
        <pc:sldMkLst>
          <pc:docMk/>
          <pc:sldMk cId="2671828081" sldId="404"/>
        </pc:sldMkLst>
      </pc:sldChg>
      <pc:sldChg chg="addSp delSp modSp add mod">
        <pc:chgData name="Syphax Ait oubelli" userId="ecf726b1934da71b" providerId="LiveId" clId="{6A633F21-98A5-46F1-AF5C-7D6517485588}" dt="2021-08-29T13:59:24.955" v="991" actId="1076"/>
        <pc:sldMkLst>
          <pc:docMk/>
          <pc:sldMk cId="1334070578" sldId="405"/>
        </pc:sldMkLst>
        <pc:spChg chg="add mod">
          <ac:chgData name="Syphax Ait oubelli" userId="ecf726b1934da71b" providerId="LiveId" clId="{6A633F21-98A5-46F1-AF5C-7D6517485588}" dt="2021-08-29T13:59:24.955" v="991" actId="1076"/>
          <ac:spMkLst>
            <pc:docMk/>
            <pc:sldMk cId="1334070578" sldId="405"/>
            <ac:spMk id="3" creationId="{41587381-22BC-44E9-B42E-B49AEFE9318C}"/>
          </ac:spMkLst>
        </pc:spChg>
        <pc:spChg chg="del">
          <ac:chgData name="Syphax Ait oubelli" userId="ecf726b1934da71b" providerId="LiveId" clId="{6A633F21-98A5-46F1-AF5C-7D6517485588}" dt="2021-08-29T13:59:03.223" v="957" actId="478"/>
          <ac:spMkLst>
            <pc:docMk/>
            <pc:sldMk cId="1334070578" sldId="405"/>
            <ac:spMk id="5" creationId="{1F35AA03-C2EB-43CA-8CB2-EB93B3A88277}"/>
          </ac:spMkLst>
        </pc:spChg>
        <pc:spChg chg="del">
          <ac:chgData name="Syphax Ait oubelli" userId="ecf726b1934da71b" providerId="LiveId" clId="{6A633F21-98A5-46F1-AF5C-7D6517485588}" dt="2021-08-29T13:59:03.223" v="957" actId="478"/>
          <ac:spMkLst>
            <pc:docMk/>
            <pc:sldMk cId="1334070578" sldId="405"/>
            <ac:spMk id="7" creationId="{0534874E-937A-44B0-976E-095DDA4451C1}"/>
          </ac:spMkLst>
        </pc:spChg>
      </pc:sldChg>
      <pc:sldChg chg="del">
        <pc:chgData name="Syphax Ait oubelli" userId="ecf726b1934da71b" providerId="LiveId" clId="{6A633F21-98A5-46F1-AF5C-7D6517485588}" dt="2021-08-29T13:08:15.750" v="0" actId="47"/>
        <pc:sldMkLst>
          <pc:docMk/>
          <pc:sldMk cId="1512658633" sldId="405"/>
        </pc:sldMkLst>
      </pc:sldChg>
      <pc:sldChg chg="del">
        <pc:chgData name="Syphax Ait oubelli" userId="ecf726b1934da71b" providerId="LiveId" clId="{6A633F21-98A5-46F1-AF5C-7D6517485588}" dt="2021-08-29T13:08:15.750" v="0" actId="47"/>
        <pc:sldMkLst>
          <pc:docMk/>
          <pc:sldMk cId="2241730102" sldId="406"/>
        </pc:sldMkLst>
      </pc:sldChg>
      <pc:sldChg chg="addSp delSp modSp add mod">
        <pc:chgData name="Syphax Ait oubelli" userId="ecf726b1934da71b" providerId="LiveId" clId="{6A633F21-98A5-46F1-AF5C-7D6517485588}" dt="2021-08-29T14:01:57.279" v="1147" actId="1076"/>
        <pc:sldMkLst>
          <pc:docMk/>
          <pc:sldMk cId="3445550528" sldId="406"/>
        </pc:sldMkLst>
        <pc:spChg chg="add del mod">
          <ac:chgData name="Syphax Ait oubelli" userId="ecf726b1934da71b" providerId="LiveId" clId="{6A633F21-98A5-46F1-AF5C-7D6517485588}" dt="2021-08-29T14:01:24.495" v="1012"/>
          <ac:spMkLst>
            <pc:docMk/>
            <pc:sldMk cId="3445550528" sldId="406"/>
            <ac:spMk id="3" creationId="{DCA95120-1CAE-447C-92F2-AD793E6722CC}"/>
          </ac:spMkLst>
        </pc:spChg>
        <pc:spChg chg="add del">
          <ac:chgData name="Syphax Ait oubelli" userId="ecf726b1934da71b" providerId="LiveId" clId="{6A633F21-98A5-46F1-AF5C-7D6517485588}" dt="2021-08-29T14:01:24.521" v="1023"/>
          <ac:spMkLst>
            <pc:docMk/>
            <pc:sldMk cId="3445550528" sldId="406"/>
            <ac:spMk id="4" creationId="{84C8E8AD-DA28-4182-9543-5DD64C6C1F35}"/>
          </ac:spMkLst>
        </pc:spChg>
        <pc:spChg chg="add del">
          <ac:chgData name="Syphax Ait oubelli" userId="ecf726b1934da71b" providerId="LiveId" clId="{6A633F21-98A5-46F1-AF5C-7D6517485588}" dt="2021-08-29T14:01:24.543" v="1034"/>
          <ac:spMkLst>
            <pc:docMk/>
            <pc:sldMk cId="3445550528" sldId="406"/>
            <ac:spMk id="5" creationId="{8C82FF96-BBED-4282-AE8D-0BA64D43F8F0}"/>
          </ac:spMkLst>
        </pc:spChg>
        <pc:spChg chg="add del mod">
          <ac:chgData name="Syphax Ait oubelli" userId="ecf726b1934da71b" providerId="LiveId" clId="{6A633F21-98A5-46F1-AF5C-7D6517485588}" dt="2021-08-29T14:01:24.521" v="1023"/>
          <ac:spMkLst>
            <pc:docMk/>
            <pc:sldMk cId="3445550528" sldId="406"/>
            <ac:spMk id="6" creationId="{08039247-026F-4667-A061-C62E1DDEA44D}"/>
          </ac:spMkLst>
        </pc:spChg>
        <pc:spChg chg="add del">
          <ac:chgData name="Syphax Ait oubelli" userId="ecf726b1934da71b" providerId="LiveId" clId="{6A633F21-98A5-46F1-AF5C-7D6517485588}" dt="2021-08-29T14:01:24.555" v="1045"/>
          <ac:spMkLst>
            <pc:docMk/>
            <pc:sldMk cId="3445550528" sldId="406"/>
            <ac:spMk id="7" creationId="{69CDF5D5-2A15-4879-BBE7-7A29C791AE1E}"/>
          </ac:spMkLst>
        </pc:spChg>
        <pc:spChg chg="mod">
          <ac:chgData name="Syphax Ait oubelli" userId="ecf726b1934da71b" providerId="LiveId" clId="{6A633F21-98A5-46F1-AF5C-7D6517485588}" dt="2021-08-29T14:01:57.279" v="1147" actId="1076"/>
          <ac:spMkLst>
            <pc:docMk/>
            <pc:sldMk cId="3445550528" sldId="406"/>
            <ac:spMk id="8" creationId="{83BF08F6-3C6E-49A9-8EA5-F11DDE0B156D}"/>
          </ac:spMkLst>
        </pc:spChg>
        <pc:spChg chg="add del mod">
          <ac:chgData name="Syphax Ait oubelli" userId="ecf726b1934da71b" providerId="LiveId" clId="{6A633F21-98A5-46F1-AF5C-7D6517485588}" dt="2021-08-29T14:01:24.543" v="1034"/>
          <ac:spMkLst>
            <pc:docMk/>
            <pc:sldMk cId="3445550528" sldId="406"/>
            <ac:spMk id="9" creationId="{30538B05-CB21-4E79-A32E-D9CBABD07218}"/>
          </ac:spMkLst>
        </pc:spChg>
        <pc:spChg chg="add del">
          <ac:chgData name="Syphax Ait oubelli" userId="ecf726b1934da71b" providerId="LiveId" clId="{6A633F21-98A5-46F1-AF5C-7D6517485588}" dt="2021-08-29T14:01:24.569" v="1056"/>
          <ac:spMkLst>
            <pc:docMk/>
            <pc:sldMk cId="3445550528" sldId="406"/>
            <ac:spMk id="10" creationId="{425DDEB0-F12C-48D7-87FC-6A0B8EF3FFD5}"/>
          </ac:spMkLst>
        </pc:spChg>
        <pc:spChg chg="mod">
          <ac:chgData name="Syphax Ait oubelli" userId="ecf726b1934da71b" providerId="LiveId" clId="{6A633F21-98A5-46F1-AF5C-7D6517485588}" dt="2021-08-29T14:01:57.279" v="1147" actId="1076"/>
          <ac:spMkLst>
            <pc:docMk/>
            <pc:sldMk cId="3445550528" sldId="406"/>
            <ac:spMk id="11" creationId="{1BF0A7D2-5A58-41EF-98B0-AF387DD668D7}"/>
          </ac:spMkLst>
        </pc:spChg>
        <pc:spChg chg="add del mod">
          <ac:chgData name="Syphax Ait oubelli" userId="ecf726b1934da71b" providerId="LiveId" clId="{6A633F21-98A5-46F1-AF5C-7D6517485588}" dt="2021-08-29T14:01:24.555" v="1045"/>
          <ac:spMkLst>
            <pc:docMk/>
            <pc:sldMk cId="3445550528" sldId="406"/>
            <ac:spMk id="14" creationId="{C5BFC78F-ECE3-4E6D-96EE-07B78A93ADDB}"/>
          </ac:spMkLst>
        </pc:spChg>
        <pc:spChg chg="mod">
          <ac:chgData name="Syphax Ait oubelli" userId="ecf726b1934da71b" providerId="LiveId" clId="{6A633F21-98A5-46F1-AF5C-7D6517485588}" dt="2021-08-29T14:01:57.279" v="1147" actId="1076"/>
          <ac:spMkLst>
            <pc:docMk/>
            <pc:sldMk cId="3445550528" sldId="406"/>
            <ac:spMk id="15" creationId="{07E57E0E-2D2D-4B64-920A-EDFA4C0500C1}"/>
          </ac:spMkLst>
        </pc:spChg>
        <pc:spChg chg="add del mod">
          <ac:chgData name="Syphax Ait oubelli" userId="ecf726b1934da71b" providerId="LiveId" clId="{6A633F21-98A5-46F1-AF5C-7D6517485588}" dt="2021-08-29T14:01:24.569" v="1056"/>
          <ac:spMkLst>
            <pc:docMk/>
            <pc:sldMk cId="3445550528" sldId="406"/>
            <ac:spMk id="16" creationId="{B527B727-38AA-4ED6-A7C8-C145CB5B3630}"/>
          </ac:spMkLst>
        </pc:spChg>
        <pc:spChg chg="mod">
          <ac:chgData name="Syphax Ait oubelli" userId="ecf726b1934da71b" providerId="LiveId" clId="{6A633F21-98A5-46F1-AF5C-7D6517485588}" dt="2021-08-29T14:01:57.279" v="1147" actId="1076"/>
          <ac:spMkLst>
            <pc:docMk/>
            <pc:sldMk cId="3445550528" sldId="406"/>
            <ac:spMk id="17" creationId="{018A1542-18DE-4781-BB08-C769BD6917C8}"/>
          </ac:spMkLst>
        </pc:spChg>
        <pc:spChg chg="add del mod">
          <ac:chgData name="Syphax Ait oubelli" userId="ecf726b1934da71b" providerId="LiveId" clId="{6A633F21-98A5-46F1-AF5C-7D6517485588}" dt="2021-08-29T14:01:24.585" v="1067"/>
          <ac:spMkLst>
            <pc:docMk/>
            <pc:sldMk cId="3445550528" sldId="406"/>
            <ac:spMk id="18" creationId="{F360CDB0-F754-4A09-9137-1DF4C9FBA88B}"/>
          </ac:spMkLst>
        </pc:spChg>
        <pc:spChg chg="add del">
          <ac:chgData name="Syphax Ait oubelli" userId="ecf726b1934da71b" providerId="LiveId" clId="{6A633F21-98A5-46F1-AF5C-7D6517485588}" dt="2021-08-29T14:01:24.585" v="1067"/>
          <ac:spMkLst>
            <pc:docMk/>
            <pc:sldMk cId="3445550528" sldId="406"/>
            <ac:spMk id="19" creationId="{C09946FB-32D3-4BB5-95EE-17CA5138131C}"/>
          </ac:spMkLst>
        </pc:spChg>
        <pc:spChg chg="mod">
          <ac:chgData name="Syphax Ait oubelli" userId="ecf726b1934da71b" providerId="LiveId" clId="{6A633F21-98A5-46F1-AF5C-7D6517485588}" dt="2021-08-29T14:01:57.279" v="1147" actId="1076"/>
          <ac:spMkLst>
            <pc:docMk/>
            <pc:sldMk cId="3445550528" sldId="406"/>
            <ac:spMk id="20" creationId="{92F8CCA0-BB64-4A3C-ACDC-9B65A6C38D9B}"/>
          </ac:spMkLst>
        </pc:spChg>
        <pc:spChg chg="add del mod">
          <ac:chgData name="Syphax Ait oubelli" userId="ecf726b1934da71b" providerId="LiveId" clId="{6A633F21-98A5-46F1-AF5C-7D6517485588}" dt="2021-08-29T14:01:24.607" v="1078"/>
          <ac:spMkLst>
            <pc:docMk/>
            <pc:sldMk cId="3445550528" sldId="406"/>
            <ac:spMk id="21" creationId="{720AB59A-A07C-467D-B4A0-DDF674EFA270}"/>
          </ac:spMkLst>
        </pc:spChg>
        <pc:spChg chg="add del">
          <ac:chgData name="Syphax Ait oubelli" userId="ecf726b1934da71b" providerId="LiveId" clId="{6A633F21-98A5-46F1-AF5C-7D6517485588}" dt="2021-08-29T14:01:24.607" v="1078"/>
          <ac:spMkLst>
            <pc:docMk/>
            <pc:sldMk cId="3445550528" sldId="406"/>
            <ac:spMk id="22" creationId="{462F1B1A-2BF3-42BD-9337-C34F7B1A4781}"/>
          </ac:spMkLst>
        </pc:spChg>
        <pc:spChg chg="mod">
          <ac:chgData name="Syphax Ait oubelli" userId="ecf726b1934da71b" providerId="LiveId" clId="{6A633F21-98A5-46F1-AF5C-7D6517485588}" dt="2021-08-29T14:01:57.279" v="1147" actId="1076"/>
          <ac:spMkLst>
            <pc:docMk/>
            <pc:sldMk cId="3445550528" sldId="406"/>
            <ac:spMk id="23" creationId="{C113397C-4DD8-43FF-8A2C-85CE83166853}"/>
          </ac:spMkLst>
        </pc:spChg>
        <pc:spChg chg="add del mod">
          <ac:chgData name="Syphax Ait oubelli" userId="ecf726b1934da71b" providerId="LiveId" clId="{6A633F21-98A5-46F1-AF5C-7D6517485588}" dt="2021-08-29T14:01:24.626" v="1089"/>
          <ac:spMkLst>
            <pc:docMk/>
            <pc:sldMk cId="3445550528" sldId="406"/>
            <ac:spMk id="24" creationId="{AC1E6733-EC3F-40ED-919C-EEF26D462E3C}"/>
          </ac:spMkLst>
        </pc:spChg>
        <pc:spChg chg="add del">
          <ac:chgData name="Syphax Ait oubelli" userId="ecf726b1934da71b" providerId="LiveId" clId="{6A633F21-98A5-46F1-AF5C-7D6517485588}" dt="2021-08-29T14:01:24.626" v="1089"/>
          <ac:spMkLst>
            <pc:docMk/>
            <pc:sldMk cId="3445550528" sldId="406"/>
            <ac:spMk id="25" creationId="{D0BA4CA0-65DF-40EA-AB0C-60451EE14471}"/>
          </ac:spMkLst>
        </pc:spChg>
        <pc:spChg chg="mod">
          <ac:chgData name="Syphax Ait oubelli" userId="ecf726b1934da71b" providerId="LiveId" clId="{6A633F21-98A5-46F1-AF5C-7D6517485588}" dt="2021-08-29T14:01:57.279" v="1147" actId="1076"/>
          <ac:spMkLst>
            <pc:docMk/>
            <pc:sldMk cId="3445550528" sldId="406"/>
            <ac:spMk id="26" creationId="{DE547F88-648E-4FB1-97DD-CDBF205629CC}"/>
          </ac:spMkLst>
        </pc:spChg>
        <pc:spChg chg="add del mod">
          <ac:chgData name="Syphax Ait oubelli" userId="ecf726b1934da71b" providerId="LiveId" clId="{6A633F21-98A5-46F1-AF5C-7D6517485588}" dt="2021-08-29T14:01:24.634" v="1100"/>
          <ac:spMkLst>
            <pc:docMk/>
            <pc:sldMk cId="3445550528" sldId="406"/>
            <ac:spMk id="27" creationId="{2065EC98-EB32-48A8-B406-B02C4378F125}"/>
          </ac:spMkLst>
        </pc:spChg>
        <pc:spChg chg="add del">
          <ac:chgData name="Syphax Ait oubelli" userId="ecf726b1934da71b" providerId="LiveId" clId="{6A633F21-98A5-46F1-AF5C-7D6517485588}" dt="2021-08-29T14:01:24.634" v="1100"/>
          <ac:spMkLst>
            <pc:docMk/>
            <pc:sldMk cId="3445550528" sldId="406"/>
            <ac:spMk id="28" creationId="{04C0E5D5-4D28-47F3-A2E6-1F17DF799777}"/>
          </ac:spMkLst>
        </pc:spChg>
        <pc:spChg chg="mod">
          <ac:chgData name="Syphax Ait oubelli" userId="ecf726b1934da71b" providerId="LiveId" clId="{6A633F21-98A5-46F1-AF5C-7D6517485588}" dt="2021-08-29T14:01:57.279" v="1147" actId="1076"/>
          <ac:spMkLst>
            <pc:docMk/>
            <pc:sldMk cId="3445550528" sldId="406"/>
            <ac:spMk id="29" creationId="{73410D4B-F3B2-4B7F-9308-06B0A9CAAE0C}"/>
          </ac:spMkLst>
        </pc:spChg>
        <pc:spChg chg="add del mod">
          <ac:chgData name="Syphax Ait oubelli" userId="ecf726b1934da71b" providerId="LiveId" clId="{6A633F21-98A5-46F1-AF5C-7D6517485588}" dt="2021-08-29T14:01:24.649" v="1111"/>
          <ac:spMkLst>
            <pc:docMk/>
            <pc:sldMk cId="3445550528" sldId="406"/>
            <ac:spMk id="30" creationId="{2AE589ED-1D06-4F5B-A730-1D71ED42B6A0}"/>
          </ac:spMkLst>
        </pc:spChg>
        <pc:spChg chg="add del">
          <ac:chgData name="Syphax Ait oubelli" userId="ecf726b1934da71b" providerId="LiveId" clId="{6A633F21-98A5-46F1-AF5C-7D6517485588}" dt="2021-08-29T14:01:24.649" v="1111"/>
          <ac:spMkLst>
            <pc:docMk/>
            <pc:sldMk cId="3445550528" sldId="406"/>
            <ac:spMk id="31" creationId="{462444DF-851E-43C5-AE39-4ACC22C79BF3}"/>
          </ac:spMkLst>
        </pc:spChg>
        <pc:spChg chg="mod">
          <ac:chgData name="Syphax Ait oubelli" userId="ecf726b1934da71b" providerId="LiveId" clId="{6A633F21-98A5-46F1-AF5C-7D6517485588}" dt="2021-08-29T14:01:57.279" v="1147" actId="1076"/>
          <ac:spMkLst>
            <pc:docMk/>
            <pc:sldMk cId="3445550528" sldId="406"/>
            <ac:spMk id="32" creationId="{DA3605EF-BC6B-403C-B1F1-8A0A9CB12DFF}"/>
          </ac:spMkLst>
        </pc:spChg>
        <pc:spChg chg="add del mod">
          <ac:chgData name="Syphax Ait oubelli" userId="ecf726b1934da71b" providerId="LiveId" clId="{6A633F21-98A5-46F1-AF5C-7D6517485588}" dt="2021-08-29T14:01:24.663" v="1122"/>
          <ac:spMkLst>
            <pc:docMk/>
            <pc:sldMk cId="3445550528" sldId="406"/>
            <ac:spMk id="33" creationId="{E2416E96-E235-4FF6-8940-B400DE529D90}"/>
          </ac:spMkLst>
        </pc:spChg>
        <pc:spChg chg="add del">
          <ac:chgData name="Syphax Ait oubelli" userId="ecf726b1934da71b" providerId="LiveId" clId="{6A633F21-98A5-46F1-AF5C-7D6517485588}" dt="2021-08-29T14:01:24.663" v="1122"/>
          <ac:spMkLst>
            <pc:docMk/>
            <pc:sldMk cId="3445550528" sldId="406"/>
            <ac:spMk id="34" creationId="{F90498B1-E19A-4199-AE38-94FB27E81304}"/>
          </ac:spMkLst>
        </pc:spChg>
        <pc:spChg chg="mod">
          <ac:chgData name="Syphax Ait oubelli" userId="ecf726b1934da71b" providerId="LiveId" clId="{6A633F21-98A5-46F1-AF5C-7D6517485588}" dt="2021-08-29T14:01:57.279" v="1147" actId="1076"/>
          <ac:spMkLst>
            <pc:docMk/>
            <pc:sldMk cId="3445550528" sldId="406"/>
            <ac:spMk id="35" creationId="{67564B5F-9AC9-4825-BAE2-C45CAC17224A}"/>
          </ac:spMkLst>
        </pc:spChg>
        <pc:spChg chg="add del mod">
          <ac:chgData name="Syphax Ait oubelli" userId="ecf726b1934da71b" providerId="LiveId" clId="{6A633F21-98A5-46F1-AF5C-7D6517485588}" dt="2021-08-29T14:01:24.678" v="1133"/>
          <ac:spMkLst>
            <pc:docMk/>
            <pc:sldMk cId="3445550528" sldId="406"/>
            <ac:spMk id="36" creationId="{B8A45126-3388-4BFF-B263-A7B2261F9EFB}"/>
          </ac:spMkLst>
        </pc:spChg>
        <pc:spChg chg="add del">
          <ac:chgData name="Syphax Ait oubelli" userId="ecf726b1934da71b" providerId="LiveId" clId="{6A633F21-98A5-46F1-AF5C-7D6517485588}" dt="2021-08-29T14:01:24.678" v="1133"/>
          <ac:spMkLst>
            <pc:docMk/>
            <pc:sldMk cId="3445550528" sldId="406"/>
            <ac:spMk id="37" creationId="{A8C4F1E8-7B91-486D-B1C9-81BEEC4A19D9}"/>
          </ac:spMkLst>
        </pc:spChg>
        <pc:spChg chg="mod">
          <ac:chgData name="Syphax Ait oubelli" userId="ecf726b1934da71b" providerId="LiveId" clId="{6A633F21-98A5-46F1-AF5C-7D6517485588}" dt="2021-08-29T14:01:57.279" v="1147" actId="1076"/>
          <ac:spMkLst>
            <pc:docMk/>
            <pc:sldMk cId="3445550528" sldId="406"/>
            <ac:spMk id="38" creationId="{25594FFE-90F5-48BA-9376-20D79DE12EE5}"/>
          </ac:spMkLst>
        </pc:spChg>
        <pc:spChg chg="add mod">
          <ac:chgData name="Syphax Ait oubelli" userId="ecf726b1934da71b" providerId="LiveId" clId="{6A633F21-98A5-46F1-AF5C-7D6517485588}" dt="2021-08-29T14:01:57.279" v="1147" actId="1076"/>
          <ac:spMkLst>
            <pc:docMk/>
            <pc:sldMk cId="3445550528" sldId="406"/>
            <ac:spMk id="39" creationId="{7F0C498C-BBCE-420F-B6AD-AB0295F4A904}"/>
          </ac:spMkLst>
        </pc:spChg>
        <pc:spChg chg="add mod">
          <ac:chgData name="Syphax Ait oubelli" userId="ecf726b1934da71b" providerId="LiveId" clId="{6A633F21-98A5-46F1-AF5C-7D6517485588}" dt="2021-08-29T14:01:57.279" v="1147" actId="1076"/>
          <ac:spMkLst>
            <pc:docMk/>
            <pc:sldMk cId="3445550528" sldId="406"/>
            <ac:spMk id="40" creationId="{B3E027B1-2EC8-401F-A878-DAD160815CAF}"/>
          </ac:spMkLst>
        </pc:spChg>
        <pc:spChg chg="add mod">
          <ac:chgData name="Syphax Ait oubelli" userId="ecf726b1934da71b" providerId="LiveId" clId="{6A633F21-98A5-46F1-AF5C-7D6517485588}" dt="2021-08-29T14:01:57.279" v="1147" actId="1076"/>
          <ac:spMkLst>
            <pc:docMk/>
            <pc:sldMk cId="3445550528" sldId="406"/>
            <ac:spMk id="41" creationId="{DB0753FF-B680-477A-A3BB-C1453D33E7A4}"/>
          </ac:spMkLst>
        </pc:spChg>
      </pc:sldChg>
      <pc:sldChg chg="addSp delSp modSp add mod">
        <pc:chgData name="Syphax Ait oubelli" userId="ecf726b1934da71b" providerId="LiveId" clId="{6A633F21-98A5-46F1-AF5C-7D6517485588}" dt="2021-08-29T14:10:34.747" v="1225" actId="1076"/>
        <pc:sldMkLst>
          <pc:docMk/>
          <pc:sldMk cId="1304201268" sldId="407"/>
        </pc:sldMkLst>
        <pc:spChg chg="add mod">
          <ac:chgData name="Syphax Ait oubelli" userId="ecf726b1934da71b" providerId="LiveId" clId="{6A633F21-98A5-46F1-AF5C-7D6517485588}" dt="2021-08-29T14:10:34.747" v="1225" actId="1076"/>
          <ac:spMkLst>
            <pc:docMk/>
            <pc:sldMk cId="1304201268" sldId="407"/>
            <ac:spMk id="3" creationId="{C983ADE1-035F-4847-8B5E-8B2D0928EAFC}"/>
          </ac:spMkLst>
        </pc:spChg>
        <pc:spChg chg="mod">
          <ac:chgData name="Syphax Ait oubelli" userId="ecf726b1934da71b" providerId="LiveId" clId="{6A633F21-98A5-46F1-AF5C-7D6517485588}" dt="2021-08-29T14:10:34.747" v="1225" actId="1076"/>
          <ac:spMkLst>
            <pc:docMk/>
            <pc:sldMk cId="1304201268" sldId="407"/>
            <ac:spMk id="8" creationId="{83BF08F6-3C6E-49A9-8EA5-F11DDE0B156D}"/>
          </ac:spMkLst>
        </pc:spChg>
        <pc:spChg chg="mod">
          <ac:chgData name="Syphax Ait oubelli" userId="ecf726b1934da71b" providerId="LiveId" clId="{6A633F21-98A5-46F1-AF5C-7D6517485588}" dt="2021-08-29T14:10:34.747" v="1225" actId="1076"/>
          <ac:spMkLst>
            <pc:docMk/>
            <pc:sldMk cId="1304201268" sldId="407"/>
            <ac:spMk id="11" creationId="{1BF0A7D2-5A58-41EF-98B0-AF387DD668D7}"/>
          </ac:spMkLst>
        </pc:spChg>
        <pc:spChg chg="mod">
          <ac:chgData name="Syphax Ait oubelli" userId="ecf726b1934da71b" providerId="LiveId" clId="{6A633F21-98A5-46F1-AF5C-7D6517485588}" dt="2021-08-29T14:10:34.747" v="1225" actId="1076"/>
          <ac:spMkLst>
            <pc:docMk/>
            <pc:sldMk cId="1304201268" sldId="407"/>
            <ac:spMk id="15" creationId="{07E57E0E-2D2D-4B64-920A-EDFA4C0500C1}"/>
          </ac:spMkLst>
        </pc:spChg>
        <pc:spChg chg="mod">
          <ac:chgData name="Syphax Ait oubelli" userId="ecf726b1934da71b" providerId="LiveId" clId="{6A633F21-98A5-46F1-AF5C-7D6517485588}" dt="2021-08-29T14:10:34.747" v="1225" actId="1076"/>
          <ac:spMkLst>
            <pc:docMk/>
            <pc:sldMk cId="1304201268" sldId="407"/>
            <ac:spMk id="17" creationId="{018A1542-18DE-4781-BB08-C769BD6917C8}"/>
          </ac:spMkLst>
        </pc:spChg>
        <pc:spChg chg="mod">
          <ac:chgData name="Syphax Ait oubelli" userId="ecf726b1934da71b" providerId="LiveId" clId="{6A633F21-98A5-46F1-AF5C-7D6517485588}" dt="2021-08-29T14:10:34.747" v="1225" actId="1076"/>
          <ac:spMkLst>
            <pc:docMk/>
            <pc:sldMk cId="1304201268" sldId="407"/>
            <ac:spMk id="20" creationId="{92F8CCA0-BB64-4A3C-ACDC-9B65A6C38D9B}"/>
          </ac:spMkLst>
        </pc:spChg>
        <pc:spChg chg="add mod">
          <ac:chgData name="Syphax Ait oubelli" userId="ecf726b1934da71b" providerId="LiveId" clId="{6A633F21-98A5-46F1-AF5C-7D6517485588}" dt="2021-08-29T14:10:34.747" v="1225" actId="1076"/>
          <ac:spMkLst>
            <pc:docMk/>
            <pc:sldMk cId="1304201268" sldId="407"/>
            <ac:spMk id="21" creationId="{00B9EEF0-6ECD-4E69-920E-0FEED711F54B}"/>
          </ac:spMkLst>
        </pc:spChg>
        <pc:spChg chg="add mod">
          <ac:chgData name="Syphax Ait oubelli" userId="ecf726b1934da71b" providerId="LiveId" clId="{6A633F21-98A5-46F1-AF5C-7D6517485588}" dt="2021-08-29T14:10:34.747" v="1225" actId="1076"/>
          <ac:spMkLst>
            <pc:docMk/>
            <pc:sldMk cId="1304201268" sldId="407"/>
            <ac:spMk id="22" creationId="{F51534B1-6D9B-41B6-B63E-03DD883323E5}"/>
          </ac:spMkLst>
        </pc:spChg>
        <pc:spChg chg="mod">
          <ac:chgData name="Syphax Ait oubelli" userId="ecf726b1934da71b" providerId="LiveId" clId="{6A633F21-98A5-46F1-AF5C-7D6517485588}" dt="2021-08-29T14:10:34.747" v="1225" actId="1076"/>
          <ac:spMkLst>
            <pc:docMk/>
            <pc:sldMk cId="1304201268" sldId="407"/>
            <ac:spMk id="23" creationId="{C113397C-4DD8-43FF-8A2C-85CE83166853}"/>
          </ac:spMkLst>
        </pc:spChg>
        <pc:spChg chg="add mod">
          <ac:chgData name="Syphax Ait oubelli" userId="ecf726b1934da71b" providerId="LiveId" clId="{6A633F21-98A5-46F1-AF5C-7D6517485588}" dt="2021-08-29T14:10:34.747" v="1225" actId="1076"/>
          <ac:spMkLst>
            <pc:docMk/>
            <pc:sldMk cId="1304201268" sldId="407"/>
            <ac:spMk id="24" creationId="{19B09349-188D-4A4E-9335-6BF9EBBDE8C5}"/>
          </ac:spMkLst>
        </pc:spChg>
        <pc:spChg chg="add mod">
          <ac:chgData name="Syphax Ait oubelli" userId="ecf726b1934da71b" providerId="LiveId" clId="{6A633F21-98A5-46F1-AF5C-7D6517485588}" dt="2021-08-29T14:10:34.747" v="1225" actId="1076"/>
          <ac:spMkLst>
            <pc:docMk/>
            <pc:sldMk cId="1304201268" sldId="407"/>
            <ac:spMk id="25" creationId="{78A701AF-625E-43C5-A066-92BF66231AE8}"/>
          </ac:spMkLst>
        </pc:spChg>
        <pc:spChg chg="mod">
          <ac:chgData name="Syphax Ait oubelli" userId="ecf726b1934da71b" providerId="LiveId" clId="{6A633F21-98A5-46F1-AF5C-7D6517485588}" dt="2021-08-29T14:10:34.747" v="1225" actId="1076"/>
          <ac:spMkLst>
            <pc:docMk/>
            <pc:sldMk cId="1304201268" sldId="407"/>
            <ac:spMk id="26" creationId="{DE547F88-648E-4FB1-97DD-CDBF205629CC}"/>
          </ac:spMkLst>
        </pc:spChg>
        <pc:spChg chg="add mod">
          <ac:chgData name="Syphax Ait oubelli" userId="ecf726b1934da71b" providerId="LiveId" clId="{6A633F21-98A5-46F1-AF5C-7D6517485588}" dt="2021-08-29T14:10:34.747" v="1225" actId="1076"/>
          <ac:spMkLst>
            <pc:docMk/>
            <pc:sldMk cId="1304201268" sldId="407"/>
            <ac:spMk id="27" creationId="{4C2D7505-BAA8-446D-BF61-A028A86E8C72}"/>
          </ac:spMkLst>
        </pc:spChg>
        <pc:spChg chg="mod">
          <ac:chgData name="Syphax Ait oubelli" userId="ecf726b1934da71b" providerId="LiveId" clId="{6A633F21-98A5-46F1-AF5C-7D6517485588}" dt="2021-08-29T14:10:34.747" v="1225" actId="1076"/>
          <ac:spMkLst>
            <pc:docMk/>
            <pc:sldMk cId="1304201268" sldId="407"/>
            <ac:spMk id="29" creationId="{73410D4B-F3B2-4B7F-9308-06B0A9CAAE0C}"/>
          </ac:spMkLst>
        </pc:spChg>
        <pc:spChg chg="add mod">
          <ac:chgData name="Syphax Ait oubelli" userId="ecf726b1934da71b" providerId="LiveId" clId="{6A633F21-98A5-46F1-AF5C-7D6517485588}" dt="2021-08-29T14:10:34.747" v="1225" actId="1076"/>
          <ac:spMkLst>
            <pc:docMk/>
            <pc:sldMk cId="1304201268" sldId="407"/>
            <ac:spMk id="30" creationId="{8113254C-0355-4E86-8644-E25EA54FF605}"/>
          </ac:spMkLst>
        </pc:spChg>
        <pc:spChg chg="mod">
          <ac:chgData name="Syphax Ait oubelli" userId="ecf726b1934da71b" providerId="LiveId" clId="{6A633F21-98A5-46F1-AF5C-7D6517485588}" dt="2021-08-29T14:10:34.747" v="1225" actId="1076"/>
          <ac:spMkLst>
            <pc:docMk/>
            <pc:sldMk cId="1304201268" sldId="407"/>
            <ac:spMk id="32" creationId="{DA3605EF-BC6B-403C-B1F1-8A0A9CB12DFF}"/>
          </ac:spMkLst>
        </pc:spChg>
        <pc:spChg chg="mod">
          <ac:chgData name="Syphax Ait oubelli" userId="ecf726b1934da71b" providerId="LiveId" clId="{6A633F21-98A5-46F1-AF5C-7D6517485588}" dt="2021-08-29T14:10:34.747" v="1225" actId="1076"/>
          <ac:spMkLst>
            <pc:docMk/>
            <pc:sldMk cId="1304201268" sldId="407"/>
            <ac:spMk id="35" creationId="{67564B5F-9AC9-4825-BAE2-C45CAC17224A}"/>
          </ac:spMkLst>
        </pc:spChg>
        <pc:spChg chg="mod">
          <ac:chgData name="Syphax Ait oubelli" userId="ecf726b1934da71b" providerId="LiveId" clId="{6A633F21-98A5-46F1-AF5C-7D6517485588}" dt="2021-08-29T14:10:34.747" v="1225" actId="1076"/>
          <ac:spMkLst>
            <pc:docMk/>
            <pc:sldMk cId="1304201268" sldId="407"/>
            <ac:spMk id="38" creationId="{25594FFE-90F5-48BA-9376-20D79DE12EE5}"/>
          </ac:spMkLst>
        </pc:spChg>
        <pc:spChg chg="del mod">
          <ac:chgData name="Syphax Ait oubelli" userId="ecf726b1934da71b" providerId="LiveId" clId="{6A633F21-98A5-46F1-AF5C-7D6517485588}" dt="2021-08-29T14:05:47.800" v="1150" actId="478"/>
          <ac:spMkLst>
            <pc:docMk/>
            <pc:sldMk cId="1304201268" sldId="407"/>
            <ac:spMk id="39" creationId="{7F0C498C-BBCE-420F-B6AD-AB0295F4A904}"/>
          </ac:spMkLst>
        </pc:spChg>
        <pc:spChg chg="del mod">
          <ac:chgData name="Syphax Ait oubelli" userId="ecf726b1934da71b" providerId="LiveId" clId="{6A633F21-98A5-46F1-AF5C-7D6517485588}" dt="2021-08-29T14:05:47.800" v="1150" actId="478"/>
          <ac:spMkLst>
            <pc:docMk/>
            <pc:sldMk cId="1304201268" sldId="407"/>
            <ac:spMk id="40" creationId="{B3E027B1-2EC8-401F-A878-DAD160815CAF}"/>
          </ac:spMkLst>
        </pc:spChg>
        <pc:spChg chg="mod">
          <ac:chgData name="Syphax Ait oubelli" userId="ecf726b1934da71b" providerId="LiveId" clId="{6A633F21-98A5-46F1-AF5C-7D6517485588}" dt="2021-08-29T14:10:34.747" v="1225" actId="1076"/>
          <ac:spMkLst>
            <pc:docMk/>
            <pc:sldMk cId="1304201268" sldId="407"/>
            <ac:spMk id="41" creationId="{DB0753FF-B680-477A-A3BB-C1453D33E7A4}"/>
          </ac:spMkLst>
        </pc:spChg>
        <pc:cxnChg chg="add mod">
          <ac:chgData name="Syphax Ait oubelli" userId="ecf726b1934da71b" providerId="LiveId" clId="{6A633F21-98A5-46F1-AF5C-7D6517485588}" dt="2021-08-29T14:10:34.747" v="1225" actId="1076"/>
          <ac:cxnSpMkLst>
            <pc:docMk/>
            <pc:sldMk cId="1304201268" sldId="407"/>
            <ac:cxnSpMk id="5" creationId="{CF546501-9C29-42F4-9BEA-BFE54228943D}"/>
          </ac:cxnSpMkLst>
        </pc:cxnChg>
      </pc:sldChg>
      <pc:sldChg chg="del">
        <pc:chgData name="Syphax Ait oubelli" userId="ecf726b1934da71b" providerId="LiveId" clId="{6A633F21-98A5-46F1-AF5C-7D6517485588}" dt="2021-08-29T13:08:15.750" v="0" actId="47"/>
        <pc:sldMkLst>
          <pc:docMk/>
          <pc:sldMk cId="1526091274" sldId="407"/>
        </pc:sldMkLst>
      </pc:sldChg>
      <pc:sldChg chg="del">
        <pc:chgData name="Syphax Ait oubelli" userId="ecf726b1934da71b" providerId="LiveId" clId="{6A633F21-98A5-46F1-AF5C-7D6517485588}" dt="2021-08-29T13:08:15.750" v="0" actId="47"/>
        <pc:sldMkLst>
          <pc:docMk/>
          <pc:sldMk cId="1484265339" sldId="408"/>
        </pc:sldMkLst>
      </pc:sldChg>
      <pc:sldChg chg="modSp add mod modTransition">
        <pc:chgData name="Syphax Ait oubelli" userId="ecf726b1934da71b" providerId="LiveId" clId="{6A633F21-98A5-46F1-AF5C-7D6517485588}" dt="2021-08-29T14:12:04.434" v="1233"/>
        <pc:sldMkLst>
          <pc:docMk/>
          <pc:sldMk cId="1511047704" sldId="408"/>
        </pc:sldMkLst>
        <pc:spChg chg="mod">
          <ac:chgData name="Syphax Ait oubelli" userId="ecf726b1934da71b" providerId="LiveId" clId="{6A633F21-98A5-46F1-AF5C-7D6517485588}" dt="2021-08-29T14:11:51.719" v="1228" actId="207"/>
          <ac:spMkLst>
            <pc:docMk/>
            <pc:sldMk cId="1511047704" sldId="408"/>
            <ac:spMk id="23" creationId="{C113397C-4DD8-43FF-8A2C-85CE83166853}"/>
          </ac:spMkLst>
        </pc:spChg>
        <pc:spChg chg="mod">
          <ac:chgData name="Syphax Ait oubelli" userId="ecf726b1934da71b" providerId="LiveId" clId="{6A633F21-98A5-46F1-AF5C-7D6517485588}" dt="2021-08-29T14:11:58.160" v="1230" actId="20577"/>
          <ac:spMkLst>
            <pc:docMk/>
            <pc:sldMk cId="1511047704" sldId="408"/>
            <ac:spMk id="30" creationId="{8113254C-0355-4E86-8644-E25EA54FF605}"/>
          </ac:spMkLst>
        </pc:spChg>
        <pc:spChg chg="mod">
          <ac:chgData name="Syphax Ait oubelli" userId="ecf726b1934da71b" providerId="LiveId" clId="{6A633F21-98A5-46F1-AF5C-7D6517485588}" dt="2021-08-29T14:11:48.924" v="1227" actId="207"/>
          <ac:spMkLst>
            <pc:docMk/>
            <pc:sldMk cId="1511047704" sldId="408"/>
            <ac:spMk id="38" creationId="{25594FFE-90F5-48BA-9376-20D79DE12EE5}"/>
          </ac:spMkLst>
        </pc:spChg>
        <pc:cxnChg chg="mod">
          <ac:chgData name="Syphax Ait oubelli" userId="ecf726b1934da71b" providerId="LiveId" clId="{6A633F21-98A5-46F1-AF5C-7D6517485588}" dt="2021-08-29T14:11:55.904" v="1229" actId="1076"/>
          <ac:cxnSpMkLst>
            <pc:docMk/>
            <pc:sldMk cId="1511047704" sldId="408"/>
            <ac:cxnSpMk id="5" creationId="{CF546501-9C29-42F4-9BEA-BFE54228943D}"/>
          </ac:cxnSpMkLst>
        </pc:cxnChg>
      </pc:sldChg>
      <pc:sldChg chg="addSp delSp modSp add mod">
        <pc:chgData name="Syphax Ait oubelli" userId="ecf726b1934da71b" providerId="LiveId" clId="{6A633F21-98A5-46F1-AF5C-7D6517485588}" dt="2021-08-29T14:14:03.242" v="1250" actId="207"/>
        <pc:sldMkLst>
          <pc:docMk/>
          <pc:sldMk cId="2457410665" sldId="409"/>
        </pc:sldMkLst>
        <pc:spChg chg="del">
          <ac:chgData name="Syphax Ait oubelli" userId="ecf726b1934da71b" providerId="LiveId" clId="{6A633F21-98A5-46F1-AF5C-7D6517485588}" dt="2021-08-29T14:13:27.352" v="1234" actId="478"/>
          <ac:spMkLst>
            <pc:docMk/>
            <pc:sldMk cId="2457410665" sldId="409"/>
            <ac:spMk id="2" creationId="{AC77D8F0-5433-4083-B512-DB142FE0160D}"/>
          </ac:spMkLst>
        </pc:spChg>
        <pc:spChg chg="del">
          <ac:chgData name="Syphax Ait oubelli" userId="ecf726b1934da71b" providerId="LiveId" clId="{6A633F21-98A5-46F1-AF5C-7D6517485588}" dt="2021-08-29T14:13:27.352" v="1234" actId="478"/>
          <ac:spMkLst>
            <pc:docMk/>
            <pc:sldMk cId="2457410665" sldId="409"/>
            <ac:spMk id="3" creationId="{C983ADE1-035F-4847-8B5E-8B2D0928EAFC}"/>
          </ac:spMkLst>
        </pc:spChg>
        <pc:spChg chg="add mod">
          <ac:chgData name="Syphax Ait oubelli" userId="ecf726b1934da71b" providerId="LiveId" clId="{6A633F21-98A5-46F1-AF5C-7D6517485588}" dt="2021-08-29T14:14:03.242" v="1250" actId="207"/>
          <ac:spMkLst>
            <pc:docMk/>
            <pc:sldMk cId="2457410665" sldId="409"/>
            <ac:spMk id="4" creationId="{27D3A6FB-3B42-4C74-B763-CE4A03B32AB8}"/>
          </ac:spMkLst>
        </pc:spChg>
        <pc:spChg chg="del">
          <ac:chgData name="Syphax Ait oubelli" userId="ecf726b1934da71b" providerId="LiveId" clId="{6A633F21-98A5-46F1-AF5C-7D6517485588}" dt="2021-08-29T14:13:27.352" v="1234" actId="478"/>
          <ac:spMkLst>
            <pc:docMk/>
            <pc:sldMk cId="2457410665" sldId="409"/>
            <ac:spMk id="8" creationId="{83BF08F6-3C6E-49A9-8EA5-F11DDE0B156D}"/>
          </ac:spMkLst>
        </pc:spChg>
        <pc:spChg chg="del">
          <ac:chgData name="Syphax Ait oubelli" userId="ecf726b1934da71b" providerId="LiveId" clId="{6A633F21-98A5-46F1-AF5C-7D6517485588}" dt="2021-08-29T14:13:27.352" v="1234" actId="478"/>
          <ac:spMkLst>
            <pc:docMk/>
            <pc:sldMk cId="2457410665" sldId="409"/>
            <ac:spMk id="11" creationId="{1BF0A7D2-5A58-41EF-98B0-AF387DD668D7}"/>
          </ac:spMkLst>
        </pc:spChg>
        <pc:spChg chg="del">
          <ac:chgData name="Syphax Ait oubelli" userId="ecf726b1934da71b" providerId="LiveId" clId="{6A633F21-98A5-46F1-AF5C-7D6517485588}" dt="2021-08-29T14:13:27.352" v="1234" actId="478"/>
          <ac:spMkLst>
            <pc:docMk/>
            <pc:sldMk cId="2457410665" sldId="409"/>
            <ac:spMk id="12" creationId="{F7F68FC0-0D36-4F2F-976B-1FF872BCCAF8}"/>
          </ac:spMkLst>
        </pc:spChg>
        <pc:spChg chg="del">
          <ac:chgData name="Syphax Ait oubelli" userId="ecf726b1934da71b" providerId="LiveId" clId="{6A633F21-98A5-46F1-AF5C-7D6517485588}" dt="2021-08-29T14:13:27.352" v="1234" actId="478"/>
          <ac:spMkLst>
            <pc:docMk/>
            <pc:sldMk cId="2457410665" sldId="409"/>
            <ac:spMk id="13" creationId="{446EB8D1-EFA9-45E3-A912-4B18A17462C8}"/>
          </ac:spMkLst>
        </pc:spChg>
        <pc:spChg chg="del">
          <ac:chgData name="Syphax Ait oubelli" userId="ecf726b1934da71b" providerId="LiveId" clId="{6A633F21-98A5-46F1-AF5C-7D6517485588}" dt="2021-08-29T14:13:27.352" v="1234" actId="478"/>
          <ac:spMkLst>
            <pc:docMk/>
            <pc:sldMk cId="2457410665" sldId="409"/>
            <ac:spMk id="15" creationId="{07E57E0E-2D2D-4B64-920A-EDFA4C0500C1}"/>
          </ac:spMkLst>
        </pc:spChg>
        <pc:spChg chg="del">
          <ac:chgData name="Syphax Ait oubelli" userId="ecf726b1934da71b" providerId="LiveId" clId="{6A633F21-98A5-46F1-AF5C-7D6517485588}" dt="2021-08-29T14:13:27.352" v="1234" actId="478"/>
          <ac:spMkLst>
            <pc:docMk/>
            <pc:sldMk cId="2457410665" sldId="409"/>
            <ac:spMk id="17" creationId="{018A1542-18DE-4781-BB08-C769BD6917C8}"/>
          </ac:spMkLst>
        </pc:spChg>
        <pc:spChg chg="del">
          <ac:chgData name="Syphax Ait oubelli" userId="ecf726b1934da71b" providerId="LiveId" clId="{6A633F21-98A5-46F1-AF5C-7D6517485588}" dt="2021-08-29T14:13:27.352" v="1234" actId="478"/>
          <ac:spMkLst>
            <pc:docMk/>
            <pc:sldMk cId="2457410665" sldId="409"/>
            <ac:spMk id="20" creationId="{92F8CCA0-BB64-4A3C-ACDC-9B65A6C38D9B}"/>
          </ac:spMkLst>
        </pc:spChg>
        <pc:spChg chg="del">
          <ac:chgData name="Syphax Ait oubelli" userId="ecf726b1934da71b" providerId="LiveId" clId="{6A633F21-98A5-46F1-AF5C-7D6517485588}" dt="2021-08-29T14:13:27.352" v="1234" actId="478"/>
          <ac:spMkLst>
            <pc:docMk/>
            <pc:sldMk cId="2457410665" sldId="409"/>
            <ac:spMk id="21" creationId="{00B9EEF0-6ECD-4E69-920E-0FEED711F54B}"/>
          </ac:spMkLst>
        </pc:spChg>
        <pc:spChg chg="del">
          <ac:chgData name="Syphax Ait oubelli" userId="ecf726b1934da71b" providerId="LiveId" clId="{6A633F21-98A5-46F1-AF5C-7D6517485588}" dt="2021-08-29T14:13:27.352" v="1234" actId="478"/>
          <ac:spMkLst>
            <pc:docMk/>
            <pc:sldMk cId="2457410665" sldId="409"/>
            <ac:spMk id="22" creationId="{F51534B1-6D9B-41B6-B63E-03DD883323E5}"/>
          </ac:spMkLst>
        </pc:spChg>
        <pc:spChg chg="del">
          <ac:chgData name="Syphax Ait oubelli" userId="ecf726b1934da71b" providerId="LiveId" clId="{6A633F21-98A5-46F1-AF5C-7D6517485588}" dt="2021-08-29T14:13:27.352" v="1234" actId="478"/>
          <ac:spMkLst>
            <pc:docMk/>
            <pc:sldMk cId="2457410665" sldId="409"/>
            <ac:spMk id="23" creationId="{C113397C-4DD8-43FF-8A2C-85CE83166853}"/>
          </ac:spMkLst>
        </pc:spChg>
        <pc:spChg chg="del">
          <ac:chgData name="Syphax Ait oubelli" userId="ecf726b1934da71b" providerId="LiveId" clId="{6A633F21-98A5-46F1-AF5C-7D6517485588}" dt="2021-08-29T14:13:27.352" v="1234" actId="478"/>
          <ac:spMkLst>
            <pc:docMk/>
            <pc:sldMk cId="2457410665" sldId="409"/>
            <ac:spMk id="24" creationId="{19B09349-188D-4A4E-9335-6BF9EBBDE8C5}"/>
          </ac:spMkLst>
        </pc:spChg>
        <pc:spChg chg="del">
          <ac:chgData name="Syphax Ait oubelli" userId="ecf726b1934da71b" providerId="LiveId" clId="{6A633F21-98A5-46F1-AF5C-7D6517485588}" dt="2021-08-29T14:13:27.352" v="1234" actId="478"/>
          <ac:spMkLst>
            <pc:docMk/>
            <pc:sldMk cId="2457410665" sldId="409"/>
            <ac:spMk id="25" creationId="{78A701AF-625E-43C5-A066-92BF66231AE8}"/>
          </ac:spMkLst>
        </pc:spChg>
        <pc:spChg chg="del">
          <ac:chgData name="Syphax Ait oubelli" userId="ecf726b1934da71b" providerId="LiveId" clId="{6A633F21-98A5-46F1-AF5C-7D6517485588}" dt="2021-08-29T14:13:27.352" v="1234" actId="478"/>
          <ac:spMkLst>
            <pc:docMk/>
            <pc:sldMk cId="2457410665" sldId="409"/>
            <ac:spMk id="26" creationId="{DE547F88-648E-4FB1-97DD-CDBF205629CC}"/>
          </ac:spMkLst>
        </pc:spChg>
        <pc:spChg chg="del">
          <ac:chgData name="Syphax Ait oubelli" userId="ecf726b1934da71b" providerId="LiveId" clId="{6A633F21-98A5-46F1-AF5C-7D6517485588}" dt="2021-08-29T14:13:27.352" v="1234" actId="478"/>
          <ac:spMkLst>
            <pc:docMk/>
            <pc:sldMk cId="2457410665" sldId="409"/>
            <ac:spMk id="27" creationId="{4C2D7505-BAA8-446D-BF61-A028A86E8C72}"/>
          </ac:spMkLst>
        </pc:spChg>
        <pc:spChg chg="del">
          <ac:chgData name="Syphax Ait oubelli" userId="ecf726b1934da71b" providerId="LiveId" clId="{6A633F21-98A5-46F1-AF5C-7D6517485588}" dt="2021-08-29T14:13:27.352" v="1234" actId="478"/>
          <ac:spMkLst>
            <pc:docMk/>
            <pc:sldMk cId="2457410665" sldId="409"/>
            <ac:spMk id="29" creationId="{73410D4B-F3B2-4B7F-9308-06B0A9CAAE0C}"/>
          </ac:spMkLst>
        </pc:spChg>
        <pc:spChg chg="del">
          <ac:chgData name="Syphax Ait oubelli" userId="ecf726b1934da71b" providerId="LiveId" clId="{6A633F21-98A5-46F1-AF5C-7D6517485588}" dt="2021-08-29T14:13:27.352" v="1234" actId="478"/>
          <ac:spMkLst>
            <pc:docMk/>
            <pc:sldMk cId="2457410665" sldId="409"/>
            <ac:spMk id="30" creationId="{8113254C-0355-4E86-8644-E25EA54FF605}"/>
          </ac:spMkLst>
        </pc:spChg>
        <pc:spChg chg="del">
          <ac:chgData name="Syphax Ait oubelli" userId="ecf726b1934da71b" providerId="LiveId" clId="{6A633F21-98A5-46F1-AF5C-7D6517485588}" dt="2021-08-29T14:13:27.352" v="1234" actId="478"/>
          <ac:spMkLst>
            <pc:docMk/>
            <pc:sldMk cId="2457410665" sldId="409"/>
            <ac:spMk id="32" creationId="{DA3605EF-BC6B-403C-B1F1-8A0A9CB12DFF}"/>
          </ac:spMkLst>
        </pc:spChg>
        <pc:spChg chg="del">
          <ac:chgData name="Syphax Ait oubelli" userId="ecf726b1934da71b" providerId="LiveId" clId="{6A633F21-98A5-46F1-AF5C-7D6517485588}" dt="2021-08-29T14:13:27.352" v="1234" actId="478"/>
          <ac:spMkLst>
            <pc:docMk/>
            <pc:sldMk cId="2457410665" sldId="409"/>
            <ac:spMk id="35" creationId="{67564B5F-9AC9-4825-BAE2-C45CAC17224A}"/>
          </ac:spMkLst>
        </pc:spChg>
        <pc:spChg chg="del">
          <ac:chgData name="Syphax Ait oubelli" userId="ecf726b1934da71b" providerId="LiveId" clId="{6A633F21-98A5-46F1-AF5C-7D6517485588}" dt="2021-08-29T14:13:27.352" v="1234" actId="478"/>
          <ac:spMkLst>
            <pc:docMk/>
            <pc:sldMk cId="2457410665" sldId="409"/>
            <ac:spMk id="38" creationId="{25594FFE-90F5-48BA-9376-20D79DE12EE5}"/>
          </ac:spMkLst>
        </pc:spChg>
        <pc:spChg chg="del">
          <ac:chgData name="Syphax Ait oubelli" userId="ecf726b1934da71b" providerId="LiveId" clId="{6A633F21-98A5-46F1-AF5C-7D6517485588}" dt="2021-08-29T14:13:27.352" v="1234" actId="478"/>
          <ac:spMkLst>
            <pc:docMk/>
            <pc:sldMk cId="2457410665" sldId="409"/>
            <ac:spMk id="41" creationId="{DB0753FF-B680-477A-A3BB-C1453D33E7A4}"/>
          </ac:spMkLst>
        </pc:spChg>
        <pc:cxnChg chg="del">
          <ac:chgData name="Syphax Ait oubelli" userId="ecf726b1934da71b" providerId="LiveId" clId="{6A633F21-98A5-46F1-AF5C-7D6517485588}" dt="2021-08-29T14:13:27.352" v="1234" actId="478"/>
          <ac:cxnSpMkLst>
            <pc:docMk/>
            <pc:sldMk cId="2457410665" sldId="409"/>
            <ac:cxnSpMk id="5" creationId="{CF546501-9C29-42F4-9BEA-BFE54228943D}"/>
          </ac:cxnSpMkLst>
        </pc:cxnChg>
      </pc:sldChg>
      <pc:sldChg chg="del">
        <pc:chgData name="Syphax Ait oubelli" userId="ecf726b1934da71b" providerId="LiveId" clId="{6A633F21-98A5-46F1-AF5C-7D6517485588}" dt="2021-08-29T13:08:15.750" v="0" actId="47"/>
        <pc:sldMkLst>
          <pc:docMk/>
          <pc:sldMk cId="3270614928" sldId="409"/>
        </pc:sldMkLst>
      </pc:sldChg>
      <pc:sldChg chg="modSp add mod">
        <pc:chgData name="Syphax Ait oubelli" userId="ecf726b1934da71b" providerId="LiveId" clId="{6A633F21-98A5-46F1-AF5C-7D6517485588}" dt="2021-08-29T14:15:43.430" v="1257" actId="207"/>
        <pc:sldMkLst>
          <pc:docMk/>
          <pc:sldMk cId="693562201" sldId="410"/>
        </pc:sldMkLst>
        <pc:spChg chg="mod">
          <ac:chgData name="Syphax Ait oubelli" userId="ecf726b1934da71b" providerId="LiveId" clId="{6A633F21-98A5-46F1-AF5C-7D6517485588}" dt="2021-08-29T14:15:43.430" v="1257" actId="207"/>
          <ac:spMkLst>
            <pc:docMk/>
            <pc:sldMk cId="693562201" sldId="410"/>
            <ac:spMk id="4" creationId="{27D3A6FB-3B42-4C74-B763-CE4A03B32AB8}"/>
          </ac:spMkLst>
        </pc:spChg>
      </pc:sldChg>
      <pc:sldChg chg="del">
        <pc:chgData name="Syphax Ait oubelli" userId="ecf726b1934da71b" providerId="LiveId" clId="{6A633F21-98A5-46F1-AF5C-7D6517485588}" dt="2021-08-29T13:08:15.750" v="0" actId="47"/>
        <pc:sldMkLst>
          <pc:docMk/>
          <pc:sldMk cId="3012212380" sldId="410"/>
        </pc:sldMkLst>
      </pc:sldChg>
      <pc:sldChg chg="del">
        <pc:chgData name="Syphax Ait oubelli" userId="ecf726b1934da71b" providerId="LiveId" clId="{6A633F21-98A5-46F1-AF5C-7D6517485588}" dt="2021-08-29T13:08:15.750" v="0" actId="47"/>
        <pc:sldMkLst>
          <pc:docMk/>
          <pc:sldMk cId="2305822495" sldId="411"/>
        </pc:sldMkLst>
      </pc:sldChg>
      <pc:sldChg chg="add">
        <pc:chgData name="Syphax Ait oubelli" userId="ecf726b1934da71b" providerId="LiveId" clId="{6A633F21-98A5-46F1-AF5C-7D6517485588}" dt="2021-08-29T14:15:20.301" v="1251" actId="2890"/>
        <pc:sldMkLst>
          <pc:docMk/>
          <pc:sldMk cId="3467037376" sldId="411"/>
        </pc:sldMkLst>
      </pc:sldChg>
      <pc:sldChg chg="del">
        <pc:chgData name="Syphax Ait oubelli" userId="ecf726b1934da71b" providerId="LiveId" clId="{6A633F21-98A5-46F1-AF5C-7D6517485588}" dt="2021-08-29T13:08:15.750" v="0" actId="47"/>
        <pc:sldMkLst>
          <pc:docMk/>
          <pc:sldMk cId="1690129706" sldId="412"/>
        </pc:sldMkLst>
      </pc:sldChg>
      <pc:sldChg chg="add del">
        <pc:chgData name="Syphax Ait oubelli" userId="ecf726b1934da71b" providerId="LiveId" clId="{6A633F21-98A5-46F1-AF5C-7D6517485588}" dt="2021-08-29T14:16:11.850" v="1259" actId="47"/>
        <pc:sldMkLst>
          <pc:docMk/>
          <pc:sldMk cId="2632470411" sldId="412"/>
        </pc:sldMkLst>
      </pc:sldChg>
      <pc:sldChg chg="add">
        <pc:chgData name="Syphax Ait oubelli" userId="ecf726b1934da71b" providerId="LiveId" clId="{6A633F21-98A5-46F1-AF5C-7D6517485588}" dt="2021-08-29T14:15:38.345" v="1254" actId="2890"/>
        <pc:sldMkLst>
          <pc:docMk/>
          <pc:sldMk cId="1409573526" sldId="413"/>
        </pc:sldMkLst>
      </pc:sldChg>
      <pc:sldChg chg="del">
        <pc:chgData name="Syphax Ait oubelli" userId="ecf726b1934da71b" providerId="LiveId" clId="{6A633F21-98A5-46F1-AF5C-7D6517485588}" dt="2021-08-29T13:08:15.750" v="0" actId="47"/>
        <pc:sldMkLst>
          <pc:docMk/>
          <pc:sldMk cId="1798959913" sldId="413"/>
        </pc:sldMkLst>
      </pc:sldChg>
      <pc:sldChg chg="del">
        <pc:chgData name="Syphax Ait oubelli" userId="ecf726b1934da71b" providerId="LiveId" clId="{6A633F21-98A5-46F1-AF5C-7D6517485588}" dt="2021-08-29T13:08:15.750" v="0" actId="47"/>
        <pc:sldMkLst>
          <pc:docMk/>
          <pc:sldMk cId="44324475" sldId="414"/>
        </pc:sldMkLst>
      </pc:sldChg>
      <pc:sldChg chg="addSp delSp modSp add mod">
        <pc:chgData name="Syphax Ait oubelli" userId="ecf726b1934da71b" providerId="LiveId" clId="{6A633F21-98A5-46F1-AF5C-7D6517485588}" dt="2021-08-29T14:40:16.793" v="1583"/>
        <pc:sldMkLst>
          <pc:docMk/>
          <pc:sldMk cId="3751920742" sldId="414"/>
        </pc:sldMkLst>
        <pc:spChg chg="add mod">
          <ac:chgData name="Syphax Ait oubelli" userId="ecf726b1934da71b" providerId="LiveId" clId="{6A633F21-98A5-46F1-AF5C-7D6517485588}" dt="2021-08-29T14:17:31.179" v="1280" actId="2085"/>
          <ac:spMkLst>
            <pc:docMk/>
            <pc:sldMk cId="3751920742" sldId="414"/>
            <ac:spMk id="2" creationId="{1DC2A277-8B28-488F-8219-2218F73E06BA}"/>
          </ac:spMkLst>
        </pc:spChg>
        <pc:spChg chg="add mod">
          <ac:chgData name="Syphax Ait oubelli" userId="ecf726b1934da71b" providerId="LiveId" clId="{6A633F21-98A5-46F1-AF5C-7D6517485588}" dt="2021-08-29T14:16:42.929" v="1273" actId="1076"/>
          <ac:spMkLst>
            <pc:docMk/>
            <pc:sldMk cId="3751920742" sldId="414"/>
            <ac:spMk id="3" creationId="{4B7A6036-A7DF-4695-827D-BBF8F6F5C250}"/>
          </ac:spMkLst>
        </pc:spChg>
        <pc:spChg chg="mod">
          <ac:chgData name="Syphax Ait oubelli" userId="ecf726b1934da71b" providerId="LiveId" clId="{6A633F21-98A5-46F1-AF5C-7D6517485588}" dt="2021-08-29T14:23:14.989" v="1322" actId="1076"/>
          <ac:spMkLst>
            <pc:docMk/>
            <pc:sldMk cId="3751920742" sldId="414"/>
            <ac:spMk id="4" creationId="{27D3A6FB-3B42-4C74-B763-CE4A03B32AB8}"/>
          </ac:spMkLst>
        </pc:spChg>
        <pc:spChg chg="add mod">
          <ac:chgData name="Syphax Ait oubelli" userId="ecf726b1934da71b" providerId="LiveId" clId="{6A633F21-98A5-46F1-AF5C-7D6517485588}" dt="2021-08-29T14:24:02.687" v="1341" actId="6549"/>
          <ac:spMkLst>
            <pc:docMk/>
            <pc:sldMk cId="3751920742" sldId="414"/>
            <ac:spMk id="5" creationId="{280285EE-9381-43C2-BC7C-39D3F37F97C4}"/>
          </ac:spMkLst>
        </pc:spChg>
        <pc:spChg chg="add mod">
          <ac:chgData name="Syphax Ait oubelli" userId="ecf726b1934da71b" providerId="LiveId" clId="{6A633F21-98A5-46F1-AF5C-7D6517485588}" dt="2021-08-29T14:23:57.858" v="1339" actId="403"/>
          <ac:spMkLst>
            <pc:docMk/>
            <pc:sldMk cId="3751920742" sldId="414"/>
            <ac:spMk id="6" creationId="{230BDE98-789C-4E42-A8B9-37EA8ADFCBC7}"/>
          </ac:spMkLst>
        </pc:spChg>
        <pc:spChg chg="add mod">
          <ac:chgData name="Syphax Ait oubelli" userId="ecf726b1934da71b" providerId="LiveId" clId="{6A633F21-98A5-46F1-AF5C-7D6517485588}" dt="2021-08-29T14:23:57.858" v="1339" actId="403"/>
          <ac:spMkLst>
            <pc:docMk/>
            <pc:sldMk cId="3751920742" sldId="414"/>
            <ac:spMk id="7" creationId="{9F8611D2-41B3-4BD5-83AF-8D3B21102F24}"/>
          </ac:spMkLst>
        </pc:spChg>
        <pc:spChg chg="add mod">
          <ac:chgData name="Syphax Ait oubelli" userId="ecf726b1934da71b" providerId="LiveId" clId="{6A633F21-98A5-46F1-AF5C-7D6517485588}" dt="2021-08-29T14:23:57.858" v="1339" actId="403"/>
          <ac:spMkLst>
            <pc:docMk/>
            <pc:sldMk cId="3751920742" sldId="414"/>
            <ac:spMk id="8" creationId="{1C1B91E0-7CE9-436F-86D7-15A06ACF8C3D}"/>
          </ac:spMkLst>
        </pc:spChg>
        <pc:spChg chg="add mod">
          <ac:chgData name="Syphax Ait oubelli" userId="ecf726b1934da71b" providerId="LiveId" clId="{6A633F21-98A5-46F1-AF5C-7D6517485588}" dt="2021-08-29T14:23:57.858" v="1339" actId="403"/>
          <ac:spMkLst>
            <pc:docMk/>
            <pc:sldMk cId="3751920742" sldId="414"/>
            <ac:spMk id="9" creationId="{0EEDA22B-36B2-4C9D-87D7-1F583DBD98E6}"/>
          </ac:spMkLst>
        </pc:spChg>
        <pc:spChg chg="add mod">
          <ac:chgData name="Syphax Ait oubelli" userId="ecf726b1934da71b" providerId="LiveId" clId="{6A633F21-98A5-46F1-AF5C-7D6517485588}" dt="2021-08-29T14:23:57.858" v="1339" actId="403"/>
          <ac:spMkLst>
            <pc:docMk/>
            <pc:sldMk cId="3751920742" sldId="414"/>
            <ac:spMk id="10" creationId="{0CBFE27B-7682-475A-85A9-82FC8BA2034A}"/>
          </ac:spMkLst>
        </pc:spChg>
        <pc:spChg chg="add mod">
          <ac:chgData name="Syphax Ait oubelli" userId="ecf726b1934da71b" providerId="LiveId" clId="{6A633F21-98A5-46F1-AF5C-7D6517485588}" dt="2021-08-29T14:23:57.858" v="1339" actId="403"/>
          <ac:spMkLst>
            <pc:docMk/>
            <pc:sldMk cId="3751920742" sldId="414"/>
            <ac:spMk id="11" creationId="{01BA48BF-D06F-44ED-8D6B-30FB170710CF}"/>
          </ac:spMkLst>
        </pc:spChg>
        <pc:spChg chg="add mod">
          <ac:chgData name="Syphax Ait oubelli" userId="ecf726b1934da71b" providerId="LiveId" clId="{6A633F21-98A5-46F1-AF5C-7D6517485588}" dt="2021-08-29T14:23:57.858" v="1339" actId="403"/>
          <ac:spMkLst>
            <pc:docMk/>
            <pc:sldMk cId="3751920742" sldId="414"/>
            <ac:spMk id="12" creationId="{2C526D84-5C38-43A1-879D-E39EFC416138}"/>
          </ac:spMkLst>
        </pc:spChg>
        <pc:spChg chg="add mod">
          <ac:chgData name="Syphax Ait oubelli" userId="ecf726b1934da71b" providerId="LiveId" clId="{6A633F21-98A5-46F1-AF5C-7D6517485588}" dt="2021-08-29T14:23:57.858" v="1339" actId="403"/>
          <ac:spMkLst>
            <pc:docMk/>
            <pc:sldMk cId="3751920742" sldId="414"/>
            <ac:spMk id="13" creationId="{E0CCD874-9E22-4052-A450-A49A488D8A7B}"/>
          </ac:spMkLst>
        </pc:spChg>
        <pc:spChg chg="add mod">
          <ac:chgData name="Syphax Ait oubelli" userId="ecf726b1934da71b" providerId="LiveId" clId="{6A633F21-98A5-46F1-AF5C-7D6517485588}" dt="2021-08-29T14:23:57.858" v="1339" actId="403"/>
          <ac:spMkLst>
            <pc:docMk/>
            <pc:sldMk cId="3751920742" sldId="414"/>
            <ac:spMk id="14" creationId="{A03A0647-7A32-43E4-A4B1-E00515E28E20}"/>
          </ac:spMkLst>
        </pc:spChg>
        <pc:spChg chg="add mod">
          <ac:chgData name="Syphax Ait oubelli" userId="ecf726b1934da71b" providerId="LiveId" clId="{6A633F21-98A5-46F1-AF5C-7D6517485588}" dt="2021-08-29T14:23:57.858" v="1339" actId="403"/>
          <ac:spMkLst>
            <pc:docMk/>
            <pc:sldMk cId="3751920742" sldId="414"/>
            <ac:spMk id="15" creationId="{DC79BCD2-B7F5-4E0F-99D3-731835EFFE81}"/>
          </ac:spMkLst>
        </pc:spChg>
        <pc:spChg chg="add del mod ord">
          <ac:chgData name="Syphax Ait oubelli" userId="ecf726b1934da71b" providerId="LiveId" clId="{6A633F21-98A5-46F1-AF5C-7D6517485588}" dt="2021-08-29T14:40:16.497" v="1582" actId="478"/>
          <ac:spMkLst>
            <pc:docMk/>
            <pc:sldMk cId="3751920742" sldId="414"/>
            <ac:spMk id="16" creationId="{A092BF3F-92E5-4471-858F-DEFF6F5AB488}"/>
          </ac:spMkLst>
        </pc:spChg>
        <pc:spChg chg="add mod">
          <ac:chgData name="Syphax Ait oubelli" userId="ecf726b1934da71b" providerId="LiveId" clId="{6A633F21-98A5-46F1-AF5C-7D6517485588}" dt="2021-08-29T14:19:59.696" v="1319" actId="1076"/>
          <ac:spMkLst>
            <pc:docMk/>
            <pc:sldMk cId="3751920742" sldId="414"/>
            <ac:spMk id="17" creationId="{EE3E6E4A-E597-4739-B45F-893B8C480B5F}"/>
          </ac:spMkLst>
        </pc:spChg>
        <pc:spChg chg="add mod">
          <ac:chgData name="Syphax Ait oubelli" userId="ecf726b1934da71b" providerId="LiveId" clId="{6A633F21-98A5-46F1-AF5C-7D6517485588}" dt="2021-08-29T14:19:59.696" v="1319" actId="1076"/>
          <ac:spMkLst>
            <pc:docMk/>
            <pc:sldMk cId="3751920742" sldId="414"/>
            <ac:spMk id="18" creationId="{0A4875E5-4E57-4C40-80F6-14A994C50D06}"/>
          </ac:spMkLst>
        </pc:spChg>
        <pc:spChg chg="add mod">
          <ac:chgData name="Syphax Ait oubelli" userId="ecf726b1934da71b" providerId="LiveId" clId="{6A633F21-98A5-46F1-AF5C-7D6517485588}" dt="2021-08-29T14:19:59.696" v="1319" actId="1076"/>
          <ac:spMkLst>
            <pc:docMk/>
            <pc:sldMk cId="3751920742" sldId="414"/>
            <ac:spMk id="19" creationId="{27D60355-8281-489D-8116-D5EEDF36AEB5}"/>
          </ac:spMkLst>
        </pc:spChg>
        <pc:spChg chg="add mod">
          <ac:chgData name="Syphax Ait oubelli" userId="ecf726b1934da71b" providerId="LiveId" clId="{6A633F21-98A5-46F1-AF5C-7D6517485588}" dt="2021-08-29T14:19:59.696" v="1319" actId="1076"/>
          <ac:spMkLst>
            <pc:docMk/>
            <pc:sldMk cId="3751920742" sldId="414"/>
            <ac:spMk id="20" creationId="{A2059588-50C2-4E4E-BE93-DEE95251C7A7}"/>
          </ac:spMkLst>
        </pc:spChg>
        <pc:spChg chg="add mod">
          <ac:chgData name="Syphax Ait oubelli" userId="ecf726b1934da71b" providerId="LiveId" clId="{6A633F21-98A5-46F1-AF5C-7D6517485588}" dt="2021-08-29T14:19:59.696" v="1319" actId="1076"/>
          <ac:spMkLst>
            <pc:docMk/>
            <pc:sldMk cId="3751920742" sldId="414"/>
            <ac:spMk id="21" creationId="{6BA10105-744E-42D1-9577-84F392AD41C6}"/>
          </ac:spMkLst>
        </pc:spChg>
        <pc:spChg chg="add mod">
          <ac:chgData name="Syphax Ait oubelli" userId="ecf726b1934da71b" providerId="LiveId" clId="{6A633F21-98A5-46F1-AF5C-7D6517485588}" dt="2021-08-29T14:19:59.696" v="1319" actId="1076"/>
          <ac:spMkLst>
            <pc:docMk/>
            <pc:sldMk cId="3751920742" sldId="414"/>
            <ac:spMk id="22" creationId="{ED4928B1-A6B4-4713-9A7D-E286932BF61D}"/>
          </ac:spMkLst>
        </pc:spChg>
        <pc:spChg chg="add mod">
          <ac:chgData name="Syphax Ait oubelli" userId="ecf726b1934da71b" providerId="LiveId" clId="{6A633F21-98A5-46F1-AF5C-7D6517485588}" dt="2021-08-29T14:19:59.696" v="1319" actId="1076"/>
          <ac:spMkLst>
            <pc:docMk/>
            <pc:sldMk cId="3751920742" sldId="414"/>
            <ac:spMk id="23" creationId="{88CE4E9B-5F36-4987-BA1F-5986861ADC18}"/>
          </ac:spMkLst>
        </pc:spChg>
        <pc:spChg chg="add mod">
          <ac:chgData name="Syphax Ait oubelli" userId="ecf726b1934da71b" providerId="LiveId" clId="{6A633F21-98A5-46F1-AF5C-7D6517485588}" dt="2021-08-29T14:19:59.696" v="1319" actId="1076"/>
          <ac:spMkLst>
            <pc:docMk/>
            <pc:sldMk cId="3751920742" sldId="414"/>
            <ac:spMk id="24" creationId="{3D7B697D-AD82-4221-B0BE-790E73515122}"/>
          </ac:spMkLst>
        </pc:spChg>
        <pc:spChg chg="add mod">
          <ac:chgData name="Syphax Ait oubelli" userId="ecf726b1934da71b" providerId="LiveId" clId="{6A633F21-98A5-46F1-AF5C-7D6517485588}" dt="2021-08-29T14:19:59.696" v="1319" actId="1076"/>
          <ac:spMkLst>
            <pc:docMk/>
            <pc:sldMk cId="3751920742" sldId="414"/>
            <ac:spMk id="25" creationId="{F63B00AF-93B3-4D5E-A9A1-47D68853EF01}"/>
          </ac:spMkLst>
        </pc:spChg>
        <pc:spChg chg="add mod">
          <ac:chgData name="Syphax Ait oubelli" userId="ecf726b1934da71b" providerId="LiveId" clId="{6A633F21-98A5-46F1-AF5C-7D6517485588}" dt="2021-08-29T14:19:59.696" v="1319" actId="1076"/>
          <ac:spMkLst>
            <pc:docMk/>
            <pc:sldMk cId="3751920742" sldId="414"/>
            <ac:spMk id="26" creationId="{D43D3449-B37E-4234-B6D5-D060323433F8}"/>
          </ac:spMkLst>
        </pc:spChg>
        <pc:spChg chg="add mod">
          <ac:chgData name="Syphax Ait oubelli" userId="ecf726b1934da71b" providerId="LiveId" clId="{6A633F21-98A5-46F1-AF5C-7D6517485588}" dt="2021-08-29T14:19:59.696" v="1319" actId="1076"/>
          <ac:spMkLst>
            <pc:docMk/>
            <pc:sldMk cId="3751920742" sldId="414"/>
            <ac:spMk id="27" creationId="{83B2EDC4-68DC-4E3E-89F8-01A29BD63FD4}"/>
          </ac:spMkLst>
        </pc:spChg>
        <pc:spChg chg="add mod">
          <ac:chgData name="Syphax Ait oubelli" userId="ecf726b1934da71b" providerId="LiveId" clId="{6A633F21-98A5-46F1-AF5C-7D6517485588}" dt="2021-08-29T14:40:16.793" v="1583"/>
          <ac:spMkLst>
            <pc:docMk/>
            <pc:sldMk cId="3751920742" sldId="414"/>
            <ac:spMk id="28" creationId="{A4DC8901-7E31-4513-B4C0-02CD32C725DB}"/>
          </ac:spMkLst>
        </pc:spChg>
      </pc:sldChg>
      <pc:sldChg chg="addSp delSp modSp add mod modTransition">
        <pc:chgData name="Syphax Ait oubelli" userId="ecf726b1934da71b" providerId="LiveId" clId="{6A633F21-98A5-46F1-AF5C-7D6517485588}" dt="2021-08-29T14:40:53.116" v="1585"/>
        <pc:sldMkLst>
          <pc:docMk/>
          <pc:sldMk cId="1480173466" sldId="415"/>
        </pc:sldMkLst>
        <pc:spChg chg="mod">
          <ac:chgData name="Syphax Ait oubelli" userId="ecf726b1934da71b" providerId="LiveId" clId="{6A633F21-98A5-46F1-AF5C-7D6517485588}" dt="2021-08-29T14:30:18.168" v="1390" actId="14100"/>
          <ac:spMkLst>
            <pc:docMk/>
            <pc:sldMk cId="1480173466" sldId="415"/>
            <ac:spMk id="2" creationId="{1DC2A277-8B28-488F-8219-2218F73E06BA}"/>
          </ac:spMkLst>
        </pc:spChg>
        <pc:spChg chg="mod">
          <ac:chgData name="Syphax Ait oubelli" userId="ecf726b1934da71b" providerId="LiveId" clId="{6A633F21-98A5-46F1-AF5C-7D6517485588}" dt="2021-08-29T14:24:07.521" v="1342" actId="20577"/>
          <ac:spMkLst>
            <pc:docMk/>
            <pc:sldMk cId="1480173466" sldId="415"/>
            <ac:spMk id="5" creationId="{280285EE-9381-43C2-BC7C-39D3F37F97C4}"/>
          </ac:spMkLst>
        </pc:spChg>
        <pc:spChg chg="del">
          <ac:chgData name="Syphax Ait oubelli" userId="ecf726b1934da71b" providerId="LiveId" clId="{6A633F21-98A5-46F1-AF5C-7D6517485588}" dt="2021-08-29T14:32:01.073" v="1408" actId="478"/>
          <ac:spMkLst>
            <pc:docMk/>
            <pc:sldMk cId="1480173466" sldId="415"/>
            <ac:spMk id="16" creationId="{A092BF3F-92E5-4471-858F-DEFF6F5AB488}"/>
          </ac:spMkLst>
        </pc:spChg>
        <pc:spChg chg="add mod">
          <ac:chgData name="Syphax Ait oubelli" userId="ecf726b1934da71b" providerId="LiveId" clId="{6A633F21-98A5-46F1-AF5C-7D6517485588}" dt="2021-08-29T14:32:01.360" v="1409"/>
          <ac:spMkLst>
            <pc:docMk/>
            <pc:sldMk cId="1480173466" sldId="415"/>
            <ac:spMk id="28" creationId="{0CA8AE19-C437-42B5-9AFA-5E72F87C7D6D}"/>
          </ac:spMkLst>
        </pc:spChg>
      </pc:sldChg>
      <pc:sldChg chg="modSp add del mod">
        <pc:chgData name="Syphax Ait oubelli" userId="ecf726b1934da71b" providerId="LiveId" clId="{6A633F21-98A5-46F1-AF5C-7D6517485588}" dt="2021-08-29T14:23:32.411" v="1326" actId="2890"/>
        <pc:sldMkLst>
          <pc:docMk/>
          <pc:sldMk cId="2731065713" sldId="415"/>
        </pc:sldMkLst>
        <pc:spChg chg="mod">
          <ac:chgData name="Syphax Ait oubelli" userId="ecf726b1934da71b" providerId="LiveId" clId="{6A633F21-98A5-46F1-AF5C-7D6517485588}" dt="2021-08-29T14:23:29.771" v="1325" actId="20577"/>
          <ac:spMkLst>
            <pc:docMk/>
            <pc:sldMk cId="2731065713" sldId="415"/>
            <ac:spMk id="5" creationId="{280285EE-9381-43C2-BC7C-39D3F37F97C4}"/>
          </ac:spMkLst>
        </pc:spChg>
      </pc:sldChg>
      <pc:sldChg chg="del">
        <pc:chgData name="Syphax Ait oubelli" userId="ecf726b1934da71b" providerId="LiveId" clId="{6A633F21-98A5-46F1-AF5C-7D6517485588}" dt="2021-08-29T13:08:15.750" v="0" actId="47"/>
        <pc:sldMkLst>
          <pc:docMk/>
          <pc:sldMk cId="3123894886" sldId="415"/>
        </pc:sldMkLst>
      </pc:sldChg>
      <pc:sldChg chg="del">
        <pc:chgData name="Syphax Ait oubelli" userId="ecf726b1934da71b" providerId="LiveId" clId="{6A633F21-98A5-46F1-AF5C-7D6517485588}" dt="2021-08-29T13:08:15.750" v="0" actId="47"/>
        <pc:sldMkLst>
          <pc:docMk/>
          <pc:sldMk cId="231376921" sldId="416"/>
        </pc:sldMkLst>
      </pc:sldChg>
      <pc:sldChg chg="addSp delSp modSp add mod modTransition">
        <pc:chgData name="Syphax Ait oubelli" userId="ecf726b1934da71b" providerId="LiveId" clId="{6A633F21-98A5-46F1-AF5C-7D6517485588}" dt="2021-08-29T14:40:53.116" v="1585"/>
        <pc:sldMkLst>
          <pc:docMk/>
          <pc:sldMk cId="2889959393" sldId="416"/>
        </pc:sldMkLst>
        <pc:spChg chg="mod">
          <ac:chgData name="Syphax Ait oubelli" userId="ecf726b1934da71b" providerId="LiveId" clId="{6A633F21-98A5-46F1-AF5C-7D6517485588}" dt="2021-08-29T14:30:14.703" v="1389" actId="14100"/>
          <ac:spMkLst>
            <pc:docMk/>
            <pc:sldMk cId="2889959393" sldId="416"/>
            <ac:spMk id="2" creationId="{1DC2A277-8B28-488F-8219-2218F73E06BA}"/>
          </ac:spMkLst>
        </pc:spChg>
        <pc:spChg chg="mod">
          <ac:chgData name="Syphax Ait oubelli" userId="ecf726b1934da71b" providerId="LiveId" clId="{6A633F21-98A5-46F1-AF5C-7D6517485588}" dt="2021-08-29T14:38:51.429" v="1553" actId="207"/>
          <ac:spMkLst>
            <pc:docMk/>
            <pc:sldMk cId="2889959393" sldId="416"/>
            <ac:spMk id="6" creationId="{230BDE98-789C-4E42-A8B9-37EA8ADFCBC7}"/>
          </ac:spMkLst>
        </pc:spChg>
        <pc:spChg chg="del">
          <ac:chgData name="Syphax Ait oubelli" userId="ecf726b1934da71b" providerId="LiveId" clId="{6A633F21-98A5-46F1-AF5C-7D6517485588}" dt="2021-08-29T14:31:58.457" v="1406" actId="478"/>
          <ac:spMkLst>
            <pc:docMk/>
            <pc:sldMk cId="2889959393" sldId="416"/>
            <ac:spMk id="16" creationId="{A092BF3F-92E5-4471-858F-DEFF6F5AB488}"/>
          </ac:spMkLst>
        </pc:spChg>
        <pc:spChg chg="add del">
          <ac:chgData name="Syphax Ait oubelli" userId="ecf726b1934da71b" providerId="LiveId" clId="{6A633F21-98A5-46F1-AF5C-7D6517485588}" dt="2021-08-29T14:25:04.634" v="1349" actId="478"/>
          <ac:spMkLst>
            <pc:docMk/>
            <pc:sldMk cId="2889959393" sldId="416"/>
            <ac:spMk id="30" creationId="{DC44762F-9361-4C9C-9DCC-4897C331D6A8}"/>
          </ac:spMkLst>
        </pc:spChg>
        <pc:spChg chg="add mod">
          <ac:chgData name="Syphax Ait oubelli" userId="ecf726b1934da71b" providerId="LiveId" clId="{6A633F21-98A5-46F1-AF5C-7D6517485588}" dt="2021-08-29T14:31:58.854" v="1407"/>
          <ac:spMkLst>
            <pc:docMk/>
            <pc:sldMk cId="2889959393" sldId="416"/>
            <ac:spMk id="67" creationId="{4F557FCF-8B4C-438D-97E0-029D439341D5}"/>
          </ac:spMkLst>
        </pc:spChg>
        <pc:picChg chg="mod ord">
          <ac:chgData name="Syphax Ait oubelli" userId="ecf726b1934da71b" providerId="LiveId" clId="{6A633F21-98A5-46F1-AF5C-7D6517485588}" dt="2021-08-29T14:30:12.210" v="1388" actId="167"/>
          <ac:picMkLst>
            <pc:docMk/>
            <pc:sldMk cId="2889959393" sldId="416"/>
            <ac:picMk id="66" creationId="{6B707F77-4155-40A2-BF67-AE40F4D21A81}"/>
          </ac:picMkLst>
        </pc:picChg>
        <pc:cxnChg chg="add del">
          <ac:chgData name="Syphax Ait oubelli" userId="ecf726b1934da71b" providerId="LiveId" clId="{6A633F21-98A5-46F1-AF5C-7D6517485588}" dt="2021-08-29T14:24:37.032" v="1345" actId="478"/>
          <ac:cxnSpMkLst>
            <pc:docMk/>
            <pc:sldMk cId="2889959393" sldId="416"/>
            <ac:cxnSpMk id="29" creationId="{96F0AED4-DBB8-4B32-A49D-BA539536F39A}"/>
          </ac:cxnSpMkLst>
        </pc:cxnChg>
        <pc:cxnChg chg="add del mod">
          <ac:chgData name="Syphax Ait oubelli" userId="ecf726b1934da71b" providerId="LiveId" clId="{6A633F21-98A5-46F1-AF5C-7D6517485588}" dt="2021-08-29T14:25:03.993" v="1348" actId="478"/>
          <ac:cxnSpMkLst>
            <pc:docMk/>
            <pc:sldMk cId="2889959393" sldId="416"/>
            <ac:cxnSpMk id="32" creationId="{BD45C435-6DFA-4AF7-B217-53C606921DE8}"/>
          </ac:cxnSpMkLst>
        </pc:cxnChg>
        <pc:cxnChg chg="add del mod">
          <ac:chgData name="Syphax Ait oubelli" userId="ecf726b1934da71b" providerId="LiveId" clId="{6A633F21-98A5-46F1-AF5C-7D6517485588}" dt="2021-08-29T14:30:05.216" v="1386" actId="478"/>
          <ac:cxnSpMkLst>
            <pc:docMk/>
            <pc:sldMk cId="2889959393" sldId="416"/>
            <ac:cxnSpMk id="34" creationId="{38EA7678-284A-4550-B660-D8406100A9D4}"/>
          </ac:cxnSpMkLst>
        </pc:cxnChg>
        <pc:cxnChg chg="add del mod">
          <ac:chgData name="Syphax Ait oubelli" userId="ecf726b1934da71b" providerId="LiveId" clId="{6A633F21-98A5-46F1-AF5C-7D6517485588}" dt="2021-08-29T14:30:05.216" v="1386" actId="478"/>
          <ac:cxnSpMkLst>
            <pc:docMk/>
            <pc:sldMk cId="2889959393" sldId="416"/>
            <ac:cxnSpMk id="42" creationId="{1248E68E-8843-40DF-BCD5-048143CAB01C}"/>
          </ac:cxnSpMkLst>
        </pc:cxnChg>
        <pc:cxnChg chg="add del mod">
          <ac:chgData name="Syphax Ait oubelli" userId="ecf726b1934da71b" providerId="LiveId" clId="{6A633F21-98A5-46F1-AF5C-7D6517485588}" dt="2021-08-29T14:30:05.216" v="1386" actId="478"/>
          <ac:cxnSpMkLst>
            <pc:docMk/>
            <pc:sldMk cId="2889959393" sldId="416"/>
            <ac:cxnSpMk id="51" creationId="{1996C195-C80A-449A-AAE1-3EE48C0469C1}"/>
          </ac:cxnSpMkLst>
        </pc:cxnChg>
        <pc:cxnChg chg="add del mod">
          <ac:chgData name="Syphax Ait oubelli" userId="ecf726b1934da71b" providerId="LiveId" clId="{6A633F21-98A5-46F1-AF5C-7D6517485588}" dt="2021-08-29T14:30:05.216" v="1386" actId="478"/>
          <ac:cxnSpMkLst>
            <pc:docMk/>
            <pc:sldMk cId="2889959393" sldId="416"/>
            <ac:cxnSpMk id="57" creationId="{0A4D1801-3444-4E70-84B6-730BF552D905}"/>
          </ac:cxnSpMkLst>
        </pc:cxnChg>
      </pc:sldChg>
      <pc:sldChg chg="addSp delSp modSp add mod modTransition">
        <pc:chgData name="Syphax Ait oubelli" userId="ecf726b1934da71b" providerId="LiveId" clId="{6A633F21-98A5-46F1-AF5C-7D6517485588}" dt="2021-08-29T14:40:53.116" v="1585"/>
        <pc:sldMkLst>
          <pc:docMk/>
          <pc:sldMk cId="149938648" sldId="417"/>
        </pc:sldMkLst>
        <pc:spChg chg="mod">
          <ac:chgData name="Syphax Ait oubelli" userId="ecf726b1934da71b" providerId="LiveId" clId="{6A633F21-98A5-46F1-AF5C-7D6517485588}" dt="2021-08-29T14:38:47.120" v="1551" actId="207"/>
          <ac:spMkLst>
            <pc:docMk/>
            <pc:sldMk cId="149938648" sldId="417"/>
            <ac:spMk id="6" creationId="{230BDE98-789C-4E42-A8B9-37EA8ADFCBC7}"/>
          </ac:spMkLst>
        </pc:spChg>
        <pc:spChg chg="del">
          <ac:chgData name="Syphax Ait oubelli" userId="ecf726b1934da71b" providerId="LiveId" clId="{6A633F21-98A5-46F1-AF5C-7D6517485588}" dt="2021-08-29T14:31:55.016" v="1404" actId="478"/>
          <ac:spMkLst>
            <pc:docMk/>
            <pc:sldMk cId="149938648" sldId="417"/>
            <ac:spMk id="16" creationId="{A092BF3F-92E5-4471-858F-DEFF6F5AB488}"/>
          </ac:spMkLst>
        </pc:spChg>
        <pc:spChg chg="add mod">
          <ac:chgData name="Syphax Ait oubelli" userId="ecf726b1934da71b" providerId="LiveId" clId="{6A633F21-98A5-46F1-AF5C-7D6517485588}" dt="2021-08-29T14:31:55.328" v="1405"/>
          <ac:spMkLst>
            <pc:docMk/>
            <pc:sldMk cId="149938648" sldId="417"/>
            <ac:spMk id="29" creationId="{124E770F-CB38-43CE-A5EE-96124969C72A}"/>
          </ac:spMkLst>
        </pc:spChg>
      </pc:sldChg>
      <pc:sldChg chg="del">
        <pc:chgData name="Syphax Ait oubelli" userId="ecf726b1934da71b" providerId="LiveId" clId="{6A633F21-98A5-46F1-AF5C-7D6517485588}" dt="2021-08-29T13:08:15.750" v="0" actId="47"/>
        <pc:sldMkLst>
          <pc:docMk/>
          <pc:sldMk cId="1247201580" sldId="417"/>
        </pc:sldMkLst>
      </pc:sldChg>
      <pc:sldChg chg="addSp delSp modSp add mod modTransition">
        <pc:chgData name="Syphax Ait oubelli" userId="ecf726b1934da71b" providerId="LiveId" clId="{6A633F21-98A5-46F1-AF5C-7D6517485588}" dt="2021-08-29T14:40:53.116" v="1585"/>
        <pc:sldMkLst>
          <pc:docMk/>
          <pc:sldMk cId="600174199" sldId="418"/>
        </pc:sldMkLst>
        <pc:spChg chg="mod">
          <ac:chgData name="Syphax Ait oubelli" userId="ecf726b1934da71b" providerId="LiveId" clId="{6A633F21-98A5-46F1-AF5C-7D6517485588}" dt="2021-08-29T14:38:44.018" v="1549" actId="207"/>
          <ac:spMkLst>
            <pc:docMk/>
            <pc:sldMk cId="600174199" sldId="418"/>
            <ac:spMk id="7" creationId="{9F8611D2-41B3-4BD5-83AF-8D3B21102F24}"/>
          </ac:spMkLst>
        </pc:spChg>
        <pc:spChg chg="del">
          <ac:chgData name="Syphax Ait oubelli" userId="ecf726b1934da71b" providerId="LiveId" clId="{6A633F21-98A5-46F1-AF5C-7D6517485588}" dt="2021-08-29T14:31:51.888" v="1402" actId="478"/>
          <ac:spMkLst>
            <pc:docMk/>
            <pc:sldMk cId="600174199" sldId="418"/>
            <ac:spMk id="16" creationId="{A092BF3F-92E5-4471-858F-DEFF6F5AB488}"/>
          </ac:spMkLst>
        </pc:spChg>
        <pc:spChg chg="add mod">
          <ac:chgData name="Syphax Ait oubelli" userId="ecf726b1934da71b" providerId="LiveId" clId="{6A633F21-98A5-46F1-AF5C-7D6517485588}" dt="2021-08-29T14:33:31.151" v="1451" actId="1076"/>
          <ac:spMkLst>
            <pc:docMk/>
            <pc:sldMk cId="600174199" sldId="418"/>
            <ac:spMk id="28" creationId="{2ACB859C-27C2-4597-B66D-5D4E56B4F0D3}"/>
          </ac:spMkLst>
        </pc:spChg>
        <pc:spChg chg="add mod">
          <ac:chgData name="Syphax Ait oubelli" userId="ecf726b1934da71b" providerId="LiveId" clId="{6A633F21-98A5-46F1-AF5C-7D6517485588}" dt="2021-08-29T14:31:52.516" v="1403"/>
          <ac:spMkLst>
            <pc:docMk/>
            <pc:sldMk cId="600174199" sldId="418"/>
            <ac:spMk id="29" creationId="{FDBD76FF-80DE-469E-8A64-978C02CF01EB}"/>
          </ac:spMkLst>
        </pc:spChg>
        <pc:spChg chg="add mod">
          <ac:chgData name="Syphax Ait oubelli" userId="ecf726b1934da71b" providerId="LiveId" clId="{6A633F21-98A5-46F1-AF5C-7D6517485588}" dt="2021-08-29T14:33:52.284" v="1460" actId="1076"/>
          <ac:spMkLst>
            <pc:docMk/>
            <pc:sldMk cId="600174199" sldId="418"/>
            <ac:spMk id="31" creationId="{2EF3BD9F-1A97-473A-ABD7-A0F9CD07856F}"/>
          </ac:spMkLst>
        </pc:spChg>
        <pc:spChg chg="add mod">
          <ac:chgData name="Syphax Ait oubelli" userId="ecf726b1934da71b" providerId="LiveId" clId="{6A633F21-98A5-46F1-AF5C-7D6517485588}" dt="2021-08-29T14:33:50.675" v="1459" actId="1076"/>
          <ac:spMkLst>
            <pc:docMk/>
            <pc:sldMk cId="600174199" sldId="418"/>
            <ac:spMk id="32" creationId="{3C5B8C94-E207-4236-B29C-FDBA020E1258}"/>
          </ac:spMkLst>
        </pc:spChg>
        <pc:spChg chg="add mod">
          <ac:chgData name="Syphax Ait oubelli" userId="ecf726b1934da71b" providerId="LiveId" clId="{6A633F21-98A5-46F1-AF5C-7D6517485588}" dt="2021-08-29T14:33:44.427" v="1458" actId="20577"/>
          <ac:spMkLst>
            <pc:docMk/>
            <pc:sldMk cId="600174199" sldId="418"/>
            <ac:spMk id="33" creationId="{3F801F41-2947-412C-A984-42DE3841A82C}"/>
          </ac:spMkLst>
        </pc:spChg>
        <pc:picChg chg="mod">
          <ac:chgData name="Syphax Ait oubelli" userId="ecf726b1934da71b" providerId="LiveId" clId="{6A633F21-98A5-46F1-AF5C-7D6517485588}" dt="2021-08-29T14:31:30.017" v="1400" actId="1038"/>
          <ac:picMkLst>
            <pc:docMk/>
            <pc:sldMk cId="600174199" sldId="418"/>
            <ac:picMk id="66" creationId="{6B707F77-4155-40A2-BF67-AE40F4D21A81}"/>
          </ac:picMkLst>
        </pc:picChg>
      </pc:sldChg>
      <pc:sldChg chg="del">
        <pc:chgData name="Syphax Ait oubelli" userId="ecf726b1934da71b" providerId="LiveId" clId="{6A633F21-98A5-46F1-AF5C-7D6517485588}" dt="2021-08-29T13:08:15.750" v="0" actId="47"/>
        <pc:sldMkLst>
          <pc:docMk/>
          <pc:sldMk cId="3540045850" sldId="418"/>
        </pc:sldMkLst>
      </pc:sldChg>
      <pc:sldChg chg="addSp modSp add mod modTransition">
        <pc:chgData name="Syphax Ait oubelli" userId="ecf726b1934da71b" providerId="LiveId" clId="{6A633F21-98A5-46F1-AF5C-7D6517485588}" dt="2021-08-29T14:40:53.116" v="1585"/>
        <pc:sldMkLst>
          <pc:docMk/>
          <pc:sldMk cId="2874398083" sldId="419"/>
        </pc:sldMkLst>
        <pc:spChg chg="mod">
          <ac:chgData name="Syphax Ait oubelli" userId="ecf726b1934da71b" providerId="LiveId" clId="{6A633F21-98A5-46F1-AF5C-7D6517485588}" dt="2021-08-29T14:38:39.327" v="1548" actId="207"/>
          <ac:spMkLst>
            <pc:docMk/>
            <pc:sldMk cId="2874398083" sldId="419"/>
            <ac:spMk id="7" creationId="{9F8611D2-41B3-4BD5-83AF-8D3B21102F24}"/>
          </ac:spMkLst>
        </pc:spChg>
        <pc:spChg chg="mod">
          <ac:chgData name="Syphax Ait oubelli" userId="ecf726b1934da71b" providerId="LiveId" clId="{6A633F21-98A5-46F1-AF5C-7D6517485588}" dt="2021-08-29T14:31:49.166" v="1401" actId="1076"/>
          <ac:spMkLst>
            <pc:docMk/>
            <pc:sldMk cId="2874398083" sldId="419"/>
            <ac:spMk id="16" creationId="{A092BF3F-92E5-4471-858F-DEFF6F5AB488}"/>
          </ac:spMkLst>
        </pc:spChg>
        <pc:spChg chg="add mod">
          <ac:chgData name="Syphax Ait oubelli" userId="ecf726b1934da71b" providerId="LiveId" clId="{6A633F21-98A5-46F1-AF5C-7D6517485588}" dt="2021-08-29T14:34:02.153" v="1461"/>
          <ac:spMkLst>
            <pc:docMk/>
            <pc:sldMk cId="2874398083" sldId="419"/>
            <ac:spMk id="29" creationId="{D69BBB59-4EDC-40DE-BFE1-588EFB173B9F}"/>
          </ac:spMkLst>
        </pc:spChg>
        <pc:spChg chg="add mod">
          <ac:chgData name="Syphax Ait oubelli" userId="ecf726b1934da71b" providerId="LiveId" clId="{6A633F21-98A5-46F1-AF5C-7D6517485588}" dt="2021-08-29T14:34:02.153" v="1461"/>
          <ac:spMkLst>
            <pc:docMk/>
            <pc:sldMk cId="2874398083" sldId="419"/>
            <ac:spMk id="30" creationId="{25BF6A89-A14E-4D2D-8BED-6053B6839245}"/>
          </ac:spMkLst>
        </pc:spChg>
        <pc:spChg chg="add mod">
          <ac:chgData name="Syphax Ait oubelli" userId="ecf726b1934da71b" providerId="LiveId" clId="{6A633F21-98A5-46F1-AF5C-7D6517485588}" dt="2021-08-29T14:34:02.153" v="1461"/>
          <ac:spMkLst>
            <pc:docMk/>
            <pc:sldMk cId="2874398083" sldId="419"/>
            <ac:spMk id="31" creationId="{9726F814-649E-4D53-B6F4-36BC62361E10}"/>
          </ac:spMkLst>
        </pc:spChg>
        <pc:spChg chg="add mod">
          <ac:chgData name="Syphax Ait oubelli" userId="ecf726b1934da71b" providerId="LiveId" clId="{6A633F21-98A5-46F1-AF5C-7D6517485588}" dt="2021-08-29T14:34:02.153" v="1461"/>
          <ac:spMkLst>
            <pc:docMk/>
            <pc:sldMk cId="2874398083" sldId="419"/>
            <ac:spMk id="32" creationId="{4F32A7A4-E186-4FFA-8DCE-1B4C7FBA9293}"/>
          </ac:spMkLst>
        </pc:spChg>
        <pc:picChg chg="mod">
          <ac:chgData name="Syphax Ait oubelli" userId="ecf726b1934da71b" providerId="LiveId" clId="{6A633F21-98A5-46F1-AF5C-7D6517485588}" dt="2021-08-29T14:31:26.393" v="1398" actId="1038"/>
          <ac:picMkLst>
            <pc:docMk/>
            <pc:sldMk cId="2874398083" sldId="419"/>
            <ac:picMk id="66" creationId="{6B707F77-4155-40A2-BF67-AE40F4D21A81}"/>
          </ac:picMkLst>
        </pc:picChg>
      </pc:sldChg>
      <pc:sldChg chg="del">
        <pc:chgData name="Syphax Ait oubelli" userId="ecf726b1934da71b" providerId="LiveId" clId="{6A633F21-98A5-46F1-AF5C-7D6517485588}" dt="2021-08-29T13:08:15.750" v="0" actId="47"/>
        <pc:sldMkLst>
          <pc:docMk/>
          <pc:sldMk cId="3279025273" sldId="419"/>
        </pc:sldMkLst>
      </pc:sldChg>
      <pc:sldChg chg="addSp delSp modSp add mod modTransition">
        <pc:chgData name="Syphax Ait oubelli" userId="ecf726b1934da71b" providerId="LiveId" clId="{6A633F21-98A5-46F1-AF5C-7D6517485588}" dt="2021-08-29T14:40:53.116" v="1585"/>
        <pc:sldMkLst>
          <pc:docMk/>
          <pc:sldMk cId="194129227" sldId="420"/>
        </pc:sldMkLst>
        <pc:spChg chg="mod">
          <ac:chgData name="Syphax Ait oubelli" userId="ecf726b1934da71b" providerId="LiveId" clId="{6A633F21-98A5-46F1-AF5C-7D6517485588}" dt="2021-08-29T14:38:57.339" v="1555" actId="207"/>
          <ac:spMkLst>
            <pc:docMk/>
            <pc:sldMk cId="194129227" sldId="420"/>
            <ac:spMk id="6" creationId="{230BDE98-789C-4E42-A8B9-37EA8ADFCBC7}"/>
          </ac:spMkLst>
        </pc:spChg>
        <pc:spChg chg="mod">
          <ac:chgData name="Syphax Ait oubelli" userId="ecf726b1934da71b" providerId="LiveId" clId="{6A633F21-98A5-46F1-AF5C-7D6517485588}" dt="2021-08-29T14:38:26.932" v="1546" actId="207"/>
          <ac:spMkLst>
            <pc:docMk/>
            <pc:sldMk cId="194129227" sldId="420"/>
            <ac:spMk id="8" creationId="{1C1B91E0-7CE9-436F-86D7-15A06ACF8C3D}"/>
          </ac:spMkLst>
        </pc:spChg>
        <pc:spChg chg="add del mod">
          <ac:chgData name="Syphax Ait oubelli" userId="ecf726b1934da71b" providerId="LiveId" clId="{6A633F21-98A5-46F1-AF5C-7D6517485588}" dt="2021-08-29T14:34:14.651" v="1471" actId="1076"/>
          <ac:spMkLst>
            <pc:docMk/>
            <pc:sldMk cId="194129227" sldId="420"/>
            <ac:spMk id="29" creationId="{C755AD8E-71DD-4C52-AB85-D7F1FAFA1E23}"/>
          </ac:spMkLst>
        </pc:spChg>
        <pc:spChg chg="add del mod">
          <ac:chgData name="Syphax Ait oubelli" userId="ecf726b1934da71b" providerId="LiveId" clId="{6A633F21-98A5-46F1-AF5C-7D6517485588}" dt="2021-08-29T14:34:14.651" v="1471" actId="1076"/>
          <ac:spMkLst>
            <pc:docMk/>
            <pc:sldMk cId="194129227" sldId="420"/>
            <ac:spMk id="30" creationId="{B5E14FB4-294D-4759-A8AB-79C2E1A94778}"/>
          </ac:spMkLst>
        </pc:spChg>
        <pc:spChg chg="add del mod">
          <ac:chgData name="Syphax Ait oubelli" userId="ecf726b1934da71b" providerId="LiveId" clId="{6A633F21-98A5-46F1-AF5C-7D6517485588}" dt="2021-08-29T14:34:14.651" v="1471" actId="1076"/>
          <ac:spMkLst>
            <pc:docMk/>
            <pc:sldMk cId="194129227" sldId="420"/>
            <ac:spMk id="31" creationId="{6CC9A5F3-8957-43FF-B198-46F7C71C41B8}"/>
          </ac:spMkLst>
        </pc:spChg>
        <pc:spChg chg="add del mod">
          <ac:chgData name="Syphax Ait oubelli" userId="ecf726b1934da71b" providerId="LiveId" clId="{6A633F21-98A5-46F1-AF5C-7D6517485588}" dt="2021-08-29T14:34:14.651" v="1471" actId="1076"/>
          <ac:spMkLst>
            <pc:docMk/>
            <pc:sldMk cId="194129227" sldId="420"/>
            <ac:spMk id="32" creationId="{1096DE39-2044-4DB8-81E8-2E31C477C992}"/>
          </ac:spMkLst>
        </pc:spChg>
        <pc:picChg chg="mod">
          <ac:chgData name="Syphax Ait oubelli" userId="ecf726b1934da71b" providerId="LiveId" clId="{6A633F21-98A5-46F1-AF5C-7D6517485588}" dt="2021-08-29T14:32:16.381" v="1411" actId="1076"/>
          <ac:picMkLst>
            <pc:docMk/>
            <pc:sldMk cId="194129227" sldId="420"/>
            <ac:picMk id="66" creationId="{6B707F77-4155-40A2-BF67-AE40F4D21A81}"/>
          </ac:picMkLst>
        </pc:picChg>
      </pc:sldChg>
      <pc:sldChg chg="del">
        <pc:chgData name="Syphax Ait oubelli" userId="ecf726b1934da71b" providerId="LiveId" clId="{6A633F21-98A5-46F1-AF5C-7D6517485588}" dt="2021-08-29T13:08:15.750" v="0" actId="47"/>
        <pc:sldMkLst>
          <pc:docMk/>
          <pc:sldMk cId="2574113005" sldId="420"/>
        </pc:sldMkLst>
      </pc:sldChg>
      <pc:sldChg chg="del">
        <pc:chgData name="Syphax Ait oubelli" userId="ecf726b1934da71b" providerId="LiveId" clId="{6A633F21-98A5-46F1-AF5C-7D6517485588}" dt="2021-08-29T13:08:15.750" v="0" actId="47"/>
        <pc:sldMkLst>
          <pc:docMk/>
          <pc:sldMk cId="605135605" sldId="421"/>
        </pc:sldMkLst>
      </pc:sldChg>
      <pc:sldChg chg="addSp delSp modSp add mod modTransition">
        <pc:chgData name="Syphax Ait oubelli" userId="ecf726b1934da71b" providerId="LiveId" clId="{6A633F21-98A5-46F1-AF5C-7D6517485588}" dt="2021-08-29T14:40:53.116" v="1585"/>
        <pc:sldMkLst>
          <pc:docMk/>
          <pc:sldMk cId="2682395658" sldId="421"/>
        </pc:sldMkLst>
        <pc:spChg chg="mod">
          <ac:chgData name="Syphax Ait oubelli" userId="ecf726b1934da71b" providerId="LiveId" clId="{6A633F21-98A5-46F1-AF5C-7D6517485588}" dt="2021-08-29T14:39:00.849" v="1557" actId="207"/>
          <ac:spMkLst>
            <pc:docMk/>
            <pc:sldMk cId="2682395658" sldId="421"/>
            <ac:spMk id="6" creationId="{230BDE98-789C-4E42-A8B9-37EA8ADFCBC7}"/>
          </ac:spMkLst>
        </pc:spChg>
        <pc:spChg chg="mod">
          <ac:chgData name="Syphax Ait oubelli" userId="ecf726b1934da71b" providerId="LiveId" clId="{6A633F21-98A5-46F1-AF5C-7D6517485588}" dt="2021-08-29T14:38:21.129" v="1545" actId="207"/>
          <ac:spMkLst>
            <pc:docMk/>
            <pc:sldMk cId="2682395658" sldId="421"/>
            <ac:spMk id="8" creationId="{1C1B91E0-7CE9-436F-86D7-15A06ACF8C3D}"/>
          </ac:spMkLst>
        </pc:spChg>
        <pc:spChg chg="add del mod">
          <ac:chgData name="Syphax Ait oubelli" userId="ecf726b1934da71b" providerId="LiveId" clId="{6A633F21-98A5-46F1-AF5C-7D6517485588}" dt="2021-08-29T14:34:10.476" v="1467"/>
          <ac:spMkLst>
            <pc:docMk/>
            <pc:sldMk cId="2682395658" sldId="421"/>
            <ac:spMk id="29" creationId="{F3619EAA-EFBD-482E-B896-EEF30A3EB7D0}"/>
          </ac:spMkLst>
        </pc:spChg>
        <pc:spChg chg="add del mod">
          <ac:chgData name="Syphax Ait oubelli" userId="ecf726b1934da71b" providerId="LiveId" clId="{6A633F21-98A5-46F1-AF5C-7D6517485588}" dt="2021-08-29T14:34:10.476" v="1467"/>
          <ac:spMkLst>
            <pc:docMk/>
            <pc:sldMk cId="2682395658" sldId="421"/>
            <ac:spMk id="30" creationId="{011958F4-5F4F-4EC6-BE91-CD5F486FEDC9}"/>
          </ac:spMkLst>
        </pc:spChg>
        <pc:spChg chg="add del mod">
          <ac:chgData name="Syphax Ait oubelli" userId="ecf726b1934da71b" providerId="LiveId" clId="{6A633F21-98A5-46F1-AF5C-7D6517485588}" dt="2021-08-29T14:34:10.476" v="1467"/>
          <ac:spMkLst>
            <pc:docMk/>
            <pc:sldMk cId="2682395658" sldId="421"/>
            <ac:spMk id="31" creationId="{548B143B-AB86-479B-8951-7AB298ECB73B}"/>
          </ac:spMkLst>
        </pc:spChg>
        <pc:spChg chg="add del mod">
          <ac:chgData name="Syphax Ait oubelli" userId="ecf726b1934da71b" providerId="LiveId" clId="{6A633F21-98A5-46F1-AF5C-7D6517485588}" dt="2021-08-29T14:34:10.476" v="1467"/>
          <ac:spMkLst>
            <pc:docMk/>
            <pc:sldMk cId="2682395658" sldId="421"/>
            <ac:spMk id="32" creationId="{845537F3-BFC7-43C7-9058-F91349B1D7C8}"/>
          </ac:spMkLst>
        </pc:spChg>
        <pc:spChg chg="add mod">
          <ac:chgData name="Syphax Ait oubelli" userId="ecf726b1934da71b" providerId="LiveId" clId="{6A633F21-98A5-46F1-AF5C-7D6517485588}" dt="2021-08-29T14:34:18.146" v="1472"/>
          <ac:spMkLst>
            <pc:docMk/>
            <pc:sldMk cId="2682395658" sldId="421"/>
            <ac:spMk id="33" creationId="{A8D70525-B6BC-468C-8F4C-31F7A2305178}"/>
          </ac:spMkLst>
        </pc:spChg>
        <pc:spChg chg="add mod">
          <ac:chgData name="Syphax Ait oubelli" userId="ecf726b1934da71b" providerId="LiveId" clId="{6A633F21-98A5-46F1-AF5C-7D6517485588}" dt="2021-08-29T14:34:18.146" v="1472"/>
          <ac:spMkLst>
            <pc:docMk/>
            <pc:sldMk cId="2682395658" sldId="421"/>
            <ac:spMk id="34" creationId="{C703D471-6B75-4362-A1EA-2F16EA82E23D}"/>
          </ac:spMkLst>
        </pc:spChg>
        <pc:spChg chg="add mod">
          <ac:chgData name="Syphax Ait oubelli" userId="ecf726b1934da71b" providerId="LiveId" clId="{6A633F21-98A5-46F1-AF5C-7D6517485588}" dt="2021-08-29T14:34:18.146" v="1472"/>
          <ac:spMkLst>
            <pc:docMk/>
            <pc:sldMk cId="2682395658" sldId="421"/>
            <ac:spMk id="35" creationId="{BA6AEA90-C458-457A-AFFC-47F54BA4251D}"/>
          </ac:spMkLst>
        </pc:spChg>
        <pc:spChg chg="add mod">
          <ac:chgData name="Syphax Ait oubelli" userId="ecf726b1934da71b" providerId="LiveId" clId="{6A633F21-98A5-46F1-AF5C-7D6517485588}" dt="2021-08-29T14:34:18.146" v="1472"/>
          <ac:spMkLst>
            <pc:docMk/>
            <pc:sldMk cId="2682395658" sldId="421"/>
            <ac:spMk id="36" creationId="{D4B239D4-62DA-4527-972A-96E9606E06A4}"/>
          </ac:spMkLst>
        </pc:spChg>
      </pc:sldChg>
      <pc:sldChg chg="del">
        <pc:chgData name="Syphax Ait oubelli" userId="ecf726b1934da71b" providerId="LiveId" clId="{6A633F21-98A5-46F1-AF5C-7D6517485588}" dt="2021-08-29T13:08:15.750" v="0" actId="47"/>
        <pc:sldMkLst>
          <pc:docMk/>
          <pc:sldMk cId="3425913478" sldId="422"/>
        </pc:sldMkLst>
      </pc:sldChg>
      <pc:sldChg chg="addSp modSp add mod modTransition">
        <pc:chgData name="Syphax Ait oubelli" userId="ecf726b1934da71b" providerId="LiveId" clId="{6A633F21-98A5-46F1-AF5C-7D6517485588}" dt="2021-08-29T14:40:53.116" v="1585"/>
        <pc:sldMkLst>
          <pc:docMk/>
          <pc:sldMk cId="3755712460" sldId="422"/>
        </pc:sldMkLst>
        <pc:spChg chg="mod">
          <ac:chgData name="Syphax Ait oubelli" userId="ecf726b1934da71b" providerId="LiveId" clId="{6A633F21-98A5-46F1-AF5C-7D6517485588}" dt="2021-08-29T14:39:04.640" v="1559" actId="207"/>
          <ac:spMkLst>
            <pc:docMk/>
            <pc:sldMk cId="3755712460" sldId="422"/>
            <ac:spMk id="5" creationId="{280285EE-9381-43C2-BC7C-39D3F37F97C4}"/>
          </ac:spMkLst>
        </pc:spChg>
        <pc:spChg chg="mod">
          <ac:chgData name="Syphax Ait oubelli" userId="ecf726b1934da71b" providerId="LiveId" clId="{6A633F21-98A5-46F1-AF5C-7D6517485588}" dt="2021-08-29T14:39:04.640" v="1559" actId="207"/>
          <ac:spMkLst>
            <pc:docMk/>
            <pc:sldMk cId="3755712460" sldId="422"/>
            <ac:spMk id="7" creationId="{9F8611D2-41B3-4BD5-83AF-8D3B21102F24}"/>
          </ac:spMkLst>
        </pc:spChg>
        <pc:spChg chg="mod">
          <ac:chgData name="Syphax Ait oubelli" userId="ecf726b1934da71b" providerId="LiveId" clId="{6A633F21-98A5-46F1-AF5C-7D6517485588}" dt="2021-08-29T14:38:18.077" v="1543" actId="207"/>
          <ac:spMkLst>
            <pc:docMk/>
            <pc:sldMk cId="3755712460" sldId="422"/>
            <ac:spMk id="9" creationId="{0EEDA22B-36B2-4C9D-87D7-1F583DBD98E6}"/>
          </ac:spMkLst>
        </pc:spChg>
        <pc:spChg chg="add mod">
          <ac:chgData name="Syphax Ait oubelli" userId="ecf726b1934da71b" providerId="LiveId" clId="{6A633F21-98A5-46F1-AF5C-7D6517485588}" dt="2021-08-29T14:34:25.177" v="1476" actId="1038"/>
          <ac:spMkLst>
            <pc:docMk/>
            <pc:sldMk cId="3755712460" sldId="422"/>
            <ac:spMk id="29" creationId="{842D9BD8-6BFF-47FF-B5D4-2D7D15473265}"/>
          </ac:spMkLst>
        </pc:spChg>
        <pc:spChg chg="add mod">
          <ac:chgData name="Syphax Ait oubelli" userId="ecf726b1934da71b" providerId="LiveId" clId="{6A633F21-98A5-46F1-AF5C-7D6517485588}" dt="2021-08-29T14:34:25.177" v="1476" actId="1038"/>
          <ac:spMkLst>
            <pc:docMk/>
            <pc:sldMk cId="3755712460" sldId="422"/>
            <ac:spMk id="30" creationId="{A3D42AC1-7341-49BC-BB47-AB57C7235245}"/>
          </ac:spMkLst>
        </pc:spChg>
        <pc:spChg chg="add mod">
          <ac:chgData name="Syphax Ait oubelli" userId="ecf726b1934da71b" providerId="LiveId" clId="{6A633F21-98A5-46F1-AF5C-7D6517485588}" dt="2021-08-29T14:34:25.177" v="1476" actId="1038"/>
          <ac:spMkLst>
            <pc:docMk/>
            <pc:sldMk cId="3755712460" sldId="422"/>
            <ac:spMk id="31" creationId="{F7689937-4648-4C0F-9F62-8EAAE9EADE1D}"/>
          </ac:spMkLst>
        </pc:spChg>
        <pc:spChg chg="add mod">
          <ac:chgData name="Syphax Ait oubelli" userId="ecf726b1934da71b" providerId="LiveId" clId="{6A633F21-98A5-46F1-AF5C-7D6517485588}" dt="2021-08-29T14:34:25.177" v="1476" actId="1038"/>
          <ac:spMkLst>
            <pc:docMk/>
            <pc:sldMk cId="3755712460" sldId="422"/>
            <ac:spMk id="32" creationId="{E6D1B683-9407-4566-8821-3DFF4DE46C4E}"/>
          </ac:spMkLst>
        </pc:spChg>
        <pc:picChg chg="mod">
          <ac:chgData name="Syphax Ait oubelli" userId="ecf726b1934da71b" providerId="LiveId" clId="{6A633F21-98A5-46F1-AF5C-7D6517485588}" dt="2021-08-29T14:32:27.106" v="1415" actId="1076"/>
          <ac:picMkLst>
            <pc:docMk/>
            <pc:sldMk cId="3755712460" sldId="422"/>
            <ac:picMk id="66" creationId="{6B707F77-4155-40A2-BF67-AE40F4D21A81}"/>
          </ac:picMkLst>
        </pc:picChg>
      </pc:sldChg>
      <pc:sldChg chg="addSp modSp add mod modTransition">
        <pc:chgData name="Syphax Ait oubelli" userId="ecf726b1934da71b" providerId="LiveId" clId="{6A633F21-98A5-46F1-AF5C-7D6517485588}" dt="2021-08-29T14:40:53.116" v="1585"/>
        <pc:sldMkLst>
          <pc:docMk/>
          <pc:sldMk cId="2393858946" sldId="423"/>
        </pc:sldMkLst>
        <pc:spChg chg="mod">
          <ac:chgData name="Syphax Ait oubelli" userId="ecf726b1934da71b" providerId="LiveId" clId="{6A633F21-98A5-46F1-AF5C-7D6517485588}" dt="2021-08-29T14:39:09.438" v="1561" actId="207"/>
          <ac:spMkLst>
            <pc:docMk/>
            <pc:sldMk cId="2393858946" sldId="423"/>
            <ac:spMk id="5" creationId="{280285EE-9381-43C2-BC7C-39D3F37F97C4}"/>
          </ac:spMkLst>
        </pc:spChg>
        <pc:spChg chg="mod">
          <ac:chgData name="Syphax Ait oubelli" userId="ecf726b1934da71b" providerId="LiveId" clId="{6A633F21-98A5-46F1-AF5C-7D6517485588}" dt="2021-08-29T14:39:09.438" v="1561" actId="207"/>
          <ac:spMkLst>
            <pc:docMk/>
            <pc:sldMk cId="2393858946" sldId="423"/>
            <ac:spMk id="7" creationId="{9F8611D2-41B3-4BD5-83AF-8D3B21102F24}"/>
          </ac:spMkLst>
        </pc:spChg>
        <pc:spChg chg="mod">
          <ac:chgData name="Syphax Ait oubelli" userId="ecf726b1934da71b" providerId="LiveId" clId="{6A633F21-98A5-46F1-AF5C-7D6517485588}" dt="2021-08-29T14:38:16.024" v="1542" actId="207"/>
          <ac:spMkLst>
            <pc:docMk/>
            <pc:sldMk cId="2393858946" sldId="423"/>
            <ac:spMk id="9" creationId="{0EEDA22B-36B2-4C9D-87D7-1F583DBD98E6}"/>
          </ac:spMkLst>
        </pc:spChg>
        <pc:spChg chg="add mod">
          <ac:chgData name="Syphax Ait oubelli" userId="ecf726b1934da71b" providerId="LiveId" clId="{6A633F21-98A5-46F1-AF5C-7D6517485588}" dt="2021-08-29T14:34:26.775" v="1477"/>
          <ac:spMkLst>
            <pc:docMk/>
            <pc:sldMk cId="2393858946" sldId="423"/>
            <ac:spMk id="29" creationId="{173C7E0D-6D21-4810-B47E-B3F82C9FABE0}"/>
          </ac:spMkLst>
        </pc:spChg>
        <pc:spChg chg="add mod">
          <ac:chgData name="Syphax Ait oubelli" userId="ecf726b1934da71b" providerId="LiveId" clId="{6A633F21-98A5-46F1-AF5C-7D6517485588}" dt="2021-08-29T14:34:26.775" v="1477"/>
          <ac:spMkLst>
            <pc:docMk/>
            <pc:sldMk cId="2393858946" sldId="423"/>
            <ac:spMk id="30" creationId="{422B7B23-C16D-4E05-9817-9D15C2AAB8CE}"/>
          </ac:spMkLst>
        </pc:spChg>
        <pc:spChg chg="add mod">
          <ac:chgData name="Syphax Ait oubelli" userId="ecf726b1934da71b" providerId="LiveId" clId="{6A633F21-98A5-46F1-AF5C-7D6517485588}" dt="2021-08-29T14:34:26.775" v="1477"/>
          <ac:spMkLst>
            <pc:docMk/>
            <pc:sldMk cId="2393858946" sldId="423"/>
            <ac:spMk id="31" creationId="{B58938C2-40E3-410B-9446-646229D8A93B}"/>
          </ac:spMkLst>
        </pc:spChg>
        <pc:spChg chg="add mod">
          <ac:chgData name="Syphax Ait oubelli" userId="ecf726b1934da71b" providerId="LiveId" clId="{6A633F21-98A5-46F1-AF5C-7D6517485588}" dt="2021-08-29T14:34:26.775" v="1477"/>
          <ac:spMkLst>
            <pc:docMk/>
            <pc:sldMk cId="2393858946" sldId="423"/>
            <ac:spMk id="32" creationId="{C1BB9464-5AF7-410C-B27E-FA6651FEF3EA}"/>
          </ac:spMkLst>
        </pc:spChg>
      </pc:sldChg>
      <pc:sldChg chg="del">
        <pc:chgData name="Syphax Ait oubelli" userId="ecf726b1934da71b" providerId="LiveId" clId="{6A633F21-98A5-46F1-AF5C-7D6517485588}" dt="2021-08-29T13:08:15.750" v="0" actId="47"/>
        <pc:sldMkLst>
          <pc:docMk/>
          <pc:sldMk cId="3803653455" sldId="423"/>
        </pc:sldMkLst>
      </pc:sldChg>
      <pc:sldChg chg="modSp add mod modTransition">
        <pc:chgData name="Syphax Ait oubelli" userId="ecf726b1934da71b" providerId="LiveId" clId="{6A633F21-98A5-46F1-AF5C-7D6517485588}" dt="2021-08-29T14:40:53.116" v="1585"/>
        <pc:sldMkLst>
          <pc:docMk/>
          <pc:sldMk cId="2409310973" sldId="424"/>
        </pc:sldMkLst>
        <pc:spChg chg="mod">
          <ac:chgData name="Syphax Ait oubelli" userId="ecf726b1934da71b" providerId="LiveId" clId="{6A633F21-98A5-46F1-AF5C-7D6517485588}" dt="2021-08-29T14:39:13.306" v="1563" actId="207"/>
          <ac:spMkLst>
            <pc:docMk/>
            <pc:sldMk cId="2409310973" sldId="424"/>
            <ac:spMk id="5" creationId="{280285EE-9381-43C2-BC7C-39D3F37F97C4}"/>
          </ac:spMkLst>
        </pc:spChg>
        <pc:spChg chg="mod">
          <ac:chgData name="Syphax Ait oubelli" userId="ecf726b1934da71b" providerId="LiveId" clId="{6A633F21-98A5-46F1-AF5C-7D6517485588}" dt="2021-08-29T14:39:13.306" v="1563" actId="207"/>
          <ac:spMkLst>
            <pc:docMk/>
            <pc:sldMk cId="2409310973" sldId="424"/>
            <ac:spMk id="6" creationId="{230BDE98-789C-4E42-A8B9-37EA8ADFCBC7}"/>
          </ac:spMkLst>
        </pc:spChg>
        <pc:spChg chg="mod">
          <ac:chgData name="Syphax Ait oubelli" userId="ecf726b1934da71b" providerId="LiveId" clId="{6A633F21-98A5-46F1-AF5C-7D6517485588}" dt="2021-08-29T14:39:13.306" v="1563" actId="207"/>
          <ac:spMkLst>
            <pc:docMk/>
            <pc:sldMk cId="2409310973" sldId="424"/>
            <ac:spMk id="8" creationId="{1C1B91E0-7CE9-436F-86D7-15A06ACF8C3D}"/>
          </ac:spMkLst>
        </pc:spChg>
        <pc:spChg chg="mod">
          <ac:chgData name="Syphax Ait oubelli" userId="ecf726b1934da71b" providerId="LiveId" clId="{6A633F21-98A5-46F1-AF5C-7D6517485588}" dt="2021-08-29T14:38:11.165" v="1540" actId="207"/>
          <ac:spMkLst>
            <pc:docMk/>
            <pc:sldMk cId="2409310973" sldId="424"/>
            <ac:spMk id="10" creationId="{0CBFE27B-7682-475A-85A9-82FC8BA2034A}"/>
          </ac:spMkLst>
        </pc:spChg>
        <pc:spChg chg="mod">
          <ac:chgData name="Syphax Ait oubelli" userId="ecf726b1934da71b" providerId="LiveId" clId="{6A633F21-98A5-46F1-AF5C-7D6517485588}" dt="2021-08-29T14:34:48.257" v="1480" actId="1037"/>
          <ac:spMkLst>
            <pc:docMk/>
            <pc:sldMk cId="2409310973" sldId="424"/>
            <ac:spMk id="29" creationId="{173C7E0D-6D21-4810-B47E-B3F82C9FABE0}"/>
          </ac:spMkLst>
        </pc:spChg>
        <pc:spChg chg="mod">
          <ac:chgData name="Syphax Ait oubelli" userId="ecf726b1934da71b" providerId="LiveId" clId="{6A633F21-98A5-46F1-AF5C-7D6517485588}" dt="2021-08-29T14:34:48.257" v="1480" actId="1037"/>
          <ac:spMkLst>
            <pc:docMk/>
            <pc:sldMk cId="2409310973" sldId="424"/>
            <ac:spMk id="30" creationId="{422B7B23-C16D-4E05-9817-9D15C2AAB8CE}"/>
          </ac:spMkLst>
        </pc:spChg>
        <pc:spChg chg="mod">
          <ac:chgData name="Syphax Ait oubelli" userId="ecf726b1934da71b" providerId="LiveId" clId="{6A633F21-98A5-46F1-AF5C-7D6517485588}" dt="2021-08-29T14:34:48.257" v="1480" actId="1037"/>
          <ac:spMkLst>
            <pc:docMk/>
            <pc:sldMk cId="2409310973" sldId="424"/>
            <ac:spMk id="31" creationId="{B58938C2-40E3-410B-9446-646229D8A93B}"/>
          </ac:spMkLst>
        </pc:spChg>
        <pc:spChg chg="mod">
          <ac:chgData name="Syphax Ait oubelli" userId="ecf726b1934da71b" providerId="LiveId" clId="{6A633F21-98A5-46F1-AF5C-7D6517485588}" dt="2021-08-29T14:34:48.257" v="1480" actId="1037"/>
          <ac:spMkLst>
            <pc:docMk/>
            <pc:sldMk cId="2409310973" sldId="424"/>
            <ac:spMk id="32" creationId="{C1BB9464-5AF7-410C-B27E-FA6651FEF3EA}"/>
          </ac:spMkLst>
        </pc:spChg>
        <pc:picChg chg="mod">
          <ac:chgData name="Syphax Ait oubelli" userId="ecf726b1934da71b" providerId="LiveId" clId="{6A633F21-98A5-46F1-AF5C-7D6517485588}" dt="2021-08-29T14:34:48.257" v="1480" actId="1037"/>
          <ac:picMkLst>
            <pc:docMk/>
            <pc:sldMk cId="2409310973" sldId="424"/>
            <ac:picMk id="66" creationId="{6B707F77-4155-40A2-BF67-AE40F4D21A81}"/>
          </ac:picMkLst>
        </pc:picChg>
      </pc:sldChg>
      <pc:sldChg chg="add del">
        <pc:chgData name="Syphax Ait oubelli" userId="ecf726b1934da71b" providerId="LiveId" clId="{6A633F21-98A5-46F1-AF5C-7D6517485588}" dt="2021-08-29T14:32:39.761" v="1419" actId="2890"/>
        <pc:sldMkLst>
          <pc:docMk/>
          <pc:sldMk cId="3006566866" sldId="424"/>
        </pc:sldMkLst>
      </pc:sldChg>
      <pc:sldChg chg="del">
        <pc:chgData name="Syphax Ait oubelli" userId="ecf726b1934da71b" providerId="LiveId" clId="{6A633F21-98A5-46F1-AF5C-7D6517485588}" dt="2021-08-29T13:08:15.750" v="0" actId="47"/>
        <pc:sldMkLst>
          <pc:docMk/>
          <pc:sldMk cId="3924319485" sldId="424"/>
        </pc:sldMkLst>
      </pc:sldChg>
      <pc:sldChg chg="modSp add mod modTransition">
        <pc:chgData name="Syphax Ait oubelli" userId="ecf726b1934da71b" providerId="LiveId" clId="{6A633F21-98A5-46F1-AF5C-7D6517485588}" dt="2021-08-29T14:40:53.116" v="1585"/>
        <pc:sldMkLst>
          <pc:docMk/>
          <pc:sldMk cId="882580850" sldId="425"/>
        </pc:sldMkLst>
        <pc:spChg chg="mod">
          <ac:chgData name="Syphax Ait oubelli" userId="ecf726b1934da71b" providerId="LiveId" clId="{6A633F21-98A5-46F1-AF5C-7D6517485588}" dt="2021-08-29T14:39:17.356" v="1565" actId="207"/>
          <ac:spMkLst>
            <pc:docMk/>
            <pc:sldMk cId="882580850" sldId="425"/>
            <ac:spMk id="5" creationId="{280285EE-9381-43C2-BC7C-39D3F37F97C4}"/>
          </ac:spMkLst>
        </pc:spChg>
        <pc:spChg chg="mod">
          <ac:chgData name="Syphax Ait oubelli" userId="ecf726b1934da71b" providerId="LiveId" clId="{6A633F21-98A5-46F1-AF5C-7D6517485588}" dt="2021-08-29T14:39:17.356" v="1565" actId="207"/>
          <ac:spMkLst>
            <pc:docMk/>
            <pc:sldMk cId="882580850" sldId="425"/>
            <ac:spMk id="6" creationId="{230BDE98-789C-4E42-A8B9-37EA8ADFCBC7}"/>
          </ac:spMkLst>
        </pc:spChg>
        <pc:spChg chg="mod">
          <ac:chgData name="Syphax Ait oubelli" userId="ecf726b1934da71b" providerId="LiveId" clId="{6A633F21-98A5-46F1-AF5C-7D6517485588}" dt="2021-08-29T14:39:17.356" v="1565" actId="207"/>
          <ac:spMkLst>
            <pc:docMk/>
            <pc:sldMk cId="882580850" sldId="425"/>
            <ac:spMk id="8" creationId="{1C1B91E0-7CE9-436F-86D7-15A06ACF8C3D}"/>
          </ac:spMkLst>
        </pc:spChg>
        <pc:spChg chg="mod">
          <ac:chgData name="Syphax Ait oubelli" userId="ecf726b1934da71b" providerId="LiveId" clId="{6A633F21-98A5-46F1-AF5C-7D6517485588}" dt="2021-08-29T14:38:08.081" v="1539" actId="207"/>
          <ac:spMkLst>
            <pc:docMk/>
            <pc:sldMk cId="882580850" sldId="425"/>
            <ac:spMk id="10" creationId="{0CBFE27B-7682-475A-85A9-82FC8BA2034A}"/>
          </ac:spMkLst>
        </pc:spChg>
      </pc:sldChg>
      <pc:sldChg chg="del">
        <pc:chgData name="Syphax Ait oubelli" userId="ecf726b1934da71b" providerId="LiveId" clId="{6A633F21-98A5-46F1-AF5C-7D6517485588}" dt="2021-08-29T13:08:15.750" v="0" actId="47"/>
        <pc:sldMkLst>
          <pc:docMk/>
          <pc:sldMk cId="1821069065" sldId="425"/>
        </pc:sldMkLst>
      </pc:sldChg>
      <pc:sldChg chg="modSp add mod modTransition">
        <pc:chgData name="Syphax Ait oubelli" userId="ecf726b1934da71b" providerId="LiveId" clId="{6A633F21-98A5-46F1-AF5C-7D6517485588}" dt="2021-08-29T14:40:53.116" v="1585"/>
        <pc:sldMkLst>
          <pc:docMk/>
          <pc:sldMk cId="1669725834" sldId="426"/>
        </pc:sldMkLst>
        <pc:spChg chg="mod">
          <ac:chgData name="Syphax Ait oubelli" userId="ecf726b1934da71b" providerId="LiveId" clId="{6A633F21-98A5-46F1-AF5C-7D6517485588}" dt="2021-08-29T14:39:23.783" v="1567" actId="207"/>
          <ac:spMkLst>
            <pc:docMk/>
            <pc:sldMk cId="1669725834" sldId="426"/>
            <ac:spMk id="6" creationId="{230BDE98-789C-4E42-A8B9-37EA8ADFCBC7}"/>
          </ac:spMkLst>
        </pc:spChg>
        <pc:spChg chg="mod">
          <ac:chgData name="Syphax Ait oubelli" userId="ecf726b1934da71b" providerId="LiveId" clId="{6A633F21-98A5-46F1-AF5C-7D6517485588}" dt="2021-08-29T14:39:23.783" v="1567" actId="207"/>
          <ac:spMkLst>
            <pc:docMk/>
            <pc:sldMk cId="1669725834" sldId="426"/>
            <ac:spMk id="7" creationId="{9F8611D2-41B3-4BD5-83AF-8D3B21102F24}"/>
          </ac:spMkLst>
        </pc:spChg>
        <pc:spChg chg="mod">
          <ac:chgData name="Syphax Ait oubelli" userId="ecf726b1934da71b" providerId="LiveId" clId="{6A633F21-98A5-46F1-AF5C-7D6517485588}" dt="2021-08-29T14:39:23.783" v="1567" actId="207"/>
          <ac:spMkLst>
            <pc:docMk/>
            <pc:sldMk cId="1669725834" sldId="426"/>
            <ac:spMk id="9" creationId="{0EEDA22B-36B2-4C9D-87D7-1F583DBD98E6}"/>
          </ac:spMkLst>
        </pc:spChg>
        <pc:spChg chg="mod">
          <ac:chgData name="Syphax Ait oubelli" userId="ecf726b1934da71b" providerId="LiveId" clId="{6A633F21-98A5-46F1-AF5C-7D6517485588}" dt="2021-08-29T14:38:05.418" v="1537" actId="207"/>
          <ac:spMkLst>
            <pc:docMk/>
            <pc:sldMk cId="1669725834" sldId="426"/>
            <ac:spMk id="11" creationId="{01BA48BF-D06F-44ED-8D6B-30FB170710CF}"/>
          </ac:spMkLst>
        </pc:spChg>
        <pc:spChg chg="mod">
          <ac:chgData name="Syphax Ait oubelli" userId="ecf726b1934da71b" providerId="LiveId" clId="{6A633F21-98A5-46F1-AF5C-7D6517485588}" dt="2021-08-29T14:35:37.729" v="1486" actId="1037"/>
          <ac:spMkLst>
            <pc:docMk/>
            <pc:sldMk cId="1669725834" sldId="426"/>
            <ac:spMk id="29" creationId="{173C7E0D-6D21-4810-B47E-B3F82C9FABE0}"/>
          </ac:spMkLst>
        </pc:spChg>
        <pc:spChg chg="mod">
          <ac:chgData name="Syphax Ait oubelli" userId="ecf726b1934da71b" providerId="LiveId" clId="{6A633F21-98A5-46F1-AF5C-7D6517485588}" dt="2021-08-29T14:35:37.729" v="1486" actId="1037"/>
          <ac:spMkLst>
            <pc:docMk/>
            <pc:sldMk cId="1669725834" sldId="426"/>
            <ac:spMk id="30" creationId="{422B7B23-C16D-4E05-9817-9D15C2AAB8CE}"/>
          </ac:spMkLst>
        </pc:spChg>
        <pc:spChg chg="mod">
          <ac:chgData name="Syphax Ait oubelli" userId="ecf726b1934da71b" providerId="LiveId" clId="{6A633F21-98A5-46F1-AF5C-7D6517485588}" dt="2021-08-29T14:35:37.729" v="1486" actId="1037"/>
          <ac:spMkLst>
            <pc:docMk/>
            <pc:sldMk cId="1669725834" sldId="426"/>
            <ac:spMk id="31" creationId="{B58938C2-40E3-410B-9446-646229D8A93B}"/>
          </ac:spMkLst>
        </pc:spChg>
        <pc:spChg chg="mod">
          <ac:chgData name="Syphax Ait oubelli" userId="ecf726b1934da71b" providerId="LiveId" clId="{6A633F21-98A5-46F1-AF5C-7D6517485588}" dt="2021-08-29T14:35:37.729" v="1486" actId="1037"/>
          <ac:spMkLst>
            <pc:docMk/>
            <pc:sldMk cId="1669725834" sldId="426"/>
            <ac:spMk id="32" creationId="{C1BB9464-5AF7-410C-B27E-FA6651FEF3EA}"/>
          </ac:spMkLst>
        </pc:spChg>
        <pc:picChg chg="mod">
          <ac:chgData name="Syphax Ait oubelli" userId="ecf726b1934da71b" providerId="LiveId" clId="{6A633F21-98A5-46F1-AF5C-7D6517485588}" dt="2021-08-29T14:35:37.729" v="1486" actId="1037"/>
          <ac:picMkLst>
            <pc:docMk/>
            <pc:sldMk cId="1669725834" sldId="426"/>
            <ac:picMk id="66" creationId="{6B707F77-4155-40A2-BF67-AE40F4D21A81}"/>
          </ac:picMkLst>
        </pc:picChg>
      </pc:sldChg>
      <pc:sldChg chg="modSp add mod modTransition">
        <pc:chgData name="Syphax Ait oubelli" userId="ecf726b1934da71b" providerId="LiveId" clId="{6A633F21-98A5-46F1-AF5C-7D6517485588}" dt="2021-08-29T14:40:53.116" v="1585"/>
        <pc:sldMkLst>
          <pc:docMk/>
          <pc:sldMk cId="3582955372" sldId="427"/>
        </pc:sldMkLst>
        <pc:spChg chg="mod">
          <ac:chgData name="Syphax Ait oubelli" userId="ecf726b1934da71b" providerId="LiveId" clId="{6A633F21-98A5-46F1-AF5C-7D6517485588}" dt="2021-08-29T14:39:34.523" v="1569" actId="207"/>
          <ac:spMkLst>
            <pc:docMk/>
            <pc:sldMk cId="3582955372" sldId="427"/>
            <ac:spMk id="6" creationId="{230BDE98-789C-4E42-A8B9-37EA8ADFCBC7}"/>
          </ac:spMkLst>
        </pc:spChg>
        <pc:spChg chg="mod">
          <ac:chgData name="Syphax Ait oubelli" userId="ecf726b1934da71b" providerId="LiveId" clId="{6A633F21-98A5-46F1-AF5C-7D6517485588}" dt="2021-08-29T14:39:34.523" v="1569" actId="207"/>
          <ac:spMkLst>
            <pc:docMk/>
            <pc:sldMk cId="3582955372" sldId="427"/>
            <ac:spMk id="7" creationId="{9F8611D2-41B3-4BD5-83AF-8D3B21102F24}"/>
          </ac:spMkLst>
        </pc:spChg>
        <pc:spChg chg="mod">
          <ac:chgData name="Syphax Ait oubelli" userId="ecf726b1934da71b" providerId="LiveId" clId="{6A633F21-98A5-46F1-AF5C-7D6517485588}" dt="2021-08-29T14:39:34.523" v="1569" actId="207"/>
          <ac:spMkLst>
            <pc:docMk/>
            <pc:sldMk cId="3582955372" sldId="427"/>
            <ac:spMk id="9" creationId="{0EEDA22B-36B2-4C9D-87D7-1F583DBD98E6}"/>
          </ac:spMkLst>
        </pc:spChg>
        <pc:spChg chg="mod">
          <ac:chgData name="Syphax Ait oubelli" userId="ecf726b1934da71b" providerId="LiveId" clId="{6A633F21-98A5-46F1-AF5C-7D6517485588}" dt="2021-08-29T14:38:03.194" v="1536" actId="207"/>
          <ac:spMkLst>
            <pc:docMk/>
            <pc:sldMk cId="3582955372" sldId="427"/>
            <ac:spMk id="11" creationId="{01BA48BF-D06F-44ED-8D6B-30FB170710CF}"/>
          </ac:spMkLst>
        </pc:spChg>
      </pc:sldChg>
      <pc:sldChg chg="modSp add mod modTransition">
        <pc:chgData name="Syphax Ait oubelli" userId="ecf726b1934da71b" providerId="LiveId" clId="{6A633F21-98A5-46F1-AF5C-7D6517485588}" dt="2021-08-29T14:40:53.116" v="1585"/>
        <pc:sldMkLst>
          <pc:docMk/>
          <pc:sldMk cId="683972794" sldId="428"/>
        </pc:sldMkLst>
        <pc:spChg chg="mod">
          <ac:chgData name="Syphax Ait oubelli" userId="ecf726b1934da71b" providerId="LiveId" clId="{6A633F21-98A5-46F1-AF5C-7D6517485588}" dt="2021-08-29T14:39:39.114" v="1571" actId="207"/>
          <ac:spMkLst>
            <pc:docMk/>
            <pc:sldMk cId="683972794" sldId="428"/>
            <ac:spMk id="7" creationId="{9F8611D2-41B3-4BD5-83AF-8D3B21102F24}"/>
          </ac:spMkLst>
        </pc:spChg>
        <pc:spChg chg="mod">
          <ac:chgData name="Syphax Ait oubelli" userId="ecf726b1934da71b" providerId="LiveId" clId="{6A633F21-98A5-46F1-AF5C-7D6517485588}" dt="2021-08-29T14:39:39.114" v="1571" actId="207"/>
          <ac:spMkLst>
            <pc:docMk/>
            <pc:sldMk cId="683972794" sldId="428"/>
            <ac:spMk id="8" creationId="{1C1B91E0-7CE9-436F-86D7-15A06ACF8C3D}"/>
          </ac:spMkLst>
        </pc:spChg>
        <pc:spChg chg="mod">
          <ac:chgData name="Syphax Ait oubelli" userId="ecf726b1934da71b" providerId="LiveId" clId="{6A633F21-98A5-46F1-AF5C-7D6517485588}" dt="2021-08-29T14:39:39.114" v="1571" actId="207"/>
          <ac:spMkLst>
            <pc:docMk/>
            <pc:sldMk cId="683972794" sldId="428"/>
            <ac:spMk id="10" creationId="{0CBFE27B-7682-475A-85A9-82FC8BA2034A}"/>
          </ac:spMkLst>
        </pc:spChg>
        <pc:spChg chg="mod">
          <ac:chgData name="Syphax Ait oubelli" userId="ecf726b1934da71b" providerId="LiveId" clId="{6A633F21-98A5-46F1-AF5C-7D6517485588}" dt="2021-08-29T14:37:58.528" v="1534" actId="207"/>
          <ac:spMkLst>
            <pc:docMk/>
            <pc:sldMk cId="683972794" sldId="428"/>
            <ac:spMk id="12" creationId="{2C526D84-5C38-43A1-879D-E39EFC416138}"/>
          </ac:spMkLst>
        </pc:spChg>
        <pc:spChg chg="mod">
          <ac:chgData name="Syphax Ait oubelli" userId="ecf726b1934da71b" providerId="LiveId" clId="{6A633F21-98A5-46F1-AF5C-7D6517485588}" dt="2021-08-29T14:35:50.337" v="1492" actId="1038"/>
          <ac:spMkLst>
            <pc:docMk/>
            <pc:sldMk cId="683972794" sldId="428"/>
            <ac:spMk id="29" creationId="{173C7E0D-6D21-4810-B47E-B3F82C9FABE0}"/>
          </ac:spMkLst>
        </pc:spChg>
        <pc:spChg chg="mod">
          <ac:chgData name="Syphax Ait oubelli" userId="ecf726b1934da71b" providerId="LiveId" clId="{6A633F21-98A5-46F1-AF5C-7D6517485588}" dt="2021-08-29T14:35:50.337" v="1492" actId="1038"/>
          <ac:spMkLst>
            <pc:docMk/>
            <pc:sldMk cId="683972794" sldId="428"/>
            <ac:spMk id="30" creationId="{422B7B23-C16D-4E05-9817-9D15C2AAB8CE}"/>
          </ac:spMkLst>
        </pc:spChg>
        <pc:spChg chg="mod">
          <ac:chgData name="Syphax Ait oubelli" userId="ecf726b1934da71b" providerId="LiveId" clId="{6A633F21-98A5-46F1-AF5C-7D6517485588}" dt="2021-08-29T14:35:50.337" v="1492" actId="1038"/>
          <ac:spMkLst>
            <pc:docMk/>
            <pc:sldMk cId="683972794" sldId="428"/>
            <ac:spMk id="31" creationId="{B58938C2-40E3-410B-9446-646229D8A93B}"/>
          </ac:spMkLst>
        </pc:spChg>
        <pc:spChg chg="mod">
          <ac:chgData name="Syphax Ait oubelli" userId="ecf726b1934da71b" providerId="LiveId" clId="{6A633F21-98A5-46F1-AF5C-7D6517485588}" dt="2021-08-29T14:35:50.337" v="1492" actId="1038"/>
          <ac:spMkLst>
            <pc:docMk/>
            <pc:sldMk cId="683972794" sldId="428"/>
            <ac:spMk id="32" creationId="{C1BB9464-5AF7-410C-B27E-FA6651FEF3EA}"/>
          </ac:spMkLst>
        </pc:spChg>
        <pc:picChg chg="mod">
          <ac:chgData name="Syphax Ait oubelli" userId="ecf726b1934da71b" providerId="LiveId" clId="{6A633F21-98A5-46F1-AF5C-7D6517485588}" dt="2021-08-29T14:35:50.337" v="1492" actId="1038"/>
          <ac:picMkLst>
            <pc:docMk/>
            <pc:sldMk cId="683972794" sldId="428"/>
            <ac:picMk id="66" creationId="{6B707F77-4155-40A2-BF67-AE40F4D21A81}"/>
          </ac:picMkLst>
        </pc:picChg>
      </pc:sldChg>
      <pc:sldChg chg="modSp add mod modTransition">
        <pc:chgData name="Syphax Ait oubelli" userId="ecf726b1934da71b" providerId="LiveId" clId="{6A633F21-98A5-46F1-AF5C-7D6517485588}" dt="2021-08-29T14:40:53.116" v="1585"/>
        <pc:sldMkLst>
          <pc:docMk/>
          <pc:sldMk cId="1720513002" sldId="429"/>
        </pc:sldMkLst>
        <pc:spChg chg="mod">
          <ac:chgData name="Syphax Ait oubelli" userId="ecf726b1934da71b" providerId="LiveId" clId="{6A633F21-98A5-46F1-AF5C-7D6517485588}" dt="2021-08-29T14:39:42.770" v="1573" actId="207"/>
          <ac:spMkLst>
            <pc:docMk/>
            <pc:sldMk cId="1720513002" sldId="429"/>
            <ac:spMk id="7" creationId="{9F8611D2-41B3-4BD5-83AF-8D3B21102F24}"/>
          </ac:spMkLst>
        </pc:spChg>
        <pc:spChg chg="mod">
          <ac:chgData name="Syphax Ait oubelli" userId="ecf726b1934da71b" providerId="LiveId" clId="{6A633F21-98A5-46F1-AF5C-7D6517485588}" dt="2021-08-29T14:39:42.770" v="1573" actId="207"/>
          <ac:spMkLst>
            <pc:docMk/>
            <pc:sldMk cId="1720513002" sldId="429"/>
            <ac:spMk id="8" creationId="{1C1B91E0-7CE9-436F-86D7-15A06ACF8C3D}"/>
          </ac:spMkLst>
        </pc:spChg>
        <pc:spChg chg="mod">
          <ac:chgData name="Syphax Ait oubelli" userId="ecf726b1934da71b" providerId="LiveId" clId="{6A633F21-98A5-46F1-AF5C-7D6517485588}" dt="2021-08-29T14:39:42.770" v="1573" actId="207"/>
          <ac:spMkLst>
            <pc:docMk/>
            <pc:sldMk cId="1720513002" sldId="429"/>
            <ac:spMk id="10" creationId="{0CBFE27B-7682-475A-85A9-82FC8BA2034A}"/>
          </ac:spMkLst>
        </pc:spChg>
        <pc:spChg chg="mod">
          <ac:chgData name="Syphax Ait oubelli" userId="ecf726b1934da71b" providerId="LiveId" clId="{6A633F21-98A5-46F1-AF5C-7D6517485588}" dt="2021-08-29T14:37:54.497" v="1532" actId="207"/>
          <ac:spMkLst>
            <pc:docMk/>
            <pc:sldMk cId="1720513002" sldId="429"/>
            <ac:spMk id="12" creationId="{2C526D84-5C38-43A1-879D-E39EFC416138}"/>
          </ac:spMkLst>
        </pc:spChg>
      </pc:sldChg>
      <pc:sldChg chg="modSp add mod modTransition">
        <pc:chgData name="Syphax Ait oubelli" userId="ecf726b1934da71b" providerId="LiveId" clId="{6A633F21-98A5-46F1-AF5C-7D6517485588}" dt="2021-08-29T14:40:53.116" v="1585"/>
        <pc:sldMkLst>
          <pc:docMk/>
          <pc:sldMk cId="370873950" sldId="430"/>
        </pc:sldMkLst>
        <pc:spChg chg="mod">
          <ac:chgData name="Syphax Ait oubelli" userId="ecf726b1934da71b" providerId="LiveId" clId="{6A633F21-98A5-46F1-AF5C-7D6517485588}" dt="2021-08-29T14:39:46.945" v="1575" actId="207"/>
          <ac:spMkLst>
            <pc:docMk/>
            <pc:sldMk cId="370873950" sldId="430"/>
            <ac:spMk id="5" creationId="{280285EE-9381-43C2-BC7C-39D3F37F97C4}"/>
          </ac:spMkLst>
        </pc:spChg>
        <pc:spChg chg="mod">
          <ac:chgData name="Syphax Ait oubelli" userId="ecf726b1934da71b" providerId="LiveId" clId="{6A633F21-98A5-46F1-AF5C-7D6517485588}" dt="2021-08-29T14:39:46.945" v="1575" actId="207"/>
          <ac:spMkLst>
            <pc:docMk/>
            <pc:sldMk cId="370873950" sldId="430"/>
            <ac:spMk id="8" creationId="{1C1B91E0-7CE9-436F-86D7-15A06ACF8C3D}"/>
          </ac:spMkLst>
        </pc:spChg>
        <pc:spChg chg="mod">
          <ac:chgData name="Syphax Ait oubelli" userId="ecf726b1934da71b" providerId="LiveId" clId="{6A633F21-98A5-46F1-AF5C-7D6517485588}" dt="2021-08-29T14:39:46.945" v="1575" actId="207"/>
          <ac:spMkLst>
            <pc:docMk/>
            <pc:sldMk cId="370873950" sldId="430"/>
            <ac:spMk id="9" creationId="{0EEDA22B-36B2-4C9D-87D7-1F583DBD98E6}"/>
          </ac:spMkLst>
        </pc:spChg>
        <pc:spChg chg="mod">
          <ac:chgData name="Syphax Ait oubelli" userId="ecf726b1934da71b" providerId="LiveId" clId="{6A633F21-98A5-46F1-AF5C-7D6517485588}" dt="2021-08-29T14:39:46.945" v="1575" actId="207"/>
          <ac:spMkLst>
            <pc:docMk/>
            <pc:sldMk cId="370873950" sldId="430"/>
            <ac:spMk id="11" creationId="{01BA48BF-D06F-44ED-8D6B-30FB170710CF}"/>
          </ac:spMkLst>
        </pc:spChg>
        <pc:spChg chg="mod">
          <ac:chgData name="Syphax Ait oubelli" userId="ecf726b1934da71b" providerId="LiveId" clId="{6A633F21-98A5-46F1-AF5C-7D6517485588}" dt="2021-08-29T14:37:51.128" v="1530" actId="207"/>
          <ac:spMkLst>
            <pc:docMk/>
            <pc:sldMk cId="370873950" sldId="430"/>
            <ac:spMk id="13" creationId="{E0CCD874-9E22-4052-A450-A49A488D8A7B}"/>
          </ac:spMkLst>
        </pc:spChg>
        <pc:spChg chg="mod">
          <ac:chgData name="Syphax Ait oubelli" userId="ecf726b1934da71b" providerId="LiveId" clId="{6A633F21-98A5-46F1-AF5C-7D6517485588}" dt="2021-08-29T14:36:05.154" v="1497" actId="1037"/>
          <ac:spMkLst>
            <pc:docMk/>
            <pc:sldMk cId="370873950" sldId="430"/>
            <ac:spMk id="29" creationId="{173C7E0D-6D21-4810-B47E-B3F82C9FABE0}"/>
          </ac:spMkLst>
        </pc:spChg>
        <pc:spChg chg="mod">
          <ac:chgData name="Syphax Ait oubelli" userId="ecf726b1934da71b" providerId="LiveId" clId="{6A633F21-98A5-46F1-AF5C-7D6517485588}" dt="2021-08-29T14:36:05.154" v="1497" actId="1037"/>
          <ac:spMkLst>
            <pc:docMk/>
            <pc:sldMk cId="370873950" sldId="430"/>
            <ac:spMk id="30" creationId="{422B7B23-C16D-4E05-9817-9D15C2AAB8CE}"/>
          </ac:spMkLst>
        </pc:spChg>
        <pc:spChg chg="mod">
          <ac:chgData name="Syphax Ait oubelli" userId="ecf726b1934da71b" providerId="LiveId" clId="{6A633F21-98A5-46F1-AF5C-7D6517485588}" dt="2021-08-29T14:36:05.154" v="1497" actId="1037"/>
          <ac:spMkLst>
            <pc:docMk/>
            <pc:sldMk cId="370873950" sldId="430"/>
            <ac:spMk id="31" creationId="{B58938C2-40E3-410B-9446-646229D8A93B}"/>
          </ac:spMkLst>
        </pc:spChg>
        <pc:spChg chg="mod">
          <ac:chgData name="Syphax Ait oubelli" userId="ecf726b1934da71b" providerId="LiveId" clId="{6A633F21-98A5-46F1-AF5C-7D6517485588}" dt="2021-08-29T14:36:05.154" v="1497" actId="1037"/>
          <ac:spMkLst>
            <pc:docMk/>
            <pc:sldMk cId="370873950" sldId="430"/>
            <ac:spMk id="32" creationId="{C1BB9464-5AF7-410C-B27E-FA6651FEF3EA}"/>
          </ac:spMkLst>
        </pc:spChg>
        <pc:picChg chg="mod">
          <ac:chgData name="Syphax Ait oubelli" userId="ecf726b1934da71b" providerId="LiveId" clId="{6A633F21-98A5-46F1-AF5C-7D6517485588}" dt="2021-08-29T14:36:05.154" v="1497" actId="1037"/>
          <ac:picMkLst>
            <pc:docMk/>
            <pc:sldMk cId="370873950" sldId="430"/>
            <ac:picMk id="66" creationId="{6B707F77-4155-40A2-BF67-AE40F4D21A81}"/>
          </ac:picMkLst>
        </pc:picChg>
      </pc:sldChg>
      <pc:sldChg chg="modSp add mod modTransition">
        <pc:chgData name="Syphax Ait oubelli" userId="ecf726b1934da71b" providerId="LiveId" clId="{6A633F21-98A5-46F1-AF5C-7D6517485588}" dt="2021-08-29T14:40:53.116" v="1585"/>
        <pc:sldMkLst>
          <pc:docMk/>
          <pc:sldMk cId="2393221034" sldId="431"/>
        </pc:sldMkLst>
        <pc:spChg chg="mod">
          <ac:chgData name="Syphax Ait oubelli" userId="ecf726b1934da71b" providerId="LiveId" clId="{6A633F21-98A5-46F1-AF5C-7D6517485588}" dt="2021-08-29T14:39:53.041" v="1577" actId="207"/>
          <ac:spMkLst>
            <pc:docMk/>
            <pc:sldMk cId="2393221034" sldId="431"/>
            <ac:spMk id="5" creationId="{280285EE-9381-43C2-BC7C-39D3F37F97C4}"/>
          </ac:spMkLst>
        </pc:spChg>
        <pc:spChg chg="mod">
          <ac:chgData name="Syphax Ait oubelli" userId="ecf726b1934da71b" providerId="LiveId" clId="{6A633F21-98A5-46F1-AF5C-7D6517485588}" dt="2021-08-29T14:39:53.041" v="1577" actId="207"/>
          <ac:spMkLst>
            <pc:docMk/>
            <pc:sldMk cId="2393221034" sldId="431"/>
            <ac:spMk id="8" creationId="{1C1B91E0-7CE9-436F-86D7-15A06ACF8C3D}"/>
          </ac:spMkLst>
        </pc:spChg>
        <pc:spChg chg="mod">
          <ac:chgData name="Syphax Ait oubelli" userId="ecf726b1934da71b" providerId="LiveId" clId="{6A633F21-98A5-46F1-AF5C-7D6517485588}" dt="2021-08-29T14:39:53.041" v="1577" actId="207"/>
          <ac:spMkLst>
            <pc:docMk/>
            <pc:sldMk cId="2393221034" sldId="431"/>
            <ac:spMk id="9" creationId="{0EEDA22B-36B2-4C9D-87D7-1F583DBD98E6}"/>
          </ac:spMkLst>
        </pc:spChg>
        <pc:spChg chg="mod">
          <ac:chgData name="Syphax Ait oubelli" userId="ecf726b1934da71b" providerId="LiveId" clId="{6A633F21-98A5-46F1-AF5C-7D6517485588}" dt="2021-08-29T14:39:53.041" v="1577" actId="207"/>
          <ac:spMkLst>
            <pc:docMk/>
            <pc:sldMk cId="2393221034" sldId="431"/>
            <ac:spMk id="11" creationId="{01BA48BF-D06F-44ED-8D6B-30FB170710CF}"/>
          </ac:spMkLst>
        </pc:spChg>
        <pc:spChg chg="mod">
          <ac:chgData name="Syphax Ait oubelli" userId="ecf726b1934da71b" providerId="LiveId" clId="{6A633F21-98A5-46F1-AF5C-7D6517485588}" dt="2021-08-29T14:37:49.219" v="1529" actId="207"/>
          <ac:spMkLst>
            <pc:docMk/>
            <pc:sldMk cId="2393221034" sldId="431"/>
            <ac:spMk id="13" creationId="{E0CCD874-9E22-4052-A450-A49A488D8A7B}"/>
          </ac:spMkLst>
        </pc:spChg>
      </pc:sldChg>
      <pc:sldChg chg="modSp add mod modTransition">
        <pc:chgData name="Syphax Ait oubelli" userId="ecf726b1934da71b" providerId="LiveId" clId="{6A633F21-98A5-46F1-AF5C-7D6517485588}" dt="2021-08-29T14:40:53.116" v="1585"/>
        <pc:sldMkLst>
          <pc:docMk/>
          <pc:sldMk cId="3310818522" sldId="432"/>
        </pc:sldMkLst>
        <pc:spChg chg="mod">
          <ac:chgData name="Syphax Ait oubelli" userId="ecf726b1934da71b" providerId="LiveId" clId="{6A633F21-98A5-46F1-AF5C-7D6517485588}" dt="2021-08-29T14:39:57.479" v="1579" actId="207"/>
          <ac:spMkLst>
            <pc:docMk/>
            <pc:sldMk cId="3310818522" sldId="432"/>
            <ac:spMk id="6" creationId="{230BDE98-789C-4E42-A8B9-37EA8ADFCBC7}"/>
          </ac:spMkLst>
        </pc:spChg>
        <pc:spChg chg="mod">
          <ac:chgData name="Syphax Ait oubelli" userId="ecf726b1934da71b" providerId="LiveId" clId="{6A633F21-98A5-46F1-AF5C-7D6517485588}" dt="2021-08-29T14:39:57.479" v="1579" actId="207"/>
          <ac:spMkLst>
            <pc:docMk/>
            <pc:sldMk cId="3310818522" sldId="432"/>
            <ac:spMk id="9" creationId="{0EEDA22B-36B2-4C9D-87D7-1F583DBD98E6}"/>
          </ac:spMkLst>
        </pc:spChg>
        <pc:spChg chg="mod">
          <ac:chgData name="Syphax Ait oubelli" userId="ecf726b1934da71b" providerId="LiveId" clId="{6A633F21-98A5-46F1-AF5C-7D6517485588}" dt="2021-08-29T14:39:57.479" v="1579" actId="207"/>
          <ac:spMkLst>
            <pc:docMk/>
            <pc:sldMk cId="3310818522" sldId="432"/>
            <ac:spMk id="10" creationId="{0CBFE27B-7682-475A-85A9-82FC8BA2034A}"/>
          </ac:spMkLst>
        </pc:spChg>
        <pc:spChg chg="mod">
          <ac:chgData name="Syphax Ait oubelli" userId="ecf726b1934da71b" providerId="LiveId" clId="{6A633F21-98A5-46F1-AF5C-7D6517485588}" dt="2021-08-29T14:39:57.479" v="1579" actId="207"/>
          <ac:spMkLst>
            <pc:docMk/>
            <pc:sldMk cId="3310818522" sldId="432"/>
            <ac:spMk id="12" creationId="{2C526D84-5C38-43A1-879D-E39EFC416138}"/>
          </ac:spMkLst>
        </pc:spChg>
        <pc:spChg chg="mod">
          <ac:chgData name="Syphax Ait oubelli" userId="ecf726b1934da71b" providerId="LiveId" clId="{6A633F21-98A5-46F1-AF5C-7D6517485588}" dt="2021-08-29T14:37:45.760" v="1527" actId="207"/>
          <ac:spMkLst>
            <pc:docMk/>
            <pc:sldMk cId="3310818522" sldId="432"/>
            <ac:spMk id="14" creationId="{A03A0647-7A32-43E4-A4B1-E00515E28E20}"/>
          </ac:spMkLst>
        </pc:spChg>
        <pc:spChg chg="mod">
          <ac:chgData name="Syphax Ait oubelli" userId="ecf726b1934da71b" providerId="LiveId" clId="{6A633F21-98A5-46F1-AF5C-7D6517485588}" dt="2021-08-29T14:36:17.914" v="1504" actId="1038"/>
          <ac:spMkLst>
            <pc:docMk/>
            <pc:sldMk cId="3310818522" sldId="432"/>
            <ac:spMk id="29" creationId="{173C7E0D-6D21-4810-B47E-B3F82C9FABE0}"/>
          </ac:spMkLst>
        </pc:spChg>
        <pc:spChg chg="mod">
          <ac:chgData name="Syphax Ait oubelli" userId="ecf726b1934da71b" providerId="LiveId" clId="{6A633F21-98A5-46F1-AF5C-7D6517485588}" dt="2021-08-29T14:36:17.914" v="1504" actId="1038"/>
          <ac:spMkLst>
            <pc:docMk/>
            <pc:sldMk cId="3310818522" sldId="432"/>
            <ac:spMk id="30" creationId="{422B7B23-C16D-4E05-9817-9D15C2AAB8CE}"/>
          </ac:spMkLst>
        </pc:spChg>
        <pc:spChg chg="mod">
          <ac:chgData name="Syphax Ait oubelli" userId="ecf726b1934da71b" providerId="LiveId" clId="{6A633F21-98A5-46F1-AF5C-7D6517485588}" dt="2021-08-29T14:36:17.914" v="1504" actId="1038"/>
          <ac:spMkLst>
            <pc:docMk/>
            <pc:sldMk cId="3310818522" sldId="432"/>
            <ac:spMk id="31" creationId="{B58938C2-40E3-410B-9446-646229D8A93B}"/>
          </ac:spMkLst>
        </pc:spChg>
        <pc:spChg chg="mod">
          <ac:chgData name="Syphax Ait oubelli" userId="ecf726b1934da71b" providerId="LiveId" clId="{6A633F21-98A5-46F1-AF5C-7D6517485588}" dt="2021-08-29T14:36:17.914" v="1504" actId="1038"/>
          <ac:spMkLst>
            <pc:docMk/>
            <pc:sldMk cId="3310818522" sldId="432"/>
            <ac:spMk id="32" creationId="{C1BB9464-5AF7-410C-B27E-FA6651FEF3EA}"/>
          </ac:spMkLst>
        </pc:spChg>
        <pc:picChg chg="mod">
          <ac:chgData name="Syphax Ait oubelli" userId="ecf726b1934da71b" providerId="LiveId" clId="{6A633F21-98A5-46F1-AF5C-7D6517485588}" dt="2021-08-29T14:36:17.914" v="1504" actId="1038"/>
          <ac:picMkLst>
            <pc:docMk/>
            <pc:sldMk cId="3310818522" sldId="432"/>
            <ac:picMk id="66" creationId="{6B707F77-4155-40A2-BF67-AE40F4D21A81}"/>
          </ac:picMkLst>
        </pc:picChg>
      </pc:sldChg>
      <pc:sldChg chg="modSp add mod modTransition">
        <pc:chgData name="Syphax Ait oubelli" userId="ecf726b1934da71b" providerId="LiveId" clId="{6A633F21-98A5-46F1-AF5C-7D6517485588}" dt="2021-08-29T14:40:53.116" v="1585"/>
        <pc:sldMkLst>
          <pc:docMk/>
          <pc:sldMk cId="755072810" sldId="433"/>
        </pc:sldMkLst>
        <pc:spChg chg="mod">
          <ac:chgData name="Syphax Ait oubelli" userId="ecf726b1934da71b" providerId="LiveId" clId="{6A633F21-98A5-46F1-AF5C-7D6517485588}" dt="2021-08-29T14:40:03.299" v="1581" actId="207"/>
          <ac:spMkLst>
            <pc:docMk/>
            <pc:sldMk cId="755072810" sldId="433"/>
            <ac:spMk id="6" creationId="{230BDE98-789C-4E42-A8B9-37EA8ADFCBC7}"/>
          </ac:spMkLst>
        </pc:spChg>
        <pc:spChg chg="mod">
          <ac:chgData name="Syphax Ait oubelli" userId="ecf726b1934da71b" providerId="LiveId" clId="{6A633F21-98A5-46F1-AF5C-7D6517485588}" dt="2021-08-29T14:40:03.299" v="1581" actId="207"/>
          <ac:spMkLst>
            <pc:docMk/>
            <pc:sldMk cId="755072810" sldId="433"/>
            <ac:spMk id="9" creationId="{0EEDA22B-36B2-4C9D-87D7-1F583DBD98E6}"/>
          </ac:spMkLst>
        </pc:spChg>
        <pc:spChg chg="mod">
          <ac:chgData name="Syphax Ait oubelli" userId="ecf726b1934da71b" providerId="LiveId" clId="{6A633F21-98A5-46F1-AF5C-7D6517485588}" dt="2021-08-29T14:40:03.299" v="1581" actId="207"/>
          <ac:spMkLst>
            <pc:docMk/>
            <pc:sldMk cId="755072810" sldId="433"/>
            <ac:spMk id="10" creationId="{0CBFE27B-7682-475A-85A9-82FC8BA2034A}"/>
          </ac:spMkLst>
        </pc:spChg>
        <pc:spChg chg="mod">
          <ac:chgData name="Syphax Ait oubelli" userId="ecf726b1934da71b" providerId="LiveId" clId="{6A633F21-98A5-46F1-AF5C-7D6517485588}" dt="2021-08-29T14:40:03.299" v="1581" actId="207"/>
          <ac:spMkLst>
            <pc:docMk/>
            <pc:sldMk cId="755072810" sldId="433"/>
            <ac:spMk id="12" creationId="{2C526D84-5C38-43A1-879D-E39EFC416138}"/>
          </ac:spMkLst>
        </pc:spChg>
        <pc:spChg chg="mod">
          <ac:chgData name="Syphax Ait oubelli" userId="ecf726b1934da71b" providerId="LiveId" clId="{6A633F21-98A5-46F1-AF5C-7D6517485588}" dt="2021-08-29T14:37:43.877" v="1526" actId="207"/>
          <ac:spMkLst>
            <pc:docMk/>
            <pc:sldMk cId="755072810" sldId="433"/>
            <ac:spMk id="14" creationId="{A03A0647-7A32-43E4-A4B1-E00515E28E20}"/>
          </ac:spMkLst>
        </pc:spChg>
      </pc:sldChg>
      <pc:sldChg chg="modSp add mod modTransition">
        <pc:chgData name="Syphax Ait oubelli" userId="ecf726b1934da71b" providerId="LiveId" clId="{6A633F21-98A5-46F1-AF5C-7D6517485588}" dt="2021-08-29T14:40:53.116" v="1585"/>
        <pc:sldMkLst>
          <pc:docMk/>
          <pc:sldMk cId="1767237477" sldId="434"/>
        </pc:sldMkLst>
        <pc:spChg chg="mod">
          <ac:chgData name="Syphax Ait oubelli" userId="ecf726b1934da71b" providerId="LiveId" clId="{6A633F21-98A5-46F1-AF5C-7D6517485588}" dt="2021-08-29T14:37:39.638" v="1523" actId="207"/>
          <ac:spMkLst>
            <pc:docMk/>
            <pc:sldMk cId="1767237477" sldId="434"/>
            <ac:spMk id="7" creationId="{9F8611D2-41B3-4BD5-83AF-8D3B21102F24}"/>
          </ac:spMkLst>
        </pc:spChg>
        <pc:spChg chg="mod">
          <ac:chgData name="Syphax Ait oubelli" userId="ecf726b1934da71b" providerId="LiveId" clId="{6A633F21-98A5-46F1-AF5C-7D6517485588}" dt="2021-08-29T14:37:39.638" v="1523" actId="207"/>
          <ac:spMkLst>
            <pc:docMk/>
            <pc:sldMk cId="1767237477" sldId="434"/>
            <ac:spMk id="10" creationId="{0CBFE27B-7682-475A-85A9-82FC8BA2034A}"/>
          </ac:spMkLst>
        </pc:spChg>
        <pc:spChg chg="mod">
          <ac:chgData name="Syphax Ait oubelli" userId="ecf726b1934da71b" providerId="LiveId" clId="{6A633F21-98A5-46F1-AF5C-7D6517485588}" dt="2021-08-29T14:37:39.638" v="1523" actId="207"/>
          <ac:spMkLst>
            <pc:docMk/>
            <pc:sldMk cId="1767237477" sldId="434"/>
            <ac:spMk id="11" creationId="{01BA48BF-D06F-44ED-8D6B-30FB170710CF}"/>
          </ac:spMkLst>
        </pc:spChg>
        <pc:spChg chg="mod">
          <ac:chgData name="Syphax Ait oubelli" userId="ecf726b1934da71b" providerId="LiveId" clId="{6A633F21-98A5-46F1-AF5C-7D6517485588}" dt="2021-08-29T14:37:39.638" v="1523" actId="207"/>
          <ac:spMkLst>
            <pc:docMk/>
            <pc:sldMk cId="1767237477" sldId="434"/>
            <ac:spMk id="13" creationId="{E0CCD874-9E22-4052-A450-A49A488D8A7B}"/>
          </ac:spMkLst>
        </pc:spChg>
        <pc:spChg chg="mod">
          <ac:chgData name="Syphax Ait oubelli" userId="ecf726b1934da71b" providerId="LiveId" clId="{6A633F21-98A5-46F1-AF5C-7D6517485588}" dt="2021-08-29T14:37:34.079" v="1521" actId="207"/>
          <ac:spMkLst>
            <pc:docMk/>
            <pc:sldMk cId="1767237477" sldId="434"/>
            <ac:spMk id="15" creationId="{DC79BCD2-B7F5-4E0F-99D3-731835EFFE81}"/>
          </ac:spMkLst>
        </pc:spChg>
        <pc:spChg chg="mod">
          <ac:chgData name="Syphax Ait oubelli" userId="ecf726b1934da71b" providerId="LiveId" clId="{6A633F21-98A5-46F1-AF5C-7D6517485588}" dt="2021-08-29T14:36:34.856" v="1509" actId="1076"/>
          <ac:spMkLst>
            <pc:docMk/>
            <pc:sldMk cId="1767237477" sldId="434"/>
            <ac:spMk id="29" creationId="{173C7E0D-6D21-4810-B47E-B3F82C9FABE0}"/>
          </ac:spMkLst>
        </pc:spChg>
        <pc:spChg chg="mod">
          <ac:chgData name="Syphax Ait oubelli" userId="ecf726b1934da71b" providerId="LiveId" clId="{6A633F21-98A5-46F1-AF5C-7D6517485588}" dt="2021-08-29T14:36:34.856" v="1509" actId="1076"/>
          <ac:spMkLst>
            <pc:docMk/>
            <pc:sldMk cId="1767237477" sldId="434"/>
            <ac:spMk id="30" creationId="{422B7B23-C16D-4E05-9817-9D15C2AAB8CE}"/>
          </ac:spMkLst>
        </pc:spChg>
        <pc:spChg chg="mod">
          <ac:chgData name="Syphax Ait oubelli" userId="ecf726b1934da71b" providerId="LiveId" clId="{6A633F21-98A5-46F1-AF5C-7D6517485588}" dt="2021-08-29T14:36:34.856" v="1509" actId="1076"/>
          <ac:spMkLst>
            <pc:docMk/>
            <pc:sldMk cId="1767237477" sldId="434"/>
            <ac:spMk id="31" creationId="{B58938C2-40E3-410B-9446-646229D8A93B}"/>
          </ac:spMkLst>
        </pc:spChg>
        <pc:spChg chg="mod">
          <ac:chgData name="Syphax Ait oubelli" userId="ecf726b1934da71b" providerId="LiveId" clId="{6A633F21-98A5-46F1-AF5C-7D6517485588}" dt="2021-08-29T14:36:34.856" v="1509" actId="1076"/>
          <ac:spMkLst>
            <pc:docMk/>
            <pc:sldMk cId="1767237477" sldId="434"/>
            <ac:spMk id="32" creationId="{C1BB9464-5AF7-410C-B27E-FA6651FEF3EA}"/>
          </ac:spMkLst>
        </pc:spChg>
        <pc:picChg chg="mod">
          <ac:chgData name="Syphax Ait oubelli" userId="ecf726b1934da71b" providerId="LiveId" clId="{6A633F21-98A5-46F1-AF5C-7D6517485588}" dt="2021-08-29T14:36:34.856" v="1509" actId="1076"/>
          <ac:picMkLst>
            <pc:docMk/>
            <pc:sldMk cId="1767237477" sldId="434"/>
            <ac:picMk id="66" creationId="{6B707F77-4155-40A2-BF67-AE40F4D21A81}"/>
          </ac:picMkLst>
        </pc:picChg>
      </pc:sldChg>
      <pc:sldChg chg="modSp add mod modTransition">
        <pc:chgData name="Syphax Ait oubelli" userId="ecf726b1934da71b" providerId="LiveId" clId="{6A633F21-98A5-46F1-AF5C-7D6517485588}" dt="2021-08-29T14:40:53.116" v="1585"/>
        <pc:sldMkLst>
          <pc:docMk/>
          <pc:sldMk cId="2867637553" sldId="435"/>
        </pc:sldMkLst>
        <pc:spChg chg="mod">
          <ac:chgData name="Syphax Ait oubelli" userId="ecf726b1934da71b" providerId="LiveId" clId="{6A633F21-98A5-46F1-AF5C-7D6517485588}" dt="2021-08-29T14:37:29.442" v="1520" actId="207"/>
          <ac:spMkLst>
            <pc:docMk/>
            <pc:sldMk cId="2867637553" sldId="435"/>
            <ac:spMk id="7" creationId="{9F8611D2-41B3-4BD5-83AF-8D3B21102F24}"/>
          </ac:spMkLst>
        </pc:spChg>
        <pc:spChg chg="mod">
          <ac:chgData name="Syphax Ait oubelli" userId="ecf726b1934da71b" providerId="LiveId" clId="{6A633F21-98A5-46F1-AF5C-7D6517485588}" dt="2021-08-29T14:37:29.442" v="1520" actId="207"/>
          <ac:spMkLst>
            <pc:docMk/>
            <pc:sldMk cId="2867637553" sldId="435"/>
            <ac:spMk id="10" creationId="{0CBFE27B-7682-475A-85A9-82FC8BA2034A}"/>
          </ac:spMkLst>
        </pc:spChg>
        <pc:spChg chg="mod">
          <ac:chgData name="Syphax Ait oubelli" userId="ecf726b1934da71b" providerId="LiveId" clId="{6A633F21-98A5-46F1-AF5C-7D6517485588}" dt="2021-08-29T14:37:29.442" v="1520" actId="207"/>
          <ac:spMkLst>
            <pc:docMk/>
            <pc:sldMk cId="2867637553" sldId="435"/>
            <ac:spMk id="11" creationId="{01BA48BF-D06F-44ED-8D6B-30FB170710CF}"/>
          </ac:spMkLst>
        </pc:spChg>
        <pc:spChg chg="mod">
          <ac:chgData name="Syphax Ait oubelli" userId="ecf726b1934da71b" providerId="LiveId" clId="{6A633F21-98A5-46F1-AF5C-7D6517485588}" dt="2021-08-29T14:37:29.442" v="1520" actId="207"/>
          <ac:spMkLst>
            <pc:docMk/>
            <pc:sldMk cId="2867637553" sldId="435"/>
            <ac:spMk id="13" creationId="{E0CCD874-9E22-4052-A450-A49A488D8A7B}"/>
          </ac:spMkLst>
        </pc:spChg>
        <pc:spChg chg="mod">
          <ac:chgData name="Syphax Ait oubelli" userId="ecf726b1934da71b" providerId="LiveId" clId="{6A633F21-98A5-46F1-AF5C-7D6517485588}" dt="2021-08-29T14:37:23.337" v="1518" actId="207"/>
          <ac:spMkLst>
            <pc:docMk/>
            <pc:sldMk cId="2867637553" sldId="435"/>
            <ac:spMk id="15" creationId="{DC79BCD2-B7F5-4E0F-99D3-731835EFFE81}"/>
          </ac:spMkLst>
        </pc:spChg>
      </pc:sldChg>
      <pc:sldChg chg="delSp modSp add mod">
        <pc:chgData name="Syphax Ait oubelli" userId="ecf726b1934da71b" providerId="LiveId" clId="{6A633F21-98A5-46F1-AF5C-7D6517485588}" dt="2021-08-29T14:36:47.673" v="1516" actId="207"/>
        <pc:sldMkLst>
          <pc:docMk/>
          <pc:sldMk cId="51586877" sldId="436"/>
        </pc:sldMkLst>
        <pc:spChg chg="mod">
          <ac:chgData name="Syphax Ait oubelli" userId="ecf726b1934da71b" providerId="LiveId" clId="{6A633F21-98A5-46F1-AF5C-7D6517485588}" dt="2021-08-29T14:36:47.673" v="1516" actId="207"/>
          <ac:spMkLst>
            <pc:docMk/>
            <pc:sldMk cId="51586877" sldId="436"/>
            <ac:spMk id="15" creationId="{DC79BCD2-B7F5-4E0F-99D3-731835EFFE81}"/>
          </ac:spMkLst>
        </pc:spChg>
        <pc:spChg chg="del">
          <ac:chgData name="Syphax Ait oubelli" userId="ecf726b1934da71b" providerId="LiveId" clId="{6A633F21-98A5-46F1-AF5C-7D6517485588}" dt="2021-08-29T14:36:42.681" v="1514" actId="478"/>
          <ac:spMkLst>
            <pc:docMk/>
            <pc:sldMk cId="51586877" sldId="436"/>
            <ac:spMk id="29" creationId="{173C7E0D-6D21-4810-B47E-B3F82C9FABE0}"/>
          </ac:spMkLst>
        </pc:spChg>
        <pc:spChg chg="del">
          <ac:chgData name="Syphax Ait oubelli" userId="ecf726b1934da71b" providerId="LiveId" clId="{6A633F21-98A5-46F1-AF5C-7D6517485588}" dt="2021-08-29T14:36:42.681" v="1514" actId="478"/>
          <ac:spMkLst>
            <pc:docMk/>
            <pc:sldMk cId="51586877" sldId="436"/>
            <ac:spMk id="30" creationId="{422B7B23-C16D-4E05-9817-9D15C2AAB8CE}"/>
          </ac:spMkLst>
        </pc:spChg>
        <pc:spChg chg="del">
          <ac:chgData name="Syphax Ait oubelli" userId="ecf726b1934da71b" providerId="LiveId" clId="{6A633F21-98A5-46F1-AF5C-7D6517485588}" dt="2021-08-29T14:36:42.681" v="1514" actId="478"/>
          <ac:spMkLst>
            <pc:docMk/>
            <pc:sldMk cId="51586877" sldId="436"/>
            <ac:spMk id="31" creationId="{B58938C2-40E3-410B-9446-646229D8A93B}"/>
          </ac:spMkLst>
        </pc:spChg>
        <pc:spChg chg="del">
          <ac:chgData name="Syphax Ait oubelli" userId="ecf726b1934da71b" providerId="LiveId" clId="{6A633F21-98A5-46F1-AF5C-7D6517485588}" dt="2021-08-29T14:36:42.681" v="1514" actId="478"/>
          <ac:spMkLst>
            <pc:docMk/>
            <pc:sldMk cId="51586877" sldId="436"/>
            <ac:spMk id="32" creationId="{C1BB9464-5AF7-410C-B27E-FA6651FEF3EA}"/>
          </ac:spMkLst>
        </pc:spChg>
        <pc:picChg chg="del">
          <ac:chgData name="Syphax Ait oubelli" userId="ecf726b1934da71b" providerId="LiveId" clId="{6A633F21-98A5-46F1-AF5C-7D6517485588}" dt="2021-08-29T14:36:42.681" v="1514" actId="478"/>
          <ac:picMkLst>
            <pc:docMk/>
            <pc:sldMk cId="51586877" sldId="436"/>
            <ac:picMk id="66" creationId="{6B707F77-4155-40A2-BF67-AE40F4D21A81}"/>
          </ac:picMkLst>
        </pc:picChg>
      </pc:sldChg>
      <pc:sldChg chg="addSp delSp modSp add mod">
        <pc:chgData name="Syphax Ait oubelli" userId="ecf726b1934da71b" providerId="LiveId" clId="{6A633F21-98A5-46F1-AF5C-7D6517485588}" dt="2021-08-29T14:42:36.505" v="1593" actId="478"/>
        <pc:sldMkLst>
          <pc:docMk/>
          <pc:sldMk cId="2500839100" sldId="437"/>
        </pc:sldMkLst>
        <pc:spChg chg="add del mod">
          <ac:chgData name="Syphax Ait oubelli" userId="ecf726b1934da71b" providerId="LiveId" clId="{6A633F21-98A5-46F1-AF5C-7D6517485588}" dt="2021-08-29T14:42:36.505" v="1593" actId="478"/>
          <ac:spMkLst>
            <pc:docMk/>
            <pc:sldMk cId="2500839100" sldId="437"/>
            <ac:spMk id="3" creationId="{6255B3C1-54AB-4AA5-AD10-2B04C2E23058}"/>
          </ac:spMkLst>
        </pc:spChg>
        <pc:spChg chg="mod">
          <ac:chgData name="Syphax Ait oubelli" userId="ecf726b1934da71b" providerId="LiveId" clId="{6A633F21-98A5-46F1-AF5C-7D6517485588}" dt="2021-08-29T14:42:08.662" v="1590" actId="1076"/>
          <ac:spMkLst>
            <pc:docMk/>
            <pc:sldMk cId="2500839100" sldId="437"/>
            <ac:spMk id="4" creationId="{27D3A6FB-3B42-4C74-B763-CE4A03B32AB8}"/>
          </ac:spMkLst>
        </pc:spChg>
      </pc:sldChg>
      <pc:sldChg chg="addSp delSp modSp add mod">
        <pc:chgData name="Syphax Ait oubelli" userId="ecf726b1934da71b" providerId="LiveId" clId="{6A633F21-98A5-46F1-AF5C-7D6517485588}" dt="2021-08-29T14:44:35.282" v="1668" actId="478"/>
        <pc:sldMkLst>
          <pc:docMk/>
          <pc:sldMk cId="2484638930" sldId="438"/>
        </pc:sldMkLst>
        <pc:spChg chg="add del mod">
          <ac:chgData name="Syphax Ait oubelli" userId="ecf726b1934da71b" providerId="LiveId" clId="{6A633F21-98A5-46F1-AF5C-7D6517485588}" dt="2021-08-29T14:44:35.282" v="1668" actId="478"/>
          <ac:spMkLst>
            <pc:docMk/>
            <pc:sldMk cId="2484638930" sldId="438"/>
            <ac:spMk id="2" creationId="{3665B35D-5741-4D74-97E1-7FE0121589C1}"/>
          </ac:spMkLst>
        </pc:spChg>
        <pc:spChg chg="mod">
          <ac:chgData name="Syphax Ait oubelli" userId="ecf726b1934da71b" providerId="LiveId" clId="{6A633F21-98A5-46F1-AF5C-7D6517485588}" dt="2021-08-29T14:43:01.948" v="1607" actId="404"/>
          <ac:spMkLst>
            <pc:docMk/>
            <pc:sldMk cId="2484638930" sldId="438"/>
            <ac:spMk id="3" creationId="{6255B3C1-54AB-4AA5-AD10-2B04C2E23058}"/>
          </ac:spMkLst>
        </pc:spChg>
        <pc:spChg chg="mod">
          <ac:chgData name="Syphax Ait oubelli" userId="ecf726b1934da71b" providerId="LiveId" clId="{6A633F21-98A5-46F1-AF5C-7D6517485588}" dt="2021-08-29T14:43:14.945" v="1612" actId="167"/>
          <ac:spMkLst>
            <pc:docMk/>
            <pc:sldMk cId="2484638930" sldId="438"/>
            <ac:spMk id="4" creationId="{27D3A6FB-3B42-4C74-B763-CE4A03B32AB8}"/>
          </ac:spMkLst>
        </pc:spChg>
        <pc:spChg chg="add mod">
          <ac:chgData name="Syphax Ait oubelli" userId="ecf726b1934da71b" providerId="LiveId" clId="{6A633F21-98A5-46F1-AF5C-7D6517485588}" dt="2021-08-29T14:42:45.180" v="1598" actId="14100"/>
          <ac:spMkLst>
            <pc:docMk/>
            <pc:sldMk cId="2484638930" sldId="438"/>
            <ac:spMk id="5" creationId="{6ABBF5FC-AB85-4485-A812-97926F1E01F6}"/>
          </ac:spMkLst>
        </pc:spChg>
        <pc:spChg chg="add mod">
          <ac:chgData name="Syphax Ait oubelli" userId="ecf726b1934da71b" providerId="LiveId" clId="{6A633F21-98A5-46F1-AF5C-7D6517485588}" dt="2021-08-29T14:42:53.593" v="1601" actId="571"/>
          <ac:spMkLst>
            <pc:docMk/>
            <pc:sldMk cId="2484638930" sldId="438"/>
            <ac:spMk id="6" creationId="{4763E633-42DB-4BD0-85F3-04A0583A95B3}"/>
          </ac:spMkLst>
        </pc:spChg>
        <pc:spChg chg="add mod ord">
          <ac:chgData name="Syphax Ait oubelli" userId="ecf726b1934da71b" providerId="LiveId" clId="{6A633F21-98A5-46F1-AF5C-7D6517485588}" dt="2021-08-29T14:43:12.990" v="1611" actId="167"/>
          <ac:spMkLst>
            <pc:docMk/>
            <pc:sldMk cId="2484638930" sldId="438"/>
            <ac:spMk id="7" creationId="{CB281D53-2111-4DC2-88E7-73BAA186AF4B}"/>
          </ac:spMkLst>
        </pc:spChg>
        <pc:spChg chg="add del mod">
          <ac:chgData name="Syphax Ait oubelli" userId="ecf726b1934da71b" providerId="LiveId" clId="{6A633F21-98A5-46F1-AF5C-7D6517485588}" dt="2021-08-29T14:43:25.317" v="1618" actId="22"/>
          <ac:spMkLst>
            <pc:docMk/>
            <pc:sldMk cId="2484638930" sldId="438"/>
            <ac:spMk id="9" creationId="{33D2958E-FA68-4C0D-A02F-B9D2FD303718}"/>
          </ac:spMkLst>
        </pc:spChg>
        <pc:spChg chg="add mod">
          <ac:chgData name="Syphax Ait oubelli" userId="ecf726b1934da71b" providerId="LiveId" clId="{6A633F21-98A5-46F1-AF5C-7D6517485588}" dt="2021-08-29T14:43:45.350" v="1648" actId="207"/>
          <ac:spMkLst>
            <pc:docMk/>
            <pc:sldMk cId="2484638930" sldId="438"/>
            <ac:spMk id="10" creationId="{4B93756E-C7AE-4DD6-84A2-9A837F08B920}"/>
          </ac:spMkLst>
        </pc:spChg>
      </pc:sldChg>
      <pc:sldChg chg="delSp modSp add mod">
        <pc:chgData name="Syphax Ait oubelli" userId="ecf726b1934da71b" providerId="LiveId" clId="{6A633F21-98A5-46F1-AF5C-7D6517485588}" dt="2021-08-29T14:44:40.784" v="1669" actId="478"/>
        <pc:sldMkLst>
          <pc:docMk/>
          <pc:sldMk cId="3575949580" sldId="439"/>
        </pc:sldMkLst>
        <pc:spChg chg="del">
          <ac:chgData name="Syphax Ait oubelli" userId="ecf726b1934da71b" providerId="LiveId" clId="{6A633F21-98A5-46F1-AF5C-7D6517485588}" dt="2021-08-29T14:44:40.784" v="1669" actId="478"/>
          <ac:spMkLst>
            <pc:docMk/>
            <pc:sldMk cId="3575949580" sldId="439"/>
            <ac:spMk id="2" creationId="{3665B35D-5741-4D74-97E1-7FE0121589C1}"/>
          </ac:spMkLst>
        </pc:spChg>
        <pc:spChg chg="del">
          <ac:chgData name="Syphax Ait oubelli" userId="ecf726b1934da71b" providerId="LiveId" clId="{6A633F21-98A5-46F1-AF5C-7D6517485588}" dt="2021-08-29T14:43:51.792" v="1650" actId="478"/>
          <ac:spMkLst>
            <pc:docMk/>
            <pc:sldMk cId="3575949580" sldId="439"/>
            <ac:spMk id="3" creationId="{6255B3C1-54AB-4AA5-AD10-2B04C2E23058}"/>
          </ac:spMkLst>
        </pc:spChg>
        <pc:spChg chg="mod">
          <ac:chgData name="Syphax Ait oubelli" userId="ecf726b1934da71b" providerId="LiveId" clId="{6A633F21-98A5-46F1-AF5C-7D6517485588}" dt="2021-08-29T14:44:25.425" v="1667" actId="1036"/>
          <ac:spMkLst>
            <pc:docMk/>
            <pc:sldMk cId="3575949580" sldId="439"/>
            <ac:spMk id="5" creationId="{6ABBF5FC-AB85-4485-A812-97926F1E01F6}"/>
          </ac:spMkLst>
        </pc:spChg>
        <pc:spChg chg="del">
          <ac:chgData name="Syphax Ait oubelli" userId="ecf726b1934da71b" providerId="LiveId" clId="{6A633F21-98A5-46F1-AF5C-7D6517485588}" dt="2021-08-29T14:43:51.792" v="1650" actId="478"/>
          <ac:spMkLst>
            <pc:docMk/>
            <pc:sldMk cId="3575949580" sldId="439"/>
            <ac:spMk id="7" creationId="{CB281D53-2111-4DC2-88E7-73BAA186AF4B}"/>
          </ac:spMkLst>
        </pc:spChg>
        <pc:spChg chg="mod">
          <ac:chgData name="Syphax Ait oubelli" userId="ecf726b1934da71b" providerId="LiveId" clId="{6A633F21-98A5-46F1-AF5C-7D6517485588}" dt="2021-08-29T14:44:13.492" v="1662" actId="20577"/>
          <ac:spMkLst>
            <pc:docMk/>
            <pc:sldMk cId="3575949580" sldId="439"/>
            <ac:spMk id="10" creationId="{4B93756E-C7AE-4DD6-84A2-9A837F08B920}"/>
          </ac:spMkLst>
        </pc:spChg>
      </pc:sldChg>
      <pc:sldChg chg="add">
        <pc:chgData name="Syphax Ait oubelli" userId="ecf726b1934da71b" providerId="LiveId" clId="{6A633F21-98A5-46F1-AF5C-7D6517485588}" dt="2021-08-29T14:45:09.733" v="1670"/>
        <pc:sldMkLst>
          <pc:docMk/>
          <pc:sldMk cId="1070080625" sldId="440"/>
        </pc:sldMkLst>
      </pc:sldChg>
      <pc:sldChg chg="addSp delSp modSp add mod">
        <pc:chgData name="Syphax Ait oubelli" userId="ecf726b1934da71b" providerId="LiveId" clId="{6A633F21-98A5-46F1-AF5C-7D6517485588}" dt="2021-08-29T14:46:10.514" v="1691" actId="948"/>
        <pc:sldMkLst>
          <pc:docMk/>
          <pc:sldMk cId="3062616009" sldId="441"/>
        </pc:sldMkLst>
        <pc:spChg chg="add del">
          <ac:chgData name="Syphax Ait oubelli" userId="ecf726b1934da71b" providerId="LiveId" clId="{6A633F21-98A5-46F1-AF5C-7D6517485588}" dt="2021-08-29T14:45:36.329" v="1674" actId="478"/>
          <ac:spMkLst>
            <pc:docMk/>
            <pc:sldMk cId="3062616009" sldId="441"/>
            <ac:spMk id="5" creationId="{280285EE-9381-43C2-BC7C-39D3F37F97C4}"/>
          </ac:spMkLst>
        </pc:spChg>
        <pc:spChg chg="add del">
          <ac:chgData name="Syphax Ait oubelli" userId="ecf726b1934da71b" providerId="LiveId" clId="{6A633F21-98A5-46F1-AF5C-7D6517485588}" dt="2021-08-29T14:45:36.329" v="1674" actId="478"/>
          <ac:spMkLst>
            <pc:docMk/>
            <pc:sldMk cId="3062616009" sldId="441"/>
            <ac:spMk id="6" creationId="{230BDE98-789C-4E42-A8B9-37EA8ADFCBC7}"/>
          </ac:spMkLst>
        </pc:spChg>
        <pc:spChg chg="add del">
          <ac:chgData name="Syphax Ait oubelli" userId="ecf726b1934da71b" providerId="LiveId" clId="{6A633F21-98A5-46F1-AF5C-7D6517485588}" dt="2021-08-29T14:45:36.329" v="1674" actId="478"/>
          <ac:spMkLst>
            <pc:docMk/>
            <pc:sldMk cId="3062616009" sldId="441"/>
            <ac:spMk id="7" creationId="{9F8611D2-41B3-4BD5-83AF-8D3B21102F24}"/>
          </ac:spMkLst>
        </pc:spChg>
        <pc:spChg chg="add del">
          <ac:chgData name="Syphax Ait oubelli" userId="ecf726b1934da71b" providerId="LiveId" clId="{6A633F21-98A5-46F1-AF5C-7D6517485588}" dt="2021-08-29T14:45:36.329" v="1674" actId="478"/>
          <ac:spMkLst>
            <pc:docMk/>
            <pc:sldMk cId="3062616009" sldId="441"/>
            <ac:spMk id="8" creationId="{1C1B91E0-7CE9-436F-86D7-15A06ACF8C3D}"/>
          </ac:spMkLst>
        </pc:spChg>
        <pc:spChg chg="add del">
          <ac:chgData name="Syphax Ait oubelli" userId="ecf726b1934da71b" providerId="LiveId" clId="{6A633F21-98A5-46F1-AF5C-7D6517485588}" dt="2021-08-29T14:45:36.329" v="1674" actId="478"/>
          <ac:spMkLst>
            <pc:docMk/>
            <pc:sldMk cId="3062616009" sldId="441"/>
            <ac:spMk id="9" creationId="{0EEDA22B-36B2-4C9D-87D7-1F583DBD98E6}"/>
          </ac:spMkLst>
        </pc:spChg>
        <pc:spChg chg="add del">
          <ac:chgData name="Syphax Ait oubelli" userId="ecf726b1934da71b" providerId="LiveId" clId="{6A633F21-98A5-46F1-AF5C-7D6517485588}" dt="2021-08-29T14:45:36.329" v="1674" actId="478"/>
          <ac:spMkLst>
            <pc:docMk/>
            <pc:sldMk cId="3062616009" sldId="441"/>
            <ac:spMk id="10" creationId="{0CBFE27B-7682-475A-85A9-82FC8BA2034A}"/>
          </ac:spMkLst>
        </pc:spChg>
        <pc:spChg chg="add del">
          <ac:chgData name="Syphax Ait oubelli" userId="ecf726b1934da71b" providerId="LiveId" clId="{6A633F21-98A5-46F1-AF5C-7D6517485588}" dt="2021-08-29T14:45:36.329" v="1674" actId="478"/>
          <ac:spMkLst>
            <pc:docMk/>
            <pc:sldMk cId="3062616009" sldId="441"/>
            <ac:spMk id="11" creationId="{01BA48BF-D06F-44ED-8D6B-30FB170710CF}"/>
          </ac:spMkLst>
        </pc:spChg>
        <pc:spChg chg="add del">
          <ac:chgData name="Syphax Ait oubelli" userId="ecf726b1934da71b" providerId="LiveId" clId="{6A633F21-98A5-46F1-AF5C-7D6517485588}" dt="2021-08-29T14:45:36.329" v="1674" actId="478"/>
          <ac:spMkLst>
            <pc:docMk/>
            <pc:sldMk cId="3062616009" sldId="441"/>
            <ac:spMk id="12" creationId="{2C526D84-5C38-43A1-879D-E39EFC416138}"/>
          </ac:spMkLst>
        </pc:spChg>
        <pc:spChg chg="add del">
          <ac:chgData name="Syphax Ait oubelli" userId="ecf726b1934da71b" providerId="LiveId" clId="{6A633F21-98A5-46F1-AF5C-7D6517485588}" dt="2021-08-29T14:45:33.700" v="1673" actId="478"/>
          <ac:spMkLst>
            <pc:docMk/>
            <pc:sldMk cId="3062616009" sldId="441"/>
            <ac:spMk id="13" creationId="{E0CCD874-9E22-4052-A450-A49A488D8A7B}"/>
          </ac:spMkLst>
        </pc:spChg>
        <pc:spChg chg="add del">
          <ac:chgData name="Syphax Ait oubelli" userId="ecf726b1934da71b" providerId="LiveId" clId="{6A633F21-98A5-46F1-AF5C-7D6517485588}" dt="2021-08-29T14:45:36.329" v="1674" actId="478"/>
          <ac:spMkLst>
            <pc:docMk/>
            <pc:sldMk cId="3062616009" sldId="441"/>
            <ac:spMk id="17" creationId="{EE3E6E4A-E597-4739-B45F-893B8C480B5F}"/>
          </ac:spMkLst>
        </pc:spChg>
        <pc:spChg chg="add del">
          <ac:chgData name="Syphax Ait oubelli" userId="ecf726b1934da71b" providerId="LiveId" clId="{6A633F21-98A5-46F1-AF5C-7D6517485588}" dt="2021-08-29T14:45:36.329" v="1674" actId="478"/>
          <ac:spMkLst>
            <pc:docMk/>
            <pc:sldMk cId="3062616009" sldId="441"/>
            <ac:spMk id="18" creationId="{0A4875E5-4E57-4C40-80F6-14A994C50D06}"/>
          </ac:spMkLst>
        </pc:spChg>
        <pc:spChg chg="add del">
          <ac:chgData name="Syphax Ait oubelli" userId="ecf726b1934da71b" providerId="LiveId" clId="{6A633F21-98A5-46F1-AF5C-7D6517485588}" dt="2021-08-29T14:45:36.329" v="1674" actId="478"/>
          <ac:spMkLst>
            <pc:docMk/>
            <pc:sldMk cId="3062616009" sldId="441"/>
            <ac:spMk id="19" creationId="{27D60355-8281-489D-8116-D5EEDF36AEB5}"/>
          </ac:spMkLst>
        </pc:spChg>
        <pc:spChg chg="add del">
          <ac:chgData name="Syphax Ait oubelli" userId="ecf726b1934da71b" providerId="LiveId" clId="{6A633F21-98A5-46F1-AF5C-7D6517485588}" dt="2021-08-29T14:45:36.329" v="1674" actId="478"/>
          <ac:spMkLst>
            <pc:docMk/>
            <pc:sldMk cId="3062616009" sldId="441"/>
            <ac:spMk id="20" creationId="{A2059588-50C2-4E4E-BE93-DEE95251C7A7}"/>
          </ac:spMkLst>
        </pc:spChg>
        <pc:spChg chg="add del">
          <ac:chgData name="Syphax Ait oubelli" userId="ecf726b1934da71b" providerId="LiveId" clId="{6A633F21-98A5-46F1-AF5C-7D6517485588}" dt="2021-08-29T14:45:36.329" v="1674" actId="478"/>
          <ac:spMkLst>
            <pc:docMk/>
            <pc:sldMk cId="3062616009" sldId="441"/>
            <ac:spMk id="21" creationId="{6BA10105-744E-42D1-9577-84F392AD41C6}"/>
          </ac:spMkLst>
        </pc:spChg>
        <pc:spChg chg="add del">
          <ac:chgData name="Syphax Ait oubelli" userId="ecf726b1934da71b" providerId="LiveId" clId="{6A633F21-98A5-46F1-AF5C-7D6517485588}" dt="2021-08-29T14:45:36.329" v="1674" actId="478"/>
          <ac:spMkLst>
            <pc:docMk/>
            <pc:sldMk cId="3062616009" sldId="441"/>
            <ac:spMk id="22" creationId="{ED4928B1-A6B4-4713-9A7D-E286932BF61D}"/>
          </ac:spMkLst>
        </pc:spChg>
        <pc:spChg chg="add del">
          <ac:chgData name="Syphax Ait oubelli" userId="ecf726b1934da71b" providerId="LiveId" clId="{6A633F21-98A5-46F1-AF5C-7D6517485588}" dt="2021-08-29T14:45:36.329" v="1674" actId="478"/>
          <ac:spMkLst>
            <pc:docMk/>
            <pc:sldMk cId="3062616009" sldId="441"/>
            <ac:spMk id="23" creationId="{88CE4E9B-5F36-4987-BA1F-5986861ADC18}"/>
          </ac:spMkLst>
        </pc:spChg>
        <pc:spChg chg="add del">
          <ac:chgData name="Syphax Ait oubelli" userId="ecf726b1934da71b" providerId="LiveId" clId="{6A633F21-98A5-46F1-AF5C-7D6517485588}" dt="2021-08-29T14:45:36.329" v="1674" actId="478"/>
          <ac:spMkLst>
            <pc:docMk/>
            <pc:sldMk cId="3062616009" sldId="441"/>
            <ac:spMk id="24" creationId="{3D7B697D-AD82-4221-B0BE-790E73515122}"/>
          </ac:spMkLst>
        </pc:spChg>
        <pc:spChg chg="add del">
          <ac:chgData name="Syphax Ait oubelli" userId="ecf726b1934da71b" providerId="LiveId" clId="{6A633F21-98A5-46F1-AF5C-7D6517485588}" dt="2021-08-29T14:45:33.700" v="1673" actId="478"/>
          <ac:spMkLst>
            <pc:docMk/>
            <pc:sldMk cId="3062616009" sldId="441"/>
            <ac:spMk id="25" creationId="{F63B00AF-93B3-4D5E-A9A1-47D68853EF01}"/>
          </ac:spMkLst>
        </pc:spChg>
        <pc:spChg chg="add mod">
          <ac:chgData name="Syphax Ait oubelli" userId="ecf726b1934da71b" providerId="LiveId" clId="{6A633F21-98A5-46F1-AF5C-7D6517485588}" dt="2021-08-29T14:46:03.168" v="1687" actId="1076"/>
          <ac:spMkLst>
            <pc:docMk/>
            <pc:sldMk cId="3062616009" sldId="441"/>
            <ac:spMk id="28" creationId="{58AA98D1-8728-4B5C-BD13-F92B16F15FAE}"/>
          </ac:spMkLst>
        </pc:spChg>
        <pc:spChg chg="add mod">
          <ac:chgData name="Syphax Ait oubelli" userId="ecf726b1934da71b" providerId="LiveId" clId="{6A633F21-98A5-46F1-AF5C-7D6517485588}" dt="2021-08-29T14:46:05.978" v="1688" actId="571"/>
          <ac:spMkLst>
            <pc:docMk/>
            <pc:sldMk cId="3062616009" sldId="441"/>
            <ac:spMk id="34" creationId="{34864996-D7D4-498C-ACE6-EE7996320AF0}"/>
          </ac:spMkLst>
        </pc:spChg>
        <pc:spChg chg="add mod">
          <ac:chgData name="Syphax Ait oubelli" userId="ecf726b1934da71b" providerId="LiveId" clId="{6A633F21-98A5-46F1-AF5C-7D6517485588}" dt="2021-08-29T14:46:08.039" v="1689" actId="571"/>
          <ac:spMkLst>
            <pc:docMk/>
            <pc:sldMk cId="3062616009" sldId="441"/>
            <ac:spMk id="35" creationId="{02AA9B03-C3EB-4C00-B9B4-685584F58D6D}"/>
          </ac:spMkLst>
        </pc:spChg>
        <pc:spChg chg="add mod">
          <ac:chgData name="Syphax Ait oubelli" userId="ecf726b1934da71b" providerId="LiveId" clId="{6A633F21-98A5-46F1-AF5C-7D6517485588}" dt="2021-08-29T14:46:10.514" v="1691" actId="948"/>
          <ac:spMkLst>
            <pc:docMk/>
            <pc:sldMk cId="3062616009" sldId="441"/>
            <ac:spMk id="36" creationId="{D83CDAF5-A8AE-43C2-B716-7EA6FB9EF31F}"/>
          </ac:spMkLst>
        </pc:spChg>
      </pc:sldChg>
      <pc:sldChg chg="add">
        <pc:chgData name="Syphax Ait oubelli" userId="ecf726b1934da71b" providerId="LiveId" clId="{6A633F21-98A5-46F1-AF5C-7D6517485588}" dt="2021-08-29T14:46:28.596" v="1692"/>
        <pc:sldMkLst>
          <pc:docMk/>
          <pc:sldMk cId="862331919" sldId="442"/>
        </pc:sldMkLst>
      </pc:sldChg>
    </pc:docChg>
  </pc:docChgLst>
  <pc:docChgLst>
    <pc:chgData name="Syphax Ait oubelli" userId="ecf726b1934da71b" providerId="LiveId" clId="{DBF02EF2-5AE0-440D-B6AD-B5ACDEE03AC8}"/>
    <pc:docChg chg="undo redo custSel addSld delSld modSld sldOrd addSection modSection">
      <pc:chgData name="Syphax Ait oubelli" userId="ecf726b1934da71b" providerId="LiveId" clId="{DBF02EF2-5AE0-440D-B6AD-B5ACDEE03AC8}" dt="2021-08-27T23:48:39.463" v="6157"/>
      <pc:docMkLst>
        <pc:docMk/>
      </pc:docMkLst>
      <pc:sldChg chg="addSp delSp modSp mod">
        <pc:chgData name="Syphax Ait oubelli" userId="ecf726b1934da71b" providerId="LiveId" clId="{DBF02EF2-5AE0-440D-B6AD-B5ACDEE03AC8}" dt="2021-08-10T11:02:45.286" v="499" actId="14100"/>
        <pc:sldMkLst>
          <pc:docMk/>
          <pc:sldMk cId="14798839" sldId="332"/>
        </pc:sldMkLst>
        <pc:spChg chg="add mod">
          <ac:chgData name="Syphax Ait oubelli" userId="ecf726b1934da71b" providerId="LiveId" clId="{DBF02EF2-5AE0-440D-B6AD-B5ACDEE03AC8}" dt="2021-08-08T16:29:58.586" v="50" actId="1076"/>
          <ac:spMkLst>
            <pc:docMk/>
            <pc:sldMk cId="14798839" sldId="332"/>
            <ac:spMk id="2" creationId="{3B058406-6079-4C6C-B29B-FFE8036C3DA8}"/>
          </ac:spMkLst>
        </pc:spChg>
        <pc:spChg chg="add del">
          <ac:chgData name="Syphax Ait oubelli" userId="ecf726b1934da71b" providerId="LiveId" clId="{DBF02EF2-5AE0-440D-B6AD-B5ACDEE03AC8}" dt="2021-08-08T16:42:15.394" v="52"/>
          <ac:spMkLst>
            <pc:docMk/>
            <pc:sldMk cId="14798839" sldId="332"/>
            <ac:spMk id="3" creationId="{D5DB4A3A-C5E9-4AA9-BBA7-93B07DE103FB}"/>
          </ac:spMkLst>
        </pc:spChg>
        <pc:spChg chg="add del mod">
          <ac:chgData name="Syphax Ait oubelli" userId="ecf726b1934da71b" providerId="LiveId" clId="{DBF02EF2-5AE0-440D-B6AD-B5ACDEE03AC8}" dt="2021-08-10T11:02:32.836" v="496"/>
          <ac:spMkLst>
            <pc:docMk/>
            <pc:sldMk cId="14798839" sldId="332"/>
            <ac:spMk id="3" creationId="{FE6DA07D-D09F-4017-B1FC-7E82E2A3B47D}"/>
          </ac:spMkLst>
        </pc:spChg>
        <pc:spChg chg="add del mod">
          <ac:chgData name="Syphax Ait oubelli" userId="ecf726b1934da71b" providerId="LiveId" clId="{DBF02EF2-5AE0-440D-B6AD-B5ACDEE03AC8}" dt="2021-08-10T11:02:32.836" v="496"/>
          <ac:spMkLst>
            <pc:docMk/>
            <pc:sldMk cId="14798839" sldId="332"/>
            <ac:spMk id="4" creationId="{4B85CA22-7883-405D-986A-68C6C3548F5A}"/>
          </ac:spMkLst>
        </pc:spChg>
        <pc:spChg chg="add del mod">
          <ac:chgData name="Syphax Ait oubelli" userId="ecf726b1934da71b" providerId="LiveId" clId="{DBF02EF2-5AE0-440D-B6AD-B5ACDEE03AC8}" dt="2021-08-10T11:02:32.836" v="496"/>
          <ac:spMkLst>
            <pc:docMk/>
            <pc:sldMk cId="14798839" sldId="332"/>
            <ac:spMk id="5" creationId="{E52052C7-51EF-42BE-A51C-68B17643E025}"/>
          </ac:spMkLst>
        </pc:spChg>
        <pc:spChg chg="add del mod">
          <ac:chgData name="Syphax Ait oubelli" userId="ecf726b1934da71b" providerId="LiveId" clId="{DBF02EF2-5AE0-440D-B6AD-B5ACDEE03AC8}" dt="2021-08-10T11:02:32.836" v="496"/>
          <ac:spMkLst>
            <pc:docMk/>
            <pc:sldMk cId="14798839" sldId="332"/>
            <ac:spMk id="6" creationId="{FEE7B910-6F1E-480F-8CE8-213B95E9F34D}"/>
          </ac:spMkLst>
        </pc:spChg>
        <pc:spChg chg="add del mod">
          <ac:chgData name="Syphax Ait oubelli" userId="ecf726b1934da71b" providerId="LiveId" clId="{DBF02EF2-5AE0-440D-B6AD-B5ACDEE03AC8}" dt="2021-08-10T11:02:32.836" v="496"/>
          <ac:spMkLst>
            <pc:docMk/>
            <pc:sldMk cId="14798839" sldId="332"/>
            <ac:spMk id="7" creationId="{D6307C6D-0DEA-4563-BD4A-978303123E06}"/>
          </ac:spMkLst>
        </pc:spChg>
        <pc:spChg chg="add del mod">
          <ac:chgData name="Syphax Ait oubelli" userId="ecf726b1934da71b" providerId="LiveId" clId="{DBF02EF2-5AE0-440D-B6AD-B5ACDEE03AC8}" dt="2021-08-10T11:02:32.836" v="496"/>
          <ac:spMkLst>
            <pc:docMk/>
            <pc:sldMk cId="14798839" sldId="332"/>
            <ac:spMk id="8" creationId="{06B2FA02-918E-438A-9CB6-6360841E8983}"/>
          </ac:spMkLst>
        </pc:spChg>
        <pc:spChg chg="add del mod">
          <ac:chgData name="Syphax Ait oubelli" userId="ecf726b1934da71b" providerId="LiveId" clId="{DBF02EF2-5AE0-440D-B6AD-B5ACDEE03AC8}" dt="2021-08-10T11:02:32.836" v="496"/>
          <ac:spMkLst>
            <pc:docMk/>
            <pc:sldMk cId="14798839" sldId="332"/>
            <ac:spMk id="9" creationId="{E19DB0D8-EABC-4A1C-A120-E71D4EB53C89}"/>
          </ac:spMkLst>
        </pc:spChg>
        <pc:spChg chg="add del mod">
          <ac:chgData name="Syphax Ait oubelli" userId="ecf726b1934da71b" providerId="LiveId" clId="{DBF02EF2-5AE0-440D-B6AD-B5ACDEE03AC8}" dt="2021-08-10T11:02:32.836" v="496"/>
          <ac:spMkLst>
            <pc:docMk/>
            <pc:sldMk cId="14798839" sldId="332"/>
            <ac:spMk id="10" creationId="{5AD9CDF3-43E7-428D-A504-E89A4F810431}"/>
          </ac:spMkLst>
        </pc:spChg>
        <pc:spChg chg="add del mod">
          <ac:chgData name="Syphax Ait oubelli" userId="ecf726b1934da71b" providerId="LiveId" clId="{DBF02EF2-5AE0-440D-B6AD-B5ACDEE03AC8}" dt="2021-08-10T11:02:32.836" v="496"/>
          <ac:spMkLst>
            <pc:docMk/>
            <pc:sldMk cId="14798839" sldId="332"/>
            <ac:spMk id="11" creationId="{A4776550-C79A-4148-BFF1-FA944DD409A0}"/>
          </ac:spMkLst>
        </pc:spChg>
        <pc:spChg chg="add del mod">
          <ac:chgData name="Syphax Ait oubelli" userId="ecf726b1934da71b" providerId="LiveId" clId="{DBF02EF2-5AE0-440D-B6AD-B5ACDEE03AC8}" dt="2021-08-10T11:02:32.836" v="496"/>
          <ac:spMkLst>
            <pc:docMk/>
            <pc:sldMk cId="14798839" sldId="332"/>
            <ac:spMk id="12" creationId="{5DE63F92-DBFC-45C3-84A4-45272525BADF}"/>
          </ac:spMkLst>
        </pc:spChg>
        <pc:spChg chg="add del mod">
          <ac:chgData name="Syphax Ait oubelli" userId="ecf726b1934da71b" providerId="LiveId" clId="{DBF02EF2-5AE0-440D-B6AD-B5ACDEE03AC8}" dt="2021-08-10T11:02:32.836" v="496"/>
          <ac:spMkLst>
            <pc:docMk/>
            <pc:sldMk cId="14798839" sldId="332"/>
            <ac:spMk id="13" creationId="{239D0CBE-D6C1-4CB9-885F-6F33A36BFDBF}"/>
          </ac:spMkLst>
        </pc:spChg>
        <pc:spChg chg="add del mod">
          <ac:chgData name="Syphax Ait oubelli" userId="ecf726b1934da71b" providerId="LiveId" clId="{DBF02EF2-5AE0-440D-B6AD-B5ACDEE03AC8}" dt="2021-08-10T11:02:32.836" v="496"/>
          <ac:spMkLst>
            <pc:docMk/>
            <pc:sldMk cId="14798839" sldId="332"/>
            <ac:spMk id="14" creationId="{78C0DF20-57C3-4F6D-B254-6BDCA27B0E27}"/>
          </ac:spMkLst>
        </pc:spChg>
        <pc:spChg chg="add del mod">
          <ac:chgData name="Syphax Ait oubelli" userId="ecf726b1934da71b" providerId="LiveId" clId="{DBF02EF2-5AE0-440D-B6AD-B5ACDEE03AC8}" dt="2021-08-10T11:02:32.836" v="496"/>
          <ac:spMkLst>
            <pc:docMk/>
            <pc:sldMk cId="14798839" sldId="332"/>
            <ac:spMk id="15" creationId="{3C2AC2D6-4B35-4BD6-ACF9-378CD3C6D70B}"/>
          </ac:spMkLst>
        </pc:spChg>
        <pc:spChg chg="add del mod">
          <ac:chgData name="Syphax Ait oubelli" userId="ecf726b1934da71b" providerId="LiveId" clId="{DBF02EF2-5AE0-440D-B6AD-B5ACDEE03AC8}" dt="2021-08-10T11:02:32.836" v="496"/>
          <ac:spMkLst>
            <pc:docMk/>
            <pc:sldMk cId="14798839" sldId="332"/>
            <ac:spMk id="16" creationId="{2D3E8AFB-DFF7-40FD-AFAD-59E3BD2D99FD}"/>
          </ac:spMkLst>
        </pc:spChg>
        <pc:spChg chg="add del mod">
          <ac:chgData name="Syphax Ait oubelli" userId="ecf726b1934da71b" providerId="LiveId" clId="{DBF02EF2-5AE0-440D-B6AD-B5ACDEE03AC8}" dt="2021-08-10T11:02:32.836" v="496"/>
          <ac:spMkLst>
            <pc:docMk/>
            <pc:sldMk cId="14798839" sldId="332"/>
            <ac:spMk id="17" creationId="{B12302F1-97CE-4273-AC55-133DB685D0F3}"/>
          </ac:spMkLst>
        </pc:spChg>
        <pc:spChg chg="add del mod">
          <ac:chgData name="Syphax Ait oubelli" userId="ecf726b1934da71b" providerId="LiveId" clId="{DBF02EF2-5AE0-440D-B6AD-B5ACDEE03AC8}" dt="2021-08-10T11:02:32.836" v="496"/>
          <ac:spMkLst>
            <pc:docMk/>
            <pc:sldMk cId="14798839" sldId="332"/>
            <ac:spMk id="18" creationId="{B547ED6F-9F4C-44B6-AC93-269416CB6715}"/>
          </ac:spMkLst>
        </pc:spChg>
        <pc:spChg chg="add del mod">
          <ac:chgData name="Syphax Ait oubelli" userId="ecf726b1934da71b" providerId="LiveId" clId="{DBF02EF2-5AE0-440D-B6AD-B5ACDEE03AC8}" dt="2021-08-10T11:02:32.836" v="496"/>
          <ac:spMkLst>
            <pc:docMk/>
            <pc:sldMk cId="14798839" sldId="332"/>
            <ac:spMk id="19" creationId="{043915F2-BB36-480D-8B95-3AC669587A55}"/>
          </ac:spMkLst>
        </pc:spChg>
        <pc:spChg chg="add del mod">
          <ac:chgData name="Syphax Ait oubelli" userId="ecf726b1934da71b" providerId="LiveId" clId="{DBF02EF2-5AE0-440D-B6AD-B5ACDEE03AC8}" dt="2021-08-10T11:02:32.836" v="496"/>
          <ac:spMkLst>
            <pc:docMk/>
            <pc:sldMk cId="14798839" sldId="332"/>
            <ac:spMk id="20" creationId="{B0B69AF2-4FD4-4B23-94D8-F9C5B74D78C9}"/>
          </ac:spMkLst>
        </pc:spChg>
        <pc:spChg chg="add del mod">
          <ac:chgData name="Syphax Ait oubelli" userId="ecf726b1934da71b" providerId="LiveId" clId="{DBF02EF2-5AE0-440D-B6AD-B5ACDEE03AC8}" dt="2021-08-10T11:02:32.836" v="496"/>
          <ac:spMkLst>
            <pc:docMk/>
            <pc:sldMk cId="14798839" sldId="332"/>
            <ac:spMk id="21" creationId="{8FCA2158-A128-4B1C-9948-E00933FBE997}"/>
          </ac:spMkLst>
        </pc:spChg>
        <pc:spChg chg="add del mod">
          <ac:chgData name="Syphax Ait oubelli" userId="ecf726b1934da71b" providerId="LiveId" clId="{DBF02EF2-5AE0-440D-B6AD-B5ACDEE03AC8}" dt="2021-08-10T11:02:32.836" v="496"/>
          <ac:spMkLst>
            <pc:docMk/>
            <pc:sldMk cId="14798839" sldId="332"/>
            <ac:spMk id="22" creationId="{31C1F039-BF05-4F03-927C-6D29AD39BC77}"/>
          </ac:spMkLst>
        </pc:spChg>
        <pc:picChg chg="mod">
          <ac:chgData name="Syphax Ait oubelli" userId="ecf726b1934da71b" providerId="LiveId" clId="{DBF02EF2-5AE0-440D-B6AD-B5ACDEE03AC8}" dt="2021-08-10T11:02:45.286" v="499" actId="14100"/>
          <ac:picMkLst>
            <pc:docMk/>
            <pc:sldMk cId="14798839" sldId="332"/>
            <ac:picMk id="23" creationId="{0B869DDD-4063-4D03-A3EF-535877597E7E}"/>
          </ac:picMkLst>
        </pc:picChg>
        <pc:picChg chg="del">
          <ac:chgData name="Syphax Ait oubelli" userId="ecf726b1934da71b" providerId="LiveId" clId="{DBF02EF2-5AE0-440D-B6AD-B5ACDEE03AC8}" dt="2021-08-08T16:29:21.473" v="1" actId="478"/>
          <ac:picMkLst>
            <pc:docMk/>
            <pc:sldMk cId="14798839" sldId="332"/>
            <ac:picMk id="69" creationId="{71896143-319C-478E-9292-34422F2428D1}"/>
          </ac:picMkLst>
        </pc:picChg>
      </pc:sldChg>
      <pc:sldChg chg="addSp delSp modSp add mod">
        <pc:chgData name="Syphax Ait oubelli" userId="ecf726b1934da71b" providerId="LiveId" clId="{DBF02EF2-5AE0-440D-B6AD-B5ACDEE03AC8}" dt="2021-08-08T16:44:09.511" v="339" actId="165"/>
        <pc:sldMkLst>
          <pc:docMk/>
          <pc:sldMk cId="558747559" sldId="333"/>
        </pc:sldMkLst>
        <pc:spChg chg="del">
          <ac:chgData name="Syphax Ait oubelli" userId="ecf726b1934da71b" providerId="LiveId" clId="{DBF02EF2-5AE0-440D-B6AD-B5ACDEE03AC8}" dt="2021-08-08T16:42:17.643" v="54" actId="478"/>
          <ac:spMkLst>
            <pc:docMk/>
            <pc:sldMk cId="558747559" sldId="333"/>
            <ac:spMk id="2" creationId="{3B058406-6079-4C6C-B29B-FFE8036C3DA8}"/>
          </ac:spMkLst>
        </pc:spChg>
        <pc:spChg chg="add del mod">
          <ac:chgData name="Syphax Ait oubelli" userId="ecf726b1934da71b" providerId="LiveId" clId="{DBF02EF2-5AE0-440D-B6AD-B5ACDEE03AC8}" dt="2021-08-08T16:43:34.089" v="335" actId="478"/>
          <ac:spMkLst>
            <pc:docMk/>
            <pc:sldMk cId="558747559" sldId="333"/>
            <ac:spMk id="3" creationId="{79A39811-94B7-46E5-99A2-0F02EEAB7A75}"/>
          </ac:spMkLst>
        </pc:spChg>
        <pc:spChg chg="add del mod">
          <ac:chgData name="Syphax Ait oubelli" userId="ecf726b1934da71b" providerId="LiveId" clId="{DBF02EF2-5AE0-440D-B6AD-B5ACDEE03AC8}" dt="2021-08-08T16:42:56.852" v="71"/>
          <ac:spMkLst>
            <pc:docMk/>
            <pc:sldMk cId="558747559" sldId="333"/>
            <ac:spMk id="4" creationId="{7989EBEF-31E8-489E-AB38-27B959CFA2BA}"/>
          </ac:spMkLst>
        </pc:spChg>
        <pc:spChg chg="add del mod">
          <ac:chgData name="Syphax Ait oubelli" userId="ecf726b1934da71b" providerId="LiveId" clId="{DBF02EF2-5AE0-440D-B6AD-B5ACDEE03AC8}" dt="2021-08-08T16:42:56.874" v="82"/>
          <ac:spMkLst>
            <pc:docMk/>
            <pc:sldMk cId="558747559" sldId="333"/>
            <ac:spMk id="5" creationId="{7C10A382-347D-47AD-9CED-FD39F1826898}"/>
          </ac:spMkLst>
        </pc:spChg>
        <pc:spChg chg="add del">
          <ac:chgData name="Syphax Ait oubelli" userId="ecf726b1934da71b" providerId="LiveId" clId="{DBF02EF2-5AE0-440D-B6AD-B5ACDEE03AC8}" dt="2021-08-08T16:42:56.874" v="82"/>
          <ac:spMkLst>
            <pc:docMk/>
            <pc:sldMk cId="558747559" sldId="333"/>
            <ac:spMk id="6" creationId="{8C512562-6E8E-4778-8DD3-5AA9EC125F7F}"/>
          </ac:spMkLst>
        </pc:spChg>
        <pc:spChg chg="mod topLvl">
          <ac:chgData name="Syphax Ait oubelli" userId="ecf726b1934da71b" providerId="LiveId" clId="{DBF02EF2-5AE0-440D-B6AD-B5ACDEE03AC8}" dt="2021-08-08T16:44:09.511" v="339" actId="165"/>
          <ac:spMkLst>
            <pc:docMk/>
            <pc:sldMk cId="558747559" sldId="333"/>
            <ac:spMk id="7" creationId="{D59E1FB0-9903-4F5E-B7EC-B11DAB940366}"/>
          </ac:spMkLst>
        </pc:spChg>
        <pc:spChg chg="add del mod">
          <ac:chgData name="Syphax Ait oubelli" userId="ecf726b1934da71b" providerId="LiveId" clId="{DBF02EF2-5AE0-440D-B6AD-B5ACDEE03AC8}" dt="2021-08-08T16:42:56.885" v="93"/>
          <ac:spMkLst>
            <pc:docMk/>
            <pc:sldMk cId="558747559" sldId="333"/>
            <ac:spMk id="8" creationId="{541EBACF-BBF3-456E-8E68-40A5B2C43F4B}"/>
          </ac:spMkLst>
        </pc:spChg>
        <pc:spChg chg="add del">
          <ac:chgData name="Syphax Ait oubelli" userId="ecf726b1934da71b" providerId="LiveId" clId="{DBF02EF2-5AE0-440D-B6AD-B5ACDEE03AC8}" dt="2021-08-08T16:42:56.885" v="93"/>
          <ac:spMkLst>
            <pc:docMk/>
            <pc:sldMk cId="558747559" sldId="333"/>
            <ac:spMk id="9" creationId="{2EDFBA55-9B5A-435F-B2AD-349AF5D98258}"/>
          </ac:spMkLst>
        </pc:spChg>
        <pc:spChg chg="mod topLvl">
          <ac:chgData name="Syphax Ait oubelli" userId="ecf726b1934da71b" providerId="LiveId" clId="{DBF02EF2-5AE0-440D-B6AD-B5ACDEE03AC8}" dt="2021-08-08T16:44:09.511" v="339" actId="165"/>
          <ac:spMkLst>
            <pc:docMk/>
            <pc:sldMk cId="558747559" sldId="333"/>
            <ac:spMk id="10" creationId="{64A1804D-5EE1-45AB-8787-6B8AB96A3DF6}"/>
          </ac:spMkLst>
        </pc:spChg>
        <pc:spChg chg="add del mod">
          <ac:chgData name="Syphax Ait oubelli" userId="ecf726b1934da71b" providerId="LiveId" clId="{DBF02EF2-5AE0-440D-B6AD-B5ACDEE03AC8}" dt="2021-08-08T16:42:56.902" v="104"/>
          <ac:spMkLst>
            <pc:docMk/>
            <pc:sldMk cId="558747559" sldId="333"/>
            <ac:spMk id="11" creationId="{46DA3EB4-74CA-40D3-BA2B-4722B961D51A}"/>
          </ac:spMkLst>
        </pc:spChg>
        <pc:spChg chg="add del">
          <ac:chgData name="Syphax Ait oubelli" userId="ecf726b1934da71b" providerId="LiveId" clId="{DBF02EF2-5AE0-440D-B6AD-B5ACDEE03AC8}" dt="2021-08-08T16:42:56.902" v="104"/>
          <ac:spMkLst>
            <pc:docMk/>
            <pc:sldMk cId="558747559" sldId="333"/>
            <ac:spMk id="12" creationId="{589CBF47-674C-4EF4-9637-B7AAEFD7C9D2}"/>
          </ac:spMkLst>
        </pc:spChg>
        <pc:spChg chg="mod topLvl">
          <ac:chgData name="Syphax Ait oubelli" userId="ecf726b1934da71b" providerId="LiveId" clId="{DBF02EF2-5AE0-440D-B6AD-B5ACDEE03AC8}" dt="2021-08-08T16:44:09.511" v="339" actId="165"/>
          <ac:spMkLst>
            <pc:docMk/>
            <pc:sldMk cId="558747559" sldId="333"/>
            <ac:spMk id="13" creationId="{4D360CD4-01F2-4912-A370-7F474CDD0DAB}"/>
          </ac:spMkLst>
        </pc:spChg>
        <pc:spChg chg="add del mod">
          <ac:chgData name="Syphax Ait oubelli" userId="ecf726b1934da71b" providerId="LiveId" clId="{DBF02EF2-5AE0-440D-B6AD-B5ACDEE03AC8}" dt="2021-08-08T16:42:56.917" v="115"/>
          <ac:spMkLst>
            <pc:docMk/>
            <pc:sldMk cId="558747559" sldId="333"/>
            <ac:spMk id="14" creationId="{41E64364-F9FA-4063-89B1-380F416A27D8}"/>
          </ac:spMkLst>
        </pc:spChg>
        <pc:spChg chg="add del">
          <ac:chgData name="Syphax Ait oubelli" userId="ecf726b1934da71b" providerId="LiveId" clId="{DBF02EF2-5AE0-440D-B6AD-B5ACDEE03AC8}" dt="2021-08-08T16:42:56.917" v="115"/>
          <ac:spMkLst>
            <pc:docMk/>
            <pc:sldMk cId="558747559" sldId="333"/>
            <ac:spMk id="15" creationId="{39B5AA7C-0692-40F8-BA8F-BC11D0547D08}"/>
          </ac:spMkLst>
        </pc:spChg>
        <pc:spChg chg="mod topLvl">
          <ac:chgData name="Syphax Ait oubelli" userId="ecf726b1934da71b" providerId="LiveId" clId="{DBF02EF2-5AE0-440D-B6AD-B5ACDEE03AC8}" dt="2021-08-08T16:44:09.511" v="339" actId="165"/>
          <ac:spMkLst>
            <pc:docMk/>
            <pc:sldMk cId="558747559" sldId="333"/>
            <ac:spMk id="16" creationId="{73A2B211-1E76-43B8-A842-644031212CA9}"/>
          </ac:spMkLst>
        </pc:spChg>
        <pc:spChg chg="add del mod">
          <ac:chgData name="Syphax Ait oubelli" userId="ecf726b1934da71b" providerId="LiveId" clId="{DBF02EF2-5AE0-440D-B6AD-B5ACDEE03AC8}" dt="2021-08-08T16:42:56.933" v="126"/>
          <ac:spMkLst>
            <pc:docMk/>
            <pc:sldMk cId="558747559" sldId="333"/>
            <ac:spMk id="17" creationId="{E37FB369-AE07-4C68-88D0-A93034D7E3E2}"/>
          </ac:spMkLst>
        </pc:spChg>
        <pc:spChg chg="add del">
          <ac:chgData name="Syphax Ait oubelli" userId="ecf726b1934da71b" providerId="LiveId" clId="{DBF02EF2-5AE0-440D-B6AD-B5ACDEE03AC8}" dt="2021-08-08T16:42:56.933" v="126"/>
          <ac:spMkLst>
            <pc:docMk/>
            <pc:sldMk cId="558747559" sldId="333"/>
            <ac:spMk id="18" creationId="{B4CB2BF2-AB5B-418A-8C19-BD54755ED4F7}"/>
          </ac:spMkLst>
        </pc:spChg>
        <pc:spChg chg="mod topLvl">
          <ac:chgData name="Syphax Ait oubelli" userId="ecf726b1934da71b" providerId="LiveId" clId="{DBF02EF2-5AE0-440D-B6AD-B5ACDEE03AC8}" dt="2021-08-08T16:44:09.511" v="339" actId="165"/>
          <ac:spMkLst>
            <pc:docMk/>
            <pc:sldMk cId="558747559" sldId="333"/>
            <ac:spMk id="19" creationId="{F71A63FB-07F1-4F19-B1A3-EBF27B03FDC2}"/>
          </ac:spMkLst>
        </pc:spChg>
        <pc:spChg chg="add del mod">
          <ac:chgData name="Syphax Ait oubelli" userId="ecf726b1934da71b" providerId="LiveId" clId="{DBF02EF2-5AE0-440D-B6AD-B5ACDEE03AC8}" dt="2021-08-08T16:42:56.948" v="137"/>
          <ac:spMkLst>
            <pc:docMk/>
            <pc:sldMk cId="558747559" sldId="333"/>
            <ac:spMk id="20" creationId="{8F698BFD-2B08-41AD-8F74-865F9516FA5B}"/>
          </ac:spMkLst>
        </pc:spChg>
        <pc:spChg chg="add del">
          <ac:chgData name="Syphax Ait oubelli" userId="ecf726b1934da71b" providerId="LiveId" clId="{DBF02EF2-5AE0-440D-B6AD-B5ACDEE03AC8}" dt="2021-08-08T16:42:56.948" v="137"/>
          <ac:spMkLst>
            <pc:docMk/>
            <pc:sldMk cId="558747559" sldId="333"/>
            <ac:spMk id="21" creationId="{6F012ED1-9D66-4DD5-9139-E02FA4B892BD}"/>
          </ac:spMkLst>
        </pc:spChg>
        <pc:spChg chg="mod topLvl">
          <ac:chgData name="Syphax Ait oubelli" userId="ecf726b1934da71b" providerId="LiveId" clId="{DBF02EF2-5AE0-440D-B6AD-B5ACDEE03AC8}" dt="2021-08-08T16:44:09.511" v="339" actId="165"/>
          <ac:spMkLst>
            <pc:docMk/>
            <pc:sldMk cId="558747559" sldId="333"/>
            <ac:spMk id="22" creationId="{0C3FE7D5-4E79-46C7-8C4C-6552ACA027E3}"/>
          </ac:spMkLst>
        </pc:spChg>
        <pc:spChg chg="add del mod">
          <ac:chgData name="Syphax Ait oubelli" userId="ecf726b1934da71b" providerId="LiveId" clId="{DBF02EF2-5AE0-440D-B6AD-B5ACDEE03AC8}" dt="2021-08-08T16:42:56.964" v="148"/>
          <ac:spMkLst>
            <pc:docMk/>
            <pc:sldMk cId="558747559" sldId="333"/>
            <ac:spMk id="23" creationId="{BBE69681-DDE1-4A83-9DB2-B55366E8D90A}"/>
          </ac:spMkLst>
        </pc:spChg>
        <pc:spChg chg="add del">
          <ac:chgData name="Syphax Ait oubelli" userId="ecf726b1934da71b" providerId="LiveId" clId="{DBF02EF2-5AE0-440D-B6AD-B5ACDEE03AC8}" dt="2021-08-08T16:42:56.964" v="148"/>
          <ac:spMkLst>
            <pc:docMk/>
            <pc:sldMk cId="558747559" sldId="333"/>
            <ac:spMk id="24" creationId="{C58E2190-8A2A-4785-9D96-2B80BC762E75}"/>
          </ac:spMkLst>
        </pc:spChg>
        <pc:spChg chg="mod topLvl">
          <ac:chgData name="Syphax Ait oubelli" userId="ecf726b1934da71b" providerId="LiveId" clId="{DBF02EF2-5AE0-440D-B6AD-B5ACDEE03AC8}" dt="2021-08-08T16:44:09.511" v="339" actId="165"/>
          <ac:spMkLst>
            <pc:docMk/>
            <pc:sldMk cId="558747559" sldId="333"/>
            <ac:spMk id="25" creationId="{06AF10B1-CB4F-4986-B34E-193E0BD469D9}"/>
          </ac:spMkLst>
        </pc:spChg>
        <pc:spChg chg="add del mod">
          <ac:chgData name="Syphax Ait oubelli" userId="ecf726b1934da71b" providerId="LiveId" clId="{DBF02EF2-5AE0-440D-B6AD-B5ACDEE03AC8}" dt="2021-08-08T16:42:56.980" v="159"/>
          <ac:spMkLst>
            <pc:docMk/>
            <pc:sldMk cId="558747559" sldId="333"/>
            <ac:spMk id="26" creationId="{593F7722-1CAB-425E-8DD4-AA252E844F72}"/>
          </ac:spMkLst>
        </pc:spChg>
        <pc:spChg chg="add del">
          <ac:chgData name="Syphax Ait oubelli" userId="ecf726b1934da71b" providerId="LiveId" clId="{DBF02EF2-5AE0-440D-B6AD-B5ACDEE03AC8}" dt="2021-08-08T16:42:56.980" v="159"/>
          <ac:spMkLst>
            <pc:docMk/>
            <pc:sldMk cId="558747559" sldId="333"/>
            <ac:spMk id="27" creationId="{CEDCF454-B5A8-4298-B7F7-F550A176941A}"/>
          </ac:spMkLst>
        </pc:spChg>
        <pc:spChg chg="mod topLvl">
          <ac:chgData name="Syphax Ait oubelli" userId="ecf726b1934da71b" providerId="LiveId" clId="{DBF02EF2-5AE0-440D-B6AD-B5ACDEE03AC8}" dt="2021-08-08T16:44:09.511" v="339" actId="165"/>
          <ac:spMkLst>
            <pc:docMk/>
            <pc:sldMk cId="558747559" sldId="333"/>
            <ac:spMk id="28" creationId="{15F0DA52-9D8D-4642-9762-65BDA6AFE2FA}"/>
          </ac:spMkLst>
        </pc:spChg>
        <pc:spChg chg="add del mod">
          <ac:chgData name="Syphax Ait oubelli" userId="ecf726b1934da71b" providerId="LiveId" clId="{DBF02EF2-5AE0-440D-B6AD-B5ACDEE03AC8}" dt="2021-08-08T16:42:56.994" v="170"/>
          <ac:spMkLst>
            <pc:docMk/>
            <pc:sldMk cId="558747559" sldId="333"/>
            <ac:spMk id="29" creationId="{488044C0-A557-4E13-B9A1-53BEEDA28121}"/>
          </ac:spMkLst>
        </pc:spChg>
        <pc:spChg chg="add del">
          <ac:chgData name="Syphax Ait oubelli" userId="ecf726b1934da71b" providerId="LiveId" clId="{DBF02EF2-5AE0-440D-B6AD-B5ACDEE03AC8}" dt="2021-08-08T16:42:56.994" v="170"/>
          <ac:spMkLst>
            <pc:docMk/>
            <pc:sldMk cId="558747559" sldId="333"/>
            <ac:spMk id="30" creationId="{8E5E825A-6363-49B4-B6C1-1E2DD2FCBA19}"/>
          </ac:spMkLst>
        </pc:spChg>
        <pc:spChg chg="mod topLvl">
          <ac:chgData name="Syphax Ait oubelli" userId="ecf726b1934da71b" providerId="LiveId" clId="{DBF02EF2-5AE0-440D-B6AD-B5ACDEE03AC8}" dt="2021-08-08T16:44:09.511" v="339" actId="165"/>
          <ac:spMkLst>
            <pc:docMk/>
            <pc:sldMk cId="558747559" sldId="333"/>
            <ac:spMk id="31" creationId="{14AFC152-7112-443A-8C7A-2E80FB0E8E5A}"/>
          </ac:spMkLst>
        </pc:spChg>
        <pc:spChg chg="add del mod">
          <ac:chgData name="Syphax Ait oubelli" userId="ecf726b1934da71b" providerId="LiveId" clId="{DBF02EF2-5AE0-440D-B6AD-B5ACDEE03AC8}" dt="2021-08-08T16:42:57.009" v="181"/>
          <ac:spMkLst>
            <pc:docMk/>
            <pc:sldMk cId="558747559" sldId="333"/>
            <ac:spMk id="32" creationId="{5D724610-8257-49A6-9BB8-F6535E1C5A0B}"/>
          </ac:spMkLst>
        </pc:spChg>
        <pc:spChg chg="add del">
          <ac:chgData name="Syphax Ait oubelli" userId="ecf726b1934da71b" providerId="LiveId" clId="{DBF02EF2-5AE0-440D-B6AD-B5ACDEE03AC8}" dt="2021-08-08T16:42:57.009" v="181"/>
          <ac:spMkLst>
            <pc:docMk/>
            <pc:sldMk cId="558747559" sldId="333"/>
            <ac:spMk id="33" creationId="{735D92D5-1174-42F1-BE7A-16346F93114D}"/>
          </ac:spMkLst>
        </pc:spChg>
        <pc:spChg chg="mod topLvl">
          <ac:chgData name="Syphax Ait oubelli" userId="ecf726b1934da71b" providerId="LiveId" clId="{DBF02EF2-5AE0-440D-B6AD-B5ACDEE03AC8}" dt="2021-08-08T16:44:09.511" v="339" actId="165"/>
          <ac:spMkLst>
            <pc:docMk/>
            <pc:sldMk cId="558747559" sldId="333"/>
            <ac:spMk id="34" creationId="{F09FA5DB-C5D5-4113-BDD9-00327492FEB0}"/>
          </ac:spMkLst>
        </pc:spChg>
        <pc:spChg chg="add del mod">
          <ac:chgData name="Syphax Ait oubelli" userId="ecf726b1934da71b" providerId="LiveId" clId="{DBF02EF2-5AE0-440D-B6AD-B5ACDEE03AC8}" dt="2021-08-08T16:42:57.026" v="192"/>
          <ac:spMkLst>
            <pc:docMk/>
            <pc:sldMk cId="558747559" sldId="333"/>
            <ac:spMk id="35" creationId="{91A0E1DD-F0CB-4A3F-A7E1-BAC6A090051C}"/>
          </ac:spMkLst>
        </pc:spChg>
        <pc:spChg chg="add del">
          <ac:chgData name="Syphax Ait oubelli" userId="ecf726b1934da71b" providerId="LiveId" clId="{DBF02EF2-5AE0-440D-B6AD-B5ACDEE03AC8}" dt="2021-08-08T16:42:57.026" v="192"/>
          <ac:spMkLst>
            <pc:docMk/>
            <pc:sldMk cId="558747559" sldId="333"/>
            <ac:spMk id="36" creationId="{D1FB1B83-F5DC-4B8C-AC9F-361A298BFAC2}"/>
          </ac:spMkLst>
        </pc:spChg>
        <pc:spChg chg="mod topLvl">
          <ac:chgData name="Syphax Ait oubelli" userId="ecf726b1934da71b" providerId="LiveId" clId="{DBF02EF2-5AE0-440D-B6AD-B5ACDEE03AC8}" dt="2021-08-08T16:44:09.511" v="339" actId="165"/>
          <ac:spMkLst>
            <pc:docMk/>
            <pc:sldMk cId="558747559" sldId="333"/>
            <ac:spMk id="37" creationId="{C81227BE-41EF-4393-AC13-08A97F741AD1}"/>
          </ac:spMkLst>
        </pc:spChg>
        <pc:spChg chg="add del mod">
          <ac:chgData name="Syphax Ait oubelli" userId="ecf726b1934da71b" providerId="LiveId" clId="{DBF02EF2-5AE0-440D-B6AD-B5ACDEE03AC8}" dt="2021-08-08T16:42:57.041" v="203"/>
          <ac:spMkLst>
            <pc:docMk/>
            <pc:sldMk cId="558747559" sldId="333"/>
            <ac:spMk id="38" creationId="{2C73E2F3-7ACF-4CF4-87DB-4B498364BC6F}"/>
          </ac:spMkLst>
        </pc:spChg>
        <pc:spChg chg="add del">
          <ac:chgData name="Syphax Ait oubelli" userId="ecf726b1934da71b" providerId="LiveId" clId="{DBF02EF2-5AE0-440D-B6AD-B5ACDEE03AC8}" dt="2021-08-08T16:42:57.041" v="203"/>
          <ac:spMkLst>
            <pc:docMk/>
            <pc:sldMk cId="558747559" sldId="333"/>
            <ac:spMk id="39" creationId="{0864C3AC-7F54-4C96-8038-65EF369C5121}"/>
          </ac:spMkLst>
        </pc:spChg>
        <pc:spChg chg="mod topLvl">
          <ac:chgData name="Syphax Ait oubelli" userId="ecf726b1934da71b" providerId="LiveId" clId="{DBF02EF2-5AE0-440D-B6AD-B5ACDEE03AC8}" dt="2021-08-08T16:44:09.511" v="339" actId="165"/>
          <ac:spMkLst>
            <pc:docMk/>
            <pc:sldMk cId="558747559" sldId="333"/>
            <ac:spMk id="40" creationId="{EF95D963-9C20-4B6A-8864-EBC33FF866EE}"/>
          </ac:spMkLst>
        </pc:spChg>
        <pc:spChg chg="add del mod">
          <ac:chgData name="Syphax Ait oubelli" userId="ecf726b1934da71b" providerId="LiveId" clId="{DBF02EF2-5AE0-440D-B6AD-B5ACDEE03AC8}" dt="2021-08-08T16:42:57.056" v="214"/>
          <ac:spMkLst>
            <pc:docMk/>
            <pc:sldMk cId="558747559" sldId="333"/>
            <ac:spMk id="41" creationId="{8BFB0E1A-72E2-46C5-9ECD-A2847410C67B}"/>
          </ac:spMkLst>
        </pc:spChg>
        <pc:spChg chg="add del">
          <ac:chgData name="Syphax Ait oubelli" userId="ecf726b1934da71b" providerId="LiveId" clId="{DBF02EF2-5AE0-440D-B6AD-B5ACDEE03AC8}" dt="2021-08-08T16:42:57.056" v="214"/>
          <ac:spMkLst>
            <pc:docMk/>
            <pc:sldMk cId="558747559" sldId="333"/>
            <ac:spMk id="42" creationId="{FA852E01-C072-4102-8B9F-2EE661A1230E}"/>
          </ac:spMkLst>
        </pc:spChg>
        <pc:spChg chg="mod topLvl">
          <ac:chgData name="Syphax Ait oubelli" userId="ecf726b1934da71b" providerId="LiveId" clId="{DBF02EF2-5AE0-440D-B6AD-B5ACDEE03AC8}" dt="2021-08-08T16:44:09.511" v="339" actId="165"/>
          <ac:spMkLst>
            <pc:docMk/>
            <pc:sldMk cId="558747559" sldId="333"/>
            <ac:spMk id="43" creationId="{A1622D04-8937-4436-8A83-B2DDB09AE7F2}"/>
          </ac:spMkLst>
        </pc:spChg>
        <pc:spChg chg="add del mod">
          <ac:chgData name="Syphax Ait oubelli" userId="ecf726b1934da71b" providerId="LiveId" clId="{DBF02EF2-5AE0-440D-B6AD-B5ACDEE03AC8}" dt="2021-08-08T16:42:57.074" v="225"/>
          <ac:spMkLst>
            <pc:docMk/>
            <pc:sldMk cId="558747559" sldId="333"/>
            <ac:spMk id="44" creationId="{D6BD7132-3995-4847-91FE-E51681086819}"/>
          </ac:spMkLst>
        </pc:spChg>
        <pc:spChg chg="add del">
          <ac:chgData name="Syphax Ait oubelli" userId="ecf726b1934da71b" providerId="LiveId" clId="{DBF02EF2-5AE0-440D-B6AD-B5ACDEE03AC8}" dt="2021-08-08T16:42:57.074" v="225"/>
          <ac:spMkLst>
            <pc:docMk/>
            <pc:sldMk cId="558747559" sldId="333"/>
            <ac:spMk id="45" creationId="{5910FF8B-D29E-47B0-80C5-F0B3643508B1}"/>
          </ac:spMkLst>
        </pc:spChg>
        <pc:spChg chg="mod topLvl">
          <ac:chgData name="Syphax Ait oubelli" userId="ecf726b1934da71b" providerId="LiveId" clId="{DBF02EF2-5AE0-440D-B6AD-B5ACDEE03AC8}" dt="2021-08-08T16:44:09.511" v="339" actId="165"/>
          <ac:spMkLst>
            <pc:docMk/>
            <pc:sldMk cId="558747559" sldId="333"/>
            <ac:spMk id="46" creationId="{1785F098-5F9B-4E15-825A-EB70E4A37FD6}"/>
          </ac:spMkLst>
        </pc:spChg>
        <pc:spChg chg="add del mod">
          <ac:chgData name="Syphax Ait oubelli" userId="ecf726b1934da71b" providerId="LiveId" clId="{DBF02EF2-5AE0-440D-B6AD-B5ACDEE03AC8}" dt="2021-08-08T16:42:57.088" v="236"/>
          <ac:spMkLst>
            <pc:docMk/>
            <pc:sldMk cId="558747559" sldId="333"/>
            <ac:spMk id="47" creationId="{1550311E-F927-4FC4-8609-BBD2D4366FAB}"/>
          </ac:spMkLst>
        </pc:spChg>
        <pc:spChg chg="add del">
          <ac:chgData name="Syphax Ait oubelli" userId="ecf726b1934da71b" providerId="LiveId" clId="{DBF02EF2-5AE0-440D-B6AD-B5ACDEE03AC8}" dt="2021-08-08T16:42:57.088" v="236"/>
          <ac:spMkLst>
            <pc:docMk/>
            <pc:sldMk cId="558747559" sldId="333"/>
            <ac:spMk id="48" creationId="{47BB199E-E42D-4742-A37C-A004FA73E95F}"/>
          </ac:spMkLst>
        </pc:spChg>
        <pc:spChg chg="mod topLvl">
          <ac:chgData name="Syphax Ait oubelli" userId="ecf726b1934da71b" providerId="LiveId" clId="{DBF02EF2-5AE0-440D-B6AD-B5ACDEE03AC8}" dt="2021-08-08T16:44:09.511" v="339" actId="165"/>
          <ac:spMkLst>
            <pc:docMk/>
            <pc:sldMk cId="558747559" sldId="333"/>
            <ac:spMk id="49" creationId="{8354BD48-71B1-47A2-964C-9406051523F7}"/>
          </ac:spMkLst>
        </pc:spChg>
        <pc:spChg chg="add del mod">
          <ac:chgData name="Syphax Ait oubelli" userId="ecf726b1934da71b" providerId="LiveId" clId="{DBF02EF2-5AE0-440D-B6AD-B5ACDEE03AC8}" dt="2021-08-08T16:42:57.102" v="247"/>
          <ac:spMkLst>
            <pc:docMk/>
            <pc:sldMk cId="558747559" sldId="333"/>
            <ac:spMk id="50" creationId="{9E7B9531-8AB7-47CD-8D07-D958E0B06EE3}"/>
          </ac:spMkLst>
        </pc:spChg>
        <pc:spChg chg="add del">
          <ac:chgData name="Syphax Ait oubelli" userId="ecf726b1934da71b" providerId="LiveId" clId="{DBF02EF2-5AE0-440D-B6AD-B5ACDEE03AC8}" dt="2021-08-08T16:42:57.102" v="247"/>
          <ac:spMkLst>
            <pc:docMk/>
            <pc:sldMk cId="558747559" sldId="333"/>
            <ac:spMk id="51" creationId="{DBF84B5A-70DC-462A-9C43-3D889C814D60}"/>
          </ac:spMkLst>
        </pc:spChg>
        <pc:spChg chg="mod topLvl">
          <ac:chgData name="Syphax Ait oubelli" userId="ecf726b1934da71b" providerId="LiveId" clId="{DBF02EF2-5AE0-440D-B6AD-B5ACDEE03AC8}" dt="2021-08-08T16:44:09.511" v="339" actId="165"/>
          <ac:spMkLst>
            <pc:docMk/>
            <pc:sldMk cId="558747559" sldId="333"/>
            <ac:spMk id="52" creationId="{9737E3C9-2649-4B93-B311-C140B3A0E59E}"/>
          </ac:spMkLst>
        </pc:spChg>
        <pc:spChg chg="add del mod">
          <ac:chgData name="Syphax Ait oubelli" userId="ecf726b1934da71b" providerId="LiveId" clId="{DBF02EF2-5AE0-440D-B6AD-B5ACDEE03AC8}" dt="2021-08-08T16:42:57.119" v="258"/>
          <ac:spMkLst>
            <pc:docMk/>
            <pc:sldMk cId="558747559" sldId="333"/>
            <ac:spMk id="53" creationId="{78499BEF-250B-4376-B495-861546E73B6A}"/>
          </ac:spMkLst>
        </pc:spChg>
        <pc:spChg chg="add del">
          <ac:chgData name="Syphax Ait oubelli" userId="ecf726b1934da71b" providerId="LiveId" clId="{DBF02EF2-5AE0-440D-B6AD-B5ACDEE03AC8}" dt="2021-08-08T16:42:57.119" v="258"/>
          <ac:spMkLst>
            <pc:docMk/>
            <pc:sldMk cId="558747559" sldId="333"/>
            <ac:spMk id="54" creationId="{C5A845F6-6B6B-48FD-B2BD-5F62DB73B361}"/>
          </ac:spMkLst>
        </pc:spChg>
        <pc:spChg chg="mod topLvl">
          <ac:chgData name="Syphax Ait oubelli" userId="ecf726b1934da71b" providerId="LiveId" clId="{DBF02EF2-5AE0-440D-B6AD-B5ACDEE03AC8}" dt="2021-08-08T16:44:09.511" v="339" actId="165"/>
          <ac:spMkLst>
            <pc:docMk/>
            <pc:sldMk cId="558747559" sldId="333"/>
            <ac:spMk id="55" creationId="{643D47E5-5F64-41FE-A755-10F5635F91AC}"/>
          </ac:spMkLst>
        </pc:spChg>
        <pc:spChg chg="add del mod">
          <ac:chgData name="Syphax Ait oubelli" userId="ecf726b1934da71b" providerId="LiveId" clId="{DBF02EF2-5AE0-440D-B6AD-B5ACDEE03AC8}" dt="2021-08-08T16:42:57.134" v="269"/>
          <ac:spMkLst>
            <pc:docMk/>
            <pc:sldMk cId="558747559" sldId="333"/>
            <ac:spMk id="56" creationId="{AEFFB2DE-5B46-455C-9C03-AE436F0D0F00}"/>
          </ac:spMkLst>
        </pc:spChg>
        <pc:spChg chg="add del">
          <ac:chgData name="Syphax Ait oubelli" userId="ecf726b1934da71b" providerId="LiveId" clId="{DBF02EF2-5AE0-440D-B6AD-B5ACDEE03AC8}" dt="2021-08-08T16:42:57.134" v="269"/>
          <ac:spMkLst>
            <pc:docMk/>
            <pc:sldMk cId="558747559" sldId="333"/>
            <ac:spMk id="57" creationId="{02B0D221-D853-42FB-9285-02D621DF5784}"/>
          </ac:spMkLst>
        </pc:spChg>
        <pc:spChg chg="mod topLvl">
          <ac:chgData name="Syphax Ait oubelli" userId="ecf726b1934da71b" providerId="LiveId" clId="{DBF02EF2-5AE0-440D-B6AD-B5ACDEE03AC8}" dt="2021-08-08T16:44:09.511" v="339" actId="165"/>
          <ac:spMkLst>
            <pc:docMk/>
            <pc:sldMk cId="558747559" sldId="333"/>
            <ac:spMk id="58" creationId="{8EC3A824-16BD-43D7-A9F7-7315256CBBBD}"/>
          </ac:spMkLst>
        </pc:spChg>
        <pc:spChg chg="add del mod">
          <ac:chgData name="Syphax Ait oubelli" userId="ecf726b1934da71b" providerId="LiveId" clId="{DBF02EF2-5AE0-440D-B6AD-B5ACDEE03AC8}" dt="2021-08-08T16:42:57.150" v="280"/>
          <ac:spMkLst>
            <pc:docMk/>
            <pc:sldMk cId="558747559" sldId="333"/>
            <ac:spMk id="59" creationId="{7B6E17D2-5568-4AE9-9236-66FCC45FE2A7}"/>
          </ac:spMkLst>
        </pc:spChg>
        <pc:spChg chg="add del">
          <ac:chgData name="Syphax Ait oubelli" userId="ecf726b1934da71b" providerId="LiveId" clId="{DBF02EF2-5AE0-440D-B6AD-B5ACDEE03AC8}" dt="2021-08-08T16:42:57.150" v="280"/>
          <ac:spMkLst>
            <pc:docMk/>
            <pc:sldMk cId="558747559" sldId="333"/>
            <ac:spMk id="60" creationId="{6D22F7AD-4684-4DF9-B44C-7AE0446BF49E}"/>
          </ac:spMkLst>
        </pc:spChg>
        <pc:spChg chg="mod topLvl">
          <ac:chgData name="Syphax Ait oubelli" userId="ecf726b1934da71b" providerId="LiveId" clId="{DBF02EF2-5AE0-440D-B6AD-B5ACDEE03AC8}" dt="2021-08-08T16:44:09.511" v="339" actId="165"/>
          <ac:spMkLst>
            <pc:docMk/>
            <pc:sldMk cId="558747559" sldId="333"/>
            <ac:spMk id="61" creationId="{6F32346E-52DB-4C93-A3B2-14DA9B8443DA}"/>
          </ac:spMkLst>
        </pc:spChg>
        <pc:spChg chg="add del mod">
          <ac:chgData name="Syphax Ait oubelli" userId="ecf726b1934da71b" providerId="LiveId" clId="{DBF02EF2-5AE0-440D-B6AD-B5ACDEE03AC8}" dt="2021-08-08T16:42:57.165" v="291"/>
          <ac:spMkLst>
            <pc:docMk/>
            <pc:sldMk cId="558747559" sldId="333"/>
            <ac:spMk id="62" creationId="{535E9312-6D0A-4F57-84F7-B97DDFAED47F}"/>
          </ac:spMkLst>
        </pc:spChg>
        <pc:spChg chg="add del">
          <ac:chgData name="Syphax Ait oubelli" userId="ecf726b1934da71b" providerId="LiveId" clId="{DBF02EF2-5AE0-440D-B6AD-B5ACDEE03AC8}" dt="2021-08-08T16:42:57.165" v="291"/>
          <ac:spMkLst>
            <pc:docMk/>
            <pc:sldMk cId="558747559" sldId="333"/>
            <ac:spMk id="63" creationId="{809D2BEF-4733-4484-894F-A285CD3E13F2}"/>
          </ac:spMkLst>
        </pc:spChg>
        <pc:spChg chg="mod topLvl">
          <ac:chgData name="Syphax Ait oubelli" userId="ecf726b1934da71b" providerId="LiveId" clId="{DBF02EF2-5AE0-440D-B6AD-B5ACDEE03AC8}" dt="2021-08-08T16:44:09.511" v="339" actId="165"/>
          <ac:spMkLst>
            <pc:docMk/>
            <pc:sldMk cId="558747559" sldId="333"/>
            <ac:spMk id="64" creationId="{5D49293E-1C21-480B-A99D-89FC82FB266E}"/>
          </ac:spMkLst>
        </pc:spChg>
        <pc:grpChg chg="add del mod">
          <ac:chgData name="Syphax Ait oubelli" userId="ecf726b1934da71b" providerId="LiveId" clId="{DBF02EF2-5AE0-440D-B6AD-B5ACDEE03AC8}" dt="2021-08-08T16:44:09.511" v="339" actId="165"/>
          <ac:grpSpMkLst>
            <pc:docMk/>
            <pc:sldMk cId="558747559" sldId="333"/>
            <ac:grpSpMk id="65" creationId="{54989D20-05BE-4476-961F-61BC8953F96E}"/>
          </ac:grpSpMkLst>
        </pc:grpChg>
      </pc:sldChg>
      <pc:sldChg chg="del">
        <pc:chgData name="Syphax Ait oubelli" userId="ecf726b1934da71b" providerId="LiveId" clId="{DBF02EF2-5AE0-440D-B6AD-B5ACDEE03AC8}" dt="2021-08-08T16:29:20.051" v="0" actId="47"/>
        <pc:sldMkLst>
          <pc:docMk/>
          <pc:sldMk cId="3329308994" sldId="333"/>
        </pc:sldMkLst>
      </pc:sldChg>
      <pc:sldChg chg="addSp modSp add mod">
        <pc:chgData name="Syphax Ait oubelli" userId="ecf726b1934da71b" providerId="LiveId" clId="{DBF02EF2-5AE0-440D-B6AD-B5ACDEE03AC8}" dt="2021-08-08T16:45:39.650" v="401" actId="1038"/>
        <pc:sldMkLst>
          <pc:docMk/>
          <pc:sldMk cId="1937023026" sldId="334"/>
        </pc:sldMkLst>
        <pc:spChg chg="add mod">
          <ac:chgData name="Syphax Ait oubelli" userId="ecf726b1934da71b" providerId="LiveId" clId="{DBF02EF2-5AE0-440D-B6AD-B5ACDEE03AC8}" dt="2021-08-08T16:45:39.650" v="401" actId="1038"/>
          <ac:spMkLst>
            <pc:docMk/>
            <pc:sldMk cId="1937023026" sldId="334"/>
            <ac:spMk id="24" creationId="{EDF86548-0E24-493B-9E12-F5D122CEB285}"/>
          </ac:spMkLst>
        </pc:spChg>
        <pc:picChg chg="add mod">
          <ac:chgData name="Syphax Ait oubelli" userId="ecf726b1934da71b" providerId="LiveId" clId="{DBF02EF2-5AE0-440D-B6AD-B5ACDEE03AC8}" dt="2021-08-08T16:45:14.670" v="389" actId="1037"/>
          <ac:picMkLst>
            <pc:docMk/>
            <pc:sldMk cId="1937023026" sldId="334"/>
            <ac:picMk id="23" creationId="{0B8431EB-B87F-4E18-8CF1-2D3E2E22D1D9}"/>
          </ac:picMkLst>
        </pc:picChg>
      </pc:sldChg>
      <pc:sldChg chg="del">
        <pc:chgData name="Syphax Ait oubelli" userId="ecf726b1934da71b" providerId="LiveId" clId="{DBF02EF2-5AE0-440D-B6AD-B5ACDEE03AC8}" dt="2021-08-08T16:29:20.051" v="0" actId="47"/>
        <pc:sldMkLst>
          <pc:docMk/>
          <pc:sldMk cId="4116156191" sldId="334"/>
        </pc:sldMkLst>
      </pc:sldChg>
      <pc:sldChg chg="del">
        <pc:chgData name="Syphax Ait oubelli" userId="ecf726b1934da71b" providerId="LiveId" clId="{DBF02EF2-5AE0-440D-B6AD-B5ACDEE03AC8}" dt="2021-08-08T16:29:20.051" v="0" actId="47"/>
        <pc:sldMkLst>
          <pc:docMk/>
          <pc:sldMk cId="76791541" sldId="335"/>
        </pc:sldMkLst>
      </pc:sldChg>
      <pc:sldChg chg="addSp delSp modSp add mod">
        <pc:chgData name="Syphax Ait oubelli" userId="ecf726b1934da71b" providerId="LiveId" clId="{DBF02EF2-5AE0-440D-B6AD-B5ACDEE03AC8}" dt="2021-08-10T11:01:02.652" v="487" actId="1076"/>
        <pc:sldMkLst>
          <pc:docMk/>
          <pc:sldMk cId="2770261713" sldId="335"/>
        </pc:sldMkLst>
        <pc:spChg chg="add mod">
          <ac:chgData name="Syphax Ait oubelli" userId="ecf726b1934da71b" providerId="LiveId" clId="{DBF02EF2-5AE0-440D-B6AD-B5ACDEE03AC8}" dt="2021-08-08T16:46:30.260" v="425" actId="1076"/>
          <ac:spMkLst>
            <pc:docMk/>
            <pc:sldMk cId="2770261713" sldId="335"/>
            <ac:spMk id="27" creationId="{40EEE43D-A8B6-4A49-8A00-AA7162181504}"/>
          </ac:spMkLst>
        </pc:spChg>
        <pc:spChg chg="add mod">
          <ac:chgData name="Syphax Ait oubelli" userId="ecf726b1934da71b" providerId="LiveId" clId="{DBF02EF2-5AE0-440D-B6AD-B5ACDEE03AC8}" dt="2021-08-08T16:46:59.900" v="452" actId="1076"/>
          <ac:spMkLst>
            <pc:docMk/>
            <pc:sldMk cId="2770261713" sldId="335"/>
            <ac:spMk id="30" creationId="{D711F95A-7470-47D2-8BFD-2ABBCF88A01E}"/>
          </ac:spMkLst>
        </pc:spChg>
        <pc:grpChg chg="add del mod">
          <ac:chgData name="Syphax Ait oubelli" userId="ecf726b1934da71b" providerId="LiveId" clId="{DBF02EF2-5AE0-440D-B6AD-B5ACDEE03AC8}" dt="2021-08-10T10:59:33.702" v="477" actId="478"/>
          <ac:grpSpMkLst>
            <pc:docMk/>
            <pc:sldMk cId="2770261713" sldId="335"/>
            <ac:grpSpMk id="9" creationId="{10DE0030-6023-476F-A27B-1E48B7ECC465}"/>
          </ac:grpSpMkLst>
        </pc:grpChg>
        <pc:picChg chg="add del mod">
          <ac:chgData name="Syphax Ait oubelli" userId="ecf726b1934da71b" providerId="LiveId" clId="{DBF02EF2-5AE0-440D-B6AD-B5ACDEE03AC8}" dt="2021-08-08T16:50:58.750" v="459" actId="478"/>
          <ac:picMkLst>
            <pc:docMk/>
            <pc:sldMk cId="2770261713" sldId="335"/>
            <ac:picMk id="3" creationId="{23C01745-378F-4A62-AA15-343E902A041A}"/>
          </ac:picMkLst>
        </pc:picChg>
        <pc:picChg chg="add mod">
          <ac:chgData name="Syphax Ait oubelli" userId="ecf726b1934da71b" providerId="LiveId" clId="{DBF02EF2-5AE0-440D-B6AD-B5ACDEE03AC8}" dt="2021-08-08T23:43:02.907" v="476" actId="164"/>
          <ac:picMkLst>
            <pc:docMk/>
            <pc:sldMk cId="2770261713" sldId="335"/>
            <ac:picMk id="5" creationId="{6C53EAF1-A14A-4E06-86BE-66EA28A75479}"/>
          </ac:picMkLst>
        </pc:picChg>
        <pc:picChg chg="add mod">
          <ac:chgData name="Syphax Ait oubelli" userId="ecf726b1934da71b" providerId="LiveId" clId="{DBF02EF2-5AE0-440D-B6AD-B5ACDEE03AC8}" dt="2021-08-08T23:43:02.907" v="476" actId="164"/>
          <ac:picMkLst>
            <pc:docMk/>
            <pc:sldMk cId="2770261713" sldId="335"/>
            <ac:picMk id="8" creationId="{1D9DA025-98B0-40D8-BA8B-EA8A4CF349C1}"/>
          </ac:picMkLst>
        </pc:picChg>
        <pc:picChg chg="add mod">
          <ac:chgData name="Syphax Ait oubelli" userId="ecf726b1934da71b" providerId="LiveId" clId="{DBF02EF2-5AE0-440D-B6AD-B5ACDEE03AC8}" dt="2021-08-08T16:46:19.580" v="408" actId="14100"/>
          <ac:picMkLst>
            <pc:docMk/>
            <pc:sldMk cId="2770261713" sldId="335"/>
            <ac:picMk id="26" creationId="{5510BF28-060B-48E7-B631-DF16AB9AC6CC}"/>
          </ac:picMkLst>
        </pc:picChg>
        <pc:picChg chg="add mod">
          <ac:chgData name="Syphax Ait oubelli" userId="ecf726b1934da71b" providerId="LiveId" clId="{DBF02EF2-5AE0-440D-B6AD-B5ACDEE03AC8}" dt="2021-08-08T16:46:47.030" v="431" actId="1076"/>
          <ac:picMkLst>
            <pc:docMk/>
            <pc:sldMk cId="2770261713" sldId="335"/>
            <ac:picMk id="29" creationId="{4BD16540-65B6-4662-B718-4083913FD17E}"/>
          </ac:picMkLst>
        </pc:picChg>
        <pc:picChg chg="add mod">
          <ac:chgData name="Syphax Ait oubelli" userId="ecf726b1934da71b" providerId="LiveId" clId="{DBF02EF2-5AE0-440D-B6AD-B5ACDEE03AC8}" dt="2021-08-08T23:43:02.907" v="476" actId="164"/>
          <ac:picMkLst>
            <pc:docMk/>
            <pc:sldMk cId="2770261713" sldId="335"/>
            <ac:picMk id="3074" creationId="{8AFCFE36-4C57-43A1-B5F3-14A020FBAFCD}"/>
          </ac:picMkLst>
        </pc:picChg>
        <pc:cxnChg chg="add mod">
          <ac:chgData name="Syphax Ait oubelli" userId="ecf726b1934da71b" providerId="LiveId" clId="{DBF02EF2-5AE0-440D-B6AD-B5ACDEE03AC8}" dt="2021-08-10T11:01:02.652" v="487" actId="1076"/>
          <ac:cxnSpMkLst>
            <pc:docMk/>
            <pc:sldMk cId="2770261713" sldId="335"/>
            <ac:cxnSpMk id="3" creationId="{86CD6EE1-3747-4918-9246-43799C896E74}"/>
          </ac:cxnSpMkLst>
        </pc:cxnChg>
        <pc:cxnChg chg="add mod">
          <ac:chgData name="Syphax Ait oubelli" userId="ecf726b1934da71b" providerId="LiveId" clId="{DBF02EF2-5AE0-440D-B6AD-B5ACDEE03AC8}" dt="2021-08-10T11:01:02.652" v="487" actId="1076"/>
          <ac:cxnSpMkLst>
            <pc:docMk/>
            <pc:sldMk cId="2770261713" sldId="335"/>
            <ac:cxnSpMk id="35" creationId="{876C90C1-663A-42F9-84ED-00ED81A8BF93}"/>
          </ac:cxnSpMkLst>
        </pc:cxnChg>
      </pc:sldChg>
      <pc:sldChg chg="addSp delSp modSp add mod">
        <pc:chgData name="Syphax Ait oubelli" userId="ecf726b1934da71b" providerId="LiveId" clId="{DBF02EF2-5AE0-440D-B6AD-B5ACDEE03AC8}" dt="2021-08-10T11:05:18.939" v="600" actId="207"/>
        <pc:sldMkLst>
          <pc:docMk/>
          <pc:sldMk cId="564074843" sldId="336"/>
        </pc:sldMkLst>
        <pc:spChg chg="mod">
          <ac:chgData name="Syphax Ait oubelli" userId="ecf726b1934da71b" providerId="LiveId" clId="{DBF02EF2-5AE0-440D-B6AD-B5ACDEE03AC8}" dt="2021-08-10T11:04:53.207" v="572" actId="1076"/>
          <ac:spMkLst>
            <pc:docMk/>
            <pc:sldMk cId="564074843" sldId="336"/>
            <ac:spMk id="7" creationId="{D59E1FB0-9903-4F5E-B7EC-B11DAB940366}"/>
          </ac:spMkLst>
        </pc:spChg>
        <pc:spChg chg="mod">
          <ac:chgData name="Syphax Ait oubelli" userId="ecf726b1934da71b" providerId="LiveId" clId="{DBF02EF2-5AE0-440D-B6AD-B5ACDEE03AC8}" dt="2021-08-10T11:04:53.207" v="572" actId="1076"/>
          <ac:spMkLst>
            <pc:docMk/>
            <pc:sldMk cId="564074843" sldId="336"/>
            <ac:spMk id="10" creationId="{64A1804D-5EE1-45AB-8787-6B8AB96A3DF6}"/>
          </ac:spMkLst>
        </pc:spChg>
        <pc:spChg chg="mod">
          <ac:chgData name="Syphax Ait oubelli" userId="ecf726b1934da71b" providerId="LiveId" clId="{DBF02EF2-5AE0-440D-B6AD-B5ACDEE03AC8}" dt="2021-08-10T11:04:53.207" v="572" actId="1076"/>
          <ac:spMkLst>
            <pc:docMk/>
            <pc:sldMk cId="564074843" sldId="336"/>
            <ac:spMk id="13" creationId="{4D360CD4-01F2-4912-A370-7F474CDD0DAB}"/>
          </ac:spMkLst>
        </pc:spChg>
        <pc:spChg chg="mod">
          <ac:chgData name="Syphax Ait oubelli" userId="ecf726b1934da71b" providerId="LiveId" clId="{DBF02EF2-5AE0-440D-B6AD-B5ACDEE03AC8}" dt="2021-08-10T11:04:53.207" v="572" actId="1076"/>
          <ac:spMkLst>
            <pc:docMk/>
            <pc:sldMk cId="564074843" sldId="336"/>
            <ac:spMk id="16" creationId="{73A2B211-1E76-43B8-A842-644031212CA9}"/>
          </ac:spMkLst>
        </pc:spChg>
        <pc:spChg chg="mod">
          <ac:chgData name="Syphax Ait oubelli" userId="ecf726b1934da71b" providerId="LiveId" clId="{DBF02EF2-5AE0-440D-B6AD-B5ACDEE03AC8}" dt="2021-08-10T11:04:53.207" v="572" actId="1076"/>
          <ac:spMkLst>
            <pc:docMk/>
            <pc:sldMk cId="564074843" sldId="336"/>
            <ac:spMk id="19" creationId="{F71A63FB-07F1-4F19-B1A3-EBF27B03FDC2}"/>
          </ac:spMkLst>
        </pc:spChg>
        <pc:spChg chg="mod">
          <ac:chgData name="Syphax Ait oubelli" userId="ecf726b1934da71b" providerId="LiveId" clId="{DBF02EF2-5AE0-440D-B6AD-B5ACDEE03AC8}" dt="2021-08-10T11:04:53.207" v="572" actId="1076"/>
          <ac:spMkLst>
            <pc:docMk/>
            <pc:sldMk cId="564074843" sldId="336"/>
            <ac:spMk id="22" creationId="{0C3FE7D5-4E79-46C7-8C4C-6552ACA027E3}"/>
          </ac:spMkLst>
        </pc:spChg>
        <pc:spChg chg="del">
          <ac:chgData name="Syphax Ait oubelli" userId="ecf726b1934da71b" providerId="LiveId" clId="{DBF02EF2-5AE0-440D-B6AD-B5ACDEE03AC8}" dt="2021-08-10T11:01:50.841" v="490" actId="478"/>
          <ac:spMkLst>
            <pc:docMk/>
            <pc:sldMk cId="564074843" sldId="336"/>
            <ac:spMk id="24" creationId="{EDF86548-0E24-493B-9E12-F5D122CEB285}"/>
          </ac:spMkLst>
        </pc:spChg>
        <pc:spChg chg="mod">
          <ac:chgData name="Syphax Ait oubelli" userId="ecf726b1934da71b" providerId="LiveId" clId="{DBF02EF2-5AE0-440D-B6AD-B5ACDEE03AC8}" dt="2021-08-10T11:04:53.207" v="572" actId="1076"/>
          <ac:spMkLst>
            <pc:docMk/>
            <pc:sldMk cId="564074843" sldId="336"/>
            <ac:spMk id="25" creationId="{06AF10B1-CB4F-4986-B34E-193E0BD469D9}"/>
          </ac:spMkLst>
        </pc:spChg>
        <pc:spChg chg="mod">
          <ac:chgData name="Syphax Ait oubelli" userId="ecf726b1934da71b" providerId="LiveId" clId="{DBF02EF2-5AE0-440D-B6AD-B5ACDEE03AC8}" dt="2021-08-10T11:04:53.207" v="572" actId="1076"/>
          <ac:spMkLst>
            <pc:docMk/>
            <pc:sldMk cId="564074843" sldId="336"/>
            <ac:spMk id="27" creationId="{40EEE43D-A8B6-4A49-8A00-AA7162181504}"/>
          </ac:spMkLst>
        </pc:spChg>
        <pc:spChg chg="mod">
          <ac:chgData name="Syphax Ait oubelli" userId="ecf726b1934da71b" providerId="LiveId" clId="{DBF02EF2-5AE0-440D-B6AD-B5ACDEE03AC8}" dt="2021-08-10T11:04:53.207" v="572" actId="1076"/>
          <ac:spMkLst>
            <pc:docMk/>
            <pc:sldMk cId="564074843" sldId="336"/>
            <ac:spMk id="28" creationId="{15F0DA52-9D8D-4642-9762-65BDA6AFE2FA}"/>
          </ac:spMkLst>
        </pc:spChg>
        <pc:spChg chg="mod">
          <ac:chgData name="Syphax Ait oubelli" userId="ecf726b1934da71b" providerId="LiveId" clId="{DBF02EF2-5AE0-440D-B6AD-B5ACDEE03AC8}" dt="2021-08-10T11:04:53.207" v="572" actId="1076"/>
          <ac:spMkLst>
            <pc:docMk/>
            <pc:sldMk cId="564074843" sldId="336"/>
            <ac:spMk id="30" creationId="{D711F95A-7470-47D2-8BFD-2ABBCF88A01E}"/>
          </ac:spMkLst>
        </pc:spChg>
        <pc:spChg chg="mod">
          <ac:chgData name="Syphax Ait oubelli" userId="ecf726b1934da71b" providerId="LiveId" clId="{DBF02EF2-5AE0-440D-B6AD-B5ACDEE03AC8}" dt="2021-08-10T11:04:53.207" v="572" actId="1076"/>
          <ac:spMkLst>
            <pc:docMk/>
            <pc:sldMk cId="564074843" sldId="336"/>
            <ac:spMk id="31" creationId="{14AFC152-7112-443A-8C7A-2E80FB0E8E5A}"/>
          </ac:spMkLst>
        </pc:spChg>
        <pc:spChg chg="add mod">
          <ac:chgData name="Syphax Ait oubelli" userId="ecf726b1934da71b" providerId="LiveId" clId="{DBF02EF2-5AE0-440D-B6AD-B5ACDEE03AC8}" dt="2021-08-10T11:04:06.089" v="570" actId="1076"/>
          <ac:spMkLst>
            <pc:docMk/>
            <pc:sldMk cId="564074843" sldId="336"/>
            <ac:spMk id="33" creationId="{4AE8B791-6C1B-499C-88C8-7DDE46F1912D}"/>
          </ac:spMkLst>
        </pc:spChg>
        <pc:spChg chg="mod">
          <ac:chgData name="Syphax Ait oubelli" userId="ecf726b1934da71b" providerId="LiveId" clId="{DBF02EF2-5AE0-440D-B6AD-B5ACDEE03AC8}" dt="2021-08-10T11:04:53.207" v="572" actId="1076"/>
          <ac:spMkLst>
            <pc:docMk/>
            <pc:sldMk cId="564074843" sldId="336"/>
            <ac:spMk id="34" creationId="{F09FA5DB-C5D5-4113-BDD9-00327492FEB0}"/>
          </ac:spMkLst>
        </pc:spChg>
        <pc:spChg chg="add mod">
          <ac:chgData name="Syphax Ait oubelli" userId="ecf726b1934da71b" providerId="LiveId" clId="{DBF02EF2-5AE0-440D-B6AD-B5ACDEE03AC8}" dt="2021-08-10T11:05:18.939" v="600" actId="207"/>
          <ac:spMkLst>
            <pc:docMk/>
            <pc:sldMk cId="564074843" sldId="336"/>
            <ac:spMk id="36" creationId="{3CC6F217-7166-4F93-91EF-2EB1F6A4B47A}"/>
          </ac:spMkLst>
        </pc:spChg>
        <pc:spChg chg="mod">
          <ac:chgData name="Syphax Ait oubelli" userId="ecf726b1934da71b" providerId="LiveId" clId="{DBF02EF2-5AE0-440D-B6AD-B5ACDEE03AC8}" dt="2021-08-10T11:04:53.207" v="572" actId="1076"/>
          <ac:spMkLst>
            <pc:docMk/>
            <pc:sldMk cId="564074843" sldId="336"/>
            <ac:spMk id="37" creationId="{C81227BE-41EF-4393-AC13-08A97F741AD1}"/>
          </ac:spMkLst>
        </pc:spChg>
        <pc:spChg chg="mod">
          <ac:chgData name="Syphax Ait oubelli" userId="ecf726b1934da71b" providerId="LiveId" clId="{DBF02EF2-5AE0-440D-B6AD-B5ACDEE03AC8}" dt="2021-08-10T11:04:53.207" v="572" actId="1076"/>
          <ac:spMkLst>
            <pc:docMk/>
            <pc:sldMk cId="564074843" sldId="336"/>
            <ac:spMk id="40" creationId="{EF95D963-9C20-4B6A-8864-EBC33FF866EE}"/>
          </ac:spMkLst>
        </pc:spChg>
        <pc:spChg chg="mod">
          <ac:chgData name="Syphax Ait oubelli" userId="ecf726b1934da71b" providerId="LiveId" clId="{DBF02EF2-5AE0-440D-B6AD-B5ACDEE03AC8}" dt="2021-08-10T11:04:53.207" v="572" actId="1076"/>
          <ac:spMkLst>
            <pc:docMk/>
            <pc:sldMk cId="564074843" sldId="336"/>
            <ac:spMk id="43" creationId="{A1622D04-8937-4436-8A83-B2DDB09AE7F2}"/>
          </ac:spMkLst>
        </pc:spChg>
        <pc:spChg chg="mod">
          <ac:chgData name="Syphax Ait oubelli" userId="ecf726b1934da71b" providerId="LiveId" clId="{DBF02EF2-5AE0-440D-B6AD-B5ACDEE03AC8}" dt="2021-08-10T11:04:53.207" v="572" actId="1076"/>
          <ac:spMkLst>
            <pc:docMk/>
            <pc:sldMk cId="564074843" sldId="336"/>
            <ac:spMk id="46" creationId="{1785F098-5F9B-4E15-825A-EB70E4A37FD6}"/>
          </ac:spMkLst>
        </pc:spChg>
        <pc:spChg chg="mod">
          <ac:chgData name="Syphax Ait oubelli" userId="ecf726b1934da71b" providerId="LiveId" clId="{DBF02EF2-5AE0-440D-B6AD-B5ACDEE03AC8}" dt="2021-08-10T11:04:53.207" v="572" actId="1076"/>
          <ac:spMkLst>
            <pc:docMk/>
            <pc:sldMk cId="564074843" sldId="336"/>
            <ac:spMk id="49" creationId="{8354BD48-71B1-47A2-964C-9406051523F7}"/>
          </ac:spMkLst>
        </pc:spChg>
        <pc:spChg chg="mod">
          <ac:chgData name="Syphax Ait oubelli" userId="ecf726b1934da71b" providerId="LiveId" clId="{DBF02EF2-5AE0-440D-B6AD-B5ACDEE03AC8}" dt="2021-08-10T11:04:53.207" v="572" actId="1076"/>
          <ac:spMkLst>
            <pc:docMk/>
            <pc:sldMk cId="564074843" sldId="336"/>
            <ac:spMk id="52" creationId="{9737E3C9-2649-4B93-B311-C140B3A0E59E}"/>
          </ac:spMkLst>
        </pc:spChg>
        <pc:spChg chg="mod">
          <ac:chgData name="Syphax Ait oubelli" userId="ecf726b1934da71b" providerId="LiveId" clId="{DBF02EF2-5AE0-440D-B6AD-B5ACDEE03AC8}" dt="2021-08-10T11:04:53.207" v="572" actId="1076"/>
          <ac:spMkLst>
            <pc:docMk/>
            <pc:sldMk cId="564074843" sldId="336"/>
            <ac:spMk id="55" creationId="{643D47E5-5F64-41FE-A755-10F5635F91AC}"/>
          </ac:spMkLst>
        </pc:spChg>
        <pc:spChg chg="mod">
          <ac:chgData name="Syphax Ait oubelli" userId="ecf726b1934da71b" providerId="LiveId" clId="{DBF02EF2-5AE0-440D-B6AD-B5ACDEE03AC8}" dt="2021-08-10T11:04:53.207" v="572" actId="1076"/>
          <ac:spMkLst>
            <pc:docMk/>
            <pc:sldMk cId="564074843" sldId="336"/>
            <ac:spMk id="58" creationId="{8EC3A824-16BD-43D7-A9F7-7315256CBBBD}"/>
          </ac:spMkLst>
        </pc:spChg>
        <pc:spChg chg="mod">
          <ac:chgData name="Syphax Ait oubelli" userId="ecf726b1934da71b" providerId="LiveId" clId="{DBF02EF2-5AE0-440D-B6AD-B5ACDEE03AC8}" dt="2021-08-10T11:04:53.207" v="572" actId="1076"/>
          <ac:spMkLst>
            <pc:docMk/>
            <pc:sldMk cId="564074843" sldId="336"/>
            <ac:spMk id="61" creationId="{6F32346E-52DB-4C93-A3B2-14DA9B8443DA}"/>
          </ac:spMkLst>
        </pc:spChg>
        <pc:spChg chg="mod">
          <ac:chgData name="Syphax Ait oubelli" userId="ecf726b1934da71b" providerId="LiveId" clId="{DBF02EF2-5AE0-440D-B6AD-B5ACDEE03AC8}" dt="2021-08-10T11:04:53.207" v="572" actId="1076"/>
          <ac:spMkLst>
            <pc:docMk/>
            <pc:sldMk cId="564074843" sldId="336"/>
            <ac:spMk id="64" creationId="{5D49293E-1C21-480B-A99D-89FC82FB266E}"/>
          </ac:spMkLst>
        </pc:spChg>
        <pc:picChg chg="del">
          <ac:chgData name="Syphax Ait oubelli" userId="ecf726b1934da71b" providerId="LiveId" clId="{DBF02EF2-5AE0-440D-B6AD-B5ACDEE03AC8}" dt="2021-08-10T11:01:50.841" v="490" actId="478"/>
          <ac:picMkLst>
            <pc:docMk/>
            <pc:sldMk cId="564074843" sldId="336"/>
            <ac:picMk id="23" creationId="{0B8431EB-B87F-4E18-8CF1-2D3E2E22D1D9}"/>
          </ac:picMkLst>
        </pc:picChg>
        <pc:picChg chg="mod">
          <ac:chgData name="Syphax Ait oubelli" userId="ecf726b1934da71b" providerId="LiveId" clId="{DBF02EF2-5AE0-440D-B6AD-B5ACDEE03AC8}" dt="2021-08-10T11:04:53.207" v="572" actId="1076"/>
          <ac:picMkLst>
            <pc:docMk/>
            <pc:sldMk cId="564074843" sldId="336"/>
            <ac:picMk id="26" creationId="{5510BF28-060B-48E7-B631-DF16AB9AC6CC}"/>
          </ac:picMkLst>
        </pc:picChg>
        <pc:picChg chg="mod">
          <ac:chgData name="Syphax Ait oubelli" userId="ecf726b1934da71b" providerId="LiveId" clId="{DBF02EF2-5AE0-440D-B6AD-B5ACDEE03AC8}" dt="2021-08-10T11:04:53.207" v="572" actId="1076"/>
          <ac:picMkLst>
            <pc:docMk/>
            <pc:sldMk cId="564074843" sldId="336"/>
            <ac:picMk id="29" creationId="{4BD16540-65B6-4662-B718-4083913FD17E}"/>
          </ac:picMkLst>
        </pc:picChg>
        <pc:picChg chg="add mod">
          <ac:chgData name="Syphax Ait oubelli" userId="ecf726b1934da71b" providerId="LiveId" clId="{DBF02EF2-5AE0-440D-B6AD-B5ACDEE03AC8}" dt="2021-08-10T11:02:07.032" v="492"/>
          <ac:picMkLst>
            <pc:docMk/>
            <pc:sldMk cId="564074843" sldId="336"/>
            <ac:picMk id="32" creationId="{09BFDCAC-7A1F-4DE8-B952-97E3C337BC60}"/>
          </ac:picMkLst>
        </pc:picChg>
        <pc:cxnChg chg="del">
          <ac:chgData name="Syphax Ait oubelli" userId="ecf726b1934da71b" providerId="LiveId" clId="{DBF02EF2-5AE0-440D-B6AD-B5ACDEE03AC8}" dt="2021-08-10T11:01:49.073" v="489" actId="478"/>
          <ac:cxnSpMkLst>
            <pc:docMk/>
            <pc:sldMk cId="564074843" sldId="336"/>
            <ac:cxnSpMk id="3" creationId="{86CD6EE1-3747-4918-9246-43799C896E74}"/>
          </ac:cxnSpMkLst>
        </pc:cxnChg>
        <pc:cxnChg chg="del">
          <ac:chgData name="Syphax Ait oubelli" userId="ecf726b1934da71b" providerId="LiveId" clId="{DBF02EF2-5AE0-440D-B6AD-B5ACDEE03AC8}" dt="2021-08-10T11:01:49.073" v="489" actId="478"/>
          <ac:cxnSpMkLst>
            <pc:docMk/>
            <pc:sldMk cId="564074843" sldId="336"/>
            <ac:cxnSpMk id="35" creationId="{876C90C1-663A-42F9-84ED-00ED81A8BF93}"/>
          </ac:cxnSpMkLst>
        </pc:cxnChg>
      </pc:sldChg>
      <pc:sldChg chg="del">
        <pc:chgData name="Syphax Ait oubelli" userId="ecf726b1934da71b" providerId="LiveId" clId="{DBF02EF2-5AE0-440D-B6AD-B5ACDEE03AC8}" dt="2021-08-08T16:29:20.051" v="0" actId="47"/>
        <pc:sldMkLst>
          <pc:docMk/>
          <pc:sldMk cId="1816698760" sldId="336"/>
        </pc:sldMkLst>
      </pc:sldChg>
      <pc:sldChg chg="delSp modSp add mod">
        <pc:chgData name="Syphax Ait oubelli" userId="ecf726b1934da71b" providerId="LiveId" clId="{DBF02EF2-5AE0-440D-B6AD-B5ACDEE03AC8}" dt="2021-08-10T11:04:02.351" v="568" actId="207"/>
        <pc:sldMkLst>
          <pc:docMk/>
          <pc:sldMk cId="347940788" sldId="337"/>
        </pc:sldMkLst>
        <pc:spChg chg="del">
          <ac:chgData name="Syphax Ait oubelli" userId="ecf726b1934da71b" providerId="LiveId" clId="{DBF02EF2-5AE0-440D-B6AD-B5ACDEE03AC8}" dt="2021-08-10T11:03:27.186" v="501" actId="478"/>
          <ac:spMkLst>
            <pc:docMk/>
            <pc:sldMk cId="347940788" sldId="337"/>
            <ac:spMk id="7" creationId="{D59E1FB0-9903-4F5E-B7EC-B11DAB940366}"/>
          </ac:spMkLst>
        </pc:spChg>
        <pc:spChg chg="del">
          <ac:chgData name="Syphax Ait oubelli" userId="ecf726b1934da71b" providerId="LiveId" clId="{DBF02EF2-5AE0-440D-B6AD-B5ACDEE03AC8}" dt="2021-08-10T11:03:27.186" v="501" actId="478"/>
          <ac:spMkLst>
            <pc:docMk/>
            <pc:sldMk cId="347940788" sldId="337"/>
            <ac:spMk id="10" creationId="{64A1804D-5EE1-45AB-8787-6B8AB96A3DF6}"/>
          </ac:spMkLst>
        </pc:spChg>
        <pc:spChg chg="del">
          <ac:chgData name="Syphax Ait oubelli" userId="ecf726b1934da71b" providerId="LiveId" clId="{DBF02EF2-5AE0-440D-B6AD-B5ACDEE03AC8}" dt="2021-08-10T11:03:27.186" v="501" actId="478"/>
          <ac:spMkLst>
            <pc:docMk/>
            <pc:sldMk cId="347940788" sldId="337"/>
            <ac:spMk id="13" creationId="{4D360CD4-01F2-4912-A370-7F474CDD0DAB}"/>
          </ac:spMkLst>
        </pc:spChg>
        <pc:spChg chg="del">
          <ac:chgData name="Syphax Ait oubelli" userId="ecf726b1934da71b" providerId="LiveId" clId="{DBF02EF2-5AE0-440D-B6AD-B5ACDEE03AC8}" dt="2021-08-10T11:03:27.186" v="501" actId="478"/>
          <ac:spMkLst>
            <pc:docMk/>
            <pc:sldMk cId="347940788" sldId="337"/>
            <ac:spMk id="16" creationId="{73A2B211-1E76-43B8-A842-644031212CA9}"/>
          </ac:spMkLst>
        </pc:spChg>
        <pc:spChg chg="del">
          <ac:chgData name="Syphax Ait oubelli" userId="ecf726b1934da71b" providerId="LiveId" clId="{DBF02EF2-5AE0-440D-B6AD-B5ACDEE03AC8}" dt="2021-08-10T11:03:27.186" v="501" actId="478"/>
          <ac:spMkLst>
            <pc:docMk/>
            <pc:sldMk cId="347940788" sldId="337"/>
            <ac:spMk id="19" creationId="{F71A63FB-07F1-4F19-B1A3-EBF27B03FDC2}"/>
          </ac:spMkLst>
        </pc:spChg>
        <pc:spChg chg="del">
          <ac:chgData name="Syphax Ait oubelli" userId="ecf726b1934da71b" providerId="LiveId" clId="{DBF02EF2-5AE0-440D-B6AD-B5ACDEE03AC8}" dt="2021-08-10T11:03:27.186" v="501" actId="478"/>
          <ac:spMkLst>
            <pc:docMk/>
            <pc:sldMk cId="347940788" sldId="337"/>
            <ac:spMk id="22" creationId="{0C3FE7D5-4E79-46C7-8C4C-6552ACA027E3}"/>
          </ac:spMkLst>
        </pc:spChg>
        <pc:spChg chg="del">
          <ac:chgData name="Syphax Ait oubelli" userId="ecf726b1934da71b" providerId="LiveId" clId="{DBF02EF2-5AE0-440D-B6AD-B5ACDEE03AC8}" dt="2021-08-10T11:03:27.186" v="501" actId="478"/>
          <ac:spMkLst>
            <pc:docMk/>
            <pc:sldMk cId="347940788" sldId="337"/>
            <ac:spMk id="25" creationId="{06AF10B1-CB4F-4986-B34E-193E0BD469D9}"/>
          </ac:spMkLst>
        </pc:spChg>
        <pc:spChg chg="mod">
          <ac:chgData name="Syphax Ait oubelli" userId="ecf726b1934da71b" providerId="LiveId" clId="{DBF02EF2-5AE0-440D-B6AD-B5ACDEE03AC8}" dt="2021-08-10T11:04:02.351" v="568" actId="207"/>
          <ac:spMkLst>
            <pc:docMk/>
            <pc:sldMk cId="347940788" sldId="337"/>
            <ac:spMk id="27" creationId="{40EEE43D-A8B6-4A49-8A00-AA7162181504}"/>
          </ac:spMkLst>
        </pc:spChg>
        <pc:spChg chg="del">
          <ac:chgData name="Syphax Ait oubelli" userId="ecf726b1934da71b" providerId="LiveId" clId="{DBF02EF2-5AE0-440D-B6AD-B5ACDEE03AC8}" dt="2021-08-10T11:03:27.186" v="501" actId="478"/>
          <ac:spMkLst>
            <pc:docMk/>
            <pc:sldMk cId="347940788" sldId="337"/>
            <ac:spMk id="28" creationId="{15F0DA52-9D8D-4642-9762-65BDA6AFE2FA}"/>
          </ac:spMkLst>
        </pc:spChg>
        <pc:spChg chg="del">
          <ac:chgData name="Syphax Ait oubelli" userId="ecf726b1934da71b" providerId="LiveId" clId="{DBF02EF2-5AE0-440D-B6AD-B5ACDEE03AC8}" dt="2021-08-10T11:03:27.186" v="501" actId="478"/>
          <ac:spMkLst>
            <pc:docMk/>
            <pc:sldMk cId="347940788" sldId="337"/>
            <ac:spMk id="30" creationId="{D711F95A-7470-47D2-8BFD-2ABBCF88A01E}"/>
          </ac:spMkLst>
        </pc:spChg>
        <pc:spChg chg="del">
          <ac:chgData name="Syphax Ait oubelli" userId="ecf726b1934da71b" providerId="LiveId" clId="{DBF02EF2-5AE0-440D-B6AD-B5ACDEE03AC8}" dt="2021-08-10T11:03:27.186" v="501" actId="478"/>
          <ac:spMkLst>
            <pc:docMk/>
            <pc:sldMk cId="347940788" sldId="337"/>
            <ac:spMk id="31" creationId="{14AFC152-7112-443A-8C7A-2E80FB0E8E5A}"/>
          </ac:spMkLst>
        </pc:spChg>
        <pc:spChg chg="del">
          <ac:chgData name="Syphax Ait oubelli" userId="ecf726b1934da71b" providerId="LiveId" clId="{DBF02EF2-5AE0-440D-B6AD-B5ACDEE03AC8}" dt="2021-08-10T11:03:27.186" v="501" actId="478"/>
          <ac:spMkLst>
            <pc:docMk/>
            <pc:sldMk cId="347940788" sldId="337"/>
            <ac:spMk id="34" creationId="{F09FA5DB-C5D5-4113-BDD9-00327492FEB0}"/>
          </ac:spMkLst>
        </pc:spChg>
        <pc:spChg chg="del">
          <ac:chgData name="Syphax Ait oubelli" userId="ecf726b1934da71b" providerId="LiveId" clId="{DBF02EF2-5AE0-440D-B6AD-B5ACDEE03AC8}" dt="2021-08-10T11:03:27.186" v="501" actId="478"/>
          <ac:spMkLst>
            <pc:docMk/>
            <pc:sldMk cId="347940788" sldId="337"/>
            <ac:spMk id="37" creationId="{C81227BE-41EF-4393-AC13-08A97F741AD1}"/>
          </ac:spMkLst>
        </pc:spChg>
        <pc:spChg chg="del">
          <ac:chgData name="Syphax Ait oubelli" userId="ecf726b1934da71b" providerId="LiveId" clId="{DBF02EF2-5AE0-440D-B6AD-B5ACDEE03AC8}" dt="2021-08-10T11:03:27.186" v="501" actId="478"/>
          <ac:spMkLst>
            <pc:docMk/>
            <pc:sldMk cId="347940788" sldId="337"/>
            <ac:spMk id="40" creationId="{EF95D963-9C20-4B6A-8864-EBC33FF866EE}"/>
          </ac:spMkLst>
        </pc:spChg>
        <pc:spChg chg="del">
          <ac:chgData name="Syphax Ait oubelli" userId="ecf726b1934da71b" providerId="LiveId" clId="{DBF02EF2-5AE0-440D-B6AD-B5ACDEE03AC8}" dt="2021-08-10T11:03:27.186" v="501" actId="478"/>
          <ac:spMkLst>
            <pc:docMk/>
            <pc:sldMk cId="347940788" sldId="337"/>
            <ac:spMk id="43" creationId="{A1622D04-8937-4436-8A83-B2DDB09AE7F2}"/>
          </ac:spMkLst>
        </pc:spChg>
        <pc:spChg chg="del">
          <ac:chgData name="Syphax Ait oubelli" userId="ecf726b1934da71b" providerId="LiveId" clId="{DBF02EF2-5AE0-440D-B6AD-B5ACDEE03AC8}" dt="2021-08-10T11:03:27.186" v="501" actId="478"/>
          <ac:spMkLst>
            <pc:docMk/>
            <pc:sldMk cId="347940788" sldId="337"/>
            <ac:spMk id="46" creationId="{1785F098-5F9B-4E15-825A-EB70E4A37FD6}"/>
          </ac:spMkLst>
        </pc:spChg>
        <pc:spChg chg="del">
          <ac:chgData name="Syphax Ait oubelli" userId="ecf726b1934da71b" providerId="LiveId" clId="{DBF02EF2-5AE0-440D-B6AD-B5ACDEE03AC8}" dt="2021-08-10T11:03:27.186" v="501" actId="478"/>
          <ac:spMkLst>
            <pc:docMk/>
            <pc:sldMk cId="347940788" sldId="337"/>
            <ac:spMk id="49" creationId="{8354BD48-71B1-47A2-964C-9406051523F7}"/>
          </ac:spMkLst>
        </pc:spChg>
        <pc:spChg chg="del">
          <ac:chgData name="Syphax Ait oubelli" userId="ecf726b1934da71b" providerId="LiveId" clId="{DBF02EF2-5AE0-440D-B6AD-B5ACDEE03AC8}" dt="2021-08-10T11:03:27.186" v="501" actId="478"/>
          <ac:spMkLst>
            <pc:docMk/>
            <pc:sldMk cId="347940788" sldId="337"/>
            <ac:spMk id="52" creationId="{9737E3C9-2649-4B93-B311-C140B3A0E59E}"/>
          </ac:spMkLst>
        </pc:spChg>
        <pc:spChg chg="del">
          <ac:chgData name="Syphax Ait oubelli" userId="ecf726b1934da71b" providerId="LiveId" clId="{DBF02EF2-5AE0-440D-B6AD-B5ACDEE03AC8}" dt="2021-08-10T11:03:27.186" v="501" actId="478"/>
          <ac:spMkLst>
            <pc:docMk/>
            <pc:sldMk cId="347940788" sldId="337"/>
            <ac:spMk id="55" creationId="{643D47E5-5F64-41FE-A755-10F5635F91AC}"/>
          </ac:spMkLst>
        </pc:spChg>
        <pc:spChg chg="del">
          <ac:chgData name="Syphax Ait oubelli" userId="ecf726b1934da71b" providerId="LiveId" clId="{DBF02EF2-5AE0-440D-B6AD-B5ACDEE03AC8}" dt="2021-08-10T11:03:27.186" v="501" actId="478"/>
          <ac:spMkLst>
            <pc:docMk/>
            <pc:sldMk cId="347940788" sldId="337"/>
            <ac:spMk id="58" creationId="{8EC3A824-16BD-43D7-A9F7-7315256CBBBD}"/>
          </ac:spMkLst>
        </pc:spChg>
        <pc:spChg chg="del">
          <ac:chgData name="Syphax Ait oubelli" userId="ecf726b1934da71b" providerId="LiveId" clId="{DBF02EF2-5AE0-440D-B6AD-B5ACDEE03AC8}" dt="2021-08-10T11:03:27.186" v="501" actId="478"/>
          <ac:spMkLst>
            <pc:docMk/>
            <pc:sldMk cId="347940788" sldId="337"/>
            <ac:spMk id="61" creationId="{6F32346E-52DB-4C93-A3B2-14DA9B8443DA}"/>
          </ac:spMkLst>
        </pc:spChg>
        <pc:spChg chg="del">
          <ac:chgData name="Syphax Ait oubelli" userId="ecf726b1934da71b" providerId="LiveId" clId="{DBF02EF2-5AE0-440D-B6AD-B5ACDEE03AC8}" dt="2021-08-10T11:03:27.186" v="501" actId="478"/>
          <ac:spMkLst>
            <pc:docMk/>
            <pc:sldMk cId="347940788" sldId="337"/>
            <ac:spMk id="64" creationId="{5D49293E-1C21-480B-A99D-89FC82FB266E}"/>
          </ac:spMkLst>
        </pc:spChg>
        <pc:picChg chg="del">
          <ac:chgData name="Syphax Ait oubelli" userId="ecf726b1934da71b" providerId="LiveId" clId="{DBF02EF2-5AE0-440D-B6AD-B5ACDEE03AC8}" dt="2021-08-10T11:03:27.186" v="501" actId="478"/>
          <ac:picMkLst>
            <pc:docMk/>
            <pc:sldMk cId="347940788" sldId="337"/>
            <ac:picMk id="26" creationId="{5510BF28-060B-48E7-B631-DF16AB9AC6CC}"/>
          </ac:picMkLst>
        </pc:picChg>
        <pc:picChg chg="del">
          <ac:chgData name="Syphax Ait oubelli" userId="ecf726b1934da71b" providerId="LiveId" clId="{DBF02EF2-5AE0-440D-B6AD-B5ACDEE03AC8}" dt="2021-08-10T11:03:27.186" v="501" actId="478"/>
          <ac:picMkLst>
            <pc:docMk/>
            <pc:sldMk cId="347940788" sldId="337"/>
            <ac:picMk id="29" creationId="{4BD16540-65B6-4662-B718-4083913FD17E}"/>
          </ac:picMkLst>
        </pc:picChg>
      </pc:sldChg>
      <pc:sldChg chg="del">
        <pc:chgData name="Syphax Ait oubelli" userId="ecf726b1934da71b" providerId="LiveId" clId="{DBF02EF2-5AE0-440D-B6AD-B5ACDEE03AC8}" dt="2021-08-08T16:29:20.051" v="0" actId="47"/>
        <pc:sldMkLst>
          <pc:docMk/>
          <pc:sldMk cId="3921097945" sldId="337"/>
        </pc:sldMkLst>
      </pc:sldChg>
      <pc:sldChg chg="addSp delSp modSp add mod modAnim">
        <pc:chgData name="Syphax Ait oubelli" userId="ecf726b1934da71b" providerId="LiveId" clId="{DBF02EF2-5AE0-440D-B6AD-B5ACDEE03AC8}" dt="2021-08-10T11:12:36.372" v="799"/>
        <pc:sldMkLst>
          <pc:docMk/>
          <pc:sldMk cId="149621484" sldId="338"/>
        </pc:sldMkLst>
        <pc:spChg chg="mod">
          <ac:chgData name="Syphax Ait oubelli" userId="ecf726b1934da71b" providerId="LiveId" clId="{DBF02EF2-5AE0-440D-B6AD-B5ACDEE03AC8}" dt="2021-08-10T11:05:40.002" v="601" actId="1076"/>
          <ac:spMkLst>
            <pc:docMk/>
            <pc:sldMk cId="149621484" sldId="338"/>
            <ac:spMk id="7" creationId="{D59E1FB0-9903-4F5E-B7EC-B11DAB940366}"/>
          </ac:spMkLst>
        </pc:spChg>
        <pc:spChg chg="mod">
          <ac:chgData name="Syphax Ait oubelli" userId="ecf726b1934da71b" providerId="LiveId" clId="{DBF02EF2-5AE0-440D-B6AD-B5ACDEE03AC8}" dt="2021-08-10T11:05:40.002" v="601" actId="1076"/>
          <ac:spMkLst>
            <pc:docMk/>
            <pc:sldMk cId="149621484" sldId="338"/>
            <ac:spMk id="10" creationId="{64A1804D-5EE1-45AB-8787-6B8AB96A3DF6}"/>
          </ac:spMkLst>
        </pc:spChg>
        <pc:spChg chg="mod">
          <ac:chgData name="Syphax Ait oubelli" userId="ecf726b1934da71b" providerId="LiveId" clId="{DBF02EF2-5AE0-440D-B6AD-B5ACDEE03AC8}" dt="2021-08-10T11:05:40.002" v="601" actId="1076"/>
          <ac:spMkLst>
            <pc:docMk/>
            <pc:sldMk cId="149621484" sldId="338"/>
            <ac:spMk id="13" creationId="{4D360CD4-01F2-4912-A370-7F474CDD0DAB}"/>
          </ac:spMkLst>
        </pc:spChg>
        <pc:spChg chg="mod">
          <ac:chgData name="Syphax Ait oubelli" userId="ecf726b1934da71b" providerId="LiveId" clId="{DBF02EF2-5AE0-440D-B6AD-B5ACDEE03AC8}" dt="2021-08-10T11:05:40.002" v="601" actId="1076"/>
          <ac:spMkLst>
            <pc:docMk/>
            <pc:sldMk cId="149621484" sldId="338"/>
            <ac:spMk id="16" creationId="{73A2B211-1E76-43B8-A842-644031212CA9}"/>
          </ac:spMkLst>
        </pc:spChg>
        <pc:spChg chg="mod">
          <ac:chgData name="Syphax Ait oubelli" userId="ecf726b1934da71b" providerId="LiveId" clId="{DBF02EF2-5AE0-440D-B6AD-B5ACDEE03AC8}" dt="2021-08-10T11:05:40.002" v="601" actId="1076"/>
          <ac:spMkLst>
            <pc:docMk/>
            <pc:sldMk cId="149621484" sldId="338"/>
            <ac:spMk id="19" creationId="{F71A63FB-07F1-4F19-B1A3-EBF27B03FDC2}"/>
          </ac:spMkLst>
        </pc:spChg>
        <pc:spChg chg="mod">
          <ac:chgData name="Syphax Ait oubelli" userId="ecf726b1934da71b" providerId="LiveId" clId="{DBF02EF2-5AE0-440D-B6AD-B5ACDEE03AC8}" dt="2021-08-10T11:05:40.002" v="601" actId="1076"/>
          <ac:spMkLst>
            <pc:docMk/>
            <pc:sldMk cId="149621484" sldId="338"/>
            <ac:spMk id="22" creationId="{0C3FE7D5-4E79-46C7-8C4C-6552ACA027E3}"/>
          </ac:spMkLst>
        </pc:spChg>
        <pc:spChg chg="add del mod">
          <ac:chgData name="Syphax Ait oubelli" userId="ecf726b1934da71b" providerId="LiveId" clId="{DBF02EF2-5AE0-440D-B6AD-B5ACDEE03AC8}" dt="2021-08-10T11:10:02.934" v="637" actId="21"/>
          <ac:spMkLst>
            <pc:docMk/>
            <pc:sldMk cId="149621484" sldId="338"/>
            <ac:spMk id="23" creationId="{90AA8206-60FC-4054-99C4-1574108F57BC}"/>
          </ac:spMkLst>
        </pc:spChg>
        <pc:spChg chg="add mod">
          <ac:chgData name="Syphax Ait oubelli" userId="ecf726b1934da71b" providerId="LiveId" clId="{DBF02EF2-5AE0-440D-B6AD-B5ACDEE03AC8}" dt="2021-08-10T11:09:59.821" v="636" actId="121"/>
          <ac:spMkLst>
            <pc:docMk/>
            <pc:sldMk cId="149621484" sldId="338"/>
            <ac:spMk id="24" creationId="{B527C4B4-E42E-4C62-B397-3ECCB9380AF7}"/>
          </ac:spMkLst>
        </pc:spChg>
        <pc:spChg chg="mod">
          <ac:chgData name="Syphax Ait oubelli" userId="ecf726b1934da71b" providerId="LiveId" clId="{DBF02EF2-5AE0-440D-B6AD-B5ACDEE03AC8}" dt="2021-08-10T11:05:40.002" v="601" actId="1076"/>
          <ac:spMkLst>
            <pc:docMk/>
            <pc:sldMk cId="149621484" sldId="338"/>
            <ac:spMk id="25" creationId="{06AF10B1-CB4F-4986-B34E-193E0BD469D9}"/>
          </ac:spMkLst>
        </pc:spChg>
        <pc:spChg chg="mod">
          <ac:chgData name="Syphax Ait oubelli" userId="ecf726b1934da71b" providerId="LiveId" clId="{DBF02EF2-5AE0-440D-B6AD-B5ACDEE03AC8}" dt="2021-08-10T11:05:40.002" v="601" actId="1076"/>
          <ac:spMkLst>
            <pc:docMk/>
            <pc:sldMk cId="149621484" sldId="338"/>
            <ac:spMk id="28" creationId="{15F0DA52-9D8D-4642-9762-65BDA6AFE2FA}"/>
          </ac:spMkLst>
        </pc:spChg>
        <pc:spChg chg="mod">
          <ac:chgData name="Syphax Ait oubelli" userId="ecf726b1934da71b" providerId="LiveId" clId="{DBF02EF2-5AE0-440D-B6AD-B5ACDEE03AC8}" dt="2021-08-10T11:05:40.002" v="601" actId="1076"/>
          <ac:spMkLst>
            <pc:docMk/>
            <pc:sldMk cId="149621484" sldId="338"/>
            <ac:spMk id="31" creationId="{14AFC152-7112-443A-8C7A-2E80FB0E8E5A}"/>
          </ac:spMkLst>
        </pc:spChg>
        <pc:spChg chg="mod">
          <ac:chgData name="Syphax Ait oubelli" userId="ecf726b1934da71b" providerId="LiveId" clId="{DBF02EF2-5AE0-440D-B6AD-B5ACDEE03AC8}" dt="2021-08-10T11:05:40.002" v="601" actId="1076"/>
          <ac:spMkLst>
            <pc:docMk/>
            <pc:sldMk cId="149621484" sldId="338"/>
            <ac:spMk id="34" creationId="{F09FA5DB-C5D5-4113-BDD9-00327492FEB0}"/>
          </ac:spMkLst>
        </pc:spChg>
        <pc:spChg chg="mod">
          <ac:chgData name="Syphax Ait oubelli" userId="ecf726b1934da71b" providerId="LiveId" clId="{DBF02EF2-5AE0-440D-B6AD-B5ACDEE03AC8}" dt="2021-08-10T11:05:40.002" v="601" actId="1076"/>
          <ac:spMkLst>
            <pc:docMk/>
            <pc:sldMk cId="149621484" sldId="338"/>
            <ac:spMk id="37" creationId="{C81227BE-41EF-4393-AC13-08A97F741AD1}"/>
          </ac:spMkLst>
        </pc:spChg>
        <pc:spChg chg="mod">
          <ac:chgData name="Syphax Ait oubelli" userId="ecf726b1934da71b" providerId="LiveId" clId="{DBF02EF2-5AE0-440D-B6AD-B5ACDEE03AC8}" dt="2021-08-10T11:05:40.002" v="601" actId="1076"/>
          <ac:spMkLst>
            <pc:docMk/>
            <pc:sldMk cId="149621484" sldId="338"/>
            <ac:spMk id="40" creationId="{EF95D963-9C20-4B6A-8864-EBC33FF866EE}"/>
          </ac:spMkLst>
        </pc:spChg>
        <pc:spChg chg="mod">
          <ac:chgData name="Syphax Ait oubelli" userId="ecf726b1934da71b" providerId="LiveId" clId="{DBF02EF2-5AE0-440D-B6AD-B5ACDEE03AC8}" dt="2021-08-10T11:05:40.002" v="601" actId="1076"/>
          <ac:spMkLst>
            <pc:docMk/>
            <pc:sldMk cId="149621484" sldId="338"/>
            <ac:spMk id="43" creationId="{A1622D04-8937-4436-8A83-B2DDB09AE7F2}"/>
          </ac:spMkLst>
        </pc:spChg>
        <pc:spChg chg="mod">
          <ac:chgData name="Syphax Ait oubelli" userId="ecf726b1934da71b" providerId="LiveId" clId="{DBF02EF2-5AE0-440D-B6AD-B5ACDEE03AC8}" dt="2021-08-10T11:05:40.002" v="601" actId="1076"/>
          <ac:spMkLst>
            <pc:docMk/>
            <pc:sldMk cId="149621484" sldId="338"/>
            <ac:spMk id="46" creationId="{1785F098-5F9B-4E15-825A-EB70E4A37FD6}"/>
          </ac:spMkLst>
        </pc:spChg>
        <pc:spChg chg="mod">
          <ac:chgData name="Syphax Ait oubelli" userId="ecf726b1934da71b" providerId="LiveId" clId="{DBF02EF2-5AE0-440D-B6AD-B5ACDEE03AC8}" dt="2021-08-10T11:05:40.002" v="601" actId="1076"/>
          <ac:spMkLst>
            <pc:docMk/>
            <pc:sldMk cId="149621484" sldId="338"/>
            <ac:spMk id="49" creationId="{8354BD48-71B1-47A2-964C-9406051523F7}"/>
          </ac:spMkLst>
        </pc:spChg>
        <pc:spChg chg="mod">
          <ac:chgData name="Syphax Ait oubelli" userId="ecf726b1934da71b" providerId="LiveId" clId="{DBF02EF2-5AE0-440D-B6AD-B5ACDEE03AC8}" dt="2021-08-10T11:05:40.002" v="601" actId="1076"/>
          <ac:spMkLst>
            <pc:docMk/>
            <pc:sldMk cId="149621484" sldId="338"/>
            <ac:spMk id="52" creationId="{9737E3C9-2649-4B93-B311-C140B3A0E59E}"/>
          </ac:spMkLst>
        </pc:spChg>
        <pc:spChg chg="mod">
          <ac:chgData name="Syphax Ait oubelli" userId="ecf726b1934da71b" providerId="LiveId" clId="{DBF02EF2-5AE0-440D-B6AD-B5ACDEE03AC8}" dt="2021-08-10T11:05:40.002" v="601" actId="1076"/>
          <ac:spMkLst>
            <pc:docMk/>
            <pc:sldMk cId="149621484" sldId="338"/>
            <ac:spMk id="55" creationId="{643D47E5-5F64-41FE-A755-10F5635F91AC}"/>
          </ac:spMkLst>
        </pc:spChg>
        <pc:spChg chg="mod">
          <ac:chgData name="Syphax Ait oubelli" userId="ecf726b1934da71b" providerId="LiveId" clId="{DBF02EF2-5AE0-440D-B6AD-B5ACDEE03AC8}" dt="2021-08-10T11:05:40.002" v="601" actId="1076"/>
          <ac:spMkLst>
            <pc:docMk/>
            <pc:sldMk cId="149621484" sldId="338"/>
            <ac:spMk id="58" creationId="{8EC3A824-16BD-43D7-A9F7-7315256CBBBD}"/>
          </ac:spMkLst>
        </pc:spChg>
        <pc:spChg chg="mod">
          <ac:chgData name="Syphax Ait oubelli" userId="ecf726b1934da71b" providerId="LiveId" clId="{DBF02EF2-5AE0-440D-B6AD-B5ACDEE03AC8}" dt="2021-08-10T11:05:40.002" v="601" actId="1076"/>
          <ac:spMkLst>
            <pc:docMk/>
            <pc:sldMk cId="149621484" sldId="338"/>
            <ac:spMk id="61" creationId="{6F32346E-52DB-4C93-A3B2-14DA9B8443DA}"/>
          </ac:spMkLst>
        </pc:spChg>
        <pc:spChg chg="mod">
          <ac:chgData name="Syphax Ait oubelli" userId="ecf726b1934da71b" providerId="LiveId" clId="{DBF02EF2-5AE0-440D-B6AD-B5ACDEE03AC8}" dt="2021-08-10T11:05:40.002" v="601" actId="1076"/>
          <ac:spMkLst>
            <pc:docMk/>
            <pc:sldMk cId="149621484" sldId="338"/>
            <ac:spMk id="64" creationId="{5D49293E-1C21-480B-A99D-89FC82FB266E}"/>
          </ac:spMkLst>
        </pc:spChg>
      </pc:sldChg>
      <pc:sldChg chg="addSp modSp add mod modAnim">
        <pc:chgData name="Syphax Ait oubelli" userId="ecf726b1934da71b" providerId="LiveId" clId="{DBF02EF2-5AE0-440D-B6AD-B5ACDEE03AC8}" dt="2021-08-10T11:12:15.168" v="796" actId="167"/>
        <pc:sldMkLst>
          <pc:docMk/>
          <pc:sldMk cId="4102891165" sldId="339"/>
        </pc:sldMkLst>
        <pc:spChg chg="add mod ord">
          <ac:chgData name="Syphax Ait oubelli" userId="ecf726b1934da71b" providerId="LiveId" clId="{DBF02EF2-5AE0-440D-B6AD-B5ACDEE03AC8}" dt="2021-08-10T11:11:27.405" v="693" actId="167"/>
          <ac:spMkLst>
            <pc:docMk/>
            <pc:sldMk cId="4102891165" sldId="339"/>
            <ac:spMk id="2" creationId="{EB48AA82-8E9C-4F0D-8EFC-10A306B9B528}"/>
          </ac:spMkLst>
        </pc:spChg>
        <pc:spChg chg="mod">
          <ac:chgData name="Syphax Ait oubelli" userId="ecf726b1934da71b" providerId="LiveId" clId="{DBF02EF2-5AE0-440D-B6AD-B5ACDEE03AC8}" dt="2021-08-10T11:11:35.570" v="696" actId="207"/>
          <ac:spMkLst>
            <pc:docMk/>
            <pc:sldMk cId="4102891165" sldId="339"/>
            <ac:spMk id="7" creationId="{D59E1FB0-9903-4F5E-B7EC-B11DAB940366}"/>
          </ac:spMkLst>
        </pc:spChg>
        <pc:spChg chg="mod">
          <ac:chgData name="Syphax Ait oubelli" userId="ecf726b1934da71b" providerId="LiveId" clId="{DBF02EF2-5AE0-440D-B6AD-B5ACDEE03AC8}" dt="2021-08-10T11:10:28.234" v="643" actId="207"/>
          <ac:spMkLst>
            <pc:docMk/>
            <pc:sldMk cId="4102891165" sldId="339"/>
            <ac:spMk id="10" creationId="{64A1804D-5EE1-45AB-8787-6B8AB96A3DF6}"/>
          </ac:spMkLst>
        </pc:spChg>
        <pc:spChg chg="mod">
          <ac:chgData name="Syphax Ait oubelli" userId="ecf726b1934da71b" providerId="LiveId" clId="{DBF02EF2-5AE0-440D-B6AD-B5ACDEE03AC8}" dt="2021-08-10T11:10:28.234" v="643" actId="207"/>
          <ac:spMkLst>
            <pc:docMk/>
            <pc:sldMk cId="4102891165" sldId="339"/>
            <ac:spMk id="13" creationId="{4D360CD4-01F2-4912-A370-7F474CDD0DAB}"/>
          </ac:spMkLst>
        </pc:spChg>
        <pc:spChg chg="mod">
          <ac:chgData name="Syphax Ait oubelli" userId="ecf726b1934da71b" providerId="LiveId" clId="{DBF02EF2-5AE0-440D-B6AD-B5ACDEE03AC8}" dt="2021-08-10T11:10:40.379" v="645" actId="207"/>
          <ac:spMkLst>
            <pc:docMk/>
            <pc:sldMk cId="4102891165" sldId="339"/>
            <ac:spMk id="22" creationId="{0C3FE7D5-4E79-46C7-8C4C-6552ACA027E3}"/>
          </ac:spMkLst>
        </pc:spChg>
        <pc:spChg chg="add mod">
          <ac:chgData name="Syphax Ait oubelli" userId="ecf726b1934da71b" providerId="LiveId" clId="{DBF02EF2-5AE0-440D-B6AD-B5ACDEE03AC8}" dt="2021-08-10T11:10:13.505" v="640"/>
          <ac:spMkLst>
            <pc:docMk/>
            <pc:sldMk cId="4102891165" sldId="339"/>
            <ac:spMk id="23" creationId="{5455837F-DECF-4544-9D71-1A339459DA36}"/>
          </ac:spMkLst>
        </pc:spChg>
        <pc:spChg chg="add mod ord">
          <ac:chgData name="Syphax Ait oubelli" userId="ecf726b1934da71b" providerId="LiveId" clId="{DBF02EF2-5AE0-440D-B6AD-B5ACDEE03AC8}" dt="2021-08-10T11:12:09.544" v="793" actId="1076"/>
          <ac:spMkLst>
            <pc:docMk/>
            <pc:sldMk cId="4102891165" sldId="339"/>
            <ac:spMk id="26" creationId="{EE70C6E2-4DCF-4D90-902D-126896D91CC7}"/>
          </ac:spMkLst>
        </pc:spChg>
        <pc:spChg chg="add mod ord">
          <ac:chgData name="Syphax Ait oubelli" userId="ecf726b1934da71b" providerId="LiveId" clId="{DBF02EF2-5AE0-440D-B6AD-B5ACDEE03AC8}" dt="2021-08-10T11:11:56.339" v="791" actId="167"/>
          <ac:spMkLst>
            <pc:docMk/>
            <pc:sldMk cId="4102891165" sldId="339"/>
            <ac:spMk id="27" creationId="{AF3A9EBE-8E7B-47E8-A4E3-332CA65067F0}"/>
          </ac:spMkLst>
        </pc:spChg>
        <pc:spChg chg="mod">
          <ac:chgData name="Syphax Ait oubelli" userId="ecf726b1934da71b" providerId="LiveId" clId="{DBF02EF2-5AE0-440D-B6AD-B5ACDEE03AC8}" dt="2021-08-10T11:10:28.234" v="643" actId="207"/>
          <ac:spMkLst>
            <pc:docMk/>
            <pc:sldMk cId="4102891165" sldId="339"/>
            <ac:spMk id="28" creationId="{15F0DA52-9D8D-4642-9762-65BDA6AFE2FA}"/>
          </ac:spMkLst>
        </pc:spChg>
        <pc:spChg chg="add mod ord">
          <ac:chgData name="Syphax Ait oubelli" userId="ecf726b1934da71b" providerId="LiveId" clId="{DBF02EF2-5AE0-440D-B6AD-B5ACDEE03AC8}" dt="2021-08-10T11:12:15.168" v="796" actId="167"/>
          <ac:spMkLst>
            <pc:docMk/>
            <pc:sldMk cId="4102891165" sldId="339"/>
            <ac:spMk id="29" creationId="{67172C87-E432-428E-937E-9B9C44840BE8}"/>
          </ac:spMkLst>
        </pc:spChg>
        <pc:spChg chg="mod">
          <ac:chgData name="Syphax Ait oubelli" userId="ecf726b1934da71b" providerId="LiveId" clId="{DBF02EF2-5AE0-440D-B6AD-B5ACDEE03AC8}" dt="2021-08-10T11:10:28.234" v="643" actId="207"/>
          <ac:spMkLst>
            <pc:docMk/>
            <pc:sldMk cId="4102891165" sldId="339"/>
            <ac:spMk id="31" creationId="{14AFC152-7112-443A-8C7A-2E80FB0E8E5A}"/>
          </ac:spMkLst>
        </pc:spChg>
        <pc:spChg chg="mod">
          <ac:chgData name="Syphax Ait oubelli" userId="ecf726b1934da71b" providerId="LiveId" clId="{DBF02EF2-5AE0-440D-B6AD-B5ACDEE03AC8}" dt="2021-08-10T11:10:28.234" v="643" actId="207"/>
          <ac:spMkLst>
            <pc:docMk/>
            <pc:sldMk cId="4102891165" sldId="339"/>
            <ac:spMk id="34" creationId="{F09FA5DB-C5D5-4113-BDD9-00327492FEB0}"/>
          </ac:spMkLst>
        </pc:spChg>
        <pc:spChg chg="mod">
          <ac:chgData name="Syphax Ait oubelli" userId="ecf726b1934da71b" providerId="LiveId" clId="{DBF02EF2-5AE0-440D-B6AD-B5ACDEE03AC8}" dt="2021-08-10T11:10:40.379" v="645" actId="207"/>
          <ac:spMkLst>
            <pc:docMk/>
            <pc:sldMk cId="4102891165" sldId="339"/>
            <ac:spMk id="37" creationId="{C81227BE-41EF-4393-AC13-08A97F741AD1}"/>
          </ac:spMkLst>
        </pc:spChg>
        <pc:spChg chg="mod">
          <ac:chgData name="Syphax Ait oubelli" userId="ecf726b1934da71b" providerId="LiveId" clId="{DBF02EF2-5AE0-440D-B6AD-B5ACDEE03AC8}" dt="2021-08-10T11:10:40.379" v="645" actId="207"/>
          <ac:spMkLst>
            <pc:docMk/>
            <pc:sldMk cId="4102891165" sldId="339"/>
            <ac:spMk id="40" creationId="{EF95D963-9C20-4B6A-8864-EBC33FF866EE}"/>
          </ac:spMkLst>
        </pc:spChg>
        <pc:spChg chg="mod">
          <ac:chgData name="Syphax Ait oubelli" userId="ecf726b1934da71b" providerId="LiveId" clId="{DBF02EF2-5AE0-440D-B6AD-B5ACDEE03AC8}" dt="2021-08-10T11:10:40.379" v="645" actId="207"/>
          <ac:spMkLst>
            <pc:docMk/>
            <pc:sldMk cId="4102891165" sldId="339"/>
            <ac:spMk id="43" creationId="{A1622D04-8937-4436-8A83-B2DDB09AE7F2}"/>
          </ac:spMkLst>
        </pc:spChg>
        <pc:spChg chg="mod">
          <ac:chgData name="Syphax Ait oubelli" userId="ecf726b1934da71b" providerId="LiveId" clId="{DBF02EF2-5AE0-440D-B6AD-B5ACDEE03AC8}" dt="2021-08-10T11:10:28.234" v="643" actId="207"/>
          <ac:spMkLst>
            <pc:docMk/>
            <pc:sldMk cId="4102891165" sldId="339"/>
            <ac:spMk id="49" creationId="{8354BD48-71B1-47A2-964C-9406051523F7}"/>
          </ac:spMkLst>
        </pc:spChg>
        <pc:spChg chg="mod">
          <ac:chgData name="Syphax Ait oubelli" userId="ecf726b1934da71b" providerId="LiveId" clId="{DBF02EF2-5AE0-440D-B6AD-B5ACDEE03AC8}" dt="2021-08-10T11:10:40.379" v="645" actId="207"/>
          <ac:spMkLst>
            <pc:docMk/>
            <pc:sldMk cId="4102891165" sldId="339"/>
            <ac:spMk id="58" creationId="{8EC3A824-16BD-43D7-A9F7-7315256CBBBD}"/>
          </ac:spMkLst>
        </pc:spChg>
        <pc:spChg chg="mod">
          <ac:chgData name="Syphax Ait oubelli" userId="ecf726b1934da71b" providerId="LiveId" clId="{DBF02EF2-5AE0-440D-B6AD-B5ACDEE03AC8}" dt="2021-08-10T11:10:40.379" v="645" actId="207"/>
          <ac:spMkLst>
            <pc:docMk/>
            <pc:sldMk cId="4102891165" sldId="339"/>
            <ac:spMk id="61" creationId="{6F32346E-52DB-4C93-A3B2-14DA9B8443DA}"/>
          </ac:spMkLst>
        </pc:spChg>
        <pc:spChg chg="mod">
          <ac:chgData name="Syphax Ait oubelli" userId="ecf726b1934da71b" providerId="LiveId" clId="{DBF02EF2-5AE0-440D-B6AD-B5ACDEE03AC8}" dt="2021-08-10T11:11:38.358" v="697" actId="207"/>
          <ac:spMkLst>
            <pc:docMk/>
            <pc:sldMk cId="4102891165" sldId="339"/>
            <ac:spMk id="64" creationId="{5D49293E-1C21-480B-A99D-89FC82FB266E}"/>
          </ac:spMkLst>
        </pc:spChg>
      </pc:sldChg>
      <pc:sldChg chg="add">
        <pc:chgData name="Syphax Ait oubelli" userId="ecf726b1934da71b" providerId="LiveId" clId="{DBF02EF2-5AE0-440D-B6AD-B5ACDEE03AC8}" dt="2021-08-10T11:17:32.153" v="800"/>
        <pc:sldMkLst>
          <pc:docMk/>
          <pc:sldMk cId="990227506" sldId="340"/>
        </pc:sldMkLst>
      </pc:sldChg>
      <pc:sldChg chg="addSp modSp add mod modAnim">
        <pc:chgData name="Syphax Ait oubelli" userId="ecf726b1934da71b" providerId="LiveId" clId="{DBF02EF2-5AE0-440D-B6AD-B5ACDEE03AC8}" dt="2021-08-10T11:32:44.655" v="1219" actId="1076"/>
        <pc:sldMkLst>
          <pc:docMk/>
          <pc:sldMk cId="4057706424" sldId="341"/>
        </pc:sldMkLst>
        <pc:spChg chg="mod">
          <ac:chgData name="Syphax Ait oubelli" userId="ecf726b1934da71b" providerId="LiveId" clId="{DBF02EF2-5AE0-440D-B6AD-B5ACDEE03AC8}" dt="2021-08-10T11:18:15.673" v="816" actId="1076"/>
          <ac:spMkLst>
            <pc:docMk/>
            <pc:sldMk cId="4057706424" sldId="341"/>
            <ac:spMk id="7" creationId="{D59E1FB0-9903-4F5E-B7EC-B11DAB940366}"/>
          </ac:spMkLst>
        </pc:spChg>
        <pc:spChg chg="mod">
          <ac:chgData name="Syphax Ait oubelli" userId="ecf726b1934da71b" providerId="LiveId" clId="{DBF02EF2-5AE0-440D-B6AD-B5ACDEE03AC8}" dt="2021-08-10T11:18:15.673" v="816" actId="1076"/>
          <ac:spMkLst>
            <pc:docMk/>
            <pc:sldMk cId="4057706424" sldId="341"/>
            <ac:spMk id="10" creationId="{64A1804D-5EE1-45AB-8787-6B8AB96A3DF6}"/>
          </ac:spMkLst>
        </pc:spChg>
        <pc:spChg chg="mod">
          <ac:chgData name="Syphax Ait oubelli" userId="ecf726b1934da71b" providerId="LiveId" clId="{DBF02EF2-5AE0-440D-B6AD-B5ACDEE03AC8}" dt="2021-08-10T11:18:15.673" v="816" actId="1076"/>
          <ac:spMkLst>
            <pc:docMk/>
            <pc:sldMk cId="4057706424" sldId="341"/>
            <ac:spMk id="13" creationId="{4D360CD4-01F2-4912-A370-7F474CDD0DAB}"/>
          </ac:spMkLst>
        </pc:spChg>
        <pc:spChg chg="mod">
          <ac:chgData name="Syphax Ait oubelli" userId="ecf726b1934da71b" providerId="LiveId" clId="{DBF02EF2-5AE0-440D-B6AD-B5ACDEE03AC8}" dt="2021-08-10T11:18:15.673" v="816" actId="1076"/>
          <ac:spMkLst>
            <pc:docMk/>
            <pc:sldMk cId="4057706424" sldId="341"/>
            <ac:spMk id="16" creationId="{73A2B211-1E76-43B8-A842-644031212CA9}"/>
          </ac:spMkLst>
        </pc:spChg>
        <pc:spChg chg="mod">
          <ac:chgData name="Syphax Ait oubelli" userId="ecf726b1934da71b" providerId="LiveId" clId="{DBF02EF2-5AE0-440D-B6AD-B5ACDEE03AC8}" dt="2021-08-10T11:18:15.673" v="816" actId="1076"/>
          <ac:spMkLst>
            <pc:docMk/>
            <pc:sldMk cId="4057706424" sldId="341"/>
            <ac:spMk id="19" creationId="{F71A63FB-07F1-4F19-B1A3-EBF27B03FDC2}"/>
          </ac:spMkLst>
        </pc:spChg>
        <pc:spChg chg="mod">
          <ac:chgData name="Syphax Ait oubelli" userId="ecf726b1934da71b" providerId="LiveId" clId="{DBF02EF2-5AE0-440D-B6AD-B5ACDEE03AC8}" dt="2021-08-10T11:18:15.673" v="816" actId="1076"/>
          <ac:spMkLst>
            <pc:docMk/>
            <pc:sldMk cId="4057706424" sldId="341"/>
            <ac:spMk id="22" creationId="{0C3FE7D5-4E79-46C7-8C4C-6552ACA027E3}"/>
          </ac:spMkLst>
        </pc:spChg>
        <pc:spChg chg="add mod">
          <ac:chgData name="Syphax Ait oubelli" userId="ecf726b1934da71b" providerId="LiveId" clId="{DBF02EF2-5AE0-440D-B6AD-B5ACDEE03AC8}" dt="2021-08-10T11:18:15.673" v="816" actId="1076"/>
          <ac:spMkLst>
            <pc:docMk/>
            <pc:sldMk cId="4057706424" sldId="341"/>
            <ac:spMk id="23" creationId="{327EF75B-FBD5-4A85-A433-DDB0D2AF966A}"/>
          </ac:spMkLst>
        </pc:spChg>
        <pc:spChg chg="add mod">
          <ac:chgData name="Syphax Ait oubelli" userId="ecf726b1934da71b" providerId="LiveId" clId="{DBF02EF2-5AE0-440D-B6AD-B5ACDEE03AC8}" dt="2021-08-10T11:18:15.673" v="816" actId="1076"/>
          <ac:spMkLst>
            <pc:docMk/>
            <pc:sldMk cId="4057706424" sldId="341"/>
            <ac:spMk id="24" creationId="{7436DA4C-D5FD-46DD-9CC2-531CDAC18C4F}"/>
          </ac:spMkLst>
        </pc:spChg>
        <pc:spChg chg="mod">
          <ac:chgData name="Syphax Ait oubelli" userId="ecf726b1934da71b" providerId="LiveId" clId="{DBF02EF2-5AE0-440D-B6AD-B5ACDEE03AC8}" dt="2021-08-10T11:18:15.673" v="816" actId="1076"/>
          <ac:spMkLst>
            <pc:docMk/>
            <pc:sldMk cId="4057706424" sldId="341"/>
            <ac:spMk id="25" creationId="{06AF10B1-CB4F-4986-B34E-193E0BD469D9}"/>
          </ac:spMkLst>
        </pc:spChg>
        <pc:spChg chg="add mod">
          <ac:chgData name="Syphax Ait oubelli" userId="ecf726b1934da71b" providerId="LiveId" clId="{DBF02EF2-5AE0-440D-B6AD-B5ACDEE03AC8}" dt="2021-08-10T11:32:44.655" v="1219" actId="1076"/>
          <ac:spMkLst>
            <pc:docMk/>
            <pc:sldMk cId="4057706424" sldId="341"/>
            <ac:spMk id="26" creationId="{4F20A934-E803-4FCC-879E-A3E649AF900F}"/>
          </ac:spMkLst>
        </pc:spChg>
        <pc:spChg chg="mod">
          <ac:chgData name="Syphax Ait oubelli" userId="ecf726b1934da71b" providerId="LiveId" clId="{DBF02EF2-5AE0-440D-B6AD-B5ACDEE03AC8}" dt="2021-08-10T11:18:15.673" v="816" actId="1076"/>
          <ac:spMkLst>
            <pc:docMk/>
            <pc:sldMk cId="4057706424" sldId="341"/>
            <ac:spMk id="28" creationId="{15F0DA52-9D8D-4642-9762-65BDA6AFE2FA}"/>
          </ac:spMkLst>
        </pc:spChg>
        <pc:spChg chg="mod">
          <ac:chgData name="Syphax Ait oubelli" userId="ecf726b1934da71b" providerId="LiveId" clId="{DBF02EF2-5AE0-440D-B6AD-B5ACDEE03AC8}" dt="2021-08-10T11:18:15.673" v="816" actId="1076"/>
          <ac:spMkLst>
            <pc:docMk/>
            <pc:sldMk cId="4057706424" sldId="341"/>
            <ac:spMk id="31" creationId="{14AFC152-7112-443A-8C7A-2E80FB0E8E5A}"/>
          </ac:spMkLst>
        </pc:spChg>
        <pc:spChg chg="mod">
          <ac:chgData name="Syphax Ait oubelli" userId="ecf726b1934da71b" providerId="LiveId" clId="{DBF02EF2-5AE0-440D-B6AD-B5ACDEE03AC8}" dt="2021-08-10T11:18:15.673" v="816" actId="1076"/>
          <ac:spMkLst>
            <pc:docMk/>
            <pc:sldMk cId="4057706424" sldId="341"/>
            <ac:spMk id="34" creationId="{F09FA5DB-C5D5-4113-BDD9-00327492FEB0}"/>
          </ac:spMkLst>
        </pc:spChg>
        <pc:spChg chg="mod">
          <ac:chgData name="Syphax Ait oubelli" userId="ecf726b1934da71b" providerId="LiveId" clId="{DBF02EF2-5AE0-440D-B6AD-B5ACDEE03AC8}" dt="2021-08-10T11:18:15.673" v="816" actId="1076"/>
          <ac:spMkLst>
            <pc:docMk/>
            <pc:sldMk cId="4057706424" sldId="341"/>
            <ac:spMk id="37" creationId="{C81227BE-41EF-4393-AC13-08A97F741AD1}"/>
          </ac:spMkLst>
        </pc:spChg>
        <pc:spChg chg="mod">
          <ac:chgData name="Syphax Ait oubelli" userId="ecf726b1934da71b" providerId="LiveId" clId="{DBF02EF2-5AE0-440D-B6AD-B5ACDEE03AC8}" dt="2021-08-10T11:18:15.673" v="816" actId="1076"/>
          <ac:spMkLst>
            <pc:docMk/>
            <pc:sldMk cId="4057706424" sldId="341"/>
            <ac:spMk id="40" creationId="{EF95D963-9C20-4B6A-8864-EBC33FF866EE}"/>
          </ac:spMkLst>
        </pc:spChg>
        <pc:spChg chg="mod">
          <ac:chgData name="Syphax Ait oubelli" userId="ecf726b1934da71b" providerId="LiveId" clId="{DBF02EF2-5AE0-440D-B6AD-B5ACDEE03AC8}" dt="2021-08-10T11:18:15.673" v="816" actId="1076"/>
          <ac:spMkLst>
            <pc:docMk/>
            <pc:sldMk cId="4057706424" sldId="341"/>
            <ac:spMk id="43" creationId="{A1622D04-8937-4436-8A83-B2DDB09AE7F2}"/>
          </ac:spMkLst>
        </pc:spChg>
        <pc:spChg chg="mod">
          <ac:chgData name="Syphax Ait oubelli" userId="ecf726b1934da71b" providerId="LiveId" clId="{DBF02EF2-5AE0-440D-B6AD-B5ACDEE03AC8}" dt="2021-08-10T11:18:15.673" v="816" actId="1076"/>
          <ac:spMkLst>
            <pc:docMk/>
            <pc:sldMk cId="4057706424" sldId="341"/>
            <ac:spMk id="46" creationId="{1785F098-5F9B-4E15-825A-EB70E4A37FD6}"/>
          </ac:spMkLst>
        </pc:spChg>
        <pc:spChg chg="mod">
          <ac:chgData name="Syphax Ait oubelli" userId="ecf726b1934da71b" providerId="LiveId" clId="{DBF02EF2-5AE0-440D-B6AD-B5ACDEE03AC8}" dt="2021-08-10T11:18:15.673" v="816" actId="1076"/>
          <ac:spMkLst>
            <pc:docMk/>
            <pc:sldMk cId="4057706424" sldId="341"/>
            <ac:spMk id="49" creationId="{8354BD48-71B1-47A2-964C-9406051523F7}"/>
          </ac:spMkLst>
        </pc:spChg>
        <pc:spChg chg="mod">
          <ac:chgData name="Syphax Ait oubelli" userId="ecf726b1934da71b" providerId="LiveId" clId="{DBF02EF2-5AE0-440D-B6AD-B5ACDEE03AC8}" dt="2021-08-10T11:18:15.673" v="816" actId="1076"/>
          <ac:spMkLst>
            <pc:docMk/>
            <pc:sldMk cId="4057706424" sldId="341"/>
            <ac:spMk id="52" creationId="{9737E3C9-2649-4B93-B311-C140B3A0E59E}"/>
          </ac:spMkLst>
        </pc:spChg>
        <pc:spChg chg="mod">
          <ac:chgData name="Syphax Ait oubelli" userId="ecf726b1934da71b" providerId="LiveId" clId="{DBF02EF2-5AE0-440D-B6AD-B5ACDEE03AC8}" dt="2021-08-10T11:18:15.673" v="816" actId="1076"/>
          <ac:spMkLst>
            <pc:docMk/>
            <pc:sldMk cId="4057706424" sldId="341"/>
            <ac:spMk id="55" creationId="{643D47E5-5F64-41FE-A755-10F5635F91AC}"/>
          </ac:spMkLst>
        </pc:spChg>
        <pc:spChg chg="mod">
          <ac:chgData name="Syphax Ait oubelli" userId="ecf726b1934da71b" providerId="LiveId" clId="{DBF02EF2-5AE0-440D-B6AD-B5ACDEE03AC8}" dt="2021-08-10T11:18:15.673" v="816" actId="1076"/>
          <ac:spMkLst>
            <pc:docMk/>
            <pc:sldMk cId="4057706424" sldId="341"/>
            <ac:spMk id="58" creationId="{8EC3A824-16BD-43D7-A9F7-7315256CBBBD}"/>
          </ac:spMkLst>
        </pc:spChg>
        <pc:spChg chg="mod">
          <ac:chgData name="Syphax Ait oubelli" userId="ecf726b1934da71b" providerId="LiveId" clId="{DBF02EF2-5AE0-440D-B6AD-B5ACDEE03AC8}" dt="2021-08-10T11:18:15.673" v="816" actId="1076"/>
          <ac:spMkLst>
            <pc:docMk/>
            <pc:sldMk cId="4057706424" sldId="341"/>
            <ac:spMk id="61" creationId="{6F32346E-52DB-4C93-A3B2-14DA9B8443DA}"/>
          </ac:spMkLst>
        </pc:spChg>
        <pc:spChg chg="mod">
          <ac:chgData name="Syphax Ait oubelli" userId="ecf726b1934da71b" providerId="LiveId" clId="{DBF02EF2-5AE0-440D-B6AD-B5ACDEE03AC8}" dt="2021-08-10T11:18:15.673" v="816" actId="1076"/>
          <ac:spMkLst>
            <pc:docMk/>
            <pc:sldMk cId="4057706424" sldId="341"/>
            <ac:spMk id="64" creationId="{5D49293E-1C21-480B-A99D-89FC82FB266E}"/>
          </ac:spMkLst>
        </pc:spChg>
      </pc:sldChg>
      <pc:sldChg chg="addSp delSp modSp add mod delAnim">
        <pc:chgData name="Syphax Ait oubelli" userId="ecf726b1934da71b" providerId="LiveId" clId="{DBF02EF2-5AE0-440D-B6AD-B5ACDEE03AC8}" dt="2021-08-10T11:27:10.139" v="925" actId="207"/>
        <pc:sldMkLst>
          <pc:docMk/>
          <pc:sldMk cId="3669037347" sldId="342"/>
        </pc:sldMkLst>
        <pc:spChg chg="del">
          <ac:chgData name="Syphax Ait oubelli" userId="ecf726b1934da71b" providerId="LiveId" clId="{DBF02EF2-5AE0-440D-B6AD-B5ACDEE03AC8}" dt="2021-08-10T11:25:54.952" v="837" actId="478"/>
          <ac:spMkLst>
            <pc:docMk/>
            <pc:sldMk cId="3669037347" sldId="342"/>
            <ac:spMk id="7" creationId="{D59E1FB0-9903-4F5E-B7EC-B11DAB940366}"/>
          </ac:spMkLst>
        </pc:spChg>
        <pc:spChg chg="del">
          <ac:chgData name="Syphax Ait oubelli" userId="ecf726b1934da71b" providerId="LiveId" clId="{DBF02EF2-5AE0-440D-B6AD-B5ACDEE03AC8}" dt="2021-08-10T11:25:54.952" v="837" actId="478"/>
          <ac:spMkLst>
            <pc:docMk/>
            <pc:sldMk cId="3669037347" sldId="342"/>
            <ac:spMk id="10" creationId="{64A1804D-5EE1-45AB-8787-6B8AB96A3DF6}"/>
          </ac:spMkLst>
        </pc:spChg>
        <pc:spChg chg="del">
          <ac:chgData name="Syphax Ait oubelli" userId="ecf726b1934da71b" providerId="LiveId" clId="{DBF02EF2-5AE0-440D-B6AD-B5ACDEE03AC8}" dt="2021-08-10T11:25:54.952" v="837" actId="478"/>
          <ac:spMkLst>
            <pc:docMk/>
            <pc:sldMk cId="3669037347" sldId="342"/>
            <ac:spMk id="13" creationId="{4D360CD4-01F2-4912-A370-7F474CDD0DAB}"/>
          </ac:spMkLst>
        </pc:spChg>
        <pc:spChg chg="del">
          <ac:chgData name="Syphax Ait oubelli" userId="ecf726b1934da71b" providerId="LiveId" clId="{DBF02EF2-5AE0-440D-B6AD-B5ACDEE03AC8}" dt="2021-08-10T11:25:54.952" v="837" actId="478"/>
          <ac:spMkLst>
            <pc:docMk/>
            <pc:sldMk cId="3669037347" sldId="342"/>
            <ac:spMk id="16" creationId="{73A2B211-1E76-43B8-A842-644031212CA9}"/>
          </ac:spMkLst>
        </pc:spChg>
        <pc:spChg chg="del">
          <ac:chgData name="Syphax Ait oubelli" userId="ecf726b1934da71b" providerId="LiveId" clId="{DBF02EF2-5AE0-440D-B6AD-B5ACDEE03AC8}" dt="2021-08-10T11:25:54.952" v="837" actId="478"/>
          <ac:spMkLst>
            <pc:docMk/>
            <pc:sldMk cId="3669037347" sldId="342"/>
            <ac:spMk id="19" creationId="{F71A63FB-07F1-4F19-B1A3-EBF27B03FDC2}"/>
          </ac:spMkLst>
        </pc:spChg>
        <pc:spChg chg="del">
          <ac:chgData name="Syphax Ait oubelli" userId="ecf726b1934da71b" providerId="LiveId" clId="{DBF02EF2-5AE0-440D-B6AD-B5ACDEE03AC8}" dt="2021-08-10T11:25:54.952" v="837" actId="478"/>
          <ac:spMkLst>
            <pc:docMk/>
            <pc:sldMk cId="3669037347" sldId="342"/>
            <ac:spMk id="22" creationId="{0C3FE7D5-4E79-46C7-8C4C-6552ACA027E3}"/>
          </ac:spMkLst>
        </pc:spChg>
        <pc:spChg chg="del">
          <ac:chgData name="Syphax Ait oubelli" userId="ecf726b1934da71b" providerId="LiveId" clId="{DBF02EF2-5AE0-440D-B6AD-B5ACDEE03AC8}" dt="2021-08-10T11:25:54.952" v="837" actId="478"/>
          <ac:spMkLst>
            <pc:docMk/>
            <pc:sldMk cId="3669037347" sldId="342"/>
            <ac:spMk id="23" creationId="{327EF75B-FBD5-4A85-A433-DDB0D2AF966A}"/>
          </ac:spMkLst>
        </pc:spChg>
        <pc:spChg chg="del">
          <ac:chgData name="Syphax Ait oubelli" userId="ecf726b1934da71b" providerId="LiveId" clId="{DBF02EF2-5AE0-440D-B6AD-B5ACDEE03AC8}" dt="2021-08-10T11:25:54.952" v="837" actId="478"/>
          <ac:spMkLst>
            <pc:docMk/>
            <pc:sldMk cId="3669037347" sldId="342"/>
            <ac:spMk id="24" creationId="{7436DA4C-D5FD-46DD-9CC2-531CDAC18C4F}"/>
          </ac:spMkLst>
        </pc:spChg>
        <pc:spChg chg="del">
          <ac:chgData name="Syphax Ait oubelli" userId="ecf726b1934da71b" providerId="LiveId" clId="{DBF02EF2-5AE0-440D-B6AD-B5ACDEE03AC8}" dt="2021-08-10T11:25:54.952" v="837" actId="478"/>
          <ac:spMkLst>
            <pc:docMk/>
            <pc:sldMk cId="3669037347" sldId="342"/>
            <ac:spMk id="25" creationId="{06AF10B1-CB4F-4986-B34E-193E0BD469D9}"/>
          </ac:spMkLst>
        </pc:spChg>
        <pc:spChg chg="add mod">
          <ac:chgData name="Syphax Ait oubelli" userId="ecf726b1934da71b" providerId="LiveId" clId="{DBF02EF2-5AE0-440D-B6AD-B5ACDEE03AC8}" dt="2021-08-10T11:27:10.139" v="925" actId="207"/>
          <ac:spMkLst>
            <pc:docMk/>
            <pc:sldMk cId="3669037347" sldId="342"/>
            <ac:spMk id="26" creationId="{77C4929A-E7B0-4B81-9A1C-041D2B3CF681}"/>
          </ac:spMkLst>
        </pc:spChg>
        <pc:spChg chg="del">
          <ac:chgData name="Syphax Ait oubelli" userId="ecf726b1934da71b" providerId="LiveId" clId="{DBF02EF2-5AE0-440D-B6AD-B5ACDEE03AC8}" dt="2021-08-10T11:25:54.952" v="837" actId="478"/>
          <ac:spMkLst>
            <pc:docMk/>
            <pc:sldMk cId="3669037347" sldId="342"/>
            <ac:spMk id="28" creationId="{15F0DA52-9D8D-4642-9762-65BDA6AFE2FA}"/>
          </ac:spMkLst>
        </pc:spChg>
        <pc:spChg chg="del">
          <ac:chgData name="Syphax Ait oubelli" userId="ecf726b1934da71b" providerId="LiveId" clId="{DBF02EF2-5AE0-440D-B6AD-B5ACDEE03AC8}" dt="2021-08-10T11:25:54.952" v="837" actId="478"/>
          <ac:spMkLst>
            <pc:docMk/>
            <pc:sldMk cId="3669037347" sldId="342"/>
            <ac:spMk id="31" creationId="{14AFC152-7112-443A-8C7A-2E80FB0E8E5A}"/>
          </ac:spMkLst>
        </pc:spChg>
        <pc:spChg chg="del">
          <ac:chgData name="Syphax Ait oubelli" userId="ecf726b1934da71b" providerId="LiveId" clId="{DBF02EF2-5AE0-440D-B6AD-B5ACDEE03AC8}" dt="2021-08-10T11:25:54.952" v="837" actId="478"/>
          <ac:spMkLst>
            <pc:docMk/>
            <pc:sldMk cId="3669037347" sldId="342"/>
            <ac:spMk id="34" creationId="{F09FA5DB-C5D5-4113-BDD9-00327492FEB0}"/>
          </ac:spMkLst>
        </pc:spChg>
        <pc:spChg chg="del">
          <ac:chgData name="Syphax Ait oubelli" userId="ecf726b1934da71b" providerId="LiveId" clId="{DBF02EF2-5AE0-440D-B6AD-B5ACDEE03AC8}" dt="2021-08-10T11:25:54.952" v="837" actId="478"/>
          <ac:spMkLst>
            <pc:docMk/>
            <pc:sldMk cId="3669037347" sldId="342"/>
            <ac:spMk id="37" creationId="{C81227BE-41EF-4393-AC13-08A97F741AD1}"/>
          </ac:spMkLst>
        </pc:spChg>
        <pc:spChg chg="del">
          <ac:chgData name="Syphax Ait oubelli" userId="ecf726b1934da71b" providerId="LiveId" clId="{DBF02EF2-5AE0-440D-B6AD-B5ACDEE03AC8}" dt="2021-08-10T11:25:54.952" v="837" actId="478"/>
          <ac:spMkLst>
            <pc:docMk/>
            <pc:sldMk cId="3669037347" sldId="342"/>
            <ac:spMk id="40" creationId="{EF95D963-9C20-4B6A-8864-EBC33FF866EE}"/>
          </ac:spMkLst>
        </pc:spChg>
        <pc:spChg chg="del">
          <ac:chgData name="Syphax Ait oubelli" userId="ecf726b1934da71b" providerId="LiveId" clId="{DBF02EF2-5AE0-440D-B6AD-B5ACDEE03AC8}" dt="2021-08-10T11:25:54.952" v="837" actId="478"/>
          <ac:spMkLst>
            <pc:docMk/>
            <pc:sldMk cId="3669037347" sldId="342"/>
            <ac:spMk id="43" creationId="{A1622D04-8937-4436-8A83-B2DDB09AE7F2}"/>
          </ac:spMkLst>
        </pc:spChg>
        <pc:spChg chg="del">
          <ac:chgData name="Syphax Ait oubelli" userId="ecf726b1934da71b" providerId="LiveId" clId="{DBF02EF2-5AE0-440D-B6AD-B5ACDEE03AC8}" dt="2021-08-10T11:25:54.952" v="837" actId="478"/>
          <ac:spMkLst>
            <pc:docMk/>
            <pc:sldMk cId="3669037347" sldId="342"/>
            <ac:spMk id="46" creationId="{1785F098-5F9B-4E15-825A-EB70E4A37FD6}"/>
          </ac:spMkLst>
        </pc:spChg>
        <pc:spChg chg="del">
          <ac:chgData name="Syphax Ait oubelli" userId="ecf726b1934da71b" providerId="LiveId" clId="{DBF02EF2-5AE0-440D-B6AD-B5ACDEE03AC8}" dt="2021-08-10T11:25:54.952" v="837" actId="478"/>
          <ac:spMkLst>
            <pc:docMk/>
            <pc:sldMk cId="3669037347" sldId="342"/>
            <ac:spMk id="49" creationId="{8354BD48-71B1-47A2-964C-9406051523F7}"/>
          </ac:spMkLst>
        </pc:spChg>
        <pc:spChg chg="del">
          <ac:chgData name="Syphax Ait oubelli" userId="ecf726b1934da71b" providerId="LiveId" clId="{DBF02EF2-5AE0-440D-B6AD-B5ACDEE03AC8}" dt="2021-08-10T11:25:54.952" v="837" actId="478"/>
          <ac:spMkLst>
            <pc:docMk/>
            <pc:sldMk cId="3669037347" sldId="342"/>
            <ac:spMk id="52" creationId="{9737E3C9-2649-4B93-B311-C140B3A0E59E}"/>
          </ac:spMkLst>
        </pc:spChg>
        <pc:spChg chg="del">
          <ac:chgData name="Syphax Ait oubelli" userId="ecf726b1934da71b" providerId="LiveId" clId="{DBF02EF2-5AE0-440D-B6AD-B5ACDEE03AC8}" dt="2021-08-10T11:25:54.952" v="837" actId="478"/>
          <ac:spMkLst>
            <pc:docMk/>
            <pc:sldMk cId="3669037347" sldId="342"/>
            <ac:spMk id="55" creationId="{643D47E5-5F64-41FE-A755-10F5635F91AC}"/>
          </ac:spMkLst>
        </pc:spChg>
        <pc:spChg chg="del">
          <ac:chgData name="Syphax Ait oubelli" userId="ecf726b1934da71b" providerId="LiveId" clId="{DBF02EF2-5AE0-440D-B6AD-B5ACDEE03AC8}" dt="2021-08-10T11:25:54.952" v="837" actId="478"/>
          <ac:spMkLst>
            <pc:docMk/>
            <pc:sldMk cId="3669037347" sldId="342"/>
            <ac:spMk id="58" creationId="{8EC3A824-16BD-43D7-A9F7-7315256CBBBD}"/>
          </ac:spMkLst>
        </pc:spChg>
        <pc:spChg chg="del">
          <ac:chgData name="Syphax Ait oubelli" userId="ecf726b1934da71b" providerId="LiveId" clId="{DBF02EF2-5AE0-440D-B6AD-B5ACDEE03AC8}" dt="2021-08-10T11:25:54.952" v="837" actId="478"/>
          <ac:spMkLst>
            <pc:docMk/>
            <pc:sldMk cId="3669037347" sldId="342"/>
            <ac:spMk id="61" creationId="{6F32346E-52DB-4C93-A3B2-14DA9B8443DA}"/>
          </ac:spMkLst>
        </pc:spChg>
        <pc:spChg chg="del">
          <ac:chgData name="Syphax Ait oubelli" userId="ecf726b1934da71b" providerId="LiveId" clId="{DBF02EF2-5AE0-440D-B6AD-B5ACDEE03AC8}" dt="2021-08-10T11:25:54.952" v="837" actId="478"/>
          <ac:spMkLst>
            <pc:docMk/>
            <pc:sldMk cId="3669037347" sldId="342"/>
            <ac:spMk id="64" creationId="{5D49293E-1C21-480B-A99D-89FC82FB266E}"/>
          </ac:spMkLst>
        </pc:spChg>
      </pc:sldChg>
      <pc:sldChg chg="addSp delSp modSp add mod">
        <pc:chgData name="Syphax Ait oubelli" userId="ecf726b1934da71b" providerId="LiveId" clId="{DBF02EF2-5AE0-440D-B6AD-B5ACDEE03AC8}" dt="2021-08-10T11:31:58.040" v="1215" actId="478"/>
        <pc:sldMkLst>
          <pc:docMk/>
          <pc:sldMk cId="3097256523" sldId="343"/>
        </pc:sldMkLst>
        <pc:spChg chg="add mod">
          <ac:chgData name="Syphax Ait oubelli" userId="ecf726b1934da71b" providerId="LiveId" clId="{DBF02EF2-5AE0-440D-B6AD-B5ACDEE03AC8}" dt="2021-08-10T11:31:28.412" v="1211" actId="207"/>
          <ac:spMkLst>
            <pc:docMk/>
            <pc:sldMk cId="3097256523" sldId="343"/>
            <ac:spMk id="3" creationId="{451C6398-D192-4285-A140-03569FF1654A}"/>
          </ac:spMkLst>
        </pc:spChg>
        <pc:spChg chg="add mod">
          <ac:chgData name="Syphax Ait oubelli" userId="ecf726b1934da71b" providerId="LiveId" clId="{DBF02EF2-5AE0-440D-B6AD-B5ACDEE03AC8}" dt="2021-08-10T11:29:00.501" v="1159" actId="571"/>
          <ac:spMkLst>
            <pc:docMk/>
            <pc:sldMk cId="3097256523" sldId="343"/>
            <ac:spMk id="4" creationId="{F710527A-5315-4B73-A897-2F8F3CB133BB}"/>
          </ac:spMkLst>
        </pc:spChg>
        <pc:spChg chg="add mod">
          <ac:chgData name="Syphax Ait oubelli" userId="ecf726b1934da71b" providerId="LiveId" clId="{DBF02EF2-5AE0-440D-B6AD-B5ACDEE03AC8}" dt="2021-08-10T11:29:13.045" v="1168" actId="571"/>
          <ac:spMkLst>
            <pc:docMk/>
            <pc:sldMk cId="3097256523" sldId="343"/>
            <ac:spMk id="5" creationId="{ED76B1CE-9B65-4A68-911F-086249411EA4}"/>
          </ac:spMkLst>
        </pc:spChg>
        <pc:spChg chg="add del mod">
          <ac:chgData name="Syphax Ait oubelli" userId="ecf726b1934da71b" providerId="LiveId" clId="{DBF02EF2-5AE0-440D-B6AD-B5ACDEE03AC8}" dt="2021-08-10T11:31:58.040" v="1215" actId="478"/>
          <ac:spMkLst>
            <pc:docMk/>
            <pc:sldMk cId="3097256523" sldId="343"/>
            <ac:spMk id="6" creationId="{864217C7-ABE5-421F-9CBE-97D84CC1BC47}"/>
          </ac:spMkLst>
        </pc:spChg>
      </pc:sldChg>
      <pc:sldChg chg="add">
        <pc:chgData name="Syphax Ait oubelli" userId="ecf726b1934da71b" providerId="LiveId" clId="{DBF02EF2-5AE0-440D-B6AD-B5ACDEE03AC8}" dt="2021-08-10T11:31:56.112" v="1214" actId="2890"/>
        <pc:sldMkLst>
          <pc:docMk/>
          <pc:sldMk cId="903654206" sldId="344"/>
        </pc:sldMkLst>
      </pc:sldChg>
      <pc:sldChg chg="addSp delSp modSp add mod">
        <pc:chgData name="Syphax Ait oubelli" userId="ecf726b1934da71b" providerId="LiveId" clId="{DBF02EF2-5AE0-440D-B6AD-B5ACDEE03AC8}" dt="2021-08-10T14:29:53.346" v="1248" actId="165"/>
        <pc:sldMkLst>
          <pc:docMk/>
          <pc:sldMk cId="212050649" sldId="345"/>
        </pc:sldMkLst>
        <pc:spChg chg="mod">
          <ac:chgData name="Syphax Ait oubelli" userId="ecf726b1934da71b" providerId="LiveId" clId="{DBF02EF2-5AE0-440D-B6AD-B5ACDEE03AC8}" dt="2021-08-10T11:32:40.830" v="1217" actId="1076"/>
          <ac:spMkLst>
            <pc:docMk/>
            <pc:sldMk cId="212050649" sldId="345"/>
            <ac:spMk id="3" creationId="{451C6398-D192-4285-A140-03569FF1654A}"/>
          </ac:spMkLst>
        </pc:spChg>
        <pc:spChg chg="add mod topLvl">
          <ac:chgData name="Syphax Ait oubelli" userId="ecf726b1934da71b" providerId="LiveId" clId="{DBF02EF2-5AE0-440D-B6AD-B5ACDEE03AC8}" dt="2021-08-10T14:29:53.346" v="1248" actId="165"/>
          <ac:spMkLst>
            <pc:docMk/>
            <pc:sldMk cId="212050649" sldId="345"/>
            <ac:spMk id="5" creationId="{941E5FD2-AE23-404C-A4F2-53ABBA11834E}"/>
          </ac:spMkLst>
        </pc:spChg>
        <pc:spChg chg="mod">
          <ac:chgData name="Syphax Ait oubelli" userId="ecf726b1934da71b" providerId="LiveId" clId="{DBF02EF2-5AE0-440D-B6AD-B5ACDEE03AC8}" dt="2021-08-10T11:32:53.628" v="1225" actId="1036"/>
          <ac:spMkLst>
            <pc:docMk/>
            <pc:sldMk cId="212050649" sldId="345"/>
            <ac:spMk id="6" creationId="{864217C7-ABE5-421F-9CBE-97D84CC1BC47}"/>
          </ac:spMkLst>
        </pc:spChg>
        <pc:spChg chg="add mod topLvl">
          <ac:chgData name="Syphax Ait oubelli" userId="ecf726b1934da71b" providerId="LiveId" clId="{DBF02EF2-5AE0-440D-B6AD-B5ACDEE03AC8}" dt="2021-08-10T14:29:53.346" v="1248" actId="165"/>
          <ac:spMkLst>
            <pc:docMk/>
            <pc:sldMk cId="212050649" sldId="345"/>
            <ac:spMk id="7" creationId="{54F29669-5113-4ACD-94DC-2B1B66C462A5}"/>
          </ac:spMkLst>
        </pc:spChg>
        <pc:spChg chg="add mod topLvl">
          <ac:chgData name="Syphax Ait oubelli" userId="ecf726b1934da71b" providerId="LiveId" clId="{DBF02EF2-5AE0-440D-B6AD-B5ACDEE03AC8}" dt="2021-08-10T14:29:53.346" v="1248" actId="165"/>
          <ac:spMkLst>
            <pc:docMk/>
            <pc:sldMk cId="212050649" sldId="345"/>
            <ac:spMk id="8" creationId="{00C726B2-2743-4B8E-829E-230E975EDAED}"/>
          </ac:spMkLst>
        </pc:spChg>
        <pc:spChg chg="add mod topLvl">
          <ac:chgData name="Syphax Ait oubelli" userId="ecf726b1934da71b" providerId="LiveId" clId="{DBF02EF2-5AE0-440D-B6AD-B5ACDEE03AC8}" dt="2021-08-10T14:29:53.346" v="1248" actId="165"/>
          <ac:spMkLst>
            <pc:docMk/>
            <pc:sldMk cId="212050649" sldId="345"/>
            <ac:spMk id="9" creationId="{B0574771-6609-4B81-99B6-BFF0FB3007A4}"/>
          </ac:spMkLst>
        </pc:spChg>
        <pc:spChg chg="add mod topLvl">
          <ac:chgData name="Syphax Ait oubelli" userId="ecf726b1934da71b" providerId="LiveId" clId="{DBF02EF2-5AE0-440D-B6AD-B5ACDEE03AC8}" dt="2021-08-10T14:29:53.346" v="1248" actId="165"/>
          <ac:spMkLst>
            <pc:docMk/>
            <pc:sldMk cId="212050649" sldId="345"/>
            <ac:spMk id="10" creationId="{CE253AC7-457E-4FC8-9584-7D57FD4D1186}"/>
          </ac:spMkLst>
        </pc:spChg>
        <pc:spChg chg="add mod topLvl">
          <ac:chgData name="Syphax Ait oubelli" userId="ecf726b1934da71b" providerId="LiveId" clId="{DBF02EF2-5AE0-440D-B6AD-B5ACDEE03AC8}" dt="2021-08-10T14:29:53.346" v="1248" actId="165"/>
          <ac:spMkLst>
            <pc:docMk/>
            <pc:sldMk cId="212050649" sldId="345"/>
            <ac:spMk id="11" creationId="{9F55F58F-AAED-4166-BFB4-4A29D7A5F03F}"/>
          </ac:spMkLst>
        </pc:spChg>
        <pc:spChg chg="add mod topLvl">
          <ac:chgData name="Syphax Ait oubelli" userId="ecf726b1934da71b" providerId="LiveId" clId="{DBF02EF2-5AE0-440D-B6AD-B5ACDEE03AC8}" dt="2021-08-10T14:29:53.346" v="1248" actId="165"/>
          <ac:spMkLst>
            <pc:docMk/>
            <pc:sldMk cId="212050649" sldId="345"/>
            <ac:spMk id="12" creationId="{F33ECBB0-4954-47A4-86C1-E099AFDFFD32}"/>
          </ac:spMkLst>
        </pc:spChg>
        <pc:spChg chg="add mod topLvl">
          <ac:chgData name="Syphax Ait oubelli" userId="ecf726b1934da71b" providerId="LiveId" clId="{DBF02EF2-5AE0-440D-B6AD-B5ACDEE03AC8}" dt="2021-08-10T14:29:53.346" v="1248" actId="165"/>
          <ac:spMkLst>
            <pc:docMk/>
            <pc:sldMk cId="212050649" sldId="345"/>
            <ac:spMk id="13" creationId="{D7583C8D-5B07-4EDC-8209-5102E5C02E5E}"/>
          </ac:spMkLst>
        </pc:spChg>
        <pc:spChg chg="add mod topLvl">
          <ac:chgData name="Syphax Ait oubelli" userId="ecf726b1934da71b" providerId="LiveId" clId="{DBF02EF2-5AE0-440D-B6AD-B5ACDEE03AC8}" dt="2021-08-10T14:29:53.346" v="1248" actId="165"/>
          <ac:spMkLst>
            <pc:docMk/>
            <pc:sldMk cId="212050649" sldId="345"/>
            <ac:spMk id="14" creationId="{80C977FF-FD40-4F84-8941-2EEA80BCA0B5}"/>
          </ac:spMkLst>
        </pc:spChg>
        <pc:spChg chg="add mod topLvl">
          <ac:chgData name="Syphax Ait oubelli" userId="ecf726b1934da71b" providerId="LiveId" clId="{DBF02EF2-5AE0-440D-B6AD-B5ACDEE03AC8}" dt="2021-08-10T14:29:53.346" v="1248" actId="165"/>
          <ac:spMkLst>
            <pc:docMk/>
            <pc:sldMk cId="212050649" sldId="345"/>
            <ac:spMk id="15" creationId="{59615E93-41B5-475F-95AF-F5FD5C8B374A}"/>
          </ac:spMkLst>
        </pc:spChg>
        <pc:spChg chg="add mod topLvl">
          <ac:chgData name="Syphax Ait oubelli" userId="ecf726b1934da71b" providerId="LiveId" clId="{DBF02EF2-5AE0-440D-B6AD-B5ACDEE03AC8}" dt="2021-08-10T14:29:53.346" v="1248" actId="165"/>
          <ac:spMkLst>
            <pc:docMk/>
            <pc:sldMk cId="212050649" sldId="345"/>
            <ac:spMk id="16" creationId="{FF533252-42C5-4672-A146-3C4FC0B1E490}"/>
          </ac:spMkLst>
        </pc:spChg>
        <pc:spChg chg="add mod topLvl">
          <ac:chgData name="Syphax Ait oubelli" userId="ecf726b1934da71b" providerId="LiveId" clId="{DBF02EF2-5AE0-440D-B6AD-B5ACDEE03AC8}" dt="2021-08-10T14:29:53.346" v="1248" actId="165"/>
          <ac:spMkLst>
            <pc:docMk/>
            <pc:sldMk cId="212050649" sldId="345"/>
            <ac:spMk id="17" creationId="{6AD89659-60F9-447B-8F91-1CD9943DDD94}"/>
          </ac:spMkLst>
        </pc:spChg>
        <pc:spChg chg="add mod topLvl">
          <ac:chgData name="Syphax Ait oubelli" userId="ecf726b1934da71b" providerId="LiveId" clId="{DBF02EF2-5AE0-440D-B6AD-B5ACDEE03AC8}" dt="2021-08-10T14:29:53.346" v="1248" actId="165"/>
          <ac:spMkLst>
            <pc:docMk/>
            <pc:sldMk cId="212050649" sldId="345"/>
            <ac:spMk id="18" creationId="{34EC803F-36A5-45BA-A54D-61097CF60C74}"/>
          </ac:spMkLst>
        </pc:spChg>
        <pc:spChg chg="add mod topLvl">
          <ac:chgData name="Syphax Ait oubelli" userId="ecf726b1934da71b" providerId="LiveId" clId="{DBF02EF2-5AE0-440D-B6AD-B5ACDEE03AC8}" dt="2021-08-10T14:29:53.346" v="1248" actId="165"/>
          <ac:spMkLst>
            <pc:docMk/>
            <pc:sldMk cId="212050649" sldId="345"/>
            <ac:spMk id="19" creationId="{D7E33ADA-7DFA-40A7-8D47-C3EDA4D57BCE}"/>
          </ac:spMkLst>
        </pc:spChg>
        <pc:spChg chg="add mod topLvl">
          <ac:chgData name="Syphax Ait oubelli" userId="ecf726b1934da71b" providerId="LiveId" clId="{DBF02EF2-5AE0-440D-B6AD-B5ACDEE03AC8}" dt="2021-08-10T14:29:53.346" v="1248" actId="165"/>
          <ac:spMkLst>
            <pc:docMk/>
            <pc:sldMk cId="212050649" sldId="345"/>
            <ac:spMk id="20" creationId="{05C2A0ED-B029-4D3A-92A1-A8F06357FA72}"/>
          </ac:spMkLst>
        </pc:spChg>
        <pc:spChg chg="add mod topLvl">
          <ac:chgData name="Syphax Ait oubelli" userId="ecf726b1934da71b" providerId="LiveId" clId="{DBF02EF2-5AE0-440D-B6AD-B5ACDEE03AC8}" dt="2021-08-10T14:29:53.346" v="1248" actId="165"/>
          <ac:spMkLst>
            <pc:docMk/>
            <pc:sldMk cId="212050649" sldId="345"/>
            <ac:spMk id="21" creationId="{C01FC924-4610-4EE4-A20C-234AEA8AEF65}"/>
          </ac:spMkLst>
        </pc:spChg>
        <pc:spChg chg="add mod topLvl">
          <ac:chgData name="Syphax Ait oubelli" userId="ecf726b1934da71b" providerId="LiveId" clId="{DBF02EF2-5AE0-440D-B6AD-B5ACDEE03AC8}" dt="2021-08-10T14:29:53.346" v="1248" actId="165"/>
          <ac:spMkLst>
            <pc:docMk/>
            <pc:sldMk cId="212050649" sldId="345"/>
            <ac:spMk id="22" creationId="{909765E9-8315-4F70-806C-C103DC11B8B3}"/>
          </ac:spMkLst>
        </pc:spChg>
        <pc:spChg chg="add mod topLvl">
          <ac:chgData name="Syphax Ait oubelli" userId="ecf726b1934da71b" providerId="LiveId" clId="{DBF02EF2-5AE0-440D-B6AD-B5ACDEE03AC8}" dt="2021-08-10T14:29:53.346" v="1248" actId="165"/>
          <ac:spMkLst>
            <pc:docMk/>
            <pc:sldMk cId="212050649" sldId="345"/>
            <ac:spMk id="23" creationId="{583E09F8-F6A2-4A4B-93FB-4F88944A4444}"/>
          </ac:spMkLst>
        </pc:spChg>
        <pc:spChg chg="add mod topLvl">
          <ac:chgData name="Syphax Ait oubelli" userId="ecf726b1934da71b" providerId="LiveId" clId="{DBF02EF2-5AE0-440D-B6AD-B5ACDEE03AC8}" dt="2021-08-10T14:29:53.346" v="1248" actId="165"/>
          <ac:spMkLst>
            <pc:docMk/>
            <pc:sldMk cId="212050649" sldId="345"/>
            <ac:spMk id="24" creationId="{36415891-20A5-4107-A177-9843BE80427F}"/>
          </ac:spMkLst>
        </pc:spChg>
        <pc:spChg chg="add mod topLvl">
          <ac:chgData name="Syphax Ait oubelli" userId="ecf726b1934da71b" providerId="LiveId" clId="{DBF02EF2-5AE0-440D-B6AD-B5ACDEE03AC8}" dt="2021-08-10T14:29:53.346" v="1248" actId="165"/>
          <ac:spMkLst>
            <pc:docMk/>
            <pc:sldMk cId="212050649" sldId="345"/>
            <ac:spMk id="25" creationId="{EABCBE88-6D47-410E-BA5A-22AA68CCB0D0}"/>
          </ac:spMkLst>
        </pc:spChg>
        <pc:spChg chg="mod">
          <ac:chgData name="Syphax Ait oubelli" userId="ecf726b1934da71b" providerId="LiveId" clId="{DBF02EF2-5AE0-440D-B6AD-B5ACDEE03AC8}" dt="2021-08-10T11:32:40.830" v="1217" actId="1076"/>
          <ac:spMkLst>
            <pc:docMk/>
            <pc:sldMk cId="212050649" sldId="345"/>
            <ac:spMk id="26" creationId="{77C4929A-E7B0-4B81-9A1C-041D2B3CF681}"/>
          </ac:spMkLst>
        </pc:spChg>
        <pc:grpChg chg="add del mod">
          <ac:chgData name="Syphax Ait oubelli" userId="ecf726b1934da71b" providerId="LiveId" clId="{DBF02EF2-5AE0-440D-B6AD-B5ACDEE03AC8}" dt="2021-08-10T14:29:53.346" v="1248" actId="165"/>
          <ac:grpSpMkLst>
            <pc:docMk/>
            <pc:sldMk cId="212050649" sldId="345"/>
            <ac:grpSpMk id="2" creationId="{B28FA714-AAD6-4361-9267-DFC79D46CB43}"/>
          </ac:grpSpMkLst>
        </pc:grpChg>
        <pc:cxnChg chg="add mod">
          <ac:chgData name="Syphax Ait oubelli" userId="ecf726b1934da71b" providerId="LiveId" clId="{DBF02EF2-5AE0-440D-B6AD-B5ACDEE03AC8}" dt="2021-08-10T11:33:34.686" v="1235" actId="692"/>
          <ac:cxnSpMkLst>
            <pc:docMk/>
            <pc:sldMk cId="212050649" sldId="345"/>
            <ac:cxnSpMk id="27" creationId="{374B8D8B-DA23-4BEC-BD6B-83F82AAEE696}"/>
          </ac:cxnSpMkLst>
        </pc:cxnChg>
      </pc:sldChg>
      <pc:sldChg chg="addSp delSp modSp add del mod">
        <pc:chgData name="Syphax Ait oubelli" userId="ecf726b1934da71b" providerId="LiveId" clId="{DBF02EF2-5AE0-440D-B6AD-B5ACDEE03AC8}" dt="2021-08-10T14:38:35.152" v="1344" actId="47"/>
        <pc:sldMkLst>
          <pc:docMk/>
          <pc:sldMk cId="2624783429" sldId="346"/>
        </pc:sldMkLst>
        <pc:spChg chg="add mod">
          <ac:chgData name="Syphax Ait oubelli" userId="ecf726b1934da71b" providerId="LiveId" clId="{DBF02EF2-5AE0-440D-B6AD-B5ACDEE03AC8}" dt="2021-08-10T14:29:03.301" v="1240" actId="2085"/>
          <ac:spMkLst>
            <pc:docMk/>
            <pc:sldMk cId="2624783429" sldId="346"/>
            <ac:spMk id="2" creationId="{3F937937-8606-4CC7-BCB9-70A47F1174B9}"/>
          </ac:spMkLst>
        </pc:spChg>
        <pc:spChg chg="add del mod">
          <ac:chgData name="Syphax Ait oubelli" userId="ecf726b1934da71b" providerId="LiveId" clId="{DBF02EF2-5AE0-440D-B6AD-B5ACDEE03AC8}" dt="2021-08-10T14:29:35.239" v="1245" actId="478"/>
          <ac:spMkLst>
            <pc:docMk/>
            <pc:sldMk cId="2624783429" sldId="346"/>
            <ac:spMk id="3" creationId="{4FC9FB30-CB4E-4572-8579-7C11A4DA5484}"/>
          </ac:spMkLst>
        </pc:spChg>
        <pc:spChg chg="add mod">
          <ac:chgData name="Syphax Ait oubelli" userId="ecf726b1934da71b" providerId="LiveId" clId="{DBF02EF2-5AE0-440D-B6AD-B5ACDEE03AC8}" dt="2021-08-10T14:37:50.502" v="1327" actId="1038"/>
          <ac:spMkLst>
            <pc:docMk/>
            <pc:sldMk cId="2624783429" sldId="346"/>
            <ac:spMk id="6" creationId="{D3BCAC92-6154-4D7E-9F0C-1122DDA990FC}"/>
          </ac:spMkLst>
        </pc:spChg>
        <pc:spChg chg="mod">
          <ac:chgData name="Syphax Ait oubelli" userId="ecf726b1934da71b" providerId="LiveId" clId="{DBF02EF2-5AE0-440D-B6AD-B5ACDEE03AC8}" dt="2021-08-10T14:29:43.518" v="1247" actId="207"/>
          <ac:spMkLst>
            <pc:docMk/>
            <pc:sldMk cId="2624783429" sldId="346"/>
            <ac:spMk id="7" creationId="{D59E1FB0-9903-4F5E-B7EC-B11DAB940366}"/>
          </ac:spMkLst>
        </pc:spChg>
        <pc:spChg chg="add mod">
          <ac:chgData name="Syphax Ait oubelli" userId="ecf726b1934da71b" providerId="LiveId" clId="{DBF02EF2-5AE0-440D-B6AD-B5ACDEE03AC8}" dt="2021-08-10T14:37:57.132" v="1331" actId="1037"/>
          <ac:spMkLst>
            <pc:docMk/>
            <pc:sldMk cId="2624783429" sldId="346"/>
            <ac:spMk id="29" creationId="{EA80D4B7-851C-42B4-9D6A-C76CFCE06FED}"/>
          </ac:spMkLst>
        </pc:spChg>
        <pc:spChg chg="add mod">
          <ac:chgData name="Syphax Ait oubelli" userId="ecf726b1934da71b" providerId="LiveId" clId="{DBF02EF2-5AE0-440D-B6AD-B5ACDEE03AC8}" dt="2021-08-10T14:38:07.832" v="1337" actId="1076"/>
          <ac:spMkLst>
            <pc:docMk/>
            <pc:sldMk cId="2624783429" sldId="346"/>
            <ac:spMk id="30" creationId="{F6AE838B-1348-4B4B-BB88-200BB11B7D4D}"/>
          </ac:spMkLst>
        </pc:spChg>
        <pc:spChg chg="add mod">
          <ac:chgData name="Syphax Ait oubelli" userId="ecf726b1934da71b" providerId="LiveId" clId="{DBF02EF2-5AE0-440D-B6AD-B5ACDEE03AC8}" dt="2021-08-10T14:38:14.392" v="1340" actId="1076"/>
          <ac:spMkLst>
            <pc:docMk/>
            <pc:sldMk cId="2624783429" sldId="346"/>
            <ac:spMk id="32" creationId="{0EE650C0-F8DA-441B-B40F-6F35C0D3B8BE}"/>
          </ac:spMkLst>
        </pc:spChg>
        <pc:picChg chg="add del mod">
          <ac:chgData name="Syphax Ait oubelli" userId="ecf726b1934da71b" providerId="LiveId" clId="{DBF02EF2-5AE0-440D-B6AD-B5ACDEE03AC8}" dt="2021-08-10T14:36:21.862" v="1253" actId="478"/>
          <ac:picMkLst>
            <pc:docMk/>
            <pc:sldMk cId="2624783429" sldId="346"/>
            <ac:picMk id="5" creationId="{C447F43F-2840-4389-8EB8-A4E59B157561}"/>
          </ac:picMkLst>
        </pc:picChg>
        <pc:picChg chg="add mod">
          <ac:chgData name="Syphax Ait oubelli" userId="ecf726b1934da71b" providerId="LiveId" clId="{DBF02EF2-5AE0-440D-B6AD-B5ACDEE03AC8}" dt="2021-08-10T14:29:13.056" v="1241"/>
          <ac:picMkLst>
            <pc:docMk/>
            <pc:sldMk cId="2624783429" sldId="346"/>
            <ac:picMk id="23" creationId="{22CA6FED-EDD2-4F26-9AC0-477E1D046DF5}"/>
          </ac:picMkLst>
        </pc:picChg>
      </pc:sldChg>
      <pc:sldChg chg="addSp delSp modSp add mod">
        <pc:chgData name="Syphax Ait oubelli" userId="ecf726b1934da71b" providerId="LiveId" clId="{DBF02EF2-5AE0-440D-B6AD-B5ACDEE03AC8}" dt="2021-08-10T14:38:55.142" v="1372" actId="207"/>
        <pc:sldMkLst>
          <pc:docMk/>
          <pc:sldMk cId="2285001271" sldId="347"/>
        </pc:sldMkLst>
        <pc:spChg chg="mod">
          <ac:chgData name="Syphax Ait oubelli" userId="ecf726b1934da71b" providerId="LiveId" clId="{DBF02EF2-5AE0-440D-B6AD-B5ACDEE03AC8}" dt="2021-08-10T14:38:32.712" v="1342" actId="1076"/>
          <ac:spMkLst>
            <pc:docMk/>
            <pc:sldMk cId="2285001271" sldId="347"/>
            <ac:spMk id="2" creationId="{3F937937-8606-4CC7-BCB9-70A47F1174B9}"/>
          </ac:spMkLst>
        </pc:spChg>
        <pc:spChg chg="mod">
          <ac:chgData name="Syphax Ait oubelli" userId="ecf726b1934da71b" providerId="LiveId" clId="{DBF02EF2-5AE0-440D-B6AD-B5ACDEE03AC8}" dt="2021-08-10T14:38:55.142" v="1372" actId="207"/>
          <ac:spMkLst>
            <pc:docMk/>
            <pc:sldMk cId="2285001271" sldId="347"/>
            <ac:spMk id="7" creationId="{D59E1FB0-9903-4F5E-B7EC-B11DAB940366}"/>
          </ac:spMkLst>
        </pc:spChg>
        <pc:spChg chg="mod">
          <ac:chgData name="Syphax Ait oubelli" userId="ecf726b1934da71b" providerId="LiveId" clId="{DBF02EF2-5AE0-440D-B6AD-B5ACDEE03AC8}" dt="2021-08-10T14:38:55.142" v="1372" actId="207"/>
          <ac:spMkLst>
            <pc:docMk/>
            <pc:sldMk cId="2285001271" sldId="347"/>
            <ac:spMk id="10" creationId="{64A1804D-5EE1-45AB-8787-6B8AB96A3DF6}"/>
          </ac:spMkLst>
        </pc:spChg>
        <pc:spChg chg="add del mod">
          <ac:chgData name="Syphax Ait oubelli" userId="ecf726b1934da71b" providerId="LiveId" clId="{DBF02EF2-5AE0-440D-B6AD-B5ACDEE03AC8}" dt="2021-08-10T14:38:55.142" v="1372" actId="207"/>
          <ac:spMkLst>
            <pc:docMk/>
            <pc:sldMk cId="2285001271" sldId="347"/>
            <ac:spMk id="13" creationId="{4D360CD4-01F2-4912-A370-7F474CDD0DAB}"/>
          </ac:spMkLst>
        </pc:spChg>
        <pc:spChg chg="add del mod">
          <ac:chgData name="Syphax Ait oubelli" userId="ecf726b1934da71b" providerId="LiveId" clId="{DBF02EF2-5AE0-440D-B6AD-B5ACDEE03AC8}" dt="2021-08-10T14:38:55.142" v="1372" actId="207"/>
          <ac:spMkLst>
            <pc:docMk/>
            <pc:sldMk cId="2285001271" sldId="347"/>
            <ac:spMk id="16" creationId="{73A2B211-1E76-43B8-A842-644031212CA9}"/>
          </ac:spMkLst>
        </pc:spChg>
        <pc:spChg chg="add del mod">
          <ac:chgData name="Syphax Ait oubelli" userId="ecf726b1934da71b" providerId="LiveId" clId="{DBF02EF2-5AE0-440D-B6AD-B5ACDEE03AC8}" dt="2021-08-10T14:38:55.142" v="1372" actId="207"/>
          <ac:spMkLst>
            <pc:docMk/>
            <pc:sldMk cId="2285001271" sldId="347"/>
            <ac:spMk id="19" creationId="{F71A63FB-07F1-4F19-B1A3-EBF27B03FDC2}"/>
          </ac:spMkLst>
        </pc:spChg>
        <pc:spChg chg="mod">
          <ac:chgData name="Syphax Ait oubelli" userId="ecf726b1934da71b" providerId="LiveId" clId="{DBF02EF2-5AE0-440D-B6AD-B5ACDEE03AC8}" dt="2021-08-10T14:38:55.142" v="1372" actId="207"/>
          <ac:spMkLst>
            <pc:docMk/>
            <pc:sldMk cId="2285001271" sldId="347"/>
            <ac:spMk id="22" creationId="{0C3FE7D5-4E79-46C7-8C4C-6552ACA027E3}"/>
          </ac:spMkLst>
        </pc:spChg>
        <pc:spChg chg="mod">
          <ac:chgData name="Syphax Ait oubelli" userId="ecf726b1934da71b" providerId="LiveId" clId="{DBF02EF2-5AE0-440D-B6AD-B5ACDEE03AC8}" dt="2021-08-10T14:38:55.142" v="1372" actId="207"/>
          <ac:spMkLst>
            <pc:docMk/>
            <pc:sldMk cId="2285001271" sldId="347"/>
            <ac:spMk id="25" creationId="{06AF10B1-CB4F-4986-B34E-193E0BD469D9}"/>
          </ac:spMkLst>
        </pc:spChg>
        <pc:spChg chg="add del mod">
          <ac:chgData name="Syphax Ait oubelli" userId="ecf726b1934da71b" providerId="LiveId" clId="{DBF02EF2-5AE0-440D-B6AD-B5ACDEE03AC8}" dt="2021-08-10T14:38:55.142" v="1372" actId="207"/>
          <ac:spMkLst>
            <pc:docMk/>
            <pc:sldMk cId="2285001271" sldId="347"/>
            <ac:spMk id="28" creationId="{15F0DA52-9D8D-4642-9762-65BDA6AFE2FA}"/>
          </ac:spMkLst>
        </pc:spChg>
        <pc:spChg chg="add del mod">
          <ac:chgData name="Syphax Ait oubelli" userId="ecf726b1934da71b" providerId="LiveId" clId="{DBF02EF2-5AE0-440D-B6AD-B5ACDEE03AC8}" dt="2021-08-10T14:38:55.142" v="1372" actId="207"/>
          <ac:spMkLst>
            <pc:docMk/>
            <pc:sldMk cId="2285001271" sldId="347"/>
            <ac:spMk id="31" creationId="{14AFC152-7112-443A-8C7A-2E80FB0E8E5A}"/>
          </ac:spMkLst>
        </pc:spChg>
        <pc:spChg chg="add del mod">
          <ac:chgData name="Syphax Ait oubelli" userId="ecf726b1934da71b" providerId="LiveId" clId="{DBF02EF2-5AE0-440D-B6AD-B5ACDEE03AC8}" dt="2021-08-10T14:38:55.142" v="1372" actId="207"/>
          <ac:spMkLst>
            <pc:docMk/>
            <pc:sldMk cId="2285001271" sldId="347"/>
            <ac:spMk id="34" creationId="{F09FA5DB-C5D5-4113-BDD9-00327492FEB0}"/>
          </ac:spMkLst>
        </pc:spChg>
        <pc:spChg chg="mod">
          <ac:chgData name="Syphax Ait oubelli" userId="ecf726b1934da71b" providerId="LiveId" clId="{DBF02EF2-5AE0-440D-B6AD-B5ACDEE03AC8}" dt="2021-08-10T14:38:55.142" v="1372" actId="207"/>
          <ac:spMkLst>
            <pc:docMk/>
            <pc:sldMk cId="2285001271" sldId="347"/>
            <ac:spMk id="37" creationId="{C81227BE-41EF-4393-AC13-08A97F741AD1}"/>
          </ac:spMkLst>
        </pc:spChg>
        <pc:spChg chg="mod">
          <ac:chgData name="Syphax Ait oubelli" userId="ecf726b1934da71b" providerId="LiveId" clId="{DBF02EF2-5AE0-440D-B6AD-B5ACDEE03AC8}" dt="2021-08-10T14:38:55.142" v="1372" actId="207"/>
          <ac:spMkLst>
            <pc:docMk/>
            <pc:sldMk cId="2285001271" sldId="347"/>
            <ac:spMk id="40" creationId="{EF95D963-9C20-4B6A-8864-EBC33FF866EE}"/>
          </ac:spMkLst>
        </pc:spChg>
        <pc:spChg chg="add del mod">
          <ac:chgData name="Syphax Ait oubelli" userId="ecf726b1934da71b" providerId="LiveId" clId="{DBF02EF2-5AE0-440D-B6AD-B5ACDEE03AC8}" dt="2021-08-10T14:38:55.142" v="1372" actId="207"/>
          <ac:spMkLst>
            <pc:docMk/>
            <pc:sldMk cId="2285001271" sldId="347"/>
            <ac:spMk id="43" creationId="{A1622D04-8937-4436-8A83-B2DDB09AE7F2}"/>
          </ac:spMkLst>
        </pc:spChg>
        <pc:spChg chg="add del mod">
          <ac:chgData name="Syphax Ait oubelli" userId="ecf726b1934da71b" providerId="LiveId" clId="{DBF02EF2-5AE0-440D-B6AD-B5ACDEE03AC8}" dt="2021-08-10T14:38:55.142" v="1372" actId="207"/>
          <ac:spMkLst>
            <pc:docMk/>
            <pc:sldMk cId="2285001271" sldId="347"/>
            <ac:spMk id="46" creationId="{1785F098-5F9B-4E15-825A-EB70E4A37FD6}"/>
          </ac:spMkLst>
        </pc:spChg>
        <pc:spChg chg="add del mod">
          <ac:chgData name="Syphax Ait oubelli" userId="ecf726b1934da71b" providerId="LiveId" clId="{DBF02EF2-5AE0-440D-B6AD-B5ACDEE03AC8}" dt="2021-08-10T14:38:55.142" v="1372" actId="207"/>
          <ac:spMkLst>
            <pc:docMk/>
            <pc:sldMk cId="2285001271" sldId="347"/>
            <ac:spMk id="49" creationId="{8354BD48-71B1-47A2-964C-9406051523F7}"/>
          </ac:spMkLst>
        </pc:spChg>
        <pc:spChg chg="mod">
          <ac:chgData name="Syphax Ait oubelli" userId="ecf726b1934da71b" providerId="LiveId" clId="{DBF02EF2-5AE0-440D-B6AD-B5ACDEE03AC8}" dt="2021-08-10T14:38:55.142" v="1372" actId="207"/>
          <ac:spMkLst>
            <pc:docMk/>
            <pc:sldMk cId="2285001271" sldId="347"/>
            <ac:spMk id="52" creationId="{9737E3C9-2649-4B93-B311-C140B3A0E59E}"/>
          </ac:spMkLst>
        </pc:spChg>
        <pc:spChg chg="add mod">
          <ac:chgData name="Syphax Ait oubelli" userId="ecf726b1934da71b" providerId="LiveId" clId="{DBF02EF2-5AE0-440D-B6AD-B5ACDEE03AC8}" dt="2021-08-10T14:38:32.712" v="1342" actId="1076"/>
          <ac:spMkLst>
            <pc:docMk/>
            <pc:sldMk cId="2285001271" sldId="347"/>
            <ac:spMk id="53" creationId="{A35E1591-EA30-458A-9DAE-31FD3A334995}"/>
          </ac:spMkLst>
        </pc:spChg>
        <pc:spChg chg="add mod">
          <ac:chgData name="Syphax Ait oubelli" userId="ecf726b1934da71b" providerId="LiveId" clId="{DBF02EF2-5AE0-440D-B6AD-B5ACDEE03AC8}" dt="2021-08-10T14:38:32.712" v="1342" actId="1076"/>
          <ac:spMkLst>
            <pc:docMk/>
            <pc:sldMk cId="2285001271" sldId="347"/>
            <ac:spMk id="54" creationId="{DE41D748-B9A3-4AED-9AFA-42547F9DB180}"/>
          </ac:spMkLst>
        </pc:spChg>
        <pc:spChg chg="mod">
          <ac:chgData name="Syphax Ait oubelli" userId="ecf726b1934da71b" providerId="LiveId" clId="{DBF02EF2-5AE0-440D-B6AD-B5ACDEE03AC8}" dt="2021-08-10T14:38:55.142" v="1372" actId="207"/>
          <ac:spMkLst>
            <pc:docMk/>
            <pc:sldMk cId="2285001271" sldId="347"/>
            <ac:spMk id="55" creationId="{643D47E5-5F64-41FE-A755-10F5635F91AC}"/>
          </ac:spMkLst>
        </pc:spChg>
        <pc:spChg chg="add mod">
          <ac:chgData name="Syphax Ait oubelli" userId="ecf726b1934da71b" providerId="LiveId" clId="{DBF02EF2-5AE0-440D-B6AD-B5ACDEE03AC8}" dt="2021-08-10T14:38:32.712" v="1342" actId="1076"/>
          <ac:spMkLst>
            <pc:docMk/>
            <pc:sldMk cId="2285001271" sldId="347"/>
            <ac:spMk id="56" creationId="{D87CAF18-EC5F-4482-966E-BEB9F275756C}"/>
          </ac:spMkLst>
        </pc:spChg>
        <pc:spChg chg="add mod">
          <ac:chgData name="Syphax Ait oubelli" userId="ecf726b1934da71b" providerId="LiveId" clId="{DBF02EF2-5AE0-440D-B6AD-B5ACDEE03AC8}" dt="2021-08-10T14:38:32.712" v="1342" actId="1076"/>
          <ac:spMkLst>
            <pc:docMk/>
            <pc:sldMk cId="2285001271" sldId="347"/>
            <ac:spMk id="57" creationId="{B9FD27BF-BA96-4B49-8D09-A32571551576}"/>
          </ac:spMkLst>
        </pc:spChg>
        <pc:spChg chg="add del mod">
          <ac:chgData name="Syphax Ait oubelli" userId="ecf726b1934da71b" providerId="LiveId" clId="{DBF02EF2-5AE0-440D-B6AD-B5ACDEE03AC8}" dt="2021-08-10T14:38:55.142" v="1372" actId="207"/>
          <ac:spMkLst>
            <pc:docMk/>
            <pc:sldMk cId="2285001271" sldId="347"/>
            <ac:spMk id="58" creationId="{8EC3A824-16BD-43D7-A9F7-7315256CBBBD}"/>
          </ac:spMkLst>
        </pc:spChg>
        <pc:spChg chg="add del mod">
          <ac:chgData name="Syphax Ait oubelli" userId="ecf726b1934da71b" providerId="LiveId" clId="{DBF02EF2-5AE0-440D-B6AD-B5ACDEE03AC8}" dt="2021-08-10T14:38:55.142" v="1372" actId="207"/>
          <ac:spMkLst>
            <pc:docMk/>
            <pc:sldMk cId="2285001271" sldId="347"/>
            <ac:spMk id="61" creationId="{6F32346E-52DB-4C93-A3B2-14DA9B8443DA}"/>
          </ac:spMkLst>
        </pc:spChg>
        <pc:spChg chg="add del mod">
          <ac:chgData name="Syphax Ait oubelli" userId="ecf726b1934da71b" providerId="LiveId" clId="{DBF02EF2-5AE0-440D-B6AD-B5ACDEE03AC8}" dt="2021-08-10T14:38:55.142" v="1372" actId="207"/>
          <ac:spMkLst>
            <pc:docMk/>
            <pc:sldMk cId="2285001271" sldId="347"/>
            <ac:spMk id="64" creationId="{5D49293E-1C21-480B-A99D-89FC82FB266E}"/>
          </ac:spMkLst>
        </pc:spChg>
        <pc:picChg chg="del mod">
          <ac:chgData name="Syphax Ait oubelli" userId="ecf726b1934da71b" providerId="LiveId" clId="{DBF02EF2-5AE0-440D-B6AD-B5ACDEE03AC8}" dt="2021-08-10T14:38:48.792" v="1347" actId="478"/>
          <ac:picMkLst>
            <pc:docMk/>
            <pc:sldMk cId="2285001271" sldId="347"/>
            <ac:picMk id="5" creationId="{C447F43F-2840-4389-8EB8-A4E59B157561}"/>
          </ac:picMkLst>
        </pc:picChg>
        <pc:picChg chg="add del mod">
          <ac:chgData name="Syphax Ait oubelli" userId="ecf726b1934da71b" providerId="LiveId" clId="{DBF02EF2-5AE0-440D-B6AD-B5ACDEE03AC8}" dt="2021-08-10T14:38:48.792" v="1347" actId="478"/>
          <ac:picMkLst>
            <pc:docMk/>
            <pc:sldMk cId="2285001271" sldId="347"/>
            <ac:picMk id="26" creationId="{00D9DDEE-5F11-4212-9A38-424C562DA453}"/>
          </ac:picMkLst>
        </pc:picChg>
        <pc:picChg chg="add del mod">
          <ac:chgData name="Syphax Ait oubelli" userId="ecf726b1934da71b" providerId="LiveId" clId="{DBF02EF2-5AE0-440D-B6AD-B5ACDEE03AC8}" dt="2021-08-10T14:38:48.792" v="1347" actId="478"/>
          <ac:picMkLst>
            <pc:docMk/>
            <pc:sldMk cId="2285001271" sldId="347"/>
            <ac:picMk id="27" creationId="{8A49E092-A3CF-4D12-A89D-7EB49F0A7858}"/>
          </ac:picMkLst>
        </pc:picChg>
        <pc:picChg chg="add del mod">
          <ac:chgData name="Syphax Ait oubelli" userId="ecf726b1934da71b" providerId="LiveId" clId="{DBF02EF2-5AE0-440D-B6AD-B5ACDEE03AC8}" dt="2021-08-10T14:38:48.792" v="1347" actId="478"/>
          <ac:picMkLst>
            <pc:docMk/>
            <pc:sldMk cId="2285001271" sldId="347"/>
            <ac:picMk id="29" creationId="{A2CD2430-4912-4856-BB83-F941903420C1}"/>
          </ac:picMkLst>
        </pc:picChg>
        <pc:picChg chg="add del mod">
          <ac:chgData name="Syphax Ait oubelli" userId="ecf726b1934da71b" providerId="LiveId" clId="{DBF02EF2-5AE0-440D-B6AD-B5ACDEE03AC8}" dt="2021-08-10T14:38:48.792" v="1347" actId="478"/>
          <ac:picMkLst>
            <pc:docMk/>
            <pc:sldMk cId="2285001271" sldId="347"/>
            <ac:picMk id="30" creationId="{1D5DFB54-F1F1-4344-A0E2-FB19F78106F9}"/>
          </ac:picMkLst>
        </pc:picChg>
        <pc:picChg chg="add del mod">
          <ac:chgData name="Syphax Ait oubelli" userId="ecf726b1934da71b" providerId="LiveId" clId="{DBF02EF2-5AE0-440D-B6AD-B5ACDEE03AC8}" dt="2021-08-10T14:38:48.792" v="1347" actId="478"/>
          <ac:picMkLst>
            <pc:docMk/>
            <pc:sldMk cId="2285001271" sldId="347"/>
            <ac:picMk id="32" creationId="{3B1B0231-08E8-41BF-93CC-9A4E9E417972}"/>
          </ac:picMkLst>
        </pc:picChg>
        <pc:picChg chg="add del mod">
          <ac:chgData name="Syphax Ait oubelli" userId="ecf726b1934da71b" providerId="LiveId" clId="{DBF02EF2-5AE0-440D-B6AD-B5ACDEE03AC8}" dt="2021-08-10T14:38:48.792" v="1347" actId="478"/>
          <ac:picMkLst>
            <pc:docMk/>
            <pc:sldMk cId="2285001271" sldId="347"/>
            <ac:picMk id="33" creationId="{51326853-C95F-4DE5-A7C0-75C4D932589C}"/>
          </ac:picMkLst>
        </pc:picChg>
        <pc:picChg chg="add del mod">
          <ac:chgData name="Syphax Ait oubelli" userId="ecf726b1934da71b" providerId="LiveId" clId="{DBF02EF2-5AE0-440D-B6AD-B5ACDEE03AC8}" dt="2021-08-10T14:38:48.792" v="1347" actId="478"/>
          <ac:picMkLst>
            <pc:docMk/>
            <pc:sldMk cId="2285001271" sldId="347"/>
            <ac:picMk id="35" creationId="{374BB2F6-57B1-4C6A-956D-769ACDF6AB6E}"/>
          </ac:picMkLst>
        </pc:picChg>
        <pc:picChg chg="add del mod">
          <ac:chgData name="Syphax Ait oubelli" userId="ecf726b1934da71b" providerId="LiveId" clId="{DBF02EF2-5AE0-440D-B6AD-B5ACDEE03AC8}" dt="2021-08-10T14:38:48.792" v="1347" actId="478"/>
          <ac:picMkLst>
            <pc:docMk/>
            <pc:sldMk cId="2285001271" sldId="347"/>
            <ac:picMk id="36" creationId="{23CC97A7-6F60-4275-9334-0F397E66F7C9}"/>
          </ac:picMkLst>
        </pc:picChg>
        <pc:picChg chg="add del mod">
          <ac:chgData name="Syphax Ait oubelli" userId="ecf726b1934da71b" providerId="LiveId" clId="{DBF02EF2-5AE0-440D-B6AD-B5ACDEE03AC8}" dt="2021-08-10T14:38:48.792" v="1347" actId="478"/>
          <ac:picMkLst>
            <pc:docMk/>
            <pc:sldMk cId="2285001271" sldId="347"/>
            <ac:picMk id="38" creationId="{52AB61D6-68FD-4374-A4B1-00C6CECD8BCA}"/>
          </ac:picMkLst>
        </pc:picChg>
        <pc:picChg chg="add del mod">
          <ac:chgData name="Syphax Ait oubelli" userId="ecf726b1934da71b" providerId="LiveId" clId="{DBF02EF2-5AE0-440D-B6AD-B5ACDEE03AC8}" dt="2021-08-10T14:38:48.792" v="1347" actId="478"/>
          <ac:picMkLst>
            <pc:docMk/>
            <pc:sldMk cId="2285001271" sldId="347"/>
            <ac:picMk id="39" creationId="{1E184B16-E566-40CB-A9B2-CAA7E6F7BABA}"/>
          </ac:picMkLst>
        </pc:picChg>
        <pc:picChg chg="add del mod">
          <ac:chgData name="Syphax Ait oubelli" userId="ecf726b1934da71b" providerId="LiveId" clId="{DBF02EF2-5AE0-440D-B6AD-B5ACDEE03AC8}" dt="2021-08-10T14:38:48.792" v="1347" actId="478"/>
          <ac:picMkLst>
            <pc:docMk/>
            <pc:sldMk cId="2285001271" sldId="347"/>
            <ac:picMk id="41" creationId="{9DC96CAB-ABDD-44F1-92DE-08C0E591BE25}"/>
          </ac:picMkLst>
        </pc:picChg>
        <pc:picChg chg="add del mod">
          <ac:chgData name="Syphax Ait oubelli" userId="ecf726b1934da71b" providerId="LiveId" clId="{DBF02EF2-5AE0-440D-B6AD-B5ACDEE03AC8}" dt="2021-08-10T14:38:48.792" v="1347" actId="478"/>
          <ac:picMkLst>
            <pc:docMk/>
            <pc:sldMk cId="2285001271" sldId="347"/>
            <ac:picMk id="42" creationId="{3AAE1F15-5052-4BA3-84DC-D077B4951254}"/>
          </ac:picMkLst>
        </pc:picChg>
        <pc:picChg chg="add del mod">
          <ac:chgData name="Syphax Ait oubelli" userId="ecf726b1934da71b" providerId="LiveId" clId="{DBF02EF2-5AE0-440D-B6AD-B5ACDEE03AC8}" dt="2021-08-10T14:38:48.792" v="1347" actId="478"/>
          <ac:picMkLst>
            <pc:docMk/>
            <pc:sldMk cId="2285001271" sldId="347"/>
            <ac:picMk id="44" creationId="{8682156F-2819-4905-80C1-EFD353F8ABAD}"/>
          </ac:picMkLst>
        </pc:picChg>
        <pc:picChg chg="add del mod">
          <ac:chgData name="Syphax Ait oubelli" userId="ecf726b1934da71b" providerId="LiveId" clId="{DBF02EF2-5AE0-440D-B6AD-B5ACDEE03AC8}" dt="2021-08-10T14:38:48.792" v="1347" actId="478"/>
          <ac:picMkLst>
            <pc:docMk/>
            <pc:sldMk cId="2285001271" sldId="347"/>
            <ac:picMk id="45" creationId="{A8E3009A-122B-4F96-877E-92F3F8F4241A}"/>
          </ac:picMkLst>
        </pc:picChg>
        <pc:picChg chg="add del mod">
          <ac:chgData name="Syphax Ait oubelli" userId="ecf726b1934da71b" providerId="LiveId" clId="{DBF02EF2-5AE0-440D-B6AD-B5ACDEE03AC8}" dt="2021-08-10T14:38:48.792" v="1347" actId="478"/>
          <ac:picMkLst>
            <pc:docMk/>
            <pc:sldMk cId="2285001271" sldId="347"/>
            <ac:picMk id="47" creationId="{D8351C48-8BB6-4B2D-98BC-A31993055628}"/>
          </ac:picMkLst>
        </pc:picChg>
        <pc:picChg chg="add del mod">
          <ac:chgData name="Syphax Ait oubelli" userId="ecf726b1934da71b" providerId="LiveId" clId="{DBF02EF2-5AE0-440D-B6AD-B5ACDEE03AC8}" dt="2021-08-10T14:38:48.792" v="1347" actId="478"/>
          <ac:picMkLst>
            <pc:docMk/>
            <pc:sldMk cId="2285001271" sldId="347"/>
            <ac:picMk id="48" creationId="{449EBB49-AAF5-4BD1-AF50-935D8FB6AF8E}"/>
          </ac:picMkLst>
        </pc:picChg>
        <pc:picChg chg="add del mod">
          <ac:chgData name="Syphax Ait oubelli" userId="ecf726b1934da71b" providerId="LiveId" clId="{DBF02EF2-5AE0-440D-B6AD-B5ACDEE03AC8}" dt="2021-08-10T14:38:48.792" v="1347" actId="478"/>
          <ac:picMkLst>
            <pc:docMk/>
            <pc:sldMk cId="2285001271" sldId="347"/>
            <ac:picMk id="50" creationId="{FB81E857-656B-4DD7-8680-B4EEEC977B02}"/>
          </ac:picMkLst>
        </pc:picChg>
        <pc:picChg chg="add del mod">
          <ac:chgData name="Syphax Ait oubelli" userId="ecf726b1934da71b" providerId="LiveId" clId="{DBF02EF2-5AE0-440D-B6AD-B5ACDEE03AC8}" dt="2021-08-10T14:38:48.792" v="1347" actId="478"/>
          <ac:picMkLst>
            <pc:docMk/>
            <pc:sldMk cId="2285001271" sldId="347"/>
            <ac:picMk id="51" creationId="{7D4C5BBD-7E29-44C1-91A6-C593AEB395D3}"/>
          </ac:picMkLst>
        </pc:picChg>
      </pc:sldChg>
      <pc:sldChg chg="add">
        <pc:chgData name="Syphax Ait oubelli" userId="ecf726b1934da71b" providerId="LiveId" clId="{DBF02EF2-5AE0-440D-B6AD-B5ACDEE03AC8}" dt="2021-08-10T14:38:34.092" v="1343" actId="2890"/>
        <pc:sldMkLst>
          <pc:docMk/>
          <pc:sldMk cId="3014993237" sldId="348"/>
        </pc:sldMkLst>
      </pc:sldChg>
      <pc:sldChg chg="addSp modSp add mod">
        <pc:chgData name="Syphax Ait oubelli" userId="ecf726b1934da71b" providerId="LiveId" clId="{DBF02EF2-5AE0-440D-B6AD-B5ACDEE03AC8}" dt="2021-08-10T14:42:07.542" v="1379" actId="14100"/>
        <pc:sldMkLst>
          <pc:docMk/>
          <pc:sldMk cId="2668540787" sldId="349"/>
        </pc:sldMkLst>
        <pc:cxnChg chg="add mod">
          <ac:chgData name="Syphax Ait oubelli" userId="ecf726b1934da71b" providerId="LiveId" clId="{DBF02EF2-5AE0-440D-B6AD-B5ACDEE03AC8}" dt="2021-08-10T14:42:03.112" v="1377" actId="14100"/>
          <ac:cxnSpMkLst>
            <pc:docMk/>
            <pc:sldMk cId="2668540787" sldId="349"/>
            <ac:cxnSpMk id="59" creationId="{970C993F-DA69-438A-BD3B-407E88E786E5}"/>
          </ac:cxnSpMkLst>
        </pc:cxnChg>
        <pc:cxnChg chg="add mod">
          <ac:chgData name="Syphax Ait oubelli" userId="ecf726b1934da71b" providerId="LiveId" clId="{DBF02EF2-5AE0-440D-B6AD-B5ACDEE03AC8}" dt="2021-08-10T14:42:07.542" v="1379" actId="14100"/>
          <ac:cxnSpMkLst>
            <pc:docMk/>
            <pc:sldMk cId="2668540787" sldId="349"/>
            <ac:cxnSpMk id="60" creationId="{B04D727E-B818-4671-A98F-32F01C3DBC13}"/>
          </ac:cxnSpMkLst>
        </pc:cxnChg>
      </pc:sldChg>
      <pc:sldChg chg="addSp delSp modSp add mod addCm delCm">
        <pc:chgData name="Syphax Ait oubelli" userId="ecf726b1934da71b" providerId="LiveId" clId="{DBF02EF2-5AE0-440D-B6AD-B5ACDEE03AC8}" dt="2021-08-10T14:45:56.186" v="1421" actId="12788"/>
        <pc:sldMkLst>
          <pc:docMk/>
          <pc:sldMk cId="3650168091" sldId="350"/>
        </pc:sldMkLst>
        <pc:spChg chg="mod topLvl">
          <ac:chgData name="Syphax Ait oubelli" userId="ecf726b1934da71b" providerId="LiveId" clId="{DBF02EF2-5AE0-440D-B6AD-B5ACDEE03AC8}" dt="2021-08-10T14:43:16.039" v="1391" actId="165"/>
          <ac:spMkLst>
            <pc:docMk/>
            <pc:sldMk cId="3650168091" sldId="350"/>
            <ac:spMk id="2" creationId="{3F937937-8606-4CC7-BCB9-70A47F1174B9}"/>
          </ac:spMkLst>
        </pc:spChg>
        <pc:spChg chg="add del mod">
          <ac:chgData name="Syphax Ait oubelli" userId="ecf726b1934da71b" providerId="LiveId" clId="{DBF02EF2-5AE0-440D-B6AD-B5ACDEE03AC8}" dt="2021-08-10T14:44:58.452" v="1395"/>
          <ac:spMkLst>
            <pc:docMk/>
            <pc:sldMk cId="3650168091" sldId="350"/>
            <ac:spMk id="6" creationId="{450DEFCD-4C1D-46BE-8141-250133AFB643}"/>
          </ac:spMkLst>
        </pc:spChg>
        <pc:spChg chg="mod topLvl">
          <ac:chgData name="Syphax Ait oubelli" userId="ecf726b1934da71b" providerId="LiveId" clId="{DBF02EF2-5AE0-440D-B6AD-B5ACDEE03AC8}" dt="2021-08-10T14:43:16.039" v="1391" actId="165"/>
          <ac:spMkLst>
            <pc:docMk/>
            <pc:sldMk cId="3650168091" sldId="350"/>
            <ac:spMk id="7" creationId="{D59E1FB0-9903-4F5E-B7EC-B11DAB940366}"/>
          </ac:spMkLst>
        </pc:spChg>
        <pc:spChg chg="add mod">
          <ac:chgData name="Syphax Ait oubelli" userId="ecf726b1934da71b" providerId="LiveId" clId="{DBF02EF2-5AE0-440D-B6AD-B5ACDEE03AC8}" dt="2021-08-10T14:45:56.186" v="1421" actId="12788"/>
          <ac:spMkLst>
            <pc:docMk/>
            <pc:sldMk cId="3650168091" sldId="350"/>
            <ac:spMk id="8" creationId="{11957378-FED3-450D-9D91-5CB9C3A91563}"/>
          </ac:spMkLst>
        </pc:spChg>
        <pc:spChg chg="mod topLvl">
          <ac:chgData name="Syphax Ait oubelli" userId="ecf726b1934da71b" providerId="LiveId" clId="{DBF02EF2-5AE0-440D-B6AD-B5ACDEE03AC8}" dt="2021-08-10T14:43:16.039" v="1391" actId="165"/>
          <ac:spMkLst>
            <pc:docMk/>
            <pc:sldMk cId="3650168091" sldId="350"/>
            <ac:spMk id="10" creationId="{64A1804D-5EE1-45AB-8787-6B8AB96A3DF6}"/>
          </ac:spMkLst>
        </pc:spChg>
        <pc:spChg chg="mod topLvl">
          <ac:chgData name="Syphax Ait oubelli" userId="ecf726b1934da71b" providerId="LiveId" clId="{DBF02EF2-5AE0-440D-B6AD-B5ACDEE03AC8}" dt="2021-08-10T14:43:16.039" v="1391" actId="165"/>
          <ac:spMkLst>
            <pc:docMk/>
            <pc:sldMk cId="3650168091" sldId="350"/>
            <ac:spMk id="13" creationId="{4D360CD4-01F2-4912-A370-7F474CDD0DAB}"/>
          </ac:spMkLst>
        </pc:spChg>
        <pc:spChg chg="mod topLvl">
          <ac:chgData name="Syphax Ait oubelli" userId="ecf726b1934da71b" providerId="LiveId" clId="{DBF02EF2-5AE0-440D-B6AD-B5ACDEE03AC8}" dt="2021-08-10T14:43:16.039" v="1391" actId="165"/>
          <ac:spMkLst>
            <pc:docMk/>
            <pc:sldMk cId="3650168091" sldId="350"/>
            <ac:spMk id="16" creationId="{73A2B211-1E76-43B8-A842-644031212CA9}"/>
          </ac:spMkLst>
        </pc:spChg>
        <pc:spChg chg="mod topLvl">
          <ac:chgData name="Syphax Ait oubelli" userId="ecf726b1934da71b" providerId="LiveId" clId="{DBF02EF2-5AE0-440D-B6AD-B5ACDEE03AC8}" dt="2021-08-10T14:43:16.039" v="1391" actId="165"/>
          <ac:spMkLst>
            <pc:docMk/>
            <pc:sldMk cId="3650168091" sldId="350"/>
            <ac:spMk id="19" creationId="{F71A63FB-07F1-4F19-B1A3-EBF27B03FDC2}"/>
          </ac:spMkLst>
        </pc:spChg>
        <pc:spChg chg="mod topLvl">
          <ac:chgData name="Syphax Ait oubelli" userId="ecf726b1934da71b" providerId="LiveId" clId="{DBF02EF2-5AE0-440D-B6AD-B5ACDEE03AC8}" dt="2021-08-10T14:43:16.039" v="1391" actId="165"/>
          <ac:spMkLst>
            <pc:docMk/>
            <pc:sldMk cId="3650168091" sldId="350"/>
            <ac:spMk id="22" creationId="{0C3FE7D5-4E79-46C7-8C4C-6552ACA027E3}"/>
          </ac:spMkLst>
        </pc:spChg>
        <pc:spChg chg="mod topLvl">
          <ac:chgData name="Syphax Ait oubelli" userId="ecf726b1934da71b" providerId="LiveId" clId="{DBF02EF2-5AE0-440D-B6AD-B5ACDEE03AC8}" dt="2021-08-10T14:43:16.039" v="1391" actId="165"/>
          <ac:spMkLst>
            <pc:docMk/>
            <pc:sldMk cId="3650168091" sldId="350"/>
            <ac:spMk id="25" creationId="{06AF10B1-CB4F-4986-B34E-193E0BD469D9}"/>
          </ac:spMkLst>
        </pc:spChg>
        <pc:spChg chg="mod topLvl">
          <ac:chgData name="Syphax Ait oubelli" userId="ecf726b1934da71b" providerId="LiveId" clId="{DBF02EF2-5AE0-440D-B6AD-B5ACDEE03AC8}" dt="2021-08-10T14:43:16.039" v="1391" actId="165"/>
          <ac:spMkLst>
            <pc:docMk/>
            <pc:sldMk cId="3650168091" sldId="350"/>
            <ac:spMk id="28" creationId="{15F0DA52-9D8D-4642-9762-65BDA6AFE2FA}"/>
          </ac:spMkLst>
        </pc:spChg>
        <pc:spChg chg="mod topLvl">
          <ac:chgData name="Syphax Ait oubelli" userId="ecf726b1934da71b" providerId="LiveId" clId="{DBF02EF2-5AE0-440D-B6AD-B5ACDEE03AC8}" dt="2021-08-10T14:43:16.039" v="1391" actId="165"/>
          <ac:spMkLst>
            <pc:docMk/>
            <pc:sldMk cId="3650168091" sldId="350"/>
            <ac:spMk id="31" creationId="{14AFC152-7112-443A-8C7A-2E80FB0E8E5A}"/>
          </ac:spMkLst>
        </pc:spChg>
        <pc:spChg chg="mod topLvl">
          <ac:chgData name="Syphax Ait oubelli" userId="ecf726b1934da71b" providerId="LiveId" clId="{DBF02EF2-5AE0-440D-B6AD-B5ACDEE03AC8}" dt="2021-08-10T14:43:16.039" v="1391" actId="165"/>
          <ac:spMkLst>
            <pc:docMk/>
            <pc:sldMk cId="3650168091" sldId="350"/>
            <ac:spMk id="34" creationId="{F09FA5DB-C5D5-4113-BDD9-00327492FEB0}"/>
          </ac:spMkLst>
        </pc:spChg>
        <pc:spChg chg="mod topLvl">
          <ac:chgData name="Syphax Ait oubelli" userId="ecf726b1934da71b" providerId="LiveId" clId="{DBF02EF2-5AE0-440D-B6AD-B5ACDEE03AC8}" dt="2021-08-10T14:43:16.039" v="1391" actId="165"/>
          <ac:spMkLst>
            <pc:docMk/>
            <pc:sldMk cId="3650168091" sldId="350"/>
            <ac:spMk id="37" creationId="{C81227BE-41EF-4393-AC13-08A97F741AD1}"/>
          </ac:spMkLst>
        </pc:spChg>
        <pc:spChg chg="mod topLvl">
          <ac:chgData name="Syphax Ait oubelli" userId="ecf726b1934da71b" providerId="LiveId" clId="{DBF02EF2-5AE0-440D-B6AD-B5ACDEE03AC8}" dt="2021-08-10T14:43:16.039" v="1391" actId="165"/>
          <ac:spMkLst>
            <pc:docMk/>
            <pc:sldMk cId="3650168091" sldId="350"/>
            <ac:spMk id="40" creationId="{EF95D963-9C20-4B6A-8864-EBC33FF866EE}"/>
          </ac:spMkLst>
        </pc:spChg>
        <pc:spChg chg="mod topLvl">
          <ac:chgData name="Syphax Ait oubelli" userId="ecf726b1934da71b" providerId="LiveId" clId="{DBF02EF2-5AE0-440D-B6AD-B5ACDEE03AC8}" dt="2021-08-10T14:43:16.039" v="1391" actId="165"/>
          <ac:spMkLst>
            <pc:docMk/>
            <pc:sldMk cId="3650168091" sldId="350"/>
            <ac:spMk id="43" creationId="{A1622D04-8937-4436-8A83-B2DDB09AE7F2}"/>
          </ac:spMkLst>
        </pc:spChg>
        <pc:spChg chg="mod topLvl">
          <ac:chgData name="Syphax Ait oubelli" userId="ecf726b1934da71b" providerId="LiveId" clId="{DBF02EF2-5AE0-440D-B6AD-B5ACDEE03AC8}" dt="2021-08-10T14:43:16.039" v="1391" actId="165"/>
          <ac:spMkLst>
            <pc:docMk/>
            <pc:sldMk cId="3650168091" sldId="350"/>
            <ac:spMk id="46" creationId="{1785F098-5F9B-4E15-825A-EB70E4A37FD6}"/>
          </ac:spMkLst>
        </pc:spChg>
        <pc:spChg chg="mod topLvl">
          <ac:chgData name="Syphax Ait oubelli" userId="ecf726b1934da71b" providerId="LiveId" clId="{DBF02EF2-5AE0-440D-B6AD-B5ACDEE03AC8}" dt="2021-08-10T14:43:16.039" v="1391" actId="165"/>
          <ac:spMkLst>
            <pc:docMk/>
            <pc:sldMk cId="3650168091" sldId="350"/>
            <ac:spMk id="49" creationId="{8354BD48-71B1-47A2-964C-9406051523F7}"/>
          </ac:spMkLst>
        </pc:spChg>
        <pc:spChg chg="mod topLvl">
          <ac:chgData name="Syphax Ait oubelli" userId="ecf726b1934da71b" providerId="LiveId" clId="{DBF02EF2-5AE0-440D-B6AD-B5ACDEE03AC8}" dt="2021-08-10T14:43:16.039" v="1391" actId="165"/>
          <ac:spMkLst>
            <pc:docMk/>
            <pc:sldMk cId="3650168091" sldId="350"/>
            <ac:spMk id="52" creationId="{9737E3C9-2649-4B93-B311-C140B3A0E59E}"/>
          </ac:spMkLst>
        </pc:spChg>
        <pc:spChg chg="mod topLvl">
          <ac:chgData name="Syphax Ait oubelli" userId="ecf726b1934da71b" providerId="LiveId" clId="{DBF02EF2-5AE0-440D-B6AD-B5ACDEE03AC8}" dt="2021-08-10T14:43:16.039" v="1391" actId="165"/>
          <ac:spMkLst>
            <pc:docMk/>
            <pc:sldMk cId="3650168091" sldId="350"/>
            <ac:spMk id="53" creationId="{A35E1591-EA30-458A-9DAE-31FD3A334995}"/>
          </ac:spMkLst>
        </pc:spChg>
        <pc:spChg chg="mod topLvl">
          <ac:chgData name="Syphax Ait oubelli" userId="ecf726b1934da71b" providerId="LiveId" clId="{DBF02EF2-5AE0-440D-B6AD-B5ACDEE03AC8}" dt="2021-08-10T14:43:16.039" v="1391" actId="165"/>
          <ac:spMkLst>
            <pc:docMk/>
            <pc:sldMk cId="3650168091" sldId="350"/>
            <ac:spMk id="54" creationId="{DE41D748-B9A3-4AED-9AFA-42547F9DB180}"/>
          </ac:spMkLst>
        </pc:spChg>
        <pc:spChg chg="mod topLvl">
          <ac:chgData name="Syphax Ait oubelli" userId="ecf726b1934da71b" providerId="LiveId" clId="{DBF02EF2-5AE0-440D-B6AD-B5ACDEE03AC8}" dt="2021-08-10T14:43:16.039" v="1391" actId="165"/>
          <ac:spMkLst>
            <pc:docMk/>
            <pc:sldMk cId="3650168091" sldId="350"/>
            <ac:spMk id="55" creationId="{643D47E5-5F64-41FE-A755-10F5635F91AC}"/>
          </ac:spMkLst>
        </pc:spChg>
        <pc:spChg chg="mod topLvl">
          <ac:chgData name="Syphax Ait oubelli" userId="ecf726b1934da71b" providerId="LiveId" clId="{DBF02EF2-5AE0-440D-B6AD-B5ACDEE03AC8}" dt="2021-08-10T14:43:16.039" v="1391" actId="165"/>
          <ac:spMkLst>
            <pc:docMk/>
            <pc:sldMk cId="3650168091" sldId="350"/>
            <ac:spMk id="56" creationId="{D87CAF18-EC5F-4482-966E-BEB9F275756C}"/>
          </ac:spMkLst>
        </pc:spChg>
        <pc:spChg chg="mod topLvl">
          <ac:chgData name="Syphax Ait oubelli" userId="ecf726b1934da71b" providerId="LiveId" clId="{DBF02EF2-5AE0-440D-B6AD-B5ACDEE03AC8}" dt="2021-08-10T14:43:16.039" v="1391" actId="165"/>
          <ac:spMkLst>
            <pc:docMk/>
            <pc:sldMk cId="3650168091" sldId="350"/>
            <ac:spMk id="57" creationId="{B9FD27BF-BA96-4B49-8D09-A32571551576}"/>
          </ac:spMkLst>
        </pc:spChg>
        <pc:spChg chg="mod topLvl">
          <ac:chgData name="Syphax Ait oubelli" userId="ecf726b1934da71b" providerId="LiveId" clId="{DBF02EF2-5AE0-440D-B6AD-B5ACDEE03AC8}" dt="2021-08-10T14:43:16.039" v="1391" actId="165"/>
          <ac:spMkLst>
            <pc:docMk/>
            <pc:sldMk cId="3650168091" sldId="350"/>
            <ac:spMk id="58" creationId="{8EC3A824-16BD-43D7-A9F7-7315256CBBBD}"/>
          </ac:spMkLst>
        </pc:spChg>
        <pc:spChg chg="mod topLvl">
          <ac:chgData name="Syphax Ait oubelli" userId="ecf726b1934da71b" providerId="LiveId" clId="{DBF02EF2-5AE0-440D-B6AD-B5ACDEE03AC8}" dt="2021-08-10T14:43:16.039" v="1391" actId="165"/>
          <ac:spMkLst>
            <pc:docMk/>
            <pc:sldMk cId="3650168091" sldId="350"/>
            <ac:spMk id="61" creationId="{6F32346E-52DB-4C93-A3B2-14DA9B8443DA}"/>
          </ac:spMkLst>
        </pc:spChg>
        <pc:spChg chg="mod topLvl">
          <ac:chgData name="Syphax Ait oubelli" userId="ecf726b1934da71b" providerId="LiveId" clId="{DBF02EF2-5AE0-440D-B6AD-B5ACDEE03AC8}" dt="2021-08-10T14:43:16.039" v="1391" actId="165"/>
          <ac:spMkLst>
            <pc:docMk/>
            <pc:sldMk cId="3650168091" sldId="350"/>
            <ac:spMk id="64" creationId="{5D49293E-1C21-480B-A99D-89FC82FB266E}"/>
          </ac:spMkLst>
        </pc:spChg>
        <pc:grpChg chg="add mod">
          <ac:chgData name="Syphax Ait oubelli" userId="ecf726b1934da71b" providerId="LiveId" clId="{DBF02EF2-5AE0-440D-B6AD-B5ACDEE03AC8}" dt="2021-08-10T14:43:02.302" v="1385" actId="164"/>
          <ac:grpSpMkLst>
            <pc:docMk/>
            <pc:sldMk cId="3650168091" sldId="350"/>
            <ac:grpSpMk id="3" creationId="{58E1ED8B-1D2C-4BB1-850F-F7C0B1CFE5A0}"/>
          </ac:grpSpMkLst>
        </pc:grpChg>
        <pc:grpChg chg="add del mod">
          <ac:chgData name="Syphax Ait oubelli" userId="ecf726b1934da71b" providerId="LiveId" clId="{DBF02EF2-5AE0-440D-B6AD-B5ACDEE03AC8}" dt="2021-08-10T14:43:16.039" v="1391" actId="165"/>
          <ac:grpSpMkLst>
            <pc:docMk/>
            <pc:sldMk cId="3650168091" sldId="350"/>
            <ac:grpSpMk id="4" creationId="{F43CC1B0-E0CC-49FC-AE31-5BCE50F55062}"/>
          </ac:grpSpMkLst>
        </pc:grpChg>
        <pc:picChg chg="mod topLvl">
          <ac:chgData name="Syphax Ait oubelli" userId="ecf726b1934da71b" providerId="LiveId" clId="{DBF02EF2-5AE0-440D-B6AD-B5ACDEE03AC8}" dt="2021-08-10T14:43:16.039" v="1391" actId="165"/>
          <ac:picMkLst>
            <pc:docMk/>
            <pc:sldMk cId="3650168091" sldId="350"/>
            <ac:picMk id="5" creationId="{C447F43F-2840-4389-8EB8-A4E59B157561}"/>
          </ac:picMkLst>
        </pc:picChg>
        <pc:picChg chg="mod topLvl">
          <ac:chgData name="Syphax Ait oubelli" userId="ecf726b1934da71b" providerId="LiveId" clId="{DBF02EF2-5AE0-440D-B6AD-B5ACDEE03AC8}" dt="2021-08-10T14:43:16.039" v="1391" actId="165"/>
          <ac:picMkLst>
            <pc:docMk/>
            <pc:sldMk cId="3650168091" sldId="350"/>
            <ac:picMk id="26" creationId="{00D9DDEE-5F11-4212-9A38-424C562DA453}"/>
          </ac:picMkLst>
        </pc:picChg>
        <pc:picChg chg="mod topLvl">
          <ac:chgData name="Syphax Ait oubelli" userId="ecf726b1934da71b" providerId="LiveId" clId="{DBF02EF2-5AE0-440D-B6AD-B5ACDEE03AC8}" dt="2021-08-10T14:43:16.039" v="1391" actId="165"/>
          <ac:picMkLst>
            <pc:docMk/>
            <pc:sldMk cId="3650168091" sldId="350"/>
            <ac:picMk id="27" creationId="{8A49E092-A3CF-4D12-A89D-7EB49F0A7858}"/>
          </ac:picMkLst>
        </pc:picChg>
        <pc:picChg chg="mod topLvl">
          <ac:chgData name="Syphax Ait oubelli" userId="ecf726b1934da71b" providerId="LiveId" clId="{DBF02EF2-5AE0-440D-B6AD-B5ACDEE03AC8}" dt="2021-08-10T14:43:16.039" v="1391" actId="165"/>
          <ac:picMkLst>
            <pc:docMk/>
            <pc:sldMk cId="3650168091" sldId="350"/>
            <ac:picMk id="29" creationId="{A2CD2430-4912-4856-BB83-F941903420C1}"/>
          </ac:picMkLst>
        </pc:picChg>
        <pc:picChg chg="mod topLvl">
          <ac:chgData name="Syphax Ait oubelli" userId="ecf726b1934da71b" providerId="LiveId" clId="{DBF02EF2-5AE0-440D-B6AD-B5ACDEE03AC8}" dt="2021-08-10T14:43:16.039" v="1391" actId="165"/>
          <ac:picMkLst>
            <pc:docMk/>
            <pc:sldMk cId="3650168091" sldId="350"/>
            <ac:picMk id="30" creationId="{1D5DFB54-F1F1-4344-A0E2-FB19F78106F9}"/>
          </ac:picMkLst>
        </pc:picChg>
        <pc:picChg chg="mod topLvl">
          <ac:chgData name="Syphax Ait oubelli" userId="ecf726b1934da71b" providerId="LiveId" clId="{DBF02EF2-5AE0-440D-B6AD-B5ACDEE03AC8}" dt="2021-08-10T14:43:16.039" v="1391" actId="165"/>
          <ac:picMkLst>
            <pc:docMk/>
            <pc:sldMk cId="3650168091" sldId="350"/>
            <ac:picMk id="32" creationId="{3B1B0231-08E8-41BF-93CC-9A4E9E417972}"/>
          </ac:picMkLst>
        </pc:picChg>
        <pc:picChg chg="mod topLvl">
          <ac:chgData name="Syphax Ait oubelli" userId="ecf726b1934da71b" providerId="LiveId" clId="{DBF02EF2-5AE0-440D-B6AD-B5ACDEE03AC8}" dt="2021-08-10T14:43:16.039" v="1391" actId="165"/>
          <ac:picMkLst>
            <pc:docMk/>
            <pc:sldMk cId="3650168091" sldId="350"/>
            <ac:picMk id="33" creationId="{51326853-C95F-4DE5-A7C0-75C4D932589C}"/>
          </ac:picMkLst>
        </pc:picChg>
        <pc:picChg chg="mod topLvl">
          <ac:chgData name="Syphax Ait oubelli" userId="ecf726b1934da71b" providerId="LiveId" clId="{DBF02EF2-5AE0-440D-B6AD-B5ACDEE03AC8}" dt="2021-08-10T14:43:16.039" v="1391" actId="165"/>
          <ac:picMkLst>
            <pc:docMk/>
            <pc:sldMk cId="3650168091" sldId="350"/>
            <ac:picMk id="35" creationId="{374BB2F6-57B1-4C6A-956D-769ACDF6AB6E}"/>
          </ac:picMkLst>
        </pc:picChg>
        <pc:picChg chg="mod topLvl">
          <ac:chgData name="Syphax Ait oubelli" userId="ecf726b1934da71b" providerId="LiveId" clId="{DBF02EF2-5AE0-440D-B6AD-B5ACDEE03AC8}" dt="2021-08-10T14:43:16.039" v="1391" actId="165"/>
          <ac:picMkLst>
            <pc:docMk/>
            <pc:sldMk cId="3650168091" sldId="350"/>
            <ac:picMk id="36" creationId="{23CC97A7-6F60-4275-9334-0F397E66F7C9}"/>
          </ac:picMkLst>
        </pc:picChg>
        <pc:picChg chg="mod topLvl">
          <ac:chgData name="Syphax Ait oubelli" userId="ecf726b1934da71b" providerId="LiveId" clId="{DBF02EF2-5AE0-440D-B6AD-B5ACDEE03AC8}" dt="2021-08-10T14:43:16.039" v="1391" actId="165"/>
          <ac:picMkLst>
            <pc:docMk/>
            <pc:sldMk cId="3650168091" sldId="350"/>
            <ac:picMk id="38" creationId="{52AB61D6-68FD-4374-A4B1-00C6CECD8BCA}"/>
          </ac:picMkLst>
        </pc:picChg>
        <pc:picChg chg="mod topLvl">
          <ac:chgData name="Syphax Ait oubelli" userId="ecf726b1934da71b" providerId="LiveId" clId="{DBF02EF2-5AE0-440D-B6AD-B5ACDEE03AC8}" dt="2021-08-10T14:43:16.039" v="1391" actId="165"/>
          <ac:picMkLst>
            <pc:docMk/>
            <pc:sldMk cId="3650168091" sldId="350"/>
            <ac:picMk id="39" creationId="{1E184B16-E566-40CB-A9B2-CAA7E6F7BABA}"/>
          </ac:picMkLst>
        </pc:picChg>
        <pc:picChg chg="mod topLvl">
          <ac:chgData name="Syphax Ait oubelli" userId="ecf726b1934da71b" providerId="LiveId" clId="{DBF02EF2-5AE0-440D-B6AD-B5ACDEE03AC8}" dt="2021-08-10T14:43:16.039" v="1391" actId="165"/>
          <ac:picMkLst>
            <pc:docMk/>
            <pc:sldMk cId="3650168091" sldId="350"/>
            <ac:picMk id="41" creationId="{9DC96CAB-ABDD-44F1-92DE-08C0E591BE25}"/>
          </ac:picMkLst>
        </pc:picChg>
        <pc:picChg chg="mod topLvl">
          <ac:chgData name="Syphax Ait oubelli" userId="ecf726b1934da71b" providerId="LiveId" clId="{DBF02EF2-5AE0-440D-B6AD-B5ACDEE03AC8}" dt="2021-08-10T14:43:16.039" v="1391" actId="165"/>
          <ac:picMkLst>
            <pc:docMk/>
            <pc:sldMk cId="3650168091" sldId="350"/>
            <ac:picMk id="42" creationId="{3AAE1F15-5052-4BA3-84DC-D077B4951254}"/>
          </ac:picMkLst>
        </pc:picChg>
        <pc:picChg chg="mod topLvl">
          <ac:chgData name="Syphax Ait oubelli" userId="ecf726b1934da71b" providerId="LiveId" clId="{DBF02EF2-5AE0-440D-B6AD-B5ACDEE03AC8}" dt="2021-08-10T14:43:16.039" v="1391" actId="165"/>
          <ac:picMkLst>
            <pc:docMk/>
            <pc:sldMk cId="3650168091" sldId="350"/>
            <ac:picMk id="44" creationId="{8682156F-2819-4905-80C1-EFD353F8ABAD}"/>
          </ac:picMkLst>
        </pc:picChg>
        <pc:picChg chg="mod topLvl">
          <ac:chgData name="Syphax Ait oubelli" userId="ecf726b1934da71b" providerId="LiveId" clId="{DBF02EF2-5AE0-440D-B6AD-B5ACDEE03AC8}" dt="2021-08-10T14:43:16.039" v="1391" actId="165"/>
          <ac:picMkLst>
            <pc:docMk/>
            <pc:sldMk cId="3650168091" sldId="350"/>
            <ac:picMk id="45" creationId="{A8E3009A-122B-4F96-877E-92F3F8F4241A}"/>
          </ac:picMkLst>
        </pc:picChg>
        <pc:picChg chg="mod topLvl">
          <ac:chgData name="Syphax Ait oubelli" userId="ecf726b1934da71b" providerId="LiveId" clId="{DBF02EF2-5AE0-440D-B6AD-B5ACDEE03AC8}" dt="2021-08-10T14:43:16.039" v="1391" actId="165"/>
          <ac:picMkLst>
            <pc:docMk/>
            <pc:sldMk cId="3650168091" sldId="350"/>
            <ac:picMk id="47" creationId="{D8351C48-8BB6-4B2D-98BC-A31993055628}"/>
          </ac:picMkLst>
        </pc:picChg>
        <pc:picChg chg="mod topLvl">
          <ac:chgData name="Syphax Ait oubelli" userId="ecf726b1934da71b" providerId="LiveId" clId="{DBF02EF2-5AE0-440D-B6AD-B5ACDEE03AC8}" dt="2021-08-10T14:43:16.039" v="1391" actId="165"/>
          <ac:picMkLst>
            <pc:docMk/>
            <pc:sldMk cId="3650168091" sldId="350"/>
            <ac:picMk id="48" creationId="{449EBB49-AAF5-4BD1-AF50-935D8FB6AF8E}"/>
          </ac:picMkLst>
        </pc:picChg>
        <pc:picChg chg="mod topLvl">
          <ac:chgData name="Syphax Ait oubelli" userId="ecf726b1934da71b" providerId="LiveId" clId="{DBF02EF2-5AE0-440D-B6AD-B5ACDEE03AC8}" dt="2021-08-10T14:43:16.039" v="1391" actId="165"/>
          <ac:picMkLst>
            <pc:docMk/>
            <pc:sldMk cId="3650168091" sldId="350"/>
            <ac:picMk id="50" creationId="{FB81E857-656B-4DD7-8680-B4EEEC977B02}"/>
          </ac:picMkLst>
        </pc:picChg>
        <pc:picChg chg="mod topLvl">
          <ac:chgData name="Syphax Ait oubelli" userId="ecf726b1934da71b" providerId="LiveId" clId="{DBF02EF2-5AE0-440D-B6AD-B5ACDEE03AC8}" dt="2021-08-10T14:43:16.039" v="1391" actId="165"/>
          <ac:picMkLst>
            <pc:docMk/>
            <pc:sldMk cId="3650168091" sldId="350"/>
            <ac:picMk id="51" creationId="{7D4C5BBD-7E29-44C1-91A6-C593AEB395D3}"/>
          </ac:picMkLst>
        </pc:picChg>
        <pc:cxnChg chg="mod topLvl">
          <ac:chgData name="Syphax Ait oubelli" userId="ecf726b1934da71b" providerId="LiveId" clId="{DBF02EF2-5AE0-440D-B6AD-B5ACDEE03AC8}" dt="2021-08-10T14:43:16.039" v="1391" actId="165"/>
          <ac:cxnSpMkLst>
            <pc:docMk/>
            <pc:sldMk cId="3650168091" sldId="350"/>
            <ac:cxnSpMk id="59" creationId="{970C993F-DA69-438A-BD3B-407E88E786E5}"/>
          </ac:cxnSpMkLst>
        </pc:cxnChg>
        <pc:cxnChg chg="mod topLvl">
          <ac:chgData name="Syphax Ait oubelli" userId="ecf726b1934da71b" providerId="LiveId" clId="{DBF02EF2-5AE0-440D-B6AD-B5ACDEE03AC8}" dt="2021-08-10T14:43:16.039" v="1391" actId="165"/>
          <ac:cxnSpMkLst>
            <pc:docMk/>
            <pc:sldMk cId="3650168091" sldId="350"/>
            <ac:cxnSpMk id="60" creationId="{B04D727E-B818-4671-A98F-32F01C3DBC13}"/>
          </ac:cxnSpMkLst>
        </pc:cxnChg>
      </pc:sldChg>
      <pc:sldChg chg="addSp delSp modSp add mod">
        <pc:chgData name="Syphax Ait oubelli" userId="ecf726b1934da71b" providerId="LiveId" clId="{DBF02EF2-5AE0-440D-B6AD-B5ACDEE03AC8}" dt="2021-08-10T14:46:45.512" v="1438" actId="114"/>
        <pc:sldMkLst>
          <pc:docMk/>
          <pc:sldMk cId="184502415" sldId="351"/>
        </pc:sldMkLst>
        <pc:spChg chg="add mod">
          <ac:chgData name="Syphax Ait oubelli" userId="ecf726b1934da71b" providerId="LiveId" clId="{DBF02EF2-5AE0-440D-B6AD-B5ACDEE03AC8}" dt="2021-08-10T14:46:45.512" v="1438" actId="114"/>
          <ac:spMkLst>
            <pc:docMk/>
            <pc:sldMk cId="184502415" sldId="351"/>
            <ac:spMk id="3" creationId="{3E4F3F5D-A093-4C14-BB85-BD3269901953}"/>
          </ac:spMkLst>
        </pc:spChg>
        <pc:spChg chg="del">
          <ac:chgData name="Syphax Ait oubelli" userId="ecf726b1934da71b" providerId="LiveId" clId="{DBF02EF2-5AE0-440D-B6AD-B5ACDEE03AC8}" dt="2021-08-10T14:46:25.502" v="1423" actId="478"/>
          <ac:spMkLst>
            <pc:docMk/>
            <pc:sldMk cId="184502415" sldId="351"/>
            <ac:spMk id="8" creationId="{11957378-FED3-450D-9D91-5CB9C3A91563}"/>
          </ac:spMkLst>
        </pc:spChg>
      </pc:sldChg>
      <pc:sldChg chg="add del">
        <pc:chgData name="Syphax Ait oubelli" userId="ecf726b1934da71b" providerId="LiveId" clId="{DBF02EF2-5AE0-440D-B6AD-B5ACDEE03AC8}" dt="2021-08-25T11:50:34.269" v="1440"/>
        <pc:sldMkLst>
          <pc:docMk/>
          <pc:sldMk cId="837458676" sldId="352"/>
        </pc:sldMkLst>
      </pc:sldChg>
      <pc:sldChg chg="addSp delSp modSp add mod">
        <pc:chgData name="Syphax Ait oubelli" userId="ecf726b1934da71b" providerId="LiveId" clId="{DBF02EF2-5AE0-440D-B6AD-B5ACDEE03AC8}" dt="2021-08-25T11:59:26.963" v="1679" actId="1076"/>
        <pc:sldMkLst>
          <pc:docMk/>
          <pc:sldMk cId="2883039570" sldId="352"/>
        </pc:sldMkLst>
        <pc:spChg chg="mod">
          <ac:chgData name="Syphax Ait oubelli" userId="ecf726b1934da71b" providerId="LiveId" clId="{DBF02EF2-5AE0-440D-B6AD-B5ACDEE03AC8}" dt="2021-08-25T11:51:14.947" v="1558" actId="207"/>
          <ac:spMkLst>
            <pc:docMk/>
            <pc:sldMk cId="2883039570" sldId="352"/>
            <ac:spMk id="2" creationId="{3F937937-8606-4CC7-BCB9-70A47F1174B9}"/>
          </ac:spMkLst>
        </pc:spChg>
        <pc:spChg chg="mod">
          <ac:chgData name="Syphax Ait oubelli" userId="ecf726b1934da71b" providerId="LiveId" clId="{DBF02EF2-5AE0-440D-B6AD-B5ACDEE03AC8}" dt="2021-08-25T11:59:26.963" v="1679" actId="1076"/>
          <ac:spMkLst>
            <pc:docMk/>
            <pc:sldMk cId="2883039570" sldId="352"/>
            <ac:spMk id="3" creationId="{3E4F3F5D-A093-4C14-BB85-BD3269901953}"/>
          </ac:spMkLst>
        </pc:spChg>
        <pc:spChg chg="add mod">
          <ac:chgData name="Syphax Ait oubelli" userId="ecf726b1934da71b" providerId="LiveId" clId="{DBF02EF2-5AE0-440D-B6AD-B5ACDEE03AC8}" dt="2021-08-25T11:59:26.963" v="1679" actId="1076"/>
          <ac:spMkLst>
            <pc:docMk/>
            <pc:sldMk cId="2883039570" sldId="352"/>
            <ac:spMk id="6" creationId="{50666182-6347-4C45-A563-FEFE50264F84}"/>
          </ac:spMkLst>
        </pc:spChg>
        <pc:spChg chg="mod">
          <ac:chgData name="Syphax Ait oubelli" userId="ecf726b1934da71b" providerId="LiveId" clId="{DBF02EF2-5AE0-440D-B6AD-B5ACDEE03AC8}" dt="2021-08-25T11:51:31.873" v="1564" actId="207"/>
          <ac:spMkLst>
            <pc:docMk/>
            <pc:sldMk cId="2883039570" sldId="352"/>
            <ac:spMk id="7" creationId="{D59E1FB0-9903-4F5E-B7EC-B11DAB940366}"/>
          </ac:spMkLst>
        </pc:spChg>
        <pc:spChg chg="add del mod">
          <ac:chgData name="Syphax Ait oubelli" userId="ecf726b1934da71b" providerId="LiveId" clId="{DBF02EF2-5AE0-440D-B6AD-B5ACDEE03AC8}" dt="2021-08-25T11:51:31.873" v="1564" actId="207"/>
          <ac:spMkLst>
            <pc:docMk/>
            <pc:sldMk cId="2883039570" sldId="352"/>
            <ac:spMk id="10" creationId="{64A1804D-5EE1-45AB-8787-6B8AB96A3DF6}"/>
          </ac:spMkLst>
        </pc:spChg>
        <pc:spChg chg="mod">
          <ac:chgData name="Syphax Ait oubelli" userId="ecf726b1934da71b" providerId="LiveId" clId="{DBF02EF2-5AE0-440D-B6AD-B5ACDEE03AC8}" dt="2021-08-25T11:51:31.873" v="1564" actId="207"/>
          <ac:spMkLst>
            <pc:docMk/>
            <pc:sldMk cId="2883039570" sldId="352"/>
            <ac:spMk id="13" creationId="{4D360CD4-01F2-4912-A370-7F474CDD0DAB}"/>
          </ac:spMkLst>
        </pc:spChg>
        <pc:spChg chg="mod">
          <ac:chgData name="Syphax Ait oubelli" userId="ecf726b1934da71b" providerId="LiveId" clId="{DBF02EF2-5AE0-440D-B6AD-B5ACDEE03AC8}" dt="2021-08-25T11:51:31.873" v="1564" actId="207"/>
          <ac:spMkLst>
            <pc:docMk/>
            <pc:sldMk cId="2883039570" sldId="352"/>
            <ac:spMk id="16" creationId="{73A2B211-1E76-43B8-A842-644031212CA9}"/>
          </ac:spMkLst>
        </pc:spChg>
        <pc:spChg chg="mod">
          <ac:chgData name="Syphax Ait oubelli" userId="ecf726b1934da71b" providerId="LiveId" clId="{DBF02EF2-5AE0-440D-B6AD-B5ACDEE03AC8}" dt="2021-08-25T11:51:14.947" v="1558" actId="207"/>
          <ac:spMkLst>
            <pc:docMk/>
            <pc:sldMk cId="2883039570" sldId="352"/>
            <ac:spMk id="19" creationId="{F71A63FB-07F1-4F19-B1A3-EBF27B03FDC2}"/>
          </ac:spMkLst>
        </pc:spChg>
        <pc:spChg chg="mod">
          <ac:chgData name="Syphax Ait oubelli" userId="ecf726b1934da71b" providerId="LiveId" clId="{DBF02EF2-5AE0-440D-B6AD-B5ACDEE03AC8}" dt="2021-08-25T11:51:31.873" v="1564" actId="207"/>
          <ac:spMkLst>
            <pc:docMk/>
            <pc:sldMk cId="2883039570" sldId="352"/>
            <ac:spMk id="22" creationId="{0C3FE7D5-4E79-46C7-8C4C-6552ACA027E3}"/>
          </ac:spMkLst>
        </pc:spChg>
        <pc:spChg chg="mod">
          <ac:chgData name="Syphax Ait oubelli" userId="ecf726b1934da71b" providerId="LiveId" clId="{DBF02EF2-5AE0-440D-B6AD-B5ACDEE03AC8}" dt="2021-08-25T11:51:31.873" v="1564" actId="207"/>
          <ac:spMkLst>
            <pc:docMk/>
            <pc:sldMk cId="2883039570" sldId="352"/>
            <ac:spMk id="25" creationId="{06AF10B1-CB4F-4986-B34E-193E0BD469D9}"/>
          </ac:spMkLst>
        </pc:spChg>
        <pc:spChg chg="mod">
          <ac:chgData name="Syphax Ait oubelli" userId="ecf726b1934da71b" providerId="LiveId" clId="{DBF02EF2-5AE0-440D-B6AD-B5ACDEE03AC8}" dt="2021-08-25T11:51:31.873" v="1564" actId="207"/>
          <ac:spMkLst>
            <pc:docMk/>
            <pc:sldMk cId="2883039570" sldId="352"/>
            <ac:spMk id="28" creationId="{15F0DA52-9D8D-4642-9762-65BDA6AFE2FA}"/>
          </ac:spMkLst>
        </pc:spChg>
        <pc:spChg chg="mod">
          <ac:chgData name="Syphax Ait oubelli" userId="ecf726b1934da71b" providerId="LiveId" clId="{DBF02EF2-5AE0-440D-B6AD-B5ACDEE03AC8}" dt="2021-08-25T11:51:31.873" v="1564" actId="207"/>
          <ac:spMkLst>
            <pc:docMk/>
            <pc:sldMk cId="2883039570" sldId="352"/>
            <ac:spMk id="31" creationId="{14AFC152-7112-443A-8C7A-2E80FB0E8E5A}"/>
          </ac:spMkLst>
        </pc:spChg>
        <pc:spChg chg="mod">
          <ac:chgData name="Syphax Ait oubelli" userId="ecf726b1934da71b" providerId="LiveId" clId="{DBF02EF2-5AE0-440D-B6AD-B5ACDEE03AC8}" dt="2021-08-25T11:51:14.947" v="1558" actId="207"/>
          <ac:spMkLst>
            <pc:docMk/>
            <pc:sldMk cId="2883039570" sldId="352"/>
            <ac:spMk id="34" creationId="{F09FA5DB-C5D5-4113-BDD9-00327492FEB0}"/>
          </ac:spMkLst>
        </pc:spChg>
        <pc:spChg chg="mod">
          <ac:chgData name="Syphax Ait oubelli" userId="ecf726b1934da71b" providerId="LiveId" clId="{DBF02EF2-5AE0-440D-B6AD-B5ACDEE03AC8}" dt="2021-08-25T11:51:31.873" v="1564" actId="207"/>
          <ac:spMkLst>
            <pc:docMk/>
            <pc:sldMk cId="2883039570" sldId="352"/>
            <ac:spMk id="37" creationId="{C81227BE-41EF-4393-AC13-08A97F741AD1}"/>
          </ac:spMkLst>
        </pc:spChg>
        <pc:spChg chg="mod">
          <ac:chgData name="Syphax Ait oubelli" userId="ecf726b1934da71b" providerId="LiveId" clId="{DBF02EF2-5AE0-440D-B6AD-B5ACDEE03AC8}" dt="2021-08-25T11:51:31.873" v="1564" actId="207"/>
          <ac:spMkLst>
            <pc:docMk/>
            <pc:sldMk cId="2883039570" sldId="352"/>
            <ac:spMk id="40" creationId="{EF95D963-9C20-4B6A-8864-EBC33FF866EE}"/>
          </ac:spMkLst>
        </pc:spChg>
        <pc:spChg chg="mod">
          <ac:chgData name="Syphax Ait oubelli" userId="ecf726b1934da71b" providerId="LiveId" clId="{DBF02EF2-5AE0-440D-B6AD-B5ACDEE03AC8}" dt="2021-08-25T11:51:31.873" v="1564" actId="207"/>
          <ac:spMkLst>
            <pc:docMk/>
            <pc:sldMk cId="2883039570" sldId="352"/>
            <ac:spMk id="43" creationId="{A1622D04-8937-4436-8A83-B2DDB09AE7F2}"/>
          </ac:spMkLst>
        </pc:spChg>
        <pc:spChg chg="mod">
          <ac:chgData name="Syphax Ait oubelli" userId="ecf726b1934da71b" providerId="LiveId" clId="{DBF02EF2-5AE0-440D-B6AD-B5ACDEE03AC8}" dt="2021-08-25T11:51:31.873" v="1564" actId="207"/>
          <ac:spMkLst>
            <pc:docMk/>
            <pc:sldMk cId="2883039570" sldId="352"/>
            <ac:spMk id="46" creationId="{1785F098-5F9B-4E15-825A-EB70E4A37FD6}"/>
          </ac:spMkLst>
        </pc:spChg>
        <pc:spChg chg="mod">
          <ac:chgData name="Syphax Ait oubelli" userId="ecf726b1934da71b" providerId="LiveId" clId="{DBF02EF2-5AE0-440D-B6AD-B5ACDEE03AC8}" dt="2021-08-25T11:51:14.947" v="1558" actId="207"/>
          <ac:spMkLst>
            <pc:docMk/>
            <pc:sldMk cId="2883039570" sldId="352"/>
            <ac:spMk id="49" creationId="{8354BD48-71B1-47A2-964C-9406051523F7}"/>
          </ac:spMkLst>
        </pc:spChg>
        <pc:spChg chg="add del mod">
          <ac:chgData name="Syphax Ait oubelli" userId="ecf726b1934da71b" providerId="LiveId" clId="{DBF02EF2-5AE0-440D-B6AD-B5ACDEE03AC8}" dt="2021-08-25T11:51:31.873" v="1564" actId="207"/>
          <ac:spMkLst>
            <pc:docMk/>
            <pc:sldMk cId="2883039570" sldId="352"/>
            <ac:spMk id="52" creationId="{9737E3C9-2649-4B93-B311-C140B3A0E59E}"/>
          </ac:spMkLst>
        </pc:spChg>
        <pc:spChg chg="mod">
          <ac:chgData name="Syphax Ait oubelli" userId="ecf726b1934da71b" providerId="LiveId" clId="{DBF02EF2-5AE0-440D-B6AD-B5ACDEE03AC8}" dt="2021-08-25T11:51:14.947" v="1558" actId="207"/>
          <ac:spMkLst>
            <pc:docMk/>
            <pc:sldMk cId="2883039570" sldId="352"/>
            <ac:spMk id="54" creationId="{DE41D748-B9A3-4AED-9AFA-42547F9DB180}"/>
          </ac:spMkLst>
        </pc:spChg>
        <pc:spChg chg="add del mod">
          <ac:chgData name="Syphax Ait oubelli" userId="ecf726b1934da71b" providerId="LiveId" clId="{DBF02EF2-5AE0-440D-B6AD-B5ACDEE03AC8}" dt="2021-08-25T11:51:31.873" v="1564" actId="207"/>
          <ac:spMkLst>
            <pc:docMk/>
            <pc:sldMk cId="2883039570" sldId="352"/>
            <ac:spMk id="55" creationId="{643D47E5-5F64-41FE-A755-10F5635F91AC}"/>
          </ac:spMkLst>
        </pc:spChg>
        <pc:spChg chg="add del mod">
          <ac:chgData name="Syphax Ait oubelli" userId="ecf726b1934da71b" providerId="LiveId" clId="{DBF02EF2-5AE0-440D-B6AD-B5ACDEE03AC8}" dt="2021-08-25T11:51:31.873" v="1564" actId="207"/>
          <ac:spMkLst>
            <pc:docMk/>
            <pc:sldMk cId="2883039570" sldId="352"/>
            <ac:spMk id="58" creationId="{8EC3A824-16BD-43D7-A9F7-7315256CBBBD}"/>
          </ac:spMkLst>
        </pc:spChg>
        <pc:spChg chg="add del mod">
          <ac:chgData name="Syphax Ait oubelli" userId="ecf726b1934da71b" providerId="LiveId" clId="{DBF02EF2-5AE0-440D-B6AD-B5ACDEE03AC8}" dt="2021-08-25T11:51:31.873" v="1564" actId="207"/>
          <ac:spMkLst>
            <pc:docMk/>
            <pc:sldMk cId="2883039570" sldId="352"/>
            <ac:spMk id="61" creationId="{6F32346E-52DB-4C93-A3B2-14DA9B8443DA}"/>
          </ac:spMkLst>
        </pc:spChg>
        <pc:spChg chg="add del mod">
          <ac:chgData name="Syphax Ait oubelli" userId="ecf726b1934da71b" providerId="LiveId" clId="{DBF02EF2-5AE0-440D-B6AD-B5ACDEE03AC8}" dt="2021-08-25T11:51:14.947" v="1558" actId="207"/>
          <ac:spMkLst>
            <pc:docMk/>
            <pc:sldMk cId="2883039570" sldId="352"/>
            <ac:spMk id="64" creationId="{5D49293E-1C21-480B-A99D-89FC82FB266E}"/>
          </ac:spMkLst>
        </pc:spChg>
        <pc:grpChg chg="add mod">
          <ac:chgData name="Syphax Ait oubelli" userId="ecf726b1934da71b" providerId="LiveId" clId="{DBF02EF2-5AE0-440D-B6AD-B5ACDEE03AC8}" dt="2021-08-25T11:52:26.972" v="1575" actId="164"/>
          <ac:grpSpMkLst>
            <pc:docMk/>
            <pc:sldMk cId="2883039570" sldId="352"/>
            <ac:grpSpMk id="4" creationId="{955EB982-EE3F-4403-B857-03789F63E0B1}"/>
          </ac:grpSpMkLst>
        </pc:grpChg>
        <pc:picChg chg="add del">
          <ac:chgData name="Syphax Ait oubelli" userId="ecf726b1934da71b" providerId="LiveId" clId="{DBF02EF2-5AE0-440D-B6AD-B5ACDEE03AC8}" dt="2021-08-25T11:50:47.961" v="1445" actId="478"/>
          <ac:picMkLst>
            <pc:docMk/>
            <pc:sldMk cId="2883039570" sldId="352"/>
            <ac:picMk id="5" creationId="{C447F43F-2840-4389-8EB8-A4E59B157561}"/>
          </ac:picMkLst>
        </pc:picChg>
        <pc:picChg chg="add del">
          <ac:chgData name="Syphax Ait oubelli" userId="ecf726b1934da71b" providerId="LiveId" clId="{DBF02EF2-5AE0-440D-B6AD-B5ACDEE03AC8}" dt="2021-08-25T11:50:47.961" v="1445" actId="478"/>
          <ac:picMkLst>
            <pc:docMk/>
            <pc:sldMk cId="2883039570" sldId="352"/>
            <ac:picMk id="26" creationId="{00D9DDEE-5F11-4212-9A38-424C562DA453}"/>
          </ac:picMkLst>
        </pc:picChg>
        <pc:picChg chg="add del">
          <ac:chgData name="Syphax Ait oubelli" userId="ecf726b1934da71b" providerId="LiveId" clId="{DBF02EF2-5AE0-440D-B6AD-B5ACDEE03AC8}" dt="2021-08-25T11:50:47.961" v="1445" actId="478"/>
          <ac:picMkLst>
            <pc:docMk/>
            <pc:sldMk cId="2883039570" sldId="352"/>
            <ac:picMk id="27" creationId="{8A49E092-A3CF-4D12-A89D-7EB49F0A7858}"/>
          </ac:picMkLst>
        </pc:picChg>
        <pc:picChg chg="add del mod">
          <ac:chgData name="Syphax Ait oubelli" userId="ecf726b1934da71b" providerId="LiveId" clId="{DBF02EF2-5AE0-440D-B6AD-B5ACDEE03AC8}" dt="2021-08-25T11:50:47.961" v="1445" actId="478"/>
          <ac:picMkLst>
            <pc:docMk/>
            <pc:sldMk cId="2883039570" sldId="352"/>
            <ac:picMk id="29" creationId="{A2CD2430-4912-4856-BB83-F941903420C1}"/>
          </ac:picMkLst>
        </pc:picChg>
        <pc:picChg chg="del">
          <ac:chgData name="Syphax Ait oubelli" userId="ecf726b1934da71b" providerId="LiveId" clId="{DBF02EF2-5AE0-440D-B6AD-B5ACDEE03AC8}" dt="2021-08-25T11:50:50.368" v="1446" actId="478"/>
          <ac:picMkLst>
            <pc:docMk/>
            <pc:sldMk cId="2883039570" sldId="352"/>
            <ac:picMk id="30" creationId="{1D5DFB54-F1F1-4344-A0E2-FB19F78106F9}"/>
          </ac:picMkLst>
        </pc:picChg>
        <pc:picChg chg="add del">
          <ac:chgData name="Syphax Ait oubelli" userId="ecf726b1934da71b" providerId="LiveId" clId="{DBF02EF2-5AE0-440D-B6AD-B5ACDEE03AC8}" dt="2021-08-25T11:50:47.961" v="1445" actId="478"/>
          <ac:picMkLst>
            <pc:docMk/>
            <pc:sldMk cId="2883039570" sldId="352"/>
            <ac:picMk id="32" creationId="{3B1B0231-08E8-41BF-93CC-9A4E9E417972}"/>
          </ac:picMkLst>
        </pc:picChg>
        <pc:picChg chg="add del">
          <ac:chgData name="Syphax Ait oubelli" userId="ecf726b1934da71b" providerId="LiveId" clId="{DBF02EF2-5AE0-440D-B6AD-B5ACDEE03AC8}" dt="2021-08-25T11:50:47.961" v="1445" actId="478"/>
          <ac:picMkLst>
            <pc:docMk/>
            <pc:sldMk cId="2883039570" sldId="352"/>
            <ac:picMk id="33" creationId="{51326853-C95F-4DE5-A7C0-75C4D932589C}"/>
          </ac:picMkLst>
        </pc:picChg>
        <pc:picChg chg="add del mod">
          <ac:chgData name="Syphax Ait oubelli" userId="ecf726b1934da71b" providerId="LiveId" clId="{DBF02EF2-5AE0-440D-B6AD-B5ACDEE03AC8}" dt="2021-08-25T11:50:47.961" v="1445" actId="478"/>
          <ac:picMkLst>
            <pc:docMk/>
            <pc:sldMk cId="2883039570" sldId="352"/>
            <ac:picMk id="35" creationId="{374BB2F6-57B1-4C6A-956D-769ACDF6AB6E}"/>
          </ac:picMkLst>
        </pc:picChg>
        <pc:picChg chg="add del">
          <ac:chgData name="Syphax Ait oubelli" userId="ecf726b1934da71b" providerId="LiveId" clId="{DBF02EF2-5AE0-440D-B6AD-B5ACDEE03AC8}" dt="2021-08-25T11:50:47.961" v="1445" actId="478"/>
          <ac:picMkLst>
            <pc:docMk/>
            <pc:sldMk cId="2883039570" sldId="352"/>
            <ac:picMk id="36" creationId="{23CC97A7-6F60-4275-9334-0F397E66F7C9}"/>
          </ac:picMkLst>
        </pc:picChg>
        <pc:picChg chg="add del">
          <ac:chgData name="Syphax Ait oubelli" userId="ecf726b1934da71b" providerId="LiveId" clId="{DBF02EF2-5AE0-440D-B6AD-B5ACDEE03AC8}" dt="2021-08-25T11:50:47.961" v="1445" actId="478"/>
          <ac:picMkLst>
            <pc:docMk/>
            <pc:sldMk cId="2883039570" sldId="352"/>
            <ac:picMk id="38" creationId="{52AB61D6-68FD-4374-A4B1-00C6CECD8BCA}"/>
          </ac:picMkLst>
        </pc:picChg>
        <pc:picChg chg="add del">
          <ac:chgData name="Syphax Ait oubelli" userId="ecf726b1934da71b" providerId="LiveId" clId="{DBF02EF2-5AE0-440D-B6AD-B5ACDEE03AC8}" dt="2021-08-25T11:50:47.961" v="1445" actId="478"/>
          <ac:picMkLst>
            <pc:docMk/>
            <pc:sldMk cId="2883039570" sldId="352"/>
            <ac:picMk id="39" creationId="{1E184B16-E566-40CB-A9B2-CAA7E6F7BABA}"/>
          </ac:picMkLst>
        </pc:picChg>
        <pc:picChg chg="add del mod">
          <ac:chgData name="Syphax Ait oubelli" userId="ecf726b1934da71b" providerId="LiveId" clId="{DBF02EF2-5AE0-440D-B6AD-B5ACDEE03AC8}" dt="2021-08-25T11:50:47.961" v="1445" actId="478"/>
          <ac:picMkLst>
            <pc:docMk/>
            <pc:sldMk cId="2883039570" sldId="352"/>
            <ac:picMk id="41" creationId="{9DC96CAB-ABDD-44F1-92DE-08C0E591BE25}"/>
          </ac:picMkLst>
        </pc:picChg>
        <pc:picChg chg="add del">
          <ac:chgData name="Syphax Ait oubelli" userId="ecf726b1934da71b" providerId="LiveId" clId="{DBF02EF2-5AE0-440D-B6AD-B5ACDEE03AC8}" dt="2021-08-25T11:50:47.961" v="1445" actId="478"/>
          <ac:picMkLst>
            <pc:docMk/>
            <pc:sldMk cId="2883039570" sldId="352"/>
            <ac:picMk id="42" creationId="{3AAE1F15-5052-4BA3-84DC-D077B4951254}"/>
          </ac:picMkLst>
        </pc:picChg>
        <pc:picChg chg="add del">
          <ac:chgData name="Syphax Ait oubelli" userId="ecf726b1934da71b" providerId="LiveId" clId="{DBF02EF2-5AE0-440D-B6AD-B5ACDEE03AC8}" dt="2021-08-25T11:50:47.961" v="1445" actId="478"/>
          <ac:picMkLst>
            <pc:docMk/>
            <pc:sldMk cId="2883039570" sldId="352"/>
            <ac:picMk id="44" creationId="{8682156F-2819-4905-80C1-EFD353F8ABAD}"/>
          </ac:picMkLst>
        </pc:picChg>
        <pc:picChg chg="add del">
          <ac:chgData name="Syphax Ait oubelli" userId="ecf726b1934da71b" providerId="LiveId" clId="{DBF02EF2-5AE0-440D-B6AD-B5ACDEE03AC8}" dt="2021-08-25T11:50:47.961" v="1445" actId="478"/>
          <ac:picMkLst>
            <pc:docMk/>
            <pc:sldMk cId="2883039570" sldId="352"/>
            <ac:picMk id="45" creationId="{A8E3009A-122B-4F96-877E-92F3F8F4241A}"/>
          </ac:picMkLst>
        </pc:picChg>
        <pc:picChg chg="add del mod">
          <ac:chgData name="Syphax Ait oubelli" userId="ecf726b1934da71b" providerId="LiveId" clId="{DBF02EF2-5AE0-440D-B6AD-B5ACDEE03AC8}" dt="2021-08-25T11:50:47.961" v="1445" actId="478"/>
          <ac:picMkLst>
            <pc:docMk/>
            <pc:sldMk cId="2883039570" sldId="352"/>
            <ac:picMk id="47" creationId="{D8351C48-8BB6-4B2D-98BC-A31993055628}"/>
          </ac:picMkLst>
        </pc:picChg>
        <pc:picChg chg="add del">
          <ac:chgData name="Syphax Ait oubelli" userId="ecf726b1934da71b" providerId="LiveId" clId="{DBF02EF2-5AE0-440D-B6AD-B5ACDEE03AC8}" dt="2021-08-25T11:50:47.961" v="1445" actId="478"/>
          <ac:picMkLst>
            <pc:docMk/>
            <pc:sldMk cId="2883039570" sldId="352"/>
            <ac:picMk id="48" creationId="{449EBB49-AAF5-4BD1-AF50-935D8FB6AF8E}"/>
          </ac:picMkLst>
        </pc:picChg>
        <pc:picChg chg="add del">
          <ac:chgData name="Syphax Ait oubelli" userId="ecf726b1934da71b" providerId="LiveId" clId="{DBF02EF2-5AE0-440D-B6AD-B5ACDEE03AC8}" dt="2021-08-25T11:50:47.961" v="1445" actId="478"/>
          <ac:picMkLst>
            <pc:docMk/>
            <pc:sldMk cId="2883039570" sldId="352"/>
            <ac:picMk id="50" creationId="{FB81E857-656B-4DD7-8680-B4EEEC977B02}"/>
          </ac:picMkLst>
        </pc:picChg>
        <pc:picChg chg="add del">
          <ac:chgData name="Syphax Ait oubelli" userId="ecf726b1934da71b" providerId="LiveId" clId="{DBF02EF2-5AE0-440D-B6AD-B5ACDEE03AC8}" dt="2021-08-25T11:50:47.961" v="1445" actId="478"/>
          <ac:picMkLst>
            <pc:docMk/>
            <pc:sldMk cId="2883039570" sldId="352"/>
            <ac:picMk id="51" creationId="{7D4C5BBD-7E29-44C1-91A6-C593AEB395D3}"/>
          </ac:picMkLst>
        </pc:picChg>
        <pc:cxnChg chg="del mod">
          <ac:chgData name="Syphax Ait oubelli" userId="ecf726b1934da71b" providerId="LiveId" clId="{DBF02EF2-5AE0-440D-B6AD-B5ACDEE03AC8}" dt="2021-08-25T11:51:20.519" v="1560" actId="21"/>
          <ac:cxnSpMkLst>
            <pc:docMk/>
            <pc:sldMk cId="2883039570" sldId="352"/>
            <ac:cxnSpMk id="59" creationId="{970C993F-DA69-438A-BD3B-407E88E786E5}"/>
          </ac:cxnSpMkLst>
        </pc:cxnChg>
        <pc:cxnChg chg="del mod">
          <ac:chgData name="Syphax Ait oubelli" userId="ecf726b1934da71b" providerId="LiveId" clId="{DBF02EF2-5AE0-440D-B6AD-B5ACDEE03AC8}" dt="2021-08-25T11:51:18.632" v="1559" actId="478"/>
          <ac:cxnSpMkLst>
            <pc:docMk/>
            <pc:sldMk cId="2883039570" sldId="352"/>
            <ac:cxnSpMk id="60" creationId="{B04D727E-B818-4671-A98F-32F01C3DBC13}"/>
          </ac:cxnSpMkLst>
        </pc:cxnChg>
        <pc:cxnChg chg="add mod">
          <ac:chgData name="Syphax Ait oubelli" userId="ecf726b1934da71b" providerId="LiveId" clId="{DBF02EF2-5AE0-440D-B6AD-B5ACDEE03AC8}" dt="2021-08-25T11:52:26.972" v="1575" actId="164"/>
          <ac:cxnSpMkLst>
            <pc:docMk/>
            <pc:sldMk cId="2883039570" sldId="352"/>
            <ac:cxnSpMk id="62" creationId="{C7C1ECA7-08F3-453F-9AD6-EE998E45BE9F}"/>
          </ac:cxnSpMkLst>
        </pc:cxnChg>
        <pc:cxnChg chg="add mod">
          <ac:chgData name="Syphax Ait oubelli" userId="ecf726b1934da71b" providerId="LiveId" clId="{DBF02EF2-5AE0-440D-B6AD-B5ACDEE03AC8}" dt="2021-08-25T11:52:26.972" v="1575" actId="164"/>
          <ac:cxnSpMkLst>
            <pc:docMk/>
            <pc:sldMk cId="2883039570" sldId="352"/>
            <ac:cxnSpMk id="63" creationId="{11921129-272B-4170-9612-FC0BCBF32E0A}"/>
          </ac:cxnSpMkLst>
        </pc:cxnChg>
        <pc:cxnChg chg="add mod">
          <ac:chgData name="Syphax Ait oubelli" userId="ecf726b1934da71b" providerId="LiveId" clId="{DBF02EF2-5AE0-440D-B6AD-B5ACDEE03AC8}" dt="2021-08-25T11:52:26.972" v="1575" actId="164"/>
          <ac:cxnSpMkLst>
            <pc:docMk/>
            <pc:sldMk cId="2883039570" sldId="352"/>
            <ac:cxnSpMk id="65" creationId="{3974E4AD-2BF8-4ED4-8C17-A982E88226FE}"/>
          </ac:cxnSpMkLst>
        </pc:cxnChg>
      </pc:sldChg>
      <pc:sldChg chg="addSp delSp modSp add mod">
        <pc:chgData name="Syphax Ait oubelli" userId="ecf726b1934da71b" providerId="LiveId" clId="{DBF02EF2-5AE0-440D-B6AD-B5ACDEE03AC8}" dt="2021-08-25T11:59:45.822" v="1688" actId="20577"/>
        <pc:sldMkLst>
          <pc:docMk/>
          <pc:sldMk cId="2548990098" sldId="353"/>
        </pc:sldMkLst>
        <pc:spChg chg="del mod">
          <ac:chgData name="Syphax Ait oubelli" userId="ecf726b1934da71b" providerId="LiveId" clId="{DBF02EF2-5AE0-440D-B6AD-B5ACDEE03AC8}" dt="2021-08-25T11:59:34.153" v="1680" actId="478"/>
          <ac:spMkLst>
            <pc:docMk/>
            <pc:sldMk cId="2548990098" sldId="353"/>
            <ac:spMk id="3" creationId="{3E4F3F5D-A093-4C14-BB85-BD3269901953}"/>
          </ac:spMkLst>
        </pc:spChg>
        <pc:spChg chg="mod">
          <ac:chgData name="Syphax Ait oubelli" userId="ecf726b1934da71b" providerId="LiveId" clId="{DBF02EF2-5AE0-440D-B6AD-B5ACDEE03AC8}" dt="2021-08-25T11:53:01.726" v="1650" actId="207"/>
          <ac:spMkLst>
            <pc:docMk/>
            <pc:sldMk cId="2548990098" sldId="353"/>
            <ac:spMk id="19" creationId="{F71A63FB-07F1-4F19-B1A3-EBF27B03FDC2}"/>
          </ac:spMkLst>
        </pc:spChg>
        <pc:spChg chg="mod">
          <ac:chgData name="Syphax Ait oubelli" userId="ecf726b1934da71b" providerId="LiveId" clId="{DBF02EF2-5AE0-440D-B6AD-B5ACDEE03AC8}" dt="2021-08-25T11:53:01.726" v="1650" actId="207"/>
          <ac:spMkLst>
            <pc:docMk/>
            <pc:sldMk cId="2548990098" sldId="353"/>
            <ac:spMk id="34" creationId="{F09FA5DB-C5D5-4113-BDD9-00327492FEB0}"/>
          </ac:spMkLst>
        </pc:spChg>
        <pc:spChg chg="add mod">
          <ac:chgData name="Syphax Ait oubelli" userId="ecf726b1934da71b" providerId="LiveId" clId="{DBF02EF2-5AE0-440D-B6AD-B5ACDEE03AC8}" dt="2021-08-25T11:59:41.919" v="1686" actId="20577"/>
          <ac:spMkLst>
            <pc:docMk/>
            <pc:sldMk cId="2548990098" sldId="353"/>
            <ac:spMk id="39" creationId="{24EE5C76-09F8-4FAB-8BCF-6EB6896EF64C}"/>
          </ac:spMkLst>
        </pc:spChg>
        <pc:spChg chg="add mod">
          <ac:chgData name="Syphax Ait oubelli" userId="ecf726b1934da71b" providerId="LiveId" clId="{DBF02EF2-5AE0-440D-B6AD-B5ACDEE03AC8}" dt="2021-08-25T11:59:45.822" v="1688" actId="20577"/>
          <ac:spMkLst>
            <pc:docMk/>
            <pc:sldMk cId="2548990098" sldId="353"/>
            <ac:spMk id="41" creationId="{F3A56622-C5A2-4EAE-A96C-8DE0EDE92299}"/>
          </ac:spMkLst>
        </pc:spChg>
        <pc:spChg chg="mod">
          <ac:chgData name="Syphax Ait oubelli" userId="ecf726b1934da71b" providerId="LiveId" clId="{DBF02EF2-5AE0-440D-B6AD-B5ACDEE03AC8}" dt="2021-08-25T11:53:01.726" v="1650" actId="207"/>
          <ac:spMkLst>
            <pc:docMk/>
            <pc:sldMk cId="2548990098" sldId="353"/>
            <ac:spMk id="49" creationId="{8354BD48-71B1-47A2-964C-9406051523F7}"/>
          </ac:spMkLst>
        </pc:spChg>
        <pc:spChg chg="mod">
          <ac:chgData name="Syphax Ait oubelli" userId="ecf726b1934da71b" providerId="LiveId" clId="{DBF02EF2-5AE0-440D-B6AD-B5ACDEE03AC8}" dt="2021-08-25T11:52:53.721" v="1609" actId="207"/>
          <ac:spMkLst>
            <pc:docMk/>
            <pc:sldMk cId="2548990098" sldId="353"/>
            <ac:spMk id="52" creationId="{9737E3C9-2649-4B93-B311-C140B3A0E59E}"/>
          </ac:spMkLst>
        </pc:spChg>
        <pc:spChg chg="mod">
          <ac:chgData name="Syphax Ait oubelli" userId="ecf726b1934da71b" providerId="LiveId" clId="{DBF02EF2-5AE0-440D-B6AD-B5ACDEE03AC8}" dt="2021-08-25T11:52:53.721" v="1609" actId="207"/>
          <ac:spMkLst>
            <pc:docMk/>
            <pc:sldMk cId="2548990098" sldId="353"/>
            <ac:spMk id="55" creationId="{643D47E5-5F64-41FE-A755-10F5635F91AC}"/>
          </ac:spMkLst>
        </pc:spChg>
        <pc:spChg chg="mod">
          <ac:chgData name="Syphax Ait oubelli" userId="ecf726b1934da71b" providerId="LiveId" clId="{DBF02EF2-5AE0-440D-B6AD-B5ACDEE03AC8}" dt="2021-08-25T11:52:53.721" v="1609" actId="207"/>
          <ac:spMkLst>
            <pc:docMk/>
            <pc:sldMk cId="2548990098" sldId="353"/>
            <ac:spMk id="58" creationId="{8EC3A824-16BD-43D7-A9F7-7315256CBBBD}"/>
          </ac:spMkLst>
        </pc:spChg>
        <pc:spChg chg="mod">
          <ac:chgData name="Syphax Ait oubelli" userId="ecf726b1934da71b" providerId="LiveId" clId="{DBF02EF2-5AE0-440D-B6AD-B5ACDEE03AC8}" dt="2021-08-25T11:52:53.721" v="1609" actId="207"/>
          <ac:spMkLst>
            <pc:docMk/>
            <pc:sldMk cId="2548990098" sldId="353"/>
            <ac:spMk id="61" creationId="{6F32346E-52DB-4C93-A3B2-14DA9B8443DA}"/>
          </ac:spMkLst>
        </pc:spChg>
        <pc:spChg chg="mod">
          <ac:chgData name="Syphax Ait oubelli" userId="ecf726b1934da71b" providerId="LiveId" clId="{DBF02EF2-5AE0-440D-B6AD-B5ACDEE03AC8}" dt="2021-08-25T11:52:53.721" v="1609" actId="207"/>
          <ac:spMkLst>
            <pc:docMk/>
            <pc:sldMk cId="2548990098" sldId="353"/>
            <ac:spMk id="64" creationId="{5D49293E-1C21-480B-A99D-89FC82FB266E}"/>
          </ac:spMkLst>
        </pc:spChg>
        <pc:grpChg chg="del">
          <ac:chgData name="Syphax Ait oubelli" userId="ecf726b1934da71b" providerId="LiveId" clId="{DBF02EF2-5AE0-440D-B6AD-B5ACDEE03AC8}" dt="2021-08-25T11:53:05.176" v="1651" actId="165"/>
          <ac:grpSpMkLst>
            <pc:docMk/>
            <pc:sldMk cId="2548990098" sldId="353"/>
            <ac:grpSpMk id="4" creationId="{955EB982-EE3F-4403-B857-03789F63E0B1}"/>
          </ac:grpSpMkLst>
        </pc:grpChg>
        <pc:cxnChg chg="add mod">
          <ac:chgData name="Syphax Ait oubelli" userId="ecf726b1934da71b" providerId="LiveId" clId="{DBF02EF2-5AE0-440D-B6AD-B5ACDEE03AC8}" dt="2021-08-25T11:53:18.996" v="1656" actId="1076"/>
          <ac:cxnSpMkLst>
            <pc:docMk/>
            <pc:sldMk cId="2548990098" sldId="353"/>
            <ac:cxnSpMk id="33" creationId="{6BD347E6-FA63-426D-B6E7-8A98DCF971AE}"/>
          </ac:cxnSpMkLst>
        </pc:cxnChg>
        <pc:cxnChg chg="add mod">
          <ac:chgData name="Syphax Ait oubelli" userId="ecf726b1934da71b" providerId="LiveId" clId="{DBF02EF2-5AE0-440D-B6AD-B5ACDEE03AC8}" dt="2021-08-25T11:53:21.560" v="1657" actId="571"/>
          <ac:cxnSpMkLst>
            <pc:docMk/>
            <pc:sldMk cId="2548990098" sldId="353"/>
            <ac:cxnSpMk id="35" creationId="{B13DE601-91BA-451E-B518-C7B317E2BF4B}"/>
          </ac:cxnSpMkLst>
        </pc:cxnChg>
        <pc:cxnChg chg="add mod">
          <ac:chgData name="Syphax Ait oubelli" userId="ecf726b1934da71b" providerId="LiveId" clId="{DBF02EF2-5AE0-440D-B6AD-B5ACDEE03AC8}" dt="2021-08-25T11:53:26.127" v="1663" actId="1037"/>
          <ac:cxnSpMkLst>
            <pc:docMk/>
            <pc:sldMk cId="2548990098" sldId="353"/>
            <ac:cxnSpMk id="36" creationId="{77C22118-59F2-4FA0-892A-EAF26B1D2663}"/>
          </ac:cxnSpMkLst>
        </pc:cxnChg>
        <pc:cxnChg chg="add mod">
          <ac:chgData name="Syphax Ait oubelli" userId="ecf726b1934da71b" providerId="LiveId" clId="{DBF02EF2-5AE0-440D-B6AD-B5ACDEE03AC8}" dt="2021-08-25T11:53:29.844" v="1664" actId="571"/>
          <ac:cxnSpMkLst>
            <pc:docMk/>
            <pc:sldMk cId="2548990098" sldId="353"/>
            <ac:cxnSpMk id="38" creationId="{C92BDACC-B192-45A9-B254-EB4C12FA82EF}"/>
          </ac:cxnSpMkLst>
        </pc:cxnChg>
        <pc:cxnChg chg="del mod topLvl">
          <ac:chgData name="Syphax Ait oubelli" userId="ecf726b1934da71b" providerId="LiveId" clId="{DBF02EF2-5AE0-440D-B6AD-B5ACDEE03AC8}" dt="2021-08-25T11:53:31.654" v="1665" actId="478"/>
          <ac:cxnSpMkLst>
            <pc:docMk/>
            <pc:sldMk cId="2548990098" sldId="353"/>
            <ac:cxnSpMk id="62" creationId="{C7C1ECA7-08F3-453F-9AD6-EE998E45BE9F}"/>
          </ac:cxnSpMkLst>
        </pc:cxnChg>
        <pc:cxnChg chg="del mod topLvl">
          <ac:chgData name="Syphax Ait oubelli" userId="ecf726b1934da71b" providerId="LiveId" clId="{DBF02EF2-5AE0-440D-B6AD-B5ACDEE03AC8}" dt="2021-08-25T11:53:08.415" v="1652" actId="478"/>
          <ac:cxnSpMkLst>
            <pc:docMk/>
            <pc:sldMk cId="2548990098" sldId="353"/>
            <ac:cxnSpMk id="63" creationId="{11921129-272B-4170-9612-FC0BCBF32E0A}"/>
          </ac:cxnSpMkLst>
        </pc:cxnChg>
        <pc:cxnChg chg="del mod topLvl">
          <ac:chgData name="Syphax Ait oubelli" userId="ecf726b1934da71b" providerId="LiveId" clId="{DBF02EF2-5AE0-440D-B6AD-B5ACDEE03AC8}" dt="2021-08-25T11:53:08.415" v="1652" actId="478"/>
          <ac:cxnSpMkLst>
            <pc:docMk/>
            <pc:sldMk cId="2548990098" sldId="353"/>
            <ac:cxnSpMk id="65" creationId="{3974E4AD-2BF8-4ED4-8C17-A982E88226FE}"/>
          </ac:cxnSpMkLst>
        </pc:cxnChg>
      </pc:sldChg>
      <pc:sldChg chg="addSp delSp modSp add mod">
        <pc:chgData name="Syphax Ait oubelli" userId="ecf726b1934da71b" providerId="LiveId" clId="{DBF02EF2-5AE0-440D-B6AD-B5ACDEE03AC8}" dt="2021-08-25T12:02:47.640" v="1710" actId="1076"/>
        <pc:sldMkLst>
          <pc:docMk/>
          <pc:sldMk cId="3047352961" sldId="354"/>
        </pc:sldMkLst>
        <pc:spChg chg="mod">
          <ac:chgData name="Syphax Ait oubelli" userId="ecf726b1934da71b" providerId="LiveId" clId="{DBF02EF2-5AE0-440D-B6AD-B5ACDEE03AC8}" dt="2021-08-25T12:02:18.409" v="1696" actId="20577"/>
          <ac:spMkLst>
            <pc:docMk/>
            <pc:sldMk cId="3047352961" sldId="354"/>
            <ac:spMk id="39" creationId="{24EE5C76-09F8-4FAB-8BCF-6EB6896EF64C}"/>
          </ac:spMkLst>
        </pc:spChg>
        <pc:spChg chg="mod">
          <ac:chgData name="Syphax Ait oubelli" userId="ecf726b1934da71b" providerId="LiveId" clId="{DBF02EF2-5AE0-440D-B6AD-B5ACDEE03AC8}" dt="2021-08-25T12:02:47.640" v="1710" actId="1076"/>
          <ac:spMkLst>
            <pc:docMk/>
            <pc:sldMk cId="3047352961" sldId="354"/>
            <ac:spMk id="41" creationId="{F3A56622-C5A2-4EAE-A96C-8DE0EDE92299}"/>
          </ac:spMkLst>
        </pc:spChg>
        <pc:spChg chg="add mod">
          <ac:chgData name="Syphax Ait oubelli" userId="ecf726b1934da71b" providerId="LiveId" clId="{DBF02EF2-5AE0-440D-B6AD-B5ACDEE03AC8}" dt="2021-08-25T12:02:47.640" v="1710" actId="1076"/>
          <ac:spMkLst>
            <pc:docMk/>
            <pc:sldMk cId="3047352961" sldId="354"/>
            <ac:spMk id="42" creationId="{50817786-87D7-4E7D-B14D-91C44E4D08B5}"/>
          </ac:spMkLst>
        </pc:spChg>
        <pc:spChg chg="add mod">
          <ac:chgData name="Syphax Ait oubelli" userId="ecf726b1934da71b" providerId="LiveId" clId="{DBF02EF2-5AE0-440D-B6AD-B5ACDEE03AC8}" dt="2021-08-25T12:02:47.640" v="1710" actId="1076"/>
          <ac:spMkLst>
            <pc:docMk/>
            <pc:sldMk cId="3047352961" sldId="354"/>
            <ac:spMk id="44" creationId="{4B4AF4AD-7C61-48AC-9BF9-EB2BB01E0FA5}"/>
          </ac:spMkLst>
        </pc:spChg>
        <pc:spChg chg="mod">
          <ac:chgData name="Syphax Ait oubelli" userId="ecf726b1934da71b" providerId="LiveId" clId="{DBF02EF2-5AE0-440D-B6AD-B5ACDEE03AC8}" dt="2021-08-25T12:02:04.965" v="1693" actId="207"/>
          <ac:spMkLst>
            <pc:docMk/>
            <pc:sldMk cId="3047352961" sldId="354"/>
            <ac:spMk id="52" creationId="{9737E3C9-2649-4B93-B311-C140B3A0E59E}"/>
          </ac:spMkLst>
        </pc:spChg>
        <pc:spChg chg="mod">
          <ac:chgData name="Syphax Ait oubelli" userId="ecf726b1934da71b" providerId="LiveId" clId="{DBF02EF2-5AE0-440D-B6AD-B5ACDEE03AC8}" dt="2021-08-25T12:02:04.965" v="1693" actId="207"/>
          <ac:spMkLst>
            <pc:docMk/>
            <pc:sldMk cId="3047352961" sldId="354"/>
            <ac:spMk id="55" creationId="{643D47E5-5F64-41FE-A755-10F5635F91AC}"/>
          </ac:spMkLst>
        </pc:spChg>
        <pc:spChg chg="mod">
          <ac:chgData name="Syphax Ait oubelli" userId="ecf726b1934da71b" providerId="LiveId" clId="{DBF02EF2-5AE0-440D-B6AD-B5ACDEE03AC8}" dt="2021-08-25T12:02:04.965" v="1693" actId="207"/>
          <ac:spMkLst>
            <pc:docMk/>
            <pc:sldMk cId="3047352961" sldId="354"/>
            <ac:spMk id="58" creationId="{8EC3A824-16BD-43D7-A9F7-7315256CBBBD}"/>
          </ac:spMkLst>
        </pc:spChg>
        <pc:spChg chg="mod">
          <ac:chgData name="Syphax Ait oubelli" userId="ecf726b1934da71b" providerId="LiveId" clId="{DBF02EF2-5AE0-440D-B6AD-B5ACDEE03AC8}" dt="2021-08-25T12:02:04.965" v="1693" actId="207"/>
          <ac:spMkLst>
            <pc:docMk/>
            <pc:sldMk cId="3047352961" sldId="354"/>
            <ac:spMk id="61" creationId="{6F32346E-52DB-4C93-A3B2-14DA9B8443DA}"/>
          </ac:spMkLst>
        </pc:spChg>
        <pc:spChg chg="mod">
          <ac:chgData name="Syphax Ait oubelli" userId="ecf726b1934da71b" providerId="LiveId" clId="{DBF02EF2-5AE0-440D-B6AD-B5ACDEE03AC8}" dt="2021-08-25T12:02:09.926" v="1695" actId="207"/>
          <ac:spMkLst>
            <pc:docMk/>
            <pc:sldMk cId="3047352961" sldId="354"/>
            <ac:spMk id="64" creationId="{5D49293E-1C21-480B-A99D-89FC82FB266E}"/>
          </ac:spMkLst>
        </pc:spChg>
        <pc:cxnChg chg="del">
          <ac:chgData name="Syphax Ait oubelli" userId="ecf726b1934da71b" providerId="LiveId" clId="{DBF02EF2-5AE0-440D-B6AD-B5ACDEE03AC8}" dt="2021-08-25T12:01:57.879" v="1690" actId="478"/>
          <ac:cxnSpMkLst>
            <pc:docMk/>
            <pc:sldMk cId="3047352961" sldId="354"/>
            <ac:cxnSpMk id="33" creationId="{6BD347E6-FA63-426D-B6E7-8A98DCF971AE}"/>
          </ac:cxnSpMkLst>
        </pc:cxnChg>
        <pc:cxnChg chg="del">
          <ac:chgData name="Syphax Ait oubelli" userId="ecf726b1934da71b" providerId="LiveId" clId="{DBF02EF2-5AE0-440D-B6AD-B5ACDEE03AC8}" dt="2021-08-25T12:01:57.879" v="1690" actId="478"/>
          <ac:cxnSpMkLst>
            <pc:docMk/>
            <pc:sldMk cId="3047352961" sldId="354"/>
            <ac:cxnSpMk id="35" creationId="{B13DE601-91BA-451E-B518-C7B317E2BF4B}"/>
          </ac:cxnSpMkLst>
        </pc:cxnChg>
        <pc:cxnChg chg="del">
          <ac:chgData name="Syphax Ait oubelli" userId="ecf726b1934da71b" providerId="LiveId" clId="{DBF02EF2-5AE0-440D-B6AD-B5ACDEE03AC8}" dt="2021-08-25T12:01:57.879" v="1690" actId="478"/>
          <ac:cxnSpMkLst>
            <pc:docMk/>
            <pc:sldMk cId="3047352961" sldId="354"/>
            <ac:cxnSpMk id="36" creationId="{77C22118-59F2-4FA0-892A-EAF26B1D2663}"/>
          </ac:cxnSpMkLst>
        </pc:cxnChg>
        <pc:cxnChg chg="del">
          <ac:chgData name="Syphax Ait oubelli" userId="ecf726b1934da71b" providerId="LiveId" clId="{DBF02EF2-5AE0-440D-B6AD-B5ACDEE03AC8}" dt="2021-08-25T12:01:57.879" v="1690" actId="478"/>
          <ac:cxnSpMkLst>
            <pc:docMk/>
            <pc:sldMk cId="3047352961" sldId="354"/>
            <ac:cxnSpMk id="38" creationId="{C92BDACC-B192-45A9-B254-EB4C12FA82EF}"/>
          </ac:cxnSpMkLst>
        </pc:cxnChg>
      </pc:sldChg>
      <pc:sldChg chg="addSp delSp modSp add mod">
        <pc:chgData name="Syphax Ait oubelli" userId="ecf726b1934da71b" providerId="LiveId" clId="{DBF02EF2-5AE0-440D-B6AD-B5ACDEE03AC8}" dt="2021-08-25T12:11:26.323" v="2069" actId="1076"/>
        <pc:sldMkLst>
          <pc:docMk/>
          <pc:sldMk cId="3748354137" sldId="355"/>
        </pc:sldMkLst>
        <pc:spChg chg="del">
          <ac:chgData name="Syphax Ait oubelli" userId="ecf726b1934da71b" providerId="LiveId" clId="{DBF02EF2-5AE0-440D-B6AD-B5ACDEE03AC8}" dt="2021-08-25T12:03:37.969" v="1712" actId="478"/>
          <ac:spMkLst>
            <pc:docMk/>
            <pc:sldMk cId="3748354137" sldId="355"/>
            <ac:spMk id="2" creationId="{3F937937-8606-4CC7-BCB9-70A47F1174B9}"/>
          </ac:spMkLst>
        </pc:spChg>
        <pc:spChg chg="add mod topLvl">
          <ac:chgData name="Syphax Ait oubelli" userId="ecf726b1934da71b" providerId="LiveId" clId="{DBF02EF2-5AE0-440D-B6AD-B5ACDEE03AC8}" dt="2021-08-25T12:11:26.323" v="2069" actId="1076"/>
          <ac:spMkLst>
            <pc:docMk/>
            <pc:sldMk cId="3748354137" sldId="355"/>
            <ac:spMk id="3" creationId="{1ECA93A0-909E-45BD-B729-F6B1047BB167}"/>
          </ac:spMkLst>
        </pc:spChg>
        <pc:spChg chg="add mod topLvl">
          <ac:chgData name="Syphax Ait oubelli" userId="ecf726b1934da71b" providerId="LiveId" clId="{DBF02EF2-5AE0-440D-B6AD-B5ACDEE03AC8}" dt="2021-08-25T12:11:26.323" v="2069" actId="1076"/>
          <ac:spMkLst>
            <pc:docMk/>
            <pc:sldMk cId="3748354137" sldId="355"/>
            <ac:spMk id="4" creationId="{D5DD1362-ED61-457E-958C-C5611D0E62D3}"/>
          </ac:spMkLst>
        </pc:spChg>
        <pc:spChg chg="del">
          <ac:chgData name="Syphax Ait oubelli" userId="ecf726b1934da71b" providerId="LiveId" clId="{DBF02EF2-5AE0-440D-B6AD-B5ACDEE03AC8}" dt="2021-08-25T12:03:37.969" v="1712" actId="478"/>
          <ac:spMkLst>
            <pc:docMk/>
            <pc:sldMk cId="3748354137" sldId="355"/>
            <ac:spMk id="7" creationId="{D59E1FB0-9903-4F5E-B7EC-B11DAB940366}"/>
          </ac:spMkLst>
        </pc:spChg>
        <pc:spChg chg="del">
          <ac:chgData name="Syphax Ait oubelli" userId="ecf726b1934da71b" providerId="LiveId" clId="{DBF02EF2-5AE0-440D-B6AD-B5ACDEE03AC8}" dt="2021-08-25T12:03:37.969" v="1712" actId="478"/>
          <ac:spMkLst>
            <pc:docMk/>
            <pc:sldMk cId="3748354137" sldId="355"/>
            <ac:spMk id="10" creationId="{64A1804D-5EE1-45AB-8787-6B8AB96A3DF6}"/>
          </ac:spMkLst>
        </pc:spChg>
        <pc:spChg chg="del">
          <ac:chgData name="Syphax Ait oubelli" userId="ecf726b1934da71b" providerId="LiveId" clId="{DBF02EF2-5AE0-440D-B6AD-B5ACDEE03AC8}" dt="2021-08-25T12:03:37.969" v="1712" actId="478"/>
          <ac:spMkLst>
            <pc:docMk/>
            <pc:sldMk cId="3748354137" sldId="355"/>
            <ac:spMk id="13" creationId="{4D360CD4-01F2-4912-A370-7F474CDD0DAB}"/>
          </ac:spMkLst>
        </pc:spChg>
        <pc:spChg chg="del">
          <ac:chgData name="Syphax Ait oubelli" userId="ecf726b1934da71b" providerId="LiveId" clId="{DBF02EF2-5AE0-440D-B6AD-B5ACDEE03AC8}" dt="2021-08-25T12:03:37.969" v="1712" actId="478"/>
          <ac:spMkLst>
            <pc:docMk/>
            <pc:sldMk cId="3748354137" sldId="355"/>
            <ac:spMk id="16" creationId="{73A2B211-1E76-43B8-A842-644031212CA9}"/>
          </ac:spMkLst>
        </pc:spChg>
        <pc:spChg chg="del">
          <ac:chgData name="Syphax Ait oubelli" userId="ecf726b1934da71b" providerId="LiveId" clId="{DBF02EF2-5AE0-440D-B6AD-B5ACDEE03AC8}" dt="2021-08-25T12:03:37.969" v="1712" actId="478"/>
          <ac:spMkLst>
            <pc:docMk/>
            <pc:sldMk cId="3748354137" sldId="355"/>
            <ac:spMk id="19" creationId="{F71A63FB-07F1-4F19-B1A3-EBF27B03FDC2}"/>
          </ac:spMkLst>
        </pc:spChg>
        <pc:spChg chg="del">
          <ac:chgData name="Syphax Ait oubelli" userId="ecf726b1934da71b" providerId="LiveId" clId="{DBF02EF2-5AE0-440D-B6AD-B5ACDEE03AC8}" dt="2021-08-25T12:03:37.969" v="1712" actId="478"/>
          <ac:spMkLst>
            <pc:docMk/>
            <pc:sldMk cId="3748354137" sldId="355"/>
            <ac:spMk id="22" creationId="{0C3FE7D5-4E79-46C7-8C4C-6552ACA027E3}"/>
          </ac:spMkLst>
        </pc:spChg>
        <pc:spChg chg="del">
          <ac:chgData name="Syphax Ait oubelli" userId="ecf726b1934da71b" providerId="LiveId" clId="{DBF02EF2-5AE0-440D-B6AD-B5ACDEE03AC8}" dt="2021-08-25T12:03:37.969" v="1712" actId="478"/>
          <ac:spMkLst>
            <pc:docMk/>
            <pc:sldMk cId="3748354137" sldId="355"/>
            <ac:spMk id="25" creationId="{06AF10B1-CB4F-4986-B34E-193E0BD469D9}"/>
          </ac:spMkLst>
        </pc:spChg>
        <pc:spChg chg="del">
          <ac:chgData name="Syphax Ait oubelli" userId="ecf726b1934da71b" providerId="LiveId" clId="{DBF02EF2-5AE0-440D-B6AD-B5ACDEE03AC8}" dt="2021-08-25T12:03:37.969" v="1712" actId="478"/>
          <ac:spMkLst>
            <pc:docMk/>
            <pc:sldMk cId="3748354137" sldId="355"/>
            <ac:spMk id="28" creationId="{15F0DA52-9D8D-4642-9762-65BDA6AFE2FA}"/>
          </ac:spMkLst>
        </pc:spChg>
        <pc:spChg chg="del">
          <ac:chgData name="Syphax Ait oubelli" userId="ecf726b1934da71b" providerId="LiveId" clId="{DBF02EF2-5AE0-440D-B6AD-B5ACDEE03AC8}" dt="2021-08-25T12:03:37.969" v="1712" actId="478"/>
          <ac:spMkLst>
            <pc:docMk/>
            <pc:sldMk cId="3748354137" sldId="355"/>
            <ac:spMk id="31" creationId="{14AFC152-7112-443A-8C7A-2E80FB0E8E5A}"/>
          </ac:spMkLst>
        </pc:spChg>
        <pc:spChg chg="add mod topLvl">
          <ac:chgData name="Syphax Ait oubelli" userId="ecf726b1934da71b" providerId="LiveId" clId="{DBF02EF2-5AE0-440D-B6AD-B5ACDEE03AC8}" dt="2021-08-25T12:11:26.323" v="2069" actId="1076"/>
          <ac:spMkLst>
            <pc:docMk/>
            <pc:sldMk cId="3748354137" sldId="355"/>
            <ac:spMk id="33" creationId="{AC819E89-6AE5-4ECF-8620-BAF34691E41C}"/>
          </ac:spMkLst>
        </pc:spChg>
        <pc:spChg chg="del">
          <ac:chgData name="Syphax Ait oubelli" userId="ecf726b1934da71b" providerId="LiveId" clId="{DBF02EF2-5AE0-440D-B6AD-B5ACDEE03AC8}" dt="2021-08-25T12:03:37.969" v="1712" actId="478"/>
          <ac:spMkLst>
            <pc:docMk/>
            <pc:sldMk cId="3748354137" sldId="355"/>
            <ac:spMk id="34" creationId="{F09FA5DB-C5D5-4113-BDD9-00327492FEB0}"/>
          </ac:spMkLst>
        </pc:spChg>
        <pc:spChg chg="add mod topLvl">
          <ac:chgData name="Syphax Ait oubelli" userId="ecf726b1934da71b" providerId="LiveId" clId="{DBF02EF2-5AE0-440D-B6AD-B5ACDEE03AC8}" dt="2021-08-25T12:11:26.323" v="2069" actId="1076"/>
          <ac:spMkLst>
            <pc:docMk/>
            <pc:sldMk cId="3748354137" sldId="355"/>
            <ac:spMk id="35" creationId="{EFC3B55B-81FD-4256-960E-22880A8D5F7D}"/>
          </ac:spMkLst>
        </pc:spChg>
        <pc:spChg chg="add mod topLvl">
          <ac:chgData name="Syphax Ait oubelli" userId="ecf726b1934da71b" providerId="LiveId" clId="{DBF02EF2-5AE0-440D-B6AD-B5ACDEE03AC8}" dt="2021-08-25T12:11:26.323" v="2069" actId="1076"/>
          <ac:spMkLst>
            <pc:docMk/>
            <pc:sldMk cId="3748354137" sldId="355"/>
            <ac:spMk id="36" creationId="{4EE55D3D-E559-4456-AB98-29D05A3363E4}"/>
          </ac:spMkLst>
        </pc:spChg>
        <pc:spChg chg="del">
          <ac:chgData name="Syphax Ait oubelli" userId="ecf726b1934da71b" providerId="LiveId" clId="{DBF02EF2-5AE0-440D-B6AD-B5ACDEE03AC8}" dt="2021-08-25T12:03:37.969" v="1712" actId="478"/>
          <ac:spMkLst>
            <pc:docMk/>
            <pc:sldMk cId="3748354137" sldId="355"/>
            <ac:spMk id="37" creationId="{C81227BE-41EF-4393-AC13-08A97F741AD1}"/>
          </ac:spMkLst>
        </pc:spChg>
        <pc:spChg chg="add mod topLvl">
          <ac:chgData name="Syphax Ait oubelli" userId="ecf726b1934da71b" providerId="LiveId" clId="{DBF02EF2-5AE0-440D-B6AD-B5ACDEE03AC8}" dt="2021-08-25T12:11:26.323" v="2069" actId="1076"/>
          <ac:spMkLst>
            <pc:docMk/>
            <pc:sldMk cId="3748354137" sldId="355"/>
            <ac:spMk id="38" creationId="{BCBEE387-5D3A-43D5-B872-9B03E5C6A00E}"/>
          </ac:spMkLst>
        </pc:spChg>
        <pc:spChg chg="del">
          <ac:chgData name="Syphax Ait oubelli" userId="ecf726b1934da71b" providerId="LiveId" clId="{DBF02EF2-5AE0-440D-B6AD-B5ACDEE03AC8}" dt="2021-08-25T12:03:37.969" v="1712" actId="478"/>
          <ac:spMkLst>
            <pc:docMk/>
            <pc:sldMk cId="3748354137" sldId="355"/>
            <ac:spMk id="39" creationId="{24EE5C76-09F8-4FAB-8BCF-6EB6896EF64C}"/>
          </ac:spMkLst>
        </pc:spChg>
        <pc:spChg chg="del">
          <ac:chgData name="Syphax Ait oubelli" userId="ecf726b1934da71b" providerId="LiveId" clId="{DBF02EF2-5AE0-440D-B6AD-B5ACDEE03AC8}" dt="2021-08-25T12:03:37.969" v="1712" actId="478"/>
          <ac:spMkLst>
            <pc:docMk/>
            <pc:sldMk cId="3748354137" sldId="355"/>
            <ac:spMk id="40" creationId="{EF95D963-9C20-4B6A-8864-EBC33FF866EE}"/>
          </ac:spMkLst>
        </pc:spChg>
        <pc:spChg chg="del">
          <ac:chgData name="Syphax Ait oubelli" userId="ecf726b1934da71b" providerId="LiveId" clId="{DBF02EF2-5AE0-440D-B6AD-B5ACDEE03AC8}" dt="2021-08-25T12:03:37.969" v="1712" actId="478"/>
          <ac:spMkLst>
            <pc:docMk/>
            <pc:sldMk cId="3748354137" sldId="355"/>
            <ac:spMk id="41" creationId="{F3A56622-C5A2-4EAE-A96C-8DE0EDE92299}"/>
          </ac:spMkLst>
        </pc:spChg>
        <pc:spChg chg="del">
          <ac:chgData name="Syphax Ait oubelli" userId="ecf726b1934da71b" providerId="LiveId" clId="{DBF02EF2-5AE0-440D-B6AD-B5ACDEE03AC8}" dt="2021-08-25T12:03:37.969" v="1712" actId="478"/>
          <ac:spMkLst>
            <pc:docMk/>
            <pc:sldMk cId="3748354137" sldId="355"/>
            <ac:spMk id="42" creationId="{50817786-87D7-4E7D-B14D-91C44E4D08B5}"/>
          </ac:spMkLst>
        </pc:spChg>
        <pc:spChg chg="del">
          <ac:chgData name="Syphax Ait oubelli" userId="ecf726b1934da71b" providerId="LiveId" clId="{DBF02EF2-5AE0-440D-B6AD-B5ACDEE03AC8}" dt="2021-08-25T12:03:37.969" v="1712" actId="478"/>
          <ac:spMkLst>
            <pc:docMk/>
            <pc:sldMk cId="3748354137" sldId="355"/>
            <ac:spMk id="43" creationId="{A1622D04-8937-4436-8A83-B2DDB09AE7F2}"/>
          </ac:spMkLst>
        </pc:spChg>
        <pc:spChg chg="del">
          <ac:chgData name="Syphax Ait oubelli" userId="ecf726b1934da71b" providerId="LiveId" clId="{DBF02EF2-5AE0-440D-B6AD-B5ACDEE03AC8}" dt="2021-08-25T12:03:37.969" v="1712" actId="478"/>
          <ac:spMkLst>
            <pc:docMk/>
            <pc:sldMk cId="3748354137" sldId="355"/>
            <ac:spMk id="44" creationId="{4B4AF4AD-7C61-48AC-9BF9-EB2BB01E0FA5}"/>
          </ac:spMkLst>
        </pc:spChg>
        <pc:spChg chg="add mod topLvl">
          <ac:chgData name="Syphax Ait oubelli" userId="ecf726b1934da71b" providerId="LiveId" clId="{DBF02EF2-5AE0-440D-B6AD-B5ACDEE03AC8}" dt="2021-08-25T12:11:26.323" v="2069" actId="1076"/>
          <ac:spMkLst>
            <pc:docMk/>
            <pc:sldMk cId="3748354137" sldId="355"/>
            <ac:spMk id="45" creationId="{5E873C2C-BEE3-4CA4-A0DB-C52E3CC82E89}"/>
          </ac:spMkLst>
        </pc:spChg>
        <pc:spChg chg="del">
          <ac:chgData name="Syphax Ait oubelli" userId="ecf726b1934da71b" providerId="LiveId" clId="{DBF02EF2-5AE0-440D-B6AD-B5ACDEE03AC8}" dt="2021-08-25T12:03:37.969" v="1712" actId="478"/>
          <ac:spMkLst>
            <pc:docMk/>
            <pc:sldMk cId="3748354137" sldId="355"/>
            <ac:spMk id="46" creationId="{1785F098-5F9B-4E15-825A-EB70E4A37FD6}"/>
          </ac:spMkLst>
        </pc:spChg>
        <pc:spChg chg="add mod topLvl">
          <ac:chgData name="Syphax Ait oubelli" userId="ecf726b1934da71b" providerId="LiveId" clId="{DBF02EF2-5AE0-440D-B6AD-B5ACDEE03AC8}" dt="2021-08-25T12:11:26.323" v="2069" actId="1076"/>
          <ac:spMkLst>
            <pc:docMk/>
            <pc:sldMk cId="3748354137" sldId="355"/>
            <ac:spMk id="47" creationId="{2EF65B65-CA00-492D-982B-255813A7DD1E}"/>
          </ac:spMkLst>
        </pc:spChg>
        <pc:spChg chg="add mod topLvl">
          <ac:chgData name="Syphax Ait oubelli" userId="ecf726b1934da71b" providerId="LiveId" clId="{DBF02EF2-5AE0-440D-B6AD-B5ACDEE03AC8}" dt="2021-08-25T12:11:26.323" v="2069" actId="1076"/>
          <ac:spMkLst>
            <pc:docMk/>
            <pc:sldMk cId="3748354137" sldId="355"/>
            <ac:spMk id="48" creationId="{7C248334-A9BF-4A6F-A725-6C9BAF57CB2B}"/>
          </ac:spMkLst>
        </pc:spChg>
        <pc:spChg chg="del">
          <ac:chgData name="Syphax Ait oubelli" userId="ecf726b1934da71b" providerId="LiveId" clId="{DBF02EF2-5AE0-440D-B6AD-B5ACDEE03AC8}" dt="2021-08-25T12:03:37.969" v="1712" actId="478"/>
          <ac:spMkLst>
            <pc:docMk/>
            <pc:sldMk cId="3748354137" sldId="355"/>
            <ac:spMk id="49" creationId="{8354BD48-71B1-47A2-964C-9406051523F7}"/>
          </ac:spMkLst>
        </pc:spChg>
        <pc:spChg chg="add mod topLvl">
          <ac:chgData name="Syphax Ait oubelli" userId="ecf726b1934da71b" providerId="LiveId" clId="{DBF02EF2-5AE0-440D-B6AD-B5ACDEE03AC8}" dt="2021-08-25T12:11:26.323" v="2069" actId="1076"/>
          <ac:spMkLst>
            <pc:docMk/>
            <pc:sldMk cId="3748354137" sldId="355"/>
            <ac:spMk id="50" creationId="{B4D2FBAD-D6FF-46B2-B4CA-79B1F99CFF45}"/>
          </ac:spMkLst>
        </pc:spChg>
        <pc:spChg chg="del">
          <ac:chgData name="Syphax Ait oubelli" userId="ecf726b1934da71b" providerId="LiveId" clId="{DBF02EF2-5AE0-440D-B6AD-B5ACDEE03AC8}" dt="2021-08-25T12:03:37.969" v="1712" actId="478"/>
          <ac:spMkLst>
            <pc:docMk/>
            <pc:sldMk cId="3748354137" sldId="355"/>
            <ac:spMk id="52" creationId="{9737E3C9-2649-4B93-B311-C140B3A0E59E}"/>
          </ac:spMkLst>
        </pc:spChg>
        <pc:spChg chg="del">
          <ac:chgData name="Syphax Ait oubelli" userId="ecf726b1934da71b" providerId="LiveId" clId="{DBF02EF2-5AE0-440D-B6AD-B5ACDEE03AC8}" dt="2021-08-25T12:03:37.969" v="1712" actId="478"/>
          <ac:spMkLst>
            <pc:docMk/>
            <pc:sldMk cId="3748354137" sldId="355"/>
            <ac:spMk id="53" creationId="{A35E1591-EA30-458A-9DAE-31FD3A334995}"/>
          </ac:spMkLst>
        </pc:spChg>
        <pc:spChg chg="del">
          <ac:chgData name="Syphax Ait oubelli" userId="ecf726b1934da71b" providerId="LiveId" clId="{DBF02EF2-5AE0-440D-B6AD-B5ACDEE03AC8}" dt="2021-08-25T12:03:37.969" v="1712" actId="478"/>
          <ac:spMkLst>
            <pc:docMk/>
            <pc:sldMk cId="3748354137" sldId="355"/>
            <ac:spMk id="54" creationId="{DE41D748-B9A3-4AED-9AFA-42547F9DB180}"/>
          </ac:spMkLst>
        </pc:spChg>
        <pc:spChg chg="del">
          <ac:chgData name="Syphax Ait oubelli" userId="ecf726b1934da71b" providerId="LiveId" clId="{DBF02EF2-5AE0-440D-B6AD-B5ACDEE03AC8}" dt="2021-08-25T12:03:37.969" v="1712" actId="478"/>
          <ac:spMkLst>
            <pc:docMk/>
            <pc:sldMk cId="3748354137" sldId="355"/>
            <ac:spMk id="55" creationId="{643D47E5-5F64-41FE-A755-10F5635F91AC}"/>
          </ac:spMkLst>
        </pc:spChg>
        <pc:spChg chg="del">
          <ac:chgData name="Syphax Ait oubelli" userId="ecf726b1934da71b" providerId="LiveId" clId="{DBF02EF2-5AE0-440D-B6AD-B5ACDEE03AC8}" dt="2021-08-25T12:03:37.969" v="1712" actId="478"/>
          <ac:spMkLst>
            <pc:docMk/>
            <pc:sldMk cId="3748354137" sldId="355"/>
            <ac:spMk id="56" creationId="{D87CAF18-EC5F-4482-966E-BEB9F275756C}"/>
          </ac:spMkLst>
        </pc:spChg>
        <pc:spChg chg="del">
          <ac:chgData name="Syphax Ait oubelli" userId="ecf726b1934da71b" providerId="LiveId" clId="{DBF02EF2-5AE0-440D-B6AD-B5ACDEE03AC8}" dt="2021-08-25T12:03:37.969" v="1712" actId="478"/>
          <ac:spMkLst>
            <pc:docMk/>
            <pc:sldMk cId="3748354137" sldId="355"/>
            <ac:spMk id="57" creationId="{B9FD27BF-BA96-4B49-8D09-A32571551576}"/>
          </ac:spMkLst>
        </pc:spChg>
        <pc:spChg chg="del">
          <ac:chgData name="Syphax Ait oubelli" userId="ecf726b1934da71b" providerId="LiveId" clId="{DBF02EF2-5AE0-440D-B6AD-B5ACDEE03AC8}" dt="2021-08-25T12:03:37.969" v="1712" actId="478"/>
          <ac:spMkLst>
            <pc:docMk/>
            <pc:sldMk cId="3748354137" sldId="355"/>
            <ac:spMk id="58" creationId="{8EC3A824-16BD-43D7-A9F7-7315256CBBBD}"/>
          </ac:spMkLst>
        </pc:spChg>
        <pc:spChg chg="del">
          <ac:chgData name="Syphax Ait oubelli" userId="ecf726b1934da71b" providerId="LiveId" clId="{DBF02EF2-5AE0-440D-B6AD-B5ACDEE03AC8}" dt="2021-08-25T12:03:37.969" v="1712" actId="478"/>
          <ac:spMkLst>
            <pc:docMk/>
            <pc:sldMk cId="3748354137" sldId="355"/>
            <ac:spMk id="61" creationId="{6F32346E-52DB-4C93-A3B2-14DA9B8443DA}"/>
          </ac:spMkLst>
        </pc:spChg>
        <pc:spChg chg="del">
          <ac:chgData name="Syphax Ait oubelli" userId="ecf726b1934da71b" providerId="LiveId" clId="{DBF02EF2-5AE0-440D-B6AD-B5ACDEE03AC8}" dt="2021-08-25T12:03:37.969" v="1712" actId="478"/>
          <ac:spMkLst>
            <pc:docMk/>
            <pc:sldMk cId="3748354137" sldId="355"/>
            <ac:spMk id="64" creationId="{5D49293E-1C21-480B-A99D-89FC82FB266E}"/>
          </ac:spMkLst>
        </pc:spChg>
        <pc:grpChg chg="add del mod">
          <ac:chgData name="Syphax Ait oubelli" userId="ecf726b1934da71b" providerId="LiveId" clId="{DBF02EF2-5AE0-440D-B6AD-B5ACDEE03AC8}" dt="2021-08-25T12:10:57.089" v="2047" actId="165"/>
          <ac:grpSpMkLst>
            <pc:docMk/>
            <pc:sldMk cId="3748354137" sldId="355"/>
            <ac:grpSpMk id="5" creationId="{03F2874F-CE2F-4EC2-819F-742377274CEB}"/>
          </ac:grpSpMkLst>
        </pc:grpChg>
        <pc:picChg chg="del">
          <ac:chgData name="Syphax Ait oubelli" userId="ecf726b1934da71b" providerId="LiveId" clId="{DBF02EF2-5AE0-440D-B6AD-B5ACDEE03AC8}" dt="2021-08-25T12:03:37.969" v="1712" actId="478"/>
          <ac:picMkLst>
            <pc:docMk/>
            <pc:sldMk cId="3748354137" sldId="355"/>
            <ac:picMk id="23" creationId="{22CA6FED-EDD2-4F26-9AC0-477E1D046DF5}"/>
          </ac:picMkLst>
        </pc:picChg>
      </pc:sldChg>
      <pc:sldChg chg="addSp delSp modSp add mod">
        <pc:chgData name="Syphax Ait oubelli" userId="ecf726b1934da71b" providerId="LiveId" clId="{DBF02EF2-5AE0-440D-B6AD-B5ACDEE03AC8}" dt="2021-08-25T13:49:08.560" v="2212" actId="478"/>
        <pc:sldMkLst>
          <pc:docMk/>
          <pc:sldMk cId="209463949" sldId="356"/>
        </pc:sldMkLst>
        <pc:spChg chg="add mod topLvl">
          <ac:chgData name="Syphax Ait oubelli" userId="ecf726b1934da71b" providerId="LiveId" clId="{DBF02EF2-5AE0-440D-B6AD-B5ACDEE03AC8}" dt="2021-08-25T12:47:22.670" v="2122" actId="165"/>
          <ac:spMkLst>
            <pc:docMk/>
            <pc:sldMk cId="209463949" sldId="356"/>
            <ac:spMk id="2" creationId="{2EF1AD09-A787-4A29-BFDA-BBE3345A9B20}"/>
          </ac:spMkLst>
        </pc:spChg>
        <pc:spChg chg="del">
          <ac:chgData name="Syphax Ait oubelli" userId="ecf726b1934da71b" providerId="LiveId" clId="{DBF02EF2-5AE0-440D-B6AD-B5ACDEE03AC8}" dt="2021-08-25T12:12:47.672" v="2071" actId="478"/>
          <ac:spMkLst>
            <pc:docMk/>
            <pc:sldMk cId="209463949" sldId="356"/>
            <ac:spMk id="3" creationId="{1ECA93A0-909E-45BD-B729-F6B1047BB167}"/>
          </ac:spMkLst>
        </pc:spChg>
        <pc:spChg chg="del">
          <ac:chgData name="Syphax Ait oubelli" userId="ecf726b1934da71b" providerId="LiveId" clId="{DBF02EF2-5AE0-440D-B6AD-B5ACDEE03AC8}" dt="2021-08-25T12:12:47.672" v="2071" actId="478"/>
          <ac:spMkLst>
            <pc:docMk/>
            <pc:sldMk cId="209463949" sldId="356"/>
            <ac:spMk id="4" creationId="{D5DD1362-ED61-457E-958C-C5611D0E62D3}"/>
          </ac:spMkLst>
        </pc:spChg>
        <pc:spChg chg="add del mod topLvl">
          <ac:chgData name="Syphax Ait oubelli" userId="ecf726b1934da71b" providerId="LiveId" clId="{DBF02EF2-5AE0-440D-B6AD-B5ACDEE03AC8}" dt="2021-08-25T13:49:04.544" v="2210" actId="478"/>
          <ac:spMkLst>
            <pc:docMk/>
            <pc:sldMk cId="209463949" sldId="356"/>
            <ac:spMk id="13" creationId="{2708DA76-CD76-4C5B-BAEF-A8E9C0306062}"/>
          </ac:spMkLst>
        </pc:spChg>
        <pc:spChg chg="add del mod">
          <ac:chgData name="Syphax Ait oubelli" userId="ecf726b1934da71b" providerId="LiveId" clId="{DBF02EF2-5AE0-440D-B6AD-B5ACDEE03AC8}" dt="2021-08-25T12:46:45.124" v="2102" actId="478"/>
          <ac:spMkLst>
            <pc:docMk/>
            <pc:sldMk cId="209463949" sldId="356"/>
            <ac:spMk id="14" creationId="{6B1327E9-BDA7-46E4-ADDD-AF1DE10F5D67}"/>
          </ac:spMkLst>
        </pc:spChg>
        <pc:spChg chg="add mod">
          <ac:chgData name="Syphax Ait oubelli" userId="ecf726b1934da71b" providerId="LiveId" clId="{DBF02EF2-5AE0-440D-B6AD-B5ACDEE03AC8}" dt="2021-08-25T12:46:40.959" v="2101" actId="571"/>
          <ac:spMkLst>
            <pc:docMk/>
            <pc:sldMk cId="209463949" sldId="356"/>
            <ac:spMk id="15" creationId="{E8B6A505-4C78-4840-AA8F-64AA5726D765}"/>
          </ac:spMkLst>
        </pc:spChg>
        <pc:spChg chg="add mod">
          <ac:chgData name="Syphax Ait oubelli" userId="ecf726b1934da71b" providerId="LiveId" clId="{DBF02EF2-5AE0-440D-B6AD-B5ACDEE03AC8}" dt="2021-08-25T12:46:40.959" v="2101" actId="571"/>
          <ac:spMkLst>
            <pc:docMk/>
            <pc:sldMk cId="209463949" sldId="356"/>
            <ac:spMk id="16" creationId="{F1767C14-5DA6-4CD1-9A6E-B2F63DCA0CDD}"/>
          </ac:spMkLst>
        </pc:spChg>
        <pc:spChg chg="add mod">
          <ac:chgData name="Syphax Ait oubelli" userId="ecf726b1934da71b" providerId="LiveId" clId="{DBF02EF2-5AE0-440D-B6AD-B5ACDEE03AC8}" dt="2021-08-25T12:46:40.959" v="2101" actId="571"/>
          <ac:spMkLst>
            <pc:docMk/>
            <pc:sldMk cId="209463949" sldId="356"/>
            <ac:spMk id="17" creationId="{429AE3B7-B822-4BCC-A812-9D7A6BEB3E53}"/>
          </ac:spMkLst>
        </pc:spChg>
        <pc:spChg chg="add del mod topLvl">
          <ac:chgData name="Syphax Ait oubelli" userId="ecf726b1934da71b" providerId="LiveId" clId="{DBF02EF2-5AE0-440D-B6AD-B5ACDEE03AC8}" dt="2021-08-25T13:49:04.544" v="2210" actId="478"/>
          <ac:spMkLst>
            <pc:docMk/>
            <pc:sldMk cId="209463949" sldId="356"/>
            <ac:spMk id="18" creationId="{DE53F814-AE52-4831-BAE0-D7CD11BD15B8}"/>
          </ac:spMkLst>
        </pc:spChg>
        <pc:spChg chg="add del mod topLvl">
          <ac:chgData name="Syphax Ait oubelli" userId="ecf726b1934da71b" providerId="LiveId" clId="{DBF02EF2-5AE0-440D-B6AD-B5ACDEE03AC8}" dt="2021-08-25T13:49:04.544" v="2210" actId="478"/>
          <ac:spMkLst>
            <pc:docMk/>
            <pc:sldMk cId="209463949" sldId="356"/>
            <ac:spMk id="19" creationId="{8F425977-37C6-4279-B7B6-B0DF6F7402D7}"/>
          </ac:spMkLst>
        </pc:spChg>
        <pc:spChg chg="add del mod topLvl">
          <ac:chgData name="Syphax Ait oubelli" userId="ecf726b1934da71b" providerId="LiveId" clId="{DBF02EF2-5AE0-440D-B6AD-B5ACDEE03AC8}" dt="2021-08-25T13:49:04.544" v="2210" actId="478"/>
          <ac:spMkLst>
            <pc:docMk/>
            <pc:sldMk cId="209463949" sldId="356"/>
            <ac:spMk id="20" creationId="{44AF0FB0-33C5-4F04-851C-39FCC0F2E2AC}"/>
          </ac:spMkLst>
        </pc:spChg>
        <pc:spChg chg="add del mod topLvl">
          <ac:chgData name="Syphax Ait oubelli" userId="ecf726b1934da71b" providerId="LiveId" clId="{DBF02EF2-5AE0-440D-B6AD-B5ACDEE03AC8}" dt="2021-08-25T13:49:07.110" v="2211" actId="478"/>
          <ac:spMkLst>
            <pc:docMk/>
            <pc:sldMk cId="209463949" sldId="356"/>
            <ac:spMk id="21" creationId="{B51BABCF-9A49-48EA-80BE-7FDFA7EB49B1}"/>
          </ac:spMkLst>
        </pc:spChg>
        <pc:spChg chg="add del mod topLvl">
          <ac:chgData name="Syphax Ait oubelli" userId="ecf726b1934da71b" providerId="LiveId" clId="{DBF02EF2-5AE0-440D-B6AD-B5ACDEE03AC8}" dt="2021-08-25T13:49:07.110" v="2211" actId="478"/>
          <ac:spMkLst>
            <pc:docMk/>
            <pc:sldMk cId="209463949" sldId="356"/>
            <ac:spMk id="22" creationId="{2140FB87-6094-4589-98EC-203E1566FEBF}"/>
          </ac:spMkLst>
        </pc:spChg>
        <pc:spChg chg="add del mod topLvl">
          <ac:chgData name="Syphax Ait oubelli" userId="ecf726b1934da71b" providerId="LiveId" clId="{DBF02EF2-5AE0-440D-B6AD-B5ACDEE03AC8}" dt="2021-08-25T13:49:07.110" v="2211" actId="478"/>
          <ac:spMkLst>
            <pc:docMk/>
            <pc:sldMk cId="209463949" sldId="356"/>
            <ac:spMk id="23" creationId="{6A1436DC-A68F-4D4F-ACD7-AF96CA22B4FF}"/>
          </ac:spMkLst>
        </pc:spChg>
        <pc:spChg chg="add del mod topLvl">
          <ac:chgData name="Syphax Ait oubelli" userId="ecf726b1934da71b" providerId="LiveId" clId="{DBF02EF2-5AE0-440D-B6AD-B5ACDEE03AC8}" dt="2021-08-25T13:49:04.544" v="2210" actId="478"/>
          <ac:spMkLst>
            <pc:docMk/>
            <pc:sldMk cId="209463949" sldId="356"/>
            <ac:spMk id="24" creationId="{55F3803A-D19A-4668-85EE-D8236D6E680C}"/>
          </ac:spMkLst>
        </pc:spChg>
        <pc:spChg chg="add del mod topLvl">
          <ac:chgData name="Syphax Ait oubelli" userId="ecf726b1934da71b" providerId="LiveId" clId="{DBF02EF2-5AE0-440D-B6AD-B5ACDEE03AC8}" dt="2021-08-25T13:49:04.544" v="2210" actId="478"/>
          <ac:spMkLst>
            <pc:docMk/>
            <pc:sldMk cId="209463949" sldId="356"/>
            <ac:spMk id="25" creationId="{A6E1D522-F47B-406F-8548-AD21CE88F773}"/>
          </ac:spMkLst>
        </pc:spChg>
        <pc:spChg chg="add del mod topLvl">
          <ac:chgData name="Syphax Ait oubelli" userId="ecf726b1934da71b" providerId="LiveId" clId="{DBF02EF2-5AE0-440D-B6AD-B5ACDEE03AC8}" dt="2021-08-25T13:49:04.544" v="2210" actId="478"/>
          <ac:spMkLst>
            <pc:docMk/>
            <pc:sldMk cId="209463949" sldId="356"/>
            <ac:spMk id="26" creationId="{35F27BDE-1A01-42BC-ABF1-EF4B3CABF583}"/>
          </ac:spMkLst>
        </pc:spChg>
        <pc:spChg chg="add del mod topLvl">
          <ac:chgData name="Syphax Ait oubelli" userId="ecf726b1934da71b" providerId="LiveId" clId="{DBF02EF2-5AE0-440D-B6AD-B5ACDEE03AC8}" dt="2021-08-25T13:49:04.544" v="2210" actId="478"/>
          <ac:spMkLst>
            <pc:docMk/>
            <pc:sldMk cId="209463949" sldId="356"/>
            <ac:spMk id="27" creationId="{1CBCFB81-7CF5-4441-BD4A-6F097E2B16A8}"/>
          </ac:spMkLst>
        </pc:spChg>
        <pc:spChg chg="add del mod topLvl">
          <ac:chgData name="Syphax Ait oubelli" userId="ecf726b1934da71b" providerId="LiveId" clId="{DBF02EF2-5AE0-440D-B6AD-B5ACDEE03AC8}" dt="2021-08-25T13:49:04.544" v="2210" actId="478"/>
          <ac:spMkLst>
            <pc:docMk/>
            <pc:sldMk cId="209463949" sldId="356"/>
            <ac:spMk id="28" creationId="{ED61A7FA-EDC4-4557-AF2E-8EE08780075D}"/>
          </ac:spMkLst>
        </pc:spChg>
        <pc:spChg chg="add del mod topLvl">
          <ac:chgData name="Syphax Ait oubelli" userId="ecf726b1934da71b" providerId="LiveId" clId="{DBF02EF2-5AE0-440D-B6AD-B5ACDEE03AC8}" dt="2021-08-25T13:49:04.544" v="2210" actId="478"/>
          <ac:spMkLst>
            <pc:docMk/>
            <pc:sldMk cId="209463949" sldId="356"/>
            <ac:spMk id="29" creationId="{97E9F4B8-B779-4E08-9D71-AB7BC7A5C6D6}"/>
          </ac:spMkLst>
        </pc:spChg>
        <pc:spChg chg="add del mod topLvl">
          <ac:chgData name="Syphax Ait oubelli" userId="ecf726b1934da71b" providerId="LiveId" clId="{DBF02EF2-5AE0-440D-B6AD-B5ACDEE03AC8}" dt="2021-08-25T13:49:04.544" v="2210" actId="478"/>
          <ac:spMkLst>
            <pc:docMk/>
            <pc:sldMk cId="209463949" sldId="356"/>
            <ac:spMk id="30" creationId="{9ADCFE91-A93E-4A7A-86AB-43021A79DE97}"/>
          </ac:spMkLst>
        </pc:spChg>
        <pc:spChg chg="add del mod topLvl">
          <ac:chgData name="Syphax Ait oubelli" userId="ecf726b1934da71b" providerId="LiveId" clId="{DBF02EF2-5AE0-440D-B6AD-B5ACDEE03AC8}" dt="2021-08-25T13:49:04.544" v="2210" actId="478"/>
          <ac:spMkLst>
            <pc:docMk/>
            <pc:sldMk cId="209463949" sldId="356"/>
            <ac:spMk id="31" creationId="{FA2AE604-38DE-4F92-954C-34130A255440}"/>
          </ac:spMkLst>
        </pc:spChg>
        <pc:spChg chg="add del mod topLvl">
          <ac:chgData name="Syphax Ait oubelli" userId="ecf726b1934da71b" providerId="LiveId" clId="{DBF02EF2-5AE0-440D-B6AD-B5ACDEE03AC8}" dt="2021-08-25T13:49:04.544" v="2210" actId="478"/>
          <ac:spMkLst>
            <pc:docMk/>
            <pc:sldMk cId="209463949" sldId="356"/>
            <ac:spMk id="32" creationId="{6BFF968B-D4FE-4958-A6E1-5BC60450384A}"/>
          </ac:spMkLst>
        </pc:spChg>
        <pc:spChg chg="del">
          <ac:chgData name="Syphax Ait oubelli" userId="ecf726b1934da71b" providerId="LiveId" clId="{DBF02EF2-5AE0-440D-B6AD-B5ACDEE03AC8}" dt="2021-08-25T12:12:47.672" v="2071" actId="478"/>
          <ac:spMkLst>
            <pc:docMk/>
            <pc:sldMk cId="209463949" sldId="356"/>
            <ac:spMk id="33" creationId="{AC819E89-6AE5-4ECF-8620-BAF34691E41C}"/>
          </ac:spMkLst>
        </pc:spChg>
        <pc:spChg chg="add del mod topLvl">
          <ac:chgData name="Syphax Ait oubelli" userId="ecf726b1934da71b" providerId="LiveId" clId="{DBF02EF2-5AE0-440D-B6AD-B5ACDEE03AC8}" dt="2021-08-25T13:49:04.544" v="2210" actId="478"/>
          <ac:spMkLst>
            <pc:docMk/>
            <pc:sldMk cId="209463949" sldId="356"/>
            <ac:spMk id="34" creationId="{6F7E3A56-865D-4013-8046-468B6170BEAE}"/>
          </ac:spMkLst>
        </pc:spChg>
        <pc:spChg chg="del">
          <ac:chgData name="Syphax Ait oubelli" userId="ecf726b1934da71b" providerId="LiveId" clId="{DBF02EF2-5AE0-440D-B6AD-B5ACDEE03AC8}" dt="2021-08-25T12:12:47.672" v="2071" actId="478"/>
          <ac:spMkLst>
            <pc:docMk/>
            <pc:sldMk cId="209463949" sldId="356"/>
            <ac:spMk id="35" creationId="{EFC3B55B-81FD-4256-960E-22880A8D5F7D}"/>
          </ac:spMkLst>
        </pc:spChg>
        <pc:spChg chg="del">
          <ac:chgData name="Syphax Ait oubelli" userId="ecf726b1934da71b" providerId="LiveId" clId="{DBF02EF2-5AE0-440D-B6AD-B5ACDEE03AC8}" dt="2021-08-25T12:12:47.672" v="2071" actId="478"/>
          <ac:spMkLst>
            <pc:docMk/>
            <pc:sldMk cId="209463949" sldId="356"/>
            <ac:spMk id="36" creationId="{4EE55D3D-E559-4456-AB98-29D05A3363E4}"/>
          </ac:spMkLst>
        </pc:spChg>
        <pc:spChg chg="add del mod topLvl">
          <ac:chgData name="Syphax Ait oubelli" userId="ecf726b1934da71b" providerId="LiveId" clId="{DBF02EF2-5AE0-440D-B6AD-B5ACDEE03AC8}" dt="2021-08-25T13:49:04.544" v="2210" actId="478"/>
          <ac:spMkLst>
            <pc:docMk/>
            <pc:sldMk cId="209463949" sldId="356"/>
            <ac:spMk id="37" creationId="{583D9FAF-0020-4454-9901-F08B59AB2CD8}"/>
          </ac:spMkLst>
        </pc:spChg>
        <pc:spChg chg="del">
          <ac:chgData name="Syphax Ait oubelli" userId="ecf726b1934da71b" providerId="LiveId" clId="{DBF02EF2-5AE0-440D-B6AD-B5ACDEE03AC8}" dt="2021-08-25T12:12:47.672" v="2071" actId="478"/>
          <ac:spMkLst>
            <pc:docMk/>
            <pc:sldMk cId="209463949" sldId="356"/>
            <ac:spMk id="38" creationId="{BCBEE387-5D3A-43D5-B872-9B03E5C6A00E}"/>
          </ac:spMkLst>
        </pc:spChg>
        <pc:spChg chg="add del mod topLvl">
          <ac:chgData name="Syphax Ait oubelli" userId="ecf726b1934da71b" providerId="LiveId" clId="{DBF02EF2-5AE0-440D-B6AD-B5ACDEE03AC8}" dt="2021-08-25T13:49:04.544" v="2210" actId="478"/>
          <ac:spMkLst>
            <pc:docMk/>
            <pc:sldMk cId="209463949" sldId="356"/>
            <ac:spMk id="39" creationId="{3F8314C3-EF89-45E0-9036-31AB62FD3853}"/>
          </ac:spMkLst>
        </pc:spChg>
        <pc:spChg chg="del">
          <ac:chgData name="Syphax Ait oubelli" userId="ecf726b1934da71b" providerId="LiveId" clId="{DBF02EF2-5AE0-440D-B6AD-B5ACDEE03AC8}" dt="2021-08-25T12:12:47.672" v="2071" actId="478"/>
          <ac:spMkLst>
            <pc:docMk/>
            <pc:sldMk cId="209463949" sldId="356"/>
            <ac:spMk id="45" creationId="{5E873C2C-BEE3-4CA4-A0DB-C52E3CC82E89}"/>
          </ac:spMkLst>
        </pc:spChg>
        <pc:spChg chg="del">
          <ac:chgData name="Syphax Ait oubelli" userId="ecf726b1934da71b" providerId="LiveId" clId="{DBF02EF2-5AE0-440D-B6AD-B5ACDEE03AC8}" dt="2021-08-25T12:12:47.672" v="2071" actId="478"/>
          <ac:spMkLst>
            <pc:docMk/>
            <pc:sldMk cId="209463949" sldId="356"/>
            <ac:spMk id="47" creationId="{2EF65B65-CA00-492D-982B-255813A7DD1E}"/>
          </ac:spMkLst>
        </pc:spChg>
        <pc:spChg chg="del">
          <ac:chgData name="Syphax Ait oubelli" userId="ecf726b1934da71b" providerId="LiveId" clId="{DBF02EF2-5AE0-440D-B6AD-B5ACDEE03AC8}" dt="2021-08-25T12:12:47.672" v="2071" actId="478"/>
          <ac:spMkLst>
            <pc:docMk/>
            <pc:sldMk cId="209463949" sldId="356"/>
            <ac:spMk id="48" creationId="{7C248334-A9BF-4A6F-A725-6C9BAF57CB2B}"/>
          </ac:spMkLst>
        </pc:spChg>
        <pc:spChg chg="del">
          <ac:chgData name="Syphax Ait oubelli" userId="ecf726b1934da71b" providerId="LiveId" clId="{DBF02EF2-5AE0-440D-B6AD-B5ACDEE03AC8}" dt="2021-08-25T12:12:47.672" v="2071" actId="478"/>
          <ac:spMkLst>
            <pc:docMk/>
            <pc:sldMk cId="209463949" sldId="356"/>
            <ac:spMk id="50" creationId="{B4D2FBAD-D6FF-46B2-B4CA-79B1F99CFF45}"/>
          </ac:spMkLst>
        </pc:spChg>
        <pc:grpChg chg="add del mod">
          <ac:chgData name="Syphax Ait oubelli" userId="ecf726b1934da71b" providerId="LiveId" clId="{DBF02EF2-5AE0-440D-B6AD-B5ACDEE03AC8}" dt="2021-08-25T12:47:22.670" v="2122" actId="165"/>
          <ac:grpSpMkLst>
            <pc:docMk/>
            <pc:sldMk cId="209463949" sldId="356"/>
            <ac:grpSpMk id="5" creationId="{7ED3BF66-D04E-4F7D-A485-3727EE8C9F09}"/>
          </ac:grpSpMkLst>
        </pc:grpChg>
        <pc:cxnChg chg="add del mod">
          <ac:chgData name="Syphax Ait oubelli" userId="ecf726b1934da71b" providerId="LiveId" clId="{DBF02EF2-5AE0-440D-B6AD-B5ACDEE03AC8}" dt="2021-08-25T13:44:12.774" v="2159" actId="478"/>
          <ac:cxnSpMkLst>
            <pc:docMk/>
            <pc:sldMk cId="209463949" sldId="356"/>
            <ac:cxnSpMk id="7" creationId="{4F9ACFF7-F7FB-4631-AFE6-F8C9CECAE9B4}"/>
          </ac:cxnSpMkLst>
        </pc:cxnChg>
        <pc:cxnChg chg="add del mod">
          <ac:chgData name="Syphax Ait oubelli" userId="ecf726b1934da71b" providerId="LiveId" clId="{DBF02EF2-5AE0-440D-B6AD-B5ACDEE03AC8}" dt="2021-08-25T13:44:23.899" v="2163" actId="478"/>
          <ac:cxnSpMkLst>
            <pc:docMk/>
            <pc:sldMk cId="209463949" sldId="356"/>
            <ac:cxnSpMk id="9" creationId="{2061F585-0CA1-45EF-98B7-85C4FB0D3213}"/>
          </ac:cxnSpMkLst>
        </pc:cxnChg>
        <pc:cxnChg chg="add del mod">
          <ac:chgData name="Syphax Ait oubelli" userId="ecf726b1934da71b" providerId="LiveId" clId="{DBF02EF2-5AE0-440D-B6AD-B5ACDEE03AC8}" dt="2021-08-25T13:49:08.560" v="2212" actId="478"/>
          <ac:cxnSpMkLst>
            <pc:docMk/>
            <pc:sldMk cId="209463949" sldId="356"/>
            <ac:cxnSpMk id="40" creationId="{8E1BE425-CFB1-4DB5-9C87-492F5C904764}"/>
          </ac:cxnSpMkLst>
        </pc:cxnChg>
        <pc:cxnChg chg="add del mod">
          <ac:chgData name="Syphax Ait oubelli" userId="ecf726b1934da71b" providerId="LiveId" clId="{DBF02EF2-5AE0-440D-B6AD-B5ACDEE03AC8}" dt="2021-08-25T13:49:07.110" v="2211" actId="478"/>
          <ac:cxnSpMkLst>
            <pc:docMk/>
            <pc:sldMk cId="209463949" sldId="356"/>
            <ac:cxnSpMk id="46" creationId="{77466ED3-50E2-4AC0-8646-5C0E87C12CE8}"/>
          </ac:cxnSpMkLst>
        </pc:cxnChg>
        <pc:cxnChg chg="add del mod">
          <ac:chgData name="Syphax Ait oubelli" userId="ecf726b1934da71b" providerId="LiveId" clId="{DBF02EF2-5AE0-440D-B6AD-B5ACDEE03AC8}" dt="2021-08-25T13:49:04.544" v="2210" actId="478"/>
          <ac:cxnSpMkLst>
            <pc:docMk/>
            <pc:sldMk cId="209463949" sldId="356"/>
            <ac:cxnSpMk id="49" creationId="{C5E7C092-CE86-4E62-8FFD-157E17D53539}"/>
          </ac:cxnSpMkLst>
        </pc:cxnChg>
        <pc:cxnChg chg="add del mod">
          <ac:chgData name="Syphax Ait oubelli" userId="ecf726b1934da71b" providerId="LiveId" clId="{DBF02EF2-5AE0-440D-B6AD-B5ACDEE03AC8}" dt="2021-08-25T13:49:07.110" v="2211" actId="478"/>
          <ac:cxnSpMkLst>
            <pc:docMk/>
            <pc:sldMk cId="209463949" sldId="356"/>
            <ac:cxnSpMk id="52" creationId="{50237F27-9DC6-48E7-A96D-400A7D1E3811}"/>
          </ac:cxnSpMkLst>
        </pc:cxnChg>
        <pc:cxnChg chg="add del mod">
          <ac:chgData name="Syphax Ait oubelli" userId="ecf726b1934da71b" providerId="LiveId" clId="{DBF02EF2-5AE0-440D-B6AD-B5ACDEE03AC8}" dt="2021-08-25T13:49:07.110" v="2211" actId="478"/>
          <ac:cxnSpMkLst>
            <pc:docMk/>
            <pc:sldMk cId="209463949" sldId="356"/>
            <ac:cxnSpMk id="55" creationId="{E915ABB8-71B0-4CD4-9BED-FB604A04EBBE}"/>
          </ac:cxnSpMkLst>
        </pc:cxnChg>
        <pc:cxnChg chg="add del mod">
          <ac:chgData name="Syphax Ait oubelli" userId="ecf726b1934da71b" providerId="LiveId" clId="{DBF02EF2-5AE0-440D-B6AD-B5ACDEE03AC8}" dt="2021-08-25T13:49:04.544" v="2210" actId="478"/>
          <ac:cxnSpMkLst>
            <pc:docMk/>
            <pc:sldMk cId="209463949" sldId="356"/>
            <ac:cxnSpMk id="58" creationId="{1654457F-4884-4DE9-A863-7CFB3D3B5588}"/>
          </ac:cxnSpMkLst>
        </pc:cxnChg>
        <pc:cxnChg chg="add del mod">
          <ac:chgData name="Syphax Ait oubelli" userId="ecf726b1934da71b" providerId="LiveId" clId="{DBF02EF2-5AE0-440D-B6AD-B5ACDEE03AC8}" dt="2021-08-25T13:49:04.544" v="2210" actId="478"/>
          <ac:cxnSpMkLst>
            <pc:docMk/>
            <pc:sldMk cId="209463949" sldId="356"/>
            <ac:cxnSpMk id="61" creationId="{5ED443CF-289D-465E-9A2B-A4F15C95E0FC}"/>
          </ac:cxnSpMkLst>
        </pc:cxnChg>
        <pc:cxnChg chg="add del mod">
          <ac:chgData name="Syphax Ait oubelli" userId="ecf726b1934da71b" providerId="LiveId" clId="{DBF02EF2-5AE0-440D-B6AD-B5ACDEE03AC8}" dt="2021-08-25T13:49:04.544" v="2210" actId="478"/>
          <ac:cxnSpMkLst>
            <pc:docMk/>
            <pc:sldMk cId="209463949" sldId="356"/>
            <ac:cxnSpMk id="62" creationId="{B11EE222-772D-43D7-8462-99CD564F1FBE}"/>
          </ac:cxnSpMkLst>
        </pc:cxnChg>
        <pc:cxnChg chg="add del mod">
          <ac:chgData name="Syphax Ait oubelli" userId="ecf726b1934da71b" providerId="LiveId" clId="{DBF02EF2-5AE0-440D-B6AD-B5ACDEE03AC8}" dt="2021-08-25T13:49:04.544" v="2210" actId="478"/>
          <ac:cxnSpMkLst>
            <pc:docMk/>
            <pc:sldMk cId="209463949" sldId="356"/>
            <ac:cxnSpMk id="63" creationId="{AC7549D2-F225-423B-B4D0-65887094276E}"/>
          </ac:cxnSpMkLst>
        </pc:cxnChg>
        <pc:cxnChg chg="add del mod">
          <ac:chgData name="Syphax Ait oubelli" userId="ecf726b1934da71b" providerId="LiveId" clId="{DBF02EF2-5AE0-440D-B6AD-B5ACDEE03AC8}" dt="2021-08-25T13:49:04.544" v="2210" actId="478"/>
          <ac:cxnSpMkLst>
            <pc:docMk/>
            <pc:sldMk cId="209463949" sldId="356"/>
            <ac:cxnSpMk id="64" creationId="{7D4B3943-466F-4269-B0F8-E3C46F6EA64C}"/>
          </ac:cxnSpMkLst>
        </pc:cxnChg>
        <pc:cxnChg chg="add del mod">
          <ac:chgData name="Syphax Ait oubelli" userId="ecf726b1934da71b" providerId="LiveId" clId="{DBF02EF2-5AE0-440D-B6AD-B5ACDEE03AC8}" dt="2021-08-25T13:49:04.544" v="2210" actId="478"/>
          <ac:cxnSpMkLst>
            <pc:docMk/>
            <pc:sldMk cId="209463949" sldId="356"/>
            <ac:cxnSpMk id="65" creationId="{F6540F59-4612-43AA-8258-476AC6F421B2}"/>
          </ac:cxnSpMkLst>
        </pc:cxnChg>
        <pc:cxnChg chg="add del mod">
          <ac:chgData name="Syphax Ait oubelli" userId="ecf726b1934da71b" providerId="LiveId" clId="{DBF02EF2-5AE0-440D-B6AD-B5ACDEE03AC8}" dt="2021-08-25T13:49:04.544" v="2210" actId="478"/>
          <ac:cxnSpMkLst>
            <pc:docMk/>
            <pc:sldMk cId="209463949" sldId="356"/>
            <ac:cxnSpMk id="66" creationId="{F719078E-9E8F-4A0C-88F1-83B459665D59}"/>
          </ac:cxnSpMkLst>
        </pc:cxnChg>
        <pc:cxnChg chg="add del mod">
          <ac:chgData name="Syphax Ait oubelli" userId="ecf726b1934da71b" providerId="LiveId" clId="{DBF02EF2-5AE0-440D-B6AD-B5ACDEE03AC8}" dt="2021-08-25T13:49:04.544" v="2210" actId="478"/>
          <ac:cxnSpMkLst>
            <pc:docMk/>
            <pc:sldMk cId="209463949" sldId="356"/>
            <ac:cxnSpMk id="67" creationId="{EEB3D52C-08D0-4740-87DD-E511B67E2508}"/>
          </ac:cxnSpMkLst>
        </pc:cxnChg>
        <pc:cxnChg chg="add del mod">
          <ac:chgData name="Syphax Ait oubelli" userId="ecf726b1934da71b" providerId="LiveId" clId="{DBF02EF2-5AE0-440D-B6AD-B5ACDEE03AC8}" dt="2021-08-25T13:49:04.544" v="2210" actId="478"/>
          <ac:cxnSpMkLst>
            <pc:docMk/>
            <pc:sldMk cId="209463949" sldId="356"/>
            <ac:cxnSpMk id="68" creationId="{CDD812BE-8616-4C70-8538-412AD196C42C}"/>
          </ac:cxnSpMkLst>
        </pc:cxnChg>
        <pc:cxnChg chg="add del mod">
          <ac:chgData name="Syphax Ait oubelli" userId="ecf726b1934da71b" providerId="LiveId" clId="{DBF02EF2-5AE0-440D-B6AD-B5ACDEE03AC8}" dt="2021-08-25T13:49:04.544" v="2210" actId="478"/>
          <ac:cxnSpMkLst>
            <pc:docMk/>
            <pc:sldMk cId="209463949" sldId="356"/>
            <ac:cxnSpMk id="69" creationId="{79F698B9-267E-4392-80CA-040D4D1CE3AB}"/>
          </ac:cxnSpMkLst>
        </pc:cxnChg>
        <pc:cxnChg chg="add del mod">
          <ac:chgData name="Syphax Ait oubelli" userId="ecf726b1934da71b" providerId="LiveId" clId="{DBF02EF2-5AE0-440D-B6AD-B5ACDEE03AC8}" dt="2021-08-25T13:49:04.544" v="2210" actId="478"/>
          <ac:cxnSpMkLst>
            <pc:docMk/>
            <pc:sldMk cId="209463949" sldId="356"/>
            <ac:cxnSpMk id="70" creationId="{8AE26588-3E34-4B96-835A-C68F9C18F6F9}"/>
          </ac:cxnSpMkLst>
        </pc:cxnChg>
        <pc:cxnChg chg="add del mod">
          <ac:chgData name="Syphax Ait oubelli" userId="ecf726b1934da71b" providerId="LiveId" clId="{DBF02EF2-5AE0-440D-B6AD-B5ACDEE03AC8}" dt="2021-08-25T13:49:04.544" v="2210" actId="478"/>
          <ac:cxnSpMkLst>
            <pc:docMk/>
            <pc:sldMk cId="209463949" sldId="356"/>
            <ac:cxnSpMk id="71" creationId="{EC9A1ECA-E784-41A3-84AC-AE001644FEB6}"/>
          </ac:cxnSpMkLst>
        </pc:cxnChg>
        <pc:cxnChg chg="add del mod">
          <ac:chgData name="Syphax Ait oubelli" userId="ecf726b1934da71b" providerId="LiveId" clId="{DBF02EF2-5AE0-440D-B6AD-B5ACDEE03AC8}" dt="2021-08-25T13:49:04.544" v="2210" actId="478"/>
          <ac:cxnSpMkLst>
            <pc:docMk/>
            <pc:sldMk cId="209463949" sldId="356"/>
            <ac:cxnSpMk id="72" creationId="{E4DC49D5-DF58-4BEB-8B84-EE034D31D32C}"/>
          </ac:cxnSpMkLst>
        </pc:cxnChg>
        <pc:cxnChg chg="add del mod">
          <ac:chgData name="Syphax Ait oubelli" userId="ecf726b1934da71b" providerId="LiveId" clId="{DBF02EF2-5AE0-440D-B6AD-B5ACDEE03AC8}" dt="2021-08-25T13:49:04.544" v="2210" actId="478"/>
          <ac:cxnSpMkLst>
            <pc:docMk/>
            <pc:sldMk cId="209463949" sldId="356"/>
            <ac:cxnSpMk id="73" creationId="{DCE4A205-07AA-42EE-B9E2-9506875A3C18}"/>
          </ac:cxnSpMkLst>
        </pc:cxnChg>
        <pc:cxnChg chg="add del mod">
          <ac:chgData name="Syphax Ait oubelli" userId="ecf726b1934da71b" providerId="LiveId" clId="{DBF02EF2-5AE0-440D-B6AD-B5ACDEE03AC8}" dt="2021-08-25T13:49:04.544" v="2210" actId="478"/>
          <ac:cxnSpMkLst>
            <pc:docMk/>
            <pc:sldMk cId="209463949" sldId="356"/>
            <ac:cxnSpMk id="74" creationId="{EDA297D5-D58C-47BC-A5F1-C216E7E2E73A}"/>
          </ac:cxnSpMkLst>
        </pc:cxnChg>
        <pc:cxnChg chg="add del mod">
          <ac:chgData name="Syphax Ait oubelli" userId="ecf726b1934da71b" providerId="LiveId" clId="{DBF02EF2-5AE0-440D-B6AD-B5ACDEE03AC8}" dt="2021-08-25T13:45:32.439" v="2190" actId="478"/>
          <ac:cxnSpMkLst>
            <pc:docMk/>
            <pc:sldMk cId="209463949" sldId="356"/>
            <ac:cxnSpMk id="75" creationId="{65178CBC-3E2F-49B3-9D59-7F4867C0B148}"/>
          </ac:cxnSpMkLst>
        </pc:cxnChg>
        <pc:cxnChg chg="add del mod">
          <ac:chgData name="Syphax Ait oubelli" userId="ecf726b1934da71b" providerId="LiveId" clId="{DBF02EF2-5AE0-440D-B6AD-B5ACDEE03AC8}" dt="2021-08-25T13:49:04.544" v="2210" actId="478"/>
          <ac:cxnSpMkLst>
            <pc:docMk/>
            <pc:sldMk cId="209463949" sldId="356"/>
            <ac:cxnSpMk id="76" creationId="{3F1FEA92-0EC4-4149-9326-55ADBC7BD74A}"/>
          </ac:cxnSpMkLst>
        </pc:cxnChg>
        <pc:cxnChg chg="add del mod">
          <ac:chgData name="Syphax Ait oubelli" userId="ecf726b1934da71b" providerId="LiveId" clId="{DBF02EF2-5AE0-440D-B6AD-B5ACDEE03AC8}" dt="2021-08-25T13:45:32.439" v="2190" actId="478"/>
          <ac:cxnSpMkLst>
            <pc:docMk/>
            <pc:sldMk cId="209463949" sldId="356"/>
            <ac:cxnSpMk id="77" creationId="{26F82985-8229-45FD-9F90-5AADB97F4348}"/>
          </ac:cxnSpMkLst>
        </pc:cxnChg>
        <pc:cxnChg chg="add del mod">
          <ac:chgData name="Syphax Ait oubelli" userId="ecf726b1934da71b" providerId="LiveId" clId="{DBF02EF2-5AE0-440D-B6AD-B5ACDEE03AC8}" dt="2021-08-25T13:49:04.544" v="2210" actId="478"/>
          <ac:cxnSpMkLst>
            <pc:docMk/>
            <pc:sldMk cId="209463949" sldId="356"/>
            <ac:cxnSpMk id="78" creationId="{324BBE19-535F-4379-9301-AF19E2FCD2FA}"/>
          </ac:cxnSpMkLst>
        </pc:cxnChg>
        <pc:cxnChg chg="add del mod">
          <ac:chgData name="Syphax Ait oubelli" userId="ecf726b1934da71b" providerId="LiveId" clId="{DBF02EF2-5AE0-440D-B6AD-B5ACDEE03AC8}" dt="2021-08-25T13:45:32.439" v="2190" actId="478"/>
          <ac:cxnSpMkLst>
            <pc:docMk/>
            <pc:sldMk cId="209463949" sldId="356"/>
            <ac:cxnSpMk id="79" creationId="{C57152AF-7CCC-497A-BD66-8F266A3E8C0F}"/>
          </ac:cxnSpMkLst>
        </pc:cxnChg>
        <pc:cxnChg chg="add del mod">
          <ac:chgData name="Syphax Ait oubelli" userId="ecf726b1934da71b" providerId="LiveId" clId="{DBF02EF2-5AE0-440D-B6AD-B5ACDEE03AC8}" dt="2021-08-25T13:49:04.544" v="2210" actId="478"/>
          <ac:cxnSpMkLst>
            <pc:docMk/>
            <pc:sldMk cId="209463949" sldId="356"/>
            <ac:cxnSpMk id="80" creationId="{3B95B65D-61D3-44D1-8632-F3FBCCFD96BA}"/>
          </ac:cxnSpMkLst>
        </pc:cxnChg>
        <pc:cxnChg chg="add del mod">
          <ac:chgData name="Syphax Ait oubelli" userId="ecf726b1934da71b" providerId="LiveId" clId="{DBF02EF2-5AE0-440D-B6AD-B5ACDEE03AC8}" dt="2021-08-25T13:49:04.544" v="2210" actId="478"/>
          <ac:cxnSpMkLst>
            <pc:docMk/>
            <pc:sldMk cId="209463949" sldId="356"/>
            <ac:cxnSpMk id="81" creationId="{34C1D08A-5F90-48AE-9C83-E271EDF67077}"/>
          </ac:cxnSpMkLst>
        </pc:cxnChg>
        <pc:cxnChg chg="add del mod">
          <ac:chgData name="Syphax Ait oubelli" userId="ecf726b1934da71b" providerId="LiveId" clId="{DBF02EF2-5AE0-440D-B6AD-B5ACDEE03AC8}" dt="2021-08-25T13:49:04.544" v="2210" actId="478"/>
          <ac:cxnSpMkLst>
            <pc:docMk/>
            <pc:sldMk cId="209463949" sldId="356"/>
            <ac:cxnSpMk id="82" creationId="{6500FEC8-5B81-4A68-8FB8-4B5677201D23}"/>
          </ac:cxnSpMkLst>
        </pc:cxnChg>
        <pc:cxnChg chg="add del mod">
          <ac:chgData name="Syphax Ait oubelli" userId="ecf726b1934da71b" providerId="LiveId" clId="{DBF02EF2-5AE0-440D-B6AD-B5ACDEE03AC8}" dt="2021-08-25T13:49:04.544" v="2210" actId="478"/>
          <ac:cxnSpMkLst>
            <pc:docMk/>
            <pc:sldMk cId="209463949" sldId="356"/>
            <ac:cxnSpMk id="84" creationId="{CF0313A0-283B-4892-9F12-B05D5BB04FC1}"/>
          </ac:cxnSpMkLst>
        </pc:cxnChg>
        <pc:cxnChg chg="add del mod">
          <ac:chgData name="Syphax Ait oubelli" userId="ecf726b1934da71b" providerId="LiveId" clId="{DBF02EF2-5AE0-440D-B6AD-B5ACDEE03AC8}" dt="2021-08-25T13:49:04.544" v="2210" actId="478"/>
          <ac:cxnSpMkLst>
            <pc:docMk/>
            <pc:sldMk cId="209463949" sldId="356"/>
            <ac:cxnSpMk id="85" creationId="{55CF22F9-B839-4376-92EC-BACBDFFA2E21}"/>
          </ac:cxnSpMkLst>
        </pc:cxnChg>
        <pc:cxnChg chg="add del mod">
          <ac:chgData name="Syphax Ait oubelli" userId="ecf726b1934da71b" providerId="LiveId" clId="{DBF02EF2-5AE0-440D-B6AD-B5ACDEE03AC8}" dt="2021-08-25T13:49:04.544" v="2210" actId="478"/>
          <ac:cxnSpMkLst>
            <pc:docMk/>
            <pc:sldMk cId="209463949" sldId="356"/>
            <ac:cxnSpMk id="86" creationId="{6615F312-6622-4837-9FC5-59ED46BBE67E}"/>
          </ac:cxnSpMkLst>
        </pc:cxnChg>
        <pc:cxnChg chg="add del mod">
          <ac:chgData name="Syphax Ait oubelli" userId="ecf726b1934da71b" providerId="LiveId" clId="{DBF02EF2-5AE0-440D-B6AD-B5ACDEE03AC8}" dt="2021-08-25T13:49:07.110" v="2211" actId="478"/>
          <ac:cxnSpMkLst>
            <pc:docMk/>
            <pc:sldMk cId="209463949" sldId="356"/>
            <ac:cxnSpMk id="87" creationId="{B5316A1E-419F-4FC9-91A6-7025FFE58AAE}"/>
          </ac:cxnSpMkLst>
        </pc:cxnChg>
        <pc:cxnChg chg="add del mod">
          <ac:chgData name="Syphax Ait oubelli" userId="ecf726b1934da71b" providerId="LiveId" clId="{DBF02EF2-5AE0-440D-B6AD-B5ACDEE03AC8}" dt="2021-08-25T13:49:07.110" v="2211" actId="478"/>
          <ac:cxnSpMkLst>
            <pc:docMk/>
            <pc:sldMk cId="209463949" sldId="356"/>
            <ac:cxnSpMk id="88" creationId="{A62F9CC7-34EC-43E6-883C-2B84FA0F371B}"/>
          </ac:cxnSpMkLst>
        </pc:cxnChg>
        <pc:cxnChg chg="add del mod">
          <ac:chgData name="Syphax Ait oubelli" userId="ecf726b1934da71b" providerId="LiveId" clId="{DBF02EF2-5AE0-440D-B6AD-B5ACDEE03AC8}" dt="2021-08-25T13:49:07.110" v="2211" actId="478"/>
          <ac:cxnSpMkLst>
            <pc:docMk/>
            <pc:sldMk cId="209463949" sldId="356"/>
            <ac:cxnSpMk id="89" creationId="{B90BC1F8-F51D-48A0-AA2C-0F04F109792A}"/>
          </ac:cxnSpMkLst>
        </pc:cxnChg>
      </pc:sldChg>
      <pc:sldChg chg="delSp modSp add mod">
        <pc:chgData name="Syphax Ait oubelli" userId="ecf726b1934da71b" providerId="LiveId" clId="{DBF02EF2-5AE0-440D-B6AD-B5ACDEE03AC8}" dt="2021-08-25T13:49:20.615" v="2219" actId="478"/>
        <pc:sldMkLst>
          <pc:docMk/>
          <pc:sldMk cId="1283668762" sldId="357"/>
        </pc:sldMkLst>
        <pc:spChg chg="del">
          <ac:chgData name="Syphax Ait oubelli" userId="ecf726b1934da71b" providerId="LiveId" clId="{DBF02EF2-5AE0-440D-B6AD-B5ACDEE03AC8}" dt="2021-08-25T13:49:15.567" v="2217" actId="478"/>
          <ac:spMkLst>
            <pc:docMk/>
            <pc:sldMk cId="1283668762" sldId="357"/>
            <ac:spMk id="18" creationId="{DE53F814-AE52-4831-BAE0-D7CD11BD15B8}"/>
          </ac:spMkLst>
        </pc:spChg>
        <pc:spChg chg="del">
          <ac:chgData name="Syphax Ait oubelli" userId="ecf726b1934da71b" providerId="LiveId" clId="{DBF02EF2-5AE0-440D-B6AD-B5ACDEE03AC8}" dt="2021-08-25T13:49:15.567" v="2217" actId="478"/>
          <ac:spMkLst>
            <pc:docMk/>
            <pc:sldMk cId="1283668762" sldId="357"/>
            <ac:spMk id="19" creationId="{8F425977-37C6-4279-B7B6-B0DF6F7402D7}"/>
          </ac:spMkLst>
        </pc:spChg>
        <pc:spChg chg="del">
          <ac:chgData name="Syphax Ait oubelli" userId="ecf726b1934da71b" providerId="LiveId" clId="{DBF02EF2-5AE0-440D-B6AD-B5ACDEE03AC8}" dt="2021-08-25T13:49:15.567" v="2217" actId="478"/>
          <ac:spMkLst>
            <pc:docMk/>
            <pc:sldMk cId="1283668762" sldId="357"/>
            <ac:spMk id="20" creationId="{44AF0FB0-33C5-4F04-851C-39FCC0F2E2AC}"/>
          </ac:spMkLst>
        </pc:spChg>
        <pc:spChg chg="del">
          <ac:chgData name="Syphax Ait oubelli" userId="ecf726b1934da71b" providerId="LiveId" clId="{DBF02EF2-5AE0-440D-B6AD-B5ACDEE03AC8}" dt="2021-08-25T13:49:18.206" v="2218" actId="478"/>
          <ac:spMkLst>
            <pc:docMk/>
            <pc:sldMk cId="1283668762" sldId="357"/>
            <ac:spMk id="22" creationId="{2140FB87-6094-4589-98EC-203E1566FEBF}"/>
          </ac:spMkLst>
        </pc:spChg>
        <pc:spChg chg="del">
          <ac:chgData name="Syphax Ait oubelli" userId="ecf726b1934da71b" providerId="LiveId" clId="{DBF02EF2-5AE0-440D-B6AD-B5ACDEE03AC8}" dt="2021-08-25T13:49:18.206" v="2218" actId="478"/>
          <ac:spMkLst>
            <pc:docMk/>
            <pc:sldMk cId="1283668762" sldId="357"/>
            <ac:spMk id="23" creationId="{6A1436DC-A68F-4D4F-ACD7-AF96CA22B4FF}"/>
          </ac:spMkLst>
        </pc:spChg>
        <pc:spChg chg="del">
          <ac:chgData name="Syphax Ait oubelli" userId="ecf726b1934da71b" providerId="LiveId" clId="{DBF02EF2-5AE0-440D-B6AD-B5ACDEE03AC8}" dt="2021-08-25T13:49:13.383" v="2216" actId="478"/>
          <ac:spMkLst>
            <pc:docMk/>
            <pc:sldMk cId="1283668762" sldId="357"/>
            <ac:spMk id="24" creationId="{55F3803A-D19A-4668-85EE-D8236D6E680C}"/>
          </ac:spMkLst>
        </pc:spChg>
        <pc:spChg chg="del">
          <ac:chgData name="Syphax Ait oubelli" userId="ecf726b1934da71b" providerId="LiveId" clId="{DBF02EF2-5AE0-440D-B6AD-B5ACDEE03AC8}" dt="2021-08-25T13:49:13.383" v="2216" actId="478"/>
          <ac:spMkLst>
            <pc:docMk/>
            <pc:sldMk cId="1283668762" sldId="357"/>
            <ac:spMk id="25" creationId="{A6E1D522-F47B-406F-8548-AD21CE88F773}"/>
          </ac:spMkLst>
        </pc:spChg>
        <pc:spChg chg="del">
          <ac:chgData name="Syphax Ait oubelli" userId="ecf726b1934da71b" providerId="LiveId" clId="{DBF02EF2-5AE0-440D-B6AD-B5ACDEE03AC8}" dt="2021-08-25T13:49:13.383" v="2216" actId="478"/>
          <ac:spMkLst>
            <pc:docMk/>
            <pc:sldMk cId="1283668762" sldId="357"/>
            <ac:spMk id="26" creationId="{35F27BDE-1A01-42BC-ABF1-EF4B3CABF583}"/>
          </ac:spMkLst>
        </pc:spChg>
        <pc:spChg chg="del">
          <ac:chgData name="Syphax Ait oubelli" userId="ecf726b1934da71b" providerId="LiveId" clId="{DBF02EF2-5AE0-440D-B6AD-B5ACDEE03AC8}" dt="2021-08-25T13:49:13.383" v="2216" actId="478"/>
          <ac:spMkLst>
            <pc:docMk/>
            <pc:sldMk cId="1283668762" sldId="357"/>
            <ac:spMk id="27" creationId="{1CBCFB81-7CF5-4441-BD4A-6F097E2B16A8}"/>
          </ac:spMkLst>
        </pc:spChg>
        <pc:spChg chg="del">
          <ac:chgData name="Syphax Ait oubelli" userId="ecf726b1934da71b" providerId="LiveId" clId="{DBF02EF2-5AE0-440D-B6AD-B5ACDEE03AC8}" dt="2021-08-25T13:49:13.383" v="2216" actId="478"/>
          <ac:spMkLst>
            <pc:docMk/>
            <pc:sldMk cId="1283668762" sldId="357"/>
            <ac:spMk id="28" creationId="{ED61A7FA-EDC4-4557-AF2E-8EE08780075D}"/>
          </ac:spMkLst>
        </pc:spChg>
        <pc:spChg chg="del">
          <ac:chgData name="Syphax Ait oubelli" userId="ecf726b1934da71b" providerId="LiveId" clId="{DBF02EF2-5AE0-440D-B6AD-B5ACDEE03AC8}" dt="2021-08-25T13:49:13.383" v="2216" actId="478"/>
          <ac:spMkLst>
            <pc:docMk/>
            <pc:sldMk cId="1283668762" sldId="357"/>
            <ac:spMk id="29" creationId="{97E9F4B8-B779-4E08-9D71-AB7BC7A5C6D6}"/>
          </ac:spMkLst>
        </pc:spChg>
        <pc:spChg chg="del">
          <ac:chgData name="Syphax Ait oubelli" userId="ecf726b1934da71b" providerId="LiveId" clId="{DBF02EF2-5AE0-440D-B6AD-B5ACDEE03AC8}" dt="2021-08-25T13:49:13.383" v="2216" actId="478"/>
          <ac:spMkLst>
            <pc:docMk/>
            <pc:sldMk cId="1283668762" sldId="357"/>
            <ac:spMk id="30" creationId="{9ADCFE91-A93E-4A7A-86AB-43021A79DE97}"/>
          </ac:spMkLst>
        </pc:spChg>
        <pc:spChg chg="del">
          <ac:chgData name="Syphax Ait oubelli" userId="ecf726b1934da71b" providerId="LiveId" clId="{DBF02EF2-5AE0-440D-B6AD-B5ACDEE03AC8}" dt="2021-08-25T13:49:13.383" v="2216" actId="478"/>
          <ac:spMkLst>
            <pc:docMk/>
            <pc:sldMk cId="1283668762" sldId="357"/>
            <ac:spMk id="31" creationId="{FA2AE604-38DE-4F92-954C-34130A255440}"/>
          </ac:spMkLst>
        </pc:spChg>
        <pc:spChg chg="del">
          <ac:chgData name="Syphax Ait oubelli" userId="ecf726b1934da71b" providerId="LiveId" clId="{DBF02EF2-5AE0-440D-B6AD-B5ACDEE03AC8}" dt="2021-08-25T13:49:13.383" v="2216" actId="478"/>
          <ac:spMkLst>
            <pc:docMk/>
            <pc:sldMk cId="1283668762" sldId="357"/>
            <ac:spMk id="32" creationId="{6BFF968B-D4FE-4958-A6E1-5BC60450384A}"/>
          </ac:spMkLst>
        </pc:spChg>
        <pc:spChg chg="del">
          <ac:chgData name="Syphax Ait oubelli" userId="ecf726b1934da71b" providerId="LiveId" clId="{DBF02EF2-5AE0-440D-B6AD-B5ACDEE03AC8}" dt="2021-08-25T13:49:13.383" v="2216" actId="478"/>
          <ac:spMkLst>
            <pc:docMk/>
            <pc:sldMk cId="1283668762" sldId="357"/>
            <ac:spMk id="34" creationId="{6F7E3A56-865D-4013-8046-468B6170BEAE}"/>
          </ac:spMkLst>
        </pc:spChg>
        <pc:spChg chg="del">
          <ac:chgData name="Syphax Ait oubelli" userId="ecf726b1934da71b" providerId="LiveId" clId="{DBF02EF2-5AE0-440D-B6AD-B5ACDEE03AC8}" dt="2021-08-25T13:49:13.383" v="2216" actId="478"/>
          <ac:spMkLst>
            <pc:docMk/>
            <pc:sldMk cId="1283668762" sldId="357"/>
            <ac:spMk id="37" creationId="{583D9FAF-0020-4454-9901-F08B59AB2CD8}"/>
          </ac:spMkLst>
        </pc:spChg>
        <pc:spChg chg="del">
          <ac:chgData name="Syphax Ait oubelli" userId="ecf726b1934da71b" providerId="LiveId" clId="{DBF02EF2-5AE0-440D-B6AD-B5ACDEE03AC8}" dt="2021-08-25T13:49:13.383" v="2216" actId="478"/>
          <ac:spMkLst>
            <pc:docMk/>
            <pc:sldMk cId="1283668762" sldId="357"/>
            <ac:spMk id="39" creationId="{3F8314C3-EF89-45E0-9036-31AB62FD3853}"/>
          </ac:spMkLst>
        </pc:spChg>
        <pc:cxnChg chg="del mod">
          <ac:chgData name="Syphax Ait oubelli" userId="ecf726b1934da71b" providerId="LiveId" clId="{DBF02EF2-5AE0-440D-B6AD-B5ACDEE03AC8}" dt="2021-08-25T13:49:20.615" v="2219" actId="478"/>
          <ac:cxnSpMkLst>
            <pc:docMk/>
            <pc:sldMk cId="1283668762" sldId="357"/>
            <ac:cxnSpMk id="49" creationId="{C5E7C092-CE86-4E62-8FFD-157E17D53539}"/>
          </ac:cxnSpMkLst>
        </pc:cxnChg>
        <pc:cxnChg chg="del mod">
          <ac:chgData name="Syphax Ait oubelli" userId="ecf726b1934da71b" providerId="LiveId" clId="{DBF02EF2-5AE0-440D-B6AD-B5ACDEE03AC8}" dt="2021-08-25T13:49:20.615" v="2219" actId="478"/>
          <ac:cxnSpMkLst>
            <pc:docMk/>
            <pc:sldMk cId="1283668762" sldId="357"/>
            <ac:cxnSpMk id="52" creationId="{50237F27-9DC6-48E7-A96D-400A7D1E3811}"/>
          </ac:cxnSpMkLst>
        </pc:cxnChg>
        <pc:cxnChg chg="del mod">
          <ac:chgData name="Syphax Ait oubelli" userId="ecf726b1934da71b" providerId="LiveId" clId="{DBF02EF2-5AE0-440D-B6AD-B5ACDEE03AC8}" dt="2021-08-25T13:49:18.206" v="2218" actId="478"/>
          <ac:cxnSpMkLst>
            <pc:docMk/>
            <pc:sldMk cId="1283668762" sldId="357"/>
            <ac:cxnSpMk id="55" creationId="{E915ABB8-71B0-4CD4-9BED-FB604A04EBBE}"/>
          </ac:cxnSpMkLst>
        </pc:cxnChg>
        <pc:cxnChg chg="del mod">
          <ac:chgData name="Syphax Ait oubelli" userId="ecf726b1934da71b" providerId="LiveId" clId="{DBF02EF2-5AE0-440D-B6AD-B5ACDEE03AC8}" dt="2021-08-25T13:49:15.567" v="2217" actId="478"/>
          <ac:cxnSpMkLst>
            <pc:docMk/>
            <pc:sldMk cId="1283668762" sldId="357"/>
            <ac:cxnSpMk id="58" creationId="{1654457F-4884-4DE9-A863-7CFB3D3B5588}"/>
          </ac:cxnSpMkLst>
        </pc:cxnChg>
        <pc:cxnChg chg="del">
          <ac:chgData name="Syphax Ait oubelli" userId="ecf726b1934da71b" providerId="LiveId" clId="{DBF02EF2-5AE0-440D-B6AD-B5ACDEE03AC8}" dt="2021-08-25T13:49:15.567" v="2217" actId="478"/>
          <ac:cxnSpMkLst>
            <pc:docMk/>
            <pc:sldMk cId="1283668762" sldId="357"/>
            <ac:cxnSpMk id="61" creationId="{5ED443CF-289D-465E-9A2B-A4F15C95E0FC}"/>
          </ac:cxnSpMkLst>
        </pc:cxnChg>
        <pc:cxnChg chg="del">
          <ac:chgData name="Syphax Ait oubelli" userId="ecf726b1934da71b" providerId="LiveId" clId="{DBF02EF2-5AE0-440D-B6AD-B5ACDEE03AC8}" dt="2021-08-25T13:49:15.567" v="2217" actId="478"/>
          <ac:cxnSpMkLst>
            <pc:docMk/>
            <pc:sldMk cId="1283668762" sldId="357"/>
            <ac:cxnSpMk id="62" creationId="{B11EE222-772D-43D7-8462-99CD564F1FBE}"/>
          </ac:cxnSpMkLst>
        </pc:cxnChg>
        <pc:cxnChg chg="del">
          <ac:chgData name="Syphax Ait oubelli" userId="ecf726b1934da71b" providerId="LiveId" clId="{DBF02EF2-5AE0-440D-B6AD-B5ACDEE03AC8}" dt="2021-08-25T13:49:15.567" v="2217" actId="478"/>
          <ac:cxnSpMkLst>
            <pc:docMk/>
            <pc:sldMk cId="1283668762" sldId="357"/>
            <ac:cxnSpMk id="63" creationId="{AC7549D2-F225-423B-B4D0-65887094276E}"/>
          </ac:cxnSpMkLst>
        </pc:cxnChg>
        <pc:cxnChg chg="del">
          <ac:chgData name="Syphax Ait oubelli" userId="ecf726b1934da71b" providerId="LiveId" clId="{DBF02EF2-5AE0-440D-B6AD-B5ACDEE03AC8}" dt="2021-08-25T13:49:15.567" v="2217" actId="478"/>
          <ac:cxnSpMkLst>
            <pc:docMk/>
            <pc:sldMk cId="1283668762" sldId="357"/>
            <ac:cxnSpMk id="64" creationId="{7D4B3943-466F-4269-B0F8-E3C46F6EA64C}"/>
          </ac:cxnSpMkLst>
        </pc:cxnChg>
        <pc:cxnChg chg="del">
          <ac:chgData name="Syphax Ait oubelli" userId="ecf726b1934da71b" providerId="LiveId" clId="{DBF02EF2-5AE0-440D-B6AD-B5ACDEE03AC8}" dt="2021-08-25T13:49:13.383" v="2216" actId="478"/>
          <ac:cxnSpMkLst>
            <pc:docMk/>
            <pc:sldMk cId="1283668762" sldId="357"/>
            <ac:cxnSpMk id="65" creationId="{F6540F59-4612-43AA-8258-476AC6F421B2}"/>
          </ac:cxnSpMkLst>
        </pc:cxnChg>
        <pc:cxnChg chg="del">
          <ac:chgData name="Syphax Ait oubelli" userId="ecf726b1934da71b" providerId="LiveId" clId="{DBF02EF2-5AE0-440D-B6AD-B5ACDEE03AC8}" dt="2021-08-25T13:49:13.383" v="2216" actId="478"/>
          <ac:cxnSpMkLst>
            <pc:docMk/>
            <pc:sldMk cId="1283668762" sldId="357"/>
            <ac:cxnSpMk id="66" creationId="{F719078E-9E8F-4A0C-88F1-83B459665D59}"/>
          </ac:cxnSpMkLst>
        </pc:cxnChg>
        <pc:cxnChg chg="del">
          <ac:chgData name="Syphax Ait oubelli" userId="ecf726b1934da71b" providerId="LiveId" clId="{DBF02EF2-5AE0-440D-B6AD-B5ACDEE03AC8}" dt="2021-08-25T13:49:13.383" v="2216" actId="478"/>
          <ac:cxnSpMkLst>
            <pc:docMk/>
            <pc:sldMk cId="1283668762" sldId="357"/>
            <ac:cxnSpMk id="67" creationId="{EEB3D52C-08D0-4740-87DD-E511B67E2508}"/>
          </ac:cxnSpMkLst>
        </pc:cxnChg>
        <pc:cxnChg chg="del">
          <ac:chgData name="Syphax Ait oubelli" userId="ecf726b1934da71b" providerId="LiveId" clId="{DBF02EF2-5AE0-440D-B6AD-B5ACDEE03AC8}" dt="2021-08-25T13:49:13.383" v="2216" actId="478"/>
          <ac:cxnSpMkLst>
            <pc:docMk/>
            <pc:sldMk cId="1283668762" sldId="357"/>
            <ac:cxnSpMk id="68" creationId="{CDD812BE-8616-4C70-8538-412AD196C42C}"/>
          </ac:cxnSpMkLst>
        </pc:cxnChg>
        <pc:cxnChg chg="del">
          <ac:chgData name="Syphax Ait oubelli" userId="ecf726b1934da71b" providerId="LiveId" clId="{DBF02EF2-5AE0-440D-B6AD-B5ACDEE03AC8}" dt="2021-08-25T13:49:13.383" v="2216" actId="478"/>
          <ac:cxnSpMkLst>
            <pc:docMk/>
            <pc:sldMk cId="1283668762" sldId="357"/>
            <ac:cxnSpMk id="69" creationId="{79F698B9-267E-4392-80CA-040D4D1CE3AB}"/>
          </ac:cxnSpMkLst>
        </pc:cxnChg>
        <pc:cxnChg chg="del">
          <ac:chgData name="Syphax Ait oubelli" userId="ecf726b1934da71b" providerId="LiveId" clId="{DBF02EF2-5AE0-440D-B6AD-B5ACDEE03AC8}" dt="2021-08-25T13:49:13.383" v="2216" actId="478"/>
          <ac:cxnSpMkLst>
            <pc:docMk/>
            <pc:sldMk cId="1283668762" sldId="357"/>
            <ac:cxnSpMk id="70" creationId="{8AE26588-3E34-4B96-835A-C68F9C18F6F9}"/>
          </ac:cxnSpMkLst>
        </pc:cxnChg>
        <pc:cxnChg chg="del">
          <ac:chgData name="Syphax Ait oubelli" userId="ecf726b1934da71b" providerId="LiveId" clId="{DBF02EF2-5AE0-440D-B6AD-B5ACDEE03AC8}" dt="2021-08-25T13:49:13.383" v="2216" actId="478"/>
          <ac:cxnSpMkLst>
            <pc:docMk/>
            <pc:sldMk cId="1283668762" sldId="357"/>
            <ac:cxnSpMk id="71" creationId="{EC9A1ECA-E784-41A3-84AC-AE001644FEB6}"/>
          </ac:cxnSpMkLst>
        </pc:cxnChg>
        <pc:cxnChg chg="del">
          <ac:chgData name="Syphax Ait oubelli" userId="ecf726b1934da71b" providerId="LiveId" clId="{DBF02EF2-5AE0-440D-B6AD-B5ACDEE03AC8}" dt="2021-08-25T13:49:13.383" v="2216" actId="478"/>
          <ac:cxnSpMkLst>
            <pc:docMk/>
            <pc:sldMk cId="1283668762" sldId="357"/>
            <ac:cxnSpMk id="72" creationId="{E4DC49D5-DF58-4BEB-8B84-EE034D31D32C}"/>
          </ac:cxnSpMkLst>
        </pc:cxnChg>
        <pc:cxnChg chg="del">
          <ac:chgData name="Syphax Ait oubelli" userId="ecf726b1934da71b" providerId="LiveId" clId="{DBF02EF2-5AE0-440D-B6AD-B5ACDEE03AC8}" dt="2021-08-25T13:49:13.383" v="2216" actId="478"/>
          <ac:cxnSpMkLst>
            <pc:docMk/>
            <pc:sldMk cId="1283668762" sldId="357"/>
            <ac:cxnSpMk id="73" creationId="{DCE4A205-07AA-42EE-B9E2-9506875A3C18}"/>
          </ac:cxnSpMkLst>
        </pc:cxnChg>
        <pc:cxnChg chg="del">
          <ac:chgData name="Syphax Ait oubelli" userId="ecf726b1934da71b" providerId="LiveId" clId="{DBF02EF2-5AE0-440D-B6AD-B5ACDEE03AC8}" dt="2021-08-25T13:49:13.383" v="2216" actId="478"/>
          <ac:cxnSpMkLst>
            <pc:docMk/>
            <pc:sldMk cId="1283668762" sldId="357"/>
            <ac:cxnSpMk id="74" creationId="{EDA297D5-D58C-47BC-A5F1-C216E7E2E73A}"/>
          </ac:cxnSpMkLst>
        </pc:cxnChg>
        <pc:cxnChg chg="del">
          <ac:chgData name="Syphax Ait oubelli" userId="ecf726b1934da71b" providerId="LiveId" clId="{DBF02EF2-5AE0-440D-B6AD-B5ACDEE03AC8}" dt="2021-08-25T13:49:13.383" v="2216" actId="478"/>
          <ac:cxnSpMkLst>
            <pc:docMk/>
            <pc:sldMk cId="1283668762" sldId="357"/>
            <ac:cxnSpMk id="76" creationId="{3F1FEA92-0EC4-4149-9326-55ADBC7BD74A}"/>
          </ac:cxnSpMkLst>
        </pc:cxnChg>
        <pc:cxnChg chg="del">
          <ac:chgData name="Syphax Ait oubelli" userId="ecf726b1934da71b" providerId="LiveId" clId="{DBF02EF2-5AE0-440D-B6AD-B5ACDEE03AC8}" dt="2021-08-25T13:49:13.383" v="2216" actId="478"/>
          <ac:cxnSpMkLst>
            <pc:docMk/>
            <pc:sldMk cId="1283668762" sldId="357"/>
            <ac:cxnSpMk id="78" creationId="{324BBE19-535F-4379-9301-AF19E2FCD2FA}"/>
          </ac:cxnSpMkLst>
        </pc:cxnChg>
        <pc:cxnChg chg="del">
          <ac:chgData name="Syphax Ait oubelli" userId="ecf726b1934da71b" providerId="LiveId" clId="{DBF02EF2-5AE0-440D-B6AD-B5ACDEE03AC8}" dt="2021-08-25T13:49:13.383" v="2216" actId="478"/>
          <ac:cxnSpMkLst>
            <pc:docMk/>
            <pc:sldMk cId="1283668762" sldId="357"/>
            <ac:cxnSpMk id="80" creationId="{3B95B65D-61D3-44D1-8632-F3FBCCFD96BA}"/>
          </ac:cxnSpMkLst>
        </pc:cxnChg>
        <pc:cxnChg chg="del mod">
          <ac:chgData name="Syphax Ait oubelli" userId="ecf726b1934da71b" providerId="LiveId" clId="{DBF02EF2-5AE0-440D-B6AD-B5ACDEE03AC8}" dt="2021-08-25T13:49:15.567" v="2217" actId="478"/>
          <ac:cxnSpMkLst>
            <pc:docMk/>
            <pc:sldMk cId="1283668762" sldId="357"/>
            <ac:cxnSpMk id="81" creationId="{34C1D08A-5F90-48AE-9C83-E271EDF67077}"/>
          </ac:cxnSpMkLst>
        </pc:cxnChg>
        <pc:cxnChg chg="del">
          <ac:chgData name="Syphax Ait oubelli" userId="ecf726b1934da71b" providerId="LiveId" clId="{DBF02EF2-5AE0-440D-B6AD-B5ACDEE03AC8}" dt="2021-08-25T13:49:13.383" v="2216" actId="478"/>
          <ac:cxnSpMkLst>
            <pc:docMk/>
            <pc:sldMk cId="1283668762" sldId="357"/>
            <ac:cxnSpMk id="82" creationId="{6500FEC8-5B81-4A68-8FB8-4B5677201D23}"/>
          </ac:cxnSpMkLst>
        </pc:cxnChg>
        <pc:cxnChg chg="del">
          <ac:chgData name="Syphax Ait oubelli" userId="ecf726b1934da71b" providerId="LiveId" clId="{DBF02EF2-5AE0-440D-B6AD-B5ACDEE03AC8}" dt="2021-08-25T13:49:13.383" v="2216" actId="478"/>
          <ac:cxnSpMkLst>
            <pc:docMk/>
            <pc:sldMk cId="1283668762" sldId="357"/>
            <ac:cxnSpMk id="84" creationId="{CF0313A0-283B-4892-9F12-B05D5BB04FC1}"/>
          </ac:cxnSpMkLst>
        </pc:cxnChg>
        <pc:cxnChg chg="del">
          <ac:chgData name="Syphax Ait oubelli" userId="ecf726b1934da71b" providerId="LiveId" clId="{DBF02EF2-5AE0-440D-B6AD-B5ACDEE03AC8}" dt="2021-08-25T13:49:13.383" v="2216" actId="478"/>
          <ac:cxnSpMkLst>
            <pc:docMk/>
            <pc:sldMk cId="1283668762" sldId="357"/>
            <ac:cxnSpMk id="85" creationId="{55CF22F9-B839-4376-92EC-BACBDFFA2E21}"/>
          </ac:cxnSpMkLst>
        </pc:cxnChg>
        <pc:cxnChg chg="del">
          <ac:chgData name="Syphax Ait oubelli" userId="ecf726b1934da71b" providerId="LiveId" clId="{DBF02EF2-5AE0-440D-B6AD-B5ACDEE03AC8}" dt="2021-08-25T13:49:13.383" v="2216" actId="478"/>
          <ac:cxnSpMkLst>
            <pc:docMk/>
            <pc:sldMk cId="1283668762" sldId="357"/>
            <ac:cxnSpMk id="86" creationId="{6615F312-6622-4837-9FC5-59ED46BBE67E}"/>
          </ac:cxnSpMkLst>
        </pc:cxnChg>
        <pc:cxnChg chg="del">
          <ac:chgData name="Syphax Ait oubelli" userId="ecf726b1934da71b" providerId="LiveId" clId="{DBF02EF2-5AE0-440D-B6AD-B5ACDEE03AC8}" dt="2021-08-25T13:49:18.206" v="2218" actId="478"/>
          <ac:cxnSpMkLst>
            <pc:docMk/>
            <pc:sldMk cId="1283668762" sldId="357"/>
            <ac:cxnSpMk id="87" creationId="{B5316A1E-419F-4FC9-91A6-7025FFE58AAE}"/>
          </ac:cxnSpMkLst>
        </pc:cxnChg>
        <pc:cxnChg chg="del">
          <ac:chgData name="Syphax Ait oubelli" userId="ecf726b1934da71b" providerId="LiveId" clId="{DBF02EF2-5AE0-440D-B6AD-B5ACDEE03AC8}" dt="2021-08-25T13:49:18.206" v="2218" actId="478"/>
          <ac:cxnSpMkLst>
            <pc:docMk/>
            <pc:sldMk cId="1283668762" sldId="357"/>
            <ac:cxnSpMk id="88" creationId="{A62F9CC7-34EC-43E6-883C-2B84FA0F371B}"/>
          </ac:cxnSpMkLst>
        </pc:cxnChg>
        <pc:cxnChg chg="del">
          <ac:chgData name="Syphax Ait oubelli" userId="ecf726b1934da71b" providerId="LiveId" clId="{DBF02EF2-5AE0-440D-B6AD-B5ACDEE03AC8}" dt="2021-08-25T13:49:18.206" v="2218" actId="478"/>
          <ac:cxnSpMkLst>
            <pc:docMk/>
            <pc:sldMk cId="1283668762" sldId="357"/>
            <ac:cxnSpMk id="89" creationId="{B90BC1F8-F51D-48A0-AA2C-0F04F109792A}"/>
          </ac:cxnSpMkLst>
        </pc:cxnChg>
      </pc:sldChg>
      <pc:sldChg chg="addSp modSp add mod">
        <pc:chgData name="Syphax Ait oubelli" userId="ecf726b1934da71b" providerId="LiveId" clId="{DBF02EF2-5AE0-440D-B6AD-B5ACDEE03AC8}" dt="2021-08-25T13:48:35.512" v="2209" actId="1076"/>
        <pc:sldMkLst>
          <pc:docMk/>
          <pc:sldMk cId="4156340816" sldId="358"/>
        </pc:sldMkLst>
        <pc:spChg chg="add mod">
          <ac:chgData name="Syphax Ait oubelli" userId="ecf726b1934da71b" providerId="LiveId" clId="{DBF02EF2-5AE0-440D-B6AD-B5ACDEE03AC8}" dt="2021-08-25T13:48:35.512" v="2209" actId="1076"/>
          <ac:spMkLst>
            <pc:docMk/>
            <pc:sldMk cId="4156340816" sldId="358"/>
            <ac:spMk id="3" creationId="{C8936033-D011-4A6A-A29D-D4DB4F926DA7}"/>
          </ac:spMkLst>
        </pc:spChg>
      </pc:sldChg>
      <pc:sldChg chg="addSp delSp modSp add mod">
        <pc:chgData name="Syphax Ait oubelli" userId="ecf726b1934da71b" providerId="LiveId" clId="{DBF02EF2-5AE0-440D-B6AD-B5ACDEE03AC8}" dt="2021-08-25T13:49:57.208" v="2225" actId="478"/>
        <pc:sldMkLst>
          <pc:docMk/>
          <pc:sldMk cId="1292219486" sldId="359"/>
        </pc:sldMkLst>
        <pc:spChg chg="del">
          <ac:chgData name="Syphax Ait oubelli" userId="ecf726b1934da71b" providerId="LiveId" clId="{DBF02EF2-5AE0-440D-B6AD-B5ACDEE03AC8}" dt="2021-08-25T13:49:49.854" v="2221" actId="478"/>
          <ac:spMkLst>
            <pc:docMk/>
            <pc:sldMk cId="1292219486" sldId="359"/>
            <ac:spMk id="18" creationId="{DE53F814-AE52-4831-BAE0-D7CD11BD15B8}"/>
          </ac:spMkLst>
        </pc:spChg>
        <pc:spChg chg="del">
          <ac:chgData name="Syphax Ait oubelli" userId="ecf726b1934da71b" providerId="LiveId" clId="{DBF02EF2-5AE0-440D-B6AD-B5ACDEE03AC8}" dt="2021-08-25T13:49:49.854" v="2221" actId="478"/>
          <ac:spMkLst>
            <pc:docMk/>
            <pc:sldMk cId="1292219486" sldId="359"/>
            <ac:spMk id="19" creationId="{8F425977-37C6-4279-B7B6-B0DF6F7402D7}"/>
          </ac:spMkLst>
        </pc:spChg>
        <pc:spChg chg="del">
          <ac:chgData name="Syphax Ait oubelli" userId="ecf726b1934da71b" providerId="LiveId" clId="{DBF02EF2-5AE0-440D-B6AD-B5ACDEE03AC8}" dt="2021-08-25T13:49:49.854" v="2221" actId="478"/>
          <ac:spMkLst>
            <pc:docMk/>
            <pc:sldMk cId="1292219486" sldId="359"/>
            <ac:spMk id="20" creationId="{44AF0FB0-33C5-4F04-851C-39FCC0F2E2AC}"/>
          </ac:spMkLst>
        </pc:spChg>
        <pc:spChg chg="add del">
          <ac:chgData name="Syphax Ait oubelli" userId="ecf726b1934da71b" providerId="LiveId" clId="{DBF02EF2-5AE0-440D-B6AD-B5ACDEE03AC8}" dt="2021-08-25T13:49:55.819" v="2224" actId="478"/>
          <ac:spMkLst>
            <pc:docMk/>
            <pc:sldMk cId="1292219486" sldId="359"/>
            <ac:spMk id="22" creationId="{2140FB87-6094-4589-98EC-203E1566FEBF}"/>
          </ac:spMkLst>
        </pc:spChg>
        <pc:spChg chg="add del">
          <ac:chgData name="Syphax Ait oubelli" userId="ecf726b1934da71b" providerId="LiveId" clId="{DBF02EF2-5AE0-440D-B6AD-B5ACDEE03AC8}" dt="2021-08-25T13:49:57.208" v="2225" actId="478"/>
          <ac:spMkLst>
            <pc:docMk/>
            <pc:sldMk cId="1292219486" sldId="359"/>
            <ac:spMk id="23" creationId="{6A1436DC-A68F-4D4F-ACD7-AF96CA22B4FF}"/>
          </ac:spMkLst>
        </pc:spChg>
        <pc:spChg chg="del">
          <ac:chgData name="Syphax Ait oubelli" userId="ecf726b1934da71b" providerId="LiveId" clId="{DBF02EF2-5AE0-440D-B6AD-B5ACDEE03AC8}" dt="2021-08-25T13:49:49.854" v="2221" actId="478"/>
          <ac:spMkLst>
            <pc:docMk/>
            <pc:sldMk cId="1292219486" sldId="359"/>
            <ac:spMk id="25" creationId="{A6E1D522-F47B-406F-8548-AD21CE88F773}"/>
          </ac:spMkLst>
        </pc:spChg>
        <pc:spChg chg="del">
          <ac:chgData name="Syphax Ait oubelli" userId="ecf726b1934da71b" providerId="LiveId" clId="{DBF02EF2-5AE0-440D-B6AD-B5ACDEE03AC8}" dt="2021-08-25T13:49:49.854" v="2221" actId="478"/>
          <ac:spMkLst>
            <pc:docMk/>
            <pc:sldMk cId="1292219486" sldId="359"/>
            <ac:spMk id="26" creationId="{35F27BDE-1A01-42BC-ABF1-EF4B3CABF583}"/>
          </ac:spMkLst>
        </pc:spChg>
        <pc:spChg chg="del">
          <ac:chgData name="Syphax Ait oubelli" userId="ecf726b1934da71b" providerId="LiveId" clId="{DBF02EF2-5AE0-440D-B6AD-B5ACDEE03AC8}" dt="2021-08-25T13:49:49.854" v="2221" actId="478"/>
          <ac:spMkLst>
            <pc:docMk/>
            <pc:sldMk cId="1292219486" sldId="359"/>
            <ac:spMk id="27" creationId="{1CBCFB81-7CF5-4441-BD4A-6F097E2B16A8}"/>
          </ac:spMkLst>
        </pc:spChg>
        <pc:spChg chg="del">
          <ac:chgData name="Syphax Ait oubelli" userId="ecf726b1934da71b" providerId="LiveId" clId="{DBF02EF2-5AE0-440D-B6AD-B5ACDEE03AC8}" dt="2021-08-25T13:49:47.390" v="2220" actId="478"/>
          <ac:spMkLst>
            <pc:docMk/>
            <pc:sldMk cId="1292219486" sldId="359"/>
            <ac:spMk id="28" creationId="{ED61A7FA-EDC4-4557-AF2E-8EE08780075D}"/>
          </ac:spMkLst>
        </pc:spChg>
        <pc:spChg chg="del">
          <ac:chgData name="Syphax Ait oubelli" userId="ecf726b1934da71b" providerId="LiveId" clId="{DBF02EF2-5AE0-440D-B6AD-B5ACDEE03AC8}" dt="2021-08-25T13:49:47.390" v="2220" actId="478"/>
          <ac:spMkLst>
            <pc:docMk/>
            <pc:sldMk cId="1292219486" sldId="359"/>
            <ac:spMk id="29" creationId="{97E9F4B8-B779-4E08-9D71-AB7BC7A5C6D6}"/>
          </ac:spMkLst>
        </pc:spChg>
        <pc:spChg chg="del">
          <ac:chgData name="Syphax Ait oubelli" userId="ecf726b1934da71b" providerId="LiveId" clId="{DBF02EF2-5AE0-440D-B6AD-B5ACDEE03AC8}" dt="2021-08-25T13:49:47.390" v="2220" actId="478"/>
          <ac:spMkLst>
            <pc:docMk/>
            <pc:sldMk cId="1292219486" sldId="359"/>
            <ac:spMk id="30" creationId="{9ADCFE91-A93E-4A7A-86AB-43021A79DE97}"/>
          </ac:spMkLst>
        </pc:spChg>
        <pc:spChg chg="del">
          <ac:chgData name="Syphax Ait oubelli" userId="ecf726b1934da71b" providerId="LiveId" clId="{DBF02EF2-5AE0-440D-B6AD-B5ACDEE03AC8}" dt="2021-08-25T13:49:47.390" v="2220" actId="478"/>
          <ac:spMkLst>
            <pc:docMk/>
            <pc:sldMk cId="1292219486" sldId="359"/>
            <ac:spMk id="31" creationId="{FA2AE604-38DE-4F92-954C-34130A255440}"/>
          </ac:spMkLst>
        </pc:spChg>
        <pc:spChg chg="del">
          <ac:chgData name="Syphax Ait oubelli" userId="ecf726b1934da71b" providerId="LiveId" clId="{DBF02EF2-5AE0-440D-B6AD-B5ACDEE03AC8}" dt="2021-08-25T13:49:47.390" v="2220" actId="478"/>
          <ac:spMkLst>
            <pc:docMk/>
            <pc:sldMk cId="1292219486" sldId="359"/>
            <ac:spMk id="32" creationId="{6BFF968B-D4FE-4958-A6E1-5BC60450384A}"/>
          </ac:spMkLst>
        </pc:spChg>
        <pc:spChg chg="del">
          <ac:chgData name="Syphax Ait oubelli" userId="ecf726b1934da71b" providerId="LiveId" clId="{DBF02EF2-5AE0-440D-B6AD-B5ACDEE03AC8}" dt="2021-08-25T13:49:47.390" v="2220" actId="478"/>
          <ac:spMkLst>
            <pc:docMk/>
            <pc:sldMk cId="1292219486" sldId="359"/>
            <ac:spMk id="34" creationId="{6F7E3A56-865D-4013-8046-468B6170BEAE}"/>
          </ac:spMkLst>
        </pc:spChg>
        <pc:spChg chg="del">
          <ac:chgData name="Syphax Ait oubelli" userId="ecf726b1934da71b" providerId="LiveId" clId="{DBF02EF2-5AE0-440D-B6AD-B5ACDEE03AC8}" dt="2021-08-25T13:49:47.390" v="2220" actId="478"/>
          <ac:spMkLst>
            <pc:docMk/>
            <pc:sldMk cId="1292219486" sldId="359"/>
            <ac:spMk id="37" creationId="{583D9FAF-0020-4454-9901-F08B59AB2CD8}"/>
          </ac:spMkLst>
        </pc:spChg>
        <pc:spChg chg="del">
          <ac:chgData name="Syphax Ait oubelli" userId="ecf726b1934da71b" providerId="LiveId" clId="{DBF02EF2-5AE0-440D-B6AD-B5ACDEE03AC8}" dt="2021-08-25T13:49:47.390" v="2220" actId="478"/>
          <ac:spMkLst>
            <pc:docMk/>
            <pc:sldMk cId="1292219486" sldId="359"/>
            <ac:spMk id="39" creationId="{3F8314C3-EF89-45E0-9036-31AB62FD3853}"/>
          </ac:spMkLst>
        </pc:spChg>
        <pc:cxnChg chg="del mod">
          <ac:chgData name="Syphax Ait oubelli" userId="ecf726b1934da71b" providerId="LiveId" clId="{DBF02EF2-5AE0-440D-B6AD-B5ACDEE03AC8}" dt="2021-08-25T13:49:51.543" v="2222" actId="478"/>
          <ac:cxnSpMkLst>
            <pc:docMk/>
            <pc:sldMk cId="1292219486" sldId="359"/>
            <ac:cxnSpMk id="49" creationId="{C5E7C092-CE86-4E62-8FFD-157E17D53539}"/>
          </ac:cxnSpMkLst>
        </pc:cxnChg>
        <pc:cxnChg chg="mod">
          <ac:chgData name="Syphax Ait oubelli" userId="ecf726b1934da71b" providerId="LiveId" clId="{DBF02EF2-5AE0-440D-B6AD-B5ACDEE03AC8}" dt="2021-08-25T13:49:55.819" v="2224" actId="478"/>
          <ac:cxnSpMkLst>
            <pc:docMk/>
            <pc:sldMk cId="1292219486" sldId="359"/>
            <ac:cxnSpMk id="55" creationId="{E915ABB8-71B0-4CD4-9BED-FB604A04EBBE}"/>
          </ac:cxnSpMkLst>
        </pc:cxnChg>
        <pc:cxnChg chg="del mod">
          <ac:chgData name="Syphax Ait oubelli" userId="ecf726b1934da71b" providerId="LiveId" clId="{DBF02EF2-5AE0-440D-B6AD-B5ACDEE03AC8}" dt="2021-08-25T13:49:49.854" v="2221" actId="478"/>
          <ac:cxnSpMkLst>
            <pc:docMk/>
            <pc:sldMk cId="1292219486" sldId="359"/>
            <ac:cxnSpMk id="58" creationId="{1654457F-4884-4DE9-A863-7CFB3D3B5588}"/>
          </ac:cxnSpMkLst>
        </pc:cxnChg>
        <pc:cxnChg chg="del">
          <ac:chgData name="Syphax Ait oubelli" userId="ecf726b1934da71b" providerId="LiveId" clId="{DBF02EF2-5AE0-440D-B6AD-B5ACDEE03AC8}" dt="2021-08-25T13:49:49.854" v="2221" actId="478"/>
          <ac:cxnSpMkLst>
            <pc:docMk/>
            <pc:sldMk cId="1292219486" sldId="359"/>
            <ac:cxnSpMk id="61" creationId="{5ED443CF-289D-465E-9A2B-A4F15C95E0FC}"/>
          </ac:cxnSpMkLst>
        </pc:cxnChg>
        <pc:cxnChg chg="del">
          <ac:chgData name="Syphax Ait oubelli" userId="ecf726b1934da71b" providerId="LiveId" clId="{DBF02EF2-5AE0-440D-B6AD-B5ACDEE03AC8}" dt="2021-08-25T13:49:49.854" v="2221" actId="478"/>
          <ac:cxnSpMkLst>
            <pc:docMk/>
            <pc:sldMk cId="1292219486" sldId="359"/>
            <ac:cxnSpMk id="62" creationId="{B11EE222-772D-43D7-8462-99CD564F1FBE}"/>
          </ac:cxnSpMkLst>
        </pc:cxnChg>
        <pc:cxnChg chg="del">
          <ac:chgData name="Syphax Ait oubelli" userId="ecf726b1934da71b" providerId="LiveId" clId="{DBF02EF2-5AE0-440D-B6AD-B5ACDEE03AC8}" dt="2021-08-25T13:49:49.854" v="2221" actId="478"/>
          <ac:cxnSpMkLst>
            <pc:docMk/>
            <pc:sldMk cId="1292219486" sldId="359"/>
            <ac:cxnSpMk id="63" creationId="{AC7549D2-F225-423B-B4D0-65887094276E}"/>
          </ac:cxnSpMkLst>
        </pc:cxnChg>
        <pc:cxnChg chg="del">
          <ac:chgData name="Syphax Ait oubelli" userId="ecf726b1934da71b" providerId="LiveId" clId="{DBF02EF2-5AE0-440D-B6AD-B5ACDEE03AC8}" dt="2021-08-25T13:49:49.854" v="2221" actId="478"/>
          <ac:cxnSpMkLst>
            <pc:docMk/>
            <pc:sldMk cId="1292219486" sldId="359"/>
            <ac:cxnSpMk id="64" creationId="{7D4B3943-466F-4269-B0F8-E3C46F6EA64C}"/>
          </ac:cxnSpMkLst>
        </pc:cxnChg>
        <pc:cxnChg chg="del">
          <ac:chgData name="Syphax Ait oubelli" userId="ecf726b1934da71b" providerId="LiveId" clId="{DBF02EF2-5AE0-440D-B6AD-B5ACDEE03AC8}" dt="2021-08-25T13:49:47.390" v="2220" actId="478"/>
          <ac:cxnSpMkLst>
            <pc:docMk/>
            <pc:sldMk cId="1292219486" sldId="359"/>
            <ac:cxnSpMk id="65" creationId="{F6540F59-4612-43AA-8258-476AC6F421B2}"/>
          </ac:cxnSpMkLst>
        </pc:cxnChg>
        <pc:cxnChg chg="del">
          <ac:chgData name="Syphax Ait oubelli" userId="ecf726b1934da71b" providerId="LiveId" clId="{DBF02EF2-5AE0-440D-B6AD-B5ACDEE03AC8}" dt="2021-08-25T13:49:49.854" v="2221" actId="478"/>
          <ac:cxnSpMkLst>
            <pc:docMk/>
            <pc:sldMk cId="1292219486" sldId="359"/>
            <ac:cxnSpMk id="66" creationId="{F719078E-9E8F-4A0C-88F1-83B459665D59}"/>
          </ac:cxnSpMkLst>
        </pc:cxnChg>
        <pc:cxnChg chg="del">
          <ac:chgData name="Syphax Ait oubelli" userId="ecf726b1934da71b" providerId="LiveId" clId="{DBF02EF2-5AE0-440D-B6AD-B5ACDEE03AC8}" dt="2021-08-25T13:49:47.390" v="2220" actId="478"/>
          <ac:cxnSpMkLst>
            <pc:docMk/>
            <pc:sldMk cId="1292219486" sldId="359"/>
            <ac:cxnSpMk id="67" creationId="{EEB3D52C-08D0-4740-87DD-E511B67E2508}"/>
          </ac:cxnSpMkLst>
        </pc:cxnChg>
        <pc:cxnChg chg="del">
          <ac:chgData name="Syphax Ait oubelli" userId="ecf726b1934da71b" providerId="LiveId" clId="{DBF02EF2-5AE0-440D-B6AD-B5ACDEE03AC8}" dt="2021-08-25T13:49:49.854" v="2221" actId="478"/>
          <ac:cxnSpMkLst>
            <pc:docMk/>
            <pc:sldMk cId="1292219486" sldId="359"/>
            <ac:cxnSpMk id="68" creationId="{CDD812BE-8616-4C70-8538-412AD196C42C}"/>
          </ac:cxnSpMkLst>
        </pc:cxnChg>
        <pc:cxnChg chg="del">
          <ac:chgData name="Syphax Ait oubelli" userId="ecf726b1934da71b" providerId="LiveId" clId="{DBF02EF2-5AE0-440D-B6AD-B5ACDEE03AC8}" dt="2021-08-25T13:49:47.390" v="2220" actId="478"/>
          <ac:cxnSpMkLst>
            <pc:docMk/>
            <pc:sldMk cId="1292219486" sldId="359"/>
            <ac:cxnSpMk id="69" creationId="{79F698B9-267E-4392-80CA-040D4D1CE3AB}"/>
          </ac:cxnSpMkLst>
        </pc:cxnChg>
        <pc:cxnChg chg="del">
          <ac:chgData name="Syphax Ait oubelli" userId="ecf726b1934da71b" providerId="LiveId" clId="{DBF02EF2-5AE0-440D-B6AD-B5ACDEE03AC8}" dt="2021-08-25T13:49:49.854" v="2221" actId="478"/>
          <ac:cxnSpMkLst>
            <pc:docMk/>
            <pc:sldMk cId="1292219486" sldId="359"/>
            <ac:cxnSpMk id="70" creationId="{8AE26588-3E34-4B96-835A-C68F9C18F6F9}"/>
          </ac:cxnSpMkLst>
        </pc:cxnChg>
        <pc:cxnChg chg="del">
          <ac:chgData name="Syphax Ait oubelli" userId="ecf726b1934da71b" providerId="LiveId" clId="{DBF02EF2-5AE0-440D-B6AD-B5ACDEE03AC8}" dt="2021-08-25T13:49:47.390" v="2220" actId="478"/>
          <ac:cxnSpMkLst>
            <pc:docMk/>
            <pc:sldMk cId="1292219486" sldId="359"/>
            <ac:cxnSpMk id="71" creationId="{EC9A1ECA-E784-41A3-84AC-AE001644FEB6}"/>
          </ac:cxnSpMkLst>
        </pc:cxnChg>
        <pc:cxnChg chg="del">
          <ac:chgData name="Syphax Ait oubelli" userId="ecf726b1934da71b" providerId="LiveId" clId="{DBF02EF2-5AE0-440D-B6AD-B5ACDEE03AC8}" dt="2021-08-25T13:49:47.390" v="2220" actId="478"/>
          <ac:cxnSpMkLst>
            <pc:docMk/>
            <pc:sldMk cId="1292219486" sldId="359"/>
            <ac:cxnSpMk id="72" creationId="{E4DC49D5-DF58-4BEB-8B84-EE034D31D32C}"/>
          </ac:cxnSpMkLst>
        </pc:cxnChg>
        <pc:cxnChg chg="del">
          <ac:chgData name="Syphax Ait oubelli" userId="ecf726b1934da71b" providerId="LiveId" clId="{DBF02EF2-5AE0-440D-B6AD-B5ACDEE03AC8}" dt="2021-08-25T13:49:47.390" v="2220" actId="478"/>
          <ac:cxnSpMkLst>
            <pc:docMk/>
            <pc:sldMk cId="1292219486" sldId="359"/>
            <ac:cxnSpMk id="73" creationId="{DCE4A205-07AA-42EE-B9E2-9506875A3C18}"/>
          </ac:cxnSpMkLst>
        </pc:cxnChg>
        <pc:cxnChg chg="del">
          <ac:chgData name="Syphax Ait oubelli" userId="ecf726b1934da71b" providerId="LiveId" clId="{DBF02EF2-5AE0-440D-B6AD-B5ACDEE03AC8}" dt="2021-08-25T13:49:47.390" v="2220" actId="478"/>
          <ac:cxnSpMkLst>
            <pc:docMk/>
            <pc:sldMk cId="1292219486" sldId="359"/>
            <ac:cxnSpMk id="74" creationId="{EDA297D5-D58C-47BC-A5F1-C216E7E2E73A}"/>
          </ac:cxnSpMkLst>
        </pc:cxnChg>
        <pc:cxnChg chg="del">
          <ac:chgData name="Syphax Ait oubelli" userId="ecf726b1934da71b" providerId="LiveId" clId="{DBF02EF2-5AE0-440D-B6AD-B5ACDEE03AC8}" dt="2021-08-25T13:49:47.390" v="2220" actId="478"/>
          <ac:cxnSpMkLst>
            <pc:docMk/>
            <pc:sldMk cId="1292219486" sldId="359"/>
            <ac:cxnSpMk id="76" creationId="{3F1FEA92-0EC4-4149-9326-55ADBC7BD74A}"/>
          </ac:cxnSpMkLst>
        </pc:cxnChg>
        <pc:cxnChg chg="del">
          <ac:chgData name="Syphax Ait oubelli" userId="ecf726b1934da71b" providerId="LiveId" clId="{DBF02EF2-5AE0-440D-B6AD-B5ACDEE03AC8}" dt="2021-08-25T13:49:47.390" v="2220" actId="478"/>
          <ac:cxnSpMkLst>
            <pc:docMk/>
            <pc:sldMk cId="1292219486" sldId="359"/>
            <ac:cxnSpMk id="78" creationId="{324BBE19-535F-4379-9301-AF19E2FCD2FA}"/>
          </ac:cxnSpMkLst>
        </pc:cxnChg>
        <pc:cxnChg chg="del">
          <ac:chgData name="Syphax Ait oubelli" userId="ecf726b1934da71b" providerId="LiveId" clId="{DBF02EF2-5AE0-440D-B6AD-B5ACDEE03AC8}" dt="2021-08-25T13:49:47.390" v="2220" actId="478"/>
          <ac:cxnSpMkLst>
            <pc:docMk/>
            <pc:sldMk cId="1292219486" sldId="359"/>
            <ac:cxnSpMk id="80" creationId="{3B95B65D-61D3-44D1-8632-F3FBCCFD96BA}"/>
          </ac:cxnSpMkLst>
        </pc:cxnChg>
        <pc:cxnChg chg="del mod">
          <ac:chgData name="Syphax Ait oubelli" userId="ecf726b1934da71b" providerId="LiveId" clId="{DBF02EF2-5AE0-440D-B6AD-B5ACDEE03AC8}" dt="2021-08-25T13:49:49.854" v="2221" actId="478"/>
          <ac:cxnSpMkLst>
            <pc:docMk/>
            <pc:sldMk cId="1292219486" sldId="359"/>
            <ac:cxnSpMk id="81" creationId="{34C1D08A-5F90-48AE-9C83-E271EDF67077}"/>
          </ac:cxnSpMkLst>
        </pc:cxnChg>
        <pc:cxnChg chg="del">
          <ac:chgData name="Syphax Ait oubelli" userId="ecf726b1934da71b" providerId="LiveId" clId="{DBF02EF2-5AE0-440D-B6AD-B5ACDEE03AC8}" dt="2021-08-25T13:49:47.390" v="2220" actId="478"/>
          <ac:cxnSpMkLst>
            <pc:docMk/>
            <pc:sldMk cId="1292219486" sldId="359"/>
            <ac:cxnSpMk id="82" creationId="{6500FEC8-5B81-4A68-8FB8-4B5677201D23}"/>
          </ac:cxnSpMkLst>
        </pc:cxnChg>
        <pc:cxnChg chg="del">
          <ac:chgData name="Syphax Ait oubelli" userId="ecf726b1934da71b" providerId="LiveId" clId="{DBF02EF2-5AE0-440D-B6AD-B5ACDEE03AC8}" dt="2021-08-25T13:49:47.390" v="2220" actId="478"/>
          <ac:cxnSpMkLst>
            <pc:docMk/>
            <pc:sldMk cId="1292219486" sldId="359"/>
            <ac:cxnSpMk id="84" creationId="{CF0313A0-283B-4892-9F12-B05D5BB04FC1}"/>
          </ac:cxnSpMkLst>
        </pc:cxnChg>
        <pc:cxnChg chg="del">
          <ac:chgData name="Syphax Ait oubelli" userId="ecf726b1934da71b" providerId="LiveId" clId="{DBF02EF2-5AE0-440D-B6AD-B5ACDEE03AC8}" dt="2021-08-25T13:49:47.390" v="2220" actId="478"/>
          <ac:cxnSpMkLst>
            <pc:docMk/>
            <pc:sldMk cId="1292219486" sldId="359"/>
            <ac:cxnSpMk id="85" creationId="{55CF22F9-B839-4376-92EC-BACBDFFA2E21}"/>
          </ac:cxnSpMkLst>
        </pc:cxnChg>
        <pc:cxnChg chg="del">
          <ac:chgData name="Syphax Ait oubelli" userId="ecf726b1934da71b" providerId="LiveId" clId="{DBF02EF2-5AE0-440D-B6AD-B5ACDEE03AC8}" dt="2021-08-25T13:49:47.390" v="2220" actId="478"/>
          <ac:cxnSpMkLst>
            <pc:docMk/>
            <pc:sldMk cId="1292219486" sldId="359"/>
            <ac:cxnSpMk id="86" creationId="{6615F312-6622-4837-9FC5-59ED46BBE67E}"/>
          </ac:cxnSpMkLst>
        </pc:cxnChg>
        <pc:cxnChg chg="add del">
          <ac:chgData name="Syphax Ait oubelli" userId="ecf726b1934da71b" providerId="LiveId" clId="{DBF02EF2-5AE0-440D-B6AD-B5ACDEE03AC8}" dt="2021-08-25T13:49:57.208" v="2225" actId="478"/>
          <ac:cxnSpMkLst>
            <pc:docMk/>
            <pc:sldMk cId="1292219486" sldId="359"/>
            <ac:cxnSpMk id="87" creationId="{B5316A1E-419F-4FC9-91A6-7025FFE58AAE}"/>
          </ac:cxnSpMkLst>
        </pc:cxnChg>
        <pc:cxnChg chg="add del">
          <ac:chgData name="Syphax Ait oubelli" userId="ecf726b1934da71b" providerId="LiveId" clId="{DBF02EF2-5AE0-440D-B6AD-B5ACDEE03AC8}" dt="2021-08-25T13:49:57.208" v="2225" actId="478"/>
          <ac:cxnSpMkLst>
            <pc:docMk/>
            <pc:sldMk cId="1292219486" sldId="359"/>
            <ac:cxnSpMk id="88" creationId="{A62F9CC7-34EC-43E6-883C-2B84FA0F371B}"/>
          </ac:cxnSpMkLst>
        </pc:cxnChg>
        <pc:cxnChg chg="add del">
          <ac:chgData name="Syphax Ait oubelli" userId="ecf726b1934da71b" providerId="LiveId" clId="{DBF02EF2-5AE0-440D-B6AD-B5ACDEE03AC8}" dt="2021-08-25T13:49:57.208" v="2225" actId="478"/>
          <ac:cxnSpMkLst>
            <pc:docMk/>
            <pc:sldMk cId="1292219486" sldId="359"/>
            <ac:cxnSpMk id="89" creationId="{B90BC1F8-F51D-48A0-AA2C-0F04F109792A}"/>
          </ac:cxnSpMkLst>
        </pc:cxnChg>
      </pc:sldChg>
      <pc:sldChg chg="delSp modSp add mod">
        <pc:chgData name="Syphax Ait oubelli" userId="ecf726b1934da71b" providerId="LiveId" clId="{DBF02EF2-5AE0-440D-B6AD-B5ACDEE03AC8}" dt="2021-08-25T13:50:19.062" v="2237" actId="478"/>
        <pc:sldMkLst>
          <pc:docMk/>
          <pc:sldMk cId="2780808045" sldId="360"/>
        </pc:sldMkLst>
        <pc:spChg chg="del">
          <ac:chgData name="Syphax Ait oubelli" userId="ecf726b1934da71b" providerId="LiveId" clId="{DBF02EF2-5AE0-440D-B6AD-B5ACDEE03AC8}" dt="2021-08-25T13:50:04.176" v="2227" actId="478"/>
          <ac:spMkLst>
            <pc:docMk/>
            <pc:sldMk cId="2780808045" sldId="360"/>
            <ac:spMk id="19" creationId="{8F425977-37C6-4279-B7B6-B0DF6F7402D7}"/>
          </ac:spMkLst>
        </pc:spChg>
        <pc:spChg chg="del">
          <ac:chgData name="Syphax Ait oubelli" userId="ecf726b1934da71b" providerId="LiveId" clId="{DBF02EF2-5AE0-440D-B6AD-B5ACDEE03AC8}" dt="2021-08-25T13:50:04.176" v="2227" actId="478"/>
          <ac:spMkLst>
            <pc:docMk/>
            <pc:sldMk cId="2780808045" sldId="360"/>
            <ac:spMk id="20" creationId="{44AF0FB0-33C5-4F04-851C-39FCC0F2E2AC}"/>
          </ac:spMkLst>
        </pc:spChg>
        <pc:spChg chg="mod">
          <ac:chgData name="Syphax Ait oubelli" userId="ecf726b1934da71b" providerId="LiveId" clId="{DBF02EF2-5AE0-440D-B6AD-B5ACDEE03AC8}" dt="2021-08-25T13:50:09.520" v="2229" actId="1076"/>
          <ac:spMkLst>
            <pc:docMk/>
            <pc:sldMk cId="2780808045" sldId="360"/>
            <ac:spMk id="21" creationId="{B51BABCF-9A49-48EA-80BE-7FDFA7EB49B1}"/>
          </ac:spMkLst>
        </pc:spChg>
        <pc:spChg chg="del">
          <ac:chgData name="Syphax Ait oubelli" userId="ecf726b1934da71b" providerId="LiveId" clId="{DBF02EF2-5AE0-440D-B6AD-B5ACDEE03AC8}" dt="2021-08-25T13:50:14.485" v="2234" actId="478"/>
          <ac:spMkLst>
            <pc:docMk/>
            <pc:sldMk cId="2780808045" sldId="360"/>
            <ac:spMk id="23" creationId="{6A1436DC-A68F-4D4F-ACD7-AF96CA22B4FF}"/>
          </ac:spMkLst>
        </pc:spChg>
        <pc:spChg chg="del">
          <ac:chgData name="Syphax Ait oubelli" userId="ecf726b1934da71b" providerId="LiveId" clId="{DBF02EF2-5AE0-440D-B6AD-B5ACDEE03AC8}" dt="2021-08-25T13:50:02.167" v="2226" actId="478"/>
          <ac:spMkLst>
            <pc:docMk/>
            <pc:sldMk cId="2780808045" sldId="360"/>
            <ac:spMk id="25" creationId="{A6E1D522-F47B-406F-8548-AD21CE88F773}"/>
          </ac:spMkLst>
        </pc:spChg>
        <pc:spChg chg="del">
          <ac:chgData name="Syphax Ait oubelli" userId="ecf726b1934da71b" providerId="LiveId" clId="{DBF02EF2-5AE0-440D-B6AD-B5ACDEE03AC8}" dt="2021-08-25T13:50:02.167" v="2226" actId="478"/>
          <ac:spMkLst>
            <pc:docMk/>
            <pc:sldMk cId="2780808045" sldId="360"/>
            <ac:spMk id="26" creationId="{35F27BDE-1A01-42BC-ABF1-EF4B3CABF583}"/>
          </ac:spMkLst>
        </pc:spChg>
        <pc:spChg chg="del">
          <ac:chgData name="Syphax Ait oubelli" userId="ecf726b1934da71b" providerId="LiveId" clId="{DBF02EF2-5AE0-440D-B6AD-B5ACDEE03AC8}" dt="2021-08-25T13:50:02.167" v="2226" actId="478"/>
          <ac:spMkLst>
            <pc:docMk/>
            <pc:sldMk cId="2780808045" sldId="360"/>
            <ac:spMk id="27" creationId="{1CBCFB81-7CF5-4441-BD4A-6F097E2B16A8}"/>
          </ac:spMkLst>
        </pc:spChg>
        <pc:spChg chg="del">
          <ac:chgData name="Syphax Ait oubelli" userId="ecf726b1934da71b" providerId="LiveId" clId="{DBF02EF2-5AE0-440D-B6AD-B5ACDEE03AC8}" dt="2021-08-25T13:50:11.696" v="2230" actId="478"/>
          <ac:spMkLst>
            <pc:docMk/>
            <pc:sldMk cId="2780808045" sldId="360"/>
            <ac:spMk id="28" creationId="{ED61A7FA-EDC4-4557-AF2E-8EE08780075D}"/>
          </ac:spMkLst>
        </pc:spChg>
        <pc:spChg chg="del">
          <ac:chgData name="Syphax Ait oubelli" userId="ecf726b1934da71b" providerId="LiveId" clId="{DBF02EF2-5AE0-440D-B6AD-B5ACDEE03AC8}" dt="2021-08-25T13:50:02.167" v="2226" actId="478"/>
          <ac:spMkLst>
            <pc:docMk/>
            <pc:sldMk cId="2780808045" sldId="360"/>
            <ac:spMk id="29" creationId="{97E9F4B8-B779-4E08-9D71-AB7BC7A5C6D6}"/>
          </ac:spMkLst>
        </pc:spChg>
        <pc:spChg chg="del">
          <ac:chgData name="Syphax Ait oubelli" userId="ecf726b1934da71b" providerId="LiveId" clId="{DBF02EF2-5AE0-440D-B6AD-B5ACDEE03AC8}" dt="2021-08-25T13:50:02.167" v="2226" actId="478"/>
          <ac:spMkLst>
            <pc:docMk/>
            <pc:sldMk cId="2780808045" sldId="360"/>
            <ac:spMk id="30" creationId="{9ADCFE91-A93E-4A7A-86AB-43021A79DE97}"/>
          </ac:spMkLst>
        </pc:spChg>
        <pc:spChg chg="del">
          <ac:chgData name="Syphax Ait oubelli" userId="ecf726b1934da71b" providerId="LiveId" clId="{DBF02EF2-5AE0-440D-B6AD-B5ACDEE03AC8}" dt="2021-08-25T13:50:02.167" v="2226" actId="478"/>
          <ac:spMkLst>
            <pc:docMk/>
            <pc:sldMk cId="2780808045" sldId="360"/>
            <ac:spMk id="31" creationId="{FA2AE604-38DE-4F92-954C-34130A255440}"/>
          </ac:spMkLst>
        </pc:spChg>
        <pc:spChg chg="del">
          <ac:chgData name="Syphax Ait oubelli" userId="ecf726b1934da71b" providerId="LiveId" clId="{DBF02EF2-5AE0-440D-B6AD-B5ACDEE03AC8}" dt="2021-08-25T13:50:11.696" v="2230" actId="478"/>
          <ac:spMkLst>
            <pc:docMk/>
            <pc:sldMk cId="2780808045" sldId="360"/>
            <ac:spMk id="32" creationId="{6BFF968B-D4FE-4958-A6E1-5BC60450384A}"/>
          </ac:spMkLst>
        </pc:spChg>
        <pc:spChg chg="del">
          <ac:chgData name="Syphax Ait oubelli" userId="ecf726b1934da71b" providerId="LiveId" clId="{DBF02EF2-5AE0-440D-B6AD-B5ACDEE03AC8}" dt="2021-08-25T13:50:02.167" v="2226" actId="478"/>
          <ac:spMkLst>
            <pc:docMk/>
            <pc:sldMk cId="2780808045" sldId="360"/>
            <ac:spMk id="34" creationId="{6F7E3A56-865D-4013-8046-468B6170BEAE}"/>
          </ac:spMkLst>
        </pc:spChg>
        <pc:spChg chg="del">
          <ac:chgData name="Syphax Ait oubelli" userId="ecf726b1934da71b" providerId="LiveId" clId="{DBF02EF2-5AE0-440D-B6AD-B5ACDEE03AC8}" dt="2021-08-25T13:50:02.167" v="2226" actId="478"/>
          <ac:spMkLst>
            <pc:docMk/>
            <pc:sldMk cId="2780808045" sldId="360"/>
            <ac:spMk id="37" creationId="{583D9FAF-0020-4454-9901-F08B59AB2CD8}"/>
          </ac:spMkLst>
        </pc:spChg>
        <pc:spChg chg="del">
          <ac:chgData name="Syphax Ait oubelli" userId="ecf726b1934da71b" providerId="LiveId" clId="{DBF02EF2-5AE0-440D-B6AD-B5ACDEE03AC8}" dt="2021-08-25T13:50:02.167" v="2226" actId="478"/>
          <ac:spMkLst>
            <pc:docMk/>
            <pc:sldMk cId="2780808045" sldId="360"/>
            <ac:spMk id="39" creationId="{3F8314C3-EF89-45E0-9036-31AB62FD3853}"/>
          </ac:spMkLst>
        </pc:spChg>
        <pc:cxnChg chg="mod">
          <ac:chgData name="Syphax Ait oubelli" userId="ecf726b1934da71b" providerId="LiveId" clId="{DBF02EF2-5AE0-440D-B6AD-B5ACDEE03AC8}" dt="2021-08-25T13:50:09.520" v="2229" actId="1076"/>
          <ac:cxnSpMkLst>
            <pc:docMk/>
            <pc:sldMk cId="2780808045" sldId="360"/>
            <ac:cxnSpMk id="46" creationId="{77466ED3-50E2-4AC0-8646-5C0E87C12CE8}"/>
          </ac:cxnSpMkLst>
        </pc:cxnChg>
        <pc:cxnChg chg="mod">
          <ac:chgData name="Syphax Ait oubelli" userId="ecf726b1934da71b" providerId="LiveId" clId="{DBF02EF2-5AE0-440D-B6AD-B5ACDEE03AC8}" dt="2021-08-25T13:50:09.520" v="2229" actId="1076"/>
          <ac:cxnSpMkLst>
            <pc:docMk/>
            <pc:sldMk cId="2780808045" sldId="360"/>
            <ac:cxnSpMk id="52" creationId="{50237F27-9DC6-48E7-A96D-400A7D1E3811}"/>
          </ac:cxnSpMkLst>
        </pc:cxnChg>
        <pc:cxnChg chg="mod">
          <ac:chgData name="Syphax Ait oubelli" userId="ecf726b1934da71b" providerId="LiveId" clId="{DBF02EF2-5AE0-440D-B6AD-B5ACDEE03AC8}" dt="2021-08-25T13:50:09.520" v="2229" actId="1076"/>
          <ac:cxnSpMkLst>
            <pc:docMk/>
            <pc:sldMk cId="2780808045" sldId="360"/>
            <ac:cxnSpMk id="55" creationId="{E915ABB8-71B0-4CD4-9BED-FB604A04EBBE}"/>
          </ac:cxnSpMkLst>
        </pc:cxnChg>
        <pc:cxnChg chg="del">
          <ac:chgData name="Syphax Ait oubelli" userId="ecf726b1934da71b" providerId="LiveId" clId="{DBF02EF2-5AE0-440D-B6AD-B5ACDEE03AC8}" dt="2021-08-25T13:50:18.806" v="2236" actId="478"/>
          <ac:cxnSpMkLst>
            <pc:docMk/>
            <pc:sldMk cId="2780808045" sldId="360"/>
            <ac:cxnSpMk id="61" creationId="{5ED443CF-289D-465E-9A2B-A4F15C95E0FC}"/>
          </ac:cxnSpMkLst>
        </pc:cxnChg>
        <pc:cxnChg chg="del">
          <ac:chgData name="Syphax Ait oubelli" userId="ecf726b1934da71b" providerId="LiveId" clId="{DBF02EF2-5AE0-440D-B6AD-B5ACDEE03AC8}" dt="2021-08-25T13:50:04.176" v="2227" actId="478"/>
          <ac:cxnSpMkLst>
            <pc:docMk/>
            <pc:sldMk cId="2780808045" sldId="360"/>
            <ac:cxnSpMk id="62" creationId="{B11EE222-772D-43D7-8462-99CD564F1FBE}"/>
          </ac:cxnSpMkLst>
        </pc:cxnChg>
        <pc:cxnChg chg="del">
          <ac:chgData name="Syphax Ait oubelli" userId="ecf726b1934da71b" providerId="LiveId" clId="{DBF02EF2-5AE0-440D-B6AD-B5ACDEE03AC8}" dt="2021-08-25T13:50:04.176" v="2227" actId="478"/>
          <ac:cxnSpMkLst>
            <pc:docMk/>
            <pc:sldMk cId="2780808045" sldId="360"/>
            <ac:cxnSpMk id="63" creationId="{AC7549D2-F225-423B-B4D0-65887094276E}"/>
          </ac:cxnSpMkLst>
        </pc:cxnChg>
        <pc:cxnChg chg="del">
          <ac:chgData name="Syphax Ait oubelli" userId="ecf726b1934da71b" providerId="LiveId" clId="{DBF02EF2-5AE0-440D-B6AD-B5ACDEE03AC8}" dt="2021-08-25T13:50:04.176" v="2227" actId="478"/>
          <ac:cxnSpMkLst>
            <pc:docMk/>
            <pc:sldMk cId="2780808045" sldId="360"/>
            <ac:cxnSpMk id="64" creationId="{7D4B3943-466F-4269-B0F8-E3C46F6EA64C}"/>
          </ac:cxnSpMkLst>
        </pc:cxnChg>
        <pc:cxnChg chg="del">
          <ac:chgData name="Syphax Ait oubelli" userId="ecf726b1934da71b" providerId="LiveId" clId="{DBF02EF2-5AE0-440D-B6AD-B5ACDEE03AC8}" dt="2021-08-25T13:50:12.354" v="2231" actId="478"/>
          <ac:cxnSpMkLst>
            <pc:docMk/>
            <pc:sldMk cId="2780808045" sldId="360"/>
            <ac:cxnSpMk id="65" creationId="{F6540F59-4612-43AA-8258-476AC6F421B2}"/>
          </ac:cxnSpMkLst>
        </pc:cxnChg>
        <pc:cxnChg chg="del">
          <ac:chgData name="Syphax Ait oubelli" userId="ecf726b1934da71b" providerId="LiveId" clId="{DBF02EF2-5AE0-440D-B6AD-B5ACDEE03AC8}" dt="2021-08-25T13:50:19.062" v="2237" actId="478"/>
          <ac:cxnSpMkLst>
            <pc:docMk/>
            <pc:sldMk cId="2780808045" sldId="360"/>
            <ac:cxnSpMk id="66" creationId="{F719078E-9E8F-4A0C-88F1-83B459665D59}"/>
          </ac:cxnSpMkLst>
        </pc:cxnChg>
        <pc:cxnChg chg="del">
          <ac:chgData name="Syphax Ait oubelli" userId="ecf726b1934da71b" providerId="LiveId" clId="{DBF02EF2-5AE0-440D-B6AD-B5ACDEE03AC8}" dt="2021-08-25T13:50:02.167" v="2226" actId="478"/>
          <ac:cxnSpMkLst>
            <pc:docMk/>
            <pc:sldMk cId="2780808045" sldId="360"/>
            <ac:cxnSpMk id="67" creationId="{EEB3D52C-08D0-4740-87DD-E511B67E2508}"/>
          </ac:cxnSpMkLst>
        </pc:cxnChg>
        <pc:cxnChg chg="del">
          <ac:chgData name="Syphax Ait oubelli" userId="ecf726b1934da71b" providerId="LiveId" clId="{DBF02EF2-5AE0-440D-B6AD-B5ACDEE03AC8}" dt="2021-08-25T13:50:02.167" v="2226" actId="478"/>
          <ac:cxnSpMkLst>
            <pc:docMk/>
            <pc:sldMk cId="2780808045" sldId="360"/>
            <ac:cxnSpMk id="68" creationId="{CDD812BE-8616-4C70-8538-412AD196C42C}"/>
          </ac:cxnSpMkLst>
        </pc:cxnChg>
        <pc:cxnChg chg="del">
          <ac:chgData name="Syphax Ait oubelli" userId="ecf726b1934da71b" providerId="LiveId" clId="{DBF02EF2-5AE0-440D-B6AD-B5ACDEE03AC8}" dt="2021-08-25T13:50:02.167" v="2226" actId="478"/>
          <ac:cxnSpMkLst>
            <pc:docMk/>
            <pc:sldMk cId="2780808045" sldId="360"/>
            <ac:cxnSpMk id="69" creationId="{79F698B9-267E-4392-80CA-040D4D1CE3AB}"/>
          </ac:cxnSpMkLst>
        </pc:cxnChg>
        <pc:cxnChg chg="del">
          <ac:chgData name="Syphax Ait oubelli" userId="ecf726b1934da71b" providerId="LiveId" clId="{DBF02EF2-5AE0-440D-B6AD-B5ACDEE03AC8}" dt="2021-08-25T13:50:02.167" v="2226" actId="478"/>
          <ac:cxnSpMkLst>
            <pc:docMk/>
            <pc:sldMk cId="2780808045" sldId="360"/>
            <ac:cxnSpMk id="70" creationId="{8AE26588-3E34-4B96-835A-C68F9C18F6F9}"/>
          </ac:cxnSpMkLst>
        </pc:cxnChg>
        <pc:cxnChg chg="del">
          <ac:chgData name="Syphax Ait oubelli" userId="ecf726b1934da71b" providerId="LiveId" clId="{DBF02EF2-5AE0-440D-B6AD-B5ACDEE03AC8}" dt="2021-08-25T13:50:11.696" v="2230" actId="478"/>
          <ac:cxnSpMkLst>
            <pc:docMk/>
            <pc:sldMk cId="2780808045" sldId="360"/>
            <ac:cxnSpMk id="71" creationId="{EC9A1ECA-E784-41A3-84AC-AE001644FEB6}"/>
          </ac:cxnSpMkLst>
        </pc:cxnChg>
        <pc:cxnChg chg="del">
          <ac:chgData name="Syphax Ait oubelli" userId="ecf726b1934da71b" providerId="LiveId" clId="{DBF02EF2-5AE0-440D-B6AD-B5ACDEE03AC8}" dt="2021-08-25T13:50:11.696" v="2230" actId="478"/>
          <ac:cxnSpMkLst>
            <pc:docMk/>
            <pc:sldMk cId="2780808045" sldId="360"/>
            <ac:cxnSpMk id="72" creationId="{E4DC49D5-DF58-4BEB-8B84-EE034D31D32C}"/>
          </ac:cxnSpMkLst>
        </pc:cxnChg>
        <pc:cxnChg chg="del">
          <ac:chgData name="Syphax Ait oubelli" userId="ecf726b1934da71b" providerId="LiveId" clId="{DBF02EF2-5AE0-440D-B6AD-B5ACDEE03AC8}" dt="2021-08-25T13:50:02.167" v="2226" actId="478"/>
          <ac:cxnSpMkLst>
            <pc:docMk/>
            <pc:sldMk cId="2780808045" sldId="360"/>
            <ac:cxnSpMk id="73" creationId="{DCE4A205-07AA-42EE-B9E2-9506875A3C18}"/>
          </ac:cxnSpMkLst>
        </pc:cxnChg>
        <pc:cxnChg chg="del">
          <ac:chgData name="Syphax Ait oubelli" userId="ecf726b1934da71b" providerId="LiveId" clId="{DBF02EF2-5AE0-440D-B6AD-B5ACDEE03AC8}" dt="2021-08-25T13:50:02.167" v="2226" actId="478"/>
          <ac:cxnSpMkLst>
            <pc:docMk/>
            <pc:sldMk cId="2780808045" sldId="360"/>
            <ac:cxnSpMk id="74" creationId="{EDA297D5-D58C-47BC-A5F1-C216E7E2E73A}"/>
          </ac:cxnSpMkLst>
        </pc:cxnChg>
        <pc:cxnChg chg="del">
          <ac:chgData name="Syphax Ait oubelli" userId="ecf726b1934da71b" providerId="LiveId" clId="{DBF02EF2-5AE0-440D-B6AD-B5ACDEE03AC8}" dt="2021-08-25T13:50:11.696" v="2230" actId="478"/>
          <ac:cxnSpMkLst>
            <pc:docMk/>
            <pc:sldMk cId="2780808045" sldId="360"/>
            <ac:cxnSpMk id="76" creationId="{3F1FEA92-0EC4-4149-9326-55ADBC7BD74A}"/>
          </ac:cxnSpMkLst>
        </pc:cxnChg>
        <pc:cxnChg chg="del">
          <ac:chgData name="Syphax Ait oubelli" userId="ecf726b1934da71b" providerId="LiveId" clId="{DBF02EF2-5AE0-440D-B6AD-B5ACDEE03AC8}" dt="2021-08-25T13:50:02.167" v="2226" actId="478"/>
          <ac:cxnSpMkLst>
            <pc:docMk/>
            <pc:sldMk cId="2780808045" sldId="360"/>
            <ac:cxnSpMk id="78" creationId="{324BBE19-535F-4379-9301-AF19E2FCD2FA}"/>
          </ac:cxnSpMkLst>
        </pc:cxnChg>
        <pc:cxnChg chg="del">
          <ac:chgData name="Syphax Ait oubelli" userId="ecf726b1934da71b" providerId="LiveId" clId="{DBF02EF2-5AE0-440D-B6AD-B5ACDEE03AC8}" dt="2021-08-25T13:50:02.167" v="2226" actId="478"/>
          <ac:cxnSpMkLst>
            <pc:docMk/>
            <pc:sldMk cId="2780808045" sldId="360"/>
            <ac:cxnSpMk id="80" creationId="{3B95B65D-61D3-44D1-8632-F3FBCCFD96BA}"/>
          </ac:cxnSpMkLst>
        </pc:cxnChg>
        <pc:cxnChg chg="del mod">
          <ac:chgData name="Syphax Ait oubelli" userId="ecf726b1934da71b" providerId="LiveId" clId="{DBF02EF2-5AE0-440D-B6AD-B5ACDEE03AC8}" dt="2021-08-25T13:50:04.176" v="2227" actId="478"/>
          <ac:cxnSpMkLst>
            <pc:docMk/>
            <pc:sldMk cId="2780808045" sldId="360"/>
            <ac:cxnSpMk id="81" creationId="{34C1D08A-5F90-48AE-9C83-E271EDF67077}"/>
          </ac:cxnSpMkLst>
        </pc:cxnChg>
        <pc:cxnChg chg="del">
          <ac:chgData name="Syphax Ait oubelli" userId="ecf726b1934da71b" providerId="LiveId" clId="{DBF02EF2-5AE0-440D-B6AD-B5ACDEE03AC8}" dt="2021-08-25T13:50:02.167" v="2226" actId="478"/>
          <ac:cxnSpMkLst>
            <pc:docMk/>
            <pc:sldMk cId="2780808045" sldId="360"/>
            <ac:cxnSpMk id="82" creationId="{6500FEC8-5B81-4A68-8FB8-4B5677201D23}"/>
          </ac:cxnSpMkLst>
        </pc:cxnChg>
        <pc:cxnChg chg="del">
          <ac:chgData name="Syphax Ait oubelli" userId="ecf726b1934da71b" providerId="LiveId" clId="{DBF02EF2-5AE0-440D-B6AD-B5ACDEE03AC8}" dt="2021-08-25T13:50:02.167" v="2226" actId="478"/>
          <ac:cxnSpMkLst>
            <pc:docMk/>
            <pc:sldMk cId="2780808045" sldId="360"/>
            <ac:cxnSpMk id="84" creationId="{CF0313A0-283B-4892-9F12-B05D5BB04FC1}"/>
          </ac:cxnSpMkLst>
        </pc:cxnChg>
        <pc:cxnChg chg="del">
          <ac:chgData name="Syphax Ait oubelli" userId="ecf726b1934da71b" providerId="LiveId" clId="{DBF02EF2-5AE0-440D-B6AD-B5ACDEE03AC8}" dt="2021-08-25T13:50:02.167" v="2226" actId="478"/>
          <ac:cxnSpMkLst>
            <pc:docMk/>
            <pc:sldMk cId="2780808045" sldId="360"/>
            <ac:cxnSpMk id="85" creationId="{55CF22F9-B839-4376-92EC-BACBDFFA2E21}"/>
          </ac:cxnSpMkLst>
        </pc:cxnChg>
        <pc:cxnChg chg="del">
          <ac:chgData name="Syphax Ait oubelli" userId="ecf726b1934da71b" providerId="LiveId" clId="{DBF02EF2-5AE0-440D-B6AD-B5ACDEE03AC8}" dt="2021-08-25T13:50:02.167" v="2226" actId="478"/>
          <ac:cxnSpMkLst>
            <pc:docMk/>
            <pc:sldMk cId="2780808045" sldId="360"/>
            <ac:cxnSpMk id="86" creationId="{6615F312-6622-4837-9FC5-59ED46BBE67E}"/>
          </ac:cxnSpMkLst>
        </pc:cxnChg>
        <pc:cxnChg chg="del">
          <ac:chgData name="Syphax Ait oubelli" userId="ecf726b1934da71b" providerId="LiveId" clId="{DBF02EF2-5AE0-440D-B6AD-B5ACDEE03AC8}" dt="2021-08-25T13:50:12.749" v="2232" actId="478"/>
          <ac:cxnSpMkLst>
            <pc:docMk/>
            <pc:sldMk cId="2780808045" sldId="360"/>
            <ac:cxnSpMk id="87" creationId="{B5316A1E-419F-4FC9-91A6-7025FFE58AAE}"/>
          </ac:cxnSpMkLst>
        </pc:cxnChg>
        <pc:cxnChg chg="del">
          <ac:chgData name="Syphax Ait oubelli" userId="ecf726b1934da71b" providerId="LiveId" clId="{DBF02EF2-5AE0-440D-B6AD-B5ACDEE03AC8}" dt="2021-08-25T13:50:13.609" v="2233" actId="478"/>
          <ac:cxnSpMkLst>
            <pc:docMk/>
            <pc:sldMk cId="2780808045" sldId="360"/>
            <ac:cxnSpMk id="88" creationId="{A62F9CC7-34EC-43E6-883C-2B84FA0F371B}"/>
          </ac:cxnSpMkLst>
        </pc:cxnChg>
        <pc:cxnChg chg="del">
          <ac:chgData name="Syphax Ait oubelli" userId="ecf726b1934da71b" providerId="LiveId" clId="{DBF02EF2-5AE0-440D-B6AD-B5ACDEE03AC8}" dt="2021-08-25T13:50:14.907" v="2235" actId="478"/>
          <ac:cxnSpMkLst>
            <pc:docMk/>
            <pc:sldMk cId="2780808045" sldId="360"/>
            <ac:cxnSpMk id="89" creationId="{B90BC1F8-F51D-48A0-AA2C-0F04F109792A}"/>
          </ac:cxnSpMkLst>
        </pc:cxnChg>
      </pc:sldChg>
      <pc:sldChg chg="delSp add mod">
        <pc:chgData name="Syphax Ait oubelli" userId="ecf726b1934da71b" providerId="LiveId" clId="{DBF02EF2-5AE0-440D-B6AD-B5ACDEE03AC8}" dt="2021-08-26T22:19:08.731" v="2852" actId="478"/>
        <pc:sldMkLst>
          <pc:docMk/>
          <pc:sldMk cId="3079992820" sldId="361"/>
        </pc:sldMkLst>
        <pc:spChg chg="del">
          <ac:chgData name="Syphax Ait oubelli" userId="ecf726b1934da71b" providerId="LiveId" clId="{DBF02EF2-5AE0-440D-B6AD-B5ACDEE03AC8}" dt="2021-08-26T22:19:08.731" v="2852" actId="478"/>
          <ac:spMkLst>
            <pc:docMk/>
            <pc:sldMk cId="3079992820" sldId="361"/>
            <ac:spMk id="8" creationId="{D40044A5-F42C-4780-A883-77BADEE44001}"/>
          </ac:spMkLst>
        </pc:spChg>
        <pc:spChg chg="del">
          <ac:chgData name="Syphax Ait oubelli" userId="ecf726b1934da71b" providerId="LiveId" clId="{DBF02EF2-5AE0-440D-B6AD-B5ACDEE03AC8}" dt="2021-08-26T22:19:08.731" v="2852" actId="478"/>
          <ac:spMkLst>
            <pc:docMk/>
            <pc:sldMk cId="3079992820" sldId="361"/>
            <ac:spMk id="10" creationId="{F151E639-A2F7-4E11-A3D9-48246E9893E8}"/>
          </ac:spMkLst>
        </pc:spChg>
        <pc:spChg chg="del">
          <ac:chgData name="Syphax Ait oubelli" userId="ecf726b1934da71b" providerId="LiveId" clId="{DBF02EF2-5AE0-440D-B6AD-B5ACDEE03AC8}" dt="2021-08-26T22:19:08.731" v="2852" actId="478"/>
          <ac:spMkLst>
            <pc:docMk/>
            <pc:sldMk cId="3079992820" sldId="361"/>
            <ac:spMk id="13" creationId="{283692C9-7563-4957-9D14-F3B3A67222D0}"/>
          </ac:spMkLst>
        </pc:spChg>
        <pc:picChg chg="del">
          <ac:chgData name="Syphax Ait oubelli" userId="ecf726b1934da71b" providerId="LiveId" clId="{DBF02EF2-5AE0-440D-B6AD-B5ACDEE03AC8}" dt="2021-08-26T22:19:08.731" v="2852" actId="478"/>
          <ac:picMkLst>
            <pc:docMk/>
            <pc:sldMk cId="3079992820" sldId="361"/>
            <ac:picMk id="4" creationId="{4F844F23-F0DD-4F57-BD44-DE50E4F705D2}"/>
          </ac:picMkLst>
        </pc:picChg>
        <pc:picChg chg="del">
          <ac:chgData name="Syphax Ait oubelli" userId="ecf726b1934da71b" providerId="LiveId" clId="{DBF02EF2-5AE0-440D-B6AD-B5ACDEE03AC8}" dt="2021-08-26T22:19:08.731" v="2852" actId="478"/>
          <ac:picMkLst>
            <pc:docMk/>
            <pc:sldMk cId="3079992820" sldId="361"/>
            <ac:picMk id="7" creationId="{773351F7-24FF-4BF9-ADFC-6B57B74A288A}"/>
          </ac:picMkLst>
        </pc:picChg>
      </pc:sldChg>
      <pc:sldChg chg="add del">
        <pc:chgData name="Syphax Ait oubelli" userId="ecf726b1934da71b" providerId="LiveId" clId="{DBF02EF2-5AE0-440D-B6AD-B5ACDEE03AC8}" dt="2021-08-25T13:50:45.206" v="2242" actId="47"/>
        <pc:sldMkLst>
          <pc:docMk/>
          <pc:sldMk cId="3497315377" sldId="361"/>
        </pc:sldMkLst>
      </pc:sldChg>
      <pc:sldChg chg="modSp add mod">
        <pc:chgData name="Syphax Ait oubelli" userId="ecf726b1934da71b" providerId="LiveId" clId="{DBF02EF2-5AE0-440D-B6AD-B5ACDEE03AC8}" dt="2021-08-25T13:50:30.729" v="2241" actId="207"/>
        <pc:sldMkLst>
          <pc:docMk/>
          <pc:sldMk cId="712660966" sldId="362"/>
        </pc:sldMkLst>
        <pc:spChg chg="mod">
          <ac:chgData name="Syphax Ait oubelli" userId="ecf726b1934da71b" providerId="LiveId" clId="{DBF02EF2-5AE0-440D-B6AD-B5ACDEE03AC8}" dt="2021-08-25T13:50:30.729" v="2241" actId="207"/>
          <ac:spMkLst>
            <pc:docMk/>
            <pc:sldMk cId="712660966" sldId="362"/>
            <ac:spMk id="24" creationId="{55F3803A-D19A-4668-85EE-D8236D6E680C}"/>
          </ac:spMkLst>
        </pc:spChg>
        <pc:cxnChg chg="mod">
          <ac:chgData name="Syphax Ait oubelli" userId="ecf726b1934da71b" providerId="LiveId" clId="{DBF02EF2-5AE0-440D-B6AD-B5ACDEE03AC8}" dt="2021-08-25T13:50:25.428" v="2239" actId="208"/>
          <ac:cxnSpMkLst>
            <pc:docMk/>
            <pc:sldMk cId="712660966" sldId="362"/>
            <ac:cxnSpMk id="49" creationId="{C5E7C092-CE86-4E62-8FFD-157E17D53539}"/>
          </ac:cxnSpMkLst>
        </pc:cxnChg>
        <pc:cxnChg chg="mod">
          <ac:chgData name="Syphax Ait oubelli" userId="ecf726b1934da71b" providerId="LiveId" clId="{DBF02EF2-5AE0-440D-B6AD-B5ACDEE03AC8}" dt="2021-08-25T13:50:25.428" v="2239" actId="208"/>
          <ac:cxnSpMkLst>
            <pc:docMk/>
            <pc:sldMk cId="712660966" sldId="362"/>
            <ac:cxnSpMk id="52" creationId="{50237F27-9DC6-48E7-A96D-400A7D1E3811}"/>
          </ac:cxnSpMkLst>
        </pc:cxnChg>
      </pc:sldChg>
      <pc:sldChg chg="addSp delSp modSp add mod">
        <pc:chgData name="Syphax Ait oubelli" userId="ecf726b1934da71b" providerId="LiveId" clId="{DBF02EF2-5AE0-440D-B6AD-B5ACDEE03AC8}" dt="2021-08-25T14:27:09.315" v="2258" actId="12789"/>
        <pc:sldMkLst>
          <pc:docMk/>
          <pc:sldMk cId="2180877989" sldId="363"/>
        </pc:sldMkLst>
        <pc:spChg chg="del">
          <ac:chgData name="Syphax Ait oubelli" userId="ecf726b1934da71b" providerId="LiveId" clId="{DBF02EF2-5AE0-440D-B6AD-B5ACDEE03AC8}" dt="2021-08-25T14:26:58.755" v="2244" actId="478"/>
          <ac:spMkLst>
            <pc:docMk/>
            <pc:sldMk cId="2180877989" sldId="363"/>
            <ac:spMk id="2" creationId="{2EF1AD09-A787-4A29-BFDA-BBE3345A9B20}"/>
          </ac:spMkLst>
        </pc:spChg>
        <pc:spChg chg="del">
          <ac:chgData name="Syphax Ait oubelli" userId="ecf726b1934da71b" providerId="LiveId" clId="{DBF02EF2-5AE0-440D-B6AD-B5ACDEE03AC8}" dt="2021-08-25T14:26:58.755" v="2244" actId="478"/>
          <ac:spMkLst>
            <pc:docMk/>
            <pc:sldMk cId="2180877989" sldId="363"/>
            <ac:spMk id="3" creationId="{C8936033-D011-4A6A-A29D-D4DB4F926DA7}"/>
          </ac:spMkLst>
        </pc:spChg>
        <pc:spChg chg="add mod">
          <ac:chgData name="Syphax Ait oubelli" userId="ecf726b1934da71b" providerId="LiveId" clId="{DBF02EF2-5AE0-440D-B6AD-B5ACDEE03AC8}" dt="2021-08-25T14:27:09.315" v="2258" actId="12789"/>
          <ac:spMkLst>
            <pc:docMk/>
            <pc:sldMk cId="2180877989" sldId="363"/>
            <ac:spMk id="4" creationId="{EABD27D8-33F2-4321-8BAF-D982C1F4E571}"/>
          </ac:spMkLst>
        </pc:spChg>
        <pc:spChg chg="del">
          <ac:chgData name="Syphax Ait oubelli" userId="ecf726b1934da71b" providerId="LiveId" clId="{DBF02EF2-5AE0-440D-B6AD-B5ACDEE03AC8}" dt="2021-08-25T14:26:58.755" v="2244" actId="478"/>
          <ac:spMkLst>
            <pc:docMk/>
            <pc:sldMk cId="2180877989" sldId="363"/>
            <ac:spMk id="13" creationId="{2708DA76-CD76-4C5B-BAEF-A8E9C0306062}"/>
          </ac:spMkLst>
        </pc:spChg>
        <pc:spChg chg="del">
          <ac:chgData name="Syphax Ait oubelli" userId="ecf726b1934da71b" providerId="LiveId" clId="{DBF02EF2-5AE0-440D-B6AD-B5ACDEE03AC8}" dt="2021-08-25T14:26:58.755" v="2244" actId="478"/>
          <ac:spMkLst>
            <pc:docMk/>
            <pc:sldMk cId="2180877989" sldId="363"/>
            <ac:spMk id="18" creationId="{DE53F814-AE52-4831-BAE0-D7CD11BD15B8}"/>
          </ac:spMkLst>
        </pc:spChg>
        <pc:spChg chg="del">
          <ac:chgData name="Syphax Ait oubelli" userId="ecf726b1934da71b" providerId="LiveId" clId="{DBF02EF2-5AE0-440D-B6AD-B5ACDEE03AC8}" dt="2021-08-25T14:26:58.755" v="2244" actId="478"/>
          <ac:spMkLst>
            <pc:docMk/>
            <pc:sldMk cId="2180877989" sldId="363"/>
            <ac:spMk id="19" creationId="{8F425977-37C6-4279-B7B6-B0DF6F7402D7}"/>
          </ac:spMkLst>
        </pc:spChg>
        <pc:spChg chg="del">
          <ac:chgData name="Syphax Ait oubelli" userId="ecf726b1934da71b" providerId="LiveId" clId="{DBF02EF2-5AE0-440D-B6AD-B5ACDEE03AC8}" dt="2021-08-25T14:26:58.755" v="2244" actId="478"/>
          <ac:spMkLst>
            <pc:docMk/>
            <pc:sldMk cId="2180877989" sldId="363"/>
            <ac:spMk id="20" creationId="{44AF0FB0-33C5-4F04-851C-39FCC0F2E2AC}"/>
          </ac:spMkLst>
        </pc:spChg>
        <pc:spChg chg="del">
          <ac:chgData name="Syphax Ait oubelli" userId="ecf726b1934da71b" providerId="LiveId" clId="{DBF02EF2-5AE0-440D-B6AD-B5ACDEE03AC8}" dt="2021-08-25T14:26:58.755" v="2244" actId="478"/>
          <ac:spMkLst>
            <pc:docMk/>
            <pc:sldMk cId="2180877989" sldId="363"/>
            <ac:spMk id="21" creationId="{B51BABCF-9A49-48EA-80BE-7FDFA7EB49B1}"/>
          </ac:spMkLst>
        </pc:spChg>
        <pc:spChg chg="del">
          <ac:chgData name="Syphax Ait oubelli" userId="ecf726b1934da71b" providerId="LiveId" clId="{DBF02EF2-5AE0-440D-B6AD-B5ACDEE03AC8}" dt="2021-08-25T14:26:58.755" v="2244" actId="478"/>
          <ac:spMkLst>
            <pc:docMk/>
            <pc:sldMk cId="2180877989" sldId="363"/>
            <ac:spMk id="22" creationId="{2140FB87-6094-4589-98EC-203E1566FEBF}"/>
          </ac:spMkLst>
        </pc:spChg>
        <pc:spChg chg="del">
          <ac:chgData name="Syphax Ait oubelli" userId="ecf726b1934da71b" providerId="LiveId" clId="{DBF02EF2-5AE0-440D-B6AD-B5ACDEE03AC8}" dt="2021-08-25T14:26:58.755" v="2244" actId="478"/>
          <ac:spMkLst>
            <pc:docMk/>
            <pc:sldMk cId="2180877989" sldId="363"/>
            <ac:spMk id="23" creationId="{6A1436DC-A68F-4D4F-ACD7-AF96CA22B4FF}"/>
          </ac:spMkLst>
        </pc:spChg>
        <pc:spChg chg="del">
          <ac:chgData name="Syphax Ait oubelli" userId="ecf726b1934da71b" providerId="LiveId" clId="{DBF02EF2-5AE0-440D-B6AD-B5ACDEE03AC8}" dt="2021-08-25T14:26:58.755" v="2244" actId="478"/>
          <ac:spMkLst>
            <pc:docMk/>
            <pc:sldMk cId="2180877989" sldId="363"/>
            <ac:spMk id="24" creationId="{55F3803A-D19A-4668-85EE-D8236D6E680C}"/>
          </ac:spMkLst>
        </pc:spChg>
        <pc:spChg chg="del">
          <ac:chgData name="Syphax Ait oubelli" userId="ecf726b1934da71b" providerId="LiveId" clId="{DBF02EF2-5AE0-440D-B6AD-B5ACDEE03AC8}" dt="2021-08-25T14:26:58.755" v="2244" actId="478"/>
          <ac:spMkLst>
            <pc:docMk/>
            <pc:sldMk cId="2180877989" sldId="363"/>
            <ac:spMk id="25" creationId="{A6E1D522-F47B-406F-8548-AD21CE88F773}"/>
          </ac:spMkLst>
        </pc:spChg>
        <pc:spChg chg="del">
          <ac:chgData name="Syphax Ait oubelli" userId="ecf726b1934da71b" providerId="LiveId" clId="{DBF02EF2-5AE0-440D-B6AD-B5ACDEE03AC8}" dt="2021-08-25T14:26:58.755" v="2244" actId="478"/>
          <ac:spMkLst>
            <pc:docMk/>
            <pc:sldMk cId="2180877989" sldId="363"/>
            <ac:spMk id="26" creationId="{35F27BDE-1A01-42BC-ABF1-EF4B3CABF583}"/>
          </ac:spMkLst>
        </pc:spChg>
        <pc:spChg chg="del">
          <ac:chgData name="Syphax Ait oubelli" userId="ecf726b1934da71b" providerId="LiveId" clId="{DBF02EF2-5AE0-440D-B6AD-B5ACDEE03AC8}" dt="2021-08-25T14:26:58.755" v="2244" actId="478"/>
          <ac:spMkLst>
            <pc:docMk/>
            <pc:sldMk cId="2180877989" sldId="363"/>
            <ac:spMk id="27" creationId="{1CBCFB81-7CF5-4441-BD4A-6F097E2B16A8}"/>
          </ac:spMkLst>
        </pc:spChg>
        <pc:spChg chg="del">
          <ac:chgData name="Syphax Ait oubelli" userId="ecf726b1934da71b" providerId="LiveId" clId="{DBF02EF2-5AE0-440D-B6AD-B5ACDEE03AC8}" dt="2021-08-25T14:26:58.755" v="2244" actId="478"/>
          <ac:spMkLst>
            <pc:docMk/>
            <pc:sldMk cId="2180877989" sldId="363"/>
            <ac:spMk id="28" creationId="{ED61A7FA-EDC4-4557-AF2E-8EE08780075D}"/>
          </ac:spMkLst>
        </pc:spChg>
        <pc:spChg chg="del">
          <ac:chgData name="Syphax Ait oubelli" userId="ecf726b1934da71b" providerId="LiveId" clId="{DBF02EF2-5AE0-440D-B6AD-B5ACDEE03AC8}" dt="2021-08-25T14:26:58.755" v="2244" actId="478"/>
          <ac:spMkLst>
            <pc:docMk/>
            <pc:sldMk cId="2180877989" sldId="363"/>
            <ac:spMk id="29" creationId="{97E9F4B8-B779-4E08-9D71-AB7BC7A5C6D6}"/>
          </ac:spMkLst>
        </pc:spChg>
        <pc:spChg chg="del">
          <ac:chgData name="Syphax Ait oubelli" userId="ecf726b1934da71b" providerId="LiveId" clId="{DBF02EF2-5AE0-440D-B6AD-B5ACDEE03AC8}" dt="2021-08-25T14:26:58.755" v="2244" actId="478"/>
          <ac:spMkLst>
            <pc:docMk/>
            <pc:sldMk cId="2180877989" sldId="363"/>
            <ac:spMk id="30" creationId="{9ADCFE91-A93E-4A7A-86AB-43021A79DE97}"/>
          </ac:spMkLst>
        </pc:spChg>
        <pc:spChg chg="del">
          <ac:chgData name="Syphax Ait oubelli" userId="ecf726b1934da71b" providerId="LiveId" clId="{DBF02EF2-5AE0-440D-B6AD-B5ACDEE03AC8}" dt="2021-08-25T14:26:58.755" v="2244" actId="478"/>
          <ac:spMkLst>
            <pc:docMk/>
            <pc:sldMk cId="2180877989" sldId="363"/>
            <ac:spMk id="31" creationId="{FA2AE604-38DE-4F92-954C-34130A255440}"/>
          </ac:spMkLst>
        </pc:spChg>
        <pc:spChg chg="del">
          <ac:chgData name="Syphax Ait oubelli" userId="ecf726b1934da71b" providerId="LiveId" clId="{DBF02EF2-5AE0-440D-B6AD-B5ACDEE03AC8}" dt="2021-08-25T14:26:58.755" v="2244" actId="478"/>
          <ac:spMkLst>
            <pc:docMk/>
            <pc:sldMk cId="2180877989" sldId="363"/>
            <ac:spMk id="32" creationId="{6BFF968B-D4FE-4958-A6E1-5BC60450384A}"/>
          </ac:spMkLst>
        </pc:spChg>
        <pc:spChg chg="del">
          <ac:chgData name="Syphax Ait oubelli" userId="ecf726b1934da71b" providerId="LiveId" clId="{DBF02EF2-5AE0-440D-B6AD-B5ACDEE03AC8}" dt="2021-08-25T14:26:58.755" v="2244" actId="478"/>
          <ac:spMkLst>
            <pc:docMk/>
            <pc:sldMk cId="2180877989" sldId="363"/>
            <ac:spMk id="34" creationId="{6F7E3A56-865D-4013-8046-468B6170BEAE}"/>
          </ac:spMkLst>
        </pc:spChg>
        <pc:spChg chg="del">
          <ac:chgData name="Syphax Ait oubelli" userId="ecf726b1934da71b" providerId="LiveId" clId="{DBF02EF2-5AE0-440D-B6AD-B5ACDEE03AC8}" dt="2021-08-25T14:26:58.755" v="2244" actId="478"/>
          <ac:spMkLst>
            <pc:docMk/>
            <pc:sldMk cId="2180877989" sldId="363"/>
            <ac:spMk id="37" creationId="{583D9FAF-0020-4454-9901-F08B59AB2CD8}"/>
          </ac:spMkLst>
        </pc:spChg>
        <pc:spChg chg="del">
          <ac:chgData name="Syphax Ait oubelli" userId="ecf726b1934da71b" providerId="LiveId" clId="{DBF02EF2-5AE0-440D-B6AD-B5ACDEE03AC8}" dt="2021-08-25T14:26:58.755" v="2244" actId="478"/>
          <ac:spMkLst>
            <pc:docMk/>
            <pc:sldMk cId="2180877989" sldId="363"/>
            <ac:spMk id="39" creationId="{3F8314C3-EF89-45E0-9036-31AB62FD3853}"/>
          </ac:spMkLst>
        </pc:spChg>
        <pc:cxnChg chg="del mod">
          <ac:chgData name="Syphax Ait oubelli" userId="ecf726b1934da71b" providerId="LiveId" clId="{DBF02EF2-5AE0-440D-B6AD-B5ACDEE03AC8}" dt="2021-08-25T14:26:58.755" v="2244" actId="478"/>
          <ac:cxnSpMkLst>
            <pc:docMk/>
            <pc:sldMk cId="2180877989" sldId="363"/>
            <ac:cxnSpMk id="40" creationId="{8E1BE425-CFB1-4DB5-9C87-492F5C904764}"/>
          </ac:cxnSpMkLst>
        </pc:cxnChg>
        <pc:cxnChg chg="del mod">
          <ac:chgData name="Syphax Ait oubelli" userId="ecf726b1934da71b" providerId="LiveId" clId="{DBF02EF2-5AE0-440D-B6AD-B5ACDEE03AC8}" dt="2021-08-25T14:26:58.755" v="2244" actId="478"/>
          <ac:cxnSpMkLst>
            <pc:docMk/>
            <pc:sldMk cId="2180877989" sldId="363"/>
            <ac:cxnSpMk id="46" creationId="{77466ED3-50E2-4AC0-8646-5C0E87C12CE8}"/>
          </ac:cxnSpMkLst>
        </pc:cxnChg>
        <pc:cxnChg chg="del mod">
          <ac:chgData name="Syphax Ait oubelli" userId="ecf726b1934da71b" providerId="LiveId" clId="{DBF02EF2-5AE0-440D-B6AD-B5ACDEE03AC8}" dt="2021-08-25T14:26:58.755" v="2244" actId="478"/>
          <ac:cxnSpMkLst>
            <pc:docMk/>
            <pc:sldMk cId="2180877989" sldId="363"/>
            <ac:cxnSpMk id="49" creationId="{C5E7C092-CE86-4E62-8FFD-157E17D53539}"/>
          </ac:cxnSpMkLst>
        </pc:cxnChg>
        <pc:cxnChg chg="del mod">
          <ac:chgData name="Syphax Ait oubelli" userId="ecf726b1934da71b" providerId="LiveId" clId="{DBF02EF2-5AE0-440D-B6AD-B5ACDEE03AC8}" dt="2021-08-25T14:26:58.755" v="2244" actId="478"/>
          <ac:cxnSpMkLst>
            <pc:docMk/>
            <pc:sldMk cId="2180877989" sldId="363"/>
            <ac:cxnSpMk id="52" creationId="{50237F27-9DC6-48E7-A96D-400A7D1E3811}"/>
          </ac:cxnSpMkLst>
        </pc:cxnChg>
        <pc:cxnChg chg="del mod">
          <ac:chgData name="Syphax Ait oubelli" userId="ecf726b1934da71b" providerId="LiveId" clId="{DBF02EF2-5AE0-440D-B6AD-B5ACDEE03AC8}" dt="2021-08-25T14:26:58.755" v="2244" actId="478"/>
          <ac:cxnSpMkLst>
            <pc:docMk/>
            <pc:sldMk cId="2180877989" sldId="363"/>
            <ac:cxnSpMk id="55" creationId="{E915ABB8-71B0-4CD4-9BED-FB604A04EBBE}"/>
          </ac:cxnSpMkLst>
        </pc:cxnChg>
        <pc:cxnChg chg="del mod">
          <ac:chgData name="Syphax Ait oubelli" userId="ecf726b1934da71b" providerId="LiveId" clId="{DBF02EF2-5AE0-440D-B6AD-B5ACDEE03AC8}" dt="2021-08-25T14:26:58.755" v="2244" actId="478"/>
          <ac:cxnSpMkLst>
            <pc:docMk/>
            <pc:sldMk cId="2180877989" sldId="363"/>
            <ac:cxnSpMk id="58" creationId="{1654457F-4884-4DE9-A863-7CFB3D3B5588}"/>
          </ac:cxnSpMkLst>
        </pc:cxnChg>
        <pc:cxnChg chg="del">
          <ac:chgData name="Syphax Ait oubelli" userId="ecf726b1934da71b" providerId="LiveId" clId="{DBF02EF2-5AE0-440D-B6AD-B5ACDEE03AC8}" dt="2021-08-25T14:26:58.755" v="2244" actId="478"/>
          <ac:cxnSpMkLst>
            <pc:docMk/>
            <pc:sldMk cId="2180877989" sldId="363"/>
            <ac:cxnSpMk id="61" creationId="{5ED443CF-289D-465E-9A2B-A4F15C95E0FC}"/>
          </ac:cxnSpMkLst>
        </pc:cxnChg>
        <pc:cxnChg chg="del">
          <ac:chgData name="Syphax Ait oubelli" userId="ecf726b1934da71b" providerId="LiveId" clId="{DBF02EF2-5AE0-440D-B6AD-B5ACDEE03AC8}" dt="2021-08-25T14:26:58.755" v="2244" actId="478"/>
          <ac:cxnSpMkLst>
            <pc:docMk/>
            <pc:sldMk cId="2180877989" sldId="363"/>
            <ac:cxnSpMk id="62" creationId="{B11EE222-772D-43D7-8462-99CD564F1FBE}"/>
          </ac:cxnSpMkLst>
        </pc:cxnChg>
        <pc:cxnChg chg="del">
          <ac:chgData name="Syphax Ait oubelli" userId="ecf726b1934da71b" providerId="LiveId" clId="{DBF02EF2-5AE0-440D-B6AD-B5ACDEE03AC8}" dt="2021-08-25T14:26:58.755" v="2244" actId="478"/>
          <ac:cxnSpMkLst>
            <pc:docMk/>
            <pc:sldMk cId="2180877989" sldId="363"/>
            <ac:cxnSpMk id="63" creationId="{AC7549D2-F225-423B-B4D0-65887094276E}"/>
          </ac:cxnSpMkLst>
        </pc:cxnChg>
        <pc:cxnChg chg="del">
          <ac:chgData name="Syphax Ait oubelli" userId="ecf726b1934da71b" providerId="LiveId" clId="{DBF02EF2-5AE0-440D-B6AD-B5ACDEE03AC8}" dt="2021-08-25T14:26:58.755" v="2244" actId="478"/>
          <ac:cxnSpMkLst>
            <pc:docMk/>
            <pc:sldMk cId="2180877989" sldId="363"/>
            <ac:cxnSpMk id="64" creationId="{7D4B3943-466F-4269-B0F8-E3C46F6EA64C}"/>
          </ac:cxnSpMkLst>
        </pc:cxnChg>
        <pc:cxnChg chg="del">
          <ac:chgData name="Syphax Ait oubelli" userId="ecf726b1934da71b" providerId="LiveId" clId="{DBF02EF2-5AE0-440D-B6AD-B5ACDEE03AC8}" dt="2021-08-25T14:26:58.755" v="2244" actId="478"/>
          <ac:cxnSpMkLst>
            <pc:docMk/>
            <pc:sldMk cId="2180877989" sldId="363"/>
            <ac:cxnSpMk id="65" creationId="{F6540F59-4612-43AA-8258-476AC6F421B2}"/>
          </ac:cxnSpMkLst>
        </pc:cxnChg>
        <pc:cxnChg chg="del">
          <ac:chgData name="Syphax Ait oubelli" userId="ecf726b1934da71b" providerId="LiveId" clId="{DBF02EF2-5AE0-440D-B6AD-B5ACDEE03AC8}" dt="2021-08-25T14:26:58.755" v="2244" actId="478"/>
          <ac:cxnSpMkLst>
            <pc:docMk/>
            <pc:sldMk cId="2180877989" sldId="363"/>
            <ac:cxnSpMk id="66" creationId="{F719078E-9E8F-4A0C-88F1-83B459665D59}"/>
          </ac:cxnSpMkLst>
        </pc:cxnChg>
        <pc:cxnChg chg="del">
          <ac:chgData name="Syphax Ait oubelli" userId="ecf726b1934da71b" providerId="LiveId" clId="{DBF02EF2-5AE0-440D-B6AD-B5ACDEE03AC8}" dt="2021-08-25T14:26:58.755" v="2244" actId="478"/>
          <ac:cxnSpMkLst>
            <pc:docMk/>
            <pc:sldMk cId="2180877989" sldId="363"/>
            <ac:cxnSpMk id="67" creationId="{EEB3D52C-08D0-4740-87DD-E511B67E2508}"/>
          </ac:cxnSpMkLst>
        </pc:cxnChg>
        <pc:cxnChg chg="del">
          <ac:chgData name="Syphax Ait oubelli" userId="ecf726b1934da71b" providerId="LiveId" clId="{DBF02EF2-5AE0-440D-B6AD-B5ACDEE03AC8}" dt="2021-08-25T14:26:58.755" v="2244" actId="478"/>
          <ac:cxnSpMkLst>
            <pc:docMk/>
            <pc:sldMk cId="2180877989" sldId="363"/>
            <ac:cxnSpMk id="68" creationId="{CDD812BE-8616-4C70-8538-412AD196C42C}"/>
          </ac:cxnSpMkLst>
        </pc:cxnChg>
        <pc:cxnChg chg="del">
          <ac:chgData name="Syphax Ait oubelli" userId="ecf726b1934da71b" providerId="LiveId" clId="{DBF02EF2-5AE0-440D-B6AD-B5ACDEE03AC8}" dt="2021-08-25T14:26:58.755" v="2244" actId="478"/>
          <ac:cxnSpMkLst>
            <pc:docMk/>
            <pc:sldMk cId="2180877989" sldId="363"/>
            <ac:cxnSpMk id="69" creationId="{79F698B9-267E-4392-80CA-040D4D1CE3AB}"/>
          </ac:cxnSpMkLst>
        </pc:cxnChg>
        <pc:cxnChg chg="del">
          <ac:chgData name="Syphax Ait oubelli" userId="ecf726b1934da71b" providerId="LiveId" clId="{DBF02EF2-5AE0-440D-B6AD-B5ACDEE03AC8}" dt="2021-08-25T14:26:58.755" v="2244" actId="478"/>
          <ac:cxnSpMkLst>
            <pc:docMk/>
            <pc:sldMk cId="2180877989" sldId="363"/>
            <ac:cxnSpMk id="70" creationId="{8AE26588-3E34-4B96-835A-C68F9C18F6F9}"/>
          </ac:cxnSpMkLst>
        </pc:cxnChg>
        <pc:cxnChg chg="del">
          <ac:chgData name="Syphax Ait oubelli" userId="ecf726b1934da71b" providerId="LiveId" clId="{DBF02EF2-5AE0-440D-B6AD-B5ACDEE03AC8}" dt="2021-08-25T14:26:58.755" v="2244" actId="478"/>
          <ac:cxnSpMkLst>
            <pc:docMk/>
            <pc:sldMk cId="2180877989" sldId="363"/>
            <ac:cxnSpMk id="71" creationId="{EC9A1ECA-E784-41A3-84AC-AE001644FEB6}"/>
          </ac:cxnSpMkLst>
        </pc:cxnChg>
        <pc:cxnChg chg="del">
          <ac:chgData name="Syphax Ait oubelli" userId="ecf726b1934da71b" providerId="LiveId" clId="{DBF02EF2-5AE0-440D-B6AD-B5ACDEE03AC8}" dt="2021-08-25T14:26:58.755" v="2244" actId="478"/>
          <ac:cxnSpMkLst>
            <pc:docMk/>
            <pc:sldMk cId="2180877989" sldId="363"/>
            <ac:cxnSpMk id="72" creationId="{E4DC49D5-DF58-4BEB-8B84-EE034D31D32C}"/>
          </ac:cxnSpMkLst>
        </pc:cxnChg>
        <pc:cxnChg chg="del">
          <ac:chgData name="Syphax Ait oubelli" userId="ecf726b1934da71b" providerId="LiveId" clId="{DBF02EF2-5AE0-440D-B6AD-B5ACDEE03AC8}" dt="2021-08-25T14:26:58.755" v="2244" actId="478"/>
          <ac:cxnSpMkLst>
            <pc:docMk/>
            <pc:sldMk cId="2180877989" sldId="363"/>
            <ac:cxnSpMk id="73" creationId="{DCE4A205-07AA-42EE-B9E2-9506875A3C18}"/>
          </ac:cxnSpMkLst>
        </pc:cxnChg>
        <pc:cxnChg chg="del">
          <ac:chgData name="Syphax Ait oubelli" userId="ecf726b1934da71b" providerId="LiveId" clId="{DBF02EF2-5AE0-440D-B6AD-B5ACDEE03AC8}" dt="2021-08-25T14:26:58.755" v="2244" actId="478"/>
          <ac:cxnSpMkLst>
            <pc:docMk/>
            <pc:sldMk cId="2180877989" sldId="363"/>
            <ac:cxnSpMk id="74" creationId="{EDA297D5-D58C-47BC-A5F1-C216E7E2E73A}"/>
          </ac:cxnSpMkLst>
        </pc:cxnChg>
        <pc:cxnChg chg="del">
          <ac:chgData name="Syphax Ait oubelli" userId="ecf726b1934da71b" providerId="LiveId" clId="{DBF02EF2-5AE0-440D-B6AD-B5ACDEE03AC8}" dt="2021-08-25T14:26:58.755" v="2244" actId="478"/>
          <ac:cxnSpMkLst>
            <pc:docMk/>
            <pc:sldMk cId="2180877989" sldId="363"/>
            <ac:cxnSpMk id="76" creationId="{3F1FEA92-0EC4-4149-9326-55ADBC7BD74A}"/>
          </ac:cxnSpMkLst>
        </pc:cxnChg>
        <pc:cxnChg chg="del">
          <ac:chgData name="Syphax Ait oubelli" userId="ecf726b1934da71b" providerId="LiveId" clId="{DBF02EF2-5AE0-440D-B6AD-B5ACDEE03AC8}" dt="2021-08-25T14:26:58.755" v="2244" actId="478"/>
          <ac:cxnSpMkLst>
            <pc:docMk/>
            <pc:sldMk cId="2180877989" sldId="363"/>
            <ac:cxnSpMk id="78" creationId="{324BBE19-535F-4379-9301-AF19E2FCD2FA}"/>
          </ac:cxnSpMkLst>
        </pc:cxnChg>
        <pc:cxnChg chg="del">
          <ac:chgData name="Syphax Ait oubelli" userId="ecf726b1934da71b" providerId="LiveId" clId="{DBF02EF2-5AE0-440D-B6AD-B5ACDEE03AC8}" dt="2021-08-25T14:26:58.755" v="2244" actId="478"/>
          <ac:cxnSpMkLst>
            <pc:docMk/>
            <pc:sldMk cId="2180877989" sldId="363"/>
            <ac:cxnSpMk id="80" creationId="{3B95B65D-61D3-44D1-8632-F3FBCCFD96BA}"/>
          </ac:cxnSpMkLst>
        </pc:cxnChg>
        <pc:cxnChg chg="del mod">
          <ac:chgData name="Syphax Ait oubelli" userId="ecf726b1934da71b" providerId="LiveId" clId="{DBF02EF2-5AE0-440D-B6AD-B5ACDEE03AC8}" dt="2021-08-25T14:26:58.755" v="2244" actId="478"/>
          <ac:cxnSpMkLst>
            <pc:docMk/>
            <pc:sldMk cId="2180877989" sldId="363"/>
            <ac:cxnSpMk id="81" creationId="{34C1D08A-5F90-48AE-9C83-E271EDF67077}"/>
          </ac:cxnSpMkLst>
        </pc:cxnChg>
        <pc:cxnChg chg="del">
          <ac:chgData name="Syphax Ait oubelli" userId="ecf726b1934da71b" providerId="LiveId" clId="{DBF02EF2-5AE0-440D-B6AD-B5ACDEE03AC8}" dt="2021-08-25T14:26:58.755" v="2244" actId="478"/>
          <ac:cxnSpMkLst>
            <pc:docMk/>
            <pc:sldMk cId="2180877989" sldId="363"/>
            <ac:cxnSpMk id="82" creationId="{6500FEC8-5B81-4A68-8FB8-4B5677201D23}"/>
          </ac:cxnSpMkLst>
        </pc:cxnChg>
        <pc:cxnChg chg="del">
          <ac:chgData name="Syphax Ait oubelli" userId="ecf726b1934da71b" providerId="LiveId" clId="{DBF02EF2-5AE0-440D-B6AD-B5ACDEE03AC8}" dt="2021-08-25T14:26:58.755" v="2244" actId="478"/>
          <ac:cxnSpMkLst>
            <pc:docMk/>
            <pc:sldMk cId="2180877989" sldId="363"/>
            <ac:cxnSpMk id="84" creationId="{CF0313A0-283B-4892-9F12-B05D5BB04FC1}"/>
          </ac:cxnSpMkLst>
        </pc:cxnChg>
        <pc:cxnChg chg="del">
          <ac:chgData name="Syphax Ait oubelli" userId="ecf726b1934da71b" providerId="LiveId" clId="{DBF02EF2-5AE0-440D-B6AD-B5ACDEE03AC8}" dt="2021-08-25T14:26:58.755" v="2244" actId="478"/>
          <ac:cxnSpMkLst>
            <pc:docMk/>
            <pc:sldMk cId="2180877989" sldId="363"/>
            <ac:cxnSpMk id="85" creationId="{55CF22F9-B839-4376-92EC-BACBDFFA2E21}"/>
          </ac:cxnSpMkLst>
        </pc:cxnChg>
        <pc:cxnChg chg="del">
          <ac:chgData name="Syphax Ait oubelli" userId="ecf726b1934da71b" providerId="LiveId" clId="{DBF02EF2-5AE0-440D-B6AD-B5ACDEE03AC8}" dt="2021-08-25T14:26:58.755" v="2244" actId="478"/>
          <ac:cxnSpMkLst>
            <pc:docMk/>
            <pc:sldMk cId="2180877989" sldId="363"/>
            <ac:cxnSpMk id="86" creationId="{6615F312-6622-4837-9FC5-59ED46BBE67E}"/>
          </ac:cxnSpMkLst>
        </pc:cxnChg>
        <pc:cxnChg chg="del">
          <ac:chgData name="Syphax Ait oubelli" userId="ecf726b1934da71b" providerId="LiveId" clId="{DBF02EF2-5AE0-440D-B6AD-B5ACDEE03AC8}" dt="2021-08-25T14:26:58.755" v="2244" actId="478"/>
          <ac:cxnSpMkLst>
            <pc:docMk/>
            <pc:sldMk cId="2180877989" sldId="363"/>
            <ac:cxnSpMk id="87" creationId="{B5316A1E-419F-4FC9-91A6-7025FFE58AAE}"/>
          </ac:cxnSpMkLst>
        </pc:cxnChg>
        <pc:cxnChg chg="del">
          <ac:chgData name="Syphax Ait oubelli" userId="ecf726b1934da71b" providerId="LiveId" clId="{DBF02EF2-5AE0-440D-B6AD-B5ACDEE03AC8}" dt="2021-08-25T14:26:58.755" v="2244" actId="478"/>
          <ac:cxnSpMkLst>
            <pc:docMk/>
            <pc:sldMk cId="2180877989" sldId="363"/>
            <ac:cxnSpMk id="88" creationId="{A62F9CC7-34EC-43E6-883C-2B84FA0F371B}"/>
          </ac:cxnSpMkLst>
        </pc:cxnChg>
        <pc:cxnChg chg="del">
          <ac:chgData name="Syphax Ait oubelli" userId="ecf726b1934da71b" providerId="LiveId" clId="{DBF02EF2-5AE0-440D-B6AD-B5ACDEE03AC8}" dt="2021-08-25T14:26:58.755" v="2244" actId="478"/>
          <ac:cxnSpMkLst>
            <pc:docMk/>
            <pc:sldMk cId="2180877989" sldId="363"/>
            <ac:cxnSpMk id="89" creationId="{B90BC1F8-F51D-48A0-AA2C-0F04F109792A}"/>
          </ac:cxnSpMkLst>
        </pc:cxnChg>
      </pc:sldChg>
      <pc:sldChg chg="add del">
        <pc:chgData name="Syphax Ait oubelli" userId="ecf726b1934da71b" providerId="LiveId" clId="{DBF02EF2-5AE0-440D-B6AD-B5ACDEE03AC8}" dt="2021-08-25T14:30:32.318" v="2261" actId="47"/>
        <pc:sldMkLst>
          <pc:docMk/>
          <pc:sldMk cId="3944027936" sldId="364"/>
        </pc:sldMkLst>
      </pc:sldChg>
      <pc:sldChg chg="addSp delSp modSp add mod">
        <pc:chgData name="Syphax Ait oubelli" userId="ecf726b1934da71b" providerId="LiveId" clId="{DBF02EF2-5AE0-440D-B6AD-B5ACDEE03AC8}" dt="2021-08-25T14:33:08.736" v="2323" actId="404"/>
        <pc:sldMkLst>
          <pc:docMk/>
          <pc:sldMk cId="1379128087" sldId="365"/>
        </pc:sldMkLst>
        <pc:spChg chg="add mod">
          <ac:chgData name="Syphax Ait oubelli" userId="ecf726b1934da71b" providerId="LiveId" clId="{DBF02EF2-5AE0-440D-B6AD-B5ACDEE03AC8}" dt="2021-08-25T14:32:11.801" v="2293" actId="1076"/>
          <ac:spMkLst>
            <pc:docMk/>
            <pc:sldMk cId="1379128087" sldId="365"/>
            <ac:spMk id="5" creationId="{AB1F0B96-6475-46F8-986D-13C8925D8472}"/>
          </ac:spMkLst>
        </pc:spChg>
        <pc:spChg chg="add mod">
          <ac:chgData name="Syphax Ait oubelli" userId="ecf726b1934da71b" providerId="LiveId" clId="{DBF02EF2-5AE0-440D-B6AD-B5ACDEE03AC8}" dt="2021-08-25T14:32:37.080" v="2305" actId="1076"/>
          <ac:spMkLst>
            <pc:docMk/>
            <pc:sldMk cId="1379128087" sldId="365"/>
            <ac:spMk id="6" creationId="{E6C76B2A-3C5C-4E39-857A-6DF984393E2E}"/>
          </ac:spMkLst>
        </pc:spChg>
        <pc:spChg chg="mod topLvl">
          <ac:chgData name="Syphax Ait oubelli" userId="ecf726b1934da71b" providerId="LiveId" clId="{DBF02EF2-5AE0-440D-B6AD-B5ACDEE03AC8}" dt="2021-08-25T14:31:36.437" v="2283" actId="404"/>
          <ac:spMkLst>
            <pc:docMk/>
            <pc:sldMk cId="1379128087" sldId="365"/>
            <ac:spMk id="7" creationId="{D59E1FB0-9903-4F5E-B7EC-B11DAB940366}"/>
          </ac:spMkLst>
        </pc:spChg>
        <pc:spChg chg="mod topLvl">
          <ac:chgData name="Syphax Ait oubelli" userId="ecf726b1934da71b" providerId="LiveId" clId="{DBF02EF2-5AE0-440D-B6AD-B5ACDEE03AC8}" dt="2021-08-25T14:31:36.437" v="2283" actId="404"/>
          <ac:spMkLst>
            <pc:docMk/>
            <pc:sldMk cId="1379128087" sldId="365"/>
            <ac:spMk id="10" creationId="{64A1804D-5EE1-45AB-8787-6B8AB96A3DF6}"/>
          </ac:spMkLst>
        </pc:spChg>
        <pc:spChg chg="mod topLvl">
          <ac:chgData name="Syphax Ait oubelli" userId="ecf726b1934da71b" providerId="LiveId" clId="{DBF02EF2-5AE0-440D-B6AD-B5ACDEE03AC8}" dt="2021-08-25T14:31:36.437" v="2283" actId="404"/>
          <ac:spMkLst>
            <pc:docMk/>
            <pc:sldMk cId="1379128087" sldId="365"/>
            <ac:spMk id="13" creationId="{4D360CD4-01F2-4912-A370-7F474CDD0DAB}"/>
          </ac:spMkLst>
        </pc:spChg>
        <pc:spChg chg="mod topLvl">
          <ac:chgData name="Syphax Ait oubelli" userId="ecf726b1934da71b" providerId="LiveId" clId="{DBF02EF2-5AE0-440D-B6AD-B5ACDEE03AC8}" dt="2021-08-25T14:31:36.437" v="2283" actId="404"/>
          <ac:spMkLst>
            <pc:docMk/>
            <pc:sldMk cId="1379128087" sldId="365"/>
            <ac:spMk id="16" creationId="{73A2B211-1E76-43B8-A842-644031212CA9}"/>
          </ac:spMkLst>
        </pc:spChg>
        <pc:spChg chg="mod topLvl">
          <ac:chgData name="Syphax Ait oubelli" userId="ecf726b1934da71b" providerId="LiveId" clId="{DBF02EF2-5AE0-440D-B6AD-B5ACDEE03AC8}" dt="2021-08-25T14:31:36.437" v="2283" actId="404"/>
          <ac:spMkLst>
            <pc:docMk/>
            <pc:sldMk cId="1379128087" sldId="365"/>
            <ac:spMk id="19" creationId="{F71A63FB-07F1-4F19-B1A3-EBF27B03FDC2}"/>
          </ac:spMkLst>
        </pc:spChg>
        <pc:spChg chg="mod topLvl">
          <ac:chgData name="Syphax Ait oubelli" userId="ecf726b1934da71b" providerId="LiveId" clId="{DBF02EF2-5AE0-440D-B6AD-B5ACDEE03AC8}" dt="2021-08-25T14:31:36.437" v="2283" actId="404"/>
          <ac:spMkLst>
            <pc:docMk/>
            <pc:sldMk cId="1379128087" sldId="365"/>
            <ac:spMk id="22" creationId="{0C3FE7D5-4E79-46C7-8C4C-6552ACA027E3}"/>
          </ac:spMkLst>
        </pc:spChg>
        <pc:spChg chg="mod topLvl">
          <ac:chgData name="Syphax Ait oubelli" userId="ecf726b1934da71b" providerId="LiveId" clId="{DBF02EF2-5AE0-440D-B6AD-B5ACDEE03AC8}" dt="2021-08-25T14:31:36.437" v="2283" actId="404"/>
          <ac:spMkLst>
            <pc:docMk/>
            <pc:sldMk cId="1379128087" sldId="365"/>
            <ac:spMk id="25" creationId="{06AF10B1-CB4F-4986-B34E-193E0BD469D9}"/>
          </ac:spMkLst>
        </pc:spChg>
        <pc:spChg chg="del">
          <ac:chgData name="Syphax Ait oubelli" userId="ecf726b1934da71b" providerId="LiveId" clId="{DBF02EF2-5AE0-440D-B6AD-B5ACDEE03AC8}" dt="2021-08-25T14:30:36.767" v="2262" actId="478"/>
          <ac:spMkLst>
            <pc:docMk/>
            <pc:sldMk cId="1379128087" sldId="365"/>
            <ac:spMk id="27" creationId="{40EEE43D-A8B6-4A49-8A00-AA7162181504}"/>
          </ac:spMkLst>
        </pc:spChg>
        <pc:spChg chg="mod topLvl">
          <ac:chgData name="Syphax Ait oubelli" userId="ecf726b1934da71b" providerId="LiveId" clId="{DBF02EF2-5AE0-440D-B6AD-B5ACDEE03AC8}" dt="2021-08-25T14:31:36.437" v="2283" actId="404"/>
          <ac:spMkLst>
            <pc:docMk/>
            <pc:sldMk cId="1379128087" sldId="365"/>
            <ac:spMk id="28" creationId="{15F0DA52-9D8D-4642-9762-65BDA6AFE2FA}"/>
          </ac:spMkLst>
        </pc:spChg>
        <pc:spChg chg="del">
          <ac:chgData name="Syphax Ait oubelli" userId="ecf726b1934da71b" providerId="LiveId" clId="{DBF02EF2-5AE0-440D-B6AD-B5ACDEE03AC8}" dt="2021-08-25T14:30:36.767" v="2262" actId="478"/>
          <ac:spMkLst>
            <pc:docMk/>
            <pc:sldMk cId="1379128087" sldId="365"/>
            <ac:spMk id="30" creationId="{D711F95A-7470-47D2-8BFD-2ABBCF88A01E}"/>
          </ac:spMkLst>
        </pc:spChg>
        <pc:spChg chg="mod topLvl">
          <ac:chgData name="Syphax Ait oubelli" userId="ecf726b1934da71b" providerId="LiveId" clId="{DBF02EF2-5AE0-440D-B6AD-B5ACDEE03AC8}" dt="2021-08-25T14:31:36.437" v="2283" actId="404"/>
          <ac:spMkLst>
            <pc:docMk/>
            <pc:sldMk cId="1379128087" sldId="365"/>
            <ac:spMk id="31" creationId="{14AFC152-7112-443A-8C7A-2E80FB0E8E5A}"/>
          </ac:spMkLst>
        </pc:spChg>
        <pc:spChg chg="mod topLvl">
          <ac:chgData name="Syphax Ait oubelli" userId="ecf726b1934da71b" providerId="LiveId" clId="{DBF02EF2-5AE0-440D-B6AD-B5ACDEE03AC8}" dt="2021-08-25T14:31:36.437" v="2283" actId="404"/>
          <ac:spMkLst>
            <pc:docMk/>
            <pc:sldMk cId="1379128087" sldId="365"/>
            <ac:spMk id="34" creationId="{F09FA5DB-C5D5-4113-BDD9-00327492FEB0}"/>
          </ac:spMkLst>
        </pc:spChg>
        <pc:spChg chg="add mod topLvl">
          <ac:chgData name="Syphax Ait oubelli" userId="ecf726b1934da71b" providerId="LiveId" clId="{DBF02EF2-5AE0-440D-B6AD-B5ACDEE03AC8}" dt="2021-08-25T14:33:08.736" v="2323" actId="404"/>
          <ac:spMkLst>
            <pc:docMk/>
            <pc:sldMk cId="1379128087" sldId="365"/>
            <ac:spMk id="35" creationId="{7D5053E6-FB82-4C31-8110-8788F38011F1}"/>
          </ac:spMkLst>
        </pc:spChg>
        <pc:spChg chg="del">
          <ac:chgData name="Syphax Ait oubelli" userId="ecf726b1934da71b" providerId="LiveId" clId="{DBF02EF2-5AE0-440D-B6AD-B5ACDEE03AC8}" dt="2021-08-25T14:30:36.767" v="2262" actId="478"/>
          <ac:spMkLst>
            <pc:docMk/>
            <pc:sldMk cId="1379128087" sldId="365"/>
            <ac:spMk id="36" creationId="{3CC6F217-7166-4F93-91EF-2EB1F6A4B47A}"/>
          </ac:spMkLst>
        </pc:spChg>
        <pc:spChg chg="mod topLvl">
          <ac:chgData name="Syphax Ait oubelli" userId="ecf726b1934da71b" providerId="LiveId" clId="{DBF02EF2-5AE0-440D-B6AD-B5ACDEE03AC8}" dt="2021-08-25T14:31:36.437" v="2283" actId="404"/>
          <ac:spMkLst>
            <pc:docMk/>
            <pc:sldMk cId="1379128087" sldId="365"/>
            <ac:spMk id="37" creationId="{C81227BE-41EF-4393-AC13-08A97F741AD1}"/>
          </ac:spMkLst>
        </pc:spChg>
        <pc:spChg chg="add mod topLvl">
          <ac:chgData name="Syphax Ait oubelli" userId="ecf726b1934da71b" providerId="LiveId" clId="{DBF02EF2-5AE0-440D-B6AD-B5ACDEE03AC8}" dt="2021-08-25T14:33:08.736" v="2323" actId="404"/>
          <ac:spMkLst>
            <pc:docMk/>
            <pc:sldMk cId="1379128087" sldId="365"/>
            <ac:spMk id="38" creationId="{93EDC0BF-514A-40F2-9443-ED829CB1B89F}"/>
          </ac:spMkLst>
        </pc:spChg>
        <pc:spChg chg="add mod topLvl">
          <ac:chgData name="Syphax Ait oubelli" userId="ecf726b1934da71b" providerId="LiveId" clId="{DBF02EF2-5AE0-440D-B6AD-B5ACDEE03AC8}" dt="2021-08-25T14:33:08.736" v="2323" actId="404"/>
          <ac:spMkLst>
            <pc:docMk/>
            <pc:sldMk cId="1379128087" sldId="365"/>
            <ac:spMk id="39" creationId="{452B36F3-AC59-4893-9F11-9915693B5B7B}"/>
          </ac:spMkLst>
        </pc:spChg>
        <pc:spChg chg="mod topLvl">
          <ac:chgData name="Syphax Ait oubelli" userId="ecf726b1934da71b" providerId="LiveId" clId="{DBF02EF2-5AE0-440D-B6AD-B5ACDEE03AC8}" dt="2021-08-25T14:31:36.437" v="2283" actId="404"/>
          <ac:spMkLst>
            <pc:docMk/>
            <pc:sldMk cId="1379128087" sldId="365"/>
            <ac:spMk id="40" creationId="{EF95D963-9C20-4B6A-8864-EBC33FF866EE}"/>
          </ac:spMkLst>
        </pc:spChg>
        <pc:spChg chg="add mod topLvl">
          <ac:chgData name="Syphax Ait oubelli" userId="ecf726b1934da71b" providerId="LiveId" clId="{DBF02EF2-5AE0-440D-B6AD-B5ACDEE03AC8}" dt="2021-08-25T14:33:08.736" v="2323" actId="404"/>
          <ac:spMkLst>
            <pc:docMk/>
            <pc:sldMk cId="1379128087" sldId="365"/>
            <ac:spMk id="41" creationId="{9EF20CBA-660D-412E-ABC2-6EE8C8919D16}"/>
          </ac:spMkLst>
        </pc:spChg>
        <pc:spChg chg="add mod topLvl">
          <ac:chgData name="Syphax Ait oubelli" userId="ecf726b1934da71b" providerId="LiveId" clId="{DBF02EF2-5AE0-440D-B6AD-B5ACDEE03AC8}" dt="2021-08-25T14:33:08.736" v="2323" actId="404"/>
          <ac:spMkLst>
            <pc:docMk/>
            <pc:sldMk cId="1379128087" sldId="365"/>
            <ac:spMk id="42" creationId="{D6C7DA40-9611-4AF5-B827-3662FABF85C9}"/>
          </ac:spMkLst>
        </pc:spChg>
        <pc:spChg chg="mod topLvl">
          <ac:chgData name="Syphax Ait oubelli" userId="ecf726b1934da71b" providerId="LiveId" clId="{DBF02EF2-5AE0-440D-B6AD-B5ACDEE03AC8}" dt="2021-08-25T14:31:36.437" v="2283" actId="404"/>
          <ac:spMkLst>
            <pc:docMk/>
            <pc:sldMk cId="1379128087" sldId="365"/>
            <ac:spMk id="43" creationId="{A1622D04-8937-4436-8A83-B2DDB09AE7F2}"/>
          </ac:spMkLst>
        </pc:spChg>
        <pc:spChg chg="add mod topLvl">
          <ac:chgData name="Syphax Ait oubelli" userId="ecf726b1934da71b" providerId="LiveId" clId="{DBF02EF2-5AE0-440D-B6AD-B5ACDEE03AC8}" dt="2021-08-25T14:33:08.736" v="2323" actId="404"/>
          <ac:spMkLst>
            <pc:docMk/>
            <pc:sldMk cId="1379128087" sldId="365"/>
            <ac:spMk id="44" creationId="{57318D8F-4112-4A72-A7B8-561AF4EBC3C4}"/>
          </ac:spMkLst>
        </pc:spChg>
        <pc:spChg chg="add mod topLvl">
          <ac:chgData name="Syphax Ait oubelli" userId="ecf726b1934da71b" providerId="LiveId" clId="{DBF02EF2-5AE0-440D-B6AD-B5ACDEE03AC8}" dt="2021-08-25T14:33:08.736" v="2323" actId="404"/>
          <ac:spMkLst>
            <pc:docMk/>
            <pc:sldMk cId="1379128087" sldId="365"/>
            <ac:spMk id="45" creationId="{EC72B122-C8BB-4735-9AFE-C8B93AB91F72}"/>
          </ac:spMkLst>
        </pc:spChg>
        <pc:spChg chg="mod topLvl">
          <ac:chgData name="Syphax Ait oubelli" userId="ecf726b1934da71b" providerId="LiveId" clId="{DBF02EF2-5AE0-440D-B6AD-B5ACDEE03AC8}" dt="2021-08-25T14:31:36.437" v="2283" actId="404"/>
          <ac:spMkLst>
            <pc:docMk/>
            <pc:sldMk cId="1379128087" sldId="365"/>
            <ac:spMk id="46" creationId="{1785F098-5F9B-4E15-825A-EB70E4A37FD6}"/>
          </ac:spMkLst>
        </pc:spChg>
        <pc:spChg chg="add mod topLvl">
          <ac:chgData name="Syphax Ait oubelli" userId="ecf726b1934da71b" providerId="LiveId" clId="{DBF02EF2-5AE0-440D-B6AD-B5ACDEE03AC8}" dt="2021-08-25T14:33:08.736" v="2323" actId="404"/>
          <ac:spMkLst>
            <pc:docMk/>
            <pc:sldMk cId="1379128087" sldId="365"/>
            <ac:spMk id="47" creationId="{61525A98-7694-4721-AFD5-E5932828240A}"/>
          </ac:spMkLst>
        </pc:spChg>
        <pc:spChg chg="add mod">
          <ac:chgData name="Syphax Ait oubelli" userId="ecf726b1934da71b" providerId="LiveId" clId="{DBF02EF2-5AE0-440D-B6AD-B5ACDEE03AC8}" dt="2021-08-25T14:32:20.174" v="2297" actId="14100"/>
          <ac:spMkLst>
            <pc:docMk/>
            <pc:sldMk cId="1379128087" sldId="365"/>
            <ac:spMk id="48" creationId="{19317471-94D1-4C15-BCE6-6344A48B99E0}"/>
          </ac:spMkLst>
        </pc:spChg>
        <pc:spChg chg="mod topLvl">
          <ac:chgData name="Syphax Ait oubelli" userId="ecf726b1934da71b" providerId="LiveId" clId="{DBF02EF2-5AE0-440D-B6AD-B5ACDEE03AC8}" dt="2021-08-25T14:31:36.437" v="2283" actId="404"/>
          <ac:spMkLst>
            <pc:docMk/>
            <pc:sldMk cId="1379128087" sldId="365"/>
            <ac:spMk id="49" creationId="{8354BD48-71B1-47A2-964C-9406051523F7}"/>
          </ac:spMkLst>
        </pc:spChg>
        <pc:spChg chg="add mod">
          <ac:chgData name="Syphax Ait oubelli" userId="ecf726b1934da71b" providerId="LiveId" clId="{DBF02EF2-5AE0-440D-B6AD-B5ACDEE03AC8}" dt="2021-08-25T14:32:29.800" v="2301" actId="14100"/>
          <ac:spMkLst>
            <pc:docMk/>
            <pc:sldMk cId="1379128087" sldId="365"/>
            <ac:spMk id="50" creationId="{CB3562DC-6891-4061-B014-330C9663C953}"/>
          </ac:spMkLst>
        </pc:spChg>
        <pc:spChg chg="add mod">
          <ac:chgData name="Syphax Ait oubelli" userId="ecf726b1934da71b" providerId="LiveId" clId="{DBF02EF2-5AE0-440D-B6AD-B5ACDEE03AC8}" dt="2021-08-25T14:32:43.375" v="2308" actId="1076"/>
          <ac:spMkLst>
            <pc:docMk/>
            <pc:sldMk cId="1379128087" sldId="365"/>
            <ac:spMk id="51" creationId="{98497746-0C17-4F7C-B613-D28E870B77FC}"/>
          </ac:spMkLst>
        </pc:spChg>
        <pc:spChg chg="mod topLvl">
          <ac:chgData name="Syphax Ait oubelli" userId="ecf726b1934da71b" providerId="LiveId" clId="{DBF02EF2-5AE0-440D-B6AD-B5ACDEE03AC8}" dt="2021-08-25T14:31:36.437" v="2283" actId="404"/>
          <ac:spMkLst>
            <pc:docMk/>
            <pc:sldMk cId="1379128087" sldId="365"/>
            <ac:spMk id="52" creationId="{9737E3C9-2649-4B93-B311-C140B3A0E59E}"/>
          </ac:spMkLst>
        </pc:spChg>
        <pc:spChg chg="add mod">
          <ac:chgData name="Syphax Ait oubelli" userId="ecf726b1934da71b" providerId="LiveId" clId="{DBF02EF2-5AE0-440D-B6AD-B5ACDEE03AC8}" dt="2021-08-25T14:32:50.321" v="2314" actId="1076"/>
          <ac:spMkLst>
            <pc:docMk/>
            <pc:sldMk cId="1379128087" sldId="365"/>
            <ac:spMk id="53" creationId="{251C9AA9-154C-489C-A50A-239104C5EB1C}"/>
          </ac:spMkLst>
        </pc:spChg>
        <pc:spChg chg="mod topLvl">
          <ac:chgData name="Syphax Ait oubelli" userId="ecf726b1934da71b" providerId="LiveId" clId="{DBF02EF2-5AE0-440D-B6AD-B5ACDEE03AC8}" dt="2021-08-25T14:31:36.437" v="2283" actId="404"/>
          <ac:spMkLst>
            <pc:docMk/>
            <pc:sldMk cId="1379128087" sldId="365"/>
            <ac:spMk id="55" creationId="{643D47E5-5F64-41FE-A755-10F5635F91AC}"/>
          </ac:spMkLst>
        </pc:spChg>
        <pc:spChg chg="mod topLvl">
          <ac:chgData name="Syphax Ait oubelli" userId="ecf726b1934da71b" providerId="LiveId" clId="{DBF02EF2-5AE0-440D-B6AD-B5ACDEE03AC8}" dt="2021-08-25T14:31:36.437" v="2283" actId="404"/>
          <ac:spMkLst>
            <pc:docMk/>
            <pc:sldMk cId="1379128087" sldId="365"/>
            <ac:spMk id="58" creationId="{8EC3A824-16BD-43D7-A9F7-7315256CBBBD}"/>
          </ac:spMkLst>
        </pc:spChg>
        <pc:spChg chg="mod topLvl">
          <ac:chgData name="Syphax Ait oubelli" userId="ecf726b1934da71b" providerId="LiveId" clId="{DBF02EF2-5AE0-440D-B6AD-B5ACDEE03AC8}" dt="2021-08-25T14:31:36.437" v="2283" actId="404"/>
          <ac:spMkLst>
            <pc:docMk/>
            <pc:sldMk cId="1379128087" sldId="365"/>
            <ac:spMk id="61" creationId="{6F32346E-52DB-4C93-A3B2-14DA9B8443DA}"/>
          </ac:spMkLst>
        </pc:spChg>
        <pc:spChg chg="mod topLvl">
          <ac:chgData name="Syphax Ait oubelli" userId="ecf726b1934da71b" providerId="LiveId" clId="{DBF02EF2-5AE0-440D-B6AD-B5ACDEE03AC8}" dt="2021-08-25T14:31:36.437" v="2283" actId="404"/>
          <ac:spMkLst>
            <pc:docMk/>
            <pc:sldMk cId="1379128087" sldId="365"/>
            <ac:spMk id="64" creationId="{5D49293E-1C21-480B-A99D-89FC82FB266E}"/>
          </ac:spMkLst>
        </pc:spChg>
        <pc:grpChg chg="add del mod">
          <ac:chgData name="Syphax Ait oubelli" userId="ecf726b1934da71b" providerId="LiveId" clId="{DBF02EF2-5AE0-440D-B6AD-B5ACDEE03AC8}" dt="2021-08-25T14:30:51.384" v="2271" actId="165"/>
          <ac:grpSpMkLst>
            <pc:docMk/>
            <pc:sldMk cId="1379128087" sldId="365"/>
            <ac:grpSpMk id="2" creationId="{A4B7DC00-279D-4E8D-A4FA-50DFB18C2C8C}"/>
          </ac:grpSpMkLst>
        </pc:grpChg>
        <pc:grpChg chg="add mod">
          <ac:chgData name="Syphax Ait oubelli" userId="ecf726b1934da71b" providerId="LiveId" clId="{DBF02EF2-5AE0-440D-B6AD-B5ACDEE03AC8}" dt="2021-08-25T14:31:35.207" v="2281" actId="14100"/>
          <ac:grpSpMkLst>
            <pc:docMk/>
            <pc:sldMk cId="1379128087" sldId="365"/>
            <ac:grpSpMk id="3" creationId="{950F63B0-6244-43F5-ADCC-90B8BE956862}"/>
          </ac:grpSpMkLst>
        </pc:grpChg>
        <pc:grpChg chg="add del mod">
          <ac:chgData name="Syphax Ait oubelli" userId="ecf726b1934da71b" providerId="LiveId" clId="{DBF02EF2-5AE0-440D-B6AD-B5ACDEE03AC8}" dt="2021-08-25T14:31:47.904" v="2286" actId="165"/>
          <ac:grpSpMkLst>
            <pc:docMk/>
            <pc:sldMk cId="1379128087" sldId="365"/>
            <ac:grpSpMk id="4" creationId="{4288FA3F-6EF1-46D5-B633-1F7542484EAA}"/>
          </ac:grpSpMkLst>
        </pc:grpChg>
        <pc:picChg chg="del">
          <ac:chgData name="Syphax Ait oubelli" userId="ecf726b1934da71b" providerId="LiveId" clId="{DBF02EF2-5AE0-440D-B6AD-B5ACDEE03AC8}" dt="2021-08-25T14:30:36.767" v="2262" actId="478"/>
          <ac:picMkLst>
            <pc:docMk/>
            <pc:sldMk cId="1379128087" sldId="365"/>
            <ac:picMk id="26" creationId="{5510BF28-060B-48E7-B631-DF16AB9AC6CC}"/>
          </ac:picMkLst>
        </pc:picChg>
        <pc:picChg chg="del">
          <ac:chgData name="Syphax Ait oubelli" userId="ecf726b1934da71b" providerId="LiveId" clId="{DBF02EF2-5AE0-440D-B6AD-B5ACDEE03AC8}" dt="2021-08-25T14:30:36.767" v="2262" actId="478"/>
          <ac:picMkLst>
            <pc:docMk/>
            <pc:sldMk cId="1379128087" sldId="365"/>
            <ac:picMk id="29" creationId="{4BD16540-65B6-4662-B718-4083913FD17E}"/>
          </ac:picMkLst>
        </pc:picChg>
      </pc:sldChg>
      <pc:sldChg chg="addSp delSp modSp add mod">
        <pc:chgData name="Syphax Ait oubelli" userId="ecf726b1934da71b" providerId="LiveId" clId="{DBF02EF2-5AE0-440D-B6AD-B5ACDEE03AC8}" dt="2021-08-25T14:45:39.143" v="2780"/>
        <pc:sldMkLst>
          <pc:docMk/>
          <pc:sldMk cId="4045911566" sldId="366"/>
        </pc:sldMkLst>
        <pc:spChg chg="add mod">
          <ac:chgData name="Syphax Ait oubelli" userId="ecf726b1934da71b" providerId="LiveId" clId="{DBF02EF2-5AE0-440D-B6AD-B5ACDEE03AC8}" dt="2021-08-25T14:43:58.276" v="2734" actId="207"/>
          <ac:spMkLst>
            <pc:docMk/>
            <pc:sldMk cId="4045911566" sldId="366"/>
            <ac:spMk id="2" creationId="{7D376228-D553-432B-A9BD-77B6A21B37EF}"/>
          </ac:spMkLst>
        </pc:spChg>
        <pc:spChg chg="del">
          <ac:chgData name="Syphax Ait oubelli" userId="ecf726b1934da71b" providerId="LiveId" clId="{DBF02EF2-5AE0-440D-B6AD-B5ACDEE03AC8}" dt="2021-08-25T14:35:56.439" v="2325" actId="478"/>
          <ac:spMkLst>
            <pc:docMk/>
            <pc:sldMk cId="4045911566" sldId="366"/>
            <ac:spMk id="5" creationId="{AB1F0B96-6475-46F8-986D-13C8925D8472}"/>
          </ac:spMkLst>
        </pc:spChg>
        <pc:spChg chg="del">
          <ac:chgData name="Syphax Ait oubelli" userId="ecf726b1934da71b" providerId="LiveId" clId="{DBF02EF2-5AE0-440D-B6AD-B5ACDEE03AC8}" dt="2021-08-25T14:35:56.439" v="2325" actId="478"/>
          <ac:spMkLst>
            <pc:docMk/>
            <pc:sldMk cId="4045911566" sldId="366"/>
            <ac:spMk id="6" creationId="{E6C76B2A-3C5C-4E39-857A-6DF984393E2E}"/>
          </ac:spMkLst>
        </pc:spChg>
        <pc:spChg chg="del">
          <ac:chgData name="Syphax Ait oubelli" userId="ecf726b1934da71b" providerId="LiveId" clId="{DBF02EF2-5AE0-440D-B6AD-B5ACDEE03AC8}" dt="2021-08-25T14:35:56.439" v="2325" actId="478"/>
          <ac:spMkLst>
            <pc:docMk/>
            <pc:sldMk cId="4045911566" sldId="366"/>
            <ac:spMk id="33" creationId="{4AE8B791-6C1B-499C-88C8-7DDE46F1912D}"/>
          </ac:spMkLst>
        </pc:spChg>
        <pc:spChg chg="del">
          <ac:chgData name="Syphax Ait oubelli" userId="ecf726b1934da71b" providerId="LiveId" clId="{DBF02EF2-5AE0-440D-B6AD-B5ACDEE03AC8}" dt="2021-08-25T14:35:56.439" v="2325" actId="478"/>
          <ac:spMkLst>
            <pc:docMk/>
            <pc:sldMk cId="4045911566" sldId="366"/>
            <ac:spMk id="35" creationId="{7D5053E6-FB82-4C31-8110-8788F38011F1}"/>
          </ac:spMkLst>
        </pc:spChg>
        <pc:spChg chg="del">
          <ac:chgData name="Syphax Ait oubelli" userId="ecf726b1934da71b" providerId="LiveId" clId="{DBF02EF2-5AE0-440D-B6AD-B5ACDEE03AC8}" dt="2021-08-25T14:35:56.439" v="2325" actId="478"/>
          <ac:spMkLst>
            <pc:docMk/>
            <pc:sldMk cId="4045911566" sldId="366"/>
            <ac:spMk id="38" creationId="{93EDC0BF-514A-40F2-9443-ED829CB1B89F}"/>
          </ac:spMkLst>
        </pc:spChg>
        <pc:spChg chg="del">
          <ac:chgData name="Syphax Ait oubelli" userId="ecf726b1934da71b" providerId="LiveId" clId="{DBF02EF2-5AE0-440D-B6AD-B5ACDEE03AC8}" dt="2021-08-25T14:35:56.439" v="2325" actId="478"/>
          <ac:spMkLst>
            <pc:docMk/>
            <pc:sldMk cId="4045911566" sldId="366"/>
            <ac:spMk id="39" creationId="{452B36F3-AC59-4893-9F11-9915693B5B7B}"/>
          </ac:spMkLst>
        </pc:spChg>
        <pc:spChg chg="del">
          <ac:chgData name="Syphax Ait oubelli" userId="ecf726b1934da71b" providerId="LiveId" clId="{DBF02EF2-5AE0-440D-B6AD-B5ACDEE03AC8}" dt="2021-08-25T14:35:56.439" v="2325" actId="478"/>
          <ac:spMkLst>
            <pc:docMk/>
            <pc:sldMk cId="4045911566" sldId="366"/>
            <ac:spMk id="41" creationId="{9EF20CBA-660D-412E-ABC2-6EE8C8919D16}"/>
          </ac:spMkLst>
        </pc:spChg>
        <pc:spChg chg="del">
          <ac:chgData name="Syphax Ait oubelli" userId="ecf726b1934da71b" providerId="LiveId" clId="{DBF02EF2-5AE0-440D-B6AD-B5ACDEE03AC8}" dt="2021-08-25T14:35:56.439" v="2325" actId="478"/>
          <ac:spMkLst>
            <pc:docMk/>
            <pc:sldMk cId="4045911566" sldId="366"/>
            <ac:spMk id="42" creationId="{D6C7DA40-9611-4AF5-B827-3662FABF85C9}"/>
          </ac:spMkLst>
        </pc:spChg>
        <pc:spChg chg="del">
          <ac:chgData name="Syphax Ait oubelli" userId="ecf726b1934da71b" providerId="LiveId" clId="{DBF02EF2-5AE0-440D-B6AD-B5ACDEE03AC8}" dt="2021-08-25T14:35:56.439" v="2325" actId="478"/>
          <ac:spMkLst>
            <pc:docMk/>
            <pc:sldMk cId="4045911566" sldId="366"/>
            <ac:spMk id="44" creationId="{57318D8F-4112-4A72-A7B8-561AF4EBC3C4}"/>
          </ac:spMkLst>
        </pc:spChg>
        <pc:spChg chg="del">
          <ac:chgData name="Syphax Ait oubelli" userId="ecf726b1934da71b" providerId="LiveId" clId="{DBF02EF2-5AE0-440D-B6AD-B5ACDEE03AC8}" dt="2021-08-25T14:35:56.439" v="2325" actId="478"/>
          <ac:spMkLst>
            <pc:docMk/>
            <pc:sldMk cId="4045911566" sldId="366"/>
            <ac:spMk id="45" creationId="{EC72B122-C8BB-4735-9AFE-C8B93AB91F72}"/>
          </ac:spMkLst>
        </pc:spChg>
        <pc:spChg chg="del">
          <ac:chgData name="Syphax Ait oubelli" userId="ecf726b1934da71b" providerId="LiveId" clId="{DBF02EF2-5AE0-440D-B6AD-B5ACDEE03AC8}" dt="2021-08-25T14:35:56.439" v="2325" actId="478"/>
          <ac:spMkLst>
            <pc:docMk/>
            <pc:sldMk cId="4045911566" sldId="366"/>
            <ac:spMk id="47" creationId="{61525A98-7694-4721-AFD5-E5932828240A}"/>
          </ac:spMkLst>
        </pc:spChg>
        <pc:spChg chg="del">
          <ac:chgData name="Syphax Ait oubelli" userId="ecf726b1934da71b" providerId="LiveId" clId="{DBF02EF2-5AE0-440D-B6AD-B5ACDEE03AC8}" dt="2021-08-25T14:35:56.439" v="2325" actId="478"/>
          <ac:spMkLst>
            <pc:docMk/>
            <pc:sldMk cId="4045911566" sldId="366"/>
            <ac:spMk id="48" creationId="{19317471-94D1-4C15-BCE6-6344A48B99E0}"/>
          </ac:spMkLst>
        </pc:spChg>
        <pc:spChg chg="del">
          <ac:chgData name="Syphax Ait oubelli" userId="ecf726b1934da71b" providerId="LiveId" clId="{DBF02EF2-5AE0-440D-B6AD-B5ACDEE03AC8}" dt="2021-08-25T14:35:56.439" v="2325" actId="478"/>
          <ac:spMkLst>
            <pc:docMk/>
            <pc:sldMk cId="4045911566" sldId="366"/>
            <ac:spMk id="50" creationId="{CB3562DC-6891-4061-B014-330C9663C953}"/>
          </ac:spMkLst>
        </pc:spChg>
        <pc:spChg chg="del">
          <ac:chgData name="Syphax Ait oubelli" userId="ecf726b1934da71b" providerId="LiveId" clId="{DBF02EF2-5AE0-440D-B6AD-B5ACDEE03AC8}" dt="2021-08-25T14:35:56.439" v="2325" actId="478"/>
          <ac:spMkLst>
            <pc:docMk/>
            <pc:sldMk cId="4045911566" sldId="366"/>
            <ac:spMk id="51" creationId="{98497746-0C17-4F7C-B613-D28E870B77FC}"/>
          </ac:spMkLst>
        </pc:spChg>
        <pc:spChg chg="del">
          <ac:chgData name="Syphax Ait oubelli" userId="ecf726b1934da71b" providerId="LiveId" clId="{DBF02EF2-5AE0-440D-B6AD-B5ACDEE03AC8}" dt="2021-08-25T14:35:56.439" v="2325" actId="478"/>
          <ac:spMkLst>
            <pc:docMk/>
            <pc:sldMk cId="4045911566" sldId="366"/>
            <ac:spMk id="53" creationId="{251C9AA9-154C-489C-A50A-239104C5EB1C}"/>
          </ac:spMkLst>
        </pc:spChg>
        <pc:spChg chg="add mod">
          <ac:chgData name="Syphax Ait oubelli" userId="ecf726b1934da71b" providerId="LiveId" clId="{DBF02EF2-5AE0-440D-B6AD-B5ACDEE03AC8}" dt="2021-08-25T14:45:39.143" v="2780"/>
          <ac:spMkLst>
            <pc:docMk/>
            <pc:sldMk cId="4045911566" sldId="366"/>
            <ac:spMk id="54" creationId="{275D7447-F010-4122-9245-F3058F23F3D8}"/>
          </ac:spMkLst>
        </pc:spChg>
        <pc:grpChg chg="del">
          <ac:chgData name="Syphax Ait oubelli" userId="ecf726b1934da71b" providerId="LiveId" clId="{DBF02EF2-5AE0-440D-B6AD-B5ACDEE03AC8}" dt="2021-08-25T14:35:56.439" v="2325" actId="478"/>
          <ac:grpSpMkLst>
            <pc:docMk/>
            <pc:sldMk cId="4045911566" sldId="366"/>
            <ac:grpSpMk id="3" creationId="{950F63B0-6244-43F5-ADCC-90B8BE956862}"/>
          </ac:grpSpMkLst>
        </pc:grpChg>
        <pc:picChg chg="del">
          <ac:chgData name="Syphax Ait oubelli" userId="ecf726b1934da71b" providerId="LiveId" clId="{DBF02EF2-5AE0-440D-B6AD-B5ACDEE03AC8}" dt="2021-08-25T14:35:56.439" v="2325" actId="478"/>
          <ac:picMkLst>
            <pc:docMk/>
            <pc:sldMk cId="4045911566" sldId="366"/>
            <ac:picMk id="32" creationId="{09BFDCAC-7A1F-4DE8-B952-97E3C337BC60}"/>
          </ac:picMkLst>
        </pc:picChg>
      </pc:sldChg>
      <pc:sldChg chg="addSp modSp add">
        <pc:chgData name="Syphax Ait oubelli" userId="ecf726b1934da71b" providerId="LiveId" clId="{DBF02EF2-5AE0-440D-B6AD-B5ACDEE03AC8}" dt="2021-08-25T14:46:27.692" v="2782" actId="207"/>
        <pc:sldMkLst>
          <pc:docMk/>
          <pc:sldMk cId="615178044" sldId="367"/>
        </pc:sldMkLst>
        <pc:spChg chg="mod">
          <ac:chgData name="Syphax Ait oubelli" userId="ecf726b1934da71b" providerId="LiveId" clId="{DBF02EF2-5AE0-440D-B6AD-B5ACDEE03AC8}" dt="2021-08-25T14:46:27.692" v="2782" actId="207"/>
          <ac:spMkLst>
            <pc:docMk/>
            <pc:sldMk cId="615178044" sldId="367"/>
            <ac:spMk id="2" creationId="{7D376228-D553-432B-A9BD-77B6A21B37EF}"/>
          </ac:spMkLst>
        </pc:spChg>
        <pc:spChg chg="add mod">
          <ac:chgData name="Syphax Ait oubelli" userId="ecf726b1934da71b" providerId="LiveId" clId="{DBF02EF2-5AE0-440D-B6AD-B5ACDEE03AC8}" dt="2021-08-25T14:45:38.461" v="2779"/>
          <ac:spMkLst>
            <pc:docMk/>
            <pc:sldMk cId="615178044" sldId="367"/>
            <ac:spMk id="3" creationId="{4149BEC7-3B7D-4FA5-857E-743ED5558278}"/>
          </ac:spMkLst>
        </pc:spChg>
      </pc:sldChg>
      <pc:sldChg chg="addSp modSp add">
        <pc:chgData name="Syphax Ait oubelli" userId="ecf726b1934da71b" providerId="LiveId" clId="{DBF02EF2-5AE0-440D-B6AD-B5ACDEE03AC8}" dt="2021-08-25T14:45:37.800" v="2778"/>
        <pc:sldMkLst>
          <pc:docMk/>
          <pc:sldMk cId="2948129299" sldId="368"/>
        </pc:sldMkLst>
        <pc:spChg chg="mod">
          <ac:chgData name="Syphax Ait oubelli" userId="ecf726b1934da71b" providerId="LiveId" clId="{DBF02EF2-5AE0-440D-B6AD-B5ACDEE03AC8}" dt="2021-08-25T14:44:06.883" v="2736" actId="207"/>
          <ac:spMkLst>
            <pc:docMk/>
            <pc:sldMk cId="2948129299" sldId="368"/>
            <ac:spMk id="2" creationId="{7D376228-D553-432B-A9BD-77B6A21B37EF}"/>
          </ac:spMkLst>
        </pc:spChg>
        <pc:spChg chg="add mod">
          <ac:chgData name="Syphax Ait oubelli" userId="ecf726b1934da71b" providerId="LiveId" clId="{DBF02EF2-5AE0-440D-B6AD-B5ACDEE03AC8}" dt="2021-08-25T14:45:37.800" v="2778"/>
          <ac:spMkLst>
            <pc:docMk/>
            <pc:sldMk cId="2948129299" sldId="368"/>
            <ac:spMk id="3" creationId="{EDFE9D75-3DCC-4F4E-8DDF-AE8D548564AC}"/>
          </ac:spMkLst>
        </pc:spChg>
      </pc:sldChg>
      <pc:sldChg chg="addSp modSp add">
        <pc:chgData name="Syphax Ait oubelli" userId="ecf726b1934da71b" providerId="LiveId" clId="{DBF02EF2-5AE0-440D-B6AD-B5ACDEE03AC8}" dt="2021-08-25T14:46:34.421" v="2784" actId="207"/>
        <pc:sldMkLst>
          <pc:docMk/>
          <pc:sldMk cId="1842538034" sldId="369"/>
        </pc:sldMkLst>
        <pc:spChg chg="mod">
          <ac:chgData name="Syphax Ait oubelli" userId="ecf726b1934da71b" providerId="LiveId" clId="{DBF02EF2-5AE0-440D-B6AD-B5ACDEE03AC8}" dt="2021-08-25T14:46:34.421" v="2784" actId="207"/>
          <ac:spMkLst>
            <pc:docMk/>
            <pc:sldMk cId="1842538034" sldId="369"/>
            <ac:spMk id="2" creationId="{7D376228-D553-432B-A9BD-77B6A21B37EF}"/>
          </ac:spMkLst>
        </pc:spChg>
        <pc:spChg chg="add mod">
          <ac:chgData name="Syphax Ait oubelli" userId="ecf726b1934da71b" providerId="LiveId" clId="{DBF02EF2-5AE0-440D-B6AD-B5ACDEE03AC8}" dt="2021-08-25T14:45:34.467" v="2775"/>
          <ac:spMkLst>
            <pc:docMk/>
            <pc:sldMk cId="1842538034" sldId="369"/>
            <ac:spMk id="3" creationId="{A49EBC41-C106-46E5-BA34-CCFDDCB78323}"/>
          </ac:spMkLst>
        </pc:spChg>
      </pc:sldChg>
      <pc:sldChg chg="addSp delSp modSp add">
        <pc:chgData name="Syphax Ait oubelli" userId="ecf726b1934da71b" providerId="LiveId" clId="{DBF02EF2-5AE0-440D-B6AD-B5ACDEE03AC8}" dt="2021-08-25T14:45:36.778" v="2777"/>
        <pc:sldMkLst>
          <pc:docMk/>
          <pc:sldMk cId="3131143832" sldId="370"/>
        </pc:sldMkLst>
        <pc:spChg chg="mod">
          <ac:chgData name="Syphax Ait oubelli" userId="ecf726b1934da71b" providerId="LiveId" clId="{DBF02EF2-5AE0-440D-B6AD-B5ACDEE03AC8}" dt="2021-08-25T14:44:15.216" v="2738" actId="207"/>
          <ac:spMkLst>
            <pc:docMk/>
            <pc:sldMk cId="3131143832" sldId="370"/>
            <ac:spMk id="2" creationId="{7D376228-D553-432B-A9BD-77B6A21B37EF}"/>
          </ac:spMkLst>
        </pc:spChg>
        <pc:spChg chg="add mod">
          <ac:chgData name="Syphax Ait oubelli" userId="ecf726b1934da71b" providerId="LiveId" clId="{DBF02EF2-5AE0-440D-B6AD-B5ACDEE03AC8}" dt="2021-08-25T14:45:33.860" v="2774"/>
          <ac:spMkLst>
            <pc:docMk/>
            <pc:sldMk cId="3131143832" sldId="370"/>
            <ac:spMk id="3" creationId="{8E851A1C-0D18-45EB-9FFC-FD5265727D6F}"/>
          </ac:spMkLst>
        </pc:spChg>
        <pc:spChg chg="add del mod">
          <ac:chgData name="Syphax Ait oubelli" userId="ecf726b1934da71b" providerId="LiveId" clId="{DBF02EF2-5AE0-440D-B6AD-B5ACDEE03AC8}" dt="2021-08-25T14:45:36.778" v="2777"/>
          <ac:spMkLst>
            <pc:docMk/>
            <pc:sldMk cId="3131143832" sldId="370"/>
            <ac:spMk id="4" creationId="{4D2A20F6-875D-4DB9-8185-159280F2D0DC}"/>
          </ac:spMkLst>
        </pc:spChg>
      </pc:sldChg>
      <pc:sldChg chg="addSp modSp add">
        <pc:chgData name="Syphax Ait oubelli" userId="ecf726b1934da71b" providerId="LiveId" clId="{DBF02EF2-5AE0-440D-B6AD-B5ACDEE03AC8}" dt="2021-08-25T14:46:42.766" v="2786" actId="207"/>
        <pc:sldMkLst>
          <pc:docMk/>
          <pc:sldMk cId="3593403532" sldId="371"/>
        </pc:sldMkLst>
        <pc:spChg chg="mod">
          <ac:chgData name="Syphax Ait oubelli" userId="ecf726b1934da71b" providerId="LiveId" clId="{DBF02EF2-5AE0-440D-B6AD-B5ACDEE03AC8}" dt="2021-08-25T14:46:42.766" v="2786" actId="207"/>
          <ac:spMkLst>
            <pc:docMk/>
            <pc:sldMk cId="3593403532" sldId="371"/>
            <ac:spMk id="2" creationId="{7D376228-D553-432B-A9BD-77B6A21B37EF}"/>
          </ac:spMkLst>
        </pc:spChg>
        <pc:spChg chg="add mod">
          <ac:chgData name="Syphax Ait oubelli" userId="ecf726b1934da71b" providerId="LiveId" clId="{DBF02EF2-5AE0-440D-B6AD-B5ACDEE03AC8}" dt="2021-08-25T14:45:32.619" v="2773"/>
          <ac:spMkLst>
            <pc:docMk/>
            <pc:sldMk cId="3593403532" sldId="371"/>
            <ac:spMk id="3" creationId="{36FF386F-7403-40D5-93C0-D2C57E5FDC2A}"/>
          </ac:spMkLst>
        </pc:spChg>
      </pc:sldChg>
      <pc:sldChg chg="addSp modSp add">
        <pc:chgData name="Syphax Ait oubelli" userId="ecf726b1934da71b" providerId="LiveId" clId="{DBF02EF2-5AE0-440D-B6AD-B5ACDEE03AC8}" dt="2021-08-25T14:45:32.023" v="2772"/>
        <pc:sldMkLst>
          <pc:docMk/>
          <pc:sldMk cId="1403967107" sldId="372"/>
        </pc:sldMkLst>
        <pc:spChg chg="mod">
          <ac:chgData name="Syphax Ait oubelli" userId="ecf726b1934da71b" providerId="LiveId" clId="{DBF02EF2-5AE0-440D-B6AD-B5ACDEE03AC8}" dt="2021-08-25T14:44:23.166" v="2740" actId="207"/>
          <ac:spMkLst>
            <pc:docMk/>
            <pc:sldMk cId="1403967107" sldId="372"/>
            <ac:spMk id="2" creationId="{7D376228-D553-432B-A9BD-77B6A21B37EF}"/>
          </ac:spMkLst>
        </pc:spChg>
        <pc:spChg chg="add mod">
          <ac:chgData name="Syphax Ait oubelli" userId="ecf726b1934da71b" providerId="LiveId" clId="{DBF02EF2-5AE0-440D-B6AD-B5ACDEE03AC8}" dt="2021-08-25T14:45:32.023" v="2772"/>
          <ac:spMkLst>
            <pc:docMk/>
            <pc:sldMk cId="1403967107" sldId="372"/>
            <ac:spMk id="3" creationId="{D7DA54CE-722B-4A98-8D53-1457D16CCAB2}"/>
          </ac:spMkLst>
        </pc:spChg>
      </pc:sldChg>
      <pc:sldChg chg="addSp modSp add">
        <pc:chgData name="Syphax Ait oubelli" userId="ecf726b1934da71b" providerId="LiveId" clId="{DBF02EF2-5AE0-440D-B6AD-B5ACDEE03AC8}" dt="2021-08-25T14:46:50.008" v="2788" actId="207"/>
        <pc:sldMkLst>
          <pc:docMk/>
          <pc:sldMk cId="3664914485" sldId="373"/>
        </pc:sldMkLst>
        <pc:spChg chg="mod">
          <ac:chgData name="Syphax Ait oubelli" userId="ecf726b1934da71b" providerId="LiveId" clId="{DBF02EF2-5AE0-440D-B6AD-B5ACDEE03AC8}" dt="2021-08-25T14:46:50.008" v="2788" actId="207"/>
          <ac:spMkLst>
            <pc:docMk/>
            <pc:sldMk cId="3664914485" sldId="373"/>
            <ac:spMk id="2" creationId="{7D376228-D553-432B-A9BD-77B6A21B37EF}"/>
          </ac:spMkLst>
        </pc:spChg>
        <pc:spChg chg="add mod">
          <ac:chgData name="Syphax Ait oubelli" userId="ecf726b1934da71b" providerId="LiveId" clId="{DBF02EF2-5AE0-440D-B6AD-B5ACDEE03AC8}" dt="2021-08-25T14:45:31.382" v="2771"/>
          <ac:spMkLst>
            <pc:docMk/>
            <pc:sldMk cId="3664914485" sldId="373"/>
            <ac:spMk id="3" creationId="{E6E0B4C8-E2A1-4C6F-8AF6-919AB6764DC8}"/>
          </ac:spMkLst>
        </pc:spChg>
      </pc:sldChg>
      <pc:sldChg chg="addSp modSp add">
        <pc:chgData name="Syphax Ait oubelli" userId="ecf726b1934da71b" providerId="LiveId" clId="{DBF02EF2-5AE0-440D-B6AD-B5ACDEE03AC8}" dt="2021-08-25T14:45:30.167" v="2770"/>
        <pc:sldMkLst>
          <pc:docMk/>
          <pc:sldMk cId="4290690792" sldId="374"/>
        </pc:sldMkLst>
        <pc:spChg chg="mod">
          <ac:chgData name="Syphax Ait oubelli" userId="ecf726b1934da71b" providerId="LiveId" clId="{DBF02EF2-5AE0-440D-B6AD-B5ACDEE03AC8}" dt="2021-08-25T14:44:30.628" v="2742" actId="207"/>
          <ac:spMkLst>
            <pc:docMk/>
            <pc:sldMk cId="4290690792" sldId="374"/>
            <ac:spMk id="2" creationId="{7D376228-D553-432B-A9BD-77B6A21B37EF}"/>
          </ac:spMkLst>
        </pc:spChg>
        <pc:spChg chg="add mod">
          <ac:chgData name="Syphax Ait oubelli" userId="ecf726b1934da71b" providerId="LiveId" clId="{DBF02EF2-5AE0-440D-B6AD-B5ACDEE03AC8}" dt="2021-08-25T14:45:30.167" v="2770"/>
          <ac:spMkLst>
            <pc:docMk/>
            <pc:sldMk cId="4290690792" sldId="374"/>
            <ac:spMk id="3" creationId="{2039478D-E9D3-4178-BDA6-04087902C2DE}"/>
          </ac:spMkLst>
        </pc:spChg>
      </pc:sldChg>
      <pc:sldChg chg="addSp modSp add">
        <pc:chgData name="Syphax Ait oubelli" userId="ecf726b1934da71b" providerId="LiveId" clId="{DBF02EF2-5AE0-440D-B6AD-B5ACDEE03AC8}" dt="2021-08-25T14:45:29.479" v="2769"/>
        <pc:sldMkLst>
          <pc:docMk/>
          <pc:sldMk cId="1341363080" sldId="375"/>
        </pc:sldMkLst>
        <pc:spChg chg="mod">
          <ac:chgData name="Syphax Ait oubelli" userId="ecf726b1934da71b" providerId="LiveId" clId="{DBF02EF2-5AE0-440D-B6AD-B5ACDEE03AC8}" dt="2021-08-25T14:44:35.099" v="2743" actId="207"/>
          <ac:spMkLst>
            <pc:docMk/>
            <pc:sldMk cId="1341363080" sldId="375"/>
            <ac:spMk id="2" creationId="{7D376228-D553-432B-A9BD-77B6A21B37EF}"/>
          </ac:spMkLst>
        </pc:spChg>
        <pc:spChg chg="add mod">
          <ac:chgData name="Syphax Ait oubelli" userId="ecf726b1934da71b" providerId="LiveId" clId="{DBF02EF2-5AE0-440D-B6AD-B5ACDEE03AC8}" dt="2021-08-25T14:45:29.479" v="2769"/>
          <ac:spMkLst>
            <pc:docMk/>
            <pc:sldMk cId="1341363080" sldId="375"/>
            <ac:spMk id="3" creationId="{AE9672EA-2D76-4A6E-8CA9-5647C22E177D}"/>
          </ac:spMkLst>
        </pc:spChg>
      </pc:sldChg>
      <pc:sldChg chg="addSp modSp add">
        <pc:chgData name="Syphax Ait oubelli" userId="ecf726b1934da71b" providerId="LiveId" clId="{DBF02EF2-5AE0-440D-B6AD-B5ACDEE03AC8}" dt="2021-08-25T14:45:28.895" v="2768"/>
        <pc:sldMkLst>
          <pc:docMk/>
          <pc:sldMk cId="2360073991" sldId="376"/>
        </pc:sldMkLst>
        <pc:spChg chg="mod">
          <ac:chgData name="Syphax Ait oubelli" userId="ecf726b1934da71b" providerId="LiveId" clId="{DBF02EF2-5AE0-440D-B6AD-B5ACDEE03AC8}" dt="2021-08-25T14:44:39.262" v="2744" actId="207"/>
          <ac:spMkLst>
            <pc:docMk/>
            <pc:sldMk cId="2360073991" sldId="376"/>
            <ac:spMk id="2" creationId="{7D376228-D553-432B-A9BD-77B6A21B37EF}"/>
          </ac:spMkLst>
        </pc:spChg>
        <pc:spChg chg="add mod">
          <ac:chgData name="Syphax Ait oubelli" userId="ecf726b1934da71b" providerId="LiveId" clId="{DBF02EF2-5AE0-440D-B6AD-B5ACDEE03AC8}" dt="2021-08-25T14:45:28.895" v="2768"/>
          <ac:spMkLst>
            <pc:docMk/>
            <pc:sldMk cId="2360073991" sldId="376"/>
            <ac:spMk id="3" creationId="{A4662BFB-78EA-4759-8B34-ACD9DEC53F95}"/>
          </ac:spMkLst>
        </pc:spChg>
      </pc:sldChg>
      <pc:sldChg chg="addSp modSp add">
        <pc:chgData name="Syphax Ait oubelli" userId="ecf726b1934da71b" providerId="LiveId" clId="{DBF02EF2-5AE0-440D-B6AD-B5ACDEE03AC8}" dt="2021-08-25T14:45:28.416" v="2767"/>
        <pc:sldMkLst>
          <pc:docMk/>
          <pc:sldMk cId="1368113243" sldId="377"/>
        </pc:sldMkLst>
        <pc:spChg chg="mod">
          <ac:chgData name="Syphax Ait oubelli" userId="ecf726b1934da71b" providerId="LiveId" clId="{DBF02EF2-5AE0-440D-B6AD-B5ACDEE03AC8}" dt="2021-08-25T14:44:42.820" v="2745" actId="207"/>
          <ac:spMkLst>
            <pc:docMk/>
            <pc:sldMk cId="1368113243" sldId="377"/>
            <ac:spMk id="2" creationId="{7D376228-D553-432B-A9BD-77B6A21B37EF}"/>
          </ac:spMkLst>
        </pc:spChg>
        <pc:spChg chg="add mod">
          <ac:chgData name="Syphax Ait oubelli" userId="ecf726b1934da71b" providerId="LiveId" clId="{DBF02EF2-5AE0-440D-B6AD-B5ACDEE03AC8}" dt="2021-08-25T14:45:28.416" v="2767"/>
          <ac:spMkLst>
            <pc:docMk/>
            <pc:sldMk cId="1368113243" sldId="377"/>
            <ac:spMk id="3" creationId="{A635AB42-B15F-4B31-B473-FE8A6753F05E}"/>
          </ac:spMkLst>
        </pc:spChg>
      </pc:sldChg>
      <pc:sldChg chg="addSp modSp add mod">
        <pc:chgData name="Syphax Ait oubelli" userId="ecf726b1934da71b" providerId="LiveId" clId="{DBF02EF2-5AE0-440D-B6AD-B5ACDEE03AC8}" dt="2021-08-25T14:47:13.373" v="2798" actId="1076"/>
        <pc:sldMkLst>
          <pc:docMk/>
          <pc:sldMk cId="827770825" sldId="378"/>
        </pc:sldMkLst>
        <pc:spChg chg="mod">
          <ac:chgData name="Syphax Ait oubelli" userId="ecf726b1934da71b" providerId="LiveId" clId="{DBF02EF2-5AE0-440D-B6AD-B5ACDEE03AC8}" dt="2021-08-25T14:44:46.309" v="2746" actId="207"/>
          <ac:spMkLst>
            <pc:docMk/>
            <pc:sldMk cId="827770825" sldId="378"/>
            <ac:spMk id="2" creationId="{7D376228-D553-432B-A9BD-77B6A21B37EF}"/>
          </ac:spMkLst>
        </pc:spChg>
        <pc:spChg chg="add mod">
          <ac:chgData name="Syphax Ait oubelli" userId="ecf726b1934da71b" providerId="LiveId" clId="{DBF02EF2-5AE0-440D-B6AD-B5ACDEE03AC8}" dt="2021-08-25T14:45:27.669" v="2766"/>
          <ac:spMkLst>
            <pc:docMk/>
            <pc:sldMk cId="827770825" sldId="378"/>
            <ac:spMk id="3" creationId="{71CE3A00-B415-4A51-92EE-787494EE4A87}"/>
          </ac:spMkLst>
        </pc:spChg>
        <pc:spChg chg="add mod">
          <ac:chgData name="Syphax Ait oubelli" userId="ecf726b1934da71b" providerId="LiveId" clId="{DBF02EF2-5AE0-440D-B6AD-B5ACDEE03AC8}" dt="2021-08-25T14:47:13.373" v="2798" actId="1076"/>
          <ac:spMkLst>
            <pc:docMk/>
            <pc:sldMk cId="827770825" sldId="378"/>
            <ac:spMk id="4" creationId="{65F05A32-A850-4197-840E-E41196A31067}"/>
          </ac:spMkLst>
        </pc:spChg>
      </pc:sldChg>
      <pc:sldChg chg="addSp modSp add">
        <pc:chgData name="Syphax Ait oubelli" userId="ecf726b1934da71b" providerId="LiveId" clId="{DBF02EF2-5AE0-440D-B6AD-B5ACDEE03AC8}" dt="2021-08-25T14:47:35.076" v="2799"/>
        <pc:sldMkLst>
          <pc:docMk/>
          <pc:sldMk cId="2589190538" sldId="379"/>
        </pc:sldMkLst>
        <pc:spChg chg="mod">
          <ac:chgData name="Syphax Ait oubelli" userId="ecf726b1934da71b" providerId="LiveId" clId="{DBF02EF2-5AE0-440D-B6AD-B5ACDEE03AC8}" dt="2021-08-25T14:44:50.053" v="2747" actId="207"/>
          <ac:spMkLst>
            <pc:docMk/>
            <pc:sldMk cId="2589190538" sldId="379"/>
            <ac:spMk id="2" creationId="{7D376228-D553-432B-A9BD-77B6A21B37EF}"/>
          </ac:spMkLst>
        </pc:spChg>
        <pc:spChg chg="add mod">
          <ac:chgData name="Syphax Ait oubelli" userId="ecf726b1934da71b" providerId="LiveId" clId="{DBF02EF2-5AE0-440D-B6AD-B5ACDEE03AC8}" dt="2021-08-25T14:45:26.153" v="2765"/>
          <ac:spMkLst>
            <pc:docMk/>
            <pc:sldMk cId="2589190538" sldId="379"/>
            <ac:spMk id="3" creationId="{F2CDE1E6-7B98-483E-924D-CE36A4C87188}"/>
          </ac:spMkLst>
        </pc:spChg>
        <pc:spChg chg="add mod">
          <ac:chgData name="Syphax Ait oubelli" userId="ecf726b1934da71b" providerId="LiveId" clId="{DBF02EF2-5AE0-440D-B6AD-B5ACDEE03AC8}" dt="2021-08-25T14:47:35.076" v="2799"/>
          <ac:spMkLst>
            <pc:docMk/>
            <pc:sldMk cId="2589190538" sldId="379"/>
            <ac:spMk id="4" creationId="{5F147D82-1907-4F8C-94DF-79029F6C0156}"/>
          </ac:spMkLst>
        </pc:spChg>
      </pc:sldChg>
      <pc:sldChg chg="addSp modSp add mod">
        <pc:chgData name="Syphax Ait oubelli" userId="ecf726b1934da71b" providerId="LiveId" clId="{DBF02EF2-5AE0-440D-B6AD-B5ACDEE03AC8}" dt="2021-08-25T14:47:36.133" v="2800"/>
        <pc:sldMkLst>
          <pc:docMk/>
          <pc:sldMk cId="3705832831" sldId="380"/>
        </pc:sldMkLst>
        <pc:spChg chg="mod">
          <ac:chgData name="Syphax Ait oubelli" userId="ecf726b1934da71b" providerId="LiveId" clId="{DBF02EF2-5AE0-440D-B6AD-B5ACDEE03AC8}" dt="2021-08-25T14:45:00.423" v="2750" actId="207"/>
          <ac:spMkLst>
            <pc:docMk/>
            <pc:sldMk cId="3705832831" sldId="380"/>
            <ac:spMk id="2" creationId="{7D376228-D553-432B-A9BD-77B6A21B37EF}"/>
          </ac:spMkLst>
        </pc:spChg>
        <pc:spChg chg="add mod">
          <ac:chgData name="Syphax Ait oubelli" userId="ecf726b1934da71b" providerId="LiveId" clId="{DBF02EF2-5AE0-440D-B6AD-B5ACDEE03AC8}" dt="2021-08-25T14:45:25.244" v="2764"/>
          <ac:spMkLst>
            <pc:docMk/>
            <pc:sldMk cId="3705832831" sldId="380"/>
            <ac:spMk id="3" creationId="{4116AC17-9F74-45F2-ACE7-CFC1736C69BC}"/>
          </ac:spMkLst>
        </pc:spChg>
        <pc:spChg chg="add mod">
          <ac:chgData name="Syphax Ait oubelli" userId="ecf726b1934da71b" providerId="LiveId" clId="{DBF02EF2-5AE0-440D-B6AD-B5ACDEE03AC8}" dt="2021-08-25T14:47:36.133" v="2800"/>
          <ac:spMkLst>
            <pc:docMk/>
            <pc:sldMk cId="3705832831" sldId="380"/>
            <ac:spMk id="4" creationId="{ED17A0C8-5760-4D13-B666-DFD4F1EA9902}"/>
          </ac:spMkLst>
        </pc:spChg>
      </pc:sldChg>
      <pc:sldChg chg="addSp modSp add">
        <pc:chgData name="Syphax Ait oubelli" userId="ecf726b1934da71b" providerId="LiveId" clId="{DBF02EF2-5AE0-440D-B6AD-B5ACDEE03AC8}" dt="2021-08-25T14:47:37.368" v="2801"/>
        <pc:sldMkLst>
          <pc:docMk/>
          <pc:sldMk cId="560190473" sldId="381"/>
        </pc:sldMkLst>
        <pc:spChg chg="mod">
          <ac:chgData name="Syphax Ait oubelli" userId="ecf726b1934da71b" providerId="LiveId" clId="{DBF02EF2-5AE0-440D-B6AD-B5ACDEE03AC8}" dt="2021-08-25T14:45:03.550" v="2751" actId="207"/>
          <ac:spMkLst>
            <pc:docMk/>
            <pc:sldMk cId="560190473" sldId="381"/>
            <ac:spMk id="2" creationId="{7D376228-D553-432B-A9BD-77B6A21B37EF}"/>
          </ac:spMkLst>
        </pc:spChg>
        <pc:spChg chg="add mod">
          <ac:chgData name="Syphax Ait oubelli" userId="ecf726b1934da71b" providerId="LiveId" clId="{DBF02EF2-5AE0-440D-B6AD-B5ACDEE03AC8}" dt="2021-08-25T14:45:24.768" v="2763"/>
          <ac:spMkLst>
            <pc:docMk/>
            <pc:sldMk cId="560190473" sldId="381"/>
            <ac:spMk id="3" creationId="{3E246497-AC6B-47F5-8C5A-5D4B5A58FE77}"/>
          </ac:spMkLst>
        </pc:spChg>
        <pc:spChg chg="add mod">
          <ac:chgData name="Syphax Ait oubelli" userId="ecf726b1934da71b" providerId="LiveId" clId="{DBF02EF2-5AE0-440D-B6AD-B5ACDEE03AC8}" dt="2021-08-25T14:47:37.368" v="2801"/>
          <ac:spMkLst>
            <pc:docMk/>
            <pc:sldMk cId="560190473" sldId="381"/>
            <ac:spMk id="4" creationId="{AC73E8F6-7013-4D0B-A883-CD099E25BBAA}"/>
          </ac:spMkLst>
        </pc:spChg>
      </pc:sldChg>
      <pc:sldChg chg="addSp modSp add">
        <pc:chgData name="Syphax Ait oubelli" userId="ecf726b1934da71b" providerId="LiveId" clId="{DBF02EF2-5AE0-440D-B6AD-B5ACDEE03AC8}" dt="2021-08-25T14:47:37.886" v="2802"/>
        <pc:sldMkLst>
          <pc:docMk/>
          <pc:sldMk cId="2749185226" sldId="382"/>
        </pc:sldMkLst>
        <pc:spChg chg="mod">
          <ac:chgData name="Syphax Ait oubelli" userId="ecf726b1934da71b" providerId="LiveId" clId="{DBF02EF2-5AE0-440D-B6AD-B5ACDEE03AC8}" dt="2021-08-25T14:45:07.714" v="2752" actId="207"/>
          <ac:spMkLst>
            <pc:docMk/>
            <pc:sldMk cId="2749185226" sldId="382"/>
            <ac:spMk id="2" creationId="{7D376228-D553-432B-A9BD-77B6A21B37EF}"/>
          </ac:spMkLst>
        </pc:spChg>
        <pc:spChg chg="add mod">
          <ac:chgData name="Syphax Ait oubelli" userId="ecf726b1934da71b" providerId="LiveId" clId="{DBF02EF2-5AE0-440D-B6AD-B5ACDEE03AC8}" dt="2021-08-25T14:45:23.883" v="2762"/>
          <ac:spMkLst>
            <pc:docMk/>
            <pc:sldMk cId="2749185226" sldId="382"/>
            <ac:spMk id="3" creationId="{7069B61B-A571-429D-AE63-353062BCB375}"/>
          </ac:spMkLst>
        </pc:spChg>
        <pc:spChg chg="add mod">
          <ac:chgData name="Syphax Ait oubelli" userId="ecf726b1934da71b" providerId="LiveId" clId="{DBF02EF2-5AE0-440D-B6AD-B5ACDEE03AC8}" dt="2021-08-25T14:47:37.886" v="2802"/>
          <ac:spMkLst>
            <pc:docMk/>
            <pc:sldMk cId="2749185226" sldId="382"/>
            <ac:spMk id="4" creationId="{4EB746FE-2567-4ACC-833C-8645747964C1}"/>
          </ac:spMkLst>
        </pc:spChg>
      </pc:sldChg>
      <pc:sldChg chg="add">
        <pc:chgData name="Syphax Ait oubelli" userId="ecf726b1934da71b" providerId="LiveId" clId="{DBF02EF2-5AE0-440D-B6AD-B5ACDEE03AC8}" dt="2021-08-26T22:17:24.915" v="2804"/>
        <pc:sldMkLst>
          <pc:docMk/>
          <pc:sldMk cId="1137114282" sldId="383"/>
        </pc:sldMkLst>
      </pc:sldChg>
      <pc:sldChg chg="add del">
        <pc:chgData name="Syphax Ait oubelli" userId="ecf726b1934da71b" providerId="LiveId" clId="{DBF02EF2-5AE0-440D-B6AD-B5ACDEE03AC8}" dt="2021-08-25T14:47:42.849" v="2803" actId="47"/>
        <pc:sldMkLst>
          <pc:docMk/>
          <pc:sldMk cId="1727760954" sldId="383"/>
        </pc:sldMkLst>
      </pc:sldChg>
      <pc:sldChg chg="addSp modSp add mod">
        <pc:chgData name="Syphax Ait oubelli" userId="ecf726b1934da71b" providerId="LiveId" clId="{DBF02EF2-5AE0-440D-B6AD-B5ACDEE03AC8}" dt="2021-08-26T22:18:08.763" v="2850" actId="1076"/>
        <pc:sldMkLst>
          <pc:docMk/>
          <pc:sldMk cId="2650803277" sldId="384"/>
        </pc:sldMkLst>
        <pc:spChg chg="add mod">
          <ac:chgData name="Syphax Ait oubelli" userId="ecf726b1934da71b" providerId="LiveId" clId="{DBF02EF2-5AE0-440D-B6AD-B5ACDEE03AC8}" dt="2021-08-26T22:18:08.763" v="2850" actId="1076"/>
          <ac:spMkLst>
            <pc:docMk/>
            <pc:sldMk cId="2650803277" sldId="384"/>
            <ac:spMk id="54" creationId="{99043B0D-7E65-425F-A37F-863136A8A945}"/>
          </ac:spMkLst>
        </pc:spChg>
      </pc:sldChg>
      <pc:sldChg chg="addSp modSp add del mod">
        <pc:chgData name="Syphax Ait oubelli" userId="ecf726b1934da71b" providerId="LiveId" clId="{DBF02EF2-5AE0-440D-B6AD-B5ACDEE03AC8}" dt="2021-08-25T14:47:42.849" v="2803" actId="47"/>
        <pc:sldMkLst>
          <pc:docMk/>
          <pc:sldMk cId="3513751478" sldId="384"/>
        </pc:sldMkLst>
        <pc:spChg chg="add mod">
          <ac:chgData name="Syphax Ait oubelli" userId="ecf726b1934da71b" providerId="LiveId" clId="{DBF02EF2-5AE0-440D-B6AD-B5ACDEE03AC8}" dt="2021-08-25T14:45:19.820" v="2761" actId="1076"/>
          <ac:spMkLst>
            <pc:docMk/>
            <pc:sldMk cId="3513751478" sldId="384"/>
            <ac:spMk id="3" creationId="{E45DFE13-D460-42D9-92B5-FB4BFFB674CD}"/>
          </ac:spMkLst>
        </pc:spChg>
      </pc:sldChg>
      <pc:sldChg chg="addSp delSp modSp add mod">
        <pc:chgData name="Syphax Ait oubelli" userId="ecf726b1934da71b" providerId="LiveId" clId="{DBF02EF2-5AE0-440D-B6AD-B5ACDEE03AC8}" dt="2021-08-27T01:08:09.962" v="2889" actId="1076"/>
        <pc:sldMkLst>
          <pc:docMk/>
          <pc:sldMk cId="3258502752" sldId="385"/>
        </pc:sldMkLst>
        <pc:spChg chg="add del mod">
          <ac:chgData name="Syphax Ait oubelli" userId="ecf726b1934da71b" providerId="LiveId" clId="{DBF02EF2-5AE0-440D-B6AD-B5ACDEE03AC8}" dt="2021-08-27T01:05:33.008" v="2861" actId="478"/>
          <ac:spMkLst>
            <pc:docMk/>
            <pc:sldMk cId="3258502752" sldId="385"/>
            <ac:spMk id="2" creationId="{382F291C-4136-4F5C-B1A5-92FFAC6C4AAF}"/>
          </ac:spMkLst>
        </pc:spChg>
        <pc:spChg chg="add del mod">
          <ac:chgData name="Syphax Ait oubelli" userId="ecf726b1934da71b" providerId="LiveId" clId="{DBF02EF2-5AE0-440D-B6AD-B5ACDEE03AC8}" dt="2021-08-27T01:06:39.880" v="2869" actId="478"/>
          <ac:spMkLst>
            <pc:docMk/>
            <pc:sldMk cId="3258502752" sldId="385"/>
            <ac:spMk id="3" creationId="{F93CC7C6-DC78-4793-936C-6E2BBB7D3314}"/>
          </ac:spMkLst>
        </pc:spChg>
        <pc:spChg chg="add del mod">
          <ac:chgData name="Syphax Ait oubelli" userId="ecf726b1934da71b" providerId="LiveId" clId="{DBF02EF2-5AE0-440D-B6AD-B5ACDEE03AC8}" dt="2021-08-27T01:08:00.881" v="2884" actId="478"/>
          <ac:spMkLst>
            <pc:docMk/>
            <pc:sldMk cId="3258502752" sldId="385"/>
            <ac:spMk id="4" creationId="{DB497B95-742D-4FEA-BC03-B073F5A8A5E4}"/>
          </ac:spMkLst>
        </pc:spChg>
        <pc:spChg chg="add mod">
          <ac:chgData name="Syphax Ait oubelli" userId="ecf726b1934da71b" providerId="LiveId" clId="{DBF02EF2-5AE0-440D-B6AD-B5ACDEE03AC8}" dt="2021-08-27T01:08:09.962" v="2889" actId="1076"/>
          <ac:spMkLst>
            <pc:docMk/>
            <pc:sldMk cId="3258502752" sldId="385"/>
            <ac:spMk id="5" creationId="{8733F623-AF83-44B2-8233-F4A9224021D0}"/>
          </ac:spMkLst>
        </pc:spChg>
        <pc:spChg chg="del">
          <ac:chgData name="Syphax Ait oubelli" userId="ecf726b1934da71b" providerId="LiveId" clId="{DBF02EF2-5AE0-440D-B6AD-B5ACDEE03AC8}" dt="2021-08-27T01:05:25.129" v="2854" actId="478"/>
          <ac:spMkLst>
            <pc:docMk/>
            <pc:sldMk cId="3258502752" sldId="385"/>
            <ac:spMk id="9" creationId="{602E9D57-A6FC-4942-B844-83809AF91B49}"/>
          </ac:spMkLst>
        </pc:spChg>
        <pc:spChg chg="del">
          <ac:chgData name="Syphax Ait oubelli" userId="ecf726b1934da71b" providerId="LiveId" clId="{DBF02EF2-5AE0-440D-B6AD-B5ACDEE03AC8}" dt="2021-08-27T01:05:25.129" v="2854" actId="478"/>
          <ac:spMkLst>
            <pc:docMk/>
            <pc:sldMk cId="3258502752" sldId="385"/>
            <ac:spMk id="12" creationId="{7C964083-210C-4295-9834-A64A5EA2F3C8}"/>
          </ac:spMkLst>
        </pc:spChg>
        <pc:spChg chg="del">
          <ac:chgData name="Syphax Ait oubelli" userId="ecf726b1934da71b" providerId="LiveId" clId="{DBF02EF2-5AE0-440D-B6AD-B5ACDEE03AC8}" dt="2021-08-27T01:05:25.129" v="2854" actId="478"/>
          <ac:spMkLst>
            <pc:docMk/>
            <pc:sldMk cId="3258502752" sldId="385"/>
            <ac:spMk id="14" creationId="{A47C2F8C-A576-4C3D-9267-3DE7D7B09A14}"/>
          </ac:spMkLst>
        </pc:spChg>
        <pc:picChg chg="del">
          <ac:chgData name="Syphax Ait oubelli" userId="ecf726b1934da71b" providerId="LiveId" clId="{DBF02EF2-5AE0-440D-B6AD-B5ACDEE03AC8}" dt="2021-08-27T01:05:25.129" v="2854" actId="478"/>
          <ac:picMkLst>
            <pc:docMk/>
            <pc:sldMk cId="3258502752" sldId="385"/>
            <ac:picMk id="15" creationId="{BD0B6158-4013-4F86-B62B-6C15411C7980}"/>
          </ac:picMkLst>
        </pc:picChg>
        <pc:picChg chg="del">
          <ac:chgData name="Syphax Ait oubelli" userId="ecf726b1934da71b" providerId="LiveId" clId="{DBF02EF2-5AE0-440D-B6AD-B5ACDEE03AC8}" dt="2021-08-27T01:05:25.129" v="2854" actId="478"/>
          <ac:picMkLst>
            <pc:docMk/>
            <pc:sldMk cId="3258502752" sldId="385"/>
            <ac:picMk id="16" creationId="{F6AF689A-D75B-4758-A7CA-1FBD51E1F143}"/>
          </ac:picMkLst>
        </pc:picChg>
      </pc:sldChg>
      <pc:sldChg chg="add del">
        <pc:chgData name="Syphax Ait oubelli" userId="ecf726b1934da71b" providerId="LiveId" clId="{DBF02EF2-5AE0-440D-B6AD-B5ACDEE03AC8}" dt="2021-08-25T14:47:42.849" v="2803" actId="47"/>
        <pc:sldMkLst>
          <pc:docMk/>
          <pc:sldMk cId="4269933313" sldId="385"/>
        </pc:sldMkLst>
      </pc:sldChg>
      <pc:sldChg chg="addSp modSp add mod">
        <pc:chgData name="Syphax Ait oubelli" userId="ecf726b1934da71b" providerId="LiveId" clId="{DBF02EF2-5AE0-440D-B6AD-B5ACDEE03AC8}" dt="2021-08-27T01:10:45.544" v="3008" actId="14100"/>
        <pc:sldMkLst>
          <pc:docMk/>
          <pc:sldMk cId="3156585971" sldId="386"/>
        </pc:sldMkLst>
        <pc:spChg chg="add mod">
          <ac:chgData name="Syphax Ait oubelli" userId="ecf726b1934da71b" providerId="LiveId" clId="{DBF02EF2-5AE0-440D-B6AD-B5ACDEE03AC8}" dt="2021-08-27T01:10:32.792" v="3000" actId="1035"/>
          <ac:spMkLst>
            <pc:docMk/>
            <pc:sldMk cId="3156585971" sldId="386"/>
            <ac:spMk id="2" creationId="{AA64B34B-F290-4497-BE45-E677D87CAE90}"/>
          </ac:spMkLst>
        </pc:spChg>
        <pc:spChg chg="mod">
          <ac:chgData name="Syphax Ait oubelli" userId="ecf726b1934da71b" providerId="LiveId" clId="{DBF02EF2-5AE0-440D-B6AD-B5ACDEE03AC8}" dt="2021-08-27T01:09:01.880" v="2908" actId="1076"/>
          <ac:spMkLst>
            <pc:docMk/>
            <pc:sldMk cId="3156585971" sldId="386"/>
            <ac:spMk id="4" creationId="{DB497B95-742D-4FEA-BC03-B073F5A8A5E4}"/>
          </ac:spMkLst>
        </pc:spChg>
        <pc:spChg chg="add mod">
          <ac:chgData name="Syphax Ait oubelli" userId="ecf726b1934da71b" providerId="LiveId" clId="{DBF02EF2-5AE0-440D-B6AD-B5ACDEE03AC8}" dt="2021-08-27T01:10:45.544" v="3008" actId="14100"/>
          <ac:spMkLst>
            <pc:docMk/>
            <pc:sldMk cId="3156585971" sldId="386"/>
            <ac:spMk id="5" creationId="{76EBEA7F-F631-49CF-9175-93C212E96BE1}"/>
          </ac:spMkLst>
        </pc:spChg>
      </pc:sldChg>
      <pc:sldChg chg="addSp modSp add mod">
        <pc:chgData name="Syphax Ait oubelli" userId="ecf726b1934da71b" providerId="LiveId" clId="{DBF02EF2-5AE0-440D-B6AD-B5ACDEE03AC8}" dt="2021-08-27T01:12:23.914" v="3032"/>
        <pc:sldMkLst>
          <pc:docMk/>
          <pc:sldMk cId="1900129915" sldId="387"/>
        </pc:sldMkLst>
        <pc:spChg chg="add mod">
          <ac:chgData name="Syphax Ait oubelli" userId="ecf726b1934da71b" providerId="LiveId" clId="{DBF02EF2-5AE0-440D-B6AD-B5ACDEE03AC8}" dt="2021-08-27T01:12:23.914" v="3032"/>
          <ac:spMkLst>
            <pc:docMk/>
            <pc:sldMk cId="1900129915" sldId="387"/>
            <ac:spMk id="3" creationId="{45A5EFDA-EFE1-405B-B939-D688CE19CC30}"/>
          </ac:spMkLst>
        </pc:spChg>
        <pc:spChg chg="mod">
          <ac:chgData name="Syphax Ait oubelli" userId="ecf726b1934da71b" providerId="LiveId" clId="{DBF02EF2-5AE0-440D-B6AD-B5ACDEE03AC8}" dt="2021-08-27T01:09:32.977" v="2916" actId="1076"/>
          <ac:spMkLst>
            <pc:docMk/>
            <pc:sldMk cId="1900129915" sldId="387"/>
            <ac:spMk id="4" creationId="{DB497B95-742D-4FEA-BC03-B073F5A8A5E4}"/>
          </ac:spMkLst>
        </pc:spChg>
        <pc:spChg chg="add mod">
          <ac:chgData name="Syphax Ait oubelli" userId="ecf726b1934da71b" providerId="LiveId" clId="{DBF02EF2-5AE0-440D-B6AD-B5ACDEE03AC8}" dt="2021-08-27T01:12:23.914" v="3032"/>
          <ac:spMkLst>
            <pc:docMk/>
            <pc:sldMk cId="1900129915" sldId="387"/>
            <ac:spMk id="5" creationId="{4A3289D3-73CD-496A-A48C-84D1C29521D9}"/>
          </ac:spMkLst>
        </pc:spChg>
        <pc:spChg chg="add mod">
          <ac:chgData name="Syphax Ait oubelli" userId="ecf726b1934da71b" providerId="LiveId" clId="{DBF02EF2-5AE0-440D-B6AD-B5ACDEE03AC8}" dt="2021-08-27T01:12:23.914" v="3032"/>
          <ac:spMkLst>
            <pc:docMk/>
            <pc:sldMk cId="1900129915" sldId="387"/>
            <ac:spMk id="6" creationId="{34D8B699-D922-43C6-9B63-A79D72E81181}"/>
          </ac:spMkLst>
        </pc:spChg>
        <pc:spChg chg="add mod">
          <ac:chgData name="Syphax Ait oubelli" userId="ecf726b1934da71b" providerId="LiveId" clId="{DBF02EF2-5AE0-440D-B6AD-B5ACDEE03AC8}" dt="2021-08-27T01:12:23.914" v="3032"/>
          <ac:spMkLst>
            <pc:docMk/>
            <pc:sldMk cId="1900129915" sldId="387"/>
            <ac:spMk id="7" creationId="{C37C54A1-EFD9-4B70-8E2E-52F70B92FFFF}"/>
          </ac:spMkLst>
        </pc:spChg>
        <pc:spChg chg="add mod">
          <ac:chgData name="Syphax Ait oubelli" userId="ecf726b1934da71b" providerId="LiveId" clId="{DBF02EF2-5AE0-440D-B6AD-B5ACDEE03AC8}" dt="2021-08-27T01:12:23.914" v="3032"/>
          <ac:spMkLst>
            <pc:docMk/>
            <pc:sldMk cId="1900129915" sldId="387"/>
            <ac:spMk id="8" creationId="{C69DEC35-150F-4578-906A-625E87744C0A}"/>
          </ac:spMkLst>
        </pc:spChg>
        <pc:spChg chg="add mod">
          <ac:chgData name="Syphax Ait oubelli" userId="ecf726b1934da71b" providerId="LiveId" clId="{DBF02EF2-5AE0-440D-B6AD-B5ACDEE03AC8}" dt="2021-08-27T01:12:23.914" v="3032"/>
          <ac:spMkLst>
            <pc:docMk/>
            <pc:sldMk cId="1900129915" sldId="387"/>
            <ac:spMk id="9" creationId="{303DDEC7-38E1-4DBD-880C-D0D6736C0E2A}"/>
          </ac:spMkLst>
        </pc:spChg>
        <pc:grpChg chg="add mod">
          <ac:chgData name="Syphax Ait oubelli" userId="ecf726b1934da71b" providerId="LiveId" clId="{DBF02EF2-5AE0-440D-B6AD-B5ACDEE03AC8}" dt="2021-08-27T01:12:23.914" v="3032"/>
          <ac:grpSpMkLst>
            <pc:docMk/>
            <pc:sldMk cId="1900129915" sldId="387"/>
            <ac:grpSpMk id="2" creationId="{239210F2-11D9-491E-AA1D-8F4DEA5918F8}"/>
          </ac:grpSpMkLst>
        </pc:grpChg>
      </pc:sldChg>
      <pc:sldChg chg="add del">
        <pc:chgData name="Syphax Ait oubelli" userId="ecf726b1934da71b" providerId="LiveId" clId="{DBF02EF2-5AE0-440D-B6AD-B5ACDEE03AC8}" dt="2021-08-27T01:14:53.664" v="3033" actId="47"/>
        <pc:sldMkLst>
          <pc:docMk/>
          <pc:sldMk cId="219826873" sldId="388"/>
        </pc:sldMkLst>
      </pc:sldChg>
      <pc:sldChg chg="addSp modSp add mod">
        <pc:chgData name="Syphax Ait oubelli" userId="ecf726b1934da71b" providerId="LiveId" clId="{DBF02EF2-5AE0-440D-B6AD-B5ACDEE03AC8}" dt="2021-08-27T01:11:08.842" v="3011" actId="14100"/>
        <pc:sldMkLst>
          <pc:docMk/>
          <pc:sldMk cId="139015022" sldId="389"/>
        </pc:sldMkLst>
        <pc:spChg chg="add mod">
          <ac:chgData name="Syphax Ait oubelli" userId="ecf726b1934da71b" providerId="LiveId" clId="{DBF02EF2-5AE0-440D-B6AD-B5ACDEE03AC8}" dt="2021-08-27T01:11:08.842" v="3011" actId="14100"/>
          <ac:spMkLst>
            <pc:docMk/>
            <pc:sldMk cId="139015022" sldId="389"/>
            <ac:spMk id="3" creationId="{CECFF134-4060-46EE-8A39-3214A4EBD4E6}"/>
          </ac:spMkLst>
        </pc:spChg>
        <pc:spChg chg="mod">
          <ac:chgData name="Syphax Ait oubelli" userId="ecf726b1934da71b" providerId="LiveId" clId="{DBF02EF2-5AE0-440D-B6AD-B5ACDEE03AC8}" dt="2021-08-27T01:09:17.107" v="2915" actId="20577"/>
          <ac:spMkLst>
            <pc:docMk/>
            <pc:sldMk cId="139015022" sldId="389"/>
            <ac:spMk id="4" creationId="{DB497B95-742D-4FEA-BC03-B073F5A8A5E4}"/>
          </ac:spMkLst>
        </pc:spChg>
      </pc:sldChg>
      <pc:sldChg chg="addSp delSp modSp add mod">
        <pc:chgData name="Syphax Ait oubelli" userId="ecf726b1934da71b" providerId="LiveId" clId="{DBF02EF2-5AE0-440D-B6AD-B5ACDEE03AC8}" dt="2021-08-27T01:17:11.363" v="3130" actId="207"/>
        <pc:sldMkLst>
          <pc:docMk/>
          <pc:sldMk cId="1101252175" sldId="390"/>
        </pc:sldMkLst>
        <pc:spChg chg="del">
          <ac:chgData name="Syphax Ait oubelli" userId="ecf726b1934da71b" providerId="LiveId" clId="{DBF02EF2-5AE0-440D-B6AD-B5ACDEE03AC8}" dt="2021-08-27T01:15:21.409" v="3035" actId="478"/>
          <ac:spMkLst>
            <pc:docMk/>
            <pc:sldMk cId="1101252175" sldId="390"/>
            <ac:spMk id="2" creationId="{2EF1AD09-A787-4A29-BFDA-BBE3345A9B20}"/>
          </ac:spMkLst>
        </pc:spChg>
        <pc:spChg chg="del">
          <ac:chgData name="Syphax Ait oubelli" userId="ecf726b1934da71b" providerId="LiveId" clId="{DBF02EF2-5AE0-440D-B6AD-B5ACDEE03AC8}" dt="2021-08-27T01:15:21.409" v="3035" actId="478"/>
          <ac:spMkLst>
            <pc:docMk/>
            <pc:sldMk cId="1101252175" sldId="390"/>
            <ac:spMk id="3" creationId="{C8936033-D011-4A6A-A29D-D4DB4F926DA7}"/>
          </ac:spMkLst>
        </pc:spChg>
        <pc:spChg chg="add mod">
          <ac:chgData name="Syphax Ait oubelli" userId="ecf726b1934da71b" providerId="LiveId" clId="{DBF02EF2-5AE0-440D-B6AD-B5ACDEE03AC8}" dt="2021-08-27T01:16:49.260" v="3123" actId="1076"/>
          <ac:spMkLst>
            <pc:docMk/>
            <pc:sldMk cId="1101252175" sldId="390"/>
            <ac:spMk id="4" creationId="{EA2864F0-4CE5-4C92-BFD3-0495BC9130D3}"/>
          </ac:spMkLst>
        </pc:spChg>
        <pc:spChg chg="del">
          <ac:chgData name="Syphax Ait oubelli" userId="ecf726b1934da71b" providerId="LiveId" clId="{DBF02EF2-5AE0-440D-B6AD-B5ACDEE03AC8}" dt="2021-08-27T01:15:21.409" v="3035" actId="478"/>
          <ac:spMkLst>
            <pc:docMk/>
            <pc:sldMk cId="1101252175" sldId="390"/>
            <ac:spMk id="13" creationId="{2708DA76-CD76-4C5B-BAEF-A8E9C0306062}"/>
          </ac:spMkLst>
        </pc:spChg>
        <pc:spChg chg="del">
          <ac:chgData name="Syphax Ait oubelli" userId="ecf726b1934da71b" providerId="LiveId" clId="{DBF02EF2-5AE0-440D-B6AD-B5ACDEE03AC8}" dt="2021-08-27T01:15:21.409" v="3035" actId="478"/>
          <ac:spMkLst>
            <pc:docMk/>
            <pc:sldMk cId="1101252175" sldId="390"/>
            <ac:spMk id="18" creationId="{DE53F814-AE52-4831-BAE0-D7CD11BD15B8}"/>
          </ac:spMkLst>
        </pc:spChg>
        <pc:spChg chg="del">
          <ac:chgData name="Syphax Ait oubelli" userId="ecf726b1934da71b" providerId="LiveId" clId="{DBF02EF2-5AE0-440D-B6AD-B5ACDEE03AC8}" dt="2021-08-27T01:15:21.409" v="3035" actId="478"/>
          <ac:spMkLst>
            <pc:docMk/>
            <pc:sldMk cId="1101252175" sldId="390"/>
            <ac:spMk id="19" creationId="{8F425977-37C6-4279-B7B6-B0DF6F7402D7}"/>
          </ac:spMkLst>
        </pc:spChg>
        <pc:spChg chg="del">
          <ac:chgData name="Syphax Ait oubelli" userId="ecf726b1934da71b" providerId="LiveId" clId="{DBF02EF2-5AE0-440D-B6AD-B5ACDEE03AC8}" dt="2021-08-27T01:15:21.409" v="3035" actId="478"/>
          <ac:spMkLst>
            <pc:docMk/>
            <pc:sldMk cId="1101252175" sldId="390"/>
            <ac:spMk id="20" creationId="{44AF0FB0-33C5-4F04-851C-39FCC0F2E2AC}"/>
          </ac:spMkLst>
        </pc:spChg>
        <pc:spChg chg="del">
          <ac:chgData name="Syphax Ait oubelli" userId="ecf726b1934da71b" providerId="LiveId" clId="{DBF02EF2-5AE0-440D-B6AD-B5ACDEE03AC8}" dt="2021-08-27T01:15:21.409" v="3035" actId="478"/>
          <ac:spMkLst>
            <pc:docMk/>
            <pc:sldMk cId="1101252175" sldId="390"/>
            <ac:spMk id="21" creationId="{B51BABCF-9A49-48EA-80BE-7FDFA7EB49B1}"/>
          </ac:spMkLst>
        </pc:spChg>
        <pc:spChg chg="del">
          <ac:chgData name="Syphax Ait oubelli" userId="ecf726b1934da71b" providerId="LiveId" clId="{DBF02EF2-5AE0-440D-B6AD-B5ACDEE03AC8}" dt="2021-08-27T01:15:21.409" v="3035" actId="478"/>
          <ac:spMkLst>
            <pc:docMk/>
            <pc:sldMk cId="1101252175" sldId="390"/>
            <ac:spMk id="22" creationId="{2140FB87-6094-4589-98EC-203E1566FEBF}"/>
          </ac:spMkLst>
        </pc:spChg>
        <pc:spChg chg="del">
          <ac:chgData name="Syphax Ait oubelli" userId="ecf726b1934da71b" providerId="LiveId" clId="{DBF02EF2-5AE0-440D-B6AD-B5ACDEE03AC8}" dt="2021-08-27T01:15:21.409" v="3035" actId="478"/>
          <ac:spMkLst>
            <pc:docMk/>
            <pc:sldMk cId="1101252175" sldId="390"/>
            <ac:spMk id="23" creationId="{6A1436DC-A68F-4D4F-ACD7-AF96CA22B4FF}"/>
          </ac:spMkLst>
        </pc:spChg>
        <pc:spChg chg="del">
          <ac:chgData name="Syphax Ait oubelli" userId="ecf726b1934da71b" providerId="LiveId" clId="{DBF02EF2-5AE0-440D-B6AD-B5ACDEE03AC8}" dt="2021-08-27T01:15:21.409" v="3035" actId="478"/>
          <ac:spMkLst>
            <pc:docMk/>
            <pc:sldMk cId="1101252175" sldId="390"/>
            <ac:spMk id="24" creationId="{55F3803A-D19A-4668-85EE-D8236D6E680C}"/>
          </ac:spMkLst>
        </pc:spChg>
        <pc:spChg chg="del">
          <ac:chgData name="Syphax Ait oubelli" userId="ecf726b1934da71b" providerId="LiveId" clId="{DBF02EF2-5AE0-440D-B6AD-B5ACDEE03AC8}" dt="2021-08-27T01:15:21.409" v="3035" actId="478"/>
          <ac:spMkLst>
            <pc:docMk/>
            <pc:sldMk cId="1101252175" sldId="390"/>
            <ac:spMk id="25" creationId="{A6E1D522-F47B-406F-8548-AD21CE88F773}"/>
          </ac:spMkLst>
        </pc:spChg>
        <pc:spChg chg="del">
          <ac:chgData name="Syphax Ait oubelli" userId="ecf726b1934da71b" providerId="LiveId" clId="{DBF02EF2-5AE0-440D-B6AD-B5ACDEE03AC8}" dt="2021-08-27T01:15:21.409" v="3035" actId="478"/>
          <ac:spMkLst>
            <pc:docMk/>
            <pc:sldMk cId="1101252175" sldId="390"/>
            <ac:spMk id="26" creationId="{35F27BDE-1A01-42BC-ABF1-EF4B3CABF583}"/>
          </ac:spMkLst>
        </pc:spChg>
        <pc:spChg chg="del">
          <ac:chgData name="Syphax Ait oubelli" userId="ecf726b1934da71b" providerId="LiveId" clId="{DBF02EF2-5AE0-440D-B6AD-B5ACDEE03AC8}" dt="2021-08-27T01:15:21.409" v="3035" actId="478"/>
          <ac:spMkLst>
            <pc:docMk/>
            <pc:sldMk cId="1101252175" sldId="390"/>
            <ac:spMk id="27" creationId="{1CBCFB81-7CF5-4441-BD4A-6F097E2B16A8}"/>
          </ac:spMkLst>
        </pc:spChg>
        <pc:spChg chg="del">
          <ac:chgData name="Syphax Ait oubelli" userId="ecf726b1934da71b" providerId="LiveId" clId="{DBF02EF2-5AE0-440D-B6AD-B5ACDEE03AC8}" dt="2021-08-27T01:15:21.409" v="3035" actId="478"/>
          <ac:spMkLst>
            <pc:docMk/>
            <pc:sldMk cId="1101252175" sldId="390"/>
            <ac:spMk id="28" creationId="{ED61A7FA-EDC4-4557-AF2E-8EE08780075D}"/>
          </ac:spMkLst>
        </pc:spChg>
        <pc:spChg chg="del">
          <ac:chgData name="Syphax Ait oubelli" userId="ecf726b1934da71b" providerId="LiveId" clId="{DBF02EF2-5AE0-440D-B6AD-B5ACDEE03AC8}" dt="2021-08-27T01:15:21.409" v="3035" actId="478"/>
          <ac:spMkLst>
            <pc:docMk/>
            <pc:sldMk cId="1101252175" sldId="390"/>
            <ac:spMk id="29" creationId="{97E9F4B8-B779-4E08-9D71-AB7BC7A5C6D6}"/>
          </ac:spMkLst>
        </pc:spChg>
        <pc:spChg chg="del">
          <ac:chgData name="Syphax Ait oubelli" userId="ecf726b1934da71b" providerId="LiveId" clId="{DBF02EF2-5AE0-440D-B6AD-B5ACDEE03AC8}" dt="2021-08-27T01:15:21.409" v="3035" actId="478"/>
          <ac:spMkLst>
            <pc:docMk/>
            <pc:sldMk cId="1101252175" sldId="390"/>
            <ac:spMk id="30" creationId="{9ADCFE91-A93E-4A7A-86AB-43021A79DE97}"/>
          </ac:spMkLst>
        </pc:spChg>
        <pc:spChg chg="del">
          <ac:chgData name="Syphax Ait oubelli" userId="ecf726b1934da71b" providerId="LiveId" clId="{DBF02EF2-5AE0-440D-B6AD-B5ACDEE03AC8}" dt="2021-08-27T01:15:21.409" v="3035" actId="478"/>
          <ac:spMkLst>
            <pc:docMk/>
            <pc:sldMk cId="1101252175" sldId="390"/>
            <ac:spMk id="31" creationId="{FA2AE604-38DE-4F92-954C-34130A255440}"/>
          </ac:spMkLst>
        </pc:spChg>
        <pc:spChg chg="del">
          <ac:chgData name="Syphax Ait oubelli" userId="ecf726b1934da71b" providerId="LiveId" clId="{DBF02EF2-5AE0-440D-B6AD-B5ACDEE03AC8}" dt="2021-08-27T01:15:21.409" v="3035" actId="478"/>
          <ac:spMkLst>
            <pc:docMk/>
            <pc:sldMk cId="1101252175" sldId="390"/>
            <ac:spMk id="32" creationId="{6BFF968B-D4FE-4958-A6E1-5BC60450384A}"/>
          </ac:spMkLst>
        </pc:spChg>
        <pc:spChg chg="del">
          <ac:chgData name="Syphax Ait oubelli" userId="ecf726b1934da71b" providerId="LiveId" clId="{DBF02EF2-5AE0-440D-B6AD-B5ACDEE03AC8}" dt="2021-08-27T01:15:21.409" v="3035" actId="478"/>
          <ac:spMkLst>
            <pc:docMk/>
            <pc:sldMk cId="1101252175" sldId="390"/>
            <ac:spMk id="34" creationId="{6F7E3A56-865D-4013-8046-468B6170BEAE}"/>
          </ac:spMkLst>
        </pc:spChg>
        <pc:spChg chg="del">
          <ac:chgData name="Syphax Ait oubelli" userId="ecf726b1934da71b" providerId="LiveId" clId="{DBF02EF2-5AE0-440D-B6AD-B5ACDEE03AC8}" dt="2021-08-27T01:15:21.409" v="3035" actId="478"/>
          <ac:spMkLst>
            <pc:docMk/>
            <pc:sldMk cId="1101252175" sldId="390"/>
            <ac:spMk id="37" creationId="{583D9FAF-0020-4454-9901-F08B59AB2CD8}"/>
          </ac:spMkLst>
        </pc:spChg>
        <pc:spChg chg="del">
          <ac:chgData name="Syphax Ait oubelli" userId="ecf726b1934da71b" providerId="LiveId" clId="{DBF02EF2-5AE0-440D-B6AD-B5ACDEE03AC8}" dt="2021-08-27T01:15:21.409" v="3035" actId="478"/>
          <ac:spMkLst>
            <pc:docMk/>
            <pc:sldMk cId="1101252175" sldId="390"/>
            <ac:spMk id="39" creationId="{3F8314C3-EF89-45E0-9036-31AB62FD3853}"/>
          </ac:spMkLst>
        </pc:spChg>
        <pc:spChg chg="add mod">
          <ac:chgData name="Syphax Ait oubelli" userId="ecf726b1934da71b" providerId="LiveId" clId="{DBF02EF2-5AE0-440D-B6AD-B5ACDEE03AC8}" dt="2021-08-27T01:16:59.181" v="3126" actId="14100"/>
          <ac:spMkLst>
            <pc:docMk/>
            <pc:sldMk cId="1101252175" sldId="390"/>
            <ac:spMk id="56" creationId="{CA42FD83-1E3D-4207-B48B-08EFA11259F2}"/>
          </ac:spMkLst>
        </pc:spChg>
        <pc:spChg chg="add mod">
          <ac:chgData name="Syphax Ait oubelli" userId="ecf726b1934da71b" providerId="LiveId" clId="{DBF02EF2-5AE0-440D-B6AD-B5ACDEE03AC8}" dt="2021-08-27T01:17:11.363" v="3130" actId="207"/>
          <ac:spMkLst>
            <pc:docMk/>
            <pc:sldMk cId="1101252175" sldId="390"/>
            <ac:spMk id="57" creationId="{7A0B49DF-A4B6-4C78-85ED-C0463336E6F1}"/>
          </ac:spMkLst>
        </pc:spChg>
        <pc:cxnChg chg="del mod">
          <ac:chgData name="Syphax Ait oubelli" userId="ecf726b1934da71b" providerId="LiveId" clId="{DBF02EF2-5AE0-440D-B6AD-B5ACDEE03AC8}" dt="2021-08-27T01:15:21.409" v="3035" actId="478"/>
          <ac:cxnSpMkLst>
            <pc:docMk/>
            <pc:sldMk cId="1101252175" sldId="390"/>
            <ac:cxnSpMk id="40" creationId="{8E1BE425-CFB1-4DB5-9C87-492F5C904764}"/>
          </ac:cxnSpMkLst>
        </pc:cxnChg>
        <pc:cxnChg chg="del mod">
          <ac:chgData name="Syphax Ait oubelli" userId="ecf726b1934da71b" providerId="LiveId" clId="{DBF02EF2-5AE0-440D-B6AD-B5ACDEE03AC8}" dt="2021-08-27T01:15:21.409" v="3035" actId="478"/>
          <ac:cxnSpMkLst>
            <pc:docMk/>
            <pc:sldMk cId="1101252175" sldId="390"/>
            <ac:cxnSpMk id="46" creationId="{77466ED3-50E2-4AC0-8646-5C0E87C12CE8}"/>
          </ac:cxnSpMkLst>
        </pc:cxnChg>
        <pc:cxnChg chg="del mod">
          <ac:chgData name="Syphax Ait oubelli" userId="ecf726b1934da71b" providerId="LiveId" clId="{DBF02EF2-5AE0-440D-B6AD-B5ACDEE03AC8}" dt="2021-08-27T01:15:21.409" v="3035" actId="478"/>
          <ac:cxnSpMkLst>
            <pc:docMk/>
            <pc:sldMk cId="1101252175" sldId="390"/>
            <ac:cxnSpMk id="49" creationId="{C5E7C092-CE86-4E62-8FFD-157E17D53539}"/>
          </ac:cxnSpMkLst>
        </pc:cxnChg>
        <pc:cxnChg chg="del mod">
          <ac:chgData name="Syphax Ait oubelli" userId="ecf726b1934da71b" providerId="LiveId" clId="{DBF02EF2-5AE0-440D-B6AD-B5ACDEE03AC8}" dt="2021-08-27T01:15:21.409" v="3035" actId="478"/>
          <ac:cxnSpMkLst>
            <pc:docMk/>
            <pc:sldMk cId="1101252175" sldId="390"/>
            <ac:cxnSpMk id="52" creationId="{50237F27-9DC6-48E7-A96D-400A7D1E3811}"/>
          </ac:cxnSpMkLst>
        </pc:cxnChg>
        <pc:cxnChg chg="del mod">
          <ac:chgData name="Syphax Ait oubelli" userId="ecf726b1934da71b" providerId="LiveId" clId="{DBF02EF2-5AE0-440D-B6AD-B5ACDEE03AC8}" dt="2021-08-27T01:15:21.409" v="3035" actId="478"/>
          <ac:cxnSpMkLst>
            <pc:docMk/>
            <pc:sldMk cId="1101252175" sldId="390"/>
            <ac:cxnSpMk id="55" creationId="{E915ABB8-71B0-4CD4-9BED-FB604A04EBBE}"/>
          </ac:cxnSpMkLst>
        </pc:cxnChg>
        <pc:cxnChg chg="del mod">
          <ac:chgData name="Syphax Ait oubelli" userId="ecf726b1934da71b" providerId="LiveId" clId="{DBF02EF2-5AE0-440D-B6AD-B5ACDEE03AC8}" dt="2021-08-27T01:15:21.409" v="3035" actId="478"/>
          <ac:cxnSpMkLst>
            <pc:docMk/>
            <pc:sldMk cId="1101252175" sldId="390"/>
            <ac:cxnSpMk id="58" creationId="{1654457F-4884-4DE9-A863-7CFB3D3B5588}"/>
          </ac:cxnSpMkLst>
        </pc:cxnChg>
        <pc:cxnChg chg="del">
          <ac:chgData name="Syphax Ait oubelli" userId="ecf726b1934da71b" providerId="LiveId" clId="{DBF02EF2-5AE0-440D-B6AD-B5ACDEE03AC8}" dt="2021-08-27T01:15:21.409" v="3035" actId="478"/>
          <ac:cxnSpMkLst>
            <pc:docMk/>
            <pc:sldMk cId="1101252175" sldId="390"/>
            <ac:cxnSpMk id="61" creationId="{5ED443CF-289D-465E-9A2B-A4F15C95E0FC}"/>
          </ac:cxnSpMkLst>
        </pc:cxnChg>
        <pc:cxnChg chg="del">
          <ac:chgData name="Syphax Ait oubelli" userId="ecf726b1934da71b" providerId="LiveId" clId="{DBF02EF2-5AE0-440D-B6AD-B5ACDEE03AC8}" dt="2021-08-27T01:15:21.409" v="3035" actId="478"/>
          <ac:cxnSpMkLst>
            <pc:docMk/>
            <pc:sldMk cId="1101252175" sldId="390"/>
            <ac:cxnSpMk id="62" creationId="{B11EE222-772D-43D7-8462-99CD564F1FBE}"/>
          </ac:cxnSpMkLst>
        </pc:cxnChg>
        <pc:cxnChg chg="del">
          <ac:chgData name="Syphax Ait oubelli" userId="ecf726b1934da71b" providerId="LiveId" clId="{DBF02EF2-5AE0-440D-B6AD-B5ACDEE03AC8}" dt="2021-08-27T01:15:21.409" v="3035" actId="478"/>
          <ac:cxnSpMkLst>
            <pc:docMk/>
            <pc:sldMk cId="1101252175" sldId="390"/>
            <ac:cxnSpMk id="63" creationId="{AC7549D2-F225-423B-B4D0-65887094276E}"/>
          </ac:cxnSpMkLst>
        </pc:cxnChg>
        <pc:cxnChg chg="del">
          <ac:chgData name="Syphax Ait oubelli" userId="ecf726b1934da71b" providerId="LiveId" clId="{DBF02EF2-5AE0-440D-B6AD-B5ACDEE03AC8}" dt="2021-08-27T01:15:21.409" v="3035" actId="478"/>
          <ac:cxnSpMkLst>
            <pc:docMk/>
            <pc:sldMk cId="1101252175" sldId="390"/>
            <ac:cxnSpMk id="64" creationId="{7D4B3943-466F-4269-B0F8-E3C46F6EA64C}"/>
          </ac:cxnSpMkLst>
        </pc:cxnChg>
        <pc:cxnChg chg="del">
          <ac:chgData name="Syphax Ait oubelli" userId="ecf726b1934da71b" providerId="LiveId" clId="{DBF02EF2-5AE0-440D-B6AD-B5ACDEE03AC8}" dt="2021-08-27T01:15:21.409" v="3035" actId="478"/>
          <ac:cxnSpMkLst>
            <pc:docMk/>
            <pc:sldMk cId="1101252175" sldId="390"/>
            <ac:cxnSpMk id="65" creationId="{F6540F59-4612-43AA-8258-476AC6F421B2}"/>
          </ac:cxnSpMkLst>
        </pc:cxnChg>
        <pc:cxnChg chg="del">
          <ac:chgData name="Syphax Ait oubelli" userId="ecf726b1934da71b" providerId="LiveId" clId="{DBF02EF2-5AE0-440D-B6AD-B5ACDEE03AC8}" dt="2021-08-27T01:15:21.409" v="3035" actId="478"/>
          <ac:cxnSpMkLst>
            <pc:docMk/>
            <pc:sldMk cId="1101252175" sldId="390"/>
            <ac:cxnSpMk id="66" creationId="{F719078E-9E8F-4A0C-88F1-83B459665D59}"/>
          </ac:cxnSpMkLst>
        </pc:cxnChg>
        <pc:cxnChg chg="del">
          <ac:chgData name="Syphax Ait oubelli" userId="ecf726b1934da71b" providerId="LiveId" clId="{DBF02EF2-5AE0-440D-B6AD-B5ACDEE03AC8}" dt="2021-08-27T01:15:21.409" v="3035" actId="478"/>
          <ac:cxnSpMkLst>
            <pc:docMk/>
            <pc:sldMk cId="1101252175" sldId="390"/>
            <ac:cxnSpMk id="67" creationId="{EEB3D52C-08D0-4740-87DD-E511B67E2508}"/>
          </ac:cxnSpMkLst>
        </pc:cxnChg>
        <pc:cxnChg chg="del">
          <ac:chgData name="Syphax Ait oubelli" userId="ecf726b1934da71b" providerId="LiveId" clId="{DBF02EF2-5AE0-440D-B6AD-B5ACDEE03AC8}" dt="2021-08-27T01:15:21.409" v="3035" actId="478"/>
          <ac:cxnSpMkLst>
            <pc:docMk/>
            <pc:sldMk cId="1101252175" sldId="390"/>
            <ac:cxnSpMk id="68" creationId="{CDD812BE-8616-4C70-8538-412AD196C42C}"/>
          </ac:cxnSpMkLst>
        </pc:cxnChg>
        <pc:cxnChg chg="del">
          <ac:chgData name="Syphax Ait oubelli" userId="ecf726b1934da71b" providerId="LiveId" clId="{DBF02EF2-5AE0-440D-B6AD-B5ACDEE03AC8}" dt="2021-08-27T01:15:21.409" v="3035" actId="478"/>
          <ac:cxnSpMkLst>
            <pc:docMk/>
            <pc:sldMk cId="1101252175" sldId="390"/>
            <ac:cxnSpMk id="69" creationId="{79F698B9-267E-4392-80CA-040D4D1CE3AB}"/>
          </ac:cxnSpMkLst>
        </pc:cxnChg>
        <pc:cxnChg chg="del">
          <ac:chgData name="Syphax Ait oubelli" userId="ecf726b1934da71b" providerId="LiveId" clId="{DBF02EF2-5AE0-440D-B6AD-B5ACDEE03AC8}" dt="2021-08-27T01:15:21.409" v="3035" actId="478"/>
          <ac:cxnSpMkLst>
            <pc:docMk/>
            <pc:sldMk cId="1101252175" sldId="390"/>
            <ac:cxnSpMk id="70" creationId="{8AE26588-3E34-4B96-835A-C68F9C18F6F9}"/>
          </ac:cxnSpMkLst>
        </pc:cxnChg>
        <pc:cxnChg chg="del">
          <ac:chgData name="Syphax Ait oubelli" userId="ecf726b1934da71b" providerId="LiveId" clId="{DBF02EF2-5AE0-440D-B6AD-B5ACDEE03AC8}" dt="2021-08-27T01:15:21.409" v="3035" actId="478"/>
          <ac:cxnSpMkLst>
            <pc:docMk/>
            <pc:sldMk cId="1101252175" sldId="390"/>
            <ac:cxnSpMk id="71" creationId="{EC9A1ECA-E784-41A3-84AC-AE001644FEB6}"/>
          </ac:cxnSpMkLst>
        </pc:cxnChg>
        <pc:cxnChg chg="del">
          <ac:chgData name="Syphax Ait oubelli" userId="ecf726b1934da71b" providerId="LiveId" clId="{DBF02EF2-5AE0-440D-B6AD-B5ACDEE03AC8}" dt="2021-08-27T01:15:21.409" v="3035" actId="478"/>
          <ac:cxnSpMkLst>
            <pc:docMk/>
            <pc:sldMk cId="1101252175" sldId="390"/>
            <ac:cxnSpMk id="72" creationId="{E4DC49D5-DF58-4BEB-8B84-EE034D31D32C}"/>
          </ac:cxnSpMkLst>
        </pc:cxnChg>
        <pc:cxnChg chg="del">
          <ac:chgData name="Syphax Ait oubelli" userId="ecf726b1934da71b" providerId="LiveId" clId="{DBF02EF2-5AE0-440D-B6AD-B5ACDEE03AC8}" dt="2021-08-27T01:15:21.409" v="3035" actId="478"/>
          <ac:cxnSpMkLst>
            <pc:docMk/>
            <pc:sldMk cId="1101252175" sldId="390"/>
            <ac:cxnSpMk id="73" creationId="{DCE4A205-07AA-42EE-B9E2-9506875A3C18}"/>
          </ac:cxnSpMkLst>
        </pc:cxnChg>
        <pc:cxnChg chg="del">
          <ac:chgData name="Syphax Ait oubelli" userId="ecf726b1934da71b" providerId="LiveId" clId="{DBF02EF2-5AE0-440D-B6AD-B5ACDEE03AC8}" dt="2021-08-27T01:15:21.409" v="3035" actId="478"/>
          <ac:cxnSpMkLst>
            <pc:docMk/>
            <pc:sldMk cId="1101252175" sldId="390"/>
            <ac:cxnSpMk id="74" creationId="{EDA297D5-D58C-47BC-A5F1-C216E7E2E73A}"/>
          </ac:cxnSpMkLst>
        </pc:cxnChg>
        <pc:cxnChg chg="del">
          <ac:chgData name="Syphax Ait oubelli" userId="ecf726b1934da71b" providerId="LiveId" clId="{DBF02EF2-5AE0-440D-B6AD-B5ACDEE03AC8}" dt="2021-08-27T01:15:21.409" v="3035" actId="478"/>
          <ac:cxnSpMkLst>
            <pc:docMk/>
            <pc:sldMk cId="1101252175" sldId="390"/>
            <ac:cxnSpMk id="76" creationId="{3F1FEA92-0EC4-4149-9326-55ADBC7BD74A}"/>
          </ac:cxnSpMkLst>
        </pc:cxnChg>
        <pc:cxnChg chg="del">
          <ac:chgData name="Syphax Ait oubelli" userId="ecf726b1934da71b" providerId="LiveId" clId="{DBF02EF2-5AE0-440D-B6AD-B5ACDEE03AC8}" dt="2021-08-27T01:15:21.409" v="3035" actId="478"/>
          <ac:cxnSpMkLst>
            <pc:docMk/>
            <pc:sldMk cId="1101252175" sldId="390"/>
            <ac:cxnSpMk id="78" creationId="{324BBE19-535F-4379-9301-AF19E2FCD2FA}"/>
          </ac:cxnSpMkLst>
        </pc:cxnChg>
        <pc:cxnChg chg="del">
          <ac:chgData name="Syphax Ait oubelli" userId="ecf726b1934da71b" providerId="LiveId" clId="{DBF02EF2-5AE0-440D-B6AD-B5ACDEE03AC8}" dt="2021-08-27T01:15:21.409" v="3035" actId="478"/>
          <ac:cxnSpMkLst>
            <pc:docMk/>
            <pc:sldMk cId="1101252175" sldId="390"/>
            <ac:cxnSpMk id="80" creationId="{3B95B65D-61D3-44D1-8632-F3FBCCFD96BA}"/>
          </ac:cxnSpMkLst>
        </pc:cxnChg>
        <pc:cxnChg chg="del mod">
          <ac:chgData name="Syphax Ait oubelli" userId="ecf726b1934da71b" providerId="LiveId" clId="{DBF02EF2-5AE0-440D-B6AD-B5ACDEE03AC8}" dt="2021-08-27T01:15:21.409" v="3035" actId="478"/>
          <ac:cxnSpMkLst>
            <pc:docMk/>
            <pc:sldMk cId="1101252175" sldId="390"/>
            <ac:cxnSpMk id="81" creationId="{34C1D08A-5F90-48AE-9C83-E271EDF67077}"/>
          </ac:cxnSpMkLst>
        </pc:cxnChg>
        <pc:cxnChg chg="del">
          <ac:chgData name="Syphax Ait oubelli" userId="ecf726b1934da71b" providerId="LiveId" clId="{DBF02EF2-5AE0-440D-B6AD-B5ACDEE03AC8}" dt="2021-08-27T01:15:21.409" v="3035" actId="478"/>
          <ac:cxnSpMkLst>
            <pc:docMk/>
            <pc:sldMk cId="1101252175" sldId="390"/>
            <ac:cxnSpMk id="82" creationId="{6500FEC8-5B81-4A68-8FB8-4B5677201D23}"/>
          </ac:cxnSpMkLst>
        </pc:cxnChg>
        <pc:cxnChg chg="del">
          <ac:chgData name="Syphax Ait oubelli" userId="ecf726b1934da71b" providerId="LiveId" clId="{DBF02EF2-5AE0-440D-B6AD-B5ACDEE03AC8}" dt="2021-08-27T01:15:21.409" v="3035" actId="478"/>
          <ac:cxnSpMkLst>
            <pc:docMk/>
            <pc:sldMk cId="1101252175" sldId="390"/>
            <ac:cxnSpMk id="84" creationId="{CF0313A0-283B-4892-9F12-B05D5BB04FC1}"/>
          </ac:cxnSpMkLst>
        </pc:cxnChg>
        <pc:cxnChg chg="del">
          <ac:chgData name="Syphax Ait oubelli" userId="ecf726b1934da71b" providerId="LiveId" clId="{DBF02EF2-5AE0-440D-B6AD-B5ACDEE03AC8}" dt="2021-08-27T01:15:21.409" v="3035" actId="478"/>
          <ac:cxnSpMkLst>
            <pc:docMk/>
            <pc:sldMk cId="1101252175" sldId="390"/>
            <ac:cxnSpMk id="85" creationId="{55CF22F9-B839-4376-92EC-BACBDFFA2E21}"/>
          </ac:cxnSpMkLst>
        </pc:cxnChg>
        <pc:cxnChg chg="del">
          <ac:chgData name="Syphax Ait oubelli" userId="ecf726b1934da71b" providerId="LiveId" clId="{DBF02EF2-5AE0-440D-B6AD-B5ACDEE03AC8}" dt="2021-08-27T01:15:21.409" v="3035" actId="478"/>
          <ac:cxnSpMkLst>
            <pc:docMk/>
            <pc:sldMk cId="1101252175" sldId="390"/>
            <ac:cxnSpMk id="86" creationId="{6615F312-6622-4837-9FC5-59ED46BBE67E}"/>
          </ac:cxnSpMkLst>
        </pc:cxnChg>
        <pc:cxnChg chg="del">
          <ac:chgData name="Syphax Ait oubelli" userId="ecf726b1934da71b" providerId="LiveId" clId="{DBF02EF2-5AE0-440D-B6AD-B5ACDEE03AC8}" dt="2021-08-27T01:15:21.409" v="3035" actId="478"/>
          <ac:cxnSpMkLst>
            <pc:docMk/>
            <pc:sldMk cId="1101252175" sldId="390"/>
            <ac:cxnSpMk id="87" creationId="{B5316A1E-419F-4FC9-91A6-7025FFE58AAE}"/>
          </ac:cxnSpMkLst>
        </pc:cxnChg>
        <pc:cxnChg chg="del">
          <ac:chgData name="Syphax Ait oubelli" userId="ecf726b1934da71b" providerId="LiveId" clId="{DBF02EF2-5AE0-440D-B6AD-B5ACDEE03AC8}" dt="2021-08-27T01:15:21.409" v="3035" actId="478"/>
          <ac:cxnSpMkLst>
            <pc:docMk/>
            <pc:sldMk cId="1101252175" sldId="390"/>
            <ac:cxnSpMk id="88" creationId="{A62F9CC7-34EC-43E6-883C-2B84FA0F371B}"/>
          </ac:cxnSpMkLst>
        </pc:cxnChg>
        <pc:cxnChg chg="del">
          <ac:chgData name="Syphax Ait oubelli" userId="ecf726b1934da71b" providerId="LiveId" clId="{DBF02EF2-5AE0-440D-B6AD-B5ACDEE03AC8}" dt="2021-08-27T01:15:21.409" v="3035" actId="478"/>
          <ac:cxnSpMkLst>
            <pc:docMk/>
            <pc:sldMk cId="1101252175" sldId="390"/>
            <ac:cxnSpMk id="89" creationId="{B90BC1F8-F51D-48A0-AA2C-0F04F109792A}"/>
          </ac:cxnSpMkLst>
        </pc:cxnChg>
      </pc:sldChg>
      <pc:sldChg chg="addSp modSp add mod">
        <pc:chgData name="Syphax Ait oubelli" userId="ecf726b1934da71b" providerId="LiveId" clId="{DBF02EF2-5AE0-440D-B6AD-B5ACDEE03AC8}" dt="2021-08-27T01:17:33.895" v="3157" actId="207"/>
        <pc:sldMkLst>
          <pc:docMk/>
          <pc:sldMk cId="2717568551" sldId="391"/>
        </pc:sldMkLst>
        <pc:spChg chg="add mod">
          <ac:chgData name="Syphax Ait oubelli" userId="ecf726b1934da71b" providerId="LiveId" clId="{DBF02EF2-5AE0-440D-B6AD-B5ACDEE03AC8}" dt="2021-08-27T01:17:33.895" v="3157" actId="207"/>
          <ac:spMkLst>
            <pc:docMk/>
            <pc:sldMk cId="2717568551" sldId="391"/>
            <ac:spMk id="2" creationId="{3796E6C3-EC33-4F34-BCA1-3796A41C3C77}"/>
          </ac:spMkLst>
        </pc:spChg>
      </pc:sldChg>
      <pc:sldChg chg="addSp delSp modSp add mod">
        <pc:chgData name="Syphax Ait oubelli" userId="ecf726b1934da71b" providerId="LiveId" clId="{DBF02EF2-5AE0-440D-B6AD-B5ACDEE03AC8}" dt="2021-08-27T01:22:18.521" v="3293" actId="207"/>
        <pc:sldMkLst>
          <pc:docMk/>
          <pc:sldMk cId="2889997282" sldId="392"/>
        </pc:sldMkLst>
        <pc:spChg chg="add del mod">
          <ac:chgData name="Syphax Ait oubelli" userId="ecf726b1934da71b" providerId="LiveId" clId="{DBF02EF2-5AE0-440D-B6AD-B5ACDEE03AC8}" dt="2021-08-27T01:20:31.520" v="3183" actId="478"/>
          <ac:spMkLst>
            <pc:docMk/>
            <pc:sldMk cId="2889997282" sldId="392"/>
            <ac:spMk id="6" creationId="{14955C4B-16E6-4BFD-B783-066710E6F46E}"/>
          </ac:spMkLst>
        </pc:spChg>
        <pc:spChg chg="add mod">
          <ac:chgData name="Syphax Ait oubelli" userId="ecf726b1934da71b" providerId="LiveId" clId="{DBF02EF2-5AE0-440D-B6AD-B5ACDEE03AC8}" dt="2021-08-27T01:22:18.521" v="3293" actId="207"/>
          <ac:spMkLst>
            <pc:docMk/>
            <pc:sldMk cId="2889997282" sldId="392"/>
            <ac:spMk id="7" creationId="{C1B3E777-2B95-4188-95B8-10CF26305748}"/>
          </ac:spMkLst>
        </pc:spChg>
      </pc:sldChg>
      <pc:sldChg chg="delSp add del mod">
        <pc:chgData name="Syphax Ait oubelli" userId="ecf726b1934da71b" providerId="LiveId" clId="{DBF02EF2-5AE0-440D-B6AD-B5ACDEE03AC8}" dt="2021-08-27T13:57:01.917" v="3297" actId="47"/>
        <pc:sldMkLst>
          <pc:docMk/>
          <pc:sldMk cId="794290847" sldId="393"/>
        </pc:sldMkLst>
        <pc:spChg chg="del">
          <ac:chgData name="Syphax Ait oubelli" userId="ecf726b1934da71b" providerId="LiveId" clId="{DBF02EF2-5AE0-440D-B6AD-B5ACDEE03AC8}" dt="2021-08-27T13:56:49.573" v="3295" actId="478"/>
          <ac:spMkLst>
            <pc:docMk/>
            <pc:sldMk cId="794290847" sldId="393"/>
            <ac:spMk id="2" creationId="{3796E6C3-EC33-4F34-BCA1-3796A41C3C77}"/>
          </ac:spMkLst>
        </pc:spChg>
        <pc:spChg chg="del">
          <ac:chgData name="Syphax Ait oubelli" userId="ecf726b1934da71b" providerId="LiveId" clId="{DBF02EF2-5AE0-440D-B6AD-B5ACDEE03AC8}" dt="2021-08-27T13:56:49.573" v="3295" actId="478"/>
          <ac:spMkLst>
            <pc:docMk/>
            <pc:sldMk cId="794290847" sldId="393"/>
            <ac:spMk id="4" creationId="{EA2864F0-4CE5-4C92-BFD3-0495BC9130D3}"/>
          </ac:spMkLst>
        </pc:spChg>
        <pc:spChg chg="del">
          <ac:chgData name="Syphax Ait oubelli" userId="ecf726b1934da71b" providerId="LiveId" clId="{DBF02EF2-5AE0-440D-B6AD-B5ACDEE03AC8}" dt="2021-08-27T13:56:49.573" v="3295" actId="478"/>
          <ac:spMkLst>
            <pc:docMk/>
            <pc:sldMk cId="794290847" sldId="393"/>
            <ac:spMk id="7" creationId="{C1B3E777-2B95-4188-95B8-10CF26305748}"/>
          </ac:spMkLst>
        </pc:spChg>
        <pc:spChg chg="del">
          <ac:chgData name="Syphax Ait oubelli" userId="ecf726b1934da71b" providerId="LiveId" clId="{DBF02EF2-5AE0-440D-B6AD-B5ACDEE03AC8}" dt="2021-08-27T13:56:49.573" v="3295" actId="478"/>
          <ac:spMkLst>
            <pc:docMk/>
            <pc:sldMk cId="794290847" sldId="393"/>
            <ac:spMk id="56" creationId="{CA42FD83-1E3D-4207-B48B-08EFA11259F2}"/>
          </ac:spMkLst>
        </pc:spChg>
        <pc:spChg chg="del">
          <ac:chgData name="Syphax Ait oubelli" userId="ecf726b1934da71b" providerId="LiveId" clId="{DBF02EF2-5AE0-440D-B6AD-B5ACDEE03AC8}" dt="2021-08-27T13:56:49.573" v="3295" actId="478"/>
          <ac:spMkLst>
            <pc:docMk/>
            <pc:sldMk cId="794290847" sldId="393"/>
            <ac:spMk id="57" creationId="{7A0B49DF-A4B6-4C78-85ED-C0463336E6F1}"/>
          </ac:spMkLst>
        </pc:spChg>
      </pc:sldChg>
      <pc:sldChg chg="addSp modSp add del mod">
        <pc:chgData name="Syphax Ait oubelli" userId="ecf726b1934da71b" providerId="LiveId" clId="{DBF02EF2-5AE0-440D-B6AD-B5ACDEE03AC8}" dt="2021-08-27T14:00:53.191" v="3306" actId="47"/>
        <pc:sldMkLst>
          <pc:docMk/>
          <pc:sldMk cId="1021742693" sldId="394"/>
        </pc:sldMkLst>
        <pc:spChg chg="mod">
          <ac:chgData name="Syphax Ait oubelli" userId="ecf726b1934da71b" providerId="LiveId" clId="{DBF02EF2-5AE0-440D-B6AD-B5ACDEE03AC8}" dt="2021-08-27T13:57:09.143" v="3304" actId="404"/>
          <ac:spMkLst>
            <pc:docMk/>
            <pc:sldMk cId="1021742693" sldId="394"/>
            <ac:spMk id="7" creationId="{D59E1FB0-9903-4F5E-B7EC-B11DAB940366}"/>
          </ac:spMkLst>
        </pc:spChg>
        <pc:spChg chg="mod">
          <ac:chgData name="Syphax Ait oubelli" userId="ecf726b1934da71b" providerId="LiveId" clId="{DBF02EF2-5AE0-440D-B6AD-B5ACDEE03AC8}" dt="2021-08-27T13:57:09.143" v="3304" actId="404"/>
          <ac:spMkLst>
            <pc:docMk/>
            <pc:sldMk cId="1021742693" sldId="394"/>
            <ac:spMk id="10" creationId="{64A1804D-5EE1-45AB-8787-6B8AB96A3DF6}"/>
          </ac:spMkLst>
        </pc:spChg>
        <pc:spChg chg="mod">
          <ac:chgData name="Syphax Ait oubelli" userId="ecf726b1934da71b" providerId="LiveId" clId="{DBF02EF2-5AE0-440D-B6AD-B5ACDEE03AC8}" dt="2021-08-27T13:57:09.143" v="3304" actId="404"/>
          <ac:spMkLst>
            <pc:docMk/>
            <pc:sldMk cId="1021742693" sldId="394"/>
            <ac:spMk id="13" creationId="{4D360CD4-01F2-4912-A370-7F474CDD0DAB}"/>
          </ac:spMkLst>
        </pc:spChg>
        <pc:spChg chg="mod">
          <ac:chgData name="Syphax Ait oubelli" userId="ecf726b1934da71b" providerId="LiveId" clId="{DBF02EF2-5AE0-440D-B6AD-B5ACDEE03AC8}" dt="2021-08-27T13:57:09.143" v="3304" actId="404"/>
          <ac:spMkLst>
            <pc:docMk/>
            <pc:sldMk cId="1021742693" sldId="394"/>
            <ac:spMk id="16" creationId="{73A2B211-1E76-43B8-A842-644031212CA9}"/>
          </ac:spMkLst>
        </pc:spChg>
        <pc:spChg chg="mod">
          <ac:chgData name="Syphax Ait oubelli" userId="ecf726b1934da71b" providerId="LiveId" clId="{DBF02EF2-5AE0-440D-B6AD-B5ACDEE03AC8}" dt="2021-08-27T13:57:09.143" v="3304" actId="404"/>
          <ac:spMkLst>
            <pc:docMk/>
            <pc:sldMk cId="1021742693" sldId="394"/>
            <ac:spMk id="19" creationId="{F71A63FB-07F1-4F19-B1A3-EBF27B03FDC2}"/>
          </ac:spMkLst>
        </pc:spChg>
        <pc:spChg chg="mod">
          <ac:chgData name="Syphax Ait oubelli" userId="ecf726b1934da71b" providerId="LiveId" clId="{DBF02EF2-5AE0-440D-B6AD-B5ACDEE03AC8}" dt="2021-08-27T13:57:09.143" v="3304" actId="404"/>
          <ac:spMkLst>
            <pc:docMk/>
            <pc:sldMk cId="1021742693" sldId="394"/>
            <ac:spMk id="22" creationId="{0C3FE7D5-4E79-46C7-8C4C-6552ACA027E3}"/>
          </ac:spMkLst>
        </pc:spChg>
        <pc:spChg chg="mod">
          <ac:chgData name="Syphax Ait oubelli" userId="ecf726b1934da71b" providerId="LiveId" clId="{DBF02EF2-5AE0-440D-B6AD-B5ACDEE03AC8}" dt="2021-08-27T13:57:09.143" v="3304" actId="404"/>
          <ac:spMkLst>
            <pc:docMk/>
            <pc:sldMk cId="1021742693" sldId="394"/>
            <ac:spMk id="25" creationId="{06AF10B1-CB4F-4986-B34E-193E0BD469D9}"/>
          </ac:spMkLst>
        </pc:spChg>
        <pc:spChg chg="mod">
          <ac:chgData name="Syphax Ait oubelli" userId="ecf726b1934da71b" providerId="LiveId" clId="{DBF02EF2-5AE0-440D-B6AD-B5ACDEE03AC8}" dt="2021-08-27T13:57:09.143" v="3304" actId="404"/>
          <ac:spMkLst>
            <pc:docMk/>
            <pc:sldMk cId="1021742693" sldId="394"/>
            <ac:spMk id="28" creationId="{15F0DA52-9D8D-4642-9762-65BDA6AFE2FA}"/>
          </ac:spMkLst>
        </pc:spChg>
        <pc:spChg chg="mod">
          <ac:chgData name="Syphax Ait oubelli" userId="ecf726b1934da71b" providerId="LiveId" clId="{DBF02EF2-5AE0-440D-B6AD-B5ACDEE03AC8}" dt="2021-08-27T13:57:09.143" v="3304" actId="404"/>
          <ac:spMkLst>
            <pc:docMk/>
            <pc:sldMk cId="1021742693" sldId="394"/>
            <ac:spMk id="31" creationId="{14AFC152-7112-443A-8C7A-2E80FB0E8E5A}"/>
          </ac:spMkLst>
        </pc:spChg>
        <pc:spChg chg="mod">
          <ac:chgData name="Syphax Ait oubelli" userId="ecf726b1934da71b" providerId="LiveId" clId="{DBF02EF2-5AE0-440D-B6AD-B5ACDEE03AC8}" dt="2021-08-27T13:57:09.143" v="3304" actId="404"/>
          <ac:spMkLst>
            <pc:docMk/>
            <pc:sldMk cId="1021742693" sldId="394"/>
            <ac:spMk id="34" creationId="{F09FA5DB-C5D5-4113-BDD9-00327492FEB0}"/>
          </ac:spMkLst>
        </pc:spChg>
        <pc:spChg chg="mod">
          <ac:chgData name="Syphax Ait oubelli" userId="ecf726b1934da71b" providerId="LiveId" clId="{DBF02EF2-5AE0-440D-B6AD-B5ACDEE03AC8}" dt="2021-08-27T13:57:09.143" v="3304" actId="404"/>
          <ac:spMkLst>
            <pc:docMk/>
            <pc:sldMk cId="1021742693" sldId="394"/>
            <ac:spMk id="37" creationId="{C81227BE-41EF-4393-AC13-08A97F741AD1}"/>
          </ac:spMkLst>
        </pc:spChg>
        <pc:spChg chg="mod">
          <ac:chgData name="Syphax Ait oubelli" userId="ecf726b1934da71b" providerId="LiveId" clId="{DBF02EF2-5AE0-440D-B6AD-B5ACDEE03AC8}" dt="2021-08-27T13:57:09.143" v="3304" actId="404"/>
          <ac:spMkLst>
            <pc:docMk/>
            <pc:sldMk cId="1021742693" sldId="394"/>
            <ac:spMk id="40" creationId="{EF95D963-9C20-4B6A-8864-EBC33FF866EE}"/>
          </ac:spMkLst>
        </pc:spChg>
        <pc:spChg chg="mod">
          <ac:chgData name="Syphax Ait oubelli" userId="ecf726b1934da71b" providerId="LiveId" clId="{DBF02EF2-5AE0-440D-B6AD-B5ACDEE03AC8}" dt="2021-08-27T13:57:09.143" v="3304" actId="404"/>
          <ac:spMkLst>
            <pc:docMk/>
            <pc:sldMk cId="1021742693" sldId="394"/>
            <ac:spMk id="43" creationId="{A1622D04-8937-4436-8A83-B2DDB09AE7F2}"/>
          </ac:spMkLst>
        </pc:spChg>
        <pc:spChg chg="mod">
          <ac:chgData name="Syphax Ait oubelli" userId="ecf726b1934da71b" providerId="LiveId" clId="{DBF02EF2-5AE0-440D-B6AD-B5ACDEE03AC8}" dt="2021-08-27T13:57:09.143" v="3304" actId="404"/>
          <ac:spMkLst>
            <pc:docMk/>
            <pc:sldMk cId="1021742693" sldId="394"/>
            <ac:spMk id="46" creationId="{1785F098-5F9B-4E15-825A-EB70E4A37FD6}"/>
          </ac:spMkLst>
        </pc:spChg>
        <pc:spChg chg="mod">
          <ac:chgData name="Syphax Ait oubelli" userId="ecf726b1934da71b" providerId="LiveId" clId="{DBF02EF2-5AE0-440D-B6AD-B5ACDEE03AC8}" dt="2021-08-27T13:57:09.143" v="3304" actId="404"/>
          <ac:spMkLst>
            <pc:docMk/>
            <pc:sldMk cId="1021742693" sldId="394"/>
            <ac:spMk id="49" creationId="{8354BD48-71B1-47A2-964C-9406051523F7}"/>
          </ac:spMkLst>
        </pc:spChg>
        <pc:spChg chg="mod">
          <ac:chgData name="Syphax Ait oubelli" userId="ecf726b1934da71b" providerId="LiveId" clId="{DBF02EF2-5AE0-440D-B6AD-B5ACDEE03AC8}" dt="2021-08-27T13:57:09.143" v="3304" actId="404"/>
          <ac:spMkLst>
            <pc:docMk/>
            <pc:sldMk cId="1021742693" sldId="394"/>
            <ac:spMk id="52" creationId="{9737E3C9-2649-4B93-B311-C140B3A0E59E}"/>
          </ac:spMkLst>
        </pc:spChg>
        <pc:spChg chg="mod">
          <ac:chgData name="Syphax Ait oubelli" userId="ecf726b1934da71b" providerId="LiveId" clId="{DBF02EF2-5AE0-440D-B6AD-B5ACDEE03AC8}" dt="2021-08-27T13:57:09.143" v="3304" actId="404"/>
          <ac:spMkLst>
            <pc:docMk/>
            <pc:sldMk cId="1021742693" sldId="394"/>
            <ac:spMk id="55" creationId="{643D47E5-5F64-41FE-A755-10F5635F91AC}"/>
          </ac:spMkLst>
        </pc:spChg>
        <pc:spChg chg="mod">
          <ac:chgData name="Syphax Ait oubelli" userId="ecf726b1934da71b" providerId="LiveId" clId="{DBF02EF2-5AE0-440D-B6AD-B5ACDEE03AC8}" dt="2021-08-27T13:57:09.143" v="3304" actId="404"/>
          <ac:spMkLst>
            <pc:docMk/>
            <pc:sldMk cId="1021742693" sldId="394"/>
            <ac:spMk id="58" creationId="{8EC3A824-16BD-43D7-A9F7-7315256CBBBD}"/>
          </ac:spMkLst>
        </pc:spChg>
        <pc:spChg chg="mod">
          <ac:chgData name="Syphax Ait oubelli" userId="ecf726b1934da71b" providerId="LiveId" clId="{DBF02EF2-5AE0-440D-B6AD-B5ACDEE03AC8}" dt="2021-08-27T13:57:09.143" v="3304" actId="404"/>
          <ac:spMkLst>
            <pc:docMk/>
            <pc:sldMk cId="1021742693" sldId="394"/>
            <ac:spMk id="61" creationId="{6F32346E-52DB-4C93-A3B2-14DA9B8443DA}"/>
          </ac:spMkLst>
        </pc:spChg>
        <pc:spChg chg="mod">
          <ac:chgData name="Syphax Ait oubelli" userId="ecf726b1934da71b" providerId="LiveId" clId="{DBF02EF2-5AE0-440D-B6AD-B5ACDEE03AC8}" dt="2021-08-27T13:57:09.143" v="3304" actId="404"/>
          <ac:spMkLst>
            <pc:docMk/>
            <pc:sldMk cId="1021742693" sldId="394"/>
            <ac:spMk id="64" creationId="{5D49293E-1C21-480B-A99D-89FC82FB266E}"/>
          </ac:spMkLst>
        </pc:spChg>
        <pc:grpChg chg="add mod">
          <ac:chgData name="Syphax Ait oubelli" userId="ecf726b1934da71b" providerId="LiveId" clId="{DBF02EF2-5AE0-440D-B6AD-B5ACDEE03AC8}" dt="2021-08-27T13:57:07.167" v="3299" actId="14100"/>
          <ac:grpSpMkLst>
            <pc:docMk/>
            <pc:sldMk cId="1021742693" sldId="394"/>
            <ac:grpSpMk id="2" creationId="{9B7A25CC-54C7-4DA9-8049-825708FD7EC4}"/>
          </ac:grpSpMkLst>
        </pc:grpChg>
      </pc:sldChg>
      <pc:sldChg chg="addSp delSp modSp add mod">
        <pc:chgData name="Syphax Ait oubelli" userId="ecf726b1934da71b" providerId="LiveId" clId="{DBF02EF2-5AE0-440D-B6AD-B5ACDEE03AC8}" dt="2021-08-27T14:16:45.933" v="3561" actId="167"/>
        <pc:sldMkLst>
          <pc:docMk/>
          <pc:sldMk cId="1150384631" sldId="395"/>
        </pc:sldMkLst>
        <pc:spChg chg="add mod">
          <ac:chgData name="Syphax Ait oubelli" userId="ecf726b1934da71b" providerId="LiveId" clId="{DBF02EF2-5AE0-440D-B6AD-B5ACDEE03AC8}" dt="2021-08-27T14:03:34.166" v="3345" actId="1076"/>
          <ac:spMkLst>
            <pc:docMk/>
            <pc:sldMk cId="1150384631" sldId="395"/>
            <ac:spMk id="3" creationId="{CDF11141-7D34-471F-9116-08A32B0BFEDB}"/>
          </ac:spMkLst>
        </pc:spChg>
        <pc:spChg chg="add mod ord">
          <ac:chgData name="Syphax Ait oubelli" userId="ecf726b1934da71b" providerId="LiveId" clId="{DBF02EF2-5AE0-440D-B6AD-B5ACDEE03AC8}" dt="2021-08-27T14:15:42.819" v="3536" actId="167"/>
          <ac:spMkLst>
            <pc:docMk/>
            <pc:sldMk cId="1150384631" sldId="395"/>
            <ac:spMk id="4" creationId="{10C1B4DD-33B2-4079-ACAE-A9AFCA8787AC}"/>
          </ac:spMkLst>
        </pc:spChg>
        <pc:spChg chg="mod topLvl">
          <ac:chgData name="Syphax Ait oubelli" userId="ecf726b1934da71b" providerId="LiveId" clId="{DBF02EF2-5AE0-440D-B6AD-B5ACDEE03AC8}" dt="2021-08-27T14:06:30.161" v="3423" actId="404"/>
          <ac:spMkLst>
            <pc:docMk/>
            <pc:sldMk cId="1150384631" sldId="395"/>
            <ac:spMk id="7" creationId="{D59E1FB0-9903-4F5E-B7EC-B11DAB940366}"/>
          </ac:spMkLst>
        </pc:spChg>
        <pc:spChg chg="mod ord topLvl">
          <ac:chgData name="Syphax Ait oubelli" userId="ecf726b1934da71b" providerId="LiveId" clId="{DBF02EF2-5AE0-440D-B6AD-B5ACDEE03AC8}" dt="2021-08-27T14:16:45.933" v="3561" actId="167"/>
          <ac:spMkLst>
            <pc:docMk/>
            <pc:sldMk cId="1150384631" sldId="395"/>
            <ac:spMk id="10" creationId="{64A1804D-5EE1-45AB-8787-6B8AB96A3DF6}"/>
          </ac:spMkLst>
        </pc:spChg>
        <pc:spChg chg="mod ord topLvl">
          <ac:chgData name="Syphax Ait oubelli" userId="ecf726b1934da71b" providerId="LiveId" clId="{DBF02EF2-5AE0-440D-B6AD-B5ACDEE03AC8}" dt="2021-08-27T14:16:45.933" v="3561" actId="167"/>
          <ac:spMkLst>
            <pc:docMk/>
            <pc:sldMk cId="1150384631" sldId="395"/>
            <ac:spMk id="13" creationId="{4D360CD4-01F2-4912-A370-7F474CDD0DAB}"/>
          </ac:spMkLst>
        </pc:spChg>
        <pc:spChg chg="mod ord topLvl">
          <ac:chgData name="Syphax Ait oubelli" userId="ecf726b1934da71b" providerId="LiveId" clId="{DBF02EF2-5AE0-440D-B6AD-B5ACDEE03AC8}" dt="2021-08-27T14:16:45.933" v="3561" actId="167"/>
          <ac:spMkLst>
            <pc:docMk/>
            <pc:sldMk cId="1150384631" sldId="395"/>
            <ac:spMk id="16" creationId="{73A2B211-1E76-43B8-A842-644031212CA9}"/>
          </ac:spMkLst>
        </pc:spChg>
        <pc:spChg chg="mod topLvl">
          <ac:chgData name="Syphax Ait oubelli" userId="ecf726b1934da71b" providerId="LiveId" clId="{DBF02EF2-5AE0-440D-B6AD-B5ACDEE03AC8}" dt="2021-08-27T14:06:30.161" v="3423" actId="404"/>
          <ac:spMkLst>
            <pc:docMk/>
            <pc:sldMk cId="1150384631" sldId="395"/>
            <ac:spMk id="19" creationId="{F71A63FB-07F1-4F19-B1A3-EBF27B03FDC2}"/>
          </ac:spMkLst>
        </pc:spChg>
        <pc:spChg chg="mod ord topLvl">
          <ac:chgData name="Syphax Ait oubelli" userId="ecf726b1934da71b" providerId="LiveId" clId="{DBF02EF2-5AE0-440D-B6AD-B5ACDEE03AC8}" dt="2021-08-27T14:16:45.933" v="3561" actId="167"/>
          <ac:spMkLst>
            <pc:docMk/>
            <pc:sldMk cId="1150384631" sldId="395"/>
            <ac:spMk id="22" creationId="{0C3FE7D5-4E79-46C7-8C4C-6552ACA027E3}"/>
          </ac:spMkLst>
        </pc:spChg>
        <pc:spChg chg="add mod">
          <ac:chgData name="Syphax Ait oubelli" userId="ecf726b1934da71b" providerId="LiveId" clId="{DBF02EF2-5AE0-440D-B6AD-B5ACDEE03AC8}" dt="2021-08-27T14:02:48.263" v="3344" actId="1035"/>
          <ac:spMkLst>
            <pc:docMk/>
            <pc:sldMk cId="1150384631" sldId="395"/>
            <ac:spMk id="23" creationId="{8E040940-8EC1-4F9E-821F-B3DD0EDCC23A}"/>
          </ac:spMkLst>
        </pc:spChg>
        <pc:spChg chg="add mod">
          <ac:chgData name="Syphax Ait oubelli" userId="ecf726b1934da71b" providerId="LiveId" clId="{DBF02EF2-5AE0-440D-B6AD-B5ACDEE03AC8}" dt="2021-08-27T14:02:48.263" v="3344" actId="1035"/>
          <ac:spMkLst>
            <pc:docMk/>
            <pc:sldMk cId="1150384631" sldId="395"/>
            <ac:spMk id="24" creationId="{35BEE1DE-1C26-4195-A3D0-E4FA5C27646B}"/>
          </ac:spMkLst>
        </pc:spChg>
        <pc:spChg chg="mod ord topLvl">
          <ac:chgData name="Syphax Ait oubelli" userId="ecf726b1934da71b" providerId="LiveId" clId="{DBF02EF2-5AE0-440D-B6AD-B5ACDEE03AC8}" dt="2021-08-27T14:16:45.933" v="3561" actId="167"/>
          <ac:spMkLst>
            <pc:docMk/>
            <pc:sldMk cId="1150384631" sldId="395"/>
            <ac:spMk id="25" creationId="{06AF10B1-CB4F-4986-B34E-193E0BD469D9}"/>
          </ac:spMkLst>
        </pc:spChg>
        <pc:spChg chg="add mod">
          <ac:chgData name="Syphax Ait oubelli" userId="ecf726b1934da71b" providerId="LiveId" clId="{DBF02EF2-5AE0-440D-B6AD-B5ACDEE03AC8}" dt="2021-08-27T14:02:48.263" v="3344" actId="1035"/>
          <ac:spMkLst>
            <pc:docMk/>
            <pc:sldMk cId="1150384631" sldId="395"/>
            <ac:spMk id="26" creationId="{E96AF6FF-6495-4F7E-A930-714D1527BE37}"/>
          </ac:spMkLst>
        </pc:spChg>
        <pc:spChg chg="add mod">
          <ac:chgData name="Syphax Ait oubelli" userId="ecf726b1934da71b" providerId="LiveId" clId="{DBF02EF2-5AE0-440D-B6AD-B5ACDEE03AC8}" dt="2021-08-27T14:02:48.263" v="3344" actId="1035"/>
          <ac:spMkLst>
            <pc:docMk/>
            <pc:sldMk cId="1150384631" sldId="395"/>
            <ac:spMk id="27" creationId="{605F7C73-B51E-40C3-A03F-1E646725FB8F}"/>
          </ac:spMkLst>
        </pc:spChg>
        <pc:spChg chg="mod ord topLvl">
          <ac:chgData name="Syphax Ait oubelli" userId="ecf726b1934da71b" providerId="LiveId" clId="{DBF02EF2-5AE0-440D-B6AD-B5ACDEE03AC8}" dt="2021-08-27T14:16:45.933" v="3561" actId="167"/>
          <ac:spMkLst>
            <pc:docMk/>
            <pc:sldMk cId="1150384631" sldId="395"/>
            <ac:spMk id="28" creationId="{15F0DA52-9D8D-4642-9762-65BDA6AFE2FA}"/>
          </ac:spMkLst>
        </pc:spChg>
        <pc:spChg chg="add mod ord">
          <ac:chgData name="Syphax Ait oubelli" userId="ecf726b1934da71b" providerId="LiveId" clId="{DBF02EF2-5AE0-440D-B6AD-B5ACDEE03AC8}" dt="2021-08-27T14:15:42.819" v="3536" actId="167"/>
          <ac:spMkLst>
            <pc:docMk/>
            <pc:sldMk cId="1150384631" sldId="395"/>
            <ac:spMk id="29" creationId="{58F6974D-B5AB-4DF0-9263-144614FD5136}"/>
          </ac:spMkLst>
        </pc:spChg>
        <pc:spChg chg="add mod ord">
          <ac:chgData name="Syphax Ait oubelli" userId="ecf726b1934da71b" providerId="LiveId" clId="{DBF02EF2-5AE0-440D-B6AD-B5ACDEE03AC8}" dt="2021-08-27T14:15:42.819" v="3536" actId="167"/>
          <ac:spMkLst>
            <pc:docMk/>
            <pc:sldMk cId="1150384631" sldId="395"/>
            <ac:spMk id="30" creationId="{C82C20F5-CCED-4075-868A-C298AB81DC25}"/>
          </ac:spMkLst>
        </pc:spChg>
        <pc:spChg chg="mod ord topLvl">
          <ac:chgData name="Syphax Ait oubelli" userId="ecf726b1934da71b" providerId="LiveId" clId="{DBF02EF2-5AE0-440D-B6AD-B5ACDEE03AC8}" dt="2021-08-27T14:16:45.933" v="3561" actId="167"/>
          <ac:spMkLst>
            <pc:docMk/>
            <pc:sldMk cId="1150384631" sldId="395"/>
            <ac:spMk id="31" creationId="{14AFC152-7112-443A-8C7A-2E80FB0E8E5A}"/>
          </ac:spMkLst>
        </pc:spChg>
        <pc:spChg chg="add mod">
          <ac:chgData name="Syphax Ait oubelli" userId="ecf726b1934da71b" providerId="LiveId" clId="{DBF02EF2-5AE0-440D-B6AD-B5ACDEE03AC8}" dt="2021-08-27T14:08:08.055" v="3481" actId="1038"/>
          <ac:spMkLst>
            <pc:docMk/>
            <pc:sldMk cId="1150384631" sldId="395"/>
            <ac:spMk id="32" creationId="{CA63CF28-5876-4133-8E7B-0D507AF1E70F}"/>
          </ac:spMkLst>
        </pc:spChg>
        <pc:spChg chg="add mod ord">
          <ac:chgData name="Syphax Ait oubelli" userId="ecf726b1934da71b" providerId="LiveId" clId="{DBF02EF2-5AE0-440D-B6AD-B5ACDEE03AC8}" dt="2021-08-27T14:15:42.819" v="3536" actId="167"/>
          <ac:spMkLst>
            <pc:docMk/>
            <pc:sldMk cId="1150384631" sldId="395"/>
            <ac:spMk id="33" creationId="{3B47E5DD-49D4-4BBA-8C07-C601EF46FFF7}"/>
          </ac:spMkLst>
        </pc:spChg>
        <pc:spChg chg="mod ord topLvl">
          <ac:chgData name="Syphax Ait oubelli" userId="ecf726b1934da71b" providerId="LiveId" clId="{DBF02EF2-5AE0-440D-B6AD-B5ACDEE03AC8}" dt="2021-08-27T14:16:45.933" v="3561" actId="167"/>
          <ac:spMkLst>
            <pc:docMk/>
            <pc:sldMk cId="1150384631" sldId="395"/>
            <ac:spMk id="34" creationId="{F09FA5DB-C5D5-4113-BDD9-00327492FEB0}"/>
          </ac:spMkLst>
        </pc:spChg>
        <pc:spChg chg="mod ord topLvl">
          <ac:chgData name="Syphax Ait oubelli" userId="ecf726b1934da71b" providerId="LiveId" clId="{DBF02EF2-5AE0-440D-B6AD-B5ACDEE03AC8}" dt="2021-08-27T14:16:45.933" v="3561" actId="167"/>
          <ac:spMkLst>
            <pc:docMk/>
            <pc:sldMk cId="1150384631" sldId="395"/>
            <ac:spMk id="37" creationId="{C81227BE-41EF-4393-AC13-08A97F741AD1}"/>
          </ac:spMkLst>
        </pc:spChg>
        <pc:spChg chg="mod ord topLvl">
          <ac:chgData name="Syphax Ait oubelli" userId="ecf726b1934da71b" providerId="LiveId" clId="{DBF02EF2-5AE0-440D-B6AD-B5ACDEE03AC8}" dt="2021-08-27T14:16:45.933" v="3561" actId="167"/>
          <ac:spMkLst>
            <pc:docMk/>
            <pc:sldMk cId="1150384631" sldId="395"/>
            <ac:spMk id="40" creationId="{EF95D963-9C20-4B6A-8864-EBC33FF866EE}"/>
          </ac:spMkLst>
        </pc:spChg>
        <pc:spChg chg="mod ord topLvl">
          <ac:chgData name="Syphax Ait oubelli" userId="ecf726b1934da71b" providerId="LiveId" clId="{DBF02EF2-5AE0-440D-B6AD-B5ACDEE03AC8}" dt="2021-08-27T14:16:45.933" v="3561" actId="167"/>
          <ac:spMkLst>
            <pc:docMk/>
            <pc:sldMk cId="1150384631" sldId="395"/>
            <ac:spMk id="43" creationId="{A1622D04-8937-4436-8A83-B2DDB09AE7F2}"/>
          </ac:spMkLst>
        </pc:spChg>
        <pc:spChg chg="mod ord topLvl">
          <ac:chgData name="Syphax Ait oubelli" userId="ecf726b1934da71b" providerId="LiveId" clId="{DBF02EF2-5AE0-440D-B6AD-B5ACDEE03AC8}" dt="2021-08-27T14:16:45.933" v="3561" actId="167"/>
          <ac:spMkLst>
            <pc:docMk/>
            <pc:sldMk cId="1150384631" sldId="395"/>
            <ac:spMk id="46" creationId="{1785F098-5F9B-4E15-825A-EB70E4A37FD6}"/>
          </ac:spMkLst>
        </pc:spChg>
        <pc:spChg chg="mod ord topLvl">
          <ac:chgData name="Syphax Ait oubelli" userId="ecf726b1934da71b" providerId="LiveId" clId="{DBF02EF2-5AE0-440D-B6AD-B5ACDEE03AC8}" dt="2021-08-27T14:16:45.933" v="3561" actId="167"/>
          <ac:spMkLst>
            <pc:docMk/>
            <pc:sldMk cId="1150384631" sldId="395"/>
            <ac:spMk id="49" creationId="{8354BD48-71B1-47A2-964C-9406051523F7}"/>
          </ac:spMkLst>
        </pc:spChg>
        <pc:spChg chg="mod topLvl">
          <ac:chgData name="Syphax Ait oubelli" userId="ecf726b1934da71b" providerId="LiveId" clId="{DBF02EF2-5AE0-440D-B6AD-B5ACDEE03AC8}" dt="2021-08-27T14:06:30.161" v="3423" actId="404"/>
          <ac:spMkLst>
            <pc:docMk/>
            <pc:sldMk cId="1150384631" sldId="395"/>
            <ac:spMk id="52" creationId="{9737E3C9-2649-4B93-B311-C140B3A0E59E}"/>
          </ac:spMkLst>
        </pc:spChg>
        <pc:spChg chg="mod topLvl">
          <ac:chgData name="Syphax Ait oubelli" userId="ecf726b1934da71b" providerId="LiveId" clId="{DBF02EF2-5AE0-440D-B6AD-B5ACDEE03AC8}" dt="2021-08-27T14:15:56.217" v="3550" actId="6549"/>
          <ac:spMkLst>
            <pc:docMk/>
            <pc:sldMk cId="1150384631" sldId="395"/>
            <ac:spMk id="55" creationId="{643D47E5-5F64-41FE-A755-10F5635F91AC}"/>
          </ac:spMkLst>
        </pc:spChg>
        <pc:spChg chg="mod topLvl">
          <ac:chgData name="Syphax Ait oubelli" userId="ecf726b1934da71b" providerId="LiveId" clId="{DBF02EF2-5AE0-440D-B6AD-B5ACDEE03AC8}" dt="2021-08-27T14:16:01.208" v="3553" actId="20577"/>
          <ac:spMkLst>
            <pc:docMk/>
            <pc:sldMk cId="1150384631" sldId="395"/>
            <ac:spMk id="58" creationId="{8EC3A824-16BD-43D7-A9F7-7315256CBBBD}"/>
          </ac:spMkLst>
        </pc:spChg>
        <pc:spChg chg="mod topLvl">
          <ac:chgData name="Syphax Ait oubelli" userId="ecf726b1934da71b" providerId="LiveId" clId="{DBF02EF2-5AE0-440D-B6AD-B5ACDEE03AC8}" dt="2021-08-27T14:16:03.428" v="3556" actId="20577"/>
          <ac:spMkLst>
            <pc:docMk/>
            <pc:sldMk cId="1150384631" sldId="395"/>
            <ac:spMk id="61" creationId="{6F32346E-52DB-4C93-A3B2-14DA9B8443DA}"/>
          </ac:spMkLst>
        </pc:spChg>
        <pc:spChg chg="mod topLvl">
          <ac:chgData name="Syphax Ait oubelli" userId="ecf726b1934da71b" providerId="LiveId" clId="{DBF02EF2-5AE0-440D-B6AD-B5ACDEE03AC8}" dt="2021-08-27T14:05:50.552" v="3395" actId="404"/>
          <ac:spMkLst>
            <pc:docMk/>
            <pc:sldMk cId="1150384631" sldId="395"/>
            <ac:spMk id="64" creationId="{5D49293E-1C21-480B-A99D-89FC82FB266E}"/>
          </ac:spMkLst>
        </pc:spChg>
        <pc:grpChg chg="add del mod">
          <ac:chgData name="Syphax Ait oubelli" userId="ecf726b1934da71b" providerId="LiveId" clId="{DBF02EF2-5AE0-440D-B6AD-B5ACDEE03AC8}" dt="2021-08-27T14:01:06.951" v="3311" actId="165"/>
          <ac:grpSpMkLst>
            <pc:docMk/>
            <pc:sldMk cId="1150384631" sldId="395"/>
            <ac:grpSpMk id="2" creationId="{140643B4-0258-4B03-8D78-12FFBFB906E1}"/>
          </ac:grpSpMkLst>
        </pc:grpChg>
      </pc:sldChg>
      <pc:sldChg chg="addSp delSp modSp add mod">
        <pc:chgData name="Syphax Ait oubelli" userId="ecf726b1934da71b" providerId="LiveId" clId="{DBF02EF2-5AE0-440D-B6AD-B5ACDEE03AC8}" dt="2021-08-27T14:17:05.466" v="3567" actId="166"/>
        <pc:sldMkLst>
          <pc:docMk/>
          <pc:sldMk cId="2005433123" sldId="396"/>
        </pc:sldMkLst>
        <pc:spChg chg="add mod">
          <ac:chgData name="Syphax Ait oubelli" userId="ecf726b1934da71b" providerId="LiveId" clId="{DBF02EF2-5AE0-440D-B6AD-B5ACDEE03AC8}" dt="2021-08-27T14:13:52.075" v="3522" actId="1076"/>
          <ac:spMkLst>
            <pc:docMk/>
            <pc:sldMk cId="2005433123" sldId="396"/>
            <ac:spMk id="6" creationId="{A1FAD561-0656-4F9A-8F72-C7C29084D01F}"/>
          </ac:spMkLst>
        </pc:spChg>
        <pc:spChg chg="del">
          <ac:chgData name="Syphax Ait oubelli" userId="ecf726b1934da71b" providerId="LiveId" clId="{DBF02EF2-5AE0-440D-B6AD-B5ACDEE03AC8}" dt="2021-08-27T14:16:26.943" v="3557" actId="478"/>
          <ac:spMkLst>
            <pc:docMk/>
            <pc:sldMk cId="2005433123" sldId="396"/>
            <ac:spMk id="10" creationId="{64A1804D-5EE1-45AB-8787-6B8AB96A3DF6}"/>
          </ac:spMkLst>
        </pc:spChg>
        <pc:spChg chg="del">
          <ac:chgData name="Syphax Ait oubelli" userId="ecf726b1934da71b" providerId="LiveId" clId="{DBF02EF2-5AE0-440D-B6AD-B5ACDEE03AC8}" dt="2021-08-27T14:16:26.943" v="3557" actId="478"/>
          <ac:spMkLst>
            <pc:docMk/>
            <pc:sldMk cId="2005433123" sldId="396"/>
            <ac:spMk id="13" creationId="{4D360CD4-01F2-4912-A370-7F474CDD0DAB}"/>
          </ac:spMkLst>
        </pc:spChg>
        <pc:spChg chg="del">
          <ac:chgData name="Syphax Ait oubelli" userId="ecf726b1934da71b" providerId="LiveId" clId="{DBF02EF2-5AE0-440D-B6AD-B5ACDEE03AC8}" dt="2021-08-27T14:16:26.943" v="3557" actId="478"/>
          <ac:spMkLst>
            <pc:docMk/>
            <pc:sldMk cId="2005433123" sldId="396"/>
            <ac:spMk id="16" creationId="{73A2B211-1E76-43B8-A842-644031212CA9}"/>
          </ac:spMkLst>
        </pc:spChg>
        <pc:spChg chg="del">
          <ac:chgData name="Syphax Ait oubelli" userId="ecf726b1934da71b" providerId="LiveId" clId="{DBF02EF2-5AE0-440D-B6AD-B5ACDEE03AC8}" dt="2021-08-27T14:16:26.943" v="3557" actId="478"/>
          <ac:spMkLst>
            <pc:docMk/>
            <pc:sldMk cId="2005433123" sldId="396"/>
            <ac:spMk id="22" creationId="{0C3FE7D5-4E79-46C7-8C4C-6552ACA027E3}"/>
          </ac:spMkLst>
        </pc:spChg>
        <pc:spChg chg="del mod ord">
          <ac:chgData name="Syphax Ait oubelli" userId="ecf726b1934da71b" providerId="LiveId" clId="{DBF02EF2-5AE0-440D-B6AD-B5ACDEE03AC8}" dt="2021-08-27T14:16:31.896" v="3558" actId="478"/>
          <ac:spMkLst>
            <pc:docMk/>
            <pc:sldMk cId="2005433123" sldId="396"/>
            <ac:spMk id="25" creationId="{06AF10B1-CB4F-4986-B34E-193E0BD469D9}"/>
          </ac:spMkLst>
        </pc:spChg>
        <pc:spChg chg="del">
          <ac:chgData name="Syphax Ait oubelli" userId="ecf726b1934da71b" providerId="LiveId" clId="{DBF02EF2-5AE0-440D-B6AD-B5ACDEE03AC8}" dt="2021-08-27T14:16:26.943" v="3557" actId="478"/>
          <ac:spMkLst>
            <pc:docMk/>
            <pc:sldMk cId="2005433123" sldId="396"/>
            <ac:spMk id="28" creationId="{15F0DA52-9D8D-4642-9762-65BDA6AFE2FA}"/>
          </ac:spMkLst>
        </pc:spChg>
        <pc:spChg chg="del">
          <ac:chgData name="Syphax Ait oubelli" userId="ecf726b1934da71b" providerId="LiveId" clId="{DBF02EF2-5AE0-440D-B6AD-B5ACDEE03AC8}" dt="2021-08-27T14:16:26.943" v="3557" actId="478"/>
          <ac:spMkLst>
            <pc:docMk/>
            <pc:sldMk cId="2005433123" sldId="396"/>
            <ac:spMk id="31" creationId="{14AFC152-7112-443A-8C7A-2E80FB0E8E5A}"/>
          </ac:spMkLst>
        </pc:spChg>
        <pc:spChg chg="del">
          <ac:chgData name="Syphax Ait oubelli" userId="ecf726b1934da71b" providerId="LiveId" clId="{DBF02EF2-5AE0-440D-B6AD-B5ACDEE03AC8}" dt="2021-08-27T14:16:26.943" v="3557" actId="478"/>
          <ac:spMkLst>
            <pc:docMk/>
            <pc:sldMk cId="2005433123" sldId="396"/>
            <ac:spMk id="34" creationId="{F09FA5DB-C5D5-4113-BDD9-00327492FEB0}"/>
          </ac:spMkLst>
        </pc:spChg>
        <pc:spChg chg="add mod ord">
          <ac:chgData name="Syphax Ait oubelli" userId="ecf726b1934da71b" providerId="LiveId" clId="{DBF02EF2-5AE0-440D-B6AD-B5ACDEE03AC8}" dt="2021-08-27T14:16:33.969" v="3560" actId="167"/>
          <ac:spMkLst>
            <pc:docMk/>
            <pc:sldMk cId="2005433123" sldId="396"/>
            <ac:spMk id="35" creationId="{50AD3A85-A4F4-420C-B7E9-338394C46393}"/>
          </ac:spMkLst>
        </pc:spChg>
        <pc:spChg chg="add mod ord">
          <ac:chgData name="Syphax Ait oubelli" userId="ecf726b1934da71b" providerId="LiveId" clId="{DBF02EF2-5AE0-440D-B6AD-B5ACDEE03AC8}" dt="2021-08-27T14:16:33.969" v="3560" actId="167"/>
          <ac:spMkLst>
            <pc:docMk/>
            <pc:sldMk cId="2005433123" sldId="396"/>
            <ac:spMk id="36" creationId="{610CA5D6-3E41-4749-8C25-9FF9C89AFAFA}"/>
          </ac:spMkLst>
        </pc:spChg>
        <pc:spChg chg="del">
          <ac:chgData name="Syphax Ait oubelli" userId="ecf726b1934da71b" providerId="LiveId" clId="{DBF02EF2-5AE0-440D-B6AD-B5ACDEE03AC8}" dt="2021-08-27T14:16:26.943" v="3557" actId="478"/>
          <ac:spMkLst>
            <pc:docMk/>
            <pc:sldMk cId="2005433123" sldId="396"/>
            <ac:spMk id="37" creationId="{C81227BE-41EF-4393-AC13-08A97F741AD1}"/>
          </ac:spMkLst>
        </pc:spChg>
        <pc:spChg chg="add mod ord">
          <ac:chgData name="Syphax Ait oubelli" userId="ecf726b1934da71b" providerId="LiveId" clId="{DBF02EF2-5AE0-440D-B6AD-B5ACDEE03AC8}" dt="2021-08-27T14:16:33.969" v="3560" actId="167"/>
          <ac:spMkLst>
            <pc:docMk/>
            <pc:sldMk cId="2005433123" sldId="396"/>
            <ac:spMk id="38" creationId="{9A6BF2FE-A5A4-42E6-ABC7-EBFCEB6C7493}"/>
          </ac:spMkLst>
        </pc:spChg>
        <pc:spChg chg="add mod ord">
          <ac:chgData name="Syphax Ait oubelli" userId="ecf726b1934da71b" providerId="LiveId" clId="{DBF02EF2-5AE0-440D-B6AD-B5ACDEE03AC8}" dt="2021-08-27T14:16:33.969" v="3560" actId="167"/>
          <ac:spMkLst>
            <pc:docMk/>
            <pc:sldMk cId="2005433123" sldId="396"/>
            <ac:spMk id="39" creationId="{15352B06-CC0E-4BDF-8AA7-1A0431BAE602}"/>
          </ac:spMkLst>
        </pc:spChg>
        <pc:spChg chg="del">
          <ac:chgData name="Syphax Ait oubelli" userId="ecf726b1934da71b" providerId="LiveId" clId="{DBF02EF2-5AE0-440D-B6AD-B5ACDEE03AC8}" dt="2021-08-27T14:16:26.943" v="3557" actId="478"/>
          <ac:spMkLst>
            <pc:docMk/>
            <pc:sldMk cId="2005433123" sldId="396"/>
            <ac:spMk id="40" creationId="{EF95D963-9C20-4B6A-8864-EBC33FF866EE}"/>
          </ac:spMkLst>
        </pc:spChg>
        <pc:spChg chg="add mod ord">
          <ac:chgData name="Syphax Ait oubelli" userId="ecf726b1934da71b" providerId="LiveId" clId="{DBF02EF2-5AE0-440D-B6AD-B5ACDEE03AC8}" dt="2021-08-27T14:17:03.791" v="3566" actId="166"/>
          <ac:spMkLst>
            <pc:docMk/>
            <pc:sldMk cId="2005433123" sldId="396"/>
            <ac:spMk id="41" creationId="{57CC984D-A8E6-4D6C-88DA-A38E5A923BB4}"/>
          </ac:spMkLst>
        </pc:spChg>
        <pc:spChg chg="add mod ord">
          <ac:chgData name="Syphax Ait oubelli" userId="ecf726b1934da71b" providerId="LiveId" clId="{DBF02EF2-5AE0-440D-B6AD-B5ACDEE03AC8}" dt="2021-08-27T14:16:33.969" v="3560" actId="167"/>
          <ac:spMkLst>
            <pc:docMk/>
            <pc:sldMk cId="2005433123" sldId="396"/>
            <ac:spMk id="42" creationId="{547327FD-AEA0-4BB7-AD82-E2DA51970256}"/>
          </ac:spMkLst>
        </pc:spChg>
        <pc:spChg chg="del">
          <ac:chgData name="Syphax Ait oubelli" userId="ecf726b1934da71b" providerId="LiveId" clId="{DBF02EF2-5AE0-440D-B6AD-B5ACDEE03AC8}" dt="2021-08-27T14:16:26.943" v="3557" actId="478"/>
          <ac:spMkLst>
            <pc:docMk/>
            <pc:sldMk cId="2005433123" sldId="396"/>
            <ac:spMk id="43" creationId="{A1622D04-8937-4436-8A83-B2DDB09AE7F2}"/>
          </ac:spMkLst>
        </pc:spChg>
        <pc:spChg chg="add mod ord">
          <ac:chgData name="Syphax Ait oubelli" userId="ecf726b1934da71b" providerId="LiveId" clId="{DBF02EF2-5AE0-440D-B6AD-B5ACDEE03AC8}" dt="2021-08-27T14:16:33.969" v="3560" actId="167"/>
          <ac:spMkLst>
            <pc:docMk/>
            <pc:sldMk cId="2005433123" sldId="396"/>
            <ac:spMk id="44" creationId="{A82456F2-D1FF-49CE-9D4F-1AD3B2EA8CB3}"/>
          </ac:spMkLst>
        </pc:spChg>
        <pc:spChg chg="add mod ord">
          <ac:chgData name="Syphax Ait oubelli" userId="ecf726b1934da71b" providerId="LiveId" clId="{DBF02EF2-5AE0-440D-B6AD-B5ACDEE03AC8}" dt="2021-08-27T14:16:33.969" v="3560" actId="167"/>
          <ac:spMkLst>
            <pc:docMk/>
            <pc:sldMk cId="2005433123" sldId="396"/>
            <ac:spMk id="45" creationId="{F1B5CA6D-1EDA-4236-8BDA-E7D8437A2851}"/>
          </ac:spMkLst>
        </pc:spChg>
        <pc:spChg chg="del">
          <ac:chgData name="Syphax Ait oubelli" userId="ecf726b1934da71b" providerId="LiveId" clId="{DBF02EF2-5AE0-440D-B6AD-B5ACDEE03AC8}" dt="2021-08-27T14:16:31.896" v="3558" actId="478"/>
          <ac:spMkLst>
            <pc:docMk/>
            <pc:sldMk cId="2005433123" sldId="396"/>
            <ac:spMk id="46" creationId="{1785F098-5F9B-4E15-825A-EB70E4A37FD6}"/>
          </ac:spMkLst>
        </pc:spChg>
        <pc:spChg chg="add mod ord">
          <ac:chgData name="Syphax Ait oubelli" userId="ecf726b1934da71b" providerId="LiveId" clId="{DBF02EF2-5AE0-440D-B6AD-B5ACDEE03AC8}" dt="2021-08-27T14:16:33.969" v="3560" actId="167"/>
          <ac:spMkLst>
            <pc:docMk/>
            <pc:sldMk cId="2005433123" sldId="396"/>
            <ac:spMk id="47" creationId="{5FA6D5B7-6AA4-44D7-9CCE-CA6E7963649E}"/>
          </ac:spMkLst>
        </pc:spChg>
        <pc:spChg chg="add mod ord">
          <ac:chgData name="Syphax Ait oubelli" userId="ecf726b1934da71b" providerId="LiveId" clId="{DBF02EF2-5AE0-440D-B6AD-B5ACDEE03AC8}" dt="2021-08-27T14:16:33.969" v="3560" actId="167"/>
          <ac:spMkLst>
            <pc:docMk/>
            <pc:sldMk cId="2005433123" sldId="396"/>
            <ac:spMk id="48" creationId="{D8447072-B45E-4100-AEB6-6F121F6A74BB}"/>
          </ac:spMkLst>
        </pc:spChg>
        <pc:spChg chg="del">
          <ac:chgData name="Syphax Ait oubelli" userId="ecf726b1934da71b" providerId="LiveId" clId="{DBF02EF2-5AE0-440D-B6AD-B5ACDEE03AC8}" dt="2021-08-27T14:16:26.943" v="3557" actId="478"/>
          <ac:spMkLst>
            <pc:docMk/>
            <pc:sldMk cId="2005433123" sldId="396"/>
            <ac:spMk id="49" creationId="{8354BD48-71B1-47A2-964C-9406051523F7}"/>
          </ac:spMkLst>
        </pc:spChg>
        <pc:spChg chg="add mod ord">
          <ac:chgData name="Syphax Ait oubelli" userId="ecf726b1934da71b" providerId="LiveId" clId="{DBF02EF2-5AE0-440D-B6AD-B5ACDEE03AC8}" dt="2021-08-27T14:16:33.969" v="3560" actId="167"/>
          <ac:spMkLst>
            <pc:docMk/>
            <pc:sldMk cId="2005433123" sldId="396"/>
            <ac:spMk id="50" creationId="{6EF68C22-F195-4D59-8B8D-053C9788EC2D}"/>
          </ac:spMkLst>
        </pc:spChg>
        <pc:spChg chg="add mod ord">
          <ac:chgData name="Syphax Ait oubelli" userId="ecf726b1934da71b" providerId="LiveId" clId="{DBF02EF2-5AE0-440D-B6AD-B5ACDEE03AC8}" dt="2021-08-27T14:16:33.969" v="3560" actId="167"/>
          <ac:spMkLst>
            <pc:docMk/>
            <pc:sldMk cId="2005433123" sldId="396"/>
            <ac:spMk id="51" creationId="{A9EA1FDC-BFAB-444F-AF69-AE071A0285B4}"/>
          </ac:spMkLst>
        </pc:spChg>
        <pc:spChg chg="add mod ord">
          <ac:chgData name="Syphax Ait oubelli" userId="ecf726b1934da71b" providerId="LiveId" clId="{DBF02EF2-5AE0-440D-B6AD-B5ACDEE03AC8}" dt="2021-08-27T14:16:33.969" v="3560" actId="167"/>
          <ac:spMkLst>
            <pc:docMk/>
            <pc:sldMk cId="2005433123" sldId="396"/>
            <ac:spMk id="53" creationId="{8E4B3BC1-52BC-4949-A4C2-310AE6E37E8B}"/>
          </ac:spMkLst>
        </pc:spChg>
        <pc:spChg chg="add mod ord">
          <ac:chgData name="Syphax Ait oubelli" userId="ecf726b1934da71b" providerId="LiveId" clId="{DBF02EF2-5AE0-440D-B6AD-B5ACDEE03AC8}" dt="2021-08-27T14:16:33.969" v="3560" actId="167"/>
          <ac:spMkLst>
            <pc:docMk/>
            <pc:sldMk cId="2005433123" sldId="396"/>
            <ac:spMk id="54" creationId="{94B70CAA-9725-4DAB-BB6E-13158E506900}"/>
          </ac:spMkLst>
        </pc:spChg>
        <pc:spChg chg="del">
          <ac:chgData name="Syphax Ait oubelli" userId="ecf726b1934da71b" providerId="LiveId" clId="{DBF02EF2-5AE0-440D-B6AD-B5ACDEE03AC8}" dt="2021-08-27T14:16:26.943" v="3557" actId="478"/>
          <ac:spMkLst>
            <pc:docMk/>
            <pc:sldMk cId="2005433123" sldId="396"/>
            <ac:spMk id="55" creationId="{643D47E5-5F64-41FE-A755-10F5635F91AC}"/>
          </ac:spMkLst>
        </pc:spChg>
        <pc:spChg chg="add mod ord">
          <ac:chgData name="Syphax Ait oubelli" userId="ecf726b1934da71b" providerId="LiveId" clId="{DBF02EF2-5AE0-440D-B6AD-B5ACDEE03AC8}" dt="2021-08-27T14:16:33.969" v="3560" actId="167"/>
          <ac:spMkLst>
            <pc:docMk/>
            <pc:sldMk cId="2005433123" sldId="396"/>
            <ac:spMk id="56" creationId="{3CD57000-1DC0-4851-87CE-36C32DA5CC03}"/>
          </ac:spMkLst>
        </pc:spChg>
        <pc:spChg chg="add mod ord">
          <ac:chgData name="Syphax Ait oubelli" userId="ecf726b1934da71b" providerId="LiveId" clId="{DBF02EF2-5AE0-440D-B6AD-B5ACDEE03AC8}" dt="2021-08-27T14:16:33.969" v="3560" actId="167"/>
          <ac:spMkLst>
            <pc:docMk/>
            <pc:sldMk cId="2005433123" sldId="396"/>
            <ac:spMk id="57" creationId="{6902D9B8-7DE6-4213-99D0-0D288F7DC103}"/>
          </ac:spMkLst>
        </pc:spChg>
        <pc:spChg chg="del">
          <ac:chgData name="Syphax Ait oubelli" userId="ecf726b1934da71b" providerId="LiveId" clId="{DBF02EF2-5AE0-440D-B6AD-B5ACDEE03AC8}" dt="2021-08-27T14:16:31.896" v="3558" actId="478"/>
          <ac:spMkLst>
            <pc:docMk/>
            <pc:sldMk cId="2005433123" sldId="396"/>
            <ac:spMk id="58" creationId="{8EC3A824-16BD-43D7-A9F7-7315256CBBBD}"/>
          </ac:spMkLst>
        </pc:spChg>
        <pc:spChg chg="del">
          <ac:chgData name="Syphax Ait oubelli" userId="ecf726b1934da71b" providerId="LiveId" clId="{DBF02EF2-5AE0-440D-B6AD-B5ACDEE03AC8}" dt="2021-08-27T14:16:26.943" v="3557" actId="478"/>
          <ac:spMkLst>
            <pc:docMk/>
            <pc:sldMk cId="2005433123" sldId="396"/>
            <ac:spMk id="61" creationId="{6F32346E-52DB-4C93-A3B2-14DA9B8443DA}"/>
          </ac:spMkLst>
        </pc:spChg>
        <pc:picChg chg="add mod ord">
          <ac:chgData name="Syphax Ait oubelli" userId="ecf726b1934da71b" providerId="LiveId" clId="{DBF02EF2-5AE0-440D-B6AD-B5ACDEE03AC8}" dt="2021-08-27T14:17:05.466" v="3567" actId="166"/>
          <ac:picMkLst>
            <pc:docMk/>
            <pc:sldMk cId="2005433123" sldId="396"/>
            <ac:picMk id="5" creationId="{602565D5-868D-4454-BE5D-BD3E7699CC7D}"/>
          </ac:picMkLst>
        </pc:picChg>
      </pc:sldChg>
      <pc:sldChg chg="delSp modSp add del mod">
        <pc:chgData name="Syphax Ait oubelli" userId="ecf726b1934da71b" providerId="LiveId" clId="{DBF02EF2-5AE0-440D-B6AD-B5ACDEE03AC8}" dt="2021-08-27T14:16:55.036" v="3562" actId="47"/>
        <pc:sldMkLst>
          <pc:docMk/>
          <pc:sldMk cId="563389974" sldId="397"/>
        </pc:sldMkLst>
        <pc:spChg chg="del">
          <ac:chgData name="Syphax Ait oubelli" userId="ecf726b1934da71b" providerId="LiveId" clId="{DBF02EF2-5AE0-440D-B6AD-B5ACDEE03AC8}" dt="2021-08-27T14:15:09.416" v="3532" actId="478"/>
          <ac:spMkLst>
            <pc:docMk/>
            <pc:sldMk cId="563389974" sldId="397"/>
            <ac:spMk id="6" creationId="{A1FAD561-0656-4F9A-8F72-C7C29084D01F}"/>
          </ac:spMkLst>
        </pc:spChg>
        <pc:spChg chg="mod ord">
          <ac:chgData name="Syphax Ait oubelli" userId="ecf726b1934da71b" providerId="LiveId" clId="{DBF02EF2-5AE0-440D-B6AD-B5ACDEE03AC8}" dt="2021-08-27T14:15:07.590" v="3531" actId="167"/>
          <ac:spMkLst>
            <pc:docMk/>
            <pc:sldMk cId="563389974" sldId="397"/>
            <ac:spMk id="25" creationId="{06AF10B1-CB4F-4986-B34E-193E0BD469D9}"/>
          </ac:spMkLst>
        </pc:spChg>
        <pc:picChg chg="del">
          <ac:chgData name="Syphax Ait oubelli" userId="ecf726b1934da71b" providerId="LiveId" clId="{DBF02EF2-5AE0-440D-B6AD-B5ACDEE03AC8}" dt="2021-08-27T14:15:09.416" v="3532" actId="478"/>
          <ac:picMkLst>
            <pc:docMk/>
            <pc:sldMk cId="563389974" sldId="397"/>
            <ac:picMk id="5" creationId="{602565D5-868D-4454-BE5D-BD3E7699CC7D}"/>
          </ac:picMkLst>
        </pc:picChg>
      </pc:sldChg>
      <pc:sldChg chg="add ord modAnim">
        <pc:chgData name="Syphax Ait oubelli" userId="ecf726b1934da71b" providerId="LiveId" clId="{DBF02EF2-5AE0-440D-B6AD-B5ACDEE03AC8}" dt="2021-08-27T14:22:49.684" v="3576"/>
        <pc:sldMkLst>
          <pc:docMk/>
          <pc:sldMk cId="1435775956" sldId="397"/>
        </pc:sldMkLst>
      </pc:sldChg>
      <pc:sldChg chg="addSp modSp add mod modAnim">
        <pc:chgData name="Syphax Ait oubelli" userId="ecf726b1934da71b" providerId="LiveId" clId="{DBF02EF2-5AE0-440D-B6AD-B5ACDEE03AC8}" dt="2021-08-27T15:37:03.648" v="3616" actId="1076"/>
        <pc:sldMkLst>
          <pc:docMk/>
          <pc:sldMk cId="3044260301" sldId="398"/>
        </pc:sldMkLst>
        <pc:spChg chg="add mod">
          <ac:chgData name="Syphax Ait oubelli" userId="ecf726b1934da71b" providerId="LiveId" clId="{DBF02EF2-5AE0-440D-B6AD-B5ACDEE03AC8}" dt="2021-08-27T15:37:03.648" v="3616" actId="1076"/>
          <ac:spMkLst>
            <pc:docMk/>
            <pc:sldMk cId="3044260301" sldId="398"/>
            <ac:spMk id="36" creationId="{0BFC7959-0C48-4E10-8F34-479A8AAC4FB1}"/>
          </ac:spMkLst>
        </pc:spChg>
        <pc:picChg chg="add mod">
          <ac:chgData name="Syphax Ait oubelli" userId="ecf726b1934da71b" providerId="LiveId" clId="{DBF02EF2-5AE0-440D-B6AD-B5ACDEE03AC8}" dt="2021-08-27T15:36:36.917" v="3581" actId="1076"/>
          <ac:picMkLst>
            <pc:docMk/>
            <pc:sldMk cId="3044260301" sldId="398"/>
            <ac:picMk id="35" creationId="{83D8891B-3442-48A7-B193-952F3897DB53}"/>
          </ac:picMkLst>
        </pc:picChg>
      </pc:sldChg>
      <pc:sldChg chg="addSp modSp add mod">
        <pc:chgData name="Syphax Ait oubelli" userId="ecf726b1934da71b" providerId="LiveId" clId="{DBF02EF2-5AE0-440D-B6AD-B5ACDEE03AC8}" dt="2021-08-27T15:41:44.728" v="3632" actId="1076"/>
        <pc:sldMkLst>
          <pc:docMk/>
          <pc:sldMk cId="1590254583" sldId="399"/>
        </pc:sldMkLst>
        <pc:spChg chg="add mod">
          <ac:chgData name="Syphax Ait oubelli" userId="ecf726b1934da71b" providerId="LiveId" clId="{DBF02EF2-5AE0-440D-B6AD-B5ACDEE03AC8}" dt="2021-08-27T15:41:44.728" v="3632" actId="1076"/>
          <ac:spMkLst>
            <pc:docMk/>
            <pc:sldMk cId="1590254583" sldId="399"/>
            <ac:spMk id="39" creationId="{5C7F4633-4E44-4C0E-B586-9CCE2BB2DCAA}"/>
          </ac:spMkLst>
        </pc:spChg>
        <pc:picChg chg="add mod">
          <ac:chgData name="Syphax Ait oubelli" userId="ecf726b1934da71b" providerId="LiveId" clId="{DBF02EF2-5AE0-440D-B6AD-B5ACDEE03AC8}" dt="2021-08-27T15:38:10.726" v="3621" actId="1076"/>
          <ac:picMkLst>
            <pc:docMk/>
            <pc:sldMk cId="1590254583" sldId="399"/>
            <ac:picMk id="38" creationId="{4F2AB9CB-50FA-446E-B689-951B68981309}"/>
          </ac:picMkLst>
        </pc:picChg>
      </pc:sldChg>
      <pc:sldChg chg="addSp delSp modSp add mod">
        <pc:chgData name="Syphax Ait oubelli" userId="ecf726b1934da71b" providerId="LiveId" clId="{DBF02EF2-5AE0-440D-B6AD-B5ACDEE03AC8}" dt="2021-08-27T15:49:23.126" v="3763"/>
        <pc:sldMkLst>
          <pc:docMk/>
          <pc:sldMk cId="328427401" sldId="400"/>
        </pc:sldMkLst>
        <pc:spChg chg="mod">
          <ac:chgData name="Syphax Ait oubelli" userId="ecf726b1934da71b" providerId="LiveId" clId="{DBF02EF2-5AE0-440D-B6AD-B5ACDEE03AC8}" dt="2021-08-27T15:46:13.409" v="3725" actId="1076"/>
          <ac:spMkLst>
            <pc:docMk/>
            <pc:sldMk cId="328427401" sldId="400"/>
            <ac:spMk id="3" creationId="{CDF11141-7D34-471F-9116-08A32B0BFEDB}"/>
          </ac:spMkLst>
        </pc:spChg>
        <pc:spChg chg="mod">
          <ac:chgData name="Syphax Ait oubelli" userId="ecf726b1934da71b" providerId="LiveId" clId="{DBF02EF2-5AE0-440D-B6AD-B5ACDEE03AC8}" dt="2021-08-27T15:46:13.409" v="3725" actId="1076"/>
          <ac:spMkLst>
            <pc:docMk/>
            <pc:sldMk cId="328427401" sldId="400"/>
            <ac:spMk id="4" creationId="{10C1B4DD-33B2-4079-ACAE-A9AFCA8787AC}"/>
          </ac:spMkLst>
        </pc:spChg>
        <pc:spChg chg="mod">
          <ac:chgData name="Syphax Ait oubelli" userId="ecf726b1934da71b" providerId="LiveId" clId="{DBF02EF2-5AE0-440D-B6AD-B5ACDEE03AC8}" dt="2021-08-27T15:46:13.409" v="3725" actId="1076"/>
          <ac:spMkLst>
            <pc:docMk/>
            <pc:sldMk cId="328427401" sldId="400"/>
            <ac:spMk id="7" creationId="{D59E1FB0-9903-4F5E-B7EC-B11DAB940366}"/>
          </ac:spMkLst>
        </pc:spChg>
        <pc:spChg chg="mod">
          <ac:chgData name="Syphax Ait oubelli" userId="ecf726b1934da71b" providerId="LiveId" clId="{DBF02EF2-5AE0-440D-B6AD-B5ACDEE03AC8}" dt="2021-08-27T15:46:13.409" v="3725" actId="1076"/>
          <ac:spMkLst>
            <pc:docMk/>
            <pc:sldMk cId="328427401" sldId="400"/>
            <ac:spMk id="10" creationId="{64A1804D-5EE1-45AB-8787-6B8AB96A3DF6}"/>
          </ac:spMkLst>
        </pc:spChg>
        <pc:spChg chg="mod">
          <ac:chgData name="Syphax Ait oubelli" userId="ecf726b1934da71b" providerId="LiveId" clId="{DBF02EF2-5AE0-440D-B6AD-B5ACDEE03AC8}" dt="2021-08-27T15:46:13.409" v="3725" actId="1076"/>
          <ac:spMkLst>
            <pc:docMk/>
            <pc:sldMk cId="328427401" sldId="400"/>
            <ac:spMk id="13" creationId="{4D360CD4-01F2-4912-A370-7F474CDD0DAB}"/>
          </ac:spMkLst>
        </pc:spChg>
        <pc:spChg chg="mod">
          <ac:chgData name="Syphax Ait oubelli" userId="ecf726b1934da71b" providerId="LiveId" clId="{DBF02EF2-5AE0-440D-B6AD-B5ACDEE03AC8}" dt="2021-08-27T15:46:13.409" v="3725" actId="1076"/>
          <ac:spMkLst>
            <pc:docMk/>
            <pc:sldMk cId="328427401" sldId="400"/>
            <ac:spMk id="16" creationId="{73A2B211-1E76-43B8-A842-644031212CA9}"/>
          </ac:spMkLst>
        </pc:spChg>
        <pc:spChg chg="mod">
          <ac:chgData name="Syphax Ait oubelli" userId="ecf726b1934da71b" providerId="LiveId" clId="{DBF02EF2-5AE0-440D-B6AD-B5ACDEE03AC8}" dt="2021-08-27T15:46:13.409" v="3725" actId="1076"/>
          <ac:spMkLst>
            <pc:docMk/>
            <pc:sldMk cId="328427401" sldId="400"/>
            <ac:spMk id="19" creationId="{F71A63FB-07F1-4F19-B1A3-EBF27B03FDC2}"/>
          </ac:spMkLst>
        </pc:spChg>
        <pc:spChg chg="mod">
          <ac:chgData name="Syphax Ait oubelli" userId="ecf726b1934da71b" providerId="LiveId" clId="{DBF02EF2-5AE0-440D-B6AD-B5ACDEE03AC8}" dt="2021-08-27T15:46:13.409" v="3725" actId="1076"/>
          <ac:spMkLst>
            <pc:docMk/>
            <pc:sldMk cId="328427401" sldId="400"/>
            <ac:spMk id="22" creationId="{0C3FE7D5-4E79-46C7-8C4C-6552ACA027E3}"/>
          </ac:spMkLst>
        </pc:spChg>
        <pc:spChg chg="del mod">
          <ac:chgData name="Syphax Ait oubelli" userId="ecf726b1934da71b" providerId="LiveId" clId="{DBF02EF2-5AE0-440D-B6AD-B5ACDEE03AC8}" dt="2021-08-27T15:46:04.921" v="3723" actId="478"/>
          <ac:spMkLst>
            <pc:docMk/>
            <pc:sldMk cId="328427401" sldId="400"/>
            <ac:spMk id="23" creationId="{8E040940-8EC1-4F9E-821F-B3DD0EDCC23A}"/>
          </ac:spMkLst>
        </pc:spChg>
        <pc:spChg chg="del mod">
          <ac:chgData name="Syphax Ait oubelli" userId="ecf726b1934da71b" providerId="LiveId" clId="{DBF02EF2-5AE0-440D-B6AD-B5ACDEE03AC8}" dt="2021-08-27T15:46:04.921" v="3723" actId="478"/>
          <ac:spMkLst>
            <pc:docMk/>
            <pc:sldMk cId="328427401" sldId="400"/>
            <ac:spMk id="24" creationId="{35BEE1DE-1C26-4195-A3D0-E4FA5C27646B}"/>
          </ac:spMkLst>
        </pc:spChg>
        <pc:spChg chg="mod">
          <ac:chgData name="Syphax Ait oubelli" userId="ecf726b1934da71b" providerId="LiveId" clId="{DBF02EF2-5AE0-440D-B6AD-B5ACDEE03AC8}" dt="2021-08-27T15:46:13.409" v="3725" actId="1076"/>
          <ac:spMkLst>
            <pc:docMk/>
            <pc:sldMk cId="328427401" sldId="400"/>
            <ac:spMk id="25" creationId="{06AF10B1-CB4F-4986-B34E-193E0BD469D9}"/>
          </ac:spMkLst>
        </pc:spChg>
        <pc:spChg chg="del mod">
          <ac:chgData name="Syphax Ait oubelli" userId="ecf726b1934da71b" providerId="LiveId" clId="{DBF02EF2-5AE0-440D-B6AD-B5ACDEE03AC8}" dt="2021-08-27T15:46:04.921" v="3723" actId="478"/>
          <ac:spMkLst>
            <pc:docMk/>
            <pc:sldMk cId="328427401" sldId="400"/>
            <ac:spMk id="26" creationId="{E96AF6FF-6495-4F7E-A930-714D1527BE37}"/>
          </ac:spMkLst>
        </pc:spChg>
        <pc:spChg chg="del mod">
          <ac:chgData name="Syphax Ait oubelli" userId="ecf726b1934da71b" providerId="LiveId" clId="{DBF02EF2-5AE0-440D-B6AD-B5ACDEE03AC8}" dt="2021-08-27T15:46:04.921" v="3723" actId="478"/>
          <ac:spMkLst>
            <pc:docMk/>
            <pc:sldMk cId="328427401" sldId="400"/>
            <ac:spMk id="27" creationId="{605F7C73-B51E-40C3-A03F-1E646725FB8F}"/>
          </ac:spMkLst>
        </pc:spChg>
        <pc:spChg chg="mod">
          <ac:chgData name="Syphax Ait oubelli" userId="ecf726b1934da71b" providerId="LiveId" clId="{DBF02EF2-5AE0-440D-B6AD-B5ACDEE03AC8}" dt="2021-08-27T15:46:13.409" v="3725" actId="1076"/>
          <ac:spMkLst>
            <pc:docMk/>
            <pc:sldMk cId="328427401" sldId="400"/>
            <ac:spMk id="28" creationId="{15F0DA52-9D8D-4642-9762-65BDA6AFE2FA}"/>
          </ac:spMkLst>
        </pc:spChg>
        <pc:spChg chg="mod">
          <ac:chgData name="Syphax Ait oubelli" userId="ecf726b1934da71b" providerId="LiveId" clId="{DBF02EF2-5AE0-440D-B6AD-B5ACDEE03AC8}" dt="2021-08-27T15:46:13.409" v="3725" actId="1076"/>
          <ac:spMkLst>
            <pc:docMk/>
            <pc:sldMk cId="328427401" sldId="400"/>
            <ac:spMk id="29" creationId="{58F6974D-B5AB-4DF0-9263-144614FD5136}"/>
          </ac:spMkLst>
        </pc:spChg>
        <pc:spChg chg="mod">
          <ac:chgData name="Syphax Ait oubelli" userId="ecf726b1934da71b" providerId="LiveId" clId="{DBF02EF2-5AE0-440D-B6AD-B5ACDEE03AC8}" dt="2021-08-27T15:46:13.409" v="3725" actId="1076"/>
          <ac:spMkLst>
            <pc:docMk/>
            <pc:sldMk cId="328427401" sldId="400"/>
            <ac:spMk id="30" creationId="{C82C20F5-CCED-4075-868A-C298AB81DC25}"/>
          </ac:spMkLst>
        </pc:spChg>
        <pc:spChg chg="mod">
          <ac:chgData name="Syphax Ait oubelli" userId="ecf726b1934da71b" providerId="LiveId" clId="{DBF02EF2-5AE0-440D-B6AD-B5ACDEE03AC8}" dt="2021-08-27T15:46:13.409" v="3725" actId="1076"/>
          <ac:spMkLst>
            <pc:docMk/>
            <pc:sldMk cId="328427401" sldId="400"/>
            <ac:spMk id="31" creationId="{14AFC152-7112-443A-8C7A-2E80FB0E8E5A}"/>
          </ac:spMkLst>
        </pc:spChg>
        <pc:spChg chg="mod">
          <ac:chgData name="Syphax Ait oubelli" userId="ecf726b1934da71b" providerId="LiveId" clId="{DBF02EF2-5AE0-440D-B6AD-B5ACDEE03AC8}" dt="2021-08-27T15:46:13.409" v="3725" actId="1076"/>
          <ac:spMkLst>
            <pc:docMk/>
            <pc:sldMk cId="328427401" sldId="400"/>
            <ac:spMk id="32" creationId="{CA63CF28-5876-4133-8E7B-0D507AF1E70F}"/>
          </ac:spMkLst>
        </pc:spChg>
        <pc:spChg chg="mod">
          <ac:chgData name="Syphax Ait oubelli" userId="ecf726b1934da71b" providerId="LiveId" clId="{DBF02EF2-5AE0-440D-B6AD-B5ACDEE03AC8}" dt="2021-08-27T15:46:13.409" v="3725" actId="1076"/>
          <ac:spMkLst>
            <pc:docMk/>
            <pc:sldMk cId="328427401" sldId="400"/>
            <ac:spMk id="33" creationId="{3B47E5DD-49D4-4BBA-8C07-C601EF46FFF7}"/>
          </ac:spMkLst>
        </pc:spChg>
        <pc:spChg chg="mod">
          <ac:chgData name="Syphax Ait oubelli" userId="ecf726b1934da71b" providerId="LiveId" clId="{DBF02EF2-5AE0-440D-B6AD-B5ACDEE03AC8}" dt="2021-08-27T15:46:13.409" v="3725" actId="1076"/>
          <ac:spMkLst>
            <pc:docMk/>
            <pc:sldMk cId="328427401" sldId="400"/>
            <ac:spMk id="34" creationId="{F09FA5DB-C5D5-4113-BDD9-00327492FEB0}"/>
          </ac:spMkLst>
        </pc:spChg>
        <pc:spChg chg="del">
          <ac:chgData name="Syphax Ait oubelli" userId="ecf726b1934da71b" providerId="LiveId" clId="{DBF02EF2-5AE0-440D-B6AD-B5ACDEE03AC8}" dt="2021-08-27T15:42:39.216" v="3634" actId="478"/>
          <ac:spMkLst>
            <pc:docMk/>
            <pc:sldMk cId="328427401" sldId="400"/>
            <ac:spMk id="36" creationId="{0BFC7959-0C48-4E10-8F34-479A8AAC4FB1}"/>
          </ac:spMkLst>
        </pc:spChg>
        <pc:spChg chg="mod">
          <ac:chgData name="Syphax Ait oubelli" userId="ecf726b1934da71b" providerId="LiveId" clId="{DBF02EF2-5AE0-440D-B6AD-B5ACDEE03AC8}" dt="2021-08-27T15:46:13.409" v="3725" actId="1076"/>
          <ac:spMkLst>
            <pc:docMk/>
            <pc:sldMk cId="328427401" sldId="400"/>
            <ac:spMk id="37" creationId="{C81227BE-41EF-4393-AC13-08A97F741AD1}"/>
          </ac:spMkLst>
        </pc:spChg>
        <pc:spChg chg="del">
          <ac:chgData name="Syphax Ait oubelli" userId="ecf726b1934da71b" providerId="LiveId" clId="{DBF02EF2-5AE0-440D-B6AD-B5ACDEE03AC8}" dt="2021-08-27T15:42:39.216" v="3634" actId="478"/>
          <ac:spMkLst>
            <pc:docMk/>
            <pc:sldMk cId="328427401" sldId="400"/>
            <ac:spMk id="39" creationId="{5C7F4633-4E44-4C0E-B586-9CCE2BB2DCAA}"/>
          </ac:spMkLst>
        </pc:spChg>
        <pc:spChg chg="mod">
          <ac:chgData name="Syphax Ait oubelli" userId="ecf726b1934da71b" providerId="LiveId" clId="{DBF02EF2-5AE0-440D-B6AD-B5ACDEE03AC8}" dt="2021-08-27T15:46:13.409" v="3725" actId="1076"/>
          <ac:spMkLst>
            <pc:docMk/>
            <pc:sldMk cId="328427401" sldId="400"/>
            <ac:spMk id="40" creationId="{EF95D963-9C20-4B6A-8864-EBC33FF866EE}"/>
          </ac:spMkLst>
        </pc:spChg>
        <pc:spChg chg="add del mod">
          <ac:chgData name="Syphax Ait oubelli" userId="ecf726b1934da71b" providerId="LiveId" clId="{DBF02EF2-5AE0-440D-B6AD-B5ACDEE03AC8}" dt="2021-08-27T15:49:22.888" v="3762" actId="478"/>
          <ac:spMkLst>
            <pc:docMk/>
            <pc:sldMk cId="328427401" sldId="400"/>
            <ac:spMk id="41" creationId="{722628B9-44BA-4AAF-AFFB-4F82112CBB1B}"/>
          </ac:spMkLst>
        </pc:spChg>
        <pc:spChg chg="mod">
          <ac:chgData name="Syphax Ait oubelli" userId="ecf726b1934da71b" providerId="LiveId" clId="{DBF02EF2-5AE0-440D-B6AD-B5ACDEE03AC8}" dt="2021-08-27T15:46:13.409" v="3725" actId="1076"/>
          <ac:spMkLst>
            <pc:docMk/>
            <pc:sldMk cId="328427401" sldId="400"/>
            <ac:spMk id="43" creationId="{A1622D04-8937-4436-8A83-B2DDB09AE7F2}"/>
          </ac:spMkLst>
        </pc:spChg>
        <pc:spChg chg="add del mod">
          <ac:chgData name="Syphax Ait oubelli" userId="ecf726b1934da71b" providerId="LiveId" clId="{DBF02EF2-5AE0-440D-B6AD-B5ACDEE03AC8}" dt="2021-08-27T15:46:24.730" v="3728" actId="478"/>
          <ac:spMkLst>
            <pc:docMk/>
            <pc:sldMk cId="328427401" sldId="400"/>
            <ac:spMk id="44" creationId="{37F88F02-24C3-488C-BE79-E9FECA56B37B}"/>
          </ac:spMkLst>
        </pc:spChg>
        <pc:spChg chg="mod">
          <ac:chgData name="Syphax Ait oubelli" userId="ecf726b1934da71b" providerId="LiveId" clId="{DBF02EF2-5AE0-440D-B6AD-B5ACDEE03AC8}" dt="2021-08-27T15:46:13.409" v="3725" actId="1076"/>
          <ac:spMkLst>
            <pc:docMk/>
            <pc:sldMk cId="328427401" sldId="400"/>
            <ac:spMk id="46" creationId="{1785F098-5F9B-4E15-825A-EB70E4A37FD6}"/>
          </ac:spMkLst>
        </pc:spChg>
        <pc:spChg chg="add del mod">
          <ac:chgData name="Syphax Ait oubelli" userId="ecf726b1934da71b" providerId="LiveId" clId="{DBF02EF2-5AE0-440D-B6AD-B5ACDEE03AC8}" dt="2021-08-27T15:46:24.730" v="3728" actId="478"/>
          <ac:spMkLst>
            <pc:docMk/>
            <pc:sldMk cId="328427401" sldId="400"/>
            <ac:spMk id="47" creationId="{07425851-EC28-470B-A7D6-6E65DC25F264}"/>
          </ac:spMkLst>
        </pc:spChg>
        <pc:spChg chg="add mod">
          <ac:chgData name="Syphax Ait oubelli" userId="ecf726b1934da71b" providerId="LiveId" clId="{DBF02EF2-5AE0-440D-B6AD-B5ACDEE03AC8}" dt="2021-08-27T15:49:23.126" v="3763"/>
          <ac:spMkLst>
            <pc:docMk/>
            <pc:sldMk cId="328427401" sldId="400"/>
            <ac:spMk id="48" creationId="{C0A35A3E-0976-45E6-AF94-8588AEEFA6F1}"/>
          </ac:spMkLst>
        </pc:spChg>
        <pc:spChg chg="mod">
          <ac:chgData name="Syphax Ait oubelli" userId="ecf726b1934da71b" providerId="LiveId" clId="{DBF02EF2-5AE0-440D-B6AD-B5ACDEE03AC8}" dt="2021-08-27T15:46:13.409" v="3725" actId="1076"/>
          <ac:spMkLst>
            <pc:docMk/>
            <pc:sldMk cId="328427401" sldId="400"/>
            <ac:spMk id="49" creationId="{8354BD48-71B1-47A2-964C-9406051523F7}"/>
          </ac:spMkLst>
        </pc:spChg>
        <pc:spChg chg="add mod">
          <ac:chgData name="Syphax Ait oubelli" userId="ecf726b1934da71b" providerId="LiveId" clId="{DBF02EF2-5AE0-440D-B6AD-B5ACDEE03AC8}" dt="2021-08-27T15:49:23.126" v="3763"/>
          <ac:spMkLst>
            <pc:docMk/>
            <pc:sldMk cId="328427401" sldId="400"/>
            <ac:spMk id="50" creationId="{E2036B9F-F633-4AA3-8908-61D6932774E8}"/>
          </ac:spMkLst>
        </pc:spChg>
        <pc:spChg chg="mod">
          <ac:chgData name="Syphax Ait oubelli" userId="ecf726b1934da71b" providerId="LiveId" clId="{DBF02EF2-5AE0-440D-B6AD-B5ACDEE03AC8}" dt="2021-08-27T15:46:13.409" v="3725" actId="1076"/>
          <ac:spMkLst>
            <pc:docMk/>
            <pc:sldMk cId="328427401" sldId="400"/>
            <ac:spMk id="52" creationId="{9737E3C9-2649-4B93-B311-C140B3A0E59E}"/>
          </ac:spMkLst>
        </pc:spChg>
        <pc:spChg chg="mod">
          <ac:chgData name="Syphax Ait oubelli" userId="ecf726b1934da71b" providerId="LiveId" clId="{DBF02EF2-5AE0-440D-B6AD-B5ACDEE03AC8}" dt="2021-08-27T15:46:13.409" v="3725" actId="1076"/>
          <ac:spMkLst>
            <pc:docMk/>
            <pc:sldMk cId="328427401" sldId="400"/>
            <ac:spMk id="55" creationId="{643D47E5-5F64-41FE-A755-10F5635F91AC}"/>
          </ac:spMkLst>
        </pc:spChg>
        <pc:spChg chg="mod">
          <ac:chgData name="Syphax Ait oubelli" userId="ecf726b1934da71b" providerId="LiveId" clId="{DBF02EF2-5AE0-440D-B6AD-B5ACDEE03AC8}" dt="2021-08-27T15:46:13.409" v="3725" actId="1076"/>
          <ac:spMkLst>
            <pc:docMk/>
            <pc:sldMk cId="328427401" sldId="400"/>
            <ac:spMk id="58" creationId="{8EC3A824-16BD-43D7-A9F7-7315256CBBBD}"/>
          </ac:spMkLst>
        </pc:spChg>
        <pc:spChg chg="mod">
          <ac:chgData name="Syphax Ait oubelli" userId="ecf726b1934da71b" providerId="LiveId" clId="{DBF02EF2-5AE0-440D-B6AD-B5ACDEE03AC8}" dt="2021-08-27T15:46:13.409" v="3725" actId="1076"/>
          <ac:spMkLst>
            <pc:docMk/>
            <pc:sldMk cId="328427401" sldId="400"/>
            <ac:spMk id="61" creationId="{6F32346E-52DB-4C93-A3B2-14DA9B8443DA}"/>
          </ac:spMkLst>
        </pc:spChg>
        <pc:spChg chg="mod">
          <ac:chgData name="Syphax Ait oubelli" userId="ecf726b1934da71b" providerId="LiveId" clId="{DBF02EF2-5AE0-440D-B6AD-B5ACDEE03AC8}" dt="2021-08-27T15:46:13.409" v="3725" actId="1076"/>
          <ac:spMkLst>
            <pc:docMk/>
            <pc:sldMk cId="328427401" sldId="400"/>
            <ac:spMk id="64" creationId="{5D49293E-1C21-480B-A99D-89FC82FB266E}"/>
          </ac:spMkLst>
        </pc:spChg>
        <pc:picChg chg="del">
          <ac:chgData name="Syphax Ait oubelli" userId="ecf726b1934da71b" providerId="LiveId" clId="{DBF02EF2-5AE0-440D-B6AD-B5ACDEE03AC8}" dt="2021-08-27T15:42:39.216" v="3634" actId="478"/>
          <ac:picMkLst>
            <pc:docMk/>
            <pc:sldMk cId="328427401" sldId="400"/>
            <ac:picMk id="35" creationId="{83D8891B-3442-48A7-B193-952F3897DB53}"/>
          </ac:picMkLst>
        </pc:picChg>
        <pc:picChg chg="del">
          <ac:chgData name="Syphax Ait oubelli" userId="ecf726b1934da71b" providerId="LiveId" clId="{DBF02EF2-5AE0-440D-B6AD-B5ACDEE03AC8}" dt="2021-08-27T15:42:39.216" v="3634" actId="478"/>
          <ac:picMkLst>
            <pc:docMk/>
            <pc:sldMk cId="328427401" sldId="400"/>
            <ac:picMk id="38" creationId="{4F2AB9CB-50FA-446E-B689-951B68981309}"/>
          </ac:picMkLst>
        </pc:picChg>
        <pc:picChg chg="add del mod">
          <ac:chgData name="Syphax Ait oubelli" userId="ecf726b1934da71b" providerId="LiveId" clId="{DBF02EF2-5AE0-440D-B6AD-B5ACDEE03AC8}" dt="2021-08-27T15:46:24.730" v="3728" actId="478"/>
          <ac:picMkLst>
            <pc:docMk/>
            <pc:sldMk cId="328427401" sldId="400"/>
            <ac:picMk id="42" creationId="{FDF2CF87-52CD-4C2D-9C4E-85E65CE7B8CC}"/>
          </ac:picMkLst>
        </pc:picChg>
        <pc:picChg chg="add del mod">
          <ac:chgData name="Syphax Ait oubelli" userId="ecf726b1934da71b" providerId="LiveId" clId="{DBF02EF2-5AE0-440D-B6AD-B5ACDEE03AC8}" dt="2021-08-27T15:46:24.730" v="3728" actId="478"/>
          <ac:picMkLst>
            <pc:docMk/>
            <pc:sldMk cId="328427401" sldId="400"/>
            <ac:picMk id="45" creationId="{90CD29F2-C090-4C04-9201-1432ED5FEF28}"/>
          </ac:picMkLst>
        </pc:picChg>
      </pc:sldChg>
      <pc:sldChg chg="add del">
        <pc:chgData name="Syphax Ait oubelli" userId="ecf726b1934da71b" providerId="LiveId" clId="{DBF02EF2-5AE0-440D-B6AD-B5ACDEE03AC8}" dt="2021-08-27T15:46:48.192" v="3733" actId="47"/>
        <pc:sldMkLst>
          <pc:docMk/>
          <pc:sldMk cId="21144975" sldId="401"/>
        </pc:sldMkLst>
      </pc:sldChg>
      <pc:sldChg chg="addSp modSp add mod">
        <pc:chgData name="Syphax Ait oubelli" userId="ecf726b1934da71b" providerId="LiveId" clId="{DBF02EF2-5AE0-440D-B6AD-B5ACDEE03AC8}" dt="2021-08-27T15:49:20.273" v="3761" actId="1076"/>
        <pc:sldMkLst>
          <pc:docMk/>
          <pc:sldMk cId="1482714444" sldId="402"/>
        </pc:sldMkLst>
        <pc:spChg chg="add mod">
          <ac:chgData name="Syphax Ait oubelli" userId="ecf726b1934da71b" providerId="LiveId" clId="{DBF02EF2-5AE0-440D-B6AD-B5ACDEE03AC8}" dt="2021-08-27T15:49:02.082" v="3739" actId="1076"/>
          <ac:spMkLst>
            <pc:docMk/>
            <pc:sldMk cId="1482714444" sldId="402"/>
            <ac:spMk id="35" creationId="{6A815E45-E8CA-49CB-99BF-13FCAD6B9FDB}"/>
          </ac:spMkLst>
        </pc:spChg>
        <pc:spChg chg="add mod">
          <ac:chgData name="Syphax Ait oubelli" userId="ecf726b1934da71b" providerId="LiveId" clId="{DBF02EF2-5AE0-440D-B6AD-B5ACDEE03AC8}" dt="2021-08-27T15:49:20.273" v="3761" actId="1076"/>
          <ac:spMkLst>
            <pc:docMk/>
            <pc:sldMk cId="1482714444" sldId="402"/>
            <ac:spMk id="36" creationId="{26A93992-6A88-4C50-B80F-64CEC131F217}"/>
          </ac:spMkLst>
        </pc:spChg>
        <pc:spChg chg="mod">
          <ac:chgData name="Syphax Ait oubelli" userId="ecf726b1934da71b" providerId="LiveId" clId="{DBF02EF2-5AE0-440D-B6AD-B5ACDEE03AC8}" dt="2021-08-27T15:49:02.082" v="3739" actId="1076"/>
          <ac:spMkLst>
            <pc:docMk/>
            <pc:sldMk cId="1482714444" sldId="402"/>
            <ac:spMk id="41" creationId="{722628B9-44BA-4AAF-AFFB-4F82112CBB1B}"/>
          </ac:spMkLst>
        </pc:spChg>
      </pc:sldChg>
      <pc:sldChg chg="addSp modSp add mod">
        <pc:chgData name="Syphax Ait oubelli" userId="ecf726b1934da71b" providerId="LiveId" clId="{DBF02EF2-5AE0-440D-B6AD-B5ACDEE03AC8}" dt="2021-08-27T16:06:39.352" v="3966" actId="20577"/>
        <pc:sldMkLst>
          <pc:docMk/>
          <pc:sldMk cId="783124529" sldId="403"/>
        </pc:sldMkLst>
        <pc:spChg chg="add mod">
          <ac:chgData name="Syphax Ait oubelli" userId="ecf726b1934da71b" providerId="LiveId" clId="{DBF02EF2-5AE0-440D-B6AD-B5ACDEE03AC8}" dt="2021-08-27T16:06:39.352" v="3966" actId="20577"/>
          <ac:spMkLst>
            <pc:docMk/>
            <pc:sldMk cId="783124529" sldId="403"/>
            <ac:spMk id="38" creationId="{A75C5F5F-AD18-466D-B637-5AC16EE3F226}"/>
          </ac:spMkLst>
        </pc:spChg>
        <pc:spChg chg="add mod">
          <ac:chgData name="Syphax Ait oubelli" userId="ecf726b1934da71b" providerId="LiveId" clId="{DBF02EF2-5AE0-440D-B6AD-B5ACDEE03AC8}" dt="2021-08-27T15:50:39.019" v="3803" actId="207"/>
          <ac:spMkLst>
            <pc:docMk/>
            <pc:sldMk cId="783124529" sldId="403"/>
            <ac:spMk id="39" creationId="{F489A51C-754C-465A-8A6A-CEC15A151DC0}"/>
          </ac:spMkLst>
        </pc:spChg>
      </pc:sldChg>
      <pc:sldChg chg="addSp delSp modSp add mod ord">
        <pc:chgData name="Syphax Ait oubelli" userId="ecf726b1934da71b" providerId="LiveId" clId="{DBF02EF2-5AE0-440D-B6AD-B5ACDEE03AC8}" dt="2021-08-27T16:06:50.678" v="3969"/>
        <pc:sldMkLst>
          <pc:docMk/>
          <pc:sldMk cId="3298421712" sldId="404"/>
        </pc:sldMkLst>
        <pc:spChg chg="mod">
          <ac:chgData name="Syphax Ait oubelli" userId="ecf726b1934da71b" providerId="LiveId" clId="{DBF02EF2-5AE0-440D-B6AD-B5ACDEE03AC8}" dt="2021-08-27T15:57:40.853" v="3867" actId="1076"/>
          <ac:spMkLst>
            <pc:docMk/>
            <pc:sldMk cId="3298421712" sldId="404"/>
            <ac:spMk id="3" creationId="{CDF11141-7D34-471F-9116-08A32B0BFEDB}"/>
          </ac:spMkLst>
        </pc:spChg>
        <pc:spChg chg="mod topLvl">
          <ac:chgData name="Syphax Ait oubelli" userId="ecf726b1934da71b" providerId="LiveId" clId="{DBF02EF2-5AE0-440D-B6AD-B5ACDEE03AC8}" dt="2021-08-27T15:56:29.752" v="3841" actId="165"/>
          <ac:spMkLst>
            <pc:docMk/>
            <pc:sldMk cId="3298421712" sldId="404"/>
            <ac:spMk id="4" creationId="{10C1B4DD-33B2-4079-ACAE-A9AFCA8787AC}"/>
          </ac:spMkLst>
        </pc:spChg>
        <pc:spChg chg="mod topLvl">
          <ac:chgData name="Syphax Ait oubelli" userId="ecf726b1934da71b" providerId="LiveId" clId="{DBF02EF2-5AE0-440D-B6AD-B5ACDEE03AC8}" dt="2021-08-27T15:56:29.752" v="3841" actId="165"/>
          <ac:spMkLst>
            <pc:docMk/>
            <pc:sldMk cId="3298421712" sldId="404"/>
            <ac:spMk id="7" creationId="{D59E1FB0-9903-4F5E-B7EC-B11DAB940366}"/>
          </ac:spMkLst>
        </pc:spChg>
        <pc:spChg chg="mod topLvl">
          <ac:chgData name="Syphax Ait oubelli" userId="ecf726b1934da71b" providerId="LiveId" clId="{DBF02EF2-5AE0-440D-B6AD-B5ACDEE03AC8}" dt="2021-08-27T15:56:29.752" v="3841" actId="165"/>
          <ac:spMkLst>
            <pc:docMk/>
            <pc:sldMk cId="3298421712" sldId="404"/>
            <ac:spMk id="10" creationId="{64A1804D-5EE1-45AB-8787-6B8AB96A3DF6}"/>
          </ac:spMkLst>
        </pc:spChg>
        <pc:spChg chg="mod topLvl">
          <ac:chgData name="Syphax Ait oubelli" userId="ecf726b1934da71b" providerId="LiveId" clId="{DBF02EF2-5AE0-440D-B6AD-B5ACDEE03AC8}" dt="2021-08-27T15:56:29.752" v="3841" actId="165"/>
          <ac:spMkLst>
            <pc:docMk/>
            <pc:sldMk cId="3298421712" sldId="404"/>
            <ac:spMk id="13" creationId="{4D360CD4-01F2-4912-A370-7F474CDD0DAB}"/>
          </ac:spMkLst>
        </pc:spChg>
        <pc:spChg chg="mod topLvl">
          <ac:chgData name="Syphax Ait oubelli" userId="ecf726b1934da71b" providerId="LiveId" clId="{DBF02EF2-5AE0-440D-B6AD-B5ACDEE03AC8}" dt="2021-08-27T15:56:29.752" v="3841" actId="165"/>
          <ac:spMkLst>
            <pc:docMk/>
            <pc:sldMk cId="3298421712" sldId="404"/>
            <ac:spMk id="16" creationId="{73A2B211-1E76-43B8-A842-644031212CA9}"/>
          </ac:spMkLst>
        </pc:spChg>
        <pc:spChg chg="mod topLvl">
          <ac:chgData name="Syphax Ait oubelli" userId="ecf726b1934da71b" providerId="LiveId" clId="{DBF02EF2-5AE0-440D-B6AD-B5ACDEE03AC8}" dt="2021-08-27T15:59:49.985" v="3939" actId="404"/>
          <ac:spMkLst>
            <pc:docMk/>
            <pc:sldMk cId="3298421712" sldId="404"/>
            <ac:spMk id="19" creationId="{F71A63FB-07F1-4F19-B1A3-EBF27B03FDC2}"/>
          </ac:spMkLst>
        </pc:spChg>
        <pc:spChg chg="mod topLvl">
          <ac:chgData name="Syphax Ait oubelli" userId="ecf726b1934da71b" providerId="LiveId" clId="{DBF02EF2-5AE0-440D-B6AD-B5ACDEE03AC8}" dt="2021-08-27T15:56:29.752" v="3841" actId="165"/>
          <ac:spMkLst>
            <pc:docMk/>
            <pc:sldMk cId="3298421712" sldId="404"/>
            <ac:spMk id="22" creationId="{0C3FE7D5-4E79-46C7-8C4C-6552ACA027E3}"/>
          </ac:spMkLst>
        </pc:spChg>
        <pc:spChg chg="del">
          <ac:chgData name="Syphax Ait oubelli" userId="ecf726b1934da71b" providerId="LiveId" clId="{DBF02EF2-5AE0-440D-B6AD-B5ACDEE03AC8}" dt="2021-08-27T15:52:47.938" v="3807" actId="478"/>
          <ac:spMkLst>
            <pc:docMk/>
            <pc:sldMk cId="3298421712" sldId="404"/>
            <ac:spMk id="23" creationId="{8E040940-8EC1-4F9E-821F-B3DD0EDCC23A}"/>
          </ac:spMkLst>
        </pc:spChg>
        <pc:spChg chg="del">
          <ac:chgData name="Syphax Ait oubelli" userId="ecf726b1934da71b" providerId="LiveId" clId="{DBF02EF2-5AE0-440D-B6AD-B5ACDEE03AC8}" dt="2021-08-27T15:52:47.938" v="3807" actId="478"/>
          <ac:spMkLst>
            <pc:docMk/>
            <pc:sldMk cId="3298421712" sldId="404"/>
            <ac:spMk id="24" creationId="{35BEE1DE-1C26-4195-A3D0-E4FA5C27646B}"/>
          </ac:spMkLst>
        </pc:spChg>
        <pc:spChg chg="mod topLvl">
          <ac:chgData name="Syphax Ait oubelli" userId="ecf726b1934da71b" providerId="LiveId" clId="{DBF02EF2-5AE0-440D-B6AD-B5ACDEE03AC8}" dt="2021-08-27T15:56:29.752" v="3841" actId="165"/>
          <ac:spMkLst>
            <pc:docMk/>
            <pc:sldMk cId="3298421712" sldId="404"/>
            <ac:spMk id="25" creationId="{06AF10B1-CB4F-4986-B34E-193E0BD469D9}"/>
          </ac:spMkLst>
        </pc:spChg>
        <pc:spChg chg="del">
          <ac:chgData name="Syphax Ait oubelli" userId="ecf726b1934da71b" providerId="LiveId" clId="{DBF02EF2-5AE0-440D-B6AD-B5ACDEE03AC8}" dt="2021-08-27T15:52:47.938" v="3807" actId="478"/>
          <ac:spMkLst>
            <pc:docMk/>
            <pc:sldMk cId="3298421712" sldId="404"/>
            <ac:spMk id="26" creationId="{E96AF6FF-6495-4F7E-A930-714D1527BE37}"/>
          </ac:spMkLst>
        </pc:spChg>
        <pc:spChg chg="del">
          <ac:chgData name="Syphax Ait oubelli" userId="ecf726b1934da71b" providerId="LiveId" clId="{DBF02EF2-5AE0-440D-B6AD-B5ACDEE03AC8}" dt="2021-08-27T15:52:47.938" v="3807" actId="478"/>
          <ac:spMkLst>
            <pc:docMk/>
            <pc:sldMk cId="3298421712" sldId="404"/>
            <ac:spMk id="27" creationId="{605F7C73-B51E-40C3-A03F-1E646725FB8F}"/>
          </ac:spMkLst>
        </pc:spChg>
        <pc:spChg chg="mod topLvl">
          <ac:chgData name="Syphax Ait oubelli" userId="ecf726b1934da71b" providerId="LiveId" clId="{DBF02EF2-5AE0-440D-B6AD-B5ACDEE03AC8}" dt="2021-08-27T15:56:29.752" v="3841" actId="165"/>
          <ac:spMkLst>
            <pc:docMk/>
            <pc:sldMk cId="3298421712" sldId="404"/>
            <ac:spMk id="28" creationId="{15F0DA52-9D8D-4642-9762-65BDA6AFE2FA}"/>
          </ac:spMkLst>
        </pc:spChg>
        <pc:spChg chg="mod topLvl">
          <ac:chgData name="Syphax Ait oubelli" userId="ecf726b1934da71b" providerId="LiveId" clId="{DBF02EF2-5AE0-440D-B6AD-B5ACDEE03AC8}" dt="2021-08-27T15:56:29.752" v="3841" actId="165"/>
          <ac:spMkLst>
            <pc:docMk/>
            <pc:sldMk cId="3298421712" sldId="404"/>
            <ac:spMk id="29" creationId="{58F6974D-B5AB-4DF0-9263-144614FD5136}"/>
          </ac:spMkLst>
        </pc:spChg>
        <pc:spChg chg="mod topLvl">
          <ac:chgData name="Syphax Ait oubelli" userId="ecf726b1934da71b" providerId="LiveId" clId="{DBF02EF2-5AE0-440D-B6AD-B5ACDEE03AC8}" dt="2021-08-27T15:56:29.752" v="3841" actId="165"/>
          <ac:spMkLst>
            <pc:docMk/>
            <pc:sldMk cId="3298421712" sldId="404"/>
            <ac:spMk id="30" creationId="{C82C20F5-CCED-4075-868A-C298AB81DC25}"/>
          </ac:spMkLst>
        </pc:spChg>
        <pc:spChg chg="mod topLvl">
          <ac:chgData name="Syphax Ait oubelli" userId="ecf726b1934da71b" providerId="LiveId" clId="{DBF02EF2-5AE0-440D-B6AD-B5ACDEE03AC8}" dt="2021-08-27T15:56:29.752" v="3841" actId="165"/>
          <ac:spMkLst>
            <pc:docMk/>
            <pc:sldMk cId="3298421712" sldId="404"/>
            <ac:spMk id="31" creationId="{14AFC152-7112-443A-8C7A-2E80FB0E8E5A}"/>
          </ac:spMkLst>
        </pc:spChg>
        <pc:spChg chg="mod topLvl">
          <ac:chgData name="Syphax Ait oubelli" userId="ecf726b1934da71b" providerId="LiveId" clId="{DBF02EF2-5AE0-440D-B6AD-B5ACDEE03AC8}" dt="2021-08-27T15:56:29.752" v="3841" actId="165"/>
          <ac:spMkLst>
            <pc:docMk/>
            <pc:sldMk cId="3298421712" sldId="404"/>
            <ac:spMk id="32" creationId="{CA63CF28-5876-4133-8E7B-0D507AF1E70F}"/>
          </ac:spMkLst>
        </pc:spChg>
        <pc:spChg chg="mod topLvl">
          <ac:chgData name="Syphax Ait oubelli" userId="ecf726b1934da71b" providerId="LiveId" clId="{DBF02EF2-5AE0-440D-B6AD-B5ACDEE03AC8}" dt="2021-08-27T15:56:29.752" v="3841" actId="165"/>
          <ac:spMkLst>
            <pc:docMk/>
            <pc:sldMk cId="3298421712" sldId="404"/>
            <ac:spMk id="33" creationId="{3B47E5DD-49D4-4BBA-8C07-C601EF46FFF7}"/>
          </ac:spMkLst>
        </pc:spChg>
        <pc:spChg chg="mod topLvl">
          <ac:chgData name="Syphax Ait oubelli" userId="ecf726b1934da71b" providerId="LiveId" clId="{DBF02EF2-5AE0-440D-B6AD-B5ACDEE03AC8}" dt="2021-08-27T15:56:29.752" v="3841" actId="165"/>
          <ac:spMkLst>
            <pc:docMk/>
            <pc:sldMk cId="3298421712" sldId="404"/>
            <ac:spMk id="34" creationId="{F09FA5DB-C5D5-4113-BDD9-00327492FEB0}"/>
          </ac:spMkLst>
        </pc:spChg>
        <pc:spChg chg="mod">
          <ac:chgData name="Syphax Ait oubelli" userId="ecf726b1934da71b" providerId="LiveId" clId="{DBF02EF2-5AE0-440D-B6AD-B5ACDEE03AC8}" dt="2021-08-27T15:59:29.150" v="3936" actId="113"/>
          <ac:spMkLst>
            <pc:docMk/>
            <pc:sldMk cId="3298421712" sldId="404"/>
            <ac:spMk id="36" creationId="{0BFC7959-0C48-4E10-8F34-479A8AAC4FB1}"/>
          </ac:spMkLst>
        </pc:spChg>
        <pc:spChg chg="mod topLvl">
          <ac:chgData name="Syphax Ait oubelli" userId="ecf726b1934da71b" providerId="LiveId" clId="{DBF02EF2-5AE0-440D-B6AD-B5ACDEE03AC8}" dt="2021-08-27T15:56:29.752" v="3841" actId="165"/>
          <ac:spMkLst>
            <pc:docMk/>
            <pc:sldMk cId="3298421712" sldId="404"/>
            <ac:spMk id="37" creationId="{C81227BE-41EF-4393-AC13-08A97F741AD1}"/>
          </ac:spMkLst>
        </pc:spChg>
        <pc:spChg chg="mod">
          <ac:chgData name="Syphax Ait oubelli" userId="ecf726b1934da71b" providerId="LiveId" clId="{DBF02EF2-5AE0-440D-B6AD-B5ACDEE03AC8}" dt="2021-08-27T15:59:34.644" v="3937" actId="207"/>
          <ac:spMkLst>
            <pc:docMk/>
            <pc:sldMk cId="3298421712" sldId="404"/>
            <ac:spMk id="39" creationId="{5C7F4633-4E44-4C0E-B586-9CCE2BB2DCAA}"/>
          </ac:spMkLst>
        </pc:spChg>
        <pc:spChg chg="mod topLvl">
          <ac:chgData name="Syphax Ait oubelli" userId="ecf726b1934da71b" providerId="LiveId" clId="{DBF02EF2-5AE0-440D-B6AD-B5ACDEE03AC8}" dt="2021-08-27T15:56:29.752" v="3841" actId="165"/>
          <ac:spMkLst>
            <pc:docMk/>
            <pc:sldMk cId="3298421712" sldId="404"/>
            <ac:spMk id="40" creationId="{EF95D963-9C20-4B6A-8864-EBC33FF866EE}"/>
          </ac:spMkLst>
        </pc:spChg>
        <pc:spChg chg="add mod topLvl">
          <ac:chgData name="Syphax Ait oubelli" userId="ecf726b1934da71b" providerId="LiveId" clId="{DBF02EF2-5AE0-440D-B6AD-B5ACDEE03AC8}" dt="2021-08-27T15:56:09.203" v="3836" actId="165"/>
          <ac:spMkLst>
            <pc:docMk/>
            <pc:sldMk cId="3298421712" sldId="404"/>
            <ac:spMk id="41" creationId="{6B2E0BA1-32CD-4D2C-BE79-ED6BA7C458D6}"/>
          </ac:spMkLst>
        </pc:spChg>
        <pc:spChg chg="add mod topLvl">
          <ac:chgData name="Syphax Ait oubelli" userId="ecf726b1934da71b" providerId="LiveId" clId="{DBF02EF2-5AE0-440D-B6AD-B5ACDEE03AC8}" dt="2021-08-27T15:56:09.203" v="3836" actId="165"/>
          <ac:spMkLst>
            <pc:docMk/>
            <pc:sldMk cId="3298421712" sldId="404"/>
            <ac:spMk id="42" creationId="{DC2FBFD4-9BAF-4F0F-B0D2-37EB8CA99081}"/>
          </ac:spMkLst>
        </pc:spChg>
        <pc:spChg chg="mod topLvl">
          <ac:chgData name="Syphax Ait oubelli" userId="ecf726b1934da71b" providerId="LiveId" clId="{DBF02EF2-5AE0-440D-B6AD-B5ACDEE03AC8}" dt="2021-08-27T15:56:29.752" v="3841" actId="165"/>
          <ac:spMkLst>
            <pc:docMk/>
            <pc:sldMk cId="3298421712" sldId="404"/>
            <ac:spMk id="43" creationId="{A1622D04-8937-4436-8A83-B2DDB09AE7F2}"/>
          </ac:spMkLst>
        </pc:spChg>
        <pc:spChg chg="add mod topLvl">
          <ac:chgData name="Syphax Ait oubelli" userId="ecf726b1934da71b" providerId="LiveId" clId="{DBF02EF2-5AE0-440D-B6AD-B5ACDEE03AC8}" dt="2021-08-27T15:56:09.203" v="3836" actId="165"/>
          <ac:spMkLst>
            <pc:docMk/>
            <pc:sldMk cId="3298421712" sldId="404"/>
            <ac:spMk id="44" creationId="{18DEE543-1B9E-4872-8313-51EC599556B4}"/>
          </ac:spMkLst>
        </pc:spChg>
        <pc:spChg chg="add mod topLvl">
          <ac:chgData name="Syphax Ait oubelli" userId="ecf726b1934da71b" providerId="LiveId" clId="{DBF02EF2-5AE0-440D-B6AD-B5ACDEE03AC8}" dt="2021-08-27T15:56:09.203" v="3836" actId="165"/>
          <ac:spMkLst>
            <pc:docMk/>
            <pc:sldMk cId="3298421712" sldId="404"/>
            <ac:spMk id="45" creationId="{C802E9D9-86E1-4E44-ABE7-7D5089C479B6}"/>
          </ac:spMkLst>
        </pc:spChg>
        <pc:spChg chg="mod topLvl">
          <ac:chgData name="Syphax Ait oubelli" userId="ecf726b1934da71b" providerId="LiveId" clId="{DBF02EF2-5AE0-440D-B6AD-B5ACDEE03AC8}" dt="2021-08-27T15:56:29.752" v="3841" actId="165"/>
          <ac:spMkLst>
            <pc:docMk/>
            <pc:sldMk cId="3298421712" sldId="404"/>
            <ac:spMk id="46" creationId="{1785F098-5F9B-4E15-825A-EB70E4A37FD6}"/>
          </ac:spMkLst>
        </pc:spChg>
        <pc:spChg chg="add mod topLvl">
          <ac:chgData name="Syphax Ait oubelli" userId="ecf726b1934da71b" providerId="LiveId" clId="{DBF02EF2-5AE0-440D-B6AD-B5ACDEE03AC8}" dt="2021-08-27T15:56:09.203" v="3836" actId="165"/>
          <ac:spMkLst>
            <pc:docMk/>
            <pc:sldMk cId="3298421712" sldId="404"/>
            <ac:spMk id="47" creationId="{20DCF8CE-8007-4EFB-A07D-6F5F69BE7A90}"/>
          </ac:spMkLst>
        </pc:spChg>
        <pc:spChg chg="add mod topLvl">
          <ac:chgData name="Syphax Ait oubelli" userId="ecf726b1934da71b" providerId="LiveId" clId="{DBF02EF2-5AE0-440D-B6AD-B5ACDEE03AC8}" dt="2021-08-27T15:56:09.203" v="3836" actId="165"/>
          <ac:spMkLst>
            <pc:docMk/>
            <pc:sldMk cId="3298421712" sldId="404"/>
            <ac:spMk id="48" creationId="{E6E52269-FBD2-460C-983A-F57FD9EBF9D1}"/>
          </ac:spMkLst>
        </pc:spChg>
        <pc:spChg chg="mod topLvl">
          <ac:chgData name="Syphax Ait oubelli" userId="ecf726b1934da71b" providerId="LiveId" clId="{DBF02EF2-5AE0-440D-B6AD-B5ACDEE03AC8}" dt="2021-08-27T15:56:29.752" v="3841" actId="165"/>
          <ac:spMkLst>
            <pc:docMk/>
            <pc:sldMk cId="3298421712" sldId="404"/>
            <ac:spMk id="49" creationId="{8354BD48-71B1-47A2-964C-9406051523F7}"/>
          </ac:spMkLst>
        </pc:spChg>
        <pc:spChg chg="add mod topLvl">
          <ac:chgData name="Syphax Ait oubelli" userId="ecf726b1934da71b" providerId="LiveId" clId="{DBF02EF2-5AE0-440D-B6AD-B5ACDEE03AC8}" dt="2021-08-27T15:56:09.203" v="3836" actId="165"/>
          <ac:spMkLst>
            <pc:docMk/>
            <pc:sldMk cId="3298421712" sldId="404"/>
            <ac:spMk id="50" creationId="{74461088-93AE-44CF-8527-A452B0E61588}"/>
          </ac:spMkLst>
        </pc:spChg>
        <pc:spChg chg="add mod topLvl">
          <ac:chgData name="Syphax Ait oubelli" userId="ecf726b1934da71b" providerId="LiveId" clId="{DBF02EF2-5AE0-440D-B6AD-B5ACDEE03AC8}" dt="2021-08-27T15:56:09.203" v="3836" actId="165"/>
          <ac:spMkLst>
            <pc:docMk/>
            <pc:sldMk cId="3298421712" sldId="404"/>
            <ac:spMk id="51" creationId="{4C316A44-B2D3-4DE8-BE1F-759CADAB1A43}"/>
          </ac:spMkLst>
        </pc:spChg>
        <pc:spChg chg="mod topLvl">
          <ac:chgData name="Syphax Ait oubelli" userId="ecf726b1934da71b" providerId="LiveId" clId="{DBF02EF2-5AE0-440D-B6AD-B5ACDEE03AC8}" dt="2021-08-27T15:56:29.752" v="3841" actId="165"/>
          <ac:spMkLst>
            <pc:docMk/>
            <pc:sldMk cId="3298421712" sldId="404"/>
            <ac:spMk id="52" creationId="{9737E3C9-2649-4B93-B311-C140B3A0E59E}"/>
          </ac:spMkLst>
        </pc:spChg>
        <pc:spChg chg="add mod topLvl">
          <ac:chgData name="Syphax Ait oubelli" userId="ecf726b1934da71b" providerId="LiveId" clId="{DBF02EF2-5AE0-440D-B6AD-B5ACDEE03AC8}" dt="2021-08-27T15:56:09.203" v="3836" actId="165"/>
          <ac:spMkLst>
            <pc:docMk/>
            <pc:sldMk cId="3298421712" sldId="404"/>
            <ac:spMk id="53" creationId="{C497748A-C88E-4800-ABA9-2408F64D310E}"/>
          </ac:spMkLst>
        </pc:spChg>
        <pc:spChg chg="add mod topLvl">
          <ac:chgData name="Syphax Ait oubelli" userId="ecf726b1934da71b" providerId="LiveId" clId="{DBF02EF2-5AE0-440D-B6AD-B5ACDEE03AC8}" dt="2021-08-27T15:56:09.203" v="3836" actId="165"/>
          <ac:spMkLst>
            <pc:docMk/>
            <pc:sldMk cId="3298421712" sldId="404"/>
            <ac:spMk id="54" creationId="{AAC7EEAF-D656-47CE-8C3F-EA9EA2E249BE}"/>
          </ac:spMkLst>
        </pc:spChg>
        <pc:spChg chg="mod topLvl">
          <ac:chgData name="Syphax Ait oubelli" userId="ecf726b1934da71b" providerId="LiveId" clId="{DBF02EF2-5AE0-440D-B6AD-B5ACDEE03AC8}" dt="2021-08-27T15:56:29.752" v="3841" actId="165"/>
          <ac:spMkLst>
            <pc:docMk/>
            <pc:sldMk cId="3298421712" sldId="404"/>
            <ac:spMk id="55" creationId="{643D47E5-5F64-41FE-A755-10F5635F91AC}"/>
          </ac:spMkLst>
        </pc:spChg>
        <pc:spChg chg="add mod topLvl">
          <ac:chgData name="Syphax Ait oubelli" userId="ecf726b1934da71b" providerId="LiveId" clId="{DBF02EF2-5AE0-440D-B6AD-B5ACDEE03AC8}" dt="2021-08-27T15:56:09.203" v="3836" actId="165"/>
          <ac:spMkLst>
            <pc:docMk/>
            <pc:sldMk cId="3298421712" sldId="404"/>
            <ac:spMk id="56" creationId="{6A6353A0-C998-4A1D-AB30-BE49BF2D4900}"/>
          </ac:spMkLst>
        </pc:spChg>
        <pc:spChg chg="add mod topLvl">
          <ac:chgData name="Syphax Ait oubelli" userId="ecf726b1934da71b" providerId="LiveId" clId="{DBF02EF2-5AE0-440D-B6AD-B5ACDEE03AC8}" dt="2021-08-27T15:56:09.203" v="3836" actId="165"/>
          <ac:spMkLst>
            <pc:docMk/>
            <pc:sldMk cId="3298421712" sldId="404"/>
            <ac:spMk id="57" creationId="{12D10859-0B20-4EAD-BBEA-880230B1BE12}"/>
          </ac:spMkLst>
        </pc:spChg>
        <pc:spChg chg="mod topLvl">
          <ac:chgData name="Syphax Ait oubelli" userId="ecf726b1934da71b" providerId="LiveId" clId="{DBF02EF2-5AE0-440D-B6AD-B5ACDEE03AC8}" dt="2021-08-27T15:56:29.752" v="3841" actId="165"/>
          <ac:spMkLst>
            <pc:docMk/>
            <pc:sldMk cId="3298421712" sldId="404"/>
            <ac:spMk id="58" creationId="{8EC3A824-16BD-43D7-A9F7-7315256CBBBD}"/>
          </ac:spMkLst>
        </pc:spChg>
        <pc:spChg chg="add mod topLvl">
          <ac:chgData name="Syphax Ait oubelli" userId="ecf726b1934da71b" providerId="LiveId" clId="{DBF02EF2-5AE0-440D-B6AD-B5ACDEE03AC8}" dt="2021-08-27T15:56:09.203" v="3836" actId="165"/>
          <ac:spMkLst>
            <pc:docMk/>
            <pc:sldMk cId="3298421712" sldId="404"/>
            <ac:spMk id="59" creationId="{04CB84BB-978B-4D95-A5F1-350DDD506149}"/>
          </ac:spMkLst>
        </pc:spChg>
        <pc:spChg chg="add mod topLvl">
          <ac:chgData name="Syphax Ait oubelli" userId="ecf726b1934da71b" providerId="LiveId" clId="{DBF02EF2-5AE0-440D-B6AD-B5ACDEE03AC8}" dt="2021-08-27T15:56:09.203" v="3836" actId="165"/>
          <ac:spMkLst>
            <pc:docMk/>
            <pc:sldMk cId="3298421712" sldId="404"/>
            <ac:spMk id="60" creationId="{F860B6A2-256E-4958-984B-4CA7CFA9B2BE}"/>
          </ac:spMkLst>
        </pc:spChg>
        <pc:spChg chg="mod topLvl">
          <ac:chgData name="Syphax Ait oubelli" userId="ecf726b1934da71b" providerId="LiveId" clId="{DBF02EF2-5AE0-440D-B6AD-B5ACDEE03AC8}" dt="2021-08-27T15:56:29.752" v="3841" actId="165"/>
          <ac:spMkLst>
            <pc:docMk/>
            <pc:sldMk cId="3298421712" sldId="404"/>
            <ac:spMk id="61" creationId="{6F32346E-52DB-4C93-A3B2-14DA9B8443DA}"/>
          </ac:spMkLst>
        </pc:spChg>
        <pc:spChg chg="add mod topLvl">
          <ac:chgData name="Syphax Ait oubelli" userId="ecf726b1934da71b" providerId="LiveId" clId="{DBF02EF2-5AE0-440D-B6AD-B5ACDEE03AC8}" dt="2021-08-27T15:56:09.203" v="3836" actId="165"/>
          <ac:spMkLst>
            <pc:docMk/>
            <pc:sldMk cId="3298421712" sldId="404"/>
            <ac:spMk id="62" creationId="{4BC7F5EF-FF71-48C9-AB81-CC664F482580}"/>
          </ac:spMkLst>
        </pc:spChg>
        <pc:spChg chg="add mod topLvl">
          <ac:chgData name="Syphax Ait oubelli" userId="ecf726b1934da71b" providerId="LiveId" clId="{DBF02EF2-5AE0-440D-B6AD-B5ACDEE03AC8}" dt="2021-08-27T15:56:09.203" v="3836" actId="165"/>
          <ac:spMkLst>
            <pc:docMk/>
            <pc:sldMk cId="3298421712" sldId="404"/>
            <ac:spMk id="63" creationId="{D58C902F-7C73-40D5-BF07-FA0B0F51F345}"/>
          </ac:spMkLst>
        </pc:spChg>
        <pc:spChg chg="mod topLvl">
          <ac:chgData name="Syphax Ait oubelli" userId="ecf726b1934da71b" providerId="LiveId" clId="{DBF02EF2-5AE0-440D-B6AD-B5ACDEE03AC8}" dt="2021-08-27T15:59:49.985" v="3939" actId="404"/>
          <ac:spMkLst>
            <pc:docMk/>
            <pc:sldMk cId="3298421712" sldId="404"/>
            <ac:spMk id="64" creationId="{5D49293E-1C21-480B-A99D-89FC82FB266E}"/>
          </ac:spMkLst>
        </pc:spChg>
        <pc:spChg chg="add mod topLvl">
          <ac:chgData name="Syphax Ait oubelli" userId="ecf726b1934da71b" providerId="LiveId" clId="{DBF02EF2-5AE0-440D-B6AD-B5ACDEE03AC8}" dt="2021-08-27T15:56:09.203" v="3836" actId="165"/>
          <ac:spMkLst>
            <pc:docMk/>
            <pc:sldMk cId="3298421712" sldId="404"/>
            <ac:spMk id="65" creationId="{D073125D-930A-468C-A077-0AF96E1EA3DA}"/>
          </ac:spMkLst>
        </pc:spChg>
        <pc:spChg chg="add mod topLvl">
          <ac:chgData name="Syphax Ait oubelli" userId="ecf726b1934da71b" providerId="LiveId" clId="{DBF02EF2-5AE0-440D-B6AD-B5ACDEE03AC8}" dt="2021-08-27T15:56:09.203" v="3836" actId="165"/>
          <ac:spMkLst>
            <pc:docMk/>
            <pc:sldMk cId="3298421712" sldId="404"/>
            <ac:spMk id="66" creationId="{27F4EAC8-105D-4B47-B09A-4D389879EF31}"/>
          </ac:spMkLst>
        </pc:spChg>
        <pc:spChg chg="add mod topLvl">
          <ac:chgData name="Syphax Ait oubelli" userId="ecf726b1934da71b" providerId="LiveId" clId="{DBF02EF2-5AE0-440D-B6AD-B5ACDEE03AC8}" dt="2021-08-27T15:56:09.203" v="3836" actId="165"/>
          <ac:spMkLst>
            <pc:docMk/>
            <pc:sldMk cId="3298421712" sldId="404"/>
            <ac:spMk id="67" creationId="{10B155FB-C0BF-4C70-B11E-BF4D7973C22D}"/>
          </ac:spMkLst>
        </pc:spChg>
        <pc:spChg chg="add mod topLvl">
          <ac:chgData name="Syphax Ait oubelli" userId="ecf726b1934da71b" providerId="LiveId" clId="{DBF02EF2-5AE0-440D-B6AD-B5ACDEE03AC8}" dt="2021-08-27T15:56:09.203" v="3836" actId="165"/>
          <ac:spMkLst>
            <pc:docMk/>
            <pc:sldMk cId="3298421712" sldId="404"/>
            <ac:spMk id="68" creationId="{E4D494FE-438C-4F3C-9D84-F3E3EA5FF01B}"/>
          </ac:spMkLst>
        </pc:spChg>
        <pc:spChg chg="add mod">
          <ac:chgData name="Syphax Ait oubelli" userId="ecf726b1934da71b" providerId="LiveId" clId="{DBF02EF2-5AE0-440D-B6AD-B5ACDEE03AC8}" dt="2021-08-27T15:57:57.953" v="3874" actId="948"/>
          <ac:spMkLst>
            <pc:docMk/>
            <pc:sldMk cId="3298421712" sldId="404"/>
            <ac:spMk id="100" creationId="{7DD95F53-64BB-429E-9972-3C465EBBEC74}"/>
          </ac:spMkLst>
        </pc:spChg>
        <pc:spChg chg="add del mod">
          <ac:chgData name="Syphax Ait oubelli" userId="ecf726b1934da71b" providerId="LiveId" clId="{DBF02EF2-5AE0-440D-B6AD-B5ACDEE03AC8}" dt="2021-08-27T16:06:34.906" v="3952" actId="478"/>
          <ac:spMkLst>
            <pc:docMk/>
            <pc:sldMk cId="3298421712" sldId="404"/>
            <ac:spMk id="101" creationId="{25E645C4-75CB-4BA4-855A-7697CC2340D4}"/>
          </ac:spMkLst>
        </pc:spChg>
        <pc:spChg chg="add mod">
          <ac:chgData name="Syphax Ait oubelli" userId="ecf726b1934da71b" providerId="LiveId" clId="{DBF02EF2-5AE0-440D-B6AD-B5ACDEE03AC8}" dt="2021-08-27T15:59:34.644" v="3937" actId="207"/>
          <ac:spMkLst>
            <pc:docMk/>
            <pc:sldMk cId="3298421712" sldId="404"/>
            <ac:spMk id="103" creationId="{1E9F39FE-4FEB-4EB6-AA0E-9D24F0F2333D}"/>
          </ac:spMkLst>
        </pc:spChg>
        <pc:spChg chg="add mod">
          <ac:chgData name="Syphax Ait oubelli" userId="ecf726b1934da71b" providerId="LiveId" clId="{DBF02EF2-5AE0-440D-B6AD-B5ACDEE03AC8}" dt="2021-08-27T15:59:29.150" v="3936" actId="113"/>
          <ac:spMkLst>
            <pc:docMk/>
            <pc:sldMk cId="3298421712" sldId="404"/>
            <ac:spMk id="105" creationId="{31EBB0A9-BDCE-467F-AD85-270B3B9D10B6}"/>
          </ac:spMkLst>
        </pc:spChg>
        <pc:spChg chg="add del mod">
          <ac:chgData name="Syphax Ait oubelli" userId="ecf726b1934da71b" providerId="LiveId" clId="{DBF02EF2-5AE0-440D-B6AD-B5ACDEE03AC8}" dt="2021-08-27T16:06:50.426" v="3968" actId="478"/>
          <ac:spMkLst>
            <pc:docMk/>
            <pc:sldMk cId="3298421712" sldId="404"/>
            <ac:spMk id="106" creationId="{2C9FCBD4-BFF8-4E85-B4AB-CB815FFED2FB}"/>
          </ac:spMkLst>
        </pc:spChg>
        <pc:spChg chg="add mod">
          <ac:chgData name="Syphax Ait oubelli" userId="ecf726b1934da71b" providerId="LiveId" clId="{DBF02EF2-5AE0-440D-B6AD-B5ACDEE03AC8}" dt="2021-08-27T16:06:50.678" v="3969"/>
          <ac:spMkLst>
            <pc:docMk/>
            <pc:sldMk cId="3298421712" sldId="404"/>
            <ac:spMk id="107" creationId="{9357A617-6EA0-4F21-BC0F-B29976640097}"/>
          </ac:spMkLst>
        </pc:spChg>
        <pc:grpChg chg="add del mod">
          <ac:chgData name="Syphax Ait oubelli" userId="ecf726b1934da71b" providerId="LiveId" clId="{DBF02EF2-5AE0-440D-B6AD-B5ACDEE03AC8}" dt="2021-08-27T15:53:07.925" v="3813" actId="165"/>
          <ac:grpSpMkLst>
            <pc:docMk/>
            <pc:sldMk cId="3298421712" sldId="404"/>
            <ac:grpSpMk id="2" creationId="{1F0510D5-253A-4476-880D-160978B73CA3}"/>
          </ac:grpSpMkLst>
        </pc:grpChg>
        <pc:grpChg chg="add del mod">
          <ac:chgData name="Syphax Ait oubelli" userId="ecf726b1934da71b" providerId="LiveId" clId="{DBF02EF2-5AE0-440D-B6AD-B5ACDEE03AC8}" dt="2021-08-27T15:56:09.203" v="3836" actId="165"/>
          <ac:grpSpMkLst>
            <pc:docMk/>
            <pc:sldMk cId="3298421712" sldId="404"/>
            <ac:grpSpMk id="5" creationId="{DBCC5ED3-3588-4DF8-8080-7B27C340A802}"/>
          </ac:grpSpMkLst>
        </pc:grpChg>
        <pc:grpChg chg="add del mod">
          <ac:chgData name="Syphax Ait oubelli" userId="ecf726b1934da71b" providerId="LiveId" clId="{DBF02EF2-5AE0-440D-B6AD-B5ACDEE03AC8}" dt="2021-08-27T15:56:29.752" v="3841" actId="165"/>
          <ac:grpSpMkLst>
            <pc:docMk/>
            <pc:sldMk cId="3298421712" sldId="404"/>
            <ac:grpSpMk id="6" creationId="{F4D9BA72-58C8-496C-840A-F8914CCB8A2A}"/>
          </ac:grpSpMkLst>
        </pc:grpChg>
        <pc:picChg chg="mod">
          <ac:chgData name="Syphax Ait oubelli" userId="ecf726b1934da71b" providerId="LiveId" clId="{DBF02EF2-5AE0-440D-B6AD-B5ACDEE03AC8}" dt="2021-08-27T15:57:09.762" v="3856" actId="1076"/>
          <ac:picMkLst>
            <pc:docMk/>
            <pc:sldMk cId="3298421712" sldId="404"/>
            <ac:picMk id="35" creationId="{83D8891B-3442-48A7-B193-952F3897DB53}"/>
          </ac:picMkLst>
        </pc:picChg>
        <pc:picChg chg="mod">
          <ac:chgData name="Syphax Ait oubelli" userId="ecf726b1934da71b" providerId="LiveId" clId="{DBF02EF2-5AE0-440D-B6AD-B5ACDEE03AC8}" dt="2021-08-27T15:56:46.630" v="3845" actId="1076"/>
          <ac:picMkLst>
            <pc:docMk/>
            <pc:sldMk cId="3298421712" sldId="404"/>
            <ac:picMk id="38" creationId="{4F2AB9CB-50FA-446E-B689-951B68981309}"/>
          </ac:picMkLst>
        </pc:picChg>
        <pc:picChg chg="add mod">
          <ac:chgData name="Syphax Ait oubelli" userId="ecf726b1934da71b" providerId="LiveId" clId="{DBF02EF2-5AE0-440D-B6AD-B5ACDEE03AC8}" dt="2021-08-27T15:58:54.542" v="3897" actId="571"/>
          <ac:picMkLst>
            <pc:docMk/>
            <pc:sldMk cId="3298421712" sldId="404"/>
            <ac:picMk id="102" creationId="{4A1F1703-972A-4216-BD74-58F015469184}"/>
          </ac:picMkLst>
        </pc:picChg>
        <pc:picChg chg="add mod">
          <ac:chgData name="Syphax Ait oubelli" userId="ecf726b1934da71b" providerId="LiveId" clId="{DBF02EF2-5AE0-440D-B6AD-B5ACDEE03AC8}" dt="2021-08-27T15:58:58.274" v="3898" actId="1076"/>
          <ac:picMkLst>
            <pc:docMk/>
            <pc:sldMk cId="3298421712" sldId="404"/>
            <ac:picMk id="104" creationId="{06C1DC4F-3735-4C72-9703-C1F3BE77EFE9}"/>
          </ac:picMkLst>
        </pc:picChg>
        <pc:cxnChg chg="add mod topLvl">
          <ac:chgData name="Syphax Ait oubelli" userId="ecf726b1934da71b" providerId="LiveId" clId="{DBF02EF2-5AE0-440D-B6AD-B5ACDEE03AC8}" dt="2021-08-27T15:56:09.203" v="3836" actId="165"/>
          <ac:cxnSpMkLst>
            <pc:docMk/>
            <pc:sldMk cId="3298421712" sldId="404"/>
            <ac:cxnSpMk id="69" creationId="{AF628DBC-C03A-4EBB-9DE7-93E36683CC15}"/>
          </ac:cxnSpMkLst>
        </pc:cxnChg>
        <pc:cxnChg chg="add mod topLvl">
          <ac:chgData name="Syphax Ait oubelli" userId="ecf726b1934da71b" providerId="LiveId" clId="{DBF02EF2-5AE0-440D-B6AD-B5ACDEE03AC8}" dt="2021-08-27T15:56:09.203" v="3836" actId="165"/>
          <ac:cxnSpMkLst>
            <pc:docMk/>
            <pc:sldMk cId="3298421712" sldId="404"/>
            <ac:cxnSpMk id="70" creationId="{39A8207F-CA73-4A67-89B5-9A4C9B3666F3}"/>
          </ac:cxnSpMkLst>
        </pc:cxnChg>
        <pc:cxnChg chg="add mod topLvl">
          <ac:chgData name="Syphax Ait oubelli" userId="ecf726b1934da71b" providerId="LiveId" clId="{DBF02EF2-5AE0-440D-B6AD-B5ACDEE03AC8}" dt="2021-08-27T15:56:09.203" v="3836" actId="165"/>
          <ac:cxnSpMkLst>
            <pc:docMk/>
            <pc:sldMk cId="3298421712" sldId="404"/>
            <ac:cxnSpMk id="71" creationId="{C8C21735-D23B-4CD8-A201-1CB9D7C384DA}"/>
          </ac:cxnSpMkLst>
        </pc:cxnChg>
        <pc:cxnChg chg="add mod topLvl">
          <ac:chgData name="Syphax Ait oubelli" userId="ecf726b1934da71b" providerId="LiveId" clId="{DBF02EF2-5AE0-440D-B6AD-B5ACDEE03AC8}" dt="2021-08-27T15:56:09.203" v="3836" actId="165"/>
          <ac:cxnSpMkLst>
            <pc:docMk/>
            <pc:sldMk cId="3298421712" sldId="404"/>
            <ac:cxnSpMk id="72" creationId="{E9B5235E-9793-4EBE-A0ED-11D55CB798BA}"/>
          </ac:cxnSpMkLst>
        </pc:cxnChg>
        <pc:cxnChg chg="add mod topLvl">
          <ac:chgData name="Syphax Ait oubelli" userId="ecf726b1934da71b" providerId="LiveId" clId="{DBF02EF2-5AE0-440D-B6AD-B5ACDEE03AC8}" dt="2021-08-27T15:56:09.203" v="3836" actId="165"/>
          <ac:cxnSpMkLst>
            <pc:docMk/>
            <pc:sldMk cId="3298421712" sldId="404"/>
            <ac:cxnSpMk id="73" creationId="{4A0C956C-8FE4-4CF7-A579-C44E5DAF11C3}"/>
          </ac:cxnSpMkLst>
        </pc:cxnChg>
        <pc:cxnChg chg="add mod topLvl">
          <ac:chgData name="Syphax Ait oubelli" userId="ecf726b1934da71b" providerId="LiveId" clId="{DBF02EF2-5AE0-440D-B6AD-B5ACDEE03AC8}" dt="2021-08-27T15:56:09.203" v="3836" actId="165"/>
          <ac:cxnSpMkLst>
            <pc:docMk/>
            <pc:sldMk cId="3298421712" sldId="404"/>
            <ac:cxnSpMk id="74" creationId="{17343D4A-FD86-4AB9-AB77-1F9BEFAAD4E2}"/>
          </ac:cxnSpMkLst>
        </pc:cxnChg>
        <pc:cxnChg chg="add mod topLvl">
          <ac:chgData name="Syphax Ait oubelli" userId="ecf726b1934da71b" providerId="LiveId" clId="{DBF02EF2-5AE0-440D-B6AD-B5ACDEE03AC8}" dt="2021-08-27T15:56:09.203" v="3836" actId="165"/>
          <ac:cxnSpMkLst>
            <pc:docMk/>
            <pc:sldMk cId="3298421712" sldId="404"/>
            <ac:cxnSpMk id="75" creationId="{A53AD7CB-C5F1-4ABC-8B5A-E4225FC3DB42}"/>
          </ac:cxnSpMkLst>
        </pc:cxnChg>
        <pc:cxnChg chg="add mod topLvl">
          <ac:chgData name="Syphax Ait oubelli" userId="ecf726b1934da71b" providerId="LiveId" clId="{DBF02EF2-5AE0-440D-B6AD-B5ACDEE03AC8}" dt="2021-08-27T15:56:09.203" v="3836" actId="165"/>
          <ac:cxnSpMkLst>
            <pc:docMk/>
            <pc:sldMk cId="3298421712" sldId="404"/>
            <ac:cxnSpMk id="76" creationId="{B5261359-D171-4ED9-97DC-0C558B284CBA}"/>
          </ac:cxnSpMkLst>
        </pc:cxnChg>
        <pc:cxnChg chg="add mod topLvl">
          <ac:chgData name="Syphax Ait oubelli" userId="ecf726b1934da71b" providerId="LiveId" clId="{DBF02EF2-5AE0-440D-B6AD-B5ACDEE03AC8}" dt="2021-08-27T15:56:09.203" v="3836" actId="165"/>
          <ac:cxnSpMkLst>
            <pc:docMk/>
            <pc:sldMk cId="3298421712" sldId="404"/>
            <ac:cxnSpMk id="77" creationId="{8628B1BC-5B34-4451-878E-63011EBC15C2}"/>
          </ac:cxnSpMkLst>
        </pc:cxnChg>
        <pc:cxnChg chg="add mod topLvl">
          <ac:chgData name="Syphax Ait oubelli" userId="ecf726b1934da71b" providerId="LiveId" clId="{DBF02EF2-5AE0-440D-B6AD-B5ACDEE03AC8}" dt="2021-08-27T15:56:09.203" v="3836" actId="165"/>
          <ac:cxnSpMkLst>
            <pc:docMk/>
            <pc:sldMk cId="3298421712" sldId="404"/>
            <ac:cxnSpMk id="78" creationId="{6F67CE49-2692-4D91-AAF4-20263BC95634}"/>
          </ac:cxnSpMkLst>
        </pc:cxnChg>
        <pc:cxnChg chg="add mod topLvl">
          <ac:chgData name="Syphax Ait oubelli" userId="ecf726b1934da71b" providerId="LiveId" clId="{DBF02EF2-5AE0-440D-B6AD-B5ACDEE03AC8}" dt="2021-08-27T15:56:09.203" v="3836" actId="165"/>
          <ac:cxnSpMkLst>
            <pc:docMk/>
            <pc:sldMk cId="3298421712" sldId="404"/>
            <ac:cxnSpMk id="79" creationId="{C09C5CD6-EF7C-4717-B4C8-1E54DE459D2C}"/>
          </ac:cxnSpMkLst>
        </pc:cxnChg>
        <pc:cxnChg chg="add mod topLvl">
          <ac:chgData name="Syphax Ait oubelli" userId="ecf726b1934da71b" providerId="LiveId" clId="{DBF02EF2-5AE0-440D-B6AD-B5ACDEE03AC8}" dt="2021-08-27T15:56:09.203" v="3836" actId="165"/>
          <ac:cxnSpMkLst>
            <pc:docMk/>
            <pc:sldMk cId="3298421712" sldId="404"/>
            <ac:cxnSpMk id="80" creationId="{635681D0-593B-4008-8DD7-0F07DA91540A}"/>
          </ac:cxnSpMkLst>
        </pc:cxnChg>
        <pc:cxnChg chg="add mod topLvl">
          <ac:chgData name="Syphax Ait oubelli" userId="ecf726b1934da71b" providerId="LiveId" clId="{DBF02EF2-5AE0-440D-B6AD-B5ACDEE03AC8}" dt="2021-08-27T15:56:09.203" v="3836" actId="165"/>
          <ac:cxnSpMkLst>
            <pc:docMk/>
            <pc:sldMk cId="3298421712" sldId="404"/>
            <ac:cxnSpMk id="81" creationId="{A7EE46A4-A527-4939-B84C-F8A39A2C7F16}"/>
          </ac:cxnSpMkLst>
        </pc:cxnChg>
        <pc:cxnChg chg="add mod topLvl">
          <ac:chgData name="Syphax Ait oubelli" userId="ecf726b1934da71b" providerId="LiveId" clId="{DBF02EF2-5AE0-440D-B6AD-B5ACDEE03AC8}" dt="2021-08-27T15:56:09.203" v="3836" actId="165"/>
          <ac:cxnSpMkLst>
            <pc:docMk/>
            <pc:sldMk cId="3298421712" sldId="404"/>
            <ac:cxnSpMk id="82" creationId="{CFFCE582-5657-4A30-AD99-F5D54C0586FD}"/>
          </ac:cxnSpMkLst>
        </pc:cxnChg>
        <pc:cxnChg chg="add mod topLvl">
          <ac:chgData name="Syphax Ait oubelli" userId="ecf726b1934da71b" providerId="LiveId" clId="{DBF02EF2-5AE0-440D-B6AD-B5ACDEE03AC8}" dt="2021-08-27T15:56:09.203" v="3836" actId="165"/>
          <ac:cxnSpMkLst>
            <pc:docMk/>
            <pc:sldMk cId="3298421712" sldId="404"/>
            <ac:cxnSpMk id="83" creationId="{87DC9B58-18AC-454C-90AC-19639F12D81D}"/>
          </ac:cxnSpMkLst>
        </pc:cxnChg>
        <pc:cxnChg chg="add mod topLvl">
          <ac:chgData name="Syphax Ait oubelli" userId="ecf726b1934da71b" providerId="LiveId" clId="{DBF02EF2-5AE0-440D-B6AD-B5ACDEE03AC8}" dt="2021-08-27T15:56:09.203" v="3836" actId="165"/>
          <ac:cxnSpMkLst>
            <pc:docMk/>
            <pc:sldMk cId="3298421712" sldId="404"/>
            <ac:cxnSpMk id="84" creationId="{79F05178-73AC-4002-8A11-74DD24C76C47}"/>
          </ac:cxnSpMkLst>
        </pc:cxnChg>
        <pc:cxnChg chg="add mod topLvl">
          <ac:chgData name="Syphax Ait oubelli" userId="ecf726b1934da71b" providerId="LiveId" clId="{DBF02EF2-5AE0-440D-B6AD-B5ACDEE03AC8}" dt="2021-08-27T15:56:09.203" v="3836" actId="165"/>
          <ac:cxnSpMkLst>
            <pc:docMk/>
            <pc:sldMk cId="3298421712" sldId="404"/>
            <ac:cxnSpMk id="85" creationId="{C0BEB304-CE8F-4433-8D2E-3A6A973BAD8E}"/>
          </ac:cxnSpMkLst>
        </pc:cxnChg>
        <pc:cxnChg chg="add mod topLvl">
          <ac:chgData name="Syphax Ait oubelli" userId="ecf726b1934da71b" providerId="LiveId" clId="{DBF02EF2-5AE0-440D-B6AD-B5ACDEE03AC8}" dt="2021-08-27T15:56:09.203" v="3836" actId="165"/>
          <ac:cxnSpMkLst>
            <pc:docMk/>
            <pc:sldMk cId="3298421712" sldId="404"/>
            <ac:cxnSpMk id="86" creationId="{4FF1C5F2-2598-404D-A370-4EB575A8298F}"/>
          </ac:cxnSpMkLst>
        </pc:cxnChg>
        <pc:cxnChg chg="add mod topLvl">
          <ac:chgData name="Syphax Ait oubelli" userId="ecf726b1934da71b" providerId="LiveId" clId="{DBF02EF2-5AE0-440D-B6AD-B5ACDEE03AC8}" dt="2021-08-27T15:56:09.203" v="3836" actId="165"/>
          <ac:cxnSpMkLst>
            <pc:docMk/>
            <pc:sldMk cId="3298421712" sldId="404"/>
            <ac:cxnSpMk id="87" creationId="{7286FA24-9462-4639-B906-C0838D91248A}"/>
          </ac:cxnSpMkLst>
        </pc:cxnChg>
        <pc:cxnChg chg="add mod topLvl">
          <ac:chgData name="Syphax Ait oubelli" userId="ecf726b1934da71b" providerId="LiveId" clId="{DBF02EF2-5AE0-440D-B6AD-B5ACDEE03AC8}" dt="2021-08-27T15:56:09.203" v="3836" actId="165"/>
          <ac:cxnSpMkLst>
            <pc:docMk/>
            <pc:sldMk cId="3298421712" sldId="404"/>
            <ac:cxnSpMk id="88" creationId="{2561B730-72E5-4303-B9EF-B9620ADD699D}"/>
          </ac:cxnSpMkLst>
        </pc:cxnChg>
        <pc:cxnChg chg="add mod topLvl">
          <ac:chgData name="Syphax Ait oubelli" userId="ecf726b1934da71b" providerId="LiveId" clId="{DBF02EF2-5AE0-440D-B6AD-B5ACDEE03AC8}" dt="2021-08-27T15:56:09.203" v="3836" actId="165"/>
          <ac:cxnSpMkLst>
            <pc:docMk/>
            <pc:sldMk cId="3298421712" sldId="404"/>
            <ac:cxnSpMk id="89" creationId="{6593F95F-D66B-4BCF-BDA7-6575307BBBF5}"/>
          </ac:cxnSpMkLst>
        </pc:cxnChg>
        <pc:cxnChg chg="add mod topLvl">
          <ac:chgData name="Syphax Ait oubelli" userId="ecf726b1934da71b" providerId="LiveId" clId="{DBF02EF2-5AE0-440D-B6AD-B5ACDEE03AC8}" dt="2021-08-27T15:56:09.203" v="3836" actId="165"/>
          <ac:cxnSpMkLst>
            <pc:docMk/>
            <pc:sldMk cId="3298421712" sldId="404"/>
            <ac:cxnSpMk id="90" creationId="{351DF9ED-544C-4A1B-BA3F-D60B84B7AC70}"/>
          </ac:cxnSpMkLst>
        </pc:cxnChg>
        <pc:cxnChg chg="add mod topLvl">
          <ac:chgData name="Syphax Ait oubelli" userId="ecf726b1934da71b" providerId="LiveId" clId="{DBF02EF2-5AE0-440D-B6AD-B5ACDEE03AC8}" dt="2021-08-27T15:56:09.203" v="3836" actId="165"/>
          <ac:cxnSpMkLst>
            <pc:docMk/>
            <pc:sldMk cId="3298421712" sldId="404"/>
            <ac:cxnSpMk id="91" creationId="{B42CB3A6-E6F5-4FC0-BDEA-50F0A45427BE}"/>
          </ac:cxnSpMkLst>
        </pc:cxnChg>
        <pc:cxnChg chg="add mod topLvl">
          <ac:chgData name="Syphax Ait oubelli" userId="ecf726b1934da71b" providerId="LiveId" clId="{DBF02EF2-5AE0-440D-B6AD-B5ACDEE03AC8}" dt="2021-08-27T15:56:09.203" v="3836" actId="165"/>
          <ac:cxnSpMkLst>
            <pc:docMk/>
            <pc:sldMk cId="3298421712" sldId="404"/>
            <ac:cxnSpMk id="92" creationId="{327702C8-A8D0-4493-8A8E-94644FE10436}"/>
          </ac:cxnSpMkLst>
        </pc:cxnChg>
        <pc:cxnChg chg="add mod topLvl">
          <ac:chgData name="Syphax Ait oubelli" userId="ecf726b1934da71b" providerId="LiveId" clId="{DBF02EF2-5AE0-440D-B6AD-B5ACDEE03AC8}" dt="2021-08-27T15:56:09.203" v="3836" actId="165"/>
          <ac:cxnSpMkLst>
            <pc:docMk/>
            <pc:sldMk cId="3298421712" sldId="404"/>
            <ac:cxnSpMk id="93" creationId="{FC6E5735-BBDB-4F1D-B3F4-82093649FEC2}"/>
          </ac:cxnSpMkLst>
        </pc:cxnChg>
        <pc:cxnChg chg="add mod topLvl">
          <ac:chgData name="Syphax Ait oubelli" userId="ecf726b1934da71b" providerId="LiveId" clId="{DBF02EF2-5AE0-440D-B6AD-B5ACDEE03AC8}" dt="2021-08-27T15:56:09.203" v="3836" actId="165"/>
          <ac:cxnSpMkLst>
            <pc:docMk/>
            <pc:sldMk cId="3298421712" sldId="404"/>
            <ac:cxnSpMk id="94" creationId="{18422052-3D34-4331-AC63-54602F0F7422}"/>
          </ac:cxnSpMkLst>
        </pc:cxnChg>
        <pc:cxnChg chg="add mod topLvl">
          <ac:chgData name="Syphax Ait oubelli" userId="ecf726b1934da71b" providerId="LiveId" clId="{DBF02EF2-5AE0-440D-B6AD-B5ACDEE03AC8}" dt="2021-08-27T15:56:09.203" v="3836" actId="165"/>
          <ac:cxnSpMkLst>
            <pc:docMk/>
            <pc:sldMk cId="3298421712" sldId="404"/>
            <ac:cxnSpMk id="95" creationId="{EEC17D16-BFAC-4610-A3D2-EFD89F5CA02F}"/>
          </ac:cxnSpMkLst>
        </pc:cxnChg>
        <pc:cxnChg chg="add mod topLvl">
          <ac:chgData name="Syphax Ait oubelli" userId="ecf726b1934da71b" providerId="LiveId" clId="{DBF02EF2-5AE0-440D-B6AD-B5ACDEE03AC8}" dt="2021-08-27T15:56:09.203" v="3836" actId="165"/>
          <ac:cxnSpMkLst>
            <pc:docMk/>
            <pc:sldMk cId="3298421712" sldId="404"/>
            <ac:cxnSpMk id="96" creationId="{E1E88F50-FDE6-4EAC-A75A-3AA53B9AB12F}"/>
          </ac:cxnSpMkLst>
        </pc:cxnChg>
        <pc:cxnChg chg="add mod topLvl">
          <ac:chgData name="Syphax Ait oubelli" userId="ecf726b1934da71b" providerId="LiveId" clId="{DBF02EF2-5AE0-440D-B6AD-B5ACDEE03AC8}" dt="2021-08-27T15:56:09.203" v="3836" actId="165"/>
          <ac:cxnSpMkLst>
            <pc:docMk/>
            <pc:sldMk cId="3298421712" sldId="404"/>
            <ac:cxnSpMk id="97" creationId="{F24DB324-2A88-4F01-8E70-7500DD7EFCFD}"/>
          </ac:cxnSpMkLst>
        </pc:cxnChg>
        <pc:cxnChg chg="add mod topLvl">
          <ac:chgData name="Syphax Ait oubelli" userId="ecf726b1934da71b" providerId="LiveId" clId="{DBF02EF2-5AE0-440D-B6AD-B5ACDEE03AC8}" dt="2021-08-27T15:56:09.203" v="3836" actId="165"/>
          <ac:cxnSpMkLst>
            <pc:docMk/>
            <pc:sldMk cId="3298421712" sldId="404"/>
            <ac:cxnSpMk id="98" creationId="{916DAD9B-47D7-4C86-89D1-B6691D745960}"/>
          </ac:cxnSpMkLst>
        </pc:cxnChg>
        <pc:cxnChg chg="add mod topLvl">
          <ac:chgData name="Syphax Ait oubelli" userId="ecf726b1934da71b" providerId="LiveId" clId="{DBF02EF2-5AE0-440D-B6AD-B5ACDEE03AC8}" dt="2021-08-27T15:56:09.203" v="3836" actId="165"/>
          <ac:cxnSpMkLst>
            <pc:docMk/>
            <pc:sldMk cId="3298421712" sldId="404"/>
            <ac:cxnSpMk id="99" creationId="{6C2F74E6-9D45-457E-ADB9-F2C6BC5F5584}"/>
          </ac:cxnSpMkLst>
        </pc:cxnChg>
      </pc:sldChg>
      <pc:sldChg chg="add del">
        <pc:chgData name="Syphax Ait oubelli" userId="ecf726b1934da71b" providerId="LiveId" clId="{DBF02EF2-5AE0-440D-B6AD-B5ACDEE03AC8}" dt="2021-08-27T15:57:25.115" v="3861" actId="47"/>
        <pc:sldMkLst>
          <pc:docMk/>
          <pc:sldMk cId="1180910924" sldId="405"/>
        </pc:sldMkLst>
      </pc:sldChg>
      <pc:sldChg chg="addSp delSp modSp add mod">
        <pc:chgData name="Syphax Ait oubelli" userId="ecf726b1934da71b" providerId="LiveId" clId="{DBF02EF2-5AE0-440D-B6AD-B5ACDEE03AC8}" dt="2021-08-27T16:13:29.974" v="4063" actId="1076"/>
        <pc:sldMkLst>
          <pc:docMk/>
          <pc:sldMk cId="2290987220" sldId="405"/>
        </pc:sldMkLst>
        <pc:spChg chg="del">
          <ac:chgData name="Syphax Ait oubelli" userId="ecf726b1934da71b" providerId="LiveId" clId="{DBF02EF2-5AE0-440D-B6AD-B5ACDEE03AC8}" dt="2021-08-27T16:07:24.939" v="3980" actId="478"/>
          <ac:spMkLst>
            <pc:docMk/>
            <pc:sldMk cId="2290987220" sldId="405"/>
            <ac:spMk id="3" creationId="{CDF11141-7D34-471F-9116-08A32B0BFEDB}"/>
          </ac:spMkLst>
        </pc:spChg>
        <pc:spChg chg="del">
          <ac:chgData name="Syphax Ait oubelli" userId="ecf726b1934da71b" providerId="LiveId" clId="{DBF02EF2-5AE0-440D-B6AD-B5ACDEE03AC8}" dt="2021-08-27T16:07:24.939" v="3980" actId="478"/>
          <ac:spMkLst>
            <pc:docMk/>
            <pc:sldMk cId="2290987220" sldId="405"/>
            <ac:spMk id="4" creationId="{10C1B4DD-33B2-4079-ACAE-A9AFCA8787AC}"/>
          </ac:spMkLst>
        </pc:spChg>
        <pc:spChg chg="del">
          <ac:chgData name="Syphax Ait oubelli" userId="ecf726b1934da71b" providerId="LiveId" clId="{DBF02EF2-5AE0-440D-B6AD-B5ACDEE03AC8}" dt="2021-08-27T16:07:24.939" v="3980" actId="478"/>
          <ac:spMkLst>
            <pc:docMk/>
            <pc:sldMk cId="2290987220" sldId="405"/>
            <ac:spMk id="7" creationId="{D59E1FB0-9903-4F5E-B7EC-B11DAB940366}"/>
          </ac:spMkLst>
        </pc:spChg>
        <pc:spChg chg="del">
          <ac:chgData name="Syphax Ait oubelli" userId="ecf726b1934da71b" providerId="LiveId" clId="{DBF02EF2-5AE0-440D-B6AD-B5ACDEE03AC8}" dt="2021-08-27T16:07:24.939" v="3980" actId="478"/>
          <ac:spMkLst>
            <pc:docMk/>
            <pc:sldMk cId="2290987220" sldId="405"/>
            <ac:spMk id="10" creationId="{64A1804D-5EE1-45AB-8787-6B8AB96A3DF6}"/>
          </ac:spMkLst>
        </pc:spChg>
        <pc:spChg chg="del">
          <ac:chgData name="Syphax Ait oubelli" userId="ecf726b1934da71b" providerId="LiveId" clId="{DBF02EF2-5AE0-440D-B6AD-B5ACDEE03AC8}" dt="2021-08-27T16:07:24.939" v="3980" actId="478"/>
          <ac:spMkLst>
            <pc:docMk/>
            <pc:sldMk cId="2290987220" sldId="405"/>
            <ac:spMk id="13" creationId="{4D360CD4-01F2-4912-A370-7F474CDD0DAB}"/>
          </ac:spMkLst>
        </pc:spChg>
        <pc:spChg chg="del">
          <ac:chgData name="Syphax Ait oubelli" userId="ecf726b1934da71b" providerId="LiveId" clId="{DBF02EF2-5AE0-440D-B6AD-B5ACDEE03AC8}" dt="2021-08-27T16:07:24.939" v="3980" actId="478"/>
          <ac:spMkLst>
            <pc:docMk/>
            <pc:sldMk cId="2290987220" sldId="405"/>
            <ac:spMk id="16" creationId="{73A2B211-1E76-43B8-A842-644031212CA9}"/>
          </ac:spMkLst>
        </pc:spChg>
        <pc:spChg chg="del">
          <ac:chgData name="Syphax Ait oubelli" userId="ecf726b1934da71b" providerId="LiveId" clId="{DBF02EF2-5AE0-440D-B6AD-B5ACDEE03AC8}" dt="2021-08-27T16:07:24.939" v="3980" actId="478"/>
          <ac:spMkLst>
            <pc:docMk/>
            <pc:sldMk cId="2290987220" sldId="405"/>
            <ac:spMk id="19" creationId="{F71A63FB-07F1-4F19-B1A3-EBF27B03FDC2}"/>
          </ac:spMkLst>
        </pc:spChg>
        <pc:spChg chg="del">
          <ac:chgData name="Syphax Ait oubelli" userId="ecf726b1934da71b" providerId="LiveId" clId="{DBF02EF2-5AE0-440D-B6AD-B5ACDEE03AC8}" dt="2021-08-27T16:07:24.939" v="3980" actId="478"/>
          <ac:spMkLst>
            <pc:docMk/>
            <pc:sldMk cId="2290987220" sldId="405"/>
            <ac:spMk id="22" creationId="{0C3FE7D5-4E79-46C7-8C4C-6552ACA027E3}"/>
          </ac:spMkLst>
        </pc:spChg>
        <pc:spChg chg="del">
          <ac:chgData name="Syphax Ait oubelli" userId="ecf726b1934da71b" providerId="LiveId" clId="{DBF02EF2-5AE0-440D-B6AD-B5ACDEE03AC8}" dt="2021-08-27T16:07:24.939" v="3980" actId="478"/>
          <ac:spMkLst>
            <pc:docMk/>
            <pc:sldMk cId="2290987220" sldId="405"/>
            <ac:spMk id="25" creationId="{06AF10B1-CB4F-4986-B34E-193E0BD469D9}"/>
          </ac:spMkLst>
        </pc:spChg>
        <pc:spChg chg="del">
          <ac:chgData name="Syphax Ait oubelli" userId="ecf726b1934da71b" providerId="LiveId" clId="{DBF02EF2-5AE0-440D-B6AD-B5ACDEE03AC8}" dt="2021-08-27T16:07:24.939" v="3980" actId="478"/>
          <ac:spMkLst>
            <pc:docMk/>
            <pc:sldMk cId="2290987220" sldId="405"/>
            <ac:spMk id="28" creationId="{15F0DA52-9D8D-4642-9762-65BDA6AFE2FA}"/>
          </ac:spMkLst>
        </pc:spChg>
        <pc:spChg chg="del">
          <ac:chgData name="Syphax Ait oubelli" userId="ecf726b1934da71b" providerId="LiveId" clId="{DBF02EF2-5AE0-440D-B6AD-B5ACDEE03AC8}" dt="2021-08-27T16:07:24.939" v="3980" actId="478"/>
          <ac:spMkLst>
            <pc:docMk/>
            <pc:sldMk cId="2290987220" sldId="405"/>
            <ac:spMk id="29" creationId="{58F6974D-B5AB-4DF0-9263-144614FD5136}"/>
          </ac:spMkLst>
        </pc:spChg>
        <pc:spChg chg="del">
          <ac:chgData name="Syphax Ait oubelli" userId="ecf726b1934da71b" providerId="LiveId" clId="{DBF02EF2-5AE0-440D-B6AD-B5ACDEE03AC8}" dt="2021-08-27T16:07:24.939" v="3980" actId="478"/>
          <ac:spMkLst>
            <pc:docMk/>
            <pc:sldMk cId="2290987220" sldId="405"/>
            <ac:spMk id="30" creationId="{C82C20F5-CCED-4075-868A-C298AB81DC25}"/>
          </ac:spMkLst>
        </pc:spChg>
        <pc:spChg chg="del">
          <ac:chgData name="Syphax Ait oubelli" userId="ecf726b1934da71b" providerId="LiveId" clId="{DBF02EF2-5AE0-440D-B6AD-B5ACDEE03AC8}" dt="2021-08-27T16:07:24.939" v="3980" actId="478"/>
          <ac:spMkLst>
            <pc:docMk/>
            <pc:sldMk cId="2290987220" sldId="405"/>
            <ac:spMk id="31" creationId="{14AFC152-7112-443A-8C7A-2E80FB0E8E5A}"/>
          </ac:spMkLst>
        </pc:spChg>
        <pc:spChg chg="del">
          <ac:chgData name="Syphax Ait oubelli" userId="ecf726b1934da71b" providerId="LiveId" clId="{DBF02EF2-5AE0-440D-B6AD-B5ACDEE03AC8}" dt="2021-08-27T16:07:24.939" v="3980" actId="478"/>
          <ac:spMkLst>
            <pc:docMk/>
            <pc:sldMk cId="2290987220" sldId="405"/>
            <ac:spMk id="32" creationId="{CA63CF28-5876-4133-8E7B-0D507AF1E70F}"/>
          </ac:spMkLst>
        </pc:spChg>
        <pc:spChg chg="del">
          <ac:chgData name="Syphax Ait oubelli" userId="ecf726b1934da71b" providerId="LiveId" clId="{DBF02EF2-5AE0-440D-B6AD-B5ACDEE03AC8}" dt="2021-08-27T16:07:24.939" v="3980" actId="478"/>
          <ac:spMkLst>
            <pc:docMk/>
            <pc:sldMk cId="2290987220" sldId="405"/>
            <ac:spMk id="33" creationId="{3B47E5DD-49D4-4BBA-8C07-C601EF46FFF7}"/>
          </ac:spMkLst>
        </pc:spChg>
        <pc:spChg chg="del">
          <ac:chgData name="Syphax Ait oubelli" userId="ecf726b1934da71b" providerId="LiveId" clId="{DBF02EF2-5AE0-440D-B6AD-B5ACDEE03AC8}" dt="2021-08-27T16:07:24.939" v="3980" actId="478"/>
          <ac:spMkLst>
            <pc:docMk/>
            <pc:sldMk cId="2290987220" sldId="405"/>
            <ac:spMk id="34" creationId="{F09FA5DB-C5D5-4113-BDD9-00327492FEB0}"/>
          </ac:spMkLst>
        </pc:spChg>
        <pc:spChg chg="del">
          <ac:chgData name="Syphax Ait oubelli" userId="ecf726b1934da71b" providerId="LiveId" clId="{DBF02EF2-5AE0-440D-B6AD-B5ACDEE03AC8}" dt="2021-08-27T16:07:24.939" v="3980" actId="478"/>
          <ac:spMkLst>
            <pc:docMk/>
            <pc:sldMk cId="2290987220" sldId="405"/>
            <ac:spMk id="36" creationId="{0BFC7959-0C48-4E10-8F34-479A8AAC4FB1}"/>
          </ac:spMkLst>
        </pc:spChg>
        <pc:spChg chg="del">
          <ac:chgData name="Syphax Ait oubelli" userId="ecf726b1934da71b" providerId="LiveId" clId="{DBF02EF2-5AE0-440D-B6AD-B5ACDEE03AC8}" dt="2021-08-27T16:07:24.939" v="3980" actId="478"/>
          <ac:spMkLst>
            <pc:docMk/>
            <pc:sldMk cId="2290987220" sldId="405"/>
            <ac:spMk id="37" creationId="{C81227BE-41EF-4393-AC13-08A97F741AD1}"/>
          </ac:spMkLst>
        </pc:spChg>
        <pc:spChg chg="del">
          <ac:chgData name="Syphax Ait oubelli" userId="ecf726b1934da71b" providerId="LiveId" clId="{DBF02EF2-5AE0-440D-B6AD-B5ACDEE03AC8}" dt="2021-08-27T16:07:24.939" v="3980" actId="478"/>
          <ac:spMkLst>
            <pc:docMk/>
            <pc:sldMk cId="2290987220" sldId="405"/>
            <ac:spMk id="39" creationId="{5C7F4633-4E44-4C0E-B586-9CCE2BB2DCAA}"/>
          </ac:spMkLst>
        </pc:spChg>
        <pc:spChg chg="del">
          <ac:chgData name="Syphax Ait oubelli" userId="ecf726b1934da71b" providerId="LiveId" clId="{DBF02EF2-5AE0-440D-B6AD-B5ACDEE03AC8}" dt="2021-08-27T16:07:24.939" v="3980" actId="478"/>
          <ac:spMkLst>
            <pc:docMk/>
            <pc:sldMk cId="2290987220" sldId="405"/>
            <ac:spMk id="40" creationId="{EF95D963-9C20-4B6A-8864-EBC33FF866EE}"/>
          </ac:spMkLst>
        </pc:spChg>
        <pc:spChg chg="del">
          <ac:chgData name="Syphax Ait oubelli" userId="ecf726b1934da71b" providerId="LiveId" clId="{DBF02EF2-5AE0-440D-B6AD-B5ACDEE03AC8}" dt="2021-08-27T16:07:11.106" v="3970" actId="478"/>
          <ac:spMkLst>
            <pc:docMk/>
            <pc:sldMk cId="2290987220" sldId="405"/>
            <ac:spMk id="41" creationId="{6B2E0BA1-32CD-4D2C-BE79-ED6BA7C458D6}"/>
          </ac:spMkLst>
        </pc:spChg>
        <pc:spChg chg="del">
          <ac:chgData name="Syphax Ait oubelli" userId="ecf726b1934da71b" providerId="LiveId" clId="{DBF02EF2-5AE0-440D-B6AD-B5ACDEE03AC8}" dt="2021-08-27T16:07:11.106" v="3970" actId="478"/>
          <ac:spMkLst>
            <pc:docMk/>
            <pc:sldMk cId="2290987220" sldId="405"/>
            <ac:spMk id="42" creationId="{DC2FBFD4-9BAF-4F0F-B0D2-37EB8CA99081}"/>
          </ac:spMkLst>
        </pc:spChg>
        <pc:spChg chg="del">
          <ac:chgData name="Syphax Ait oubelli" userId="ecf726b1934da71b" providerId="LiveId" clId="{DBF02EF2-5AE0-440D-B6AD-B5ACDEE03AC8}" dt="2021-08-27T16:07:24.939" v="3980" actId="478"/>
          <ac:spMkLst>
            <pc:docMk/>
            <pc:sldMk cId="2290987220" sldId="405"/>
            <ac:spMk id="43" creationId="{A1622D04-8937-4436-8A83-B2DDB09AE7F2}"/>
          </ac:spMkLst>
        </pc:spChg>
        <pc:spChg chg="del">
          <ac:chgData name="Syphax Ait oubelli" userId="ecf726b1934da71b" providerId="LiveId" clId="{DBF02EF2-5AE0-440D-B6AD-B5ACDEE03AC8}" dt="2021-08-27T16:07:11.106" v="3970" actId="478"/>
          <ac:spMkLst>
            <pc:docMk/>
            <pc:sldMk cId="2290987220" sldId="405"/>
            <ac:spMk id="44" creationId="{18DEE543-1B9E-4872-8313-51EC599556B4}"/>
          </ac:spMkLst>
        </pc:spChg>
        <pc:spChg chg="del">
          <ac:chgData name="Syphax Ait oubelli" userId="ecf726b1934da71b" providerId="LiveId" clId="{DBF02EF2-5AE0-440D-B6AD-B5ACDEE03AC8}" dt="2021-08-27T16:07:11.106" v="3970" actId="478"/>
          <ac:spMkLst>
            <pc:docMk/>
            <pc:sldMk cId="2290987220" sldId="405"/>
            <ac:spMk id="45" creationId="{C802E9D9-86E1-4E44-ABE7-7D5089C479B6}"/>
          </ac:spMkLst>
        </pc:spChg>
        <pc:spChg chg="del">
          <ac:chgData name="Syphax Ait oubelli" userId="ecf726b1934da71b" providerId="LiveId" clId="{DBF02EF2-5AE0-440D-B6AD-B5ACDEE03AC8}" dt="2021-08-27T16:07:24.939" v="3980" actId="478"/>
          <ac:spMkLst>
            <pc:docMk/>
            <pc:sldMk cId="2290987220" sldId="405"/>
            <ac:spMk id="46" creationId="{1785F098-5F9B-4E15-825A-EB70E4A37FD6}"/>
          </ac:spMkLst>
        </pc:spChg>
        <pc:spChg chg="del">
          <ac:chgData name="Syphax Ait oubelli" userId="ecf726b1934da71b" providerId="LiveId" clId="{DBF02EF2-5AE0-440D-B6AD-B5ACDEE03AC8}" dt="2021-08-27T16:07:11.106" v="3970" actId="478"/>
          <ac:spMkLst>
            <pc:docMk/>
            <pc:sldMk cId="2290987220" sldId="405"/>
            <ac:spMk id="47" creationId="{20DCF8CE-8007-4EFB-A07D-6F5F69BE7A90}"/>
          </ac:spMkLst>
        </pc:spChg>
        <pc:spChg chg="del">
          <ac:chgData name="Syphax Ait oubelli" userId="ecf726b1934da71b" providerId="LiveId" clId="{DBF02EF2-5AE0-440D-B6AD-B5ACDEE03AC8}" dt="2021-08-27T16:07:11.106" v="3970" actId="478"/>
          <ac:spMkLst>
            <pc:docMk/>
            <pc:sldMk cId="2290987220" sldId="405"/>
            <ac:spMk id="48" creationId="{E6E52269-FBD2-460C-983A-F57FD9EBF9D1}"/>
          </ac:spMkLst>
        </pc:spChg>
        <pc:spChg chg="del">
          <ac:chgData name="Syphax Ait oubelli" userId="ecf726b1934da71b" providerId="LiveId" clId="{DBF02EF2-5AE0-440D-B6AD-B5ACDEE03AC8}" dt="2021-08-27T16:07:24.939" v="3980" actId="478"/>
          <ac:spMkLst>
            <pc:docMk/>
            <pc:sldMk cId="2290987220" sldId="405"/>
            <ac:spMk id="49" creationId="{8354BD48-71B1-47A2-964C-9406051523F7}"/>
          </ac:spMkLst>
        </pc:spChg>
        <pc:spChg chg="del">
          <ac:chgData name="Syphax Ait oubelli" userId="ecf726b1934da71b" providerId="LiveId" clId="{DBF02EF2-5AE0-440D-B6AD-B5ACDEE03AC8}" dt="2021-08-27T16:07:11.106" v="3970" actId="478"/>
          <ac:spMkLst>
            <pc:docMk/>
            <pc:sldMk cId="2290987220" sldId="405"/>
            <ac:spMk id="50" creationId="{74461088-93AE-44CF-8527-A452B0E61588}"/>
          </ac:spMkLst>
        </pc:spChg>
        <pc:spChg chg="del">
          <ac:chgData name="Syphax Ait oubelli" userId="ecf726b1934da71b" providerId="LiveId" clId="{DBF02EF2-5AE0-440D-B6AD-B5ACDEE03AC8}" dt="2021-08-27T16:07:11.106" v="3970" actId="478"/>
          <ac:spMkLst>
            <pc:docMk/>
            <pc:sldMk cId="2290987220" sldId="405"/>
            <ac:spMk id="51" creationId="{4C316A44-B2D3-4DE8-BE1F-759CADAB1A43}"/>
          </ac:spMkLst>
        </pc:spChg>
        <pc:spChg chg="del">
          <ac:chgData name="Syphax Ait oubelli" userId="ecf726b1934da71b" providerId="LiveId" clId="{DBF02EF2-5AE0-440D-B6AD-B5ACDEE03AC8}" dt="2021-08-27T16:07:24.939" v="3980" actId="478"/>
          <ac:spMkLst>
            <pc:docMk/>
            <pc:sldMk cId="2290987220" sldId="405"/>
            <ac:spMk id="52" creationId="{9737E3C9-2649-4B93-B311-C140B3A0E59E}"/>
          </ac:spMkLst>
        </pc:spChg>
        <pc:spChg chg="del">
          <ac:chgData name="Syphax Ait oubelli" userId="ecf726b1934da71b" providerId="LiveId" clId="{DBF02EF2-5AE0-440D-B6AD-B5ACDEE03AC8}" dt="2021-08-27T16:07:11.106" v="3970" actId="478"/>
          <ac:spMkLst>
            <pc:docMk/>
            <pc:sldMk cId="2290987220" sldId="405"/>
            <ac:spMk id="53" creationId="{C497748A-C88E-4800-ABA9-2408F64D310E}"/>
          </ac:spMkLst>
        </pc:spChg>
        <pc:spChg chg="del">
          <ac:chgData name="Syphax Ait oubelli" userId="ecf726b1934da71b" providerId="LiveId" clId="{DBF02EF2-5AE0-440D-B6AD-B5ACDEE03AC8}" dt="2021-08-27T16:07:11.106" v="3970" actId="478"/>
          <ac:spMkLst>
            <pc:docMk/>
            <pc:sldMk cId="2290987220" sldId="405"/>
            <ac:spMk id="54" creationId="{AAC7EEAF-D656-47CE-8C3F-EA9EA2E249BE}"/>
          </ac:spMkLst>
        </pc:spChg>
        <pc:spChg chg="del">
          <ac:chgData name="Syphax Ait oubelli" userId="ecf726b1934da71b" providerId="LiveId" clId="{DBF02EF2-5AE0-440D-B6AD-B5ACDEE03AC8}" dt="2021-08-27T16:07:24.939" v="3980" actId="478"/>
          <ac:spMkLst>
            <pc:docMk/>
            <pc:sldMk cId="2290987220" sldId="405"/>
            <ac:spMk id="55" creationId="{643D47E5-5F64-41FE-A755-10F5635F91AC}"/>
          </ac:spMkLst>
        </pc:spChg>
        <pc:spChg chg="del">
          <ac:chgData name="Syphax Ait oubelli" userId="ecf726b1934da71b" providerId="LiveId" clId="{DBF02EF2-5AE0-440D-B6AD-B5ACDEE03AC8}" dt="2021-08-27T16:07:11.106" v="3970" actId="478"/>
          <ac:spMkLst>
            <pc:docMk/>
            <pc:sldMk cId="2290987220" sldId="405"/>
            <ac:spMk id="56" creationId="{6A6353A0-C998-4A1D-AB30-BE49BF2D4900}"/>
          </ac:spMkLst>
        </pc:spChg>
        <pc:spChg chg="del">
          <ac:chgData name="Syphax Ait oubelli" userId="ecf726b1934da71b" providerId="LiveId" clId="{DBF02EF2-5AE0-440D-B6AD-B5ACDEE03AC8}" dt="2021-08-27T16:07:11.106" v="3970" actId="478"/>
          <ac:spMkLst>
            <pc:docMk/>
            <pc:sldMk cId="2290987220" sldId="405"/>
            <ac:spMk id="57" creationId="{12D10859-0B20-4EAD-BBEA-880230B1BE12}"/>
          </ac:spMkLst>
        </pc:spChg>
        <pc:spChg chg="del">
          <ac:chgData name="Syphax Ait oubelli" userId="ecf726b1934da71b" providerId="LiveId" clId="{DBF02EF2-5AE0-440D-B6AD-B5ACDEE03AC8}" dt="2021-08-27T16:07:24.939" v="3980" actId="478"/>
          <ac:spMkLst>
            <pc:docMk/>
            <pc:sldMk cId="2290987220" sldId="405"/>
            <ac:spMk id="58" creationId="{8EC3A824-16BD-43D7-A9F7-7315256CBBBD}"/>
          </ac:spMkLst>
        </pc:spChg>
        <pc:spChg chg="del">
          <ac:chgData name="Syphax Ait oubelli" userId="ecf726b1934da71b" providerId="LiveId" clId="{DBF02EF2-5AE0-440D-B6AD-B5ACDEE03AC8}" dt="2021-08-27T16:07:11.106" v="3970" actId="478"/>
          <ac:spMkLst>
            <pc:docMk/>
            <pc:sldMk cId="2290987220" sldId="405"/>
            <ac:spMk id="59" creationId="{04CB84BB-978B-4D95-A5F1-350DDD506149}"/>
          </ac:spMkLst>
        </pc:spChg>
        <pc:spChg chg="del">
          <ac:chgData name="Syphax Ait oubelli" userId="ecf726b1934da71b" providerId="LiveId" clId="{DBF02EF2-5AE0-440D-B6AD-B5ACDEE03AC8}" dt="2021-08-27T16:07:11.106" v="3970" actId="478"/>
          <ac:spMkLst>
            <pc:docMk/>
            <pc:sldMk cId="2290987220" sldId="405"/>
            <ac:spMk id="60" creationId="{F860B6A2-256E-4958-984B-4CA7CFA9B2BE}"/>
          </ac:spMkLst>
        </pc:spChg>
        <pc:spChg chg="del">
          <ac:chgData name="Syphax Ait oubelli" userId="ecf726b1934da71b" providerId="LiveId" clId="{DBF02EF2-5AE0-440D-B6AD-B5ACDEE03AC8}" dt="2021-08-27T16:07:24.939" v="3980" actId="478"/>
          <ac:spMkLst>
            <pc:docMk/>
            <pc:sldMk cId="2290987220" sldId="405"/>
            <ac:spMk id="61" creationId="{6F32346E-52DB-4C93-A3B2-14DA9B8443DA}"/>
          </ac:spMkLst>
        </pc:spChg>
        <pc:spChg chg="del">
          <ac:chgData name="Syphax Ait oubelli" userId="ecf726b1934da71b" providerId="LiveId" clId="{DBF02EF2-5AE0-440D-B6AD-B5ACDEE03AC8}" dt="2021-08-27T16:07:11.106" v="3970" actId="478"/>
          <ac:spMkLst>
            <pc:docMk/>
            <pc:sldMk cId="2290987220" sldId="405"/>
            <ac:spMk id="62" creationId="{4BC7F5EF-FF71-48C9-AB81-CC664F482580}"/>
          </ac:spMkLst>
        </pc:spChg>
        <pc:spChg chg="del">
          <ac:chgData name="Syphax Ait oubelli" userId="ecf726b1934da71b" providerId="LiveId" clId="{DBF02EF2-5AE0-440D-B6AD-B5ACDEE03AC8}" dt="2021-08-27T16:07:11.106" v="3970" actId="478"/>
          <ac:spMkLst>
            <pc:docMk/>
            <pc:sldMk cId="2290987220" sldId="405"/>
            <ac:spMk id="63" creationId="{D58C902F-7C73-40D5-BF07-FA0B0F51F345}"/>
          </ac:spMkLst>
        </pc:spChg>
        <pc:spChg chg="del">
          <ac:chgData name="Syphax Ait oubelli" userId="ecf726b1934da71b" providerId="LiveId" clId="{DBF02EF2-5AE0-440D-B6AD-B5ACDEE03AC8}" dt="2021-08-27T16:07:24.939" v="3980" actId="478"/>
          <ac:spMkLst>
            <pc:docMk/>
            <pc:sldMk cId="2290987220" sldId="405"/>
            <ac:spMk id="64" creationId="{5D49293E-1C21-480B-A99D-89FC82FB266E}"/>
          </ac:spMkLst>
        </pc:spChg>
        <pc:spChg chg="del">
          <ac:chgData name="Syphax Ait oubelli" userId="ecf726b1934da71b" providerId="LiveId" clId="{DBF02EF2-5AE0-440D-B6AD-B5ACDEE03AC8}" dt="2021-08-27T16:07:11.106" v="3970" actId="478"/>
          <ac:spMkLst>
            <pc:docMk/>
            <pc:sldMk cId="2290987220" sldId="405"/>
            <ac:spMk id="65" creationId="{D073125D-930A-468C-A077-0AF96E1EA3DA}"/>
          </ac:spMkLst>
        </pc:spChg>
        <pc:spChg chg="del">
          <ac:chgData name="Syphax Ait oubelli" userId="ecf726b1934da71b" providerId="LiveId" clId="{DBF02EF2-5AE0-440D-B6AD-B5ACDEE03AC8}" dt="2021-08-27T16:07:11.106" v="3970" actId="478"/>
          <ac:spMkLst>
            <pc:docMk/>
            <pc:sldMk cId="2290987220" sldId="405"/>
            <ac:spMk id="66" creationId="{27F4EAC8-105D-4B47-B09A-4D389879EF31}"/>
          </ac:spMkLst>
        </pc:spChg>
        <pc:spChg chg="del">
          <ac:chgData name="Syphax Ait oubelli" userId="ecf726b1934da71b" providerId="LiveId" clId="{DBF02EF2-5AE0-440D-B6AD-B5ACDEE03AC8}" dt="2021-08-27T16:07:11.106" v="3970" actId="478"/>
          <ac:spMkLst>
            <pc:docMk/>
            <pc:sldMk cId="2290987220" sldId="405"/>
            <ac:spMk id="67" creationId="{10B155FB-C0BF-4C70-B11E-BF4D7973C22D}"/>
          </ac:spMkLst>
        </pc:spChg>
        <pc:spChg chg="del">
          <ac:chgData name="Syphax Ait oubelli" userId="ecf726b1934da71b" providerId="LiveId" clId="{DBF02EF2-5AE0-440D-B6AD-B5ACDEE03AC8}" dt="2021-08-27T16:07:11.106" v="3970" actId="478"/>
          <ac:spMkLst>
            <pc:docMk/>
            <pc:sldMk cId="2290987220" sldId="405"/>
            <ac:spMk id="68" creationId="{E4D494FE-438C-4F3C-9D84-F3E3EA5FF01B}"/>
          </ac:spMkLst>
        </pc:spChg>
        <pc:spChg chg="mod">
          <ac:chgData name="Syphax Ait oubelli" userId="ecf726b1934da71b" providerId="LiveId" clId="{DBF02EF2-5AE0-440D-B6AD-B5ACDEE03AC8}" dt="2021-08-27T16:09:03.596" v="4003" actId="1076"/>
          <ac:spMkLst>
            <pc:docMk/>
            <pc:sldMk cId="2290987220" sldId="405"/>
            <ac:spMk id="100" creationId="{7DD95F53-64BB-429E-9972-3C465EBBEC74}"/>
          </ac:spMkLst>
        </pc:spChg>
        <pc:spChg chg="mod">
          <ac:chgData name="Syphax Ait oubelli" userId="ecf726b1934da71b" providerId="LiveId" clId="{DBF02EF2-5AE0-440D-B6AD-B5ACDEE03AC8}" dt="2021-08-27T16:09:03.596" v="4003" actId="1076"/>
          <ac:spMkLst>
            <pc:docMk/>
            <pc:sldMk cId="2290987220" sldId="405"/>
            <ac:spMk id="101" creationId="{25E645C4-75CB-4BA4-855A-7697CC2340D4}"/>
          </ac:spMkLst>
        </pc:spChg>
        <pc:spChg chg="del">
          <ac:chgData name="Syphax Ait oubelli" userId="ecf726b1934da71b" providerId="LiveId" clId="{DBF02EF2-5AE0-440D-B6AD-B5ACDEE03AC8}" dt="2021-08-27T16:07:11.106" v="3970" actId="478"/>
          <ac:spMkLst>
            <pc:docMk/>
            <pc:sldMk cId="2290987220" sldId="405"/>
            <ac:spMk id="103" creationId="{1E9F39FE-4FEB-4EB6-AA0E-9D24F0F2333D}"/>
          </ac:spMkLst>
        </pc:spChg>
        <pc:spChg chg="del">
          <ac:chgData name="Syphax Ait oubelli" userId="ecf726b1934da71b" providerId="LiveId" clId="{DBF02EF2-5AE0-440D-B6AD-B5ACDEE03AC8}" dt="2021-08-27T16:07:24.939" v="3980" actId="478"/>
          <ac:spMkLst>
            <pc:docMk/>
            <pc:sldMk cId="2290987220" sldId="405"/>
            <ac:spMk id="105" creationId="{31EBB0A9-BDCE-467F-AD85-270B3B9D10B6}"/>
          </ac:spMkLst>
        </pc:spChg>
        <pc:spChg chg="add mod topLvl">
          <ac:chgData name="Syphax Ait oubelli" userId="ecf726b1934da71b" providerId="LiveId" clId="{DBF02EF2-5AE0-440D-B6AD-B5ACDEE03AC8}" dt="2021-08-27T16:11:27.185" v="4033" actId="207"/>
          <ac:spMkLst>
            <pc:docMk/>
            <pc:sldMk cId="2290987220" sldId="405"/>
            <ac:spMk id="106" creationId="{5E203686-216D-4787-A415-645C8F1A9FBD}"/>
          </ac:spMkLst>
        </pc:spChg>
        <pc:spChg chg="add mod topLvl">
          <ac:chgData name="Syphax Ait oubelli" userId="ecf726b1934da71b" providerId="LiveId" clId="{DBF02EF2-5AE0-440D-B6AD-B5ACDEE03AC8}" dt="2021-08-27T16:11:27.185" v="4033" actId="207"/>
          <ac:spMkLst>
            <pc:docMk/>
            <pc:sldMk cId="2290987220" sldId="405"/>
            <ac:spMk id="107" creationId="{E7BD4A25-6008-405C-A8CB-E85E22B31439}"/>
          </ac:spMkLst>
        </pc:spChg>
        <pc:spChg chg="add mod topLvl">
          <ac:chgData name="Syphax Ait oubelli" userId="ecf726b1934da71b" providerId="LiveId" clId="{DBF02EF2-5AE0-440D-B6AD-B5ACDEE03AC8}" dt="2021-08-27T16:11:27.185" v="4033" actId="207"/>
          <ac:spMkLst>
            <pc:docMk/>
            <pc:sldMk cId="2290987220" sldId="405"/>
            <ac:spMk id="108" creationId="{E99EDFC0-CFE7-44C4-AFBA-163BA0454EE4}"/>
          </ac:spMkLst>
        </pc:spChg>
        <pc:spChg chg="add mod topLvl">
          <ac:chgData name="Syphax Ait oubelli" userId="ecf726b1934da71b" providerId="LiveId" clId="{DBF02EF2-5AE0-440D-B6AD-B5ACDEE03AC8}" dt="2021-08-27T16:11:27.185" v="4033" actId="207"/>
          <ac:spMkLst>
            <pc:docMk/>
            <pc:sldMk cId="2290987220" sldId="405"/>
            <ac:spMk id="109" creationId="{CD75B704-F324-42B4-8FC5-FAAE61CA5938}"/>
          </ac:spMkLst>
        </pc:spChg>
        <pc:spChg chg="add mod topLvl">
          <ac:chgData name="Syphax Ait oubelli" userId="ecf726b1934da71b" providerId="LiveId" clId="{DBF02EF2-5AE0-440D-B6AD-B5ACDEE03AC8}" dt="2021-08-27T16:11:27.185" v="4033" actId="207"/>
          <ac:spMkLst>
            <pc:docMk/>
            <pc:sldMk cId="2290987220" sldId="405"/>
            <ac:spMk id="110" creationId="{BC4A9913-5199-4D3A-B6E8-E776B0C49F9F}"/>
          </ac:spMkLst>
        </pc:spChg>
        <pc:spChg chg="add mod topLvl">
          <ac:chgData name="Syphax Ait oubelli" userId="ecf726b1934da71b" providerId="LiveId" clId="{DBF02EF2-5AE0-440D-B6AD-B5ACDEE03AC8}" dt="2021-08-27T16:11:27.185" v="4033" actId="207"/>
          <ac:spMkLst>
            <pc:docMk/>
            <pc:sldMk cId="2290987220" sldId="405"/>
            <ac:spMk id="111" creationId="{5FEB8D8C-6E78-47FD-8675-828A3035322B}"/>
          </ac:spMkLst>
        </pc:spChg>
        <pc:spChg chg="add mod topLvl">
          <ac:chgData name="Syphax Ait oubelli" userId="ecf726b1934da71b" providerId="LiveId" clId="{DBF02EF2-5AE0-440D-B6AD-B5ACDEE03AC8}" dt="2021-08-27T16:11:27.185" v="4033" actId="207"/>
          <ac:spMkLst>
            <pc:docMk/>
            <pc:sldMk cId="2290987220" sldId="405"/>
            <ac:spMk id="112" creationId="{99A0406E-FD6D-428A-8B5C-AA65C132D1C4}"/>
          </ac:spMkLst>
        </pc:spChg>
        <pc:spChg chg="add mod topLvl">
          <ac:chgData name="Syphax Ait oubelli" userId="ecf726b1934da71b" providerId="LiveId" clId="{DBF02EF2-5AE0-440D-B6AD-B5ACDEE03AC8}" dt="2021-08-27T16:11:27.185" v="4033" actId="207"/>
          <ac:spMkLst>
            <pc:docMk/>
            <pc:sldMk cId="2290987220" sldId="405"/>
            <ac:spMk id="113" creationId="{AC17C021-8D0F-41FE-B538-4F63CD0E1044}"/>
          </ac:spMkLst>
        </pc:spChg>
        <pc:spChg chg="add mod topLvl">
          <ac:chgData name="Syphax Ait oubelli" userId="ecf726b1934da71b" providerId="LiveId" clId="{DBF02EF2-5AE0-440D-B6AD-B5ACDEE03AC8}" dt="2021-08-27T16:09:03.596" v="4003" actId="1076"/>
          <ac:spMkLst>
            <pc:docMk/>
            <pc:sldMk cId="2290987220" sldId="405"/>
            <ac:spMk id="114" creationId="{000E85B6-C6F2-48FE-853A-71D1E0D00BEB}"/>
          </ac:spMkLst>
        </pc:spChg>
        <pc:spChg chg="add mod topLvl">
          <ac:chgData name="Syphax Ait oubelli" userId="ecf726b1934da71b" providerId="LiveId" clId="{DBF02EF2-5AE0-440D-B6AD-B5ACDEE03AC8}" dt="2021-08-27T16:11:27.185" v="4033" actId="207"/>
          <ac:spMkLst>
            <pc:docMk/>
            <pc:sldMk cId="2290987220" sldId="405"/>
            <ac:spMk id="115" creationId="{8F2BEB5E-8081-4DA9-90E8-4DD321912092}"/>
          </ac:spMkLst>
        </pc:spChg>
        <pc:spChg chg="add mod topLvl">
          <ac:chgData name="Syphax Ait oubelli" userId="ecf726b1934da71b" providerId="LiveId" clId="{DBF02EF2-5AE0-440D-B6AD-B5ACDEE03AC8}" dt="2021-08-27T16:11:27.185" v="4033" actId="207"/>
          <ac:spMkLst>
            <pc:docMk/>
            <pc:sldMk cId="2290987220" sldId="405"/>
            <ac:spMk id="116" creationId="{8A46F0B0-7E81-4DCF-95A3-AFF71C4108F8}"/>
          </ac:spMkLst>
        </pc:spChg>
        <pc:spChg chg="add mod topLvl">
          <ac:chgData name="Syphax Ait oubelli" userId="ecf726b1934da71b" providerId="LiveId" clId="{DBF02EF2-5AE0-440D-B6AD-B5ACDEE03AC8}" dt="2021-08-27T16:11:27.185" v="4033" actId="207"/>
          <ac:spMkLst>
            <pc:docMk/>
            <pc:sldMk cId="2290987220" sldId="405"/>
            <ac:spMk id="117" creationId="{1EB44EAC-CDE4-4498-AD14-0017E8A01F21}"/>
          </ac:spMkLst>
        </pc:spChg>
        <pc:spChg chg="add mod topLvl">
          <ac:chgData name="Syphax Ait oubelli" userId="ecf726b1934da71b" providerId="LiveId" clId="{DBF02EF2-5AE0-440D-B6AD-B5ACDEE03AC8}" dt="2021-08-27T16:11:27.185" v="4033" actId="207"/>
          <ac:spMkLst>
            <pc:docMk/>
            <pc:sldMk cId="2290987220" sldId="405"/>
            <ac:spMk id="118" creationId="{5A0597F9-917B-441F-B35A-39CFF95F851A}"/>
          </ac:spMkLst>
        </pc:spChg>
        <pc:spChg chg="add mod topLvl">
          <ac:chgData name="Syphax Ait oubelli" userId="ecf726b1934da71b" providerId="LiveId" clId="{DBF02EF2-5AE0-440D-B6AD-B5ACDEE03AC8}" dt="2021-08-27T16:11:27.185" v="4033" actId="207"/>
          <ac:spMkLst>
            <pc:docMk/>
            <pc:sldMk cId="2290987220" sldId="405"/>
            <ac:spMk id="119" creationId="{39D3CAE1-4D71-4B07-BCCA-7F0ECA5AD11D}"/>
          </ac:spMkLst>
        </pc:spChg>
        <pc:spChg chg="add mod topLvl">
          <ac:chgData name="Syphax Ait oubelli" userId="ecf726b1934da71b" providerId="LiveId" clId="{DBF02EF2-5AE0-440D-B6AD-B5ACDEE03AC8}" dt="2021-08-27T16:11:27.185" v="4033" actId="207"/>
          <ac:spMkLst>
            <pc:docMk/>
            <pc:sldMk cId="2290987220" sldId="405"/>
            <ac:spMk id="120" creationId="{A03A81BF-54E3-4FCC-86CA-AE34F96BD552}"/>
          </ac:spMkLst>
        </pc:spChg>
        <pc:spChg chg="add mod topLvl">
          <ac:chgData name="Syphax Ait oubelli" userId="ecf726b1934da71b" providerId="LiveId" clId="{DBF02EF2-5AE0-440D-B6AD-B5ACDEE03AC8}" dt="2021-08-27T16:11:27.185" v="4033" actId="207"/>
          <ac:spMkLst>
            <pc:docMk/>
            <pc:sldMk cId="2290987220" sldId="405"/>
            <ac:spMk id="121" creationId="{265D1137-8207-4B74-8EE7-2005B9C0CF4F}"/>
          </ac:spMkLst>
        </pc:spChg>
        <pc:spChg chg="add mod topLvl">
          <ac:chgData name="Syphax Ait oubelli" userId="ecf726b1934da71b" providerId="LiveId" clId="{DBF02EF2-5AE0-440D-B6AD-B5ACDEE03AC8}" dt="2021-08-27T16:11:27.185" v="4033" actId="207"/>
          <ac:spMkLst>
            <pc:docMk/>
            <pc:sldMk cId="2290987220" sldId="405"/>
            <ac:spMk id="122" creationId="{EE7877FF-5D1F-4C4A-B98B-C962B399AD96}"/>
          </ac:spMkLst>
        </pc:spChg>
        <pc:spChg chg="add mod topLvl">
          <ac:chgData name="Syphax Ait oubelli" userId="ecf726b1934da71b" providerId="LiveId" clId="{DBF02EF2-5AE0-440D-B6AD-B5ACDEE03AC8}" dt="2021-08-27T16:11:27.185" v="4033" actId="207"/>
          <ac:spMkLst>
            <pc:docMk/>
            <pc:sldMk cId="2290987220" sldId="405"/>
            <ac:spMk id="123" creationId="{4229AC37-EA61-414E-BE05-E0A26D91AC9C}"/>
          </ac:spMkLst>
        </pc:spChg>
        <pc:spChg chg="add mod topLvl">
          <ac:chgData name="Syphax Ait oubelli" userId="ecf726b1934da71b" providerId="LiveId" clId="{DBF02EF2-5AE0-440D-B6AD-B5ACDEE03AC8}" dt="2021-08-27T16:11:27.185" v="4033" actId="207"/>
          <ac:spMkLst>
            <pc:docMk/>
            <pc:sldMk cId="2290987220" sldId="405"/>
            <ac:spMk id="124" creationId="{E0E41B38-3D9C-420C-B4EA-D8B588114EB8}"/>
          </ac:spMkLst>
        </pc:spChg>
        <pc:spChg chg="add mod topLvl">
          <ac:chgData name="Syphax Ait oubelli" userId="ecf726b1934da71b" providerId="LiveId" clId="{DBF02EF2-5AE0-440D-B6AD-B5ACDEE03AC8}" dt="2021-08-27T16:09:03.596" v="4003" actId="1076"/>
          <ac:spMkLst>
            <pc:docMk/>
            <pc:sldMk cId="2290987220" sldId="405"/>
            <ac:spMk id="125" creationId="{27E9F3CA-41FE-4B5F-8048-7A4A9B4A2CA9}"/>
          </ac:spMkLst>
        </pc:spChg>
        <pc:spChg chg="mod topLvl">
          <ac:chgData name="Syphax Ait oubelli" userId="ecf726b1934da71b" providerId="LiveId" clId="{DBF02EF2-5AE0-440D-B6AD-B5ACDEE03AC8}" dt="2021-08-27T16:09:03.596" v="4003" actId="1076"/>
          <ac:spMkLst>
            <pc:docMk/>
            <pc:sldMk cId="2290987220" sldId="405"/>
            <ac:spMk id="127" creationId="{12678700-1650-4011-9AEB-07DF3D9318E5}"/>
          </ac:spMkLst>
        </pc:spChg>
        <pc:spChg chg="mod topLvl">
          <ac:chgData name="Syphax Ait oubelli" userId="ecf726b1934da71b" providerId="LiveId" clId="{DBF02EF2-5AE0-440D-B6AD-B5ACDEE03AC8}" dt="2021-08-27T16:11:27.185" v="4033" actId="207"/>
          <ac:spMkLst>
            <pc:docMk/>
            <pc:sldMk cId="2290987220" sldId="405"/>
            <ac:spMk id="128" creationId="{313B5CAB-A0E9-47E2-A495-8D2BC3B2FEC8}"/>
          </ac:spMkLst>
        </pc:spChg>
        <pc:spChg chg="mod topLvl">
          <ac:chgData name="Syphax Ait oubelli" userId="ecf726b1934da71b" providerId="LiveId" clId="{DBF02EF2-5AE0-440D-B6AD-B5ACDEE03AC8}" dt="2021-08-27T16:11:27.185" v="4033" actId="207"/>
          <ac:spMkLst>
            <pc:docMk/>
            <pc:sldMk cId="2290987220" sldId="405"/>
            <ac:spMk id="129" creationId="{8640F2FA-CC8E-4479-A1DD-5FAABAE6CA8A}"/>
          </ac:spMkLst>
        </pc:spChg>
        <pc:spChg chg="mod topLvl">
          <ac:chgData name="Syphax Ait oubelli" userId="ecf726b1934da71b" providerId="LiveId" clId="{DBF02EF2-5AE0-440D-B6AD-B5ACDEE03AC8}" dt="2021-08-27T16:11:27.185" v="4033" actId="207"/>
          <ac:spMkLst>
            <pc:docMk/>
            <pc:sldMk cId="2290987220" sldId="405"/>
            <ac:spMk id="130" creationId="{C4A4F98F-A79B-4FBB-A9DA-CADB686F8518}"/>
          </ac:spMkLst>
        </pc:spChg>
        <pc:spChg chg="mod topLvl">
          <ac:chgData name="Syphax Ait oubelli" userId="ecf726b1934da71b" providerId="LiveId" clId="{DBF02EF2-5AE0-440D-B6AD-B5ACDEE03AC8}" dt="2021-08-27T16:11:27.185" v="4033" actId="207"/>
          <ac:spMkLst>
            <pc:docMk/>
            <pc:sldMk cId="2290987220" sldId="405"/>
            <ac:spMk id="131" creationId="{FF1A1A3D-6803-4C77-BC98-D806FE02CCB6}"/>
          </ac:spMkLst>
        </pc:spChg>
        <pc:spChg chg="mod topLvl">
          <ac:chgData name="Syphax Ait oubelli" userId="ecf726b1934da71b" providerId="LiveId" clId="{DBF02EF2-5AE0-440D-B6AD-B5ACDEE03AC8}" dt="2021-08-27T16:11:27.185" v="4033" actId="207"/>
          <ac:spMkLst>
            <pc:docMk/>
            <pc:sldMk cId="2290987220" sldId="405"/>
            <ac:spMk id="132" creationId="{B071C7F0-F520-42A4-8F08-6DE18C4FF2C8}"/>
          </ac:spMkLst>
        </pc:spChg>
        <pc:spChg chg="mod topLvl">
          <ac:chgData name="Syphax Ait oubelli" userId="ecf726b1934da71b" providerId="LiveId" clId="{DBF02EF2-5AE0-440D-B6AD-B5ACDEE03AC8}" dt="2021-08-27T16:11:27.185" v="4033" actId="207"/>
          <ac:spMkLst>
            <pc:docMk/>
            <pc:sldMk cId="2290987220" sldId="405"/>
            <ac:spMk id="133" creationId="{2FEC2019-7836-4DE0-BCCF-ED2DB6194BD9}"/>
          </ac:spMkLst>
        </pc:spChg>
        <pc:spChg chg="mod topLvl">
          <ac:chgData name="Syphax Ait oubelli" userId="ecf726b1934da71b" providerId="LiveId" clId="{DBF02EF2-5AE0-440D-B6AD-B5ACDEE03AC8}" dt="2021-08-27T16:11:27.185" v="4033" actId="207"/>
          <ac:spMkLst>
            <pc:docMk/>
            <pc:sldMk cId="2290987220" sldId="405"/>
            <ac:spMk id="134" creationId="{0A9E58DA-BFFA-4A93-86FB-937E17D0CB8D}"/>
          </ac:spMkLst>
        </pc:spChg>
        <pc:spChg chg="mod topLvl">
          <ac:chgData name="Syphax Ait oubelli" userId="ecf726b1934da71b" providerId="LiveId" clId="{DBF02EF2-5AE0-440D-B6AD-B5ACDEE03AC8}" dt="2021-08-27T16:09:03.596" v="4003" actId="1076"/>
          <ac:spMkLst>
            <pc:docMk/>
            <pc:sldMk cId="2290987220" sldId="405"/>
            <ac:spMk id="135" creationId="{9DB1B8A8-E67A-45C3-A7E4-B8F8705D73DC}"/>
          </ac:spMkLst>
        </pc:spChg>
        <pc:spChg chg="mod topLvl">
          <ac:chgData name="Syphax Ait oubelli" userId="ecf726b1934da71b" providerId="LiveId" clId="{DBF02EF2-5AE0-440D-B6AD-B5ACDEE03AC8}" dt="2021-08-27T16:11:27.185" v="4033" actId="207"/>
          <ac:spMkLst>
            <pc:docMk/>
            <pc:sldMk cId="2290987220" sldId="405"/>
            <ac:spMk id="136" creationId="{5009A893-EFD8-433E-BC62-F1A25967CA6D}"/>
          </ac:spMkLst>
        </pc:spChg>
        <pc:spChg chg="mod topLvl">
          <ac:chgData name="Syphax Ait oubelli" userId="ecf726b1934da71b" providerId="LiveId" clId="{DBF02EF2-5AE0-440D-B6AD-B5ACDEE03AC8}" dt="2021-08-27T16:11:27.185" v="4033" actId="207"/>
          <ac:spMkLst>
            <pc:docMk/>
            <pc:sldMk cId="2290987220" sldId="405"/>
            <ac:spMk id="137" creationId="{200FC474-0BB5-4639-A16D-16FA12477DFF}"/>
          </ac:spMkLst>
        </pc:spChg>
        <pc:spChg chg="mod topLvl">
          <ac:chgData name="Syphax Ait oubelli" userId="ecf726b1934da71b" providerId="LiveId" clId="{DBF02EF2-5AE0-440D-B6AD-B5ACDEE03AC8}" dt="2021-08-27T16:11:27.185" v="4033" actId="207"/>
          <ac:spMkLst>
            <pc:docMk/>
            <pc:sldMk cId="2290987220" sldId="405"/>
            <ac:spMk id="138" creationId="{7B53C0D6-3C48-438A-958C-F9243E36B4E6}"/>
          </ac:spMkLst>
        </pc:spChg>
        <pc:spChg chg="mod topLvl">
          <ac:chgData name="Syphax Ait oubelli" userId="ecf726b1934da71b" providerId="LiveId" clId="{DBF02EF2-5AE0-440D-B6AD-B5ACDEE03AC8}" dt="2021-08-27T16:11:27.185" v="4033" actId="207"/>
          <ac:spMkLst>
            <pc:docMk/>
            <pc:sldMk cId="2290987220" sldId="405"/>
            <ac:spMk id="139" creationId="{23376568-8D1F-4399-8412-0E9AD92BDAE2}"/>
          </ac:spMkLst>
        </pc:spChg>
        <pc:spChg chg="mod topLvl">
          <ac:chgData name="Syphax Ait oubelli" userId="ecf726b1934da71b" providerId="LiveId" clId="{DBF02EF2-5AE0-440D-B6AD-B5ACDEE03AC8}" dt="2021-08-27T16:11:27.185" v="4033" actId="207"/>
          <ac:spMkLst>
            <pc:docMk/>
            <pc:sldMk cId="2290987220" sldId="405"/>
            <ac:spMk id="140" creationId="{3C0355DE-71AE-496C-BCDF-AAAC1C7FFB1B}"/>
          </ac:spMkLst>
        </pc:spChg>
        <pc:spChg chg="mod topLvl">
          <ac:chgData name="Syphax Ait oubelli" userId="ecf726b1934da71b" providerId="LiveId" clId="{DBF02EF2-5AE0-440D-B6AD-B5ACDEE03AC8}" dt="2021-08-27T16:11:27.185" v="4033" actId="207"/>
          <ac:spMkLst>
            <pc:docMk/>
            <pc:sldMk cId="2290987220" sldId="405"/>
            <ac:spMk id="141" creationId="{EB0D698A-4C8F-4721-91E8-6E2734A346AF}"/>
          </ac:spMkLst>
        </pc:spChg>
        <pc:spChg chg="mod topLvl">
          <ac:chgData name="Syphax Ait oubelli" userId="ecf726b1934da71b" providerId="LiveId" clId="{DBF02EF2-5AE0-440D-B6AD-B5ACDEE03AC8}" dt="2021-08-27T16:11:27.185" v="4033" actId="207"/>
          <ac:spMkLst>
            <pc:docMk/>
            <pc:sldMk cId="2290987220" sldId="405"/>
            <ac:spMk id="142" creationId="{E81EFC46-B32C-4A48-B028-261C47419784}"/>
          </ac:spMkLst>
        </pc:spChg>
        <pc:spChg chg="mod topLvl">
          <ac:chgData name="Syphax Ait oubelli" userId="ecf726b1934da71b" providerId="LiveId" clId="{DBF02EF2-5AE0-440D-B6AD-B5ACDEE03AC8}" dt="2021-08-27T16:11:27.185" v="4033" actId="207"/>
          <ac:spMkLst>
            <pc:docMk/>
            <pc:sldMk cId="2290987220" sldId="405"/>
            <ac:spMk id="143" creationId="{9037FF5B-AF0A-4E98-8ADA-F1A392C1A347}"/>
          </ac:spMkLst>
        </pc:spChg>
        <pc:spChg chg="mod topLvl">
          <ac:chgData name="Syphax Ait oubelli" userId="ecf726b1934da71b" providerId="LiveId" clId="{DBF02EF2-5AE0-440D-B6AD-B5ACDEE03AC8}" dt="2021-08-27T16:11:27.185" v="4033" actId="207"/>
          <ac:spMkLst>
            <pc:docMk/>
            <pc:sldMk cId="2290987220" sldId="405"/>
            <ac:spMk id="144" creationId="{59272A66-AE50-41E9-882A-1D0A41262230}"/>
          </ac:spMkLst>
        </pc:spChg>
        <pc:spChg chg="mod topLvl">
          <ac:chgData name="Syphax Ait oubelli" userId="ecf726b1934da71b" providerId="LiveId" clId="{DBF02EF2-5AE0-440D-B6AD-B5ACDEE03AC8}" dt="2021-08-27T16:11:27.185" v="4033" actId="207"/>
          <ac:spMkLst>
            <pc:docMk/>
            <pc:sldMk cId="2290987220" sldId="405"/>
            <ac:spMk id="145" creationId="{924FF617-B92A-428B-AB47-CD0862296AD5}"/>
          </ac:spMkLst>
        </pc:spChg>
        <pc:spChg chg="mod topLvl">
          <ac:chgData name="Syphax Ait oubelli" userId="ecf726b1934da71b" providerId="LiveId" clId="{DBF02EF2-5AE0-440D-B6AD-B5ACDEE03AC8}" dt="2021-08-27T16:11:27.185" v="4033" actId="207"/>
          <ac:spMkLst>
            <pc:docMk/>
            <pc:sldMk cId="2290987220" sldId="405"/>
            <ac:spMk id="146" creationId="{CF12C1B0-0F05-4188-98B5-489D3316CEEC}"/>
          </ac:spMkLst>
        </pc:spChg>
        <pc:spChg chg="add mod">
          <ac:chgData name="Syphax Ait oubelli" userId="ecf726b1934da71b" providerId="LiveId" clId="{DBF02EF2-5AE0-440D-B6AD-B5ACDEE03AC8}" dt="2021-08-27T16:09:03.596" v="4003" actId="1076"/>
          <ac:spMkLst>
            <pc:docMk/>
            <pc:sldMk cId="2290987220" sldId="405"/>
            <ac:spMk id="147" creationId="{C3F7F110-DAF4-457A-8433-5737600640B0}"/>
          </ac:spMkLst>
        </pc:spChg>
        <pc:spChg chg="add mod">
          <ac:chgData name="Syphax Ait oubelli" userId="ecf726b1934da71b" providerId="LiveId" clId="{DBF02EF2-5AE0-440D-B6AD-B5ACDEE03AC8}" dt="2021-08-27T16:09:03.596" v="4003" actId="1076"/>
          <ac:spMkLst>
            <pc:docMk/>
            <pc:sldMk cId="2290987220" sldId="405"/>
            <ac:spMk id="148" creationId="{6DA24CC2-7566-430C-898A-39592BFAA7D4}"/>
          </ac:spMkLst>
        </pc:spChg>
        <pc:spChg chg="add mod">
          <ac:chgData name="Syphax Ait oubelli" userId="ecf726b1934da71b" providerId="LiveId" clId="{DBF02EF2-5AE0-440D-B6AD-B5ACDEE03AC8}" dt="2021-08-27T16:09:49.630" v="4015" actId="1076"/>
          <ac:spMkLst>
            <pc:docMk/>
            <pc:sldMk cId="2290987220" sldId="405"/>
            <ac:spMk id="149" creationId="{EFB808D5-299E-4B65-AAEC-37871C0C9AD0}"/>
          </ac:spMkLst>
        </pc:spChg>
        <pc:spChg chg="add mod">
          <ac:chgData name="Syphax Ait oubelli" userId="ecf726b1934da71b" providerId="LiveId" clId="{DBF02EF2-5AE0-440D-B6AD-B5ACDEE03AC8}" dt="2021-08-27T16:09:53.772" v="4017" actId="1076"/>
          <ac:spMkLst>
            <pc:docMk/>
            <pc:sldMk cId="2290987220" sldId="405"/>
            <ac:spMk id="150" creationId="{5D53B32E-88B5-4333-9EA0-929DE80CE02F}"/>
          </ac:spMkLst>
        </pc:spChg>
        <pc:spChg chg="add mod">
          <ac:chgData name="Syphax Ait oubelli" userId="ecf726b1934da71b" providerId="LiveId" clId="{DBF02EF2-5AE0-440D-B6AD-B5ACDEE03AC8}" dt="2021-08-27T16:10:06.859" v="4030" actId="1076"/>
          <ac:spMkLst>
            <pc:docMk/>
            <pc:sldMk cId="2290987220" sldId="405"/>
            <ac:spMk id="151" creationId="{95B0445D-9EA3-4EEE-8373-3C1C25D72579}"/>
          </ac:spMkLst>
        </pc:spChg>
        <pc:spChg chg="add mod">
          <ac:chgData name="Syphax Ait oubelli" userId="ecf726b1934da71b" providerId="LiveId" clId="{DBF02EF2-5AE0-440D-B6AD-B5ACDEE03AC8}" dt="2021-08-27T16:10:09.141" v="4032" actId="948"/>
          <ac:spMkLst>
            <pc:docMk/>
            <pc:sldMk cId="2290987220" sldId="405"/>
            <ac:spMk id="152" creationId="{5E27209E-C202-46DB-9831-46BF73A594D0}"/>
          </ac:spMkLst>
        </pc:spChg>
        <pc:spChg chg="add del mod">
          <ac:chgData name="Syphax Ait oubelli" userId="ecf726b1934da71b" providerId="LiveId" clId="{DBF02EF2-5AE0-440D-B6AD-B5ACDEE03AC8}" dt="2021-08-27T16:12:23.067" v="4045"/>
          <ac:spMkLst>
            <pc:docMk/>
            <pc:sldMk cId="2290987220" sldId="405"/>
            <ac:spMk id="154" creationId="{B4E5FEA4-F554-444D-9F2A-36206A08E4B2}"/>
          </ac:spMkLst>
        </pc:spChg>
        <pc:spChg chg="add del mod">
          <ac:chgData name="Syphax Ait oubelli" userId="ecf726b1934da71b" providerId="LiveId" clId="{DBF02EF2-5AE0-440D-B6AD-B5ACDEE03AC8}" dt="2021-08-27T16:12:23.067" v="4045"/>
          <ac:spMkLst>
            <pc:docMk/>
            <pc:sldMk cId="2290987220" sldId="405"/>
            <ac:spMk id="155" creationId="{CD778046-9DE8-4BD6-9477-D83A924B439B}"/>
          </ac:spMkLst>
        </pc:spChg>
        <pc:spChg chg="add mod">
          <ac:chgData name="Syphax Ait oubelli" userId="ecf726b1934da71b" providerId="LiveId" clId="{DBF02EF2-5AE0-440D-B6AD-B5ACDEE03AC8}" dt="2021-08-27T16:13:23.260" v="4060" actId="1076"/>
          <ac:spMkLst>
            <pc:docMk/>
            <pc:sldMk cId="2290987220" sldId="405"/>
            <ac:spMk id="157" creationId="{15A4CCDD-7183-4D1A-8F61-9C186214FB6E}"/>
          </ac:spMkLst>
        </pc:spChg>
        <pc:spChg chg="add mod">
          <ac:chgData name="Syphax Ait oubelli" userId="ecf726b1934da71b" providerId="LiveId" clId="{DBF02EF2-5AE0-440D-B6AD-B5ACDEE03AC8}" dt="2021-08-27T16:13:29.974" v="4063" actId="1076"/>
          <ac:spMkLst>
            <pc:docMk/>
            <pc:sldMk cId="2290987220" sldId="405"/>
            <ac:spMk id="158" creationId="{EC2C34E5-536E-4171-92AB-AEA2FDE21BA8}"/>
          </ac:spMkLst>
        </pc:spChg>
        <pc:grpChg chg="add del mod">
          <ac:chgData name="Syphax Ait oubelli" userId="ecf726b1934da71b" providerId="LiveId" clId="{DBF02EF2-5AE0-440D-B6AD-B5ACDEE03AC8}" dt="2021-08-27T16:07:35.570" v="3984" actId="165"/>
          <ac:grpSpMkLst>
            <pc:docMk/>
            <pc:sldMk cId="2290987220" sldId="405"/>
            <ac:grpSpMk id="2" creationId="{EE39C094-1A5D-4B2D-A3BE-1DE08B0B98B0}"/>
          </ac:grpSpMkLst>
        </pc:grpChg>
        <pc:grpChg chg="add del mod">
          <ac:chgData name="Syphax Ait oubelli" userId="ecf726b1934da71b" providerId="LiveId" clId="{DBF02EF2-5AE0-440D-B6AD-B5ACDEE03AC8}" dt="2021-08-27T16:07:46.830" v="3987" actId="165"/>
          <ac:grpSpMkLst>
            <pc:docMk/>
            <pc:sldMk cId="2290987220" sldId="405"/>
            <ac:grpSpMk id="126" creationId="{43779A02-A3F0-4E78-9498-7D4A1DE60569}"/>
          </ac:grpSpMkLst>
        </pc:grpChg>
        <pc:picChg chg="add mod">
          <ac:chgData name="Syphax Ait oubelli" userId="ecf726b1934da71b" providerId="LiveId" clId="{DBF02EF2-5AE0-440D-B6AD-B5ACDEE03AC8}" dt="2021-08-27T16:12:38.346" v="4052" actId="1036"/>
          <ac:picMkLst>
            <pc:docMk/>
            <pc:sldMk cId="2290987220" sldId="405"/>
            <ac:picMk id="12" creationId="{CB96CE36-99F9-4EB5-AC0A-82667E293F29}"/>
          </ac:picMkLst>
        </pc:picChg>
        <pc:picChg chg="del">
          <ac:chgData name="Syphax Ait oubelli" userId="ecf726b1934da71b" providerId="LiveId" clId="{DBF02EF2-5AE0-440D-B6AD-B5ACDEE03AC8}" dt="2021-08-27T16:07:24.939" v="3980" actId="478"/>
          <ac:picMkLst>
            <pc:docMk/>
            <pc:sldMk cId="2290987220" sldId="405"/>
            <ac:picMk id="35" creationId="{83D8891B-3442-48A7-B193-952F3897DB53}"/>
          </ac:picMkLst>
        </pc:picChg>
        <pc:picChg chg="del">
          <ac:chgData name="Syphax Ait oubelli" userId="ecf726b1934da71b" providerId="LiveId" clId="{DBF02EF2-5AE0-440D-B6AD-B5ACDEE03AC8}" dt="2021-08-27T16:07:24.939" v="3980" actId="478"/>
          <ac:picMkLst>
            <pc:docMk/>
            <pc:sldMk cId="2290987220" sldId="405"/>
            <ac:picMk id="38" creationId="{4F2AB9CB-50FA-446E-B689-951B68981309}"/>
          </ac:picMkLst>
        </pc:picChg>
        <pc:picChg chg="del">
          <ac:chgData name="Syphax Ait oubelli" userId="ecf726b1934da71b" providerId="LiveId" clId="{DBF02EF2-5AE0-440D-B6AD-B5ACDEE03AC8}" dt="2021-08-27T16:07:11.106" v="3970" actId="478"/>
          <ac:picMkLst>
            <pc:docMk/>
            <pc:sldMk cId="2290987220" sldId="405"/>
            <ac:picMk id="102" creationId="{4A1F1703-972A-4216-BD74-58F015469184}"/>
          </ac:picMkLst>
        </pc:picChg>
        <pc:picChg chg="del">
          <ac:chgData name="Syphax Ait oubelli" userId="ecf726b1934da71b" providerId="LiveId" clId="{DBF02EF2-5AE0-440D-B6AD-B5ACDEE03AC8}" dt="2021-08-27T16:07:11.106" v="3970" actId="478"/>
          <ac:picMkLst>
            <pc:docMk/>
            <pc:sldMk cId="2290987220" sldId="405"/>
            <ac:picMk id="104" creationId="{06C1DC4F-3735-4C72-9703-C1F3BE77EFE9}"/>
          </ac:picMkLst>
        </pc:picChg>
        <pc:picChg chg="add mod">
          <ac:chgData name="Syphax Ait oubelli" userId="ecf726b1934da71b" providerId="LiveId" clId="{DBF02EF2-5AE0-440D-B6AD-B5ACDEE03AC8}" dt="2021-08-27T16:12:43.012" v="4054" actId="1076"/>
          <ac:picMkLst>
            <pc:docMk/>
            <pc:sldMk cId="2290987220" sldId="405"/>
            <ac:picMk id="156" creationId="{532D35E0-E77F-48F9-80D3-DFE18199A644}"/>
          </ac:picMkLst>
        </pc:picChg>
        <pc:cxnChg chg="add mod">
          <ac:chgData name="Syphax Ait oubelli" userId="ecf726b1934da71b" providerId="LiveId" clId="{DBF02EF2-5AE0-440D-B6AD-B5ACDEE03AC8}" dt="2021-08-27T16:11:48.964" v="4040" actId="1582"/>
          <ac:cxnSpMkLst>
            <pc:docMk/>
            <pc:sldMk cId="2290987220" sldId="405"/>
            <ac:cxnSpMk id="6" creationId="{2540B2D7-E518-4E89-9B60-250ACCC82779}"/>
          </ac:cxnSpMkLst>
        </pc:cxnChg>
        <pc:cxnChg chg="del mod">
          <ac:chgData name="Syphax Ait oubelli" userId="ecf726b1934da71b" providerId="LiveId" clId="{DBF02EF2-5AE0-440D-B6AD-B5ACDEE03AC8}" dt="2021-08-27T16:07:11.106" v="3970" actId="478"/>
          <ac:cxnSpMkLst>
            <pc:docMk/>
            <pc:sldMk cId="2290987220" sldId="405"/>
            <ac:cxnSpMk id="69" creationId="{AF628DBC-C03A-4EBB-9DE7-93E36683CC15}"/>
          </ac:cxnSpMkLst>
        </pc:cxnChg>
        <pc:cxnChg chg="del mod">
          <ac:chgData name="Syphax Ait oubelli" userId="ecf726b1934da71b" providerId="LiveId" clId="{DBF02EF2-5AE0-440D-B6AD-B5ACDEE03AC8}" dt="2021-08-27T16:07:11.106" v="3970" actId="478"/>
          <ac:cxnSpMkLst>
            <pc:docMk/>
            <pc:sldMk cId="2290987220" sldId="405"/>
            <ac:cxnSpMk id="70" creationId="{39A8207F-CA73-4A67-89B5-9A4C9B3666F3}"/>
          </ac:cxnSpMkLst>
        </pc:cxnChg>
        <pc:cxnChg chg="del mod">
          <ac:chgData name="Syphax Ait oubelli" userId="ecf726b1934da71b" providerId="LiveId" clId="{DBF02EF2-5AE0-440D-B6AD-B5ACDEE03AC8}" dt="2021-08-27T16:07:11.106" v="3970" actId="478"/>
          <ac:cxnSpMkLst>
            <pc:docMk/>
            <pc:sldMk cId="2290987220" sldId="405"/>
            <ac:cxnSpMk id="71" creationId="{C8C21735-D23B-4CD8-A201-1CB9D7C384DA}"/>
          </ac:cxnSpMkLst>
        </pc:cxnChg>
        <pc:cxnChg chg="del mod">
          <ac:chgData name="Syphax Ait oubelli" userId="ecf726b1934da71b" providerId="LiveId" clId="{DBF02EF2-5AE0-440D-B6AD-B5ACDEE03AC8}" dt="2021-08-27T16:07:11.106" v="3970" actId="478"/>
          <ac:cxnSpMkLst>
            <pc:docMk/>
            <pc:sldMk cId="2290987220" sldId="405"/>
            <ac:cxnSpMk id="72" creationId="{E9B5235E-9793-4EBE-A0ED-11D55CB798BA}"/>
          </ac:cxnSpMkLst>
        </pc:cxnChg>
        <pc:cxnChg chg="del mod">
          <ac:chgData name="Syphax Ait oubelli" userId="ecf726b1934da71b" providerId="LiveId" clId="{DBF02EF2-5AE0-440D-B6AD-B5ACDEE03AC8}" dt="2021-08-27T16:07:11.106" v="3970" actId="478"/>
          <ac:cxnSpMkLst>
            <pc:docMk/>
            <pc:sldMk cId="2290987220" sldId="405"/>
            <ac:cxnSpMk id="73" creationId="{4A0C956C-8FE4-4CF7-A579-C44E5DAF11C3}"/>
          </ac:cxnSpMkLst>
        </pc:cxnChg>
        <pc:cxnChg chg="del mod">
          <ac:chgData name="Syphax Ait oubelli" userId="ecf726b1934da71b" providerId="LiveId" clId="{DBF02EF2-5AE0-440D-B6AD-B5ACDEE03AC8}" dt="2021-08-27T16:07:11.106" v="3970" actId="478"/>
          <ac:cxnSpMkLst>
            <pc:docMk/>
            <pc:sldMk cId="2290987220" sldId="405"/>
            <ac:cxnSpMk id="74" creationId="{17343D4A-FD86-4AB9-AB77-1F9BEFAAD4E2}"/>
          </ac:cxnSpMkLst>
        </pc:cxnChg>
        <pc:cxnChg chg="del">
          <ac:chgData name="Syphax Ait oubelli" userId="ecf726b1934da71b" providerId="LiveId" clId="{DBF02EF2-5AE0-440D-B6AD-B5ACDEE03AC8}" dt="2021-08-27T16:07:11.106" v="3970" actId="478"/>
          <ac:cxnSpMkLst>
            <pc:docMk/>
            <pc:sldMk cId="2290987220" sldId="405"/>
            <ac:cxnSpMk id="75" creationId="{A53AD7CB-C5F1-4ABC-8B5A-E4225FC3DB42}"/>
          </ac:cxnSpMkLst>
        </pc:cxnChg>
        <pc:cxnChg chg="del">
          <ac:chgData name="Syphax Ait oubelli" userId="ecf726b1934da71b" providerId="LiveId" clId="{DBF02EF2-5AE0-440D-B6AD-B5ACDEE03AC8}" dt="2021-08-27T16:07:11.106" v="3970" actId="478"/>
          <ac:cxnSpMkLst>
            <pc:docMk/>
            <pc:sldMk cId="2290987220" sldId="405"/>
            <ac:cxnSpMk id="76" creationId="{B5261359-D171-4ED9-97DC-0C558B284CBA}"/>
          </ac:cxnSpMkLst>
        </pc:cxnChg>
        <pc:cxnChg chg="del">
          <ac:chgData name="Syphax Ait oubelli" userId="ecf726b1934da71b" providerId="LiveId" clId="{DBF02EF2-5AE0-440D-B6AD-B5ACDEE03AC8}" dt="2021-08-27T16:07:11.106" v="3970" actId="478"/>
          <ac:cxnSpMkLst>
            <pc:docMk/>
            <pc:sldMk cId="2290987220" sldId="405"/>
            <ac:cxnSpMk id="77" creationId="{8628B1BC-5B34-4451-878E-63011EBC15C2}"/>
          </ac:cxnSpMkLst>
        </pc:cxnChg>
        <pc:cxnChg chg="del">
          <ac:chgData name="Syphax Ait oubelli" userId="ecf726b1934da71b" providerId="LiveId" clId="{DBF02EF2-5AE0-440D-B6AD-B5ACDEE03AC8}" dt="2021-08-27T16:07:11.106" v="3970" actId="478"/>
          <ac:cxnSpMkLst>
            <pc:docMk/>
            <pc:sldMk cId="2290987220" sldId="405"/>
            <ac:cxnSpMk id="78" creationId="{6F67CE49-2692-4D91-AAF4-20263BC95634}"/>
          </ac:cxnSpMkLst>
        </pc:cxnChg>
        <pc:cxnChg chg="del">
          <ac:chgData name="Syphax Ait oubelli" userId="ecf726b1934da71b" providerId="LiveId" clId="{DBF02EF2-5AE0-440D-B6AD-B5ACDEE03AC8}" dt="2021-08-27T16:07:11.106" v="3970" actId="478"/>
          <ac:cxnSpMkLst>
            <pc:docMk/>
            <pc:sldMk cId="2290987220" sldId="405"/>
            <ac:cxnSpMk id="79" creationId="{C09C5CD6-EF7C-4717-B4C8-1E54DE459D2C}"/>
          </ac:cxnSpMkLst>
        </pc:cxnChg>
        <pc:cxnChg chg="del">
          <ac:chgData name="Syphax Ait oubelli" userId="ecf726b1934da71b" providerId="LiveId" clId="{DBF02EF2-5AE0-440D-B6AD-B5ACDEE03AC8}" dt="2021-08-27T16:07:11.106" v="3970" actId="478"/>
          <ac:cxnSpMkLst>
            <pc:docMk/>
            <pc:sldMk cId="2290987220" sldId="405"/>
            <ac:cxnSpMk id="80" creationId="{635681D0-593B-4008-8DD7-0F07DA91540A}"/>
          </ac:cxnSpMkLst>
        </pc:cxnChg>
        <pc:cxnChg chg="del">
          <ac:chgData name="Syphax Ait oubelli" userId="ecf726b1934da71b" providerId="LiveId" clId="{DBF02EF2-5AE0-440D-B6AD-B5ACDEE03AC8}" dt="2021-08-27T16:07:11.106" v="3970" actId="478"/>
          <ac:cxnSpMkLst>
            <pc:docMk/>
            <pc:sldMk cId="2290987220" sldId="405"/>
            <ac:cxnSpMk id="81" creationId="{A7EE46A4-A527-4939-B84C-F8A39A2C7F16}"/>
          </ac:cxnSpMkLst>
        </pc:cxnChg>
        <pc:cxnChg chg="del">
          <ac:chgData name="Syphax Ait oubelli" userId="ecf726b1934da71b" providerId="LiveId" clId="{DBF02EF2-5AE0-440D-B6AD-B5ACDEE03AC8}" dt="2021-08-27T16:07:11.106" v="3970" actId="478"/>
          <ac:cxnSpMkLst>
            <pc:docMk/>
            <pc:sldMk cId="2290987220" sldId="405"/>
            <ac:cxnSpMk id="82" creationId="{CFFCE582-5657-4A30-AD99-F5D54C0586FD}"/>
          </ac:cxnSpMkLst>
        </pc:cxnChg>
        <pc:cxnChg chg="del">
          <ac:chgData name="Syphax Ait oubelli" userId="ecf726b1934da71b" providerId="LiveId" clId="{DBF02EF2-5AE0-440D-B6AD-B5ACDEE03AC8}" dt="2021-08-27T16:07:11.106" v="3970" actId="478"/>
          <ac:cxnSpMkLst>
            <pc:docMk/>
            <pc:sldMk cId="2290987220" sldId="405"/>
            <ac:cxnSpMk id="83" creationId="{87DC9B58-18AC-454C-90AC-19639F12D81D}"/>
          </ac:cxnSpMkLst>
        </pc:cxnChg>
        <pc:cxnChg chg="del">
          <ac:chgData name="Syphax Ait oubelli" userId="ecf726b1934da71b" providerId="LiveId" clId="{DBF02EF2-5AE0-440D-B6AD-B5ACDEE03AC8}" dt="2021-08-27T16:07:11.106" v="3970" actId="478"/>
          <ac:cxnSpMkLst>
            <pc:docMk/>
            <pc:sldMk cId="2290987220" sldId="405"/>
            <ac:cxnSpMk id="84" creationId="{79F05178-73AC-4002-8A11-74DD24C76C47}"/>
          </ac:cxnSpMkLst>
        </pc:cxnChg>
        <pc:cxnChg chg="del">
          <ac:chgData name="Syphax Ait oubelli" userId="ecf726b1934da71b" providerId="LiveId" clId="{DBF02EF2-5AE0-440D-B6AD-B5ACDEE03AC8}" dt="2021-08-27T16:07:11.106" v="3970" actId="478"/>
          <ac:cxnSpMkLst>
            <pc:docMk/>
            <pc:sldMk cId="2290987220" sldId="405"/>
            <ac:cxnSpMk id="85" creationId="{C0BEB304-CE8F-4433-8D2E-3A6A973BAD8E}"/>
          </ac:cxnSpMkLst>
        </pc:cxnChg>
        <pc:cxnChg chg="del">
          <ac:chgData name="Syphax Ait oubelli" userId="ecf726b1934da71b" providerId="LiveId" clId="{DBF02EF2-5AE0-440D-B6AD-B5ACDEE03AC8}" dt="2021-08-27T16:07:11.106" v="3970" actId="478"/>
          <ac:cxnSpMkLst>
            <pc:docMk/>
            <pc:sldMk cId="2290987220" sldId="405"/>
            <ac:cxnSpMk id="86" creationId="{4FF1C5F2-2598-404D-A370-4EB575A8298F}"/>
          </ac:cxnSpMkLst>
        </pc:cxnChg>
        <pc:cxnChg chg="del">
          <ac:chgData name="Syphax Ait oubelli" userId="ecf726b1934da71b" providerId="LiveId" clId="{DBF02EF2-5AE0-440D-B6AD-B5ACDEE03AC8}" dt="2021-08-27T16:07:11.106" v="3970" actId="478"/>
          <ac:cxnSpMkLst>
            <pc:docMk/>
            <pc:sldMk cId="2290987220" sldId="405"/>
            <ac:cxnSpMk id="87" creationId="{7286FA24-9462-4639-B906-C0838D91248A}"/>
          </ac:cxnSpMkLst>
        </pc:cxnChg>
        <pc:cxnChg chg="del">
          <ac:chgData name="Syphax Ait oubelli" userId="ecf726b1934da71b" providerId="LiveId" clId="{DBF02EF2-5AE0-440D-B6AD-B5ACDEE03AC8}" dt="2021-08-27T16:07:11.106" v="3970" actId="478"/>
          <ac:cxnSpMkLst>
            <pc:docMk/>
            <pc:sldMk cId="2290987220" sldId="405"/>
            <ac:cxnSpMk id="88" creationId="{2561B730-72E5-4303-B9EF-B9620ADD699D}"/>
          </ac:cxnSpMkLst>
        </pc:cxnChg>
        <pc:cxnChg chg="del">
          <ac:chgData name="Syphax Ait oubelli" userId="ecf726b1934da71b" providerId="LiveId" clId="{DBF02EF2-5AE0-440D-B6AD-B5ACDEE03AC8}" dt="2021-08-27T16:07:11.106" v="3970" actId="478"/>
          <ac:cxnSpMkLst>
            <pc:docMk/>
            <pc:sldMk cId="2290987220" sldId="405"/>
            <ac:cxnSpMk id="89" creationId="{6593F95F-D66B-4BCF-BDA7-6575307BBBF5}"/>
          </ac:cxnSpMkLst>
        </pc:cxnChg>
        <pc:cxnChg chg="del">
          <ac:chgData name="Syphax Ait oubelli" userId="ecf726b1934da71b" providerId="LiveId" clId="{DBF02EF2-5AE0-440D-B6AD-B5ACDEE03AC8}" dt="2021-08-27T16:07:11.106" v="3970" actId="478"/>
          <ac:cxnSpMkLst>
            <pc:docMk/>
            <pc:sldMk cId="2290987220" sldId="405"/>
            <ac:cxnSpMk id="90" creationId="{351DF9ED-544C-4A1B-BA3F-D60B84B7AC70}"/>
          </ac:cxnSpMkLst>
        </pc:cxnChg>
        <pc:cxnChg chg="del">
          <ac:chgData name="Syphax Ait oubelli" userId="ecf726b1934da71b" providerId="LiveId" clId="{DBF02EF2-5AE0-440D-B6AD-B5ACDEE03AC8}" dt="2021-08-27T16:07:11.106" v="3970" actId="478"/>
          <ac:cxnSpMkLst>
            <pc:docMk/>
            <pc:sldMk cId="2290987220" sldId="405"/>
            <ac:cxnSpMk id="91" creationId="{B42CB3A6-E6F5-4FC0-BDEA-50F0A45427BE}"/>
          </ac:cxnSpMkLst>
        </pc:cxnChg>
        <pc:cxnChg chg="del mod">
          <ac:chgData name="Syphax Ait oubelli" userId="ecf726b1934da71b" providerId="LiveId" clId="{DBF02EF2-5AE0-440D-B6AD-B5ACDEE03AC8}" dt="2021-08-27T16:07:11.106" v="3970" actId="478"/>
          <ac:cxnSpMkLst>
            <pc:docMk/>
            <pc:sldMk cId="2290987220" sldId="405"/>
            <ac:cxnSpMk id="92" creationId="{327702C8-A8D0-4493-8A8E-94644FE10436}"/>
          </ac:cxnSpMkLst>
        </pc:cxnChg>
        <pc:cxnChg chg="del">
          <ac:chgData name="Syphax Ait oubelli" userId="ecf726b1934da71b" providerId="LiveId" clId="{DBF02EF2-5AE0-440D-B6AD-B5ACDEE03AC8}" dt="2021-08-27T16:07:11.106" v="3970" actId="478"/>
          <ac:cxnSpMkLst>
            <pc:docMk/>
            <pc:sldMk cId="2290987220" sldId="405"/>
            <ac:cxnSpMk id="93" creationId="{FC6E5735-BBDB-4F1D-B3F4-82093649FEC2}"/>
          </ac:cxnSpMkLst>
        </pc:cxnChg>
        <pc:cxnChg chg="del">
          <ac:chgData name="Syphax Ait oubelli" userId="ecf726b1934da71b" providerId="LiveId" clId="{DBF02EF2-5AE0-440D-B6AD-B5ACDEE03AC8}" dt="2021-08-27T16:07:11.106" v="3970" actId="478"/>
          <ac:cxnSpMkLst>
            <pc:docMk/>
            <pc:sldMk cId="2290987220" sldId="405"/>
            <ac:cxnSpMk id="94" creationId="{18422052-3D34-4331-AC63-54602F0F7422}"/>
          </ac:cxnSpMkLst>
        </pc:cxnChg>
        <pc:cxnChg chg="del">
          <ac:chgData name="Syphax Ait oubelli" userId="ecf726b1934da71b" providerId="LiveId" clId="{DBF02EF2-5AE0-440D-B6AD-B5ACDEE03AC8}" dt="2021-08-27T16:07:11.106" v="3970" actId="478"/>
          <ac:cxnSpMkLst>
            <pc:docMk/>
            <pc:sldMk cId="2290987220" sldId="405"/>
            <ac:cxnSpMk id="95" creationId="{EEC17D16-BFAC-4610-A3D2-EFD89F5CA02F}"/>
          </ac:cxnSpMkLst>
        </pc:cxnChg>
        <pc:cxnChg chg="del">
          <ac:chgData name="Syphax Ait oubelli" userId="ecf726b1934da71b" providerId="LiveId" clId="{DBF02EF2-5AE0-440D-B6AD-B5ACDEE03AC8}" dt="2021-08-27T16:07:11.106" v="3970" actId="478"/>
          <ac:cxnSpMkLst>
            <pc:docMk/>
            <pc:sldMk cId="2290987220" sldId="405"/>
            <ac:cxnSpMk id="96" creationId="{E1E88F50-FDE6-4EAC-A75A-3AA53B9AB12F}"/>
          </ac:cxnSpMkLst>
        </pc:cxnChg>
        <pc:cxnChg chg="del">
          <ac:chgData name="Syphax Ait oubelli" userId="ecf726b1934da71b" providerId="LiveId" clId="{DBF02EF2-5AE0-440D-B6AD-B5ACDEE03AC8}" dt="2021-08-27T16:07:11.106" v="3970" actId="478"/>
          <ac:cxnSpMkLst>
            <pc:docMk/>
            <pc:sldMk cId="2290987220" sldId="405"/>
            <ac:cxnSpMk id="97" creationId="{F24DB324-2A88-4F01-8E70-7500DD7EFCFD}"/>
          </ac:cxnSpMkLst>
        </pc:cxnChg>
        <pc:cxnChg chg="del">
          <ac:chgData name="Syphax Ait oubelli" userId="ecf726b1934da71b" providerId="LiveId" clId="{DBF02EF2-5AE0-440D-B6AD-B5ACDEE03AC8}" dt="2021-08-27T16:07:11.106" v="3970" actId="478"/>
          <ac:cxnSpMkLst>
            <pc:docMk/>
            <pc:sldMk cId="2290987220" sldId="405"/>
            <ac:cxnSpMk id="98" creationId="{916DAD9B-47D7-4C86-89D1-B6691D745960}"/>
          </ac:cxnSpMkLst>
        </pc:cxnChg>
        <pc:cxnChg chg="del">
          <ac:chgData name="Syphax Ait oubelli" userId="ecf726b1934da71b" providerId="LiveId" clId="{DBF02EF2-5AE0-440D-B6AD-B5ACDEE03AC8}" dt="2021-08-27T16:07:11.106" v="3970" actId="478"/>
          <ac:cxnSpMkLst>
            <pc:docMk/>
            <pc:sldMk cId="2290987220" sldId="405"/>
            <ac:cxnSpMk id="99" creationId="{6C2F74E6-9D45-457E-ADB9-F2C6BC5F5584}"/>
          </ac:cxnSpMkLst>
        </pc:cxnChg>
        <pc:cxnChg chg="add mod">
          <ac:chgData name="Syphax Ait oubelli" userId="ecf726b1934da71b" providerId="LiveId" clId="{DBF02EF2-5AE0-440D-B6AD-B5ACDEE03AC8}" dt="2021-08-27T16:11:57.831" v="4043" actId="14100"/>
          <ac:cxnSpMkLst>
            <pc:docMk/>
            <pc:sldMk cId="2290987220" sldId="405"/>
            <ac:cxnSpMk id="153" creationId="{88B7821A-BADB-41FC-8F37-F3F52C7B8C27}"/>
          </ac:cxnSpMkLst>
        </pc:cxnChg>
      </pc:sldChg>
      <pc:sldChg chg="add ord">
        <pc:chgData name="Syphax Ait oubelli" userId="ecf726b1934da71b" providerId="LiveId" clId="{DBF02EF2-5AE0-440D-B6AD-B5ACDEE03AC8}" dt="2021-08-27T16:14:13.471" v="4066"/>
        <pc:sldMkLst>
          <pc:docMk/>
          <pc:sldMk cId="3807208801" sldId="406"/>
        </pc:sldMkLst>
      </pc:sldChg>
      <pc:sldChg chg="modSp add mod">
        <pc:chgData name="Syphax Ait oubelli" userId="ecf726b1934da71b" providerId="LiveId" clId="{DBF02EF2-5AE0-440D-B6AD-B5ACDEE03AC8}" dt="2021-08-27T16:14:51.709" v="4069" actId="207"/>
        <pc:sldMkLst>
          <pc:docMk/>
          <pc:sldMk cId="2916031817" sldId="407"/>
        </pc:sldMkLst>
        <pc:spChg chg="mod">
          <ac:chgData name="Syphax Ait oubelli" userId="ecf726b1934da71b" providerId="LiveId" clId="{DBF02EF2-5AE0-440D-B6AD-B5ACDEE03AC8}" dt="2021-08-27T16:14:51.709" v="4069" actId="207"/>
          <ac:spMkLst>
            <pc:docMk/>
            <pc:sldMk cId="2916031817" sldId="407"/>
            <ac:spMk id="7" creationId="{D59E1FB0-9903-4F5E-B7EC-B11DAB940366}"/>
          </ac:spMkLst>
        </pc:spChg>
        <pc:spChg chg="mod">
          <ac:chgData name="Syphax Ait oubelli" userId="ecf726b1934da71b" providerId="LiveId" clId="{DBF02EF2-5AE0-440D-B6AD-B5ACDEE03AC8}" dt="2021-08-27T16:14:51.709" v="4069" actId="207"/>
          <ac:spMkLst>
            <pc:docMk/>
            <pc:sldMk cId="2916031817" sldId="407"/>
            <ac:spMk id="68" creationId="{E4D494FE-438C-4F3C-9D84-F3E3EA5FF01B}"/>
          </ac:spMkLst>
        </pc:spChg>
      </pc:sldChg>
      <pc:sldChg chg="modSp add mod ord">
        <pc:chgData name="Syphax Ait oubelli" userId="ecf726b1934da71b" providerId="LiveId" clId="{DBF02EF2-5AE0-440D-B6AD-B5ACDEE03AC8}" dt="2021-08-27T16:19:31.824" v="4074" actId="207"/>
        <pc:sldMkLst>
          <pc:docMk/>
          <pc:sldMk cId="3593839743" sldId="408"/>
        </pc:sldMkLst>
        <pc:spChg chg="mod">
          <ac:chgData name="Syphax Ait oubelli" userId="ecf726b1934da71b" providerId="LiveId" clId="{DBF02EF2-5AE0-440D-B6AD-B5ACDEE03AC8}" dt="2021-08-27T16:19:31.824" v="4074" actId="207"/>
          <ac:spMkLst>
            <pc:docMk/>
            <pc:sldMk cId="3593839743" sldId="408"/>
            <ac:spMk id="41" creationId="{6B2E0BA1-32CD-4D2C-BE79-ED6BA7C458D6}"/>
          </ac:spMkLst>
        </pc:spChg>
        <pc:spChg chg="mod">
          <ac:chgData name="Syphax Ait oubelli" userId="ecf726b1934da71b" providerId="LiveId" clId="{DBF02EF2-5AE0-440D-B6AD-B5ACDEE03AC8}" dt="2021-08-27T16:19:31.824" v="4074" actId="207"/>
          <ac:spMkLst>
            <pc:docMk/>
            <pc:sldMk cId="3593839743" sldId="408"/>
            <ac:spMk id="64" creationId="{5D49293E-1C21-480B-A99D-89FC82FB266E}"/>
          </ac:spMkLst>
        </pc:spChg>
      </pc:sldChg>
      <pc:sldChg chg="addSp modSp add mod ord">
        <pc:chgData name="Syphax Ait oubelli" userId="ecf726b1934da71b" providerId="LiveId" clId="{DBF02EF2-5AE0-440D-B6AD-B5ACDEE03AC8}" dt="2021-08-27T16:21:40.382" v="4094" actId="1076"/>
        <pc:sldMkLst>
          <pc:docMk/>
          <pc:sldMk cId="2877925589" sldId="409"/>
        </pc:sldMkLst>
        <pc:spChg chg="mod">
          <ac:chgData name="Syphax Ait oubelli" userId="ecf726b1934da71b" providerId="LiveId" clId="{DBF02EF2-5AE0-440D-B6AD-B5ACDEE03AC8}" dt="2021-08-27T16:20:38.969" v="4084" actId="207"/>
          <ac:spMkLst>
            <pc:docMk/>
            <pc:sldMk cId="2877925589" sldId="409"/>
            <ac:spMk id="4" creationId="{10C1B4DD-33B2-4079-ACAE-A9AFCA8787AC}"/>
          </ac:spMkLst>
        </pc:spChg>
        <pc:spChg chg="mod">
          <ac:chgData name="Syphax Ait oubelli" userId="ecf726b1934da71b" providerId="LiveId" clId="{DBF02EF2-5AE0-440D-B6AD-B5ACDEE03AC8}" dt="2021-08-27T16:20:53.556" v="4085" actId="692"/>
          <ac:spMkLst>
            <pc:docMk/>
            <pc:sldMk cId="2877925589" sldId="409"/>
            <ac:spMk id="7" creationId="{D59E1FB0-9903-4F5E-B7EC-B11DAB940366}"/>
          </ac:spMkLst>
        </pc:spChg>
        <pc:spChg chg="mod">
          <ac:chgData name="Syphax Ait oubelli" userId="ecf726b1934da71b" providerId="LiveId" clId="{DBF02EF2-5AE0-440D-B6AD-B5ACDEE03AC8}" dt="2021-08-27T16:20:53.556" v="4085" actId="692"/>
          <ac:spMkLst>
            <pc:docMk/>
            <pc:sldMk cId="2877925589" sldId="409"/>
            <ac:spMk id="10" creationId="{64A1804D-5EE1-45AB-8787-6B8AB96A3DF6}"/>
          </ac:spMkLst>
        </pc:spChg>
        <pc:spChg chg="mod">
          <ac:chgData name="Syphax Ait oubelli" userId="ecf726b1934da71b" providerId="LiveId" clId="{DBF02EF2-5AE0-440D-B6AD-B5ACDEE03AC8}" dt="2021-08-27T16:20:53.556" v="4085" actId="692"/>
          <ac:spMkLst>
            <pc:docMk/>
            <pc:sldMk cId="2877925589" sldId="409"/>
            <ac:spMk id="13" creationId="{4D360CD4-01F2-4912-A370-7F474CDD0DAB}"/>
          </ac:spMkLst>
        </pc:spChg>
        <pc:spChg chg="mod">
          <ac:chgData name="Syphax Ait oubelli" userId="ecf726b1934da71b" providerId="LiveId" clId="{DBF02EF2-5AE0-440D-B6AD-B5ACDEE03AC8}" dt="2021-08-27T16:20:53.556" v="4085" actId="692"/>
          <ac:spMkLst>
            <pc:docMk/>
            <pc:sldMk cId="2877925589" sldId="409"/>
            <ac:spMk id="16" creationId="{73A2B211-1E76-43B8-A842-644031212CA9}"/>
          </ac:spMkLst>
        </pc:spChg>
        <pc:spChg chg="mod">
          <ac:chgData name="Syphax Ait oubelli" userId="ecf726b1934da71b" providerId="LiveId" clId="{DBF02EF2-5AE0-440D-B6AD-B5ACDEE03AC8}" dt="2021-08-27T16:20:53.556" v="4085" actId="692"/>
          <ac:spMkLst>
            <pc:docMk/>
            <pc:sldMk cId="2877925589" sldId="409"/>
            <ac:spMk id="19" creationId="{F71A63FB-07F1-4F19-B1A3-EBF27B03FDC2}"/>
          </ac:spMkLst>
        </pc:spChg>
        <pc:spChg chg="mod">
          <ac:chgData name="Syphax Ait oubelli" userId="ecf726b1934da71b" providerId="LiveId" clId="{DBF02EF2-5AE0-440D-B6AD-B5ACDEE03AC8}" dt="2021-08-27T16:20:53.556" v="4085" actId="692"/>
          <ac:spMkLst>
            <pc:docMk/>
            <pc:sldMk cId="2877925589" sldId="409"/>
            <ac:spMk id="22" creationId="{0C3FE7D5-4E79-46C7-8C4C-6552ACA027E3}"/>
          </ac:spMkLst>
        </pc:spChg>
        <pc:spChg chg="mod">
          <ac:chgData name="Syphax Ait oubelli" userId="ecf726b1934da71b" providerId="LiveId" clId="{DBF02EF2-5AE0-440D-B6AD-B5ACDEE03AC8}" dt="2021-08-27T16:20:53.556" v="4085" actId="692"/>
          <ac:spMkLst>
            <pc:docMk/>
            <pc:sldMk cId="2877925589" sldId="409"/>
            <ac:spMk id="28" creationId="{15F0DA52-9D8D-4642-9762-65BDA6AFE2FA}"/>
          </ac:spMkLst>
        </pc:spChg>
        <pc:spChg chg="mod">
          <ac:chgData name="Syphax Ait oubelli" userId="ecf726b1934da71b" providerId="LiveId" clId="{DBF02EF2-5AE0-440D-B6AD-B5ACDEE03AC8}" dt="2021-08-27T16:20:38.969" v="4084" actId="207"/>
          <ac:spMkLst>
            <pc:docMk/>
            <pc:sldMk cId="2877925589" sldId="409"/>
            <ac:spMk id="29" creationId="{58F6974D-B5AB-4DF0-9263-144614FD5136}"/>
          </ac:spMkLst>
        </pc:spChg>
        <pc:spChg chg="mod">
          <ac:chgData name="Syphax Ait oubelli" userId="ecf726b1934da71b" providerId="LiveId" clId="{DBF02EF2-5AE0-440D-B6AD-B5ACDEE03AC8}" dt="2021-08-27T16:20:38.969" v="4084" actId="207"/>
          <ac:spMkLst>
            <pc:docMk/>
            <pc:sldMk cId="2877925589" sldId="409"/>
            <ac:spMk id="30" creationId="{C82C20F5-CCED-4075-868A-C298AB81DC25}"/>
          </ac:spMkLst>
        </pc:spChg>
        <pc:spChg chg="mod">
          <ac:chgData name="Syphax Ait oubelli" userId="ecf726b1934da71b" providerId="LiveId" clId="{DBF02EF2-5AE0-440D-B6AD-B5ACDEE03AC8}" dt="2021-08-27T16:20:53.556" v="4085" actId="692"/>
          <ac:spMkLst>
            <pc:docMk/>
            <pc:sldMk cId="2877925589" sldId="409"/>
            <ac:spMk id="31" creationId="{14AFC152-7112-443A-8C7A-2E80FB0E8E5A}"/>
          </ac:spMkLst>
        </pc:spChg>
        <pc:spChg chg="mod">
          <ac:chgData name="Syphax Ait oubelli" userId="ecf726b1934da71b" providerId="LiveId" clId="{DBF02EF2-5AE0-440D-B6AD-B5ACDEE03AC8}" dt="2021-08-27T16:20:38.969" v="4084" actId="207"/>
          <ac:spMkLst>
            <pc:docMk/>
            <pc:sldMk cId="2877925589" sldId="409"/>
            <ac:spMk id="32" creationId="{CA63CF28-5876-4133-8E7B-0D507AF1E70F}"/>
          </ac:spMkLst>
        </pc:spChg>
        <pc:spChg chg="mod">
          <ac:chgData name="Syphax Ait oubelli" userId="ecf726b1934da71b" providerId="LiveId" clId="{DBF02EF2-5AE0-440D-B6AD-B5ACDEE03AC8}" dt="2021-08-27T16:20:38.969" v="4084" actId="207"/>
          <ac:spMkLst>
            <pc:docMk/>
            <pc:sldMk cId="2877925589" sldId="409"/>
            <ac:spMk id="33" creationId="{3B47E5DD-49D4-4BBA-8C07-C601EF46FFF7}"/>
          </ac:spMkLst>
        </pc:spChg>
        <pc:spChg chg="mod">
          <ac:chgData name="Syphax Ait oubelli" userId="ecf726b1934da71b" providerId="LiveId" clId="{DBF02EF2-5AE0-440D-B6AD-B5ACDEE03AC8}" dt="2021-08-27T16:20:53.556" v="4085" actId="692"/>
          <ac:spMkLst>
            <pc:docMk/>
            <pc:sldMk cId="2877925589" sldId="409"/>
            <ac:spMk id="34" creationId="{F09FA5DB-C5D5-4113-BDD9-00327492FEB0}"/>
          </ac:spMkLst>
        </pc:spChg>
        <pc:spChg chg="mod">
          <ac:chgData name="Syphax Ait oubelli" userId="ecf726b1934da71b" providerId="LiveId" clId="{DBF02EF2-5AE0-440D-B6AD-B5ACDEE03AC8}" dt="2021-08-27T16:20:53.556" v="4085" actId="692"/>
          <ac:spMkLst>
            <pc:docMk/>
            <pc:sldMk cId="2877925589" sldId="409"/>
            <ac:spMk id="37" creationId="{C81227BE-41EF-4393-AC13-08A97F741AD1}"/>
          </ac:spMkLst>
        </pc:spChg>
        <pc:spChg chg="mod">
          <ac:chgData name="Syphax Ait oubelli" userId="ecf726b1934da71b" providerId="LiveId" clId="{DBF02EF2-5AE0-440D-B6AD-B5ACDEE03AC8}" dt="2021-08-27T16:20:53.556" v="4085" actId="692"/>
          <ac:spMkLst>
            <pc:docMk/>
            <pc:sldMk cId="2877925589" sldId="409"/>
            <ac:spMk id="40" creationId="{EF95D963-9C20-4B6A-8864-EBC33FF866EE}"/>
          </ac:spMkLst>
        </pc:spChg>
        <pc:spChg chg="mod">
          <ac:chgData name="Syphax Ait oubelli" userId="ecf726b1934da71b" providerId="LiveId" clId="{DBF02EF2-5AE0-440D-B6AD-B5ACDEE03AC8}" dt="2021-08-27T16:20:27.200" v="4082" actId="207"/>
          <ac:spMkLst>
            <pc:docMk/>
            <pc:sldMk cId="2877925589" sldId="409"/>
            <ac:spMk id="41" creationId="{6B2E0BA1-32CD-4D2C-BE79-ED6BA7C458D6}"/>
          </ac:spMkLst>
        </pc:spChg>
        <pc:spChg chg="mod">
          <ac:chgData name="Syphax Ait oubelli" userId="ecf726b1934da71b" providerId="LiveId" clId="{DBF02EF2-5AE0-440D-B6AD-B5ACDEE03AC8}" dt="2021-08-27T16:20:27.200" v="4082" actId="207"/>
          <ac:spMkLst>
            <pc:docMk/>
            <pc:sldMk cId="2877925589" sldId="409"/>
            <ac:spMk id="42" creationId="{DC2FBFD4-9BAF-4F0F-B0D2-37EB8CA99081}"/>
          </ac:spMkLst>
        </pc:spChg>
        <pc:spChg chg="mod">
          <ac:chgData name="Syphax Ait oubelli" userId="ecf726b1934da71b" providerId="LiveId" clId="{DBF02EF2-5AE0-440D-B6AD-B5ACDEE03AC8}" dt="2021-08-27T16:20:53.556" v="4085" actId="692"/>
          <ac:spMkLst>
            <pc:docMk/>
            <pc:sldMk cId="2877925589" sldId="409"/>
            <ac:spMk id="43" creationId="{A1622D04-8937-4436-8A83-B2DDB09AE7F2}"/>
          </ac:spMkLst>
        </pc:spChg>
        <pc:spChg chg="mod">
          <ac:chgData name="Syphax Ait oubelli" userId="ecf726b1934da71b" providerId="LiveId" clId="{DBF02EF2-5AE0-440D-B6AD-B5ACDEE03AC8}" dt="2021-08-27T16:20:27.200" v="4082" actId="207"/>
          <ac:spMkLst>
            <pc:docMk/>
            <pc:sldMk cId="2877925589" sldId="409"/>
            <ac:spMk id="44" creationId="{18DEE543-1B9E-4872-8313-51EC599556B4}"/>
          </ac:spMkLst>
        </pc:spChg>
        <pc:spChg chg="mod">
          <ac:chgData name="Syphax Ait oubelli" userId="ecf726b1934da71b" providerId="LiveId" clId="{DBF02EF2-5AE0-440D-B6AD-B5ACDEE03AC8}" dt="2021-08-27T16:20:27.200" v="4082" actId="207"/>
          <ac:spMkLst>
            <pc:docMk/>
            <pc:sldMk cId="2877925589" sldId="409"/>
            <ac:spMk id="45" creationId="{C802E9D9-86E1-4E44-ABE7-7D5089C479B6}"/>
          </ac:spMkLst>
        </pc:spChg>
        <pc:spChg chg="mod">
          <ac:chgData name="Syphax Ait oubelli" userId="ecf726b1934da71b" providerId="LiveId" clId="{DBF02EF2-5AE0-440D-B6AD-B5ACDEE03AC8}" dt="2021-08-27T16:20:53.556" v="4085" actId="692"/>
          <ac:spMkLst>
            <pc:docMk/>
            <pc:sldMk cId="2877925589" sldId="409"/>
            <ac:spMk id="46" creationId="{1785F098-5F9B-4E15-825A-EB70E4A37FD6}"/>
          </ac:spMkLst>
        </pc:spChg>
        <pc:spChg chg="mod">
          <ac:chgData name="Syphax Ait oubelli" userId="ecf726b1934da71b" providerId="LiveId" clId="{DBF02EF2-5AE0-440D-B6AD-B5ACDEE03AC8}" dt="2021-08-27T16:20:27.200" v="4082" actId="207"/>
          <ac:spMkLst>
            <pc:docMk/>
            <pc:sldMk cId="2877925589" sldId="409"/>
            <ac:spMk id="47" creationId="{20DCF8CE-8007-4EFB-A07D-6F5F69BE7A90}"/>
          </ac:spMkLst>
        </pc:spChg>
        <pc:spChg chg="mod">
          <ac:chgData name="Syphax Ait oubelli" userId="ecf726b1934da71b" providerId="LiveId" clId="{DBF02EF2-5AE0-440D-B6AD-B5ACDEE03AC8}" dt="2021-08-27T16:20:27.200" v="4082" actId="207"/>
          <ac:spMkLst>
            <pc:docMk/>
            <pc:sldMk cId="2877925589" sldId="409"/>
            <ac:spMk id="48" creationId="{E6E52269-FBD2-460C-983A-F57FD9EBF9D1}"/>
          </ac:spMkLst>
        </pc:spChg>
        <pc:spChg chg="mod">
          <ac:chgData name="Syphax Ait oubelli" userId="ecf726b1934da71b" providerId="LiveId" clId="{DBF02EF2-5AE0-440D-B6AD-B5ACDEE03AC8}" dt="2021-08-27T16:20:53.556" v="4085" actId="692"/>
          <ac:spMkLst>
            <pc:docMk/>
            <pc:sldMk cId="2877925589" sldId="409"/>
            <ac:spMk id="49" creationId="{8354BD48-71B1-47A2-964C-9406051523F7}"/>
          </ac:spMkLst>
        </pc:spChg>
        <pc:spChg chg="mod">
          <ac:chgData name="Syphax Ait oubelli" userId="ecf726b1934da71b" providerId="LiveId" clId="{DBF02EF2-5AE0-440D-B6AD-B5ACDEE03AC8}" dt="2021-08-27T16:20:27.200" v="4082" actId="207"/>
          <ac:spMkLst>
            <pc:docMk/>
            <pc:sldMk cId="2877925589" sldId="409"/>
            <ac:spMk id="50" creationId="{74461088-93AE-44CF-8527-A452B0E61588}"/>
          </ac:spMkLst>
        </pc:spChg>
        <pc:spChg chg="mod">
          <ac:chgData name="Syphax Ait oubelli" userId="ecf726b1934da71b" providerId="LiveId" clId="{DBF02EF2-5AE0-440D-B6AD-B5ACDEE03AC8}" dt="2021-08-27T16:20:27.200" v="4082" actId="207"/>
          <ac:spMkLst>
            <pc:docMk/>
            <pc:sldMk cId="2877925589" sldId="409"/>
            <ac:spMk id="51" creationId="{4C316A44-B2D3-4DE8-BE1F-759CADAB1A43}"/>
          </ac:spMkLst>
        </pc:spChg>
        <pc:spChg chg="mod">
          <ac:chgData name="Syphax Ait oubelli" userId="ecf726b1934da71b" providerId="LiveId" clId="{DBF02EF2-5AE0-440D-B6AD-B5ACDEE03AC8}" dt="2021-08-27T16:20:53.556" v="4085" actId="692"/>
          <ac:spMkLst>
            <pc:docMk/>
            <pc:sldMk cId="2877925589" sldId="409"/>
            <ac:spMk id="52" creationId="{9737E3C9-2649-4B93-B311-C140B3A0E59E}"/>
          </ac:spMkLst>
        </pc:spChg>
        <pc:spChg chg="mod">
          <ac:chgData name="Syphax Ait oubelli" userId="ecf726b1934da71b" providerId="LiveId" clId="{DBF02EF2-5AE0-440D-B6AD-B5ACDEE03AC8}" dt="2021-08-27T16:20:27.200" v="4082" actId="207"/>
          <ac:spMkLst>
            <pc:docMk/>
            <pc:sldMk cId="2877925589" sldId="409"/>
            <ac:spMk id="54" creationId="{AAC7EEAF-D656-47CE-8C3F-EA9EA2E249BE}"/>
          </ac:spMkLst>
        </pc:spChg>
        <pc:spChg chg="mod">
          <ac:chgData name="Syphax Ait oubelli" userId="ecf726b1934da71b" providerId="LiveId" clId="{DBF02EF2-5AE0-440D-B6AD-B5ACDEE03AC8}" dt="2021-08-27T16:20:53.556" v="4085" actId="692"/>
          <ac:spMkLst>
            <pc:docMk/>
            <pc:sldMk cId="2877925589" sldId="409"/>
            <ac:spMk id="55" creationId="{643D47E5-5F64-41FE-A755-10F5635F91AC}"/>
          </ac:spMkLst>
        </pc:spChg>
        <pc:spChg chg="mod">
          <ac:chgData name="Syphax Ait oubelli" userId="ecf726b1934da71b" providerId="LiveId" clId="{DBF02EF2-5AE0-440D-B6AD-B5ACDEE03AC8}" dt="2021-08-27T16:20:27.200" v="4082" actId="207"/>
          <ac:spMkLst>
            <pc:docMk/>
            <pc:sldMk cId="2877925589" sldId="409"/>
            <ac:spMk id="56" creationId="{6A6353A0-C998-4A1D-AB30-BE49BF2D4900}"/>
          </ac:spMkLst>
        </pc:spChg>
        <pc:spChg chg="mod">
          <ac:chgData name="Syphax Ait oubelli" userId="ecf726b1934da71b" providerId="LiveId" clId="{DBF02EF2-5AE0-440D-B6AD-B5ACDEE03AC8}" dt="2021-08-27T16:20:27.200" v="4082" actId="207"/>
          <ac:spMkLst>
            <pc:docMk/>
            <pc:sldMk cId="2877925589" sldId="409"/>
            <ac:spMk id="57" creationId="{12D10859-0B20-4EAD-BBEA-880230B1BE12}"/>
          </ac:spMkLst>
        </pc:spChg>
        <pc:spChg chg="mod">
          <ac:chgData name="Syphax Ait oubelli" userId="ecf726b1934da71b" providerId="LiveId" clId="{DBF02EF2-5AE0-440D-B6AD-B5ACDEE03AC8}" dt="2021-08-27T16:20:53.556" v="4085" actId="692"/>
          <ac:spMkLst>
            <pc:docMk/>
            <pc:sldMk cId="2877925589" sldId="409"/>
            <ac:spMk id="58" creationId="{8EC3A824-16BD-43D7-A9F7-7315256CBBBD}"/>
          </ac:spMkLst>
        </pc:spChg>
        <pc:spChg chg="mod">
          <ac:chgData name="Syphax Ait oubelli" userId="ecf726b1934da71b" providerId="LiveId" clId="{DBF02EF2-5AE0-440D-B6AD-B5ACDEE03AC8}" dt="2021-08-27T16:20:27.200" v="4082" actId="207"/>
          <ac:spMkLst>
            <pc:docMk/>
            <pc:sldMk cId="2877925589" sldId="409"/>
            <ac:spMk id="59" creationId="{04CB84BB-978B-4D95-A5F1-350DDD506149}"/>
          </ac:spMkLst>
        </pc:spChg>
        <pc:spChg chg="mod">
          <ac:chgData name="Syphax Ait oubelli" userId="ecf726b1934da71b" providerId="LiveId" clId="{DBF02EF2-5AE0-440D-B6AD-B5ACDEE03AC8}" dt="2021-08-27T16:20:27.200" v="4082" actId="207"/>
          <ac:spMkLst>
            <pc:docMk/>
            <pc:sldMk cId="2877925589" sldId="409"/>
            <ac:spMk id="60" creationId="{F860B6A2-256E-4958-984B-4CA7CFA9B2BE}"/>
          </ac:spMkLst>
        </pc:spChg>
        <pc:spChg chg="mod">
          <ac:chgData name="Syphax Ait oubelli" userId="ecf726b1934da71b" providerId="LiveId" clId="{DBF02EF2-5AE0-440D-B6AD-B5ACDEE03AC8}" dt="2021-08-27T16:20:53.556" v="4085" actId="692"/>
          <ac:spMkLst>
            <pc:docMk/>
            <pc:sldMk cId="2877925589" sldId="409"/>
            <ac:spMk id="61" creationId="{6F32346E-52DB-4C93-A3B2-14DA9B8443DA}"/>
          </ac:spMkLst>
        </pc:spChg>
        <pc:spChg chg="mod">
          <ac:chgData name="Syphax Ait oubelli" userId="ecf726b1934da71b" providerId="LiveId" clId="{DBF02EF2-5AE0-440D-B6AD-B5ACDEE03AC8}" dt="2021-08-27T16:20:27.200" v="4082" actId="207"/>
          <ac:spMkLst>
            <pc:docMk/>
            <pc:sldMk cId="2877925589" sldId="409"/>
            <ac:spMk id="62" creationId="{4BC7F5EF-FF71-48C9-AB81-CC664F482580}"/>
          </ac:spMkLst>
        </pc:spChg>
        <pc:spChg chg="mod">
          <ac:chgData name="Syphax Ait oubelli" userId="ecf726b1934da71b" providerId="LiveId" clId="{DBF02EF2-5AE0-440D-B6AD-B5ACDEE03AC8}" dt="2021-08-27T16:20:27.200" v="4082" actId="207"/>
          <ac:spMkLst>
            <pc:docMk/>
            <pc:sldMk cId="2877925589" sldId="409"/>
            <ac:spMk id="63" creationId="{D58C902F-7C73-40D5-BF07-FA0B0F51F345}"/>
          </ac:spMkLst>
        </pc:spChg>
        <pc:spChg chg="mod">
          <ac:chgData name="Syphax Ait oubelli" userId="ecf726b1934da71b" providerId="LiveId" clId="{DBF02EF2-5AE0-440D-B6AD-B5ACDEE03AC8}" dt="2021-08-27T16:20:53.556" v="4085" actId="692"/>
          <ac:spMkLst>
            <pc:docMk/>
            <pc:sldMk cId="2877925589" sldId="409"/>
            <ac:spMk id="64" creationId="{5D49293E-1C21-480B-A99D-89FC82FB266E}"/>
          </ac:spMkLst>
        </pc:spChg>
        <pc:spChg chg="mod">
          <ac:chgData name="Syphax Ait oubelli" userId="ecf726b1934da71b" providerId="LiveId" clId="{DBF02EF2-5AE0-440D-B6AD-B5ACDEE03AC8}" dt="2021-08-27T16:20:27.200" v="4082" actId="207"/>
          <ac:spMkLst>
            <pc:docMk/>
            <pc:sldMk cId="2877925589" sldId="409"/>
            <ac:spMk id="65" creationId="{D073125D-930A-468C-A077-0AF96E1EA3DA}"/>
          </ac:spMkLst>
        </pc:spChg>
        <pc:spChg chg="mod">
          <ac:chgData name="Syphax Ait oubelli" userId="ecf726b1934da71b" providerId="LiveId" clId="{DBF02EF2-5AE0-440D-B6AD-B5ACDEE03AC8}" dt="2021-08-27T16:20:27.200" v="4082" actId="207"/>
          <ac:spMkLst>
            <pc:docMk/>
            <pc:sldMk cId="2877925589" sldId="409"/>
            <ac:spMk id="66" creationId="{27F4EAC8-105D-4B47-B09A-4D389879EF31}"/>
          </ac:spMkLst>
        </pc:spChg>
        <pc:spChg chg="mod">
          <ac:chgData name="Syphax Ait oubelli" userId="ecf726b1934da71b" providerId="LiveId" clId="{DBF02EF2-5AE0-440D-B6AD-B5ACDEE03AC8}" dt="2021-08-27T16:20:27.200" v="4082" actId="207"/>
          <ac:spMkLst>
            <pc:docMk/>
            <pc:sldMk cId="2877925589" sldId="409"/>
            <ac:spMk id="67" creationId="{10B155FB-C0BF-4C70-B11E-BF4D7973C22D}"/>
          </ac:spMkLst>
        </pc:spChg>
        <pc:spChg chg="mod">
          <ac:chgData name="Syphax Ait oubelli" userId="ecf726b1934da71b" providerId="LiveId" clId="{DBF02EF2-5AE0-440D-B6AD-B5ACDEE03AC8}" dt="2021-08-27T16:20:27.200" v="4082" actId="207"/>
          <ac:spMkLst>
            <pc:docMk/>
            <pc:sldMk cId="2877925589" sldId="409"/>
            <ac:spMk id="68" creationId="{E4D494FE-438C-4F3C-9D84-F3E3EA5FF01B}"/>
          </ac:spMkLst>
        </pc:spChg>
        <pc:cxnChg chg="add mod">
          <ac:chgData name="Syphax Ait oubelli" userId="ecf726b1934da71b" providerId="LiveId" clId="{DBF02EF2-5AE0-440D-B6AD-B5ACDEE03AC8}" dt="2021-08-27T16:21:31.775" v="4090" actId="692"/>
          <ac:cxnSpMkLst>
            <pc:docMk/>
            <pc:sldMk cId="2877925589" sldId="409"/>
            <ac:cxnSpMk id="5" creationId="{FF557EF7-2BF3-43BF-9E03-65AF213FC1E7}"/>
          </ac:cxnSpMkLst>
        </pc:cxnChg>
        <pc:cxnChg chg="mod">
          <ac:chgData name="Syphax Ait oubelli" userId="ecf726b1934da71b" providerId="LiveId" clId="{DBF02EF2-5AE0-440D-B6AD-B5ACDEE03AC8}" dt="2021-08-27T16:20:23.949" v="4081" actId="692"/>
          <ac:cxnSpMkLst>
            <pc:docMk/>
            <pc:sldMk cId="2877925589" sldId="409"/>
            <ac:cxnSpMk id="69" creationId="{AF628DBC-C03A-4EBB-9DE7-93E36683CC15}"/>
          </ac:cxnSpMkLst>
        </pc:cxnChg>
        <pc:cxnChg chg="mod">
          <ac:chgData name="Syphax Ait oubelli" userId="ecf726b1934da71b" providerId="LiveId" clId="{DBF02EF2-5AE0-440D-B6AD-B5ACDEE03AC8}" dt="2021-08-27T16:20:23.949" v="4081" actId="692"/>
          <ac:cxnSpMkLst>
            <pc:docMk/>
            <pc:sldMk cId="2877925589" sldId="409"/>
            <ac:cxnSpMk id="70" creationId="{39A8207F-CA73-4A67-89B5-9A4C9B3666F3}"/>
          </ac:cxnSpMkLst>
        </pc:cxnChg>
        <pc:cxnChg chg="mod">
          <ac:chgData name="Syphax Ait oubelli" userId="ecf726b1934da71b" providerId="LiveId" clId="{DBF02EF2-5AE0-440D-B6AD-B5ACDEE03AC8}" dt="2021-08-27T16:20:23.949" v="4081" actId="692"/>
          <ac:cxnSpMkLst>
            <pc:docMk/>
            <pc:sldMk cId="2877925589" sldId="409"/>
            <ac:cxnSpMk id="71" creationId="{C8C21735-D23B-4CD8-A201-1CB9D7C384DA}"/>
          </ac:cxnSpMkLst>
        </pc:cxnChg>
        <pc:cxnChg chg="mod">
          <ac:chgData name="Syphax Ait oubelli" userId="ecf726b1934da71b" providerId="LiveId" clId="{DBF02EF2-5AE0-440D-B6AD-B5ACDEE03AC8}" dt="2021-08-27T16:20:23.949" v="4081" actId="692"/>
          <ac:cxnSpMkLst>
            <pc:docMk/>
            <pc:sldMk cId="2877925589" sldId="409"/>
            <ac:cxnSpMk id="72" creationId="{E9B5235E-9793-4EBE-A0ED-11D55CB798BA}"/>
          </ac:cxnSpMkLst>
        </pc:cxnChg>
        <pc:cxnChg chg="mod">
          <ac:chgData name="Syphax Ait oubelli" userId="ecf726b1934da71b" providerId="LiveId" clId="{DBF02EF2-5AE0-440D-B6AD-B5ACDEE03AC8}" dt="2021-08-27T16:20:23.949" v="4081" actId="692"/>
          <ac:cxnSpMkLst>
            <pc:docMk/>
            <pc:sldMk cId="2877925589" sldId="409"/>
            <ac:cxnSpMk id="73" creationId="{4A0C956C-8FE4-4CF7-A579-C44E5DAF11C3}"/>
          </ac:cxnSpMkLst>
        </pc:cxnChg>
        <pc:cxnChg chg="mod">
          <ac:chgData name="Syphax Ait oubelli" userId="ecf726b1934da71b" providerId="LiveId" clId="{DBF02EF2-5AE0-440D-B6AD-B5ACDEE03AC8}" dt="2021-08-27T16:20:23.949" v="4081" actId="692"/>
          <ac:cxnSpMkLst>
            <pc:docMk/>
            <pc:sldMk cId="2877925589" sldId="409"/>
            <ac:cxnSpMk id="74" creationId="{17343D4A-FD86-4AB9-AB77-1F9BEFAAD4E2}"/>
          </ac:cxnSpMkLst>
        </pc:cxnChg>
        <pc:cxnChg chg="mod">
          <ac:chgData name="Syphax Ait oubelli" userId="ecf726b1934da71b" providerId="LiveId" clId="{DBF02EF2-5AE0-440D-B6AD-B5ACDEE03AC8}" dt="2021-08-27T16:20:23.949" v="4081" actId="692"/>
          <ac:cxnSpMkLst>
            <pc:docMk/>
            <pc:sldMk cId="2877925589" sldId="409"/>
            <ac:cxnSpMk id="75" creationId="{A53AD7CB-C5F1-4ABC-8B5A-E4225FC3DB42}"/>
          </ac:cxnSpMkLst>
        </pc:cxnChg>
        <pc:cxnChg chg="mod">
          <ac:chgData name="Syphax Ait oubelli" userId="ecf726b1934da71b" providerId="LiveId" clId="{DBF02EF2-5AE0-440D-B6AD-B5ACDEE03AC8}" dt="2021-08-27T16:20:23.949" v="4081" actId="692"/>
          <ac:cxnSpMkLst>
            <pc:docMk/>
            <pc:sldMk cId="2877925589" sldId="409"/>
            <ac:cxnSpMk id="76" creationId="{B5261359-D171-4ED9-97DC-0C558B284CBA}"/>
          </ac:cxnSpMkLst>
        </pc:cxnChg>
        <pc:cxnChg chg="mod">
          <ac:chgData name="Syphax Ait oubelli" userId="ecf726b1934da71b" providerId="LiveId" clId="{DBF02EF2-5AE0-440D-B6AD-B5ACDEE03AC8}" dt="2021-08-27T16:20:23.949" v="4081" actId="692"/>
          <ac:cxnSpMkLst>
            <pc:docMk/>
            <pc:sldMk cId="2877925589" sldId="409"/>
            <ac:cxnSpMk id="77" creationId="{8628B1BC-5B34-4451-878E-63011EBC15C2}"/>
          </ac:cxnSpMkLst>
        </pc:cxnChg>
        <pc:cxnChg chg="mod">
          <ac:chgData name="Syphax Ait oubelli" userId="ecf726b1934da71b" providerId="LiveId" clId="{DBF02EF2-5AE0-440D-B6AD-B5ACDEE03AC8}" dt="2021-08-27T16:20:23.949" v="4081" actId="692"/>
          <ac:cxnSpMkLst>
            <pc:docMk/>
            <pc:sldMk cId="2877925589" sldId="409"/>
            <ac:cxnSpMk id="78" creationId="{6F67CE49-2692-4D91-AAF4-20263BC95634}"/>
          </ac:cxnSpMkLst>
        </pc:cxnChg>
        <pc:cxnChg chg="mod">
          <ac:chgData name="Syphax Ait oubelli" userId="ecf726b1934da71b" providerId="LiveId" clId="{DBF02EF2-5AE0-440D-B6AD-B5ACDEE03AC8}" dt="2021-08-27T16:20:23.949" v="4081" actId="692"/>
          <ac:cxnSpMkLst>
            <pc:docMk/>
            <pc:sldMk cId="2877925589" sldId="409"/>
            <ac:cxnSpMk id="81" creationId="{A7EE46A4-A527-4939-B84C-F8A39A2C7F16}"/>
          </ac:cxnSpMkLst>
        </pc:cxnChg>
        <pc:cxnChg chg="mod">
          <ac:chgData name="Syphax Ait oubelli" userId="ecf726b1934da71b" providerId="LiveId" clId="{DBF02EF2-5AE0-440D-B6AD-B5ACDEE03AC8}" dt="2021-08-27T16:20:23.949" v="4081" actId="692"/>
          <ac:cxnSpMkLst>
            <pc:docMk/>
            <pc:sldMk cId="2877925589" sldId="409"/>
            <ac:cxnSpMk id="82" creationId="{CFFCE582-5657-4A30-AD99-F5D54C0586FD}"/>
          </ac:cxnSpMkLst>
        </pc:cxnChg>
        <pc:cxnChg chg="mod">
          <ac:chgData name="Syphax Ait oubelli" userId="ecf726b1934da71b" providerId="LiveId" clId="{DBF02EF2-5AE0-440D-B6AD-B5ACDEE03AC8}" dt="2021-08-27T16:20:23.949" v="4081" actId="692"/>
          <ac:cxnSpMkLst>
            <pc:docMk/>
            <pc:sldMk cId="2877925589" sldId="409"/>
            <ac:cxnSpMk id="83" creationId="{87DC9B58-18AC-454C-90AC-19639F12D81D}"/>
          </ac:cxnSpMkLst>
        </pc:cxnChg>
        <pc:cxnChg chg="mod">
          <ac:chgData name="Syphax Ait oubelli" userId="ecf726b1934da71b" providerId="LiveId" clId="{DBF02EF2-5AE0-440D-B6AD-B5ACDEE03AC8}" dt="2021-08-27T16:20:23.949" v="4081" actId="692"/>
          <ac:cxnSpMkLst>
            <pc:docMk/>
            <pc:sldMk cId="2877925589" sldId="409"/>
            <ac:cxnSpMk id="84" creationId="{79F05178-73AC-4002-8A11-74DD24C76C47}"/>
          </ac:cxnSpMkLst>
        </pc:cxnChg>
        <pc:cxnChg chg="mod">
          <ac:chgData name="Syphax Ait oubelli" userId="ecf726b1934da71b" providerId="LiveId" clId="{DBF02EF2-5AE0-440D-B6AD-B5ACDEE03AC8}" dt="2021-08-27T16:20:23.949" v="4081" actId="692"/>
          <ac:cxnSpMkLst>
            <pc:docMk/>
            <pc:sldMk cId="2877925589" sldId="409"/>
            <ac:cxnSpMk id="85" creationId="{C0BEB304-CE8F-4433-8D2E-3A6A973BAD8E}"/>
          </ac:cxnSpMkLst>
        </pc:cxnChg>
        <pc:cxnChg chg="mod">
          <ac:chgData name="Syphax Ait oubelli" userId="ecf726b1934da71b" providerId="LiveId" clId="{DBF02EF2-5AE0-440D-B6AD-B5ACDEE03AC8}" dt="2021-08-27T16:20:23.949" v="4081" actId="692"/>
          <ac:cxnSpMkLst>
            <pc:docMk/>
            <pc:sldMk cId="2877925589" sldId="409"/>
            <ac:cxnSpMk id="86" creationId="{4FF1C5F2-2598-404D-A370-4EB575A8298F}"/>
          </ac:cxnSpMkLst>
        </pc:cxnChg>
        <pc:cxnChg chg="mod">
          <ac:chgData name="Syphax Ait oubelli" userId="ecf726b1934da71b" providerId="LiveId" clId="{DBF02EF2-5AE0-440D-B6AD-B5ACDEE03AC8}" dt="2021-08-27T16:20:23.949" v="4081" actId="692"/>
          <ac:cxnSpMkLst>
            <pc:docMk/>
            <pc:sldMk cId="2877925589" sldId="409"/>
            <ac:cxnSpMk id="87" creationId="{7286FA24-9462-4639-B906-C0838D91248A}"/>
          </ac:cxnSpMkLst>
        </pc:cxnChg>
        <pc:cxnChg chg="mod">
          <ac:chgData name="Syphax Ait oubelli" userId="ecf726b1934da71b" providerId="LiveId" clId="{DBF02EF2-5AE0-440D-B6AD-B5ACDEE03AC8}" dt="2021-08-27T16:20:23.949" v="4081" actId="692"/>
          <ac:cxnSpMkLst>
            <pc:docMk/>
            <pc:sldMk cId="2877925589" sldId="409"/>
            <ac:cxnSpMk id="88" creationId="{2561B730-72E5-4303-B9EF-B9620ADD699D}"/>
          </ac:cxnSpMkLst>
        </pc:cxnChg>
        <pc:cxnChg chg="mod">
          <ac:chgData name="Syphax Ait oubelli" userId="ecf726b1934da71b" providerId="LiveId" clId="{DBF02EF2-5AE0-440D-B6AD-B5ACDEE03AC8}" dt="2021-08-27T16:20:23.949" v="4081" actId="692"/>
          <ac:cxnSpMkLst>
            <pc:docMk/>
            <pc:sldMk cId="2877925589" sldId="409"/>
            <ac:cxnSpMk id="89" creationId="{6593F95F-D66B-4BCF-BDA7-6575307BBBF5}"/>
          </ac:cxnSpMkLst>
        </pc:cxnChg>
        <pc:cxnChg chg="mod">
          <ac:chgData name="Syphax Ait oubelli" userId="ecf726b1934da71b" providerId="LiveId" clId="{DBF02EF2-5AE0-440D-B6AD-B5ACDEE03AC8}" dt="2021-08-27T16:20:23.949" v="4081" actId="692"/>
          <ac:cxnSpMkLst>
            <pc:docMk/>
            <pc:sldMk cId="2877925589" sldId="409"/>
            <ac:cxnSpMk id="90" creationId="{351DF9ED-544C-4A1B-BA3F-D60B84B7AC70}"/>
          </ac:cxnSpMkLst>
        </pc:cxnChg>
        <pc:cxnChg chg="mod">
          <ac:chgData name="Syphax Ait oubelli" userId="ecf726b1934da71b" providerId="LiveId" clId="{DBF02EF2-5AE0-440D-B6AD-B5ACDEE03AC8}" dt="2021-08-27T16:20:23.949" v="4081" actId="692"/>
          <ac:cxnSpMkLst>
            <pc:docMk/>
            <pc:sldMk cId="2877925589" sldId="409"/>
            <ac:cxnSpMk id="91" creationId="{B42CB3A6-E6F5-4FC0-BDEA-50F0A45427BE}"/>
          </ac:cxnSpMkLst>
        </pc:cxnChg>
        <pc:cxnChg chg="mod">
          <ac:chgData name="Syphax Ait oubelli" userId="ecf726b1934da71b" providerId="LiveId" clId="{DBF02EF2-5AE0-440D-B6AD-B5ACDEE03AC8}" dt="2021-08-27T16:20:23.949" v="4081" actId="692"/>
          <ac:cxnSpMkLst>
            <pc:docMk/>
            <pc:sldMk cId="2877925589" sldId="409"/>
            <ac:cxnSpMk id="92" creationId="{327702C8-A8D0-4493-8A8E-94644FE10436}"/>
          </ac:cxnSpMkLst>
        </pc:cxnChg>
        <pc:cxnChg chg="mod">
          <ac:chgData name="Syphax Ait oubelli" userId="ecf726b1934da71b" providerId="LiveId" clId="{DBF02EF2-5AE0-440D-B6AD-B5ACDEE03AC8}" dt="2021-08-27T16:20:23.949" v="4081" actId="692"/>
          <ac:cxnSpMkLst>
            <pc:docMk/>
            <pc:sldMk cId="2877925589" sldId="409"/>
            <ac:cxnSpMk id="93" creationId="{FC6E5735-BBDB-4F1D-B3F4-82093649FEC2}"/>
          </ac:cxnSpMkLst>
        </pc:cxnChg>
        <pc:cxnChg chg="mod">
          <ac:chgData name="Syphax Ait oubelli" userId="ecf726b1934da71b" providerId="LiveId" clId="{DBF02EF2-5AE0-440D-B6AD-B5ACDEE03AC8}" dt="2021-08-27T16:20:23.949" v="4081" actId="692"/>
          <ac:cxnSpMkLst>
            <pc:docMk/>
            <pc:sldMk cId="2877925589" sldId="409"/>
            <ac:cxnSpMk id="94" creationId="{18422052-3D34-4331-AC63-54602F0F7422}"/>
          </ac:cxnSpMkLst>
        </pc:cxnChg>
        <pc:cxnChg chg="mod">
          <ac:chgData name="Syphax Ait oubelli" userId="ecf726b1934da71b" providerId="LiveId" clId="{DBF02EF2-5AE0-440D-B6AD-B5ACDEE03AC8}" dt="2021-08-27T16:20:23.949" v="4081" actId="692"/>
          <ac:cxnSpMkLst>
            <pc:docMk/>
            <pc:sldMk cId="2877925589" sldId="409"/>
            <ac:cxnSpMk id="95" creationId="{EEC17D16-BFAC-4610-A3D2-EFD89F5CA02F}"/>
          </ac:cxnSpMkLst>
        </pc:cxnChg>
        <pc:cxnChg chg="mod">
          <ac:chgData name="Syphax Ait oubelli" userId="ecf726b1934da71b" providerId="LiveId" clId="{DBF02EF2-5AE0-440D-B6AD-B5ACDEE03AC8}" dt="2021-08-27T16:20:23.949" v="4081" actId="692"/>
          <ac:cxnSpMkLst>
            <pc:docMk/>
            <pc:sldMk cId="2877925589" sldId="409"/>
            <ac:cxnSpMk id="96" creationId="{E1E88F50-FDE6-4EAC-A75A-3AA53B9AB12F}"/>
          </ac:cxnSpMkLst>
        </pc:cxnChg>
        <pc:cxnChg chg="mod">
          <ac:chgData name="Syphax Ait oubelli" userId="ecf726b1934da71b" providerId="LiveId" clId="{DBF02EF2-5AE0-440D-B6AD-B5ACDEE03AC8}" dt="2021-08-27T16:20:23.949" v="4081" actId="692"/>
          <ac:cxnSpMkLst>
            <pc:docMk/>
            <pc:sldMk cId="2877925589" sldId="409"/>
            <ac:cxnSpMk id="97" creationId="{F24DB324-2A88-4F01-8E70-7500DD7EFCFD}"/>
          </ac:cxnSpMkLst>
        </pc:cxnChg>
        <pc:cxnChg chg="mod">
          <ac:chgData name="Syphax Ait oubelli" userId="ecf726b1934da71b" providerId="LiveId" clId="{DBF02EF2-5AE0-440D-B6AD-B5ACDEE03AC8}" dt="2021-08-27T16:20:23.949" v="4081" actId="692"/>
          <ac:cxnSpMkLst>
            <pc:docMk/>
            <pc:sldMk cId="2877925589" sldId="409"/>
            <ac:cxnSpMk id="98" creationId="{916DAD9B-47D7-4C86-89D1-B6691D745960}"/>
          </ac:cxnSpMkLst>
        </pc:cxnChg>
        <pc:cxnChg chg="mod">
          <ac:chgData name="Syphax Ait oubelli" userId="ecf726b1934da71b" providerId="LiveId" clId="{DBF02EF2-5AE0-440D-B6AD-B5ACDEE03AC8}" dt="2021-08-27T16:20:23.949" v="4081" actId="692"/>
          <ac:cxnSpMkLst>
            <pc:docMk/>
            <pc:sldMk cId="2877925589" sldId="409"/>
            <ac:cxnSpMk id="99" creationId="{6C2F74E6-9D45-457E-ADB9-F2C6BC5F5584}"/>
          </ac:cxnSpMkLst>
        </pc:cxnChg>
        <pc:cxnChg chg="add mod">
          <ac:chgData name="Syphax Ait oubelli" userId="ecf726b1934da71b" providerId="LiveId" clId="{DBF02EF2-5AE0-440D-B6AD-B5ACDEE03AC8}" dt="2021-08-27T16:21:40.382" v="4094" actId="1076"/>
          <ac:cxnSpMkLst>
            <pc:docMk/>
            <pc:sldMk cId="2877925589" sldId="409"/>
            <ac:cxnSpMk id="101" creationId="{5C04003C-589F-4B23-894C-F733362E534F}"/>
          </ac:cxnSpMkLst>
        </pc:cxnChg>
      </pc:sldChg>
      <pc:sldChg chg="add del">
        <pc:chgData name="Syphax Ait oubelli" userId="ecf726b1934da71b" providerId="LiveId" clId="{DBF02EF2-5AE0-440D-B6AD-B5ACDEE03AC8}" dt="2021-08-27T16:19:49.809" v="4076" actId="2890"/>
        <pc:sldMkLst>
          <pc:docMk/>
          <pc:sldMk cId="4184001298" sldId="409"/>
        </pc:sldMkLst>
      </pc:sldChg>
      <pc:sldChg chg="modSp add mod ord">
        <pc:chgData name="Syphax Ait oubelli" userId="ecf726b1934da71b" providerId="LiveId" clId="{DBF02EF2-5AE0-440D-B6AD-B5ACDEE03AC8}" dt="2021-08-27T16:25:40.174" v="4105" actId="207"/>
        <pc:sldMkLst>
          <pc:docMk/>
          <pc:sldMk cId="679124062" sldId="410"/>
        </pc:sldMkLst>
        <pc:spChg chg="mod">
          <ac:chgData name="Syphax Ait oubelli" userId="ecf726b1934da71b" providerId="LiveId" clId="{DBF02EF2-5AE0-440D-B6AD-B5ACDEE03AC8}" dt="2021-08-27T16:25:40.174" v="4105" actId="207"/>
          <ac:spMkLst>
            <pc:docMk/>
            <pc:sldMk cId="679124062" sldId="410"/>
            <ac:spMk id="10" creationId="{64A1804D-5EE1-45AB-8787-6B8AB96A3DF6}"/>
          </ac:spMkLst>
        </pc:spChg>
        <pc:spChg chg="mod">
          <ac:chgData name="Syphax Ait oubelli" userId="ecf726b1934da71b" providerId="LiveId" clId="{DBF02EF2-5AE0-440D-B6AD-B5ACDEE03AC8}" dt="2021-08-27T16:25:40.174" v="4105" actId="207"/>
          <ac:spMkLst>
            <pc:docMk/>
            <pc:sldMk cId="679124062" sldId="410"/>
            <ac:spMk id="13" creationId="{4D360CD4-01F2-4912-A370-7F474CDD0DAB}"/>
          </ac:spMkLst>
        </pc:spChg>
        <pc:spChg chg="mod">
          <ac:chgData name="Syphax Ait oubelli" userId="ecf726b1934da71b" providerId="LiveId" clId="{DBF02EF2-5AE0-440D-B6AD-B5ACDEE03AC8}" dt="2021-08-27T16:25:40.174" v="4105" actId="207"/>
          <ac:spMkLst>
            <pc:docMk/>
            <pc:sldMk cId="679124062" sldId="410"/>
            <ac:spMk id="16" creationId="{73A2B211-1E76-43B8-A842-644031212CA9}"/>
          </ac:spMkLst>
        </pc:spChg>
        <pc:spChg chg="mod">
          <ac:chgData name="Syphax Ait oubelli" userId="ecf726b1934da71b" providerId="LiveId" clId="{DBF02EF2-5AE0-440D-B6AD-B5ACDEE03AC8}" dt="2021-08-27T16:25:40.174" v="4105" actId="207"/>
          <ac:spMkLst>
            <pc:docMk/>
            <pc:sldMk cId="679124062" sldId="410"/>
            <ac:spMk id="19" creationId="{F71A63FB-07F1-4F19-B1A3-EBF27B03FDC2}"/>
          </ac:spMkLst>
        </pc:spChg>
        <pc:spChg chg="mod">
          <ac:chgData name="Syphax Ait oubelli" userId="ecf726b1934da71b" providerId="LiveId" clId="{DBF02EF2-5AE0-440D-B6AD-B5ACDEE03AC8}" dt="2021-08-27T16:25:40.174" v="4105" actId="207"/>
          <ac:spMkLst>
            <pc:docMk/>
            <pc:sldMk cId="679124062" sldId="410"/>
            <ac:spMk id="22" creationId="{0C3FE7D5-4E79-46C7-8C4C-6552ACA027E3}"/>
          </ac:spMkLst>
        </pc:spChg>
        <pc:spChg chg="mod">
          <ac:chgData name="Syphax Ait oubelli" userId="ecf726b1934da71b" providerId="LiveId" clId="{DBF02EF2-5AE0-440D-B6AD-B5ACDEE03AC8}" dt="2021-08-27T16:25:40.174" v="4105" actId="207"/>
          <ac:spMkLst>
            <pc:docMk/>
            <pc:sldMk cId="679124062" sldId="410"/>
            <ac:spMk id="37" creationId="{C81227BE-41EF-4393-AC13-08A97F741AD1}"/>
          </ac:spMkLst>
        </pc:spChg>
        <pc:spChg chg="mod">
          <ac:chgData name="Syphax Ait oubelli" userId="ecf726b1934da71b" providerId="LiveId" clId="{DBF02EF2-5AE0-440D-B6AD-B5ACDEE03AC8}" dt="2021-08-27T16:25:11.780" v="4101" actId="207"/>
          <ac:spMkLst>
            <pc:docMk/>
            <pc:sldMk cId="679124062" sldId="410"/>
            <ac:spMk id="41" creationId="{6B2E0BA1-32CD-4D2C-BE79-ED6BA7C458D6}"/>
          </ac:spMkLst>
        </pc:spChg>
        <pc:spChg chg="mod">
          <ac:chgData name="Syphax Ait oubelli" userId="ecf726b1934da71b" providerId="LiveId" clId="{DBF02EF2-5AE0-440D-B6AD-B5ACDEE03AC8}" dt="2021-08-27T16:25:20.186" v="4103" actId="207"/>
          <ac:spMkLst>
            <pc:docMk/>
            <pc:sldMk cId="679124062" sldId="410"/>
            <ac:spMk id="47" creationId="{20DCF8CE-8007-4EFB-A07D-6F5F69BE7A90}"/>
          </ac:spMkLst>
        </pc:spChg>
        <pc:spChg chg="mod">
          <ac:chgData name="Syphax Ait oubelli" userId="ecf726b1934da71b" providerId="LiveId" clId="{DBF02EF2-5AE0-440D-B6AD-B5ACDEE03AC8}" dt="2021-08-27T16:25:11.780" v="4101" actId="207"/>
          <ac:spMkLst>
            <pc:docMk/>
            <pc:sldMk cId="679124062" sldId="410"/>
            <ac:spMk id="48" creationId="{E6E52269-FBD2-460C-983A-F57FD9EBF9D1}"/>
          </ac:spMkLst>
        </pc:spChg>
        <pc:spChg chg="mod">
          <ac:chgData name="Syphax Ait oubelli" userId="ecf726b1934da71b" providerId="LiveId" clId="{DBF02EF2-5AE0-440D-B6AD-B5ACDEE03AC8}" dt="2021-08-27T16:25:11.780" v="4101" actId="207"/>
          <ac:spMkLst>
            <pc:docMk/>
            <pc:sldMk cId="679124062" sldId="410"/>
            <ac:spMk id="50" creationId="{74461088-93AE-44CF-8527-A452B0E61588}"/>
          </ac:spMkLst>
        </pc:spChg>
        <pc:spChg chg="mod">
          <ac:chgData name="Syphax Ait oubelli" userId="ecf726b1934da71b" providerId="LiveId" clId="{DBF02EF2-5AE0-440D-B6AD-B5ACDEE03AC8}" dt="2021-08-27T16:25:20.186" v="4103" actId="207"/>
          <ac:spMkLst>
            <pc:docMk/>
            <pc:sldMk cId="679124062" sldId="410"/>
            <ac:spMk id="51" creationId="{4C316A44-B2D3-4DE8-BE1F-759CADAB1A43}"/>
          </ac:spMkLst>
        </pc:spChg>
        <pc:spChg chg="mod">
          <ac:chgData name="Syphax Ait oubelli" userId="ecf726b1934da71b" providerId="LiveId" clId="{DBF02EF2-5AE0-440D-B6AD-B5ACDEE03AC8}" dt="2021-08-27T16:25:40.174" v="4105" actId="207"/>
          <ac:spMkLst>
            <pc:docMk/>
            <pc:sldMk cId="679124062" sldId="410"/>
            <ac:spMk id="52" creationId="{9737E3C9-2649-4B93-B311-C140B3A0E59E}"/>
          </ac:spMkLst>
        </pc:spChg>
        <pc:spChg chg="mod">
          <ac:chgData name="Syphax Ait oubelli" userId="ecf726b1934da71b" providerId="LiveId" clId="{DBF02EF2-5AE0-440D-B6AD-B5ACDEE03AC8}" dt="2021-08-27T16:25:20.186" v="4103" actId="207"/>
          <ac:spMkLst>
            <pc:docMk/>
            <pc:sldMk cId="679124062" sldId="410"/>
            <ac:spMk id="57" creationId="{12D10859-0B20-4EAD-BBEA-880230B1BE12}"/>
          </ac:spMkLst>
        </pc:spChg>
        <pc:spChg chg="mod">
          <ac:chgData name="Syphax Ait oubelli" userId="ecf726b1934da71b" providerId="LiveId" clId="{DBF02EF2-5AE0-440D-B6AD-B5ACDEE03AC8}" dt="2021-08-27T16:25:20.186" v="4103" actId="207"/>
          <ac:spMkLst>
            <pc:docMk/>
            <pc:sldMk cId="679124062" sldId="410"/>
            <ac:spMk id="63" creationId="{D58C902F-7C73-40D5-BF07-FA0B0F51F345}"/>
          </ac:spMkLst>
        </pc:spChg>
        <pc:spChg chg="mod">
          <ac:chgData name="Syphax Ait oubelli" userId="ecf726b1934da71b" providerId="LiveId" clId="{DBF02EF2-5AE0-440D-B6AD-B5ACDEE03AC8}" dt="2021-08-27T16:25:20.186" v="4103" actId="207"/>
          <ac:spMkLst>
            <pc:docMk/>
            <pc:sldMk cId="679124062" sldId="410"/>
            <ac:spMk id="65" creationId="{D073125D-930A-468C-A077-0AF96E1EA3DA}"/>
          </ac:spMkLst>
        </pc:spChg>
        <pc:spChg chg="mod">
          <ac:chgData name="Syphax Ait oubelli" userId="ecf726b1934da71b" providerId="LiveId" clId="{DBF02EF2-5AE0-440D-B6AD-B5ACDEE03AC8}" dt="2021-08-27T16:25:20.186" v="4103" actId="207"/>
          <ac:spMkLst>
            <pc:docMk/>
            <pc:sldMk cId="679124062" sldId="410"/>
            <ac:spMk id="66" creationId="{27F4EAC8-105D-4B47-B09A-4D389879EF31}"/>
          </ac:spMkLst>
        </pc:spChg>
        <pc:spChg chg="mod">
          <ac:chgData name="Syphax Ait oubelli" userId="ecf726b1934da71b" providerId="LiveId" clId="{DBF02EF2-5AE0-440D-B6AD-B5ACDEE03AC8}" dt="2021-08-27T16:25:20.186" v="4103" actId="207"/>
          <ac:spMkLst>
            <pc:docMk/>
            <pc:sldMk cId="679124062" sldId="410"/>
            <ac:spMk id="67" creationId="{10B155FB-C0BF-4C70-B11E-BF4D7973C22D}"/>
          </ac:spMkLst>
        </pc:spChg>
      </pc:sldChg>
      <pc:sldChg chg="addSp delSp modSp add mod">
        <pc:chgData name="Syphax Ait oubelli" userId="ecf726b1934da71b" providerId="LiveId" clId="{DBF02EF2-5AE0-440D-B6AD-B5ACDEE03AC8}" dt="2021-08-27T21:14:15.923" v="5378" actId="207"/>
        <pc:sldMkLst>
          <pc:docMk/>
          <pc:sldMk cId="4071030118" sldId="411"/>
        </pc:sldMkLst>
        <pc:spChg chg="add mod">
          <ac:chgData name="Syphax Ait oubelli" userId="ecf726b1934da71b" providerId="LiveId" clId="{DBF02EF2-5AE0-440D-B6AD-B5ACDEE03AC8}" dt="2021-08-27T21:14:15.923" v="5378" actId="207"/>
          <ac:spMkLst>
            <pc:docMk/>
            <pc:sldMk cId="4071030118" sldId="411"/>
            <ac:spMk id="2" creationId="{8F7B6ECE-ECD4-4F51-9396-EF522DE1EB44}"/>
          </ac:spMkLst>
        </pc:spChg>
        <pc:spChg chg="del">
          <ac:chgData name="Syphax Ait oubelli" userId="ecf726b1934da71b" providerId="LiveId" clId="{DBF02EF2-5AE0-440D-B6AD-B5ACDEE03AC8}" dt="2021-08-27T16:37:10.059" v="4107" actId="478"/>
          <ac:spMkLst>
            <pc:docMk/>
            <pc:sldMk cId="4071030118" sldId="411"/>
            <ac:spMk id="3" creationId="{CDF11141-7D34-471F-9116-08A32B0BFEDB}"/>
          </ac:spMkLst>
        </pc:spChg>
        <pc:spChg chg="del">
          <ac:chgData name="Syphax Ait oubelli" userId="ecf726b1934da71b" providerId="LiveId" clId="{DBF02EF2-5AE0-440D-B6AD-B5ACDEE03AC8}" dt="2021-08-27T16:37:10.059" v="4107" actId="478"/>
          <ac:spMkLst>
            <pc:docMk/>
            <pc:sldMk cId="4071030118" sldId="411"/>
            <ac:spMk id="4" creationId="{10C1B4DD-33B2-4079-ACAE-A9AFCA8787AC}"/>
          </ac:spMkLst>
        </pc:spChg>
        <pc:spChg chg="add mod">
          <ac:chgData name="Syphax Ait oubelli" userId="ecf726b1934da71b" providerId="LiveId" clId="{DBF02EF2-5AE0-440D-B6AD-B5ACDEE03AC8}" dt="2021-08-27T16:37:36.518" v="4125" actId="14100"/>
          <ac:spMkLst>
            <pc:docMk/>
            <pc:sldMk cId="4071030118" sldId="411"/>
            <ac:spMk id="5" creationId="{B9EFD0E9-43C8-4978-8EDD-1CFA087137C1}"/>
          </ac:spMkLst>
        </pc:spChg>
        <pc:spChg chg="del">
          <ac:chgData name="Syphax Ait oubelli" userId="ecf726b1934da71b" providerId="LiveId" clId="{DBF02EF2-5AE0-440D-B6AD-B5ACDEE03AC8}" dt="2021-08-27T16:37:10.059" v="4107" actId="478"/>
          <ac:spMkLst>
            <pc:docMk/>
            <pc:sldMk cId="4071030118" sldId="411"/>
            <ac:spMk id="7" creationId="{D59E1FB0-9903-4F5E-B7EC-B11DAB940366}"/>
          </ac:spMkLst>
        </pc:spChg>
        <pc:spChg chg="del">
          <ac:chgData name="Syphax Ait oubelli" userId="ecf726b1934da71b" providerId="LiveId" clId="{DBF02EF2-5AE0-440D-B6AD-B5ACDEE03AC8}" dt="2021-08-27T16:37:10.059" v="4107" actId="478"/>
          <ac:spMkLst>
            <pc:docMk/>
            <pc:sldMk cId="4071030118" sldId="411"/>
            <ac:spMk id="10" creationId="{64A1804D-5EE1-45AB-8787-6B8AB96A3DF6}"/>
          </ac:spMkLst>
        </pc:spChg>
        <pc:spChg chg="del">
          <ac:chgData name="Syphax Ait oubelli" userId="ecf726b1934da71b" providerId="LiveId" clId="{DBF02EF2-5AE0-440D-B6AD-B5ACDEE03AC8}" dt="2021-08-27T16:37:10.059" v="4107" actId="478"/>
          <ac:spMkLst>
            <pc:docMk/>
            <pc:sldMk cId="4071030118" sldId="411"/>
            <ac:spMk id="13" creationId="{4D360CD4-01F2-4912-A370-7F474CDD0DAB}"/>
          </ac:spMkLst>
        </pc:spChg>
        <pc:spChg chg="del">
          <ac:chgData name="Syphax Ait oubelli" userId="ecf726b1934da71b" providerId="LiveId" clId="{DBF02EF2-5AE0-440D-B6AD-B5ACDEE03AC8}" dt="2021-08-27T16:37:10.059" v="4107" actId="478"/>
          <ac:spMkLst>
            <pc:docMk/>
            <pc:sldMk cId="4071030118" sldId="411"/>
            <ac:spMk id="16" creationId="{73A2B211-1E76-43B8-A842-644031212CA9}"/>
          </ac:spMkLst>
        </pc:spChg>
        <pc:spChg chg="del">
          <ac:chgData name="Syphax Ait oubelli" userId="ecf726b1934da71b" providerId="LiveId" clId="{DBF02EF2-5AE0-440D-B6AD-B5ACDEE03AC8}" dt="2021-08-27T16:37:10.059" v="4107" actId="478"/>
          <ac:spMkLst>
            <pc:docMk/>
            <pc:sldMk cId="4071030118" sldId="411"/>
            <ac:spMk id="19" creationId="{F71A63FB-07F1-4F19-B1A3-EBF27B03FDC2}"/>
          </ac:spMkLst>
        </pc:spChg>
        <pc:spChg chg="del">
          <ac:chgData name="Syphax Ait oubelli" userId="ecf726b1934da71b" providerId="LiveId" clId="{DBF02EF2-5AE0-440D-B6AD-B5ACDEE03AC8}" dt="2021-08-27T16:37:10.059" v="4107" actId="478"/>
          <ac:spMkLst>
            <pc:docMk/>
            <pc:sldMk cId="4071030118" sldId="411"/>
            <ac:spMk id="22" creationId="{0C3FE7D5-4E79-46C7-8C4C-6552ACA027E3}"/>
          </ac:spMkLst>
        </pc:spChg>
        <pc:spChg chg="del">
          <ac:chgData name="Syphax Ait oubelli" userId="ecf726b1934da71b" providerId="LiveId" clId="{DBF02EF2-5AE0-440D-B6AD-B5ACDEE03AC8}" dt="2021-08-27T16:37:10.059" v="4107" actId="478"/>
          <ac:spMkLst>
            <pc:docMk/>
            <pc:sldMk cId="4071030118" sldId="411"/>
            <ac:spMk id="25" creationId="{06AF10B1-CB4F-4986-B34E-193E0BD469D9}"/>
          </ac:spMkLst>
        </pc:spChg>
        <pc:spChg chg="del">
          <ac:chgData name="Syphax Ait oubelli" userId="ecf726b1934da71b" providerId="LiveId" clId="{DBF02EF2-5AE0-440D-B6AD-B5ACDEE03AC8}" dt="2021-08-27T16:37:10.059" v="4107" actId="478"/>
          <ac:spMkLst>
            <pc:docMk/>
            <pc:sldMk cId="4071030118" sldId="411"/>
            <ac:spMk id="28" creationId="{15F0DA52-9D8D-4642-9762-65BDA6AFE2FA}"/>
          </ac:spMkLst>
        </pc:spChg>
        <pc:spChg chg="del">
          <ac:chgData name="Syphax Ait oubelli" userId="ecf726b1934da71b" providerId="LiveId" clId="{DBF02EF2-5AE0-440D-B6AD-B5ACDEE03AC8}" dt="2021-08-27T16:37:10.059" v="4107" actId="478"/>
          <ac:spMkLst>
            <pc:docMk/>
            <pc:sldMk cId="4071030118" sldId="411"/>
            <ac:spMk id="29" creationId="{58F6974D-B5AB-4DF0-9263-144614FD5136}"/>
          </ac:spMkLst>
        </pc:spChg>
        <pc:spChg chg="del">
          <ac:chgData name="Syphax Ait oubelli" userId="ecf726b1934da71b" providerId="LiveId" clId="{DBF02EF2-5AE0-440D-B6AD-B5ACDEE03AC8}" dt="2021-08-27T16:37:10.059" v="4107" actId="478"/>
          <ac:spMkLst>
            <pc:docMk/>
            <pc:sldMk cId="4071030118" sldId="411"/>
            <ac:spMk id="30" creationId="{C82C20F5-CCED-4075-868A-C298AB81DC25}"/>
          </ac:spMkLst>
        </pc:spChg>
        <pc:spChg chg="del">
          <ac:chgData name="Syphax Ait oubelli" userId="ecf726b1934da71b" providerId="LiveId" clId="{DBF02EF2-5AE0-440D-B6AD-B5ACDEE03AC8}" dt="2021-08-27T16:37:10.059" v="4107" actId="478"/>
          <ac:spMkLst>
            <pc:docMk/>
            <pc:sldMk cId="4071030118" sldId="411"/>
            <ac:spMk id="31" creationId="{14AFC152-7112-443A-8C7A-2E80FB0E8E5A}"/>
          </ac:spMkLst>
        </pc:spChg>
        <pc:spChg chg="del">
          <ac:chgData name="Syphax Ait oubelli" userId="ecf726b1934da71b" providerId="LiveId" clId="{DBF02EF2-5AE0-440D-B6AD-B5ACDEE03AC8}" dt="2021-08-27T16:37:10.059" v="4107" actId="478"/>
          <ac:spMkLst>
            <pc:docMk/>
            <pc:sldMk cId="4071030118" sldId="411"/>
            <ac:spMk id="32" creationId="{CA63CF28-5876-4133-8E7B-0D507AF1E70F}"/>
          </ac:spMkLst>
        </pc:spChg>
        <pc:spChg chg="del">
          <ac:chgData name="Syphax Ait oubelli" userId="ecf726b1934da71b" providerId="LiveId" clId="{DBF02EF2-5AE0-440D-B6AD-B5ACDEE03AC8}" dt="2021-08-27T16:37:10.059" v="4107" actId="478"/>
          <ac:spMkLst>
            <pc:docMk/>
            <pc:sldMk cId="4071030118" sldId="411"/>
            <ac:spMk id="33" creationId="{3B47E5DD-49D4-4BBA-8C07-C601EF46FFF7}"/>
          </ac:spMkLst>
        </pc:spChg>
        <pc:spChg chg="del">
          <ac:chgData name="Syphax Ait oubelli" userId="ecf726b1934da71b" providerId="LiveId" clId="{DBF02EF2-5AE0-440D-B6AD-B5ACDEE03AC8}" dt="2021-08-27T16:37:10.059" v="4107" actId="478"/>
          <ac:spMkLst>
            <pc:docMk/>
            <pc:sldMk cId="4071030118" sldId="411"/>
            <ac:spMk id="34" creationId="{F09FA5DB-C5D5-4113-BDD9-00327492FEB0}"/>
          </ac:spMkLst>
        </pc:spChg>
        <pc:spChg chg="del">
          <ac:chgData name="Syphax Ait oubelli" userId="ecf726b1934da71b" providerId="LiveId" clId="{DBF02EF2-5AE0-440D-B6AD-B5ACDEE03AC8}" dt="2021-08-27T16:37:10.059" v="4107" actId="478"/>
          <ac:spMkLst>
            <pc:docMk/>
            <pc:sldMk cId="4071030118" sldId="411"/>
            <ac:spMk id="36" creationId="{0BFC7959-0C48-4E10-8F34-479A8AAC4FB1}"/>
          </ac:spMkLst>
        </pc:spChg>
        <pc:spChg chg="del">
          <ac:chgData name="Syphax Ait oubelli" userId="ecf726b1934da71b" providerId="LiveId" clId="{DBF02EF2-5AE0-440D-B6AD-B5ACDEE03AC8}" dt="2021-08-27T16:37:10.059" v="4107" actId="478"/>
          <ac:spMkLst>
            <pc:docMk/>
            <pc:sldMk cId="4071030118" sldId="411"/>
            <ac:spMk id="37" creationId="{C81227BE-41EF-4393-AC13-08A97F741AD1}"/>
          </ac:spMkLst>
        </pc:spChg>
        <pc:spChg chg="del">
          <ac:chgData name="Syphax Ait oubelli" userId="ecf726b1934da71b" providerId="LiveId" clId="{DBF02EF2-5AE0-440D-B6AD-B5ACDEE03AC8}" dt="2021-08-27T16:37:10.059" v="4107" actId="478"/>
          <ac:spMkLst>
            <pc:docMk/>
            <pc:sldMk cId="4071030118" sldId="411"/>
            <ac:spMk id="39" creationId="{5C7F4633-4E44-4C0E-B586-9CCE2BB2DCAA}"/>
          </ac:spMkLst>
        </pc:spChg>
        <pc:spChg chg="del">
          <ac:chgData name="Syphax Ait oubelli" userId="ecf726b1934da71b" providerId="LiveId" clId="{DBF02EF2-5AE0-440D-B6AD-B5ACDEE03AC8}" dt="2021-08-27T16:37:10.059" v="4107" actId="478"/>
          <ac:spMkLst>
            <pc:docMk/>
            <pc:sldMk cId="4071030118" sldId="411"/>
            <ac:spMk id="40" creationId="{EF95D963-9C20-4B6A-8864-EBC33FF866EE}"/>
          </ac:spMkLst>
        </pc:spChg>
        <pc:spChg chg="del">
          <ac:chgData name="Syphax Ait oubelli" userId="ecf726b1934da71b" providerId="LiveId" clId="{DBF02EF2-5AE0-440D-B6AD-B5ACDEE03AC8}" dt="2021-08-27T16:37:10.059" v="4107" actId="478"/>
          <ac:spMkLst>
            <pc:docMk/>
            <pc:sldMk cId="4071030118" sldId="411"/>
            <ac:spMk id="41" creationId="{6B2E0BA1-32CD-4D2C-BE79-ED6BA7C458D6}"/>
          </ac:spMkLst>
        </pc:spChg>
        <pc:spChg chg="del">
          <ac:chgData name="Syphax Ait oubelli" userId="ecf726b1934da71b" providerId="LiveId" clId="{DBF02EF2-5AE0-440D-B6AD-B5ACDEE03AC8}" dt="2021-08-27T16:37:10.059" v="4107" actId="478"/>
          <ac:spMkLst>
            <pc:docMk/>
            <pc:sldMk cId="4071030118" sldId="411"/>
            <ac:spMk id="42" creationId="{DC2FBFD4-9BAF-4F0F-B0D2-37EB8CA99081}"/>
          </ac:spMkLst>
        </pc:spChg>
        <pc:spChg chg="del">
          <ac:chgData name="Syphax Ait oubelli" userId="ecf726b1934da71b" providerId="LiveId" clId="{DBF02EF2-5AE0-440D-B6AD-B5ACDEE03AC8}" dt="2021-08-27T16:37:10.059" v="4107" actId="478"/>
          <ac:spMkLst>
            <pc:docMk/>
            <pc:sldMk cId="4071030118" sldId="411"/>
            <ac:spMk id="43" creationId="{A1622D04-8937-4436-8A83-B2DDB09AE7F2}"/>
          </ac:spMkLst>
        </pc:spChg>
        <pc:spChg chg="del">
          <ac:chgData name="Syphax Ait oubelli" userId="ecf726b1934da71b" providerId="LiveId" clId="{DBF02EF2-5AE0-440D-B6AD-B5ACDEE03AC8}" dt="2021-08-27T16:37:10.059" v="4107" actId="478"/>
          <ac:spMkLst>
            <pc:docMk/>
            <pc:sldMk cId="4071030118" sldId="411"/>
            <ac:spMk id="44" creationId="{18DEE543-1B9E-4872-8313-51EC599556B4}"/>
          </ac:spMkLst>
        </pc:spChg>
        <pc:spChg chg="del">
          <ac:chgData name="Syphax Ait oubelli" userId="ecf726b1934da71b" providerId="LiveId" clId="{DBF02EF2-5AE0-440D-B6AD-B5ACDEE03AC8}" dt="2021-08-27T16:37:10.059" v="4107" actId="478"/>
          <ac:spMkLst>
            <pc:docMk/>
            <pc:sldMk cId="4071030118" sldId="411"/>
            <ac:spMk id="45" creationId="{C802E9D9-86E1-4E44-ABE7-7D5089C479B6}"/>
          </ac:spMkLst>
        </pc:spChg>
        <pc:spChg chg="del">
          <ac:chgData name="Syphax Ait oubelli" userId="ecf726b1934da71b" providerId="LiveId" clId="{DBF02EF2-5AE0-440D-B6AD-B5ACDEE03AC8}" dt="2021-08-27T16:37:10.059" v="4107" actId="478"/>
          <ac:spMkLst>
            <pc:docMk/>
            <pc:sldMk cId="4071030118" sldId="411"/>
            <ac:spMk id="46" creationId="{1785F098-5F9B-4E15-825A-EB70E4A37FD6}"/>
          </ac:spMkLst>
        </pc:spChg>
        <pc:spChg chg="del">
          <ac:chgData name="Syphax Ait oubelli" userId="ecf726b1934da71b" providerId="LiveId" clId="{DBF02EF2-5AE0-440D-B6AD-B5ACDEE03AC8}" dt="2021-08-27T16:37:10.059" v="4107" actId="478"/>
          <ac:spMkLst>
            <pc:docMk/>
            <pc:sldMk cId="4071030118" sldId="411"/>
            <ac:spMk id="47" creationId="{20DCF8CE-8007-4EFB-A07D-6F5F69BE7A90}"/>
          </ac:spMkLst>
        </pc:spChg>
        <pc:spChg chg="del">
          <ac:chgData name="Syphax Ait oubelli" userId="ecf726b1934da71b" providerId="LiveId" clId="{DBF02EF2-5AE0-440D-B6AD-B5ACDEE03AC8}" dt="2021-08-27T16:37:10.059" v="4107" actId="478"/>
          <ac:spMkLst>
            <pc:docMk/>
            <pc:sldMk cId="4071030118" sldId="411"/>
            <ac:spMk id="48" creationId="{E6E52269-FBD2-460C-983A-F57FD9EBF9D1}"/>
          </ac:spMkLst>
        </pc:spChg>
        <pc:spChg chg="del">
          <ac:chgData name="Syphax Ait oubelli" userId="ecf726b1934da71b" providerId="LiveId" clId="{DBF02EF2-5AE0-440D-B6AD-B5ACDEE03AC8}" dt="2021-08-27T16:37:10.059" v="4107" actId="478"/>
          <ac:spMkLst>
            <pc:docMk/>
            <pc:sldMk cId="4071030118" sldId="411"/>
            <ac:spMk id="49" creationId="{8354BD48-71B1-47A2-964C-9406051523F7}"/>
          </ac:spMkLst>
        </pc:spChg>
        <pc:spChg chg="del">
          <ac:chgData name="Syphax Ait oubelli" userId="ecf726b1934da71b" providerId="LiveId" clId="{DBF02EF2-5AE0-440D-B6AD-B5ACDEE03AC8}" dt="2021-08-27T16:37:10.059" v="4107" actId="478"/>
          <ac:spMkLst>
            <pc:docMk/>
            <pc:sldMk cId="4071030118" sldId="411"/>
            <ac:spMk id="50" creationId="{74461088-93AE-44CF-8527-A452B0E61588}"/>
          </ac:spMkLst>
        </pc:spChg>
        <pc:spChg chg="del">
          <ac:chgData name="Syphax Ait oubelli" userId="ecf726b1934da71b" providerId="LiveId" clId="{DBF02EF2-5AE0-440D-B6AD-B5ACDEE03AC8}" dt="2021-08-27T16:37:10.059" v="4107" actId="478"/>
          <ac:spMkLst>
            <pc:docMk/>
            <pc:sldMk cId="4071030118" sldId="411"/>
            <ac:spMk id="51" creationId="{4C316A44-B2D3-4DE8-BE1F-759CADAB1A43}"/>
          </ac:spMkLst>
        </pc:spChg>
        <pc:spChg chg="del">
          <ac:chgData name="Syphax Ait oubelli" userId="ecf726b1934da71b" providerId="LiveId" clId="{DBF02EF2-5AE0-440D-B6AD-B5ACDEE03AC8}" dt="2021-08-27T16:37:10.059" v="4107" actId="478"/>
          <ac:spMkLst>
            <pc:docMk/>
            <pc:sldMk cId="4071030118" sldId="411"/>
            <ac:spMk id="52" creationId="{9737E3C9-2649-4B93-B311-C140B3A0E59E}"/>
          </ac:spMkLst>
        </pc:spChg>
        <pc:spChg chg="del">
          <ac:chgData name="Syphax Ait oubelli" userId="ecf726b1934da71b" providerId="LiveId" clId="{DBF02EF2-5AE0-440D-B6AD-B5ACDEE03AC8}" dt="2021-08-27T16:37:10.059" v="4107" actId="478"/>
          <ac:spMkLst>
            <pc:docMk/>
            <pc:sldMk cId="4071030118" sldId="411"/>
            <ac:spMk id="53" creationId="{C497748A-C88E-4800-ABA9-2408F64D310E}"/>
          </ac:spMkLst>
        </pc:spChg>
        <pc:spChg chg="del">
          <ac:chgData name="Syphax Ait oubelli" userId="ecf726b1934da71b" providerId="LiveId" clId="{DBF02EF2-5AE0-440D-B6AD-B5ACDEE03AC8}" dt="2021-08-27T16:37:10.059" v="4107" actId="478"/>
          <ac:spMkLst>
            <pc:docMk/>
            <pc:sldMk cId="4071030118" sldId="411"/>
            <ac:spMk id="54" creationId="{AAC7EEAF-D656-47CE-8C3F-EA9EA2E249BE}"/>
          </ac:spMkLst>
        </pc:spChg>
        <pc:spChg chg="del">
          <ac:chgData name="Syphax Ait oubelli" userId="ecf726b1934da71b" providerId="LiveId" clId="{DBF02EF2-5AE0-440D-B6AD-B5ACDEE03AC8}" dt="2021-08-27T16:37:10.059" v="4107" actId="478"/>
          <ac:spMkLst>
            <pc:docMk/>
            <pc:sldMk cId="4071030118" sldId="411"/>
            <ac:spMk id="55" creationId="{643D47E5-5F64-41FE-A755-10F5635F91AC}"/>
          </ac:spMkLst>
        </pc:spChg>
        <pc:spChg chg="del">
          <ac:chgData name="Syphax Ait oubelli" userId="ecf726b1934da71b" providerId="LiveId" clId="{DBF02EF2-5AE0-440D-B6AD-B5ACDEE03AC8}" dt="2021-08-27T16:37:10.059" v="4107" actId="478"/>
          <ac:spMkLst>
            <pc:docMk/>
            <pc:sldMk cId="4071030118" sldId="411"/>
            <ac:spMk id="56" creationId="{6A6353A0-C998-4A1D-AB30-BE49BF2D4900}"/>
          </ac:spMkLst>
        </pc:spChg>
        <pc:spChg chg="del">
          <ac:chgData name="Syphax Ait oubelli" userId="ecf726b1934da71b" providerId="LiveId" clId="{DBF02EF2-5AE0-440D-B6AD-B5ACDEE03AC8}" dt="2021-08-27T16:37:10.059" v="4107" actId="478"/>
          <ac:spMkLst>
            <pc:docMk/>
            <pc:sldMk cId="4071030118" sldId="411"/>
            <ac:spMk id="57" creationId="{12D10859-0B20-4EAD-BBEA-880230B1BE12}"/>
          </ac:spMkLst>
        </pc:spChg>
        <pc:spChg chg="del">
          <ac:chgData name="Syphax Ait oubelli" userId="ecf726b1934da71b" providerId="LiveId" clId="{DBF02EF2-5AE0-440D-B6AD-B5ACDEE03AC8}" dt="2021-08-27T16:37:10.059" v="4107" actId="478"/>
          <ac:spMkLst>
            <pc:docMk/>
            <pc:sldMk cId="4071030118" sldId="411"/>
            <ac:spMk id="58" creationId="{8EC3A824-16BD-43D7-A9F7-7315256CBBBD}"/>
          </ac:spMkLst>
        </pc:spChg>
        <pc:spChg chg="del">
          <ac:chgData name="Syphax Ait oubelli" userId="ecf726b1934da71b" providerId="LiveId" clId="{DBF02EF2-5AE0-440D-B6AD-B5ACDEE03AC8}" dt="2021-08-27T16:37:10.059" v="4107" actId="478"/>
          <ac:spMkLst>
            <pc:docMk/>
            <pc:sldMk cId="4071030118" sldId="411"/>
            <ac:spMk id="59" creationId="{04CB84BB-978B-4D95-A5F1-350DDD506149}"/>
          </ac:spMkLst>
        </pc:spChg>
        <pc:spChg chg="del">
          <ac:chgData name="Syphax Ait oubelli" userId="ecf726b1934da71b" providerId="LiveId" clId="{DBF02EF2-5AE0-440D-B6AD-B5ACDEE03AC8}" dt="2021-08-27T16:37:10.059" v="4107" actId="478"/>
          <ac:spMkLst>
            <pc:docMk/>
            <pc:sldMk cId="4071030118" sldId="411"/>
            <ac:spMk id="60" creationId="{F860B6A2-256E-4958-984B-4CA7CFA9B2BE}"/>
          </ac:spMkLst>
        </pc:spChg>
        <pc:spChg chg="del">
          <ac:chgData name="Syphax Ait oubelli" userId="ecf726b1934da71b" providerId="LiveId" clId="{DBF02EF2-5AE0-440D-B6AD-B5ACDEE03AC8}" dt="2021-08-27T16:37:10.059" v="4107" actId="478"/>
          <ac:spMkLst>
            <pc:docMk/>
            <pc:sldMk cId="4071030118" sldId="411"/>
            <ac:spMk id="61" creationId="{6F32346E-52DB-4C93-A3B2-14DA9B8443DA}"/>
          </ac:spMkLst>
        </pc:spChg>
        <pc:spChg chg="del">
          <ac:chgData name="Syphax Ait oubelli" userId="ecf726b1934da71b" providerId="LiveId" clId="{DBF02EF2-5AE0-440D-B6AD-B5ACDEE03AC8}" dt="2021-08-27T16:37:10.059" v="4107" actId="478"/>
          <ac:spMkLst>
            <pc:docMk/>
            <pc:sldMk cId="4071030118" sldId="411"/>
            <ac:spMk id="62" creationId="{4BC7F5EF-FF71-48C9-AB81-CC664F482580}"/>
          </ac:spMkLst>
        </pc:spChg>
        <pc:spChg chg="del">
          <ac:chgData name="Syphax Ait oubelli" userId="ecf726b1934da71b" providerId="LiveId" clId="{DBF02EF2-5AE0-440D-B6AD-B5ACDEE03AC8}" dt="2021-08-27T16:37:10.059" v="4107" actId="478"/>
          <ac:spMkLst>
            <pc:docMk/>
            <pc:sldMk cId="4071030118" sldId="411"/>
            <ac:spMk id="63" creationId="{D58C902F-7C73-40D5-BF07-FA0B0F51F345}"/>
          </ac:spMkLst>
        </pc:spChg>
        <pc:spChg chg="del">
          <ac:chgData name="Syphax Ait oubelli" userId="ecf726b1934da71b" providerId="LiveId" clId="{DBF02EF2-5AE0-440D-B6AD-B5ACDEE03AC8}" dt="2021-08-27T16:37:10.059" v="4107" actId="478"/>
          <ac:spMkLst>
            <pc:docMk/>
            <pc:sldMk cId="4071030118" sldId="411"/>
            <ac:spMk id="64" creationId="{5D49293E-1C21-480B-A99D-89FC82FB266E}"/>
          </ac:spMkLst>
        </pc:spChg>
        <pc:spChg chg="del">
          <ac:chgData name="Syphax Ait oubelli" userId="ecf726b1934da71b" providerId="LiveId" clId="{DBF02EF2-5AE0-440D-B6AD-B5ACDEE03AC8}" dt="2021-08-27T16:37:10.059" v="4107" actId="478"/>
          <ac:spMkLst>
            <pc:docMk/>
            <pc:sldMk cId="4071030118" sldId="411"/>
            <ac:spMk id="65" creationId="{D073125D-930A-468C-A077-0AF96E1EA3DA}"/>
          </ac:spMkLst>
        </pc:spChg>
        <pc:spChg chg="del">
          <ac:chgData name="Syphax Ait oubelli" userId="ecf726b1934da71b" providerId="LiveId" clId="{DBF02EF2-5AE0-440D-B6AD-B5ACDEE03AC8}" dt="2021-08-27T16:37:10.059" v="4107" actId="478"/>
          <ac:spMkLst>
            <pc:docMk/>
            <pc:sldMk cId="4071030118" sldId="411"/>
            <ac:spMk id="66" creationId="{27F4EAC8-105D-4B47-B09A-4D389879EF31}"/>
          </ac:spMkLst>
        </pc:spChg>
        <pc:spChg chg="del">
          <ac:chgData name="Syphax Ait oubelli" userId="ecf726b1934da71b" providerId="LiveId" clId="{DBF02EF2-5AE0-440D-B6AD-B5ACDEE03AC8}" dt="2021-08-27T16:37:10.059" v="4107" actId="478"/>
          <ac:spMkLst>
            <pc:docMk/>
            <pc:sldMk cId="4071030118" sldId="411"/>
            <ac:spMk id="67" creationId="{10B155FB-C0BF-4C70-B11E-BF4D7973C22D}"/>
          </ac:spMkLst>
        </pc:spChg>
        <pc:spChg chg="del">
          <ac:chgData name="Syphax Ait oubelli" userId="ecf726b1934da71b" providerId="LiveId" clId="{DBF02EF2-5AE0-440D-B6AD-B5ACDEE03AC8}" dt="2021-08-27T16:37:10.059" v="4107" actId="478"/>
          <ac:spMkLst>
            <pc:docMk/>
            <pc:sldMk cId="4071030118" sldId="411"/>
            <ac:spMk id="68" creationId="{E4D494FE-438C-4F3C-9D84-F3E3EA5FF01B}"/>
          </ac:spMkLst>
        </pc:spChg>
        <pc:spChg chg="del">
          <ac:chgData name="Syphax Ait oubelli" userId="ecf726b1934da71b" providerId="LiveId" clId="{DBF02EF2-5AE0-440D-B6AD-B5ACDEE03AC8}" dt="2021-08-27T16:37:10.059" v="4107" actId="478"/>
          <ac:spMkLst>
            <pc:docMk/>
            <pc:sldMk cId="4071030118" sldId="411"/>
            <ac:spMk id="100" creationId="{7DD95F53-64BB-429E-9972-3C465EBBEC74}"/>
          </ac:spMkLst>
        </pc:spChg>
        <pc:spChg chg="add mod">
          <ac:chgData name="Syphax Ait oubelli" userId="ecf726b1934da71b" providerId="LiveId" clId="{DBF02EF2-5AE0-440D-B6AD-B5ACDEE03AC8}" dt="2021-08-27T16:37:32.835" v="4124" actId="14100"/>
          <ac:spMkLst>
            <pc:docMk/>
            <pc:sldMk cId="4071030118" sldId="411"/>
            <ac:spMk id="101" creationId="{654EBDBC-21D9-4C67-9F20-8CCA94292C77}"/>
          </ac:spMkLst>
        </pc:spChg>
        <pc:spChg chg="del">
          <ac:chgData name="Syphax Ait oubelli" userId="ecf726b1934da71b" providerId="LiveId" clId="{DBF02EF2-5AE0-440D-B6AD-B5ACDEE03AC8}" dt="2021-08-27T16:37:10.059" v="4107" actId="478"/>
          <ac:spMkLst>
            <pc:docMk/>
            <pc:sldMk cId="4071030118" sldId="411"/>
            <ac:spMk id="103" creationId="{1E9F39FE-4FEB-4EB6-AA0E-9D24F0F2333D}"/>
          </ac:spMkLst>
        </pc:spChg>
        <pc:spChg chg="del">
          <ac:chgData name="Syphax Ait oubelli" userId="ecf726b1934da71b" providerId="LiveId" clId="{DBF02EF2-5AE0-440D-B6AD-B5ACDEE03AC8}" dt="2021-08-27T16:37:10.059" v="4107" actId="478"/>
          <ac:spMkLst>
            <pc:docMk/>
            <pc:sldMk cId="4071030118" sldId="411"/>
            <ac:spMk id="105" creationId="{31EBB0A9-BDCE-467F-AD85-270B3B9D10B6}"/>
          </ac:spMkLst>
        </pc:spChg>
        <pc:spChg chg="add mod topLvl">
          <ac:chgData name="Syphax Ait oubelli" userId="ecf726b1934da71b" providerId="LiveId" clId="{DBF02EF2-5AE0-440D-B6AD-B5ACDEE03AC8}" dt="2021-08-27T16:43:52.713" v="4197" actId="164"/>
          <ac:spMkLst>
            <pc:docMk/>
            <pc:sldMk cId="4071030118" sldId="411"/>
            <ac:spMk id="106" creationId="{47F88B5C-902D-43E9-863B-D7FEF58AFE10}"/>
          </ac:spMkLst>
        </pc:spChg>
        <pc:spChg chg="del">
          <ac:chgData name="Syphax Ait oubelli" userId="ecf726b1934da71b" providerId="LiveId" clId="{DBF02EF2-5AE0-440D-B6AD-B5ACDEE03AC8}" dt="2021-08-27T16:37:10.059" v="4107" actId="478"/>
          <ac:spMkLst>
            <pc:docMk/>
            <pc:sldMk cId="4071030118" sldId="411"/>
            <ac:spMk id="107" creationId="{9357A617-6EA0-4F21-BC0F-B29976640097}"/>
          </ac:spMkLst>
        </pc:spChg>
        <pc:spChg chg="add mod topLvl">
          <ac:chgData name="Syphax Ait oubelli" userId="ecf726b1934da71b" providerId="LiveId" clId="{DBF02EF2-5AE0-440D-B6AD-B5ACDEE03AC8}" dt="2021-08-27T16:43:52.713" v="4197" actId="164"/>
          <ac:spMkLst>
            <pc:docMk/>
            <pc:sldMk cId="4071030118" sldId="411"/>
            <ac:spMk id="108" creationId="{BFCCF76F-8734-43C2-A413-8B4EBD426D1F}"/>
          </ac:spMkLst>
        </pc:spChg>
        <pc:spChg chg="add mod topLvl">
          <ac:chgData name="Syphax Ait oubelli" userId="ecf726b1934da71b" providerId="LiveId" clId="{DBF02EF2-5AE0-440D-B6AD-B5ACDEE03AC8}" dt="2021-08-27T16:43:52.713" v="4197" actId="164"/>
          <ac:spMkLst>
            <pc:docMk/>
            <pc:sldMk cId="4071030118" sldId="411"/>
            <ac:spMk id="109" creationId="{78CDB6BB-74FE-41CE-AAAB-5CC89642DB71}"/>
          </ac:spMkLst>
        </pc:spChg>
        <pc:spChg chg="add mod topLvl">
          <ac:chgData name="Syphax Ait oubelli" userId="ecf726b1934da71b" providerId="LiveId" clId="{DBF02EF2-5AE0-440D-B6AD-B5ACDEE03AC8}" dt="2021-08-27T16:43:48.970" v="4196" actId="164"/>
          <ac:spMkLst>
            <pc:docMk/>
            <pc:sldMk cId="4071030118" sldId="411"/>
            <ac:spMk id="110" creationId="{05E24252-80BA-41D8-8D35-DC8DBEE0D1BB}"/>
          </ac:spMkLst>
        </pc:spChg>
        <pc:spChg chg="add mod topLvl">
          <ac:chgData name="Syphax Ait oubelli" userId="ecf726b1934da71b" providerId="LiveId" clId="{DBF02EF2-5AE0-440D-B6AD-B5ACDEE03AC8}" dt="2021-08-27T16:38:17.358" v="4134" actId="165"/>
          <ac:spMkLst>
            <pc:docMk/>
            <pc:sldMk cId="4071030118" sldId="411"/>
            <ac:spMk id="111" creationId="{A033C9FA-761D-4E19-B283-06C0532EC792}"/>
          </ac:spMkLst>
        </pc:spChg>
        <pc:spChg chg="add mod topLvl">
          <ac:chgData name="Syphax Ait oubelli" userId="ecf726b1934da71b" providerId="LiveId" clId="{DBF02EF2-5AE0-440D-B6AD-B5ACDEE03AC8}" dt="2021-08-27T16:38:17.358" v="4134" actId="165"/>
          <ac:spMkLst>
            <pc:docMk/>
            <pc:sldMk cId="4071030118" sldId="411"/>
            <ac:spMk id="112" creationId="{13FBED85-BD66-4885-B97C-12880D8D908B}"/>
          </ac:spMkLst>
        </pc:spChg>
        <pc:spChg chg="add mod topLvl">
          <ac:chgData name="Syphax Ait oubelli" userId="ecf726b1934da71b" providerId="LiveId" clId="{DBF02EF2-5AE0-440D-B6AD-B5ACDEE03AC8}" dt="2021-08-27T16:38:17.358" v="4134" actId="165"/>
          <ac:spMkLst>
            <pc:docMk/>
            <pc:sldMk cId="4071030118" sldId="411"/>
            <ac:spMk id="113" creationId="{BC695DBC-96FE-4EF8-A52E-B1DFF78846A2}"/>
          </ac:spMkLst>
        </pc:spChg>
        <pc:spChg chg="add mod topLvl">
          <ac:chgData name="Syphax Ait oubelli" userId="ecf726b1934da71b" providerId="LiveId" clId="{DBF02EF2-5AE0-440D-B6AD-B5ACDEE03AC8}" dt="2021-08-27T16:38:17.358" v="4134" actId="165"/>
          <ac:spMkLst>
            <pc:docMk/>
            <pc:sldMk cId="4071030118" sldId="411"/>
            <ac:spMk id="114" creationId="{E23BE280-0231-45F3-A904-37174D0B3C8C}"/>
          </ac:spMkLst>
        </pc:spChg>
        <pc:spChg chg="add mod topLvl">
          <ac:chgData name="Syphax Ait oubelli" userId="ecf726b1934da71b" providerId="LiveId" clId="{DBF02EF2-5AE0-440D-B6AD-B5ACDEE03AC8}" dt="2021-08-27T16:43:48.970" v="4196" actId="164"/>
          <ac:spMkLst>
            <pc:docMk/>
            <pc:sldMk cId="4071030118" sldId="411"/>
            <ac:spMk id="115" creationId="{454CD407-B297-4966-B165-8D64C6D7F0A1}"/>
          </ac:spMkLst>
        </pc:spChg>
        <pc:spChg chg="add mod topLvl">
          <ac:chgData name="Syphax Ait oubelli" userId="ecf726b1934da71b" providerId="LiveId" clId="{DBF02EF2-5AE0-440D-B6AD-B5ACDEE03AC8}" dt="2021-08-27T16:38:17.358" v="4134" actId="165"/>
          <ac:spMkLst>
            <pc:docMk/>
            <pc:sldMk cId="4071030118" sldId="411"/>
            <ac:spMk id="116" creationId="{7824F210-ADB3-4A9B-A665-CFFB1BD15242}"/>
          </ac:spMkLst>
        </pc:spChg>
        <pc:spChg chg="add mod topLvl">
          <ac:chgData name="Syphax Ait oubelli" userId="ecf726b1934da71b" providerId="LiveId" clId="{DBF02EF2-5AE0-440D-B6AD-B5ACDEE03AC8}" dt="2021-08-27T16:38:17.358" v="4134" actId="165"/>
          <ac:spMkLst>
            <pc:docMk/>
            <pc:sldMk cId="4071030118" sldId="411"/>
            <ac:spMk id="117" creationId="{7653C202-EBD6-4440-B9FA-935325BAA0AF}"/>
          </ac:spMkLst>
        </pc:spChg>
        <pc:spChg chg="add mod topLvl">
          <ac:chgData name="Syphax Ait oubelli" userId="ecf726b1934da71b" providerId="LiveId" clId="{DBF02EF2-5AE0-440D-B6AD-B5ACDEE03AC8}" dt="2021-08-27T16:38:17.358" v="4134" actId="165"/>
          <ac:spMkLst>
            <pc:docMk/>
            <pc:sldMk cId="4071030118" sldId="411"/>
            <ac:spMk id="118" creationId="{23FAD623-9F20-4C48-9B6E-BB9E74F7C4E5}"/>
          </ac:spMkLst>
        </pc:spChg>
        <pc:spChg chg="add mod topLvl">
          <ac:chgData name="Syphax Ait oubelli" userId="ecf726b1934da71b" providerId="LiveId" clId="{DBF02EF2-5AE0-440D-B6AD-B5ACDEE03AC8}" dt="2021-08-27T16:38:17.358" v="4134" actId="165"/>
          <ac:spMkLst>
            <pc:docMk/>
            <pc:sldMk cId="4071030118" sldId="411"/>
            <ac:spMk id="119" creationId="{C48F7E0B-32FF-42C1-A115-B1141595B23E}"/>
          </ac:spMkLst>
        </pc:spChg>
        <pc:spChg chg="add del mod">
          <ac:chgData name="Syphax Ait oubelli" userId="ecf726b1934da71b" providerId="LiveId" clId="{DBF02EF2-5AE0-440D-B6AD-B5ACDEE03AC8}" dt="2021-08-27T16:37:56.009" v="4128" actId="478"/>
          <ac:spMkLst>
            <pc:docMk/>
            <pc:sldMk cId="4071030118" sldId="411"/>
            <ac:spMk id="120" creationId="{8DE6533E-F746-44B9-A763-2CF5AABA4961}"/>
          </ac:spMkLst>
        </pc:spChg>
        <pc:spChg chg="add del mod">
          <ac:chgData name="Syphax Ait oubelli" userId="ecf726b1934da71b" providerId="LiveId" clId="{DBF02EF2-5AE0-440D-B6AD-B5ACDEE03AC8}" dt="2021-08-27T16:37:56.009" v="4128" actId="478"/>
          <ac:spMkLst>
            <pc:docMk/>
            <pc:sldMk cId="4071030118" sldId="411"/>
            <ac:spMk id="121" creationId="{EA0B7613-A12C-4111-94E3-D0A18028867B}"/>
          </ac:spMkLst>
        </pc:spChg>
        <pc:spChg chg="add del mod">
          <ac:chgData name="Syphax Ait oubelli" userId="ecf726b1934da71b" providerId="LiveId" clId="{DBF02EF2-5AE0-440D-B6AD-B5ACDEE03AC8}" dt="2021-08-27T16:37:56.009" v="4128" actId="478"/>
          <ac:spMkLst>
            <pc:docMk/>
            <pc:sldMk cId="4071030118" sldId="411"/>
            <ac:spMk id="122" creationId="{A8601FFE-032A-4AA7-A6A9-5BDB10C464D2}"/>
          </ac:spMkLst>
        </pc:spChg>
        <pc:spChg chg="add del mod">
          <ac:chgData name="Syphax Ait oubelli" userId="ecf726b1934da71b" providerId="LiveId" clId="{DBF02EF2-5AE0-440D-B6AD-B5ACDEE03AC8}" dt="2021-08-27T16:37:56.009" v="4128" actId="478"/>
          <ac:spMkLst>
            <pc:docMk/>
            <pc:sldMk cId="4071030118" sldId="411"/>
            <ac:spMk id="123" creationId="{9294C9C8-E212-4E5D-8296-30C6A8E86166}"/>
          </ac:spMkLst>
        </pc:spChg>
        <pc:spChg chg="add mod topLvl">
          <ac:chgData name="Syphax Ait oubelli" userId="ecf726b1934da71b" providerId="LiveId" clId="{DBF02EF2-5AE0-440D-B6AD-B5ACDEE03AC8}" dt="2021-08-27T16:38:17.358" v="4134" actId="165"/>
          <ac:spMkLst>
            <pc:docMk/>
            <pc:sldMk cId="4071030118" sldId="411"/>
            <ac:spMk id="124" creationId="{12D83CA7-5796-41C9-A8A8-58513593BCEF}"/>
          </ac:spMkLst>
        </pc:spChg>
        <pc:spChg chg="add mod topLvl">
          <ac:chgData name="Syphax Ait oubelli" userId="ecf726b1934da71b" providerId="LiveId" clId="{DBF02EF2-5AE0-440D-B6AD-B5ACDEE03AC8}" dt="2021-08-27T16:43:52.713" v="4197" actId="164"/>
          <ac:spMkLst>
            <pc:docMk/>
            <pc:sldMk cId="4071030118" sldId="411"/>
            <ac:spMk id="125" creationId="{B1A3BA64-0607-4BCD-BA5F-1AFCDD502D07}"/>
          </ac:spMkLst>
        </pc:spChg>
        <pc:spChg chg="add mod topLvl">
          <ac:chgData name="Syphax Ait oubelli" userId="ecf726b1934da71b" providerId="LiveId" clId="{DBF02EF2-5AE0-440D-B6AD-B5ACDEE03AC8}" dt="2021-08-27T16:43:48.970" v="4196" actId="164"/>
          <ac:spMkLst>
            <pc:docMk/>
            <pc:sldMk cId="4071030118" sldId="411"/>
            <ac:spMk id="126" creationId="{4D43F1E5-E23A-4C64-BA7C-0FFA3F6BA162}"/>
          </ac:spMkLst>
        </pc:spChg>
        <pc:spChg chg="add mod topLvl">
          <ac:chgData name="Syphax Ait oubelli" userId="ecf726b1934da71b" providerId="LiveId" clId="{DBF02EF2-5AE0-440D-B6AD-B5ACDEE03AC8}" dt="2021-08-27T16:38:17.358" v="4134" actId="165"/>
          <ac:spMkLst>
            <pc:docMk/>
            <pc:sldMk cId="4071030118" sldId="411"/>
            <ac:spMk id="127" creationId="{53F5A7E8-FC5F-48E2-9096-29D84CB68746}"/>
          </ac:spMkLst>
        </pc:spChg>
        <pc:spChg chg="add mod topLvl">
          <ac:chgData name="Syphax Ait oubelli" userId="ecf726b1934da71b" providerId="LiveId" clId="{DBF02EF2-5AE0-440D-B6AD-B5ACDEE03AC8}" dt="2021-08-27T16:38:17.358" v="4134" actId="165"/>
          <ac:spMkLst>
            <pc:docMk/>
            <pc:sldMk cId="4071030118" sldId="411"/>
            <ac:spMk id="128" creationId="{9FB618CA-AB57-4E03-99F6-B72798732FE2}"/>
          </ac:spMkLst>
        </pc:spChg>
        <pc:spChg chg="add mod topLvl">
          <ac:chgData name="Syphax Ait oubelli" userId="ecf726b1934da71b" providerId="LiveId" clId="{DBF02EF2-5AE0-440D-B6AD-B5ACDEE03AC8}" dt="2021-08-27T16:38:17.358" v="4134" actId="165"/>
          <ac:spMkLst>
            <pc:docMk/>
            <pc:sldMk cId="4071030118" sldId="411"/>
            <ac:spMk id="129" creationId="{CED5F08C-6E15-4A3C-A361-9CE65AAF9207}"/>
          </ac:spMkLst>
        </pc:spChg>
        <pc:spChg chg="add mod topLvl">
          <ac:chgData name="Syphax Ait oubelli" userId="ecf726b1934da71b" providerId="LiveId" clId="{DBF02EF2-5AE0-440D-B6AD-B5ACDEE03AC8}" dt="2021-08-27T16:38:17.358" v="4134" actId="165"/>
          <ac:spMkLst>
            <pc:docMk/>
            <pc:sldMk cId="4071030118" sldId="411"/>
            <ac:spMk id="130" creationId="{B490441E-ABE3-4B48-9073-47D018FA98F6}"/>
          </ac:spMkLst>
        </pc:spChg>
        <pc:spChg chg="add del mod">
          <ac:chgData name="Syphax Ait oubelli" userId="ecf726b1934da71b" providerId="LiveId" clId="{DBF02EF2-5AE0-440D-B6AD-B5ACDEE03AC8}" dt="2021-08-27T16:37:56.009" v="4128" actId="478"/>
          <ac:spMkLst>
            <pc:docMk/>
            <pc:sldMk cId="4071030118" sldId="411"/>
            <ac:spMk id="131" creationId="{E5C63438-663D-4606-9EB5-B3726C61D9DB}"/>
          </ac:spMkLst>
        </pc:spChg>
        <pc:grpChg chg="add del mod">
          <ac:chgData name="Syphax Ait oubelli" userId="ecf726b1934da71b" providerId="LiveId" clId="{DBF02EF2-5AE0-440D-B6AD-B5ACDEE03AC8}" dt="2021-08-27T16:38:17.358" v="4134" actId="165"/>
          <ac:grpSpMkLst>
            <pc:docMk/>
            <pc:sldMk cId="4071030118" sldId="411"/>
            <ac:grpSpMk id="6" creationId="{91C56238-A36B-45E6-8BD5-EEADF686E507}"/>
          </ac:grpSpMkLst>
        </pc:grpChg>
        <pc:grpChg chg="add mod">
          <ac:chgData name="Syphax Ait oubelli" userId="ecf726b1934da71b" providerId="LiveId" clId="{DBF02EF2-5AE0-440D-B6AD-B5ACDEE03AC8}" dt="2021-08-27T16:43:48.970" v="4196" actId="164"/>
          <ac:grpSpMkLst>
            <pc:docMk/>
            <pc:sldMk cId="4071030118" sldId="411"/>
            <ac:grpSpMk id="8" creationId="{805CD54A-4F54-442F-BB8B-12EF5FCE6BD1}"/>
          </ac:grpSpMkLst>
        </pc:grpChg>
        <pc:grpChg chg="add mod">
          <ac:chgData name="Syphax Ait oubelli" userId="ecf726b1934da71b" providerId="LiveId" clId="{DBF02EF2-5AE0-440D-B6AD-B5ACDEE03AC8}" dt="2021-08-27T16:43:52.713" v="4197" actId="164"/>
          <ac:grpSpMkLst>
            <pc:docMk/>
            <pc:sldMk cId="4071030118" sldId="411"/>
            <ac:grpSpMk id="9" creationId="{945F04D2-E780-4BC2-8640-7F4AC54F54E5}"/>
          </ac:grpSpMkLst>
        </pc:grpChg>
        <pc:picChg chg="del">
          <ac:chgData name="Syphax Ait oubelli" userId="ecf726b1934da71b" providerId="LiveId" clId="{DBF02EF2-5AE0-440D-B6AD-B5ACDEE03AC8}" dt="2021-08-27T16:37:10.059" v="4107" actId="478"/>
          <ac:picMkLst>
            <pc:docMk/>
            <pc:sldMk cId="4071030118" sldId="411"/>
            <ac:picMk id="35" creationId="{83D8891B-3442-48A7-B193-952F3897DB53}"/>
          </ac:picMkLst>
        </pc:picChg>
        <pc:picChg chg="del">
          <ac:chgData name="Syphax Ait oubelli" userId="ecf726b1934da71b" providerId="LiveId" clId="{DBF02EF2-5AE0-440D-B6AD-B5ACDEE03AC8}" dt="2021-08-27T16:37:10.059" v="4107" actId="478"/>
          <ac:picMkLst>
            <pc:docMk/>
            <pc:sldMk cId="4071030118" sldId="411"/>
            <ac:picMk id="38" creationId="{4F2AB9CB-50FA-446E-B689-951B68981309}"/>
          </ac:picMkLst>
        </pc:picChg>
        <pc:picChg chg="del">
          <ac:chgData name="Syphax Ait oubelli" userId="ecf726b1934da71b" providerId="LiveId" clId="{DBF02EF2-5AE0-440D-B6AD-B5ACDEE03AC8}" dt="2021-08-27T16:37:10.059" v="4107" actId="478"/>
          <ac:picMkLst>
            <pc:docMk/>
            <pc:sldMk cId="4071030118" sldId="411"/>
            <ac:picMk id="102" creationId="{4A1F1703-972A-4216-BD74-58F015469184}"/>
          </ac:picMkLst>
        </pc:picChg>
        <pc:picChg chg="del">
          <ac:chgData name="Syphax Ait oubelli" userId="ecf726b1934da71b" providerId="LiveId" clId="{DBF02EF2-5AE0-440D-B6AD-B5ACDEE03AC8}" dt="2021-08-27T16:37:10.059" v="4107" actId="478"/>
          <ac:picMkLst>
            <pc:docMk/>
            <pc:sldMk cId="4071030118" sldId="411"/>
            <ac:picMk id="104" creationId="{06C1DC4F-3735-4C72-9703-C1F3BE77EFE9}"/>
          </ac:picMkLst>
        </pc:picChg>
        <pc:cxnChg chg="del mod">
          <ac:chgData name="Syphax Ait oubelli" userId="ecf726b1934da71b" providerId="LiveId" clId="{DBF02EF2-5AE0-440D-B6AD-B5ACDEE03AC8}" dt="2021-08-27T16:37:10.059" v="4107" actId="478"/>
          <ac:cxnSpMkLst>
            <pc:docMk/>
            <pc:sldMk cId="4071030118" sldId="411"/>
            <ac:cxnSpMk id="69" creationId="{AF628DBC-C03A-4EBB-9DE7-93E36683CC15}"/>
          </ac:cxnSpMkLst>
        </pc:cxnChg>
        <pc:cxnChg chg="del mod">
          <ac:chgData name="Syphax Ait oubelli" userId="ecf726b1934da71b" providerId="LiveId" clId="{DBF02EF2-5AE0-440D-B6AD-B5ACDEE03AC8}" dt="2021-08-27T16:37:10.059" v="4107" actId="478"/>
          <ac:cxnSpMkLst>
            <pc:docMk/>
            <pc:sldMk cId="4071030118" sldId="411"/>
            <ac:cxnSpMk id="70" creationId="{39A8207F-CA73-4A67-89B5-9A4C9B3666F3}"/>
          </ac:cxnSpMkLst>
        </pc:cxnChg>
        <pc:cxnChg chg="del mod">
          <ac:chgData name="Syphax Ait oubelli" userId="ecf726b1934da71b" providerId="LiveId" clId="{DBF02EF2-5AE0-440D-B6AD-B5ACDEE03AC8}" dt="2021-08-27T16:37:10.059" v="4107" actId="478"/>
          <ac:cxnSpMkLst>
            <pc:docMk/>
            <pc:sldMk cId="4071030118" sldId="411"/>
            <ac:cxnSpMk id="71" creationId="{C8C21735-D23B-4CD8-A201-1CB9D7C384DA}"/>
          </ac:cxnSpMkLst>
        </pc:cxnChg>
        <pc:cxnChg chg="del mod">
          <ac:chgData name="Syphax Ait oubelli" userId="ecf726b1934da71b" providerId="LiveId" clId="{DBF02EF2-5AE0-440D-B6AD-B5ACDEE03AC8}" dt="2021-08-27T16:37:10.059" v="4107" actId="478"/>
          <ac:cxnSpMkLst>
            <pc:docMk/>
            <pc:sldMk cId="4071030118" sldId="411"/>
            <ac:cxnSpMk id="72" creationId="{E9B5235E-9793-4EBE-A0ED-11D55CB798BA}"/>
          </ac:cxnSpMkLst>
        </pc:cxnChg>
        <pc:cxnChg chg="del mod">
          <ac:chgData name="Syphax Ait oubelli" userId="ecf726b1934da71b" providerId="LiveId" clId="{DBF02EF2-5AE0-440D-B6AD-B5ACDEE03AC8}" dt="2021-08-27T16:37:10.059" v="4107" actId="478"/>
          <ac:cxnSpMkLst>
            <pc:docMk/>
            <pc:sldMk cId="4071030118" sldId="411"/>
            <ac:cxnSpMk id="73" creationId="{4A0C956C-8FE4-4CF7-A579-C44E5DAF11C3}"/>
          </ac:cxnSpMkLst>
        </pc:cxnChg>
        <pc:cxnChg chg="del mod">
          <ac:chgData name="Syphax Ait oubelli" userId="ecf726b1934da71b" providerId="LiveId" clId="{DBF02EF2-5AE0-440D-B6AD-B5ACDEE03AC8}" dt="2021-08-27T16:37:10.059" v="4107" actId="478"/>
          <ac:cxnSpMkLst>
            <pc:docMk/>
            <pc:sldMk cId="4071030118" sldId="411"/>
            <ac:cxnSpMk id="74" creationId="{17343D4A-FD86-4AB9-AB77-1F9BEFAAD4E2}"/>
          </ac:cxnSpMkLst>
        </pc:cxnChg>
        <pc:cxnChg chg="del">
          <ac:chgData name="Syphax Ait oubelli" userId="ecf726b1934da71b" providerId="LiveId" clId="{DBF02EF2-5AE0-440D-B6AD-B5ACDEE03AC8}" dt="2021-08-27T16:37:10.059" v="4107" actId="478"/>
          <ac:cxnSpMkLst>
            <pc:docMk/>
            <pc:sldMk cId="4071030118" sldId="411"/>
            <ac:cxnSpMk id="75" creationId="{A53AD7CB-C5F1-4ABC-8B5A-E4225FC3DB42}"/>
          </ac:cxnSpMkLst>
        </pc:cxnChg>
        <pc:cxnChg chg="del">
          <ac:chgData name="Syphax Ait oubelli" userId="ecf726b1934da71b" providerId="LiveId" clId="{DBF02EF2-5AE0-440D-B6AD-B5ACDEE03AC8}" dt="2021-08-27T16:37:10.059" v="4107" actId="478"/>
          <ac:cxnSpMkLst>
            <pc:docMk/>
            <pc:sldMk cId="4071030118" sldId="411"/>
            <ac:cxnSpMk id="76" creationId="{B5261359-D171-4ED9-97DC-0C558B284CBA}"/>
          </ac:cxnSpMkLst>
        </pc:cxnChg>
        <pc:cxnChg chg="del">
          <ac:chgData name="Syphax Ait oubelli" userId="ecf726b1934da71b" providerId="LiveId" clId="{DBF02EF2-5AE0-440D-B6AD-B5ACDEE03AC8}" dt="2021-08-27T16:37:10.059" v="4107" actId="478"/>
          <ac:cxnSpMkLst>
            <pc:docMk/>
            <pc:sldMk cId="4071030118" sldId="411"/>
            <ac:cxnSpMk id="77" creationId="{8628B1BC-5B34-4451-878E-63011EBC15C2}"/>
          </ac:cxnSpMkLst>
        </pc:cxnChg>
        <pc:cxnChg chg="del">
          <ac:chgData name="Syphax Ait oubelli" userId="ecf726b1934da71b" providerId="LiveId" clId="{DBF02EF2-5AE0-440D-B6AD-B5ACDEE03AC8}" dt="2021-08-27T16:37:10.059" v="4107" actId="478"/>
          <ac:cxnSpMkLst>
            <pc:docMk/>
            <pc:sldMk cId="4071030118" sldId="411"/>
            <ac:cxnSpMk id="78" creationId="{6F67CE49-2692-4D91-AAF4-20263BC95634}"/>
          </ac:cxnSpMkLst>
        </pc:cxnChg>
        <pc:cxnChg chg="del">
          <ac:chgData name="Syphax Ait oubelli" userId="ecf726b1934da71b" providerId="LiveId" clId="{DBF02EF2-5AE0-440D-B6AD-B5ACDEE03AC8}" dt="2021-08-27T16:37:10.059" v="4107" actId="478"/>
          <ac:cxnSpMkLst>
            <pc:docMk/>
            <pc:sldMk cId="4071030118" sldId="411"/>
            <ac:cxnSpMk id="79" creationId="{C09C5CD6-EF7C-4717-B4C8-1E54DE459D2C}"/>
          </ac:cxnSpMkLst>
        </pc:cxnChg>
        <pc:cxnChg chg="del">
          <ac:chgData name="Syphax Ait oubelli" userId="ecf726b1934da71b" providerId="LiveId" clId="{DBF02EF2-5AE0-440D-B6AD-B5ACDEE03AC8}" dt="2021-08-27T16:37:10.059" v="4107" actId="478"/>
          <ac:cxnSpMkLst>
            <pc:docMk/>
            <pc:sldMk cId="4071030118" sldId="411"/>
            <ac:cxnSpMk id="80" creationId="{635681D0-593B-4008-8DD7-0F07DA91540A}"/>
          </ac:cxnSpMkLst>
        </pc:cxnChg>
        <pc:cxnChg chg="del">
          <ac:chgData name="Syphax Ait oubelli" userId="ecf726b1934da71b" providerId="LiveId" clId="{DBF02EF2-5AE0-440D-B6AD-B5ACDEE03AC8}" dt="2021-08-27T16:37:10.059" v="4107" actId="478"/>
          <ac:cxnSpMkLst>
            <pc:docMk/>
            <pc:sldMk cId="4071030118" sldId="411"/>
            <ac:cxnSpMk id="81" creationId="{A7EE46A4-A527-4939-B84C-F8A39A2C7F16}"/>
          </ac:cxnSpMkLst>
        </pc:cxnChg>
        <pc:cxnChg chg="del">
          <ac:chgData name="Syphax Ait oubelli" userId="ecf726b1934da71b" providerId="LiveId" clId="{DBF02EF2-5AE0-440D-B6AD-B5ACDEE03AC8}" dt="2021-08-27T16:37:10.059" v="4107" actId="478"/>
          <ac:cxnSpMkLst>
            <pc:docMk/>
            <pc:sldMk cId="4071030118" sldId="411"/>
            <ac:cxnSpMk id="82" creationId="{CFFCE582-5657-4A30-AD99-F5D54C0586FD}"/>
          </ac:cxnSpMkLst>
        </pc:cxnChg>
        <pc:cxnChg chg="del">
          <ac:chgData name="Syphax Ait oubelli" userId="ecf726b1934da71b" providerId="LiveId" clId="{DBF02EF2-5AE0-440D-B6AD-B5ACDEE03AC8}" dt="2021-08-27T16:37:10.059" v="4107" actId="478"/>
          <ac:cxnSpMkLst>
            <pc:docMk/>
            <pc:sldMk cId="4071030118" sldId="411"/>
            <ac:cxnSpMk id="83" creationId="{87DC9B58-18AC-454C-90AC-19639F12D81D}"/>
          </ac:cxnSpMkLst>
        </pc:cxnChg>
        <pc:cxnChg chg="del">
          <ac:chgData name="Syphax Ait oubelli" userId="ecf726b1934da71b" providerId="LiveId" clId="{DBF02EF2-5AE0-440D-B6AD-B5ACDEE03AC8}" dt="2021-08-27T16:37:10.059" v="4107" actId="478"/>
          <ac:cxnSpMkLst>
            <pc:docMk/>
            <pc:sldMk cId="4071030118" sldId="411"/>
            <ac:cxnSpMk id="84" creationId="{79F05178-73AC-4002-8A11-74DD24C76C47}"/>
          </ac:cxnSpMkLst>
        </pc:cxnChg>
        <pc:cxnChg chg="del">
          <ac:chgData name="Syphax Ait oubelli" userId="ecf726b1934da71b" providerId="LiveId" clId="{DBF02EF2-5AE0-440D-B6AD-B5ACDEE03AC8}" dt="2021-08-27T16:37:10.059" v="4107" actId="478"/>
          <ac:cxnSpMkLst>
            <pc:docMk/>
            <pc:sldMk cId="4071030118" sldId="411"/>
            <ac:cxnSpMk id="85" creationId="{C0BEB304-CE8F-4433-8D2E-3A6A973BAD8E}"/>
          </ac:cxnSpMkLst>
        </pc:cxnChg>
        <pc:cxnChg chg="del">
          <ac:chgData name="Syphax Ait oubelli" userId="ecf726b1934da71b" providerId="LiveId" clId="{DBF02EF2-5AE0-440D-B6AD-B5ACDEE03AC8}" dt="2021-08-27T16:37:10.059" v="4107" actId="478"/>
          <ac:cxnSpMkLst>
            <pc:docMk/>
            <pc:sldMk cId="4071030118" sldId="411"/>
            <ac:cxnSpMk id="86" creationId="{4FF1C5F2-2598-404D-A370-4EB575A8298F}"/>
          </ac:cxnSpMkLst>
        </pc:cxnChg>
        <pc:cxnChg chg="del">
          <ac:chgData name="Syphax Ait oubelli" userId="ecf726b1934da71b" providerId="LiveId" clId="{DBF02EF2-5AE0-440D-B6AD-B5ACDEE03AC8}" dt="2021-08-27T16:37:10.059" v="4107" actId="478"/>
          <ac:cxnSpMkLst>
            <pc:docMk/>
            <pc:sldMk cId="4071030118" sldId="411"/>
            <ac:cxnSpMk id="87" creationId="{7286FA24-9462-4639-B906-C0838D91248A}"/>
          </ac:cxnSpMkLst>
        </pc:cxnChg>
        <pc:cxnChg chg="del">
          <ac:chgData name="Syphax Ait oubelli" userId="ecf726b1934da71b" providerId="LiveId" clId="{DBF02EF2-5AE0-440D-B6AD-B5ACDEE03AC8}" dt="2021-08-27T16:37:10.059" v="4107" actId="478"/>
          <ac:cxnSpMkLst>
            <pc:docMk/>
            <pc:sldMk cId="4071030118" sldId="411"/>
            <ac:cxnSpMk id="88" creationId="{2561B730-72E5-4303-B9EF-B9620ADD699D}"/>
          </ac:cxnSpMkLst>
        </pc:cxnChg>
        <pc:cxnChg chg="del">
          <ac:chgData name="Syphax Ait oubelli" userId="ecf726b1934da71b" providerId="LiveId" clId="{DBF02EF2-5AE0-440D-B6AD-B5ACDEE03AC8}" dt="2021-08-27T16:37:10.059" v="4107" actId="478"/>
          <ac:cxnSpMkLst>
            <pc:docMk/>
            <pc:sldMk cId="4071030118" sldId="411"/>
            <ac:cxnSpMk id="89" creationId="{6593F95F-D66B-4BCF-BDA7-6575307BBBF5}"/>
          </ac:cxnSpMkLst>
        </pc:cxnChg>
        <pc:cxnChg chg="del">
          <ac:chgData name="Syphax Ait oubelli" userId="ecf726b1934da71b" providerId="LiveId" clId="{DBF02EF2-5AE0-440D-B6AD-B5ACDEE03AC8}" dt="2021-08-27T16:37:10.059" v="4107" actId="478"/>
          <ac:cxnSpMkLst>
            <pc:docMk/>
            <pc:sldMk cId="4071030118" sldId="411"/>
            <ac:cxnSpMk id="90" creationId="{351DF9ED-544C-4A1B-BA3F-D60B84B7AC70}"/>
          </ac:cxnSpMkLst>
        </pc:cxnChg>
        <pc:cxnChg chg="del">
          <ac:chgData name="Syphax Ait oubelli" userId="ecf726b1934da71b" providerId="LiveId" clId="{DBF02EF2-5AE0-440D-B6AD-B5ACDEE03AC8}" dt="2021-08-27T16:37:10.059" v="4107" actId="478"/>
          <ac:cxnSpMkLst>
            <pc:docMk/>
            <pc:sldMk cId="4071030118" sldId="411"/>
            <ac:cxnSpMk id="91" creationId="{B42CB3A6-E6F5-4FC0-BDEA-50F0A45427BE}"/>
          </ac:cxnSpMkLst>
        </pc:cxnChg>
        <pc:cxnChg chg="del mod">
          <ac:chgData name="Syphax Ait oubelli" userId="ecf726b1934da71b" providerId="LiveId" clId="{DBF02EF2-5AE0-440D-B6AD-B5ACDEE03AC8}" dt="2021-08-27T16:37:10.059" v="4107" actId="478"/>
          <ac:cxnSpMkLst>
            <pc:docMk/>
            <pc:sldMk cId="4071030118" sldId="411"/>
            <ac:cxnSpMk id="92" creationId="{327702C8-A8D0-4493-8A8E-94644FE10436}"/>
          </ac:cxnSpMkLst>
        </pc:cxnChg>
        <pc:cxnChg chg="del">
          <ac:chgData name="Syphax Ait oubelli" userId="ecf726b1934da71b" providerId="LiveId" clId="{DBF02EF2-5AE0-440D-B6AD-B5ACDEE03AC8}" dt="2021-08-27T16:37:10.059" v="4107" actId="478"/>
          <ac:cxnSpMkLst>
            <pc:docMk/>
            <pc:sldMk cId="4071030118" sldId="411"/>
            <ac:cxnSpMk id="93" creationId="{FC6E5735-BBDB-4F1D-B3F4-82093649FEC2}"/>
          </ac:cxnSpMkLst>
        </pc:cxnChg>
        <pc:cxnChg chg="del">
          <ac:chgData name="Syphax Ait oubelli" userId="ecf726b1934da71b" providerId="LiveId" clId="{DBF02EF2-5AE0-440D-B6AD-B5ACDEE03AC8}" dt="2021-08-27T16:37:10.059" v="4107" actId="478"/>
          <ac:cxnSpMkLst>
            <pc:docMk/>
            <pc:sldMk cId="4071030118" sldId="411"/>
            <ac:cxnSpMk id="94" creationId="{18422052-3D34-4331-AC63-54602F0F7422}"/>
          </ac:cxnSpMkLst>
        </pc:cxnChg>
        <pc:cxnChg chg="del">
          <ac:chgData name="Syphax Ait oubelli" userId="ecf726b1934da71b" providerId="LiveId" clId="{DBF02EF2-5AE0-440D-B6AD-B5ACDEE03AC8}" dt="2021-08-27T16:37:10.059" v="4107" actId="478"/>
          <ac:cxnSpMkLst>
            <pc:docMk/>
            <pc:sldMk cId="4071030118" sldId="411"/>
            <ac:cxnSpMk id="95" creationId="{EEC17D16-BFAC-4610-A3D2-EFD89F5CA02F}"/>
          </ac:cxnSpMkLst>
        </pc:cxnChg>
        <pc:cxnChg chg="del">
          <ac:chgData name="Syphax Ait oubelli" userId="ecf726b1934da71b" providerId="LiveId" clId="{DBF02EF2-5AE0-440D-B6AD-B5ACDEE03AC8}" dt="2021-08-27T16:37:10.059" v="4107" actId="478"/>
          <ac:cxnSpMkLst>
            <pc:docMk/>
            <pc:sldMk cId="4071030118" sldId="411"/>
            <ac:cxnSpMk id="96" creationId="{E1E88F50-FDE6-4EAC-A75A-3AA53B9AB12F}"/>
          </ac:cxnSpMkLst>
        </pc:cxnChg>
        <pc:cxnChg chg="del">
          <ac:chgData name="Syphax Ait oubelli" userId="ecf726b1934da71b" providerId="LiveId" clId="{DBF02EF2-5AE0-440D-B6AD-B5ACDEE03AC8}" dt="2021-08-27T16:37:10.059" v="4107" actId="478"/>
          <ac:cxnSpMkLst>
            <pc:docMk/>
            <pc:sldMk cId="4071030118" sldId="411"/>
            <ac:cxnSpMk id="97" creationId="{F24DB324-2A88-4F01-8E70-7500DD7EFCFD}"/>
          </ac:cxnSpMkLst>
        </pc:cxnChg>
        <pc:cxnChg chg="del">
          <ac:chgData name="Syphax Ait oubelli" userId="ecf726b1934da71b" providerId="LiveId" clId="{DBF02EF2-5AE0-440D-B6AD-B5ACDEE03AC8}" dt="2021-08-27T16:37:10.059" v="4107" actId="478"/>
          <ac:cxnSpMkLst>
            <pc:docMk/>
            <pc:sldMk cId="4071030118" sldId="411"/>
            <ac:cxnSpMk id="98" creationId="{916DAD9B-47D7-4C86-89D1-B6691D745960}"/>
          </ac:cxnSpMkLst>
        </pc:cxnChg>
        <pc:cxnChg chg="del">
          <ac:chgData name="Syphax Ait oubelli" userId="ecf726b1934da71b" providerId="LiveId" clId="{DBF02EF2-5AE0-440D-B6AD-B5ACDEE03AC8}" dt="2021-08-27T16:37:10.059" v="4107" actId="478"/>
          <ac:cxnSpMkLst>
            <pc:docMk/>
            <pc:sldMk cId="4071030118" sldId="411"/>
            <ac:cxnSpMk id="99" creationId="{6C2F74E6-9D45-457E-ADB9-F2C6BC5F5584}"/>
          </ac:cxnSpMkLst>
        </pc:cxnChg>
      </pc:sldChg>
      <pc:sldChg chg="addSp modSp add mod">
        <pc:chgData name="Syphax Ait oubelli" userId="ecf726b1934da71b" providerId="LiveId" clId="{DBF02EF2-5AE0-440D-B6AD-B5ACDEE03AC8}" dt="2021-08-27T21:14:21.151" v="5379"/>
        <pc:sldMkLst>
          <pc:docMk/>
          <pc:sldMk cId="4197438526" sldId="412"/>
        </pc:sldMkLst>
        <pc:spChg chg="mod">
          <ac:chgData name="Syphax Ait oubelli" userId="ecf726b1934da71b" providerId="LiveId" clId="{DBF02EF2-5AE0-440D-B6AD-B5ACDEE03AC8}" dt="2021-08-27T21:14:21.151" v="5379"/>
          <ac:spMkLst>
            <pc:docMk/>
            <pc:sldMk cId="4197438526" sldId="412"/>
            <ac:spMk id="2" creationId="{8F7B6ECE-ECD4-4F51-9396-EF522DE1EB44}"/>
          </ac:spMkLst>
        </pc:spChg>
        <pc:spChg chg="mod">
          <ac:chgData name="Syphax Ait oubelli" userId="ecf726b1934da71b" providerId="LiveId" clId="{DBF02EF2-5AE0-440D-B6AD-B5ACDEE03AC8}" dt="2021-08-27T16:38:29.605" v="4136" actId="14100"/>
          <ac:spMkLst>
            <pc:docMk/>
            <pc:sldMk cId="4197438526" sldId="412"/>
            <ac:spMk id="5" creationId="{B9EFD0E9-43C8-4978-8EDD-1CFA087137C1}"/>
          </ac:spMkLst>
        </pc:spChg>
        <pc:spChg chg="mod">
          <ac:chgData name="Syphax Ait oubelli" userId="ecf726b1934da71b" providerId="LiveId" clId="{DBF02EF2-5AE0-440D-B6AD-B5ACDEE03AC8}" dt="2021-08-27T16:38:32.124" v="4137" actId="14100"/>
          <ac:spMkLst>
            <pc:docMk/>
            <pc:sldMk cId="4197438526" sldId="412"/>
            <ac:spMk id="101" creationId="{654EBDBC-21D9-4C67-9F20-8CCA94292C77}"/>
          </ac:spMkLst>
        </pc:spChg>
        <pc:spChg chg="mod">
          <ac:chgData name="Syphax Ait oubelli" userId="ecf726b1934da71b" providerId="LiveId" clId="{DBF02EF2-5AE0-440D-B6AD-B5ACDEE03AC8}" dt="2021-08-27T16:44:00.094" v="4199" actId="164"/>
          <ac:spMkLst>
            <pc:docMk/>
            <pc:sldMk cId="4197438526" sldId="412"/>
            <ac:spMk id="106" creationId="{47F88B5C-902D-43E9-863B-D7FEF58AFE10}"/>
          </ac:spMkLst>
        </pc:spChg>
        <pc:spChg chg="mod">
          <ac:chgData name="Syphax Ait oubelli" userId="ecf726b1934da71b" providerId="LiveId" clId="{DBF02EF2-5AE0-440D-B6AD-B5ACDEE03AC8}" dt="2021-08-27T16:44:00.094" v="4199" actId="164"/>
          <ac:spMkLst>
            <pc:docMk/>
            <pc:sldMk cId="4197438526" sldId="412"/>
            <ac:spMk id="108" creationId="{BFCCF76F-8734-43C2-A413-8B4EBD426D1F}"/>
          </ac:spMkLst>
        </pc:spChg>
        <pc:spChg chg="mod">
          <ac:chgData name="Syphax Ait oubelli" userId="ecf726b1934da71b" providerId="LiveId" clId="{DBF02EF2-5AE0-440D-B6AD-B5ACDEE03AC8}" dt="2021-08-27T16:44:00.094" v="4199" actId="164"/>
          <ac:spMkLst>
            <pc:docMk/>
            <pc:sldMk cId="4197438526" sldId="412"/>
            <ac:spMk id="109" creationId="{78CDB6BB-74FE-41CE-AAAB-5CC89642DB71}"/>
          </ac:spMkLst>
        </pc:spChg>
        <pc:spChg chg="mod">
          <ac:chgData name="Syphax Ait oubelli" userId="ecf726b1934da71b" providerId="LiveId" clId="{DBF02EF2-5AE0-440D-B6AD-B5ACDEE03AC8}" dt="2021-08-27T16:43:57.035" v="4198" actId="164"/>
          <ac:spMkLst>
            <pc:docMk/>
            <pc:sldMk cId="4197438526" sldId="412"/>
            <ac:spMk id="110" creationId="{05E24252-80BA-41D8-8D35-DC8DBEE0D1BB}"/>
          </ac:spMkLst>
        </pc:spChg>
        <pc:spChg chg="mod">
          <ac:chgData name="Syphax Ait oubelli" userId="ecf726b1934da71b" providerId="LiveId" clId="{DBF02EF2-5AE0-440D-B6AD-B5ACDEE03AC8}" dt="2021-08-27T16:43:57.035" v="4198" actId="164"/>
          <ac:spMkLst>
            <pc:docMk/>
            <pc:sldMk cId="4197438526" sldId="412"/>
            <ac:spMk id="115" creationId="{454CD407-B297-4966-B165-8D64C6D7F0A1}"/>
          </ac:spMkLst>
        </pc:spChg>
        <pc:spChg chg="mod">
          <ac:chgData name="Syphax Ait oubelli" userId="ecf726b1934da71b" providerId="LiveId" clId="{DBF02EF2-5AE0-440D-B6AD-B5ACDEE03AC8}" dt="2021-08-27T16:38:39.366" v="4139" actId="207"/>
          <ac:spMkLst>
            <pc:docMk/>
            <pc:sldMk cId="4197438526" sldId="412"/>
            <ac:spMk id="124" creationId="{12D83CA7-5796-41C9-A8A8-58513593BCEF}"/>
          </ac:spMkLst>
        </pc:spChg>
        <pc:spChg chg="mod">
          <ac:chgData name="Syphax Ait oubelli" userId="ecf726b1934da71b" providerId="LiveId" clId="{DBF02EF2-5AE0-440D-B6AD-B5ACDEE03AC8}" dt="2021-08-27T16:44:00.094" v="4199" actId="164"/>
          <ac:spMkLst>
            <pc:docMk/>
            <pc:sldMk cId="4197438526" sldId="412"/>
            <ac:spMk id="125" creationId="{B1A3BA64-0607-4BCD-BA5F-1AFCDD502D07}"/>
          </ac:spMkLst>
        </pc:spChg>
        <pc:spChg chg="mod">
          <ac:chgData name="Syphax Ait oubelli" userId="ecf726b1934da71b" providerId="LiveId" clId="{DBF02EF2-5AE0-440D-B6AD-B5ACDEE03AC8}" dt="2021-08-27T16:43:57.035" v="4198" actId="164"/>
          <ac:spMkLst>
            <pc:docMk/>
            <pc:sldMk cId="4197438526" sldId="412"/>
            <ac:spMk id="126" creationId="{4D43F1E5-E23A-4C64-BA7C-0FFA3F6BA162}"/>
          </ac:spMkLst>
        </pc:spChg>
        <pc:grpChg chg="add mod">
          <ac:chgData name="Syphax Ait oubelli" userId="ecf726b1934da71b" providerId="LiveId" clId="{DBF02EF2-5AE0-440D-B6AD-B5ACDEE03AC8}" dt="2021-08-27T16:43:57.035" v="4198" actId="164"/>
          <ac:grpSpMkLst>
            <pc:docMk/>
            <pc:sldMk cId="4197438526" sldId="412"/>
            <ac:grpSpMk id="3" creationId="{C9AFAE3D-6067-497F-8524-3732E4E45503}"/>
          </ac:grpSpMkLst>
        </pc:grpChg>
        <pc:grpChg chg="add mod">
          <ac:chgData name="Syphax Ait oubelli" userId="ecf726b1934da71b" providerId="LiveId" clId="{DBF02EF2-5AE0-440D-B6AD-B5ACDEE03AC8}" dt="2021-08-27T16:44:00.094" v="4199" actId="164"/>
          <ac:grpSpMkLst>
            <pc:docMk/>
            <pc:sldMk cId="4197438526" sldId="412"/>
            <ac:grpSpMk id="4" creationId="{9F6EF458-2878-40FB-AAD5-AD3E06E322FD}"/>
          </ac:grpSpMkLst>
        </pc:grpChg>
      </pc:sldChg>
      <pc:sldChg chg="addSp modSp add mod ord">
        <pc:chgData name="Syphax Ait oubelli" userId="ecf726b1934da71b" providerId="LiveId" clId="{DBF02EF2-5AE0-440D-B6AD-B5ACDEE03AC8}" dt="2021-08-27T21:14:24.790" v="5380"/>
        <pc:sldMkLst>
          <pc:docMk/>
          <pc:sldMk cId="511698399" sldId="413"/>
        </pc:sldMkLst>
        <pc:spChg chg="mod">
          <ac:chgData name="Syphax Ait oubelli" userId="ecf726b1934da71b" providerId="LiveId" clId="{DBF02EF2-5AE0-440D-B6AD-B5ACDEE03AC8}" dt="2021-08-27T21:14:24.790" v="5380"/>
          <ac:spMkLst>
            <pc:docMk/>
            <pc:sldMk cId="511698399" sldId="413"/>
            <ac:spMk id="2" creationId="{8F7B6ECE-ECD4-4F51-9396-EF522DE1EB44}"/>
          </ac:spMkLst>
        </pc:spChg>
        <pc:spChg chg="mod">
          <ac:chgData name="Syphax Ait oubelli" userId="ecf726b1934da71b" providerId="LiveId" clId="{DBF02EF2-5AE0-440D-B6AD-B5ACDEE03AC8}" dt="2021-08-27T16:38:50.449" v="4143" actId="14100"/>
          <ac:spMkLst>
            <pc:docMk/>
            <pc:sldMk cId="511698399" sldId="413"/>
            <ac:spMk id="5" creationId="{B9EFD0E9-43C8-4978-8EDD-1CFA087137C1}"/>
          </ac:spMkLst>
        </pc:spChg>
        <pc:spChg chg="mod">
          <ac:chgData name="Syphax Ait oubelli" userId="ecf726b1934da71b" providerId="LiveId" clId="{DBF02EF2-5AE0-440D-B6AD-B5ACDEE03AC8}" dt="2021-08-27T16:38:53.920" v="4144" actId="14100"/>
          <ac:spMkLst>
            <pc:docMk/>
            <pc:sldMk cId="511698399" sldId="413"/>
            <ac:spMk id="101" creationId="{654EBDBC-21D9-4C67-9F20-8CCA94292C77}"/>
          </ac:spMkLst>
        </pc:spChg>
        <pc:spChg chg="mod">
          <ac:chgData name="Syphax Ait oubelli" userId="ecf726b1934da71b" providerId="LiveId" clId="{DBF02EF2-5AE0-440D-B6AD-B5ACDEE03AC8}" dt="2021-08-27T16:44:12.210" v="4201"/>
          <ac:spMkLst>
            <pc:docMk/>
            <pc:sldMk cId="511698399" sldId="413"/>
            <ac:spMk id="106" creationId="{47F88B5C-902D-43E9-863B-D7FEF58AFE10}"/>
          </ac:spMkLst>
        </pc:spChg>
        <pc:spChg chg="mod">
          <ac:chgData name="Syphax Ait oubelli" userId="ecf726b1934da71b" providerId="LiveId" clId="{DBF02EF2-5AE0-440D-B6AD-B5ACDEE03AC8}" dt="2021-08-27T16:44:12.210" v="4201"/>
          <ac:spMkLst>
            <pc:docMk/>
            <pc:sldMk cId="511698399" sldId="413"/>
            <ac:spMk id="108" creationId="{BFCCF76F-8734-43C2-A413-8B4EBD426D1F}"/>
          </ac:spMkLst>
        </pc:spChg>
        <pc:spChg chg="mod">
          <ac:chgData name="Syphax Ait oubelli" userId="ecf726b1934da71b" providerId="LiveId" clId="{DBF02EF2-5AE0-440D-B6AD-B5ACDEE03AC8}" dt="2021-08-27T16:44:12.210" v="4201"/>
          <ac:spMkLst>
            <pc:docMk/>
            <pc:sldMk cId="511698399" sldId="413"/>
            <ac:spMk id="109" creationId="{78CDB6BB-74FE-41CE-AAAB-5CC89642DB71}"/>
          </ac:spMkLst>
        </pc:spChg>
        <pc:spChg chg="mod">
          <ac:chgData name="Syphax Ait oubelli" userId="ecf726b1934da71b" providerId="LiveId" clId="{DBF02EF2-5AE0-440D-B6AD-B5ACDEE03AC8}" dt="2021-08-27T16:44:09.509" v="4200"/>
          <ac:spMkLst>
            <pc:docMk/>
            <pc:sldMk cId="511698399" sldId="413"/>
            <ac:spMk id="110" creationId="{05E24252-80BA-41D8-8D35-DC8DBEE0D1BB}"/>
          </ac:spMkLst>
        </pc:spChg>
        <pc:spChg chg="mod">
          <ac:chgData name="Syphax Ait oubelli" userId="ecf726b1934da71b" providerId="LiveId" clId="{DBF02EF2-5AE0-440D-B6AD-B5ACDEE03AC8}" dt="2021-08-27T16:44:09.509" v="4200"/>
          <ac:spMkLst>
            <pc:docMk/>
            <pc:sldMk cId="511698399" sldId="413"/>
            <ac:spMk id="115" creationId="{454CD407-B297-4966-B165-8D64C6D7F0A1}"/>
          </ac:spMkLst>
        </pc:spChg>
        <pc:spChg chg="mod">
          <ac:chgData name="Syphax Ait oubelli" userId="ecf726b1934da71b" providerId="LiveId" clId="{DBF02EF2-5AE0-440D-B6AD-B5ACDEE03AC8}" dt="2021-08-27T16:44:12.210" v="4201"/>
          <ac:spMkLst>
            <pc:docMk/>
            <pc:sldMk cId="511698399" sldId="413"/>
            <ac:spMk id="125" creationId="{B1A3BA64-0607-4BCD-BA5F-1AFCDD502D07}"/>
          </ac:spMkLst>
        </pc:spChg>
        <pc:spChg chg="mod">
          <ac:chgData name="Syphax Ait oubelli" userId="ecf726b1934da71b" providerId="LiveId" clId="{DBF02EF2-5AE0-440D-B6AD-B5ACDEE03AC8}" dt="2021-08-27T16:44:09.509" v="4200"/>
          <ac:spMkLst>
            <pc:docMk/>
            <pc:sldMk cId="511698399" sldId="413"/>
            <ac:spMk id="126" creationId="{4D43F1E5-E23A-4C64-BA7C-0FFA3F6BA162}"/>
          </ac:spMkLst>
        </pc:spChg>
        <pc:grpChg chg="add mod">
          <ac:chgData name="Syphax Ait oubelli" userId="ecf726b1934da71b" providerId="LiveId" clId="{DBF02EF2-5AE0-440D-B6AD-B5ACDEE03AC8}" dt="2021-08-27T16:44:09.509" v="4200"/>
          <ac:grpSpMkLst>
            <pc:docMk/>
            <pc:sldMk cId="511698399" sldId="413"/>
            <ac:grpSpMk id="4" creationId="{DE568ED5-FFD1-4A7B-BB54-B54362395999}"/>
          </ac:grpSpMkLst>
        </pc:grpChg>
        <pc:grpChg chg="add mod">
          <ac:chgData name="Syphax Ait oubelli" userId="ecf726b1934da71b" providerId="LiveId" clId="{DBF02EF2-5AE0-440D-B6AD-B5ACDEE03AC8}" dt="2021-08-27T16:44:12.210" v="4201"/>
          <ac:grpSpMkLst>
            <pc:docMk/>
            <pc:sldMk cId="511698399" sldId="413"/>
            <ac:grpSpMk id="6" creationId="{95E8422F-52BF-47AD-9EA4-DA06B4B4DD82}"/>
          </ac:grpSpMkLst>
        </pc:grpChg>
        <pc:cxnChg chg="add mod">
          <ac:chgData name="Syphax Ait oubelli" userId="ecf726b1934da71b" providerId="LiveId" clId="{DBF02EF2-5AE0-440D-B6AD-B5ACDEE03AC8}" dt="2021-08-27T16:41:11.457" v="4173" actId="1076"/>
          <ac:cxnSpMkLst>
            <pc:docMk/>
            <pc:sldMk cId="511698399" sldId="413"/>
            <ac:cxnSpMk id="25" creationId="{E8CE4DA2-E76D-43B7-9C9A-1E0337C8AB45}"/>
          </ac:cxnSpMkLst>
        </pc:cxnChg>
        <pc:cxnChg chg="add mod">
          <ac:chgData name="Syphax Ait oubelli" userId="ecf726b1934da71b" providerId="LiveId" clId="{DBF02EF2-5AE0-440D-B6AD-B5ACDEE03AC8}" dt="2021-08-27T16:40:43.503" v="4170" actId="571"/>
          <ac:cxnSpMkLst>
            <pc:docMk/>
            <pc:sldMk cId="511698399" sldId="413"/>
            <ac:cxnSpMk id="27" creationId="{C74ED798-8584-4DEB-87EC-5B932B3B4499}"/>
          </ac:cxnSpMkLst>
        </pc:cxnChg>
        <pc:cxnChg chg="add mod">
          <ac:chgData name="Syphax Ait oubelli" userId="ecf726b1934da71b" providerId="LiveId" clId="{DBF02EF2-5AE0-440D-B6AD-B5ACDEE03AC8}" dt="2021-08-27T16:40:46.662" v="4171" actId="571"/>
          <ac:cxnSpMkLst>
            <pc:docMk/>
            <pc:sldMk cId="511698399" sldId="413"/>
            <ac:cxnSpMk id="28" creationId="{1AE06165-040A-4D73-9B0A-DF7C3305737E}"/>
          </ac:cxnSpMkLst>
        </pc:cxnChg>
        <pc:cxnChg chg="add mod">
          <ac:chgData name="Syphax Ait oubelli" userId="ecf726b1934da71b" providerId="LiveId" clId="{DBF02EF2-5AE0-440D-B6AD-B5ACDEE03AC8}" dt="2021-08-27T16:40:49.062" v="4172" actId="571"/>
          <ac:cxnSpMkLst>
            <pc:docMk/>
            <pc:sldMk cId="511698399" sldId="413"/>
            <ac:cxnSpMk id="29" creationId="{0EBDB261-AB15-450C-BFCF-0B184FAA0516}"/>
          </ac:cxnSpMkLst>
        </pc:cxnChg>
      </pc:sldChg>
      <pc:sldChg chg="addSp modSp add mod">
        <pc:chgData name="Syphax Ait oubelli" userId="ecf726b1934da71b" providerId="LiveId" clId="{DBF02EF2-5AE0-440D-B6AD-B5ACDEE03AC8}" dt="2021-08-27T21:14:28.523" v="5381"/>
        <pc:sldMkLst>
          <pc:docMk/>
          <pc:sldMk cId="4070211023" sldId="414"/>
        </pc:sldMkLst>
        <pc:spChg chg="mod">
          <ac:chgData name="Syphax Ait oubelli" userId="ecf726b1934da71b" providerId="LiveId" clId="{DBF02EF2-5AE0-440D-B6AD-B5ACDEE03AC8}" dt="2021-08-27T21:14:28.523" v="5381"/>
          <ac:spMkLst>
            <pc:docMk/>
            <pc:sldMk cId="4070211023" sldId="414"/>
            <ac:spMk id="2" creationId="{8F7B6ECE-ECD4-4F51-9396-EF522DE1EB44}"/>
          </ac:spMkLst>
        </pc:spChg>
        <pc:spChg chg="mod">
          <ac:chgData name="Syphax Ait oubelli" userId="ecf726b1934da71b" providerId="LiveId" clId="{DBF02EF2-5AE0-440D-B6AD-B5ACDEE03AC8}" dt="2021-08-27T16:39:00.060" v="4146" actId="14100"/>
          <ac:spMkLst>
            <pc:docMk/>
            <pc:sldMk cId="4070211023" sldId="414"/>
            <ac:spMk id="5" creationId="{B9EFD0E9-43C8-4978-8EDD-1CFA087137C1}"/>
          </ac:spMkLst>
        </pc:spChg>
        <pc:spChg chg="mod">
          <ac:chgData name="Syphax Ait oubelli" userId="ecf726b1934da71b" providerId="LiveId" clId="{DBF02EF2-5AE0-440D-B6AD-B5ACDEE03AC8}" dt="2021-08-27T16:39:02.038" v="4147" actId="14100"/>
          <ac:spMkLst>
            <pc:docMk/>
            <pc:sldMk cId="4070211023" sldId="414"/>
            <ac:spMk id="101" creationId="{654EBDBC-21D9-4C67-9F20-8CCA94292C77}"/>
          </ac:spMkLst>
        </pc:spChg>
        <pc:spChg chg="mod">
          <ac:chgData name="Syphax Ait oubelli" userId="ecf726b1934da71b" providerId="LiveId" clId="{DBF02EF2-5AE0-440D-B6AD-B5ACDEE03AC8}" dt="2021-08-27T16:44:18.125" v="4203"/>
          <ac:spMkLst>
            <pc:docMk/>
            <pc:sldMk cId="4070211023" sldId="414"/>
            <ac:spMk id="106" creationId="{47F88B5C-902D-43E9-863B-D7FEF58AFE10}"/>
          </ac:spMkLst>
        </pc:spChg>
        <pc:spChg chg="mod">
          <ac:chgData name="Syphax Ait oubelli" userId="ecf726b1934da71b" providerId="LiveId" clId="{DBF02EF2-5AE0-440D-B6AD-B5ACDEE03AC8}" dt="2021-08-27T16:44:18.125" v="4203"/>
          <ac:spMkLst>
            <pc:docMk/>
            <pc:sldMk cId="4070211023" sldId="414"/>
            <ac:spMk id="108" creationId="{BFCCF76F-8734-43C2-A413-8B4EBD426D1F}"/>
          </ac:spMkLst>
        </pc:spChg>
        <pc:spChg chg="mod">
          <ac:chgData name="Syphax Ait oubelli" userId="ecf726b1934da71b" providerId="LiveId" clId="{DBF02EF2-5AE0-440D-B6AD-B5ACDEE03AC8}" dt="2021-08-27T16:44:18.125" v="4203"/>
          <ac:spMkLst>
            <pc:docMk/>
            <pc:sldMk cId="4070211023" sldId="414"/>
            <ac:spMk id="109" creationId="{78CDB6BB-74FE-41CE-AAAB-5CC89642DB71}"/>
          </ac:spMkLst>
        </pc:spChg>
        <pc:spChg chg="mod">
          <ac:chgData name="Syphax Ait oubelli" userId="ecf726b1934da71b" providerId="LiveId" clId="{DBF02EF2-5AE0-440D-B6AD-B5ACDEE03AC8}" dt="2021-08-27T16:44:15.975" v="4202"/>
          <ac:spMkLst>
            <pc:docMk/>
            <pc:sldMk cId="4070211023" sldId="414"/>
            <ac:spMk id="110" creationId="{05E24252-80BA-41D8-8D35-DC8DBEE0D1BB}"/>
          </ac:spMkLst>
        </pc:spChg>
        <pc:spChg chg="mod">
          <ac:chgData name="Syphax Ait oubelli" userId="ecf726b1934da71b" providerId="LiveId" clId="{DBF02EF2-5AE0-440D-B6AD-B5ACDEE03AC8}" dt="2021-08-27T16:44:15.975" v="4202"/>
          <ac:spMkLst>
            <pc:docMk/>
            <pc:sldMk cId="4070211023" sldId="414"/>
            <ac:spMk id="115" creationId="{454CD407-B297-4966-B165-8D64C6D7F0A1}"/>
          </ac:spMkLst>
        </pc:spChg>
        <pc:spChg chg="mod">
          <ac:chgData name="Syphax Ait oubelli" userId="ecf726b1934da71b" providerId="LiveId" clId="{DBF02EF2-5AE0-440D-B6AD-B5ACDEE03AC8}" dt="2021-08-27T16:44:18.125" v="4203"/>
          <ac:spMkLst>
            <pc:docMk/>
            <pc:sldMk cId="4070211023" sldId="414"/>
            <ac:spMk id="125" creationId="{B1A3BA64-0607-4BCD-BA5F-1AFCDD502D07}"/>
          </ac:spMkLst>
        </pc:spChg>
        <pc:spChg chg="mod">
          <ac:chgData name="Syphax Ait oubelli" userId="ecf726b1934da71b" providerId="LiveId" clId="{DBF02EF2-5AE0-440D-B6AD-B5ACDEE03AC8}" dt="2021-08-27T16:44:15.975" v="4202"/>
          <ac:spMkLst>
            <pc:docMk/>
            <pc:sldMk cId="4070211023" sldId="414"/>
            <ac:spMk id="126" creationId="{4D43F1E5-E23A-4C64-BA7C-0FFA3F6BA162}"/>
          </ac:spMkLst>
        </pc:spChg>
        <pc:grpChg chg="add mod">
          <ac:chgData name="Syphax Ait oubelli" userId="ecf726b1934da71b" providerId="LiveId" clId="{DBF02EF2-5AE0-440D-B6AD-B5ACDEE03AC8}" dt="2021-08-27T16:43:03.907" v="4189" actId="164"/>
          <ac:grpSpMkLst>
            <pc:docMk/>
            <pc:sldMk cId="4070211023" sldId="414"/>
            <ac:grpSpMk id="3" creationId="{B8EC5B95-B926-4174-94C9-761927E2B601}"/>
          </ac:grpSpMkLst>
        </pc:grpChg>
        <pc:grpChg chg="add mod">
          <ac:chgData name="Syphax Ait oubelli" userId="ecf726b1934da71b" providerId="LiveId" clId="{DBF02EF2-5AE0-440D-B6AD-B5ACDEE03AC8}" dt="2021-08-27T16:44:15.975" v="4202"/>
          <ac:grpSpMkLst>
            <pc:docMk/>
            <pc:sldMk cId="4070211023" sldId="414"/>
            <ac:grpSpMk id="4" creationId="{C9DEB177-AAA1-416D-8DC7-385415AEA0C6}"/>
          </ac:grpSpMkLst>
        </pc:grpChg>
        <pc:grpChg chg="add mod">
          <ac:chgData name="Syphax Ait oubelli" userId="ecf726b1934da71b" providerId="LiveId" clId="{DBF02EF2-5AE0-440D-B6AD-B5ACDEE03AC8}" dt="2021-08-27T16:44:18.125" v="4203"/>
          <ac:grpSpMkLst>
            <pc:docMk/>
            <pc:sldMk cId="4070211023" sldId="414"/>
            <ac:grpSpMk id="6" creationId="{FC3CCF0E-E9E7-468C-A7A6-EE8906660098}"/>
          </ac:grpSpMkLst>
        </pc:grpChg>
        <pc:cxnChg chg="add mod">
          <ac:chgData name="Syphax Ait oubelli" userId="ecf726b1934da71b" providerId="LiveId" clId="{DBF02EF2-5AE0-440D-B6AD-B5ACDEE03AC8}" dt="2021-08-27T16:43:03.907" v="4189" actId="164"/>
          <ac:cxnSpMkLst>
            <pc:docMk/>
            <pc:sldMk cId="4070211023" sldId="414"/>
            <ac:cxnSpMk id="25" creationId="{EB306485-B543-45E4-8BE2-3E1968242042}"/>
          </ac:cxnSpMkLst>
        </pc:cxnChg>
        <pc:cxnChg chg="add mod">
          <ac:chgData name="Syphax Ait oubelli" userId="ecf726b1934da71b" providerId="LiveId" clId="{DBF02EF2-5AE0-440D-B6AD-B5ACDEE03AC8}" dt="2021-08-27T16:43:03.907" v="4189" actId="164"/>
          <ac:cxnSpMkLst>
            <pc:docMk/>
            <pc:sldMk cId="4070211023" sldId="414"/>
            <ac:cxnSpMk id="26" creationId="{D250658D-6192-44AE-A51F-02EBCC789A68}"/>
          </ac:cxnSpMkLst>
        </pc:cxnChg>
        <pc:cxnChg chg="add mod">
          <ac:chgData name="Syphax Ait oubelli" userId="ecf726b1934da71b" providerId="LiveId" clId="{DBF02EF2-5AE0-440D-B6AD-B5ACDEE03AC8}" dt="2021-08-27T16:43:03.907" v="4189" actId="164"/>
          <ac:cxnSpMkLst>
            <pc:docMk/>
            <pc:sldMk cId="4070211023" sldId="414"/>
            <ac:cxnSpMk id="27" creationId="{D16EEE79-0E48-4034-9BC3-03EED1E89637}"/>
          </ac:cxnSpMkLst>
        </pc:cxnChg>
      </pc:sldChg>
      <pc:sldChg chg="addSp modSp add mod">
        <pc:chgData name="Syphax Ait oubelli" userId="ecf726b1934da71b" providerId="LiveId" clId="{DBF02EF2-5AE0-440D-B6AD-B5ACDEE03AC8}" dt="2021-08-27T21:14:32.163" v="5382"/>
        <pc:sldMkLst>
          <pc:docMk/>
          <pc:sldMk cId="775378018" sldId="415"/>
        </pc:sldMkLst>
        <pc:spChg chg="mod">
          <ac:chgData name="Syphax Ait oubelli" userId="ecf726b1934da71b" providerId="LiveId" clId="{DBF02EF2-5AE0-440D-B6AD-B5ACDEE03AC8}" dt="2021-08-27T21:14:32.163" v="5382"/>
          <ac:spMkLst>
            <pc:docMk/>
            <pc:sldMk cId="775378018" sldId="415"/>
            <ac:spMk id="2" creationId="{8F7B6ECE-ECD4-4F51-9396-EF522DE1EB44}"/>
          </ac:spMkLst>
        </pc:spChg>
        <pc:spChg chg="mod">
          <ac:chgData name="Syphax Ait oubelli" userId="ecf726b1934da71b" providerId="LiveId" clId="{DBF02EF2-5AE0-440D-B6AD-B5ACDEE03AC8}" dt="2021-08-27T16:39:05.772" v="4149" actId="14100"/>
          <ac:spMkLst>
            <pc:docMk/>
            <pc:sldMk cId="775378018" sldId="415"/>
            <ac:spMk id="5" creationId="{B9EFD0E9-43C8-4978-8EDD-1CFA087137C1}"/>
          </ac:spMkLst>
        </pc:spChg>
        <pc:spChg chg="mod">
          <ac:chgData name="Syphax Ait oubelli" userId="ecf726b1934da71b" providerId="LiveId" clId="{DBF02EF2-5AE0-440D-B6AD-B5ACDEE03AC8}" dt="2021-08-27T16:39:08.645" v="4150" actId="14100"/>
          <ac:spMkLst>
            <pc:docMk/>
            <pc:sldMk cId="775378018" sldId="415"/>
            <ac:spMk id="101" creationId="{654EBDBC-21D9-4C67-9F20-8CCA94292C77}"/>
          </ac:spMkLst>
        </pc:spChg>
        <pc:spChg chg="mod">
          <ac:chgData name="Syphax Ait oubelli" userId="ecf726b1934da71b" providerId="LiveId" clId="{DBF02EF2-5AE0-440D-B6AD-B5ACDEE03AC8}" dt="2021-08-27T16:44:23.736" v="4205"/>
          <ac:spMkLst>
            <pc:docMk/>
            <pc:sldMk cId="775378018" sldId="415"/>
            <ac:spMk id="106" creationId="{47F88B5C-902D-43E9-863B-D7FEF58AFE10}"/>
          </ac:spMkLst>
        </pc:spChg>
        <pc:spChg chg="mod">
          <ac:chgData name="Syphax Ait oubelli" userId="ecf726b1934da71b" providerId="LiveId" clId="{DBF02EF2-5AE0-440D-B6AD-B5ACDEE03AC8}" dt="2021-08-27T16:44:23.736" v="4205"/>
          <ac:spMkLst>
            <pc:docMk/>
            <pc:sldMk cId="775378018" sldId="415"/>
            <ac:spMk id="108" creationId="{BFCCF76F-8734-43C2-A413-8B4EBD426D1F}"/>
          </ac:spMkLst>
        </pc:spChg>
        <pc:spChg chg="mod">
          <ac:chgData name="Syphax Ait oubelli" userId="ecf726b1934da71b" providerId="LiveId" clId="{DBF02EF2-5AE0-440D-B6AD-B5ACDEE03AC8}" dt="2021-08-27T16:44:23.736" v="4205"/>
          <ac:spMkLst>
            <pc:docMk/>
            <pc:sldMk cId="775378018" sldId="415"/>
            <ac:spMk id="109" creationId="{78CDB6BB-74FE-41CE-AAAB-5CC89642DB71}"/>
          </ac:spMkLst>
        </pc:spChg>
        <pc:spChg chg="mod">
          <ac:chgData name="Syphax Ait oubelli" userId="ecf726b1934da71b" providerId="LiveId" clId="{DBF02EF2-5AE0-440D-B6AD-B5ACDEE03AC8}" dt="2021-08-27T16:44:21.359" v="4204"/>
          <ac:spMkLst>
            <pc:docMk/>
            <pc:sldMk cId="775378018" sldId="415"/>
            <ac:spMk id="110" creationId="{05E24252-80BA-41D8-8D35-DC8DBEE0D1BB}"/>
          </ac:spMkLst>
        </pc:spChg>
        <pc:spChg chg="mod">
          <ac:chgData name="Syphax Ait oubelli" userId="ecf726b1934da71b" providerId="LiveId" clId="{DBF02EF2-5AE0-440D-B6AD-B5ACDEE03AC8}" dt="2021-08-27T16:40:14.362" v="4166" actId="207"/>
          <ac:spMkLst>
            <pc:docMk/>
            <pc:sldMk cId="775378018" sldId="415"/>
            <ac:spMk id="111" creationId="{A033C9FA-761D-4E19-B283-06C0532EC792}"/>
          </ac:spMkLst>
        </pc:spChg>
        <pc:spChg chg="mod">
          <ac:chgData name="Syphax Ait oubelli" userId="ecf726b1934da71b" providerId="LiveId" clId="{DBF02EF2-5AE0-440D-B6AD-B5ACDEE03AC8}" dt="2021-08-27T16:40:14.362" v="4166" actId="207"/>
          <ac:spMkLst>
            <pc:docMk/>
            <pc:sldMk cId="775378018" sldId="415"/>
            <ac:spMk id="112" creationId="{13FBED85-BD66-4885-B97C-12880D8D908B}"/>
          </ac:spMkLst>
        </pc:spChg>
        <pc:spChg chg="mod">
          <ac:chgData name="Syphax Ait oubelli" userId="ecf726b1934da71b" providerId="LiveId" clId="{DBF02EF2-5AE0-440D-B6AD-B5ACDEE03AC8}" dt="2021-08-27T16:40:14.362" v="4166" actId="207"/>
          <ac:spMkLst>
            <pc:docMk/>
            <pc:sldMk cId="775378018" sldId="415"/>
            <ac:spMk id="113" creationId="{BC695DBC-96FE-4EF8-A52E-B1DFF78846A2}"/>
          </ac:spMkLst>
        </pc:spChg>
        <pc:spChg chg="mod">
          <ac:chgData name="Syphax Ait oubelli" userId="ecf726b1934da71b" providerId="LiveId" clId="{DBF02EF2-5AE0-440D-B6AD-B5ACDEE03AC8}" dt="2021-08-27T16:40:14.362" v="4166" actId="207"/>
          <ac:spMkLst>
            <pc:docMk/>
            <pc:sldMk cId="775378018" sldId="415"/>
            <ac:spMk id="114" creationId="{E23BE280-0231-45F3-A904-37174D0B3C8C}"/>
          </ac:spMkLst>
        </pc:spChg>
        <pc:spChg chg="mod">
          <ac:chgData name="Syphax Ait oubelli" userId="ecf726b1934da71b" providerId="LiveId" clId="{DBF02EF2-5AE0-440D-B6AD-B5ACDEE03AC8}" dt="2021-08-27T16:44:21.359" v="4204"/>
          <ac:spMkLst>
            <pc:docMk/>
            <pc:sldMk cId="775378018" sldId="415"/>
            <ac:spMk id="115" creationId="{454CD407-B297-4966-B165-8D64C6D7F0A1}"/>
          </ac:spMkLst>
        </pc:spChg>
        <pc:spChg chg="mod">
          <ac:chgData name="Syphax Ait oubelli" userId="ecf726b1934da71b" providerId="LiveId" clId="{DBF02EF2-5AE0-440D-B6AD-B5ACDEE03AC8}" dt="2021-08-27T16:40:14.362" v="4166" actId="207"/>
          <ac:spMkLst>
            <pc:docMk/>
            <pc:sldMk cId="775378018" sldId="415"/>
            <ac:spMk id="116" creationId="{7824F210-ADB3-4A9B-A665-CFFB1BD15242}"/>
          </ac:spMkLst>
        </pc:spChg>
        <pc:spChg chg="mod">
          <ac:chgData name="Syphax Ait oubelli" userId="ecf726b1934da71b" providerId="LiveId" clId="{DBF02EF2-5AE0-440D-B6AD-B5ACDEE03AC8}" dt="2021-08-27T16:40:14.362" v="4166" actId="207"/>
          <ac:spMkLst>
            <pc:docMk/>
            <pc:sldMk cId="775378018" sldId="415"/>
            <ac:spMk id="117" creationId="{7653C202-EBD6-4440-B9FA-935325BAA0AF}"/>
          </ac:spMkLst>
        </pc:spChg>
        <pc:spChg chg="mod">
          <ac:chgData name="Syphax Ait oubelli" userId="ecf726b1934da71b" providerId="LiveId" clId="{DBF02EF2-5AE0-440D-B6AD-B5ACDEE03AC8}" dt="2021-08-27T16:40:14.362" v="4166" actId="207"/>
          <ac:spMkLst>
            <pc:docMk/>
            <pc:sldMk cId="775378018" sldId="415"/>
            <ac:spMk id="118" creationId="{23FAD623-9F20-4C48-9B6E-BB9E74F7C4E5}"/>
          </ac:spMkLst>
        </pc:spChg>
        <pc:spChg chg="mod">
          <ac:chgData name="Syphax Ait oubelli" userId="ecf726b1934da71b" providerId="LiveId" clId="{DBF02EF2-5AE0-440D-B6AD-B5ACDEE03AC8}" dt="2021-08-27T16:40:14.362" v="4166" actId="207"/>
          <ac:spMkLst>
            <pc:docMk/>
            <pc:sldMk cId="775378018" sldId="415"/>
            <ac:spMk id="119" creationId="{C48F7E0B-32FF-42C1-A115-B1141595B23E}"/>
          </ac:spMkLst>
        </pc:spChg>
        <pc:spChg chg="mod">
          <ac:chgData name="Syphax Ait oubelli" userId="ecf726b1934da71b" providerId="LiveId" clId="{DBF02EF2-5AE0-440D-B6AD-B5ACDEE03AC8}" dt="2021-08-27T16:44:23.736" v="4205"/>
          <ac:spMkLst>
            <pc:docMk/>
            <pc:sldMk cId="775378018" sldId="415"/>
            <ac:spMk id="125" creationId="{B1A3BA64-0607-4BCD-BA5F-1AFCDD502D07}"/>
          </ac:spMkLst>
        </pc:spChg>
        <pc:spChg chg="mod">
          <ac:chgData name="Syphax Ait oubelli" userId="ecf726b1934da71b" providerId="LiveId" clId="{DBF02EF2-5AE0-440D-B6AD-B5ACDEE03AC8}" dt="2021-08-27T16:44:21.359" v="4204"/>
          <ac:spMkLst>
            <pc:docMk/>
            <pc:sldMk cId="775378018" sldId="415"/>
            <ac:spMk id="126" creationId="{4D43F1E5-E23A-4C64-BA7C-0FFA3F6BA162}"/>
          </ac:spMkLst>
        </pc:spChg>
        <pc:spChg chg="mod">
          <ac:chgData name="Syphax Ait oubelli" userId="ecf726b1934da71b" providerId="LiveId" clId="{DBF02EF2-5AE0-440D-B6AD-B5ACDEE03AC8}" dt="2021-08-27T16:40:14.362" v="4166" actId="207"/>
          <ac:spMkLst>
            <pc:docMk/>
            <pc:sldMk cId="775378018" sldId="415"/>
            <ac:spMk id="127" creationId="{53F5A7E8-FC5F-48E2-9096-29D84CB68746}"/>
          </ac:spMkLst>
        </pc:spChg>
        <pc:spChg chg="mod">
          <ac:chgData name="Syphax Ait oubelli" userId="ecf726b1934da71b" providerId="LiveId" clId="{DBF02EF2-5AE0-440D-B6AD-B5ACDEE03AC8}" dt="2021-08-27T16:40:14.362" v="4166" actId="207"/>
          <ac:spMkLst>
            <pc:docMk/>
            <pc:sldMk cId="775378018" sldId="415"/>
            <ac:spMk id="128" creationId="{9FB618CA-AB57-4E03-99F6-B72798732FE2}"/>
          </ac:spMkLst>
        </pc:spChg>
        <pc:spChg chg="mod">
          <ac:chgData name="Syphax Ait oubelli" userId="ecf726b1934da71b" providerId="LiveId" clId="{DBF02EF2-5AE0-440D-B6AD-B5ACDEE03AC8}" dt="2021-08-27T16:40:14.362" v="4166" actId="207"/>
          <ac:spMkLst>
            <pc:docMk/>
            <pc:sldMk cId="775378018" sldId="415"/>
            <ac:spMk id="129" creationId="{CED5F08C-6E15-4A3C-A361-9CE65AAF9207}"/>
          </ac:spMkLst>
        </pc:spChg>
        <pc:spChg chg="mod">
          <ac:chgData name="Syphax Ait oubelli" userId="ecf726b1934da71b" providerId="LiveId" clId="{DBF02EF2-5AE0-440D-B6AD-B5ACDEE03AC8}" dt="2021-08-27T16:40:14.362" v="4166" actId="207"/>
          <ac:spMkLst>
            <pc:docMk/>
            <pc:sldMk cId="775378018" sldId="415"/>
            <ac:spMk id="130" creationId="{B490441E-ABE3-4B48-9073-47D018FA98F6}"/>
          </ac:spMkLst>
        </pc:spChg>
        <pc:grpChg chg="add mod">
          <ac:chgData name="Syphax Ait oubelli" userId="ecf726b1934da71b" providerId="LiveId" clId="{DBF02EF2-5AE0-440D-B6AD-B5ACDEE03AC8}" dt="2021-08-27T16:44:21.359" v="4204"/>
          <ac:grpSpMkLst>
            <pc:docMk/>
            <pc:sldMk cId="775378018" sldId="415"/>
            <ac:grpSpMk id="3" creationId="{31338C73-502A-41AE-A709-47C5BAC693B8}"/>
          </ac:grpSpMkLst>
        </pc:grpChg>
        <pc:grpChg chg="add mod">
          <ac:chgData name="Syphax Ait oubelli" userId="ecf726b1934da71b" providerId="LiveId" clId="{DBF02EF2-5AE0-440D-B6AD-B5ACDEE03AC8}" dt="2021-08-27T16:44:23.736" v="4205"/>
          <ac:grpSpMkLst>
            <pc:docMk/>
            <pc:sldMk cId="775378018" sldId="415"/>
            <ac:grpSpMk id="4" creationId="{CC908FC4-58AD-4192-8883-B093A2138425}"/>
          </ac:grpSpMkLst>
        </pc:grpChg>
        <pc:cxnChg chg="add mod">
          <ac:chgData name="Syphax Ait oubelli" userId="ecf726b1934da71b" providerId="LiveId" clId="{DBF02EF2-5AE0-440D-B6AD-B5ACDEE03AC8}" dt="2021-08-27T16:42:34.625" v="4183" actId="1076"/>
          <ac:cxnSpMkLst>
            <pc:docMk/>
            <pc:sldMk cId="775378018" sldId="415"/>
            <ac:cxnSpMk id="25" creationId="{D2295976-C3F1-4287-A8E4-4B62E2C30CF1}"/>
          </ac:cxnSpMkLst>
        </pc:cxnChg>
        <pc:cxnChg chg="add mod">
          <ac:chgData name="Syphax Ait oubelli" userId="ecf726b1934da71b" providerId="LiveId" clId="{DBF02EF2-5AE0-440D-B6AD-B5ACDEE03AC8}" dt="2021-08-27T16:42:37.664" v="4184" actId="571"/>
          <ac:cxnSpMkLst>
            <pc:docMk/>
            <pc:sldMk cId="775378018" sldId="415"/>
            <ac:cxnSpMk id="26" creationId="{AB52D8F9-8923-4C5F-BBA5-8CE16FC7808C}"/>
          </ac:cxnSpMkLst>
        </pc:cxnChg>
        <pc:cxnChg chg="add mod">
          <ac:chgData name="Syphax Ait oubelli" userId="ecf726b1934da71b" providerId="LiveId" clId="{DBF02EF2-5AE0-440D-B6AD-B5ACDEE03AC8}" dt="2021-08-27T16:42:39.967" v="4185" actId="571"/>
          <ac:cxnSpMkLst>
            <pc:docMk/>
            <pc:sldMk cId="775378018" sldId="415"/>
            <ac:cxnSpMk id="27" creationId="{1CD5A9A1-39C2-4803-9BF1-DD68D45B409B}"/>
          </ac:cxnSpMkLst>
        </pc:cxnChg>
        <pc:cxnChg chg="add mod">
          <ac:chgData name="Syphax Ait oubelli" userId="ecf726b1934da71b" providerId="LiveId" clId="{DBF02EF2-5AE0-440D-B6AD-B5ACDEE03AC8}" dt="2021-08-27T16:42:48.490" v="4186" actId="571"/>
          <ac:cxnSpMkLst>
            <pc:docMk/>
            <pc:sldMk cId="775378018" sldId="415"/>
            <ac:cxnSpMk id="28" creationId="{503CEF01-534F-4D95-979D-2373D553D56C}"/>
          </ac:cxnSpMkLst>
        </pc:cxnChg>
        <pc:cxnChg chg="add mod">
          <ac:chgData name="Syphax Ait oubelli" userId="ecf726b1934da71b" providerId="LiveId" clId="{DBF02EF2-5AE0-440D-B6AD-B5ACDEE03AC8}" dt="2021-08-27T16:42:48.490" v="4186" actId="571"/>
          <ac:cxnSpMkLst>
            <pc:docMk/>
            <pc:sldMk cId="775378018" sldId="415"/>
            <ac:cxnSpMk id="29" creationId="{A2BAC71F-801B-4DC0-B5AC-2DC2734340C2}"/>
          </ac:cxnSpMkLst>
        </pc:cxnChg>
        <pc:cxnChg chg="add mod">
          <ac:chgData name="Syphax Ait oubelli" userId="ecf726b1934da71b" providerId="LiveId" clId="{DBF02EF2-5AE0-440D-B6AD-B5ACDEE03AC8}" dt="2021-08-27T16:42:48.490" v="4186" actId="571"/>
          <ac:cxnSpMkLst>
            <pc:docMk/>
            <pc:sldMk cId="775378018" sldId="415"/>
            <ac:cxnSpMk id="30" creationId="{10019C32-3E81-4780-A783-934448DF5450}"/>
          </ac:cxnSpMkLst>
        </pc:cxnChg>
        <pc:cxnChg chg="add mod">
          <ac:chgData name="Syphax Ait oubelli" userId="ecf726b1934da71b" providerId="LiveId" clId="{DBF02EF2-5AE0-440D-B6AD-B5ACDEE03AC8}" dt="2021-08-27T16:42:50.389" v="4187" actId="571"/>
          <ac:cxnSpMkLst>
            <pc:docMk/>
            <pc:sldMk cId="775378018" sldId="415"/>
            <ac:cxnSpMk id="31" creationId="{7B3D16F7-1375-4D64-BEDB-D6426CE3B038}"/>
          </ac:cxnSpMkLst>
        </pc:cxnChg>
        <pc:cxnChg chg="add mod">
          <ac:chgData name="Syphax Ait oubelli" userId="ecf726b1934da71b" providerId="LiveId" clId="{DBF02EF2-5AE0-440D-B6AD-B5ACDEE03AC8}" dt="2021-08-27T16:42:50.389" v="4187" actId="571"/>
          <ac:cxnSpMkLst>
            <pc:docMk/>
            <pc:sldMk cId="775378018" sldId="415"/>
            <ac:cxnSpMk id="32" creationId="{4077B913-5175-4E04-B7AD-E8DFBC855E51}"/>
          </ac:cxnSpMkLst>
        </pc:cxnChg>
        <pc:cxnChg chg="add mod">
          <ac:chgData name="Syphax Ait oubelli" userId="ecf726b1934da71b" providerId="LiveId" clId="{DBF02EF2-5AE0-440D-B6AD-B5ACDEE03AC8}" dt="2021-08-27T16:42:50.389" v="4187" actId="571"/>
          <ac:cxnSpMkLst>
            <pc:docMk/>
            <pc:sldMk cId="775378018" sldId="415"/>
            <ac:cxnSpMk id="33" creationId="{4D09BD89-98F6-4DB9-8BAB-B7CD1744D3CB}"/>
          </ac:cxnSpMkLst>
        </pc:cxnChg>
        <pc:cxnChg chg="add mod">
          <ac:chgData name="Syphax Ait oubelli" userId="ecf726b1934da71b" providerId="LiveId" clId="{DBF02EF2-5AE0-440D-B6AD-B5ACDEE03AC8}" dt="2021-08-27T16:42:54.005" v="4188" actId="571"/>
          <ac:cxnSpMkLst>
            <pc:docMk/>
            <pc:sldMk cId="775378018" sldId="415"/>
            <ac:cxnSpMk id="34" creationId="{1D7AF77C-4726-4E6B-B691-86C71E3D324C}"/>
          </ac:cxnSpMkLst>
        </pc:cxnChg>
        <pc:cxnChg chg="add mod">
          <ac:chgData name="Syphax Ait oubelli" userId="ecf726b1934da71b" providerId="LiveId" clId="{DBF02EF2-5AE0-440D-B6AD-B5ACDEE03AC8}" dt="2021-08-27T16:42:54.005" v="4188" actId="571"/>
          <ac:cxnSpMkLst>
            <pc:docMk/>
            <pc:sldMk cId="775378018" sldId="415"/>
            <ac:cxnSpMk id="35" creationId="{8A560D69-18D9-4C0A-BBD2-628B42B07C18}"/>
          </ac:cxnSpMkLst>
        </pc:cxnChg>
        <pc:cxnChg chg="add mod">
          <ac:chgData name="Syphax Ait oubelli" userId="ecf726b1934da71b" providerId="LiveId" clId="{DBF02EF2-5AE0-440D-B6AD-B5ACDEE03AC8}" dt="2021-08-27T16:42:54.005" v="4188" actId="571"/>
          <ac:cxnSpMkLst>
            <pc:docMk/>
            <pc:sldMk cId="775378018" sldId="415"/>
            <ac:cxnSpMk id="36" creationId="{F8594F5A-53CE-4E0C-8AF2-A1FE47C8457D}"/>
          </ac:cxnSpMkLst>
        </pc:cxnChg>
        <pc:cxnChg chg="add mod">
          <ac:chgData name="Syphax Ait oubelli" userId="ecf726b1934da71b" providerId="LiveId" clId="{DBF02EF2-5AE0-440D-B6AD-B5ACDEE03AC8}" dt="2021-08-27T16:43:07.378" v="4191" actId="1076"/>
          <ac:cxnSpMkLst>
            <pc:docMk/>
            <pc:sldMk cId="775378018" sldId="415"/>
            <ac:cxnSpMk id="37" creationId="{A7B702E7-73D2-4B4F-8747-E1953CBE3FB8}"/>
          </ac:cxnSpMkLst>
        </pc:cxnChg>
        <pc:cxnChg chg="add mod">
          <ac:chgData name="Syphax Ait oubelli" userId="ecf726b1934da71b" providerId="LiveId" clId="{DBF02EF2-5AE0-440D-B6AD-B5ACDEE03AC8}" dt="2021-08-27T16:43:08.573" v="4192" actId="571"/>
          <ac:cxnSpMkLst>
            <pc:docMk/>
            <pc:sldMk cId="775378018" sldId="415"/>
            <ac:cxnSpMk id="38" creationId="{4E438BAB-BA76-48B0-9859-BF0674433978}"/>
          </ac:cxnSpMkLst>
        </pc:cxnChg>
        <pc:cxnChg chg="add mod">
          <ac:chgData name="Syphax Ait oubelli" userId="ecf726b1934da71b" providerId="LiveId" clId="{DBF02EF2-5AE0-440D-B6AD-B5ACDEE03AC8}" dt="2021-08-27T16:43:09.731" v="4193" actId="571"/>
          <ac:cxnSpMkLst>
            <pc:docMk/>
            <pc:sldMk cId="775378018" sldId="415"/>
            <ac:cxnSpMk id="39" creationId="{650FF109-09A5-4827-90E1-AA3850A6D6BF}"/>
          </ac:cxnSpMkLst>
        </pc:cxnChg>
        <pc:cxnChg chg="add mod">
          <ac:chgData name="Syphax Ait oubelli" userId="ecf726b1934da71b" providerId="LiveId" clId="{DBF02EF2-5AE0-440D-B6AD-B5ACDEE03AC8}" dt="2021-08-27T16:43:14.441" v="4194" actId="571"/>
          <ac:cxnSpMkLst>
            <pc:docMk/>
            <pc:sldMk cId="775378018" sldId="415"/>
            <ac:cxnSpMk id="40" creationId="{6A5BA280-65BC-4042-9BFA-8434A6C14BD4}"/>
          </ac:cxnSpMkLst>
        </pc:cxnChg>
        <pc:cxnChg chg="add mod">
          <ac:chgData name="Syphax Ait oubelli" userId="ecf726b1934da71b" providerId="LiveId" clId="{DBF02EF2-5AE0-440D-B6AD-B5ACDEE03AC8}" dt="2021-08-27T16:43:14.441" v="4194" actId="571"/>
          <ac:cxnSpMkLst>
            <pc:docMk/>
            <pc:sldMk cId="775378018" sldId="415"/>
            <ac:cxnSpMk id="41" creationId="{B924ED58-907C-4B8F-A4DA-88E765E188E5}"/>
          </ac:cxnSpMkLst>
        </pc:cxnChg>
        <pc:cxnChg chg="add mod">
          <ac:chgData name="Syphax Ait oubelli" userId="ecf726b1934da71b" providerId="LiveId" clId="{DBF02EF2-5AE0-440D-B6AD-B5ACDEE03AC8}" dt="2021-08-27T16:43:14.441" v="4194" actId="571"/>
          <ac:cxnSpMkLst>
            <pc:docMk/>
            <pc:sldMk cId="775378018" sldId="415"/>
            <ac:cxnSpMk id="42" creationId="{09B00D7F-D1E3-4D5C-ACF6-63DCD7FDF1AA}"/>
          </ac:cxnSpMkLst>
        </pc:cxnChg>
        <pc:cxnChg chg="add mod">
          <ac:chgData name="Syphax Ait oubelli" userId="ecf726b1934da71b" providerId="LiveId" clId="{DBF02EF2-5AE0-440D-B6AD-B5ACDEE03AC8}" dt="2021-08-27T16:43:18.590" v="4195" actId="571"/>
          <ac:cxnSpMkLst>
            <pc:docMk/>
            <pc:sldMk cId="775378018" sldId="415"/>
            <ac:cxnSpMk id="43" creationId="{C0625CC9-18D1-4A48-89DF-DD0057E94715}"/>
          </ac:cxnSpMkLst>
        </pc:cxnChg>
        <pc:cxnChg chg="add mod">
          <ac:chgData name="Syphax Ait oubelli" userId="ecf726b1934da71b" providerId="LiveId" clId="{DBF02EF2-5AE0-440D-B6AD-B5ACDEE03AC8}" dt="2021-08-27T16:43:18.590" v="4195" actId="571"/>
          <ac:cxnSpMkLst>
            <pc:docMk/>
            <pc:sldMk cId="775378018" sldId="415"/>
            <ac:cxnSpMk id="44" creationId="{F8ABB355-FAA9-4473-AA81-B769AB33E121}"/>
          </ac:cxnSpMkLst>
        </pc:cxnChg>
        <pc:cxnChg chg="add mod">
          <ac:chgData name="Syphax Ait oubelli" userId="ecf726b1934da71b" providerId="LiveId" clId="{DBF02EF2-5AE0-440D-B6AD-B5ACDEE03AC8}" dt="2021-08-27T16:43:18.590" v="4195" actId="571"/>
          <ac:cxnSpMkLst>
            <pc:docMk/>
            <pc:sldMk cId="775378018" sldId="415"/>
            <ac:cxnSpMk id="45" creationId="{AE0B1ECF-D188-41B3-A109-26BE05D1CD31}"/>
          </ac:cxnSpMkLst>
        </pc:cxnChg>
        <pc:cxnChg chg="add mod">
          <ac:chgData name="Syphax Ait oubelli" userId="ecf726b1934da71b" providerId="LiveId" clId="{DBF02EF2-5AE0-440D-B6AD-B5ACDEE03AC8}" dt="2021-08-27T16:43:18.590" v="4195" actId="571"/>
          <ac:cxnSpMkLst>
            <pc:docMk/>
            <pc:sldMk cId="775378018" sldId="415"/>
            <ac:cxnSpMk id="46" creationId="{B7D1BD33-36EF-40C8-A5C5-F89B5E242CE2}"/>
          </ac:cxnSpMkLst>
        </pc:cxnChg>
        <pc:cxnChg chg="add mod">
          <ac:chgData name="Syphax Ait oubelli" userId="ecf726b1934da71b" providerId="LiveId" clId="{DBF02EF2-5AE0-440D-B6AD-B5ACDEE03AC8}" dt="2021-08-27T16:43:18.590" v="4195" actId="571"/>
          <ac:cxnSpMkLst>
            <pc:docMk/>
            <pc:sldMk cId="775378018" sldId="415"/>
            <ac:cxnSpMk id="47" creationId="{7AC3BBB0-46A2-4F02-9BBF-D4400270485E}"/>
          </ac:cxnSpMkLst>
        </pc:cxnChg>
        <pc:cxnChg chg="add mod">
          <ac:chgData name="Syphax Ait oubelli" userId="ecf726b1934da71b" providerId="LiveId" clId="{DBF02EF2-5AE0-440D-B6AD-B5ACDEE03AC8}" dt="2021-08-27T16:43:18.590" v="4195" actId="571"/>
          <ac:cxnSpMkLst>
            <pc:docMk/>
            <pc:sldMk cId="775378018" sldId="415"/>
            <ac:cxnSpMk id="48" creationId="{E07125A4-2A65-42DF-98CF-25DC158ABF90}"/>
          </ac:cxnSpMkLst>
        </pc:cxnChg>
      </pc:sldChg>
      <pc:sldChg chg="addSp modSp add mod">
        <pc:chgData name="Syphax Ait oubelli" userId="ecf726b1934da71b" providerId="LiveId" clId="{DBF02EF2-5AE0-440D-B6AD-B5ACDEE03AC8}" dt="2021-08-27T21:14:35.932" v="5383"/>
        <pc:sldMkLst>
          <pc:docMk/>
          <pc:sldMk cId="3588351567" sldId="416"/>
        </pc:sldMkLst>
        <pc:spChg chg="mod">
          <ac:chgData name="Syphax Ait oubelli" userId="ecf726b1934da71b" providerId="LiveId" clId="{DBF02EF2-5AE0-440D-B6AD-B5ACDEE03AC8}" dt="2021-08-27T21:14:35.932" v="5383"/>
          <ac:spMkLst>
            <pc:docMk/>
            <pc:sldMk cId="3588351567" sldId="416"/>
            <ac:spMk id="2" creationId="{8F7B6ECE-ECD4-4F51-9396-EF522DE1EB44}"/>
          </ac:spMkLst>
        </pc:spChg>
        <pc:spChg chg="mod">
          <ac:chgData name="Syphax Ait oubelli" userId="ecf726b1934da71b" providerId="LiveId" clId="{DBF02EF2-5AE0-440D-B6AD-B5ACDEE03AC8}" dt="2021-08-27T16:39:13.506" v="4152" actId="14100"/>
          <ac:spMkLst>
            <pc:docMk/>
            <pc:sldMk cId="3588351567" sldId="416"/>
            <ac:spMk id="5" creationId="{B9EFD0E9-43C8-4978-8EDD-1CFA087137C1}"/>
          </ac:spMkLst>
        </pc:spChg>
        <pc:spChg chg="mod">
          <ac:chgData name="Syphax Ait oubelli" userId="ecf726b1934da71b" providerId="LiveId" clId="{DBF02EF2-5AE0-440D-B6AD-B5ACDEE03AC8}" dt="2021-08-27T16:39:20.833" v="4159" actId="1035"/>
          <ac:spMkLst>
            <pc:docMk/>
            <pc:sldMk cId="3588351567" sldId="416"/>
            <ac:spMk id="101" creationId="{654EBDBC-21D9-4C67-9F20-8CCA94292C77}"/>
          </ac:spMkLst>
        </pc:spChg>
        <pc:spChg chg="mod">
          <ac:chgData name="Syphax Ait oubelli" userId="ecf726b1934da71b" providerId="LiveId" clId="{DBF02EF2-5AE0-440D-B6AD-B5ACDEE03AC8}" dt="2021-08-27T16:44:42.478" v="4207"/>
          <ac:spMkLst>
            <pc:docMk/>
            <pc:sldMk cId="3588351567" sldId="416"/>
            <ac:spMk id="106" creationId="{47F88B5C-902D-43E9-863B-D7FEF58AFE10}"/>
          </ac:spMkLst>
        </pc:spChg>
        <pc:spChg chg="mod">
          <ac:chgData name="Syphax Ait oubelli" userId="ecf726b1934da71b" providerId="LiveId" clId="{DBF02EF2-5AE0-440D-B6AD-B5ACDEE03AC8}" dt="2021-08-27T16:44:42.478" v="4207"/>
          <ac:spMkLst>
            <pc:docMk/>
            <pc:sldMk cId="3588351567" sldId="416"/>
            <ac:spMk id="108" creationId="{BFCCF76F-8734-43C2-A413-8B4EBD426D1F}"/>
          </ac:spMkLst>
        </pc:spChg>
        <pc:spChg chg="mod">
          <ac:chgData name="Syphax Ait oubelli" userId="ecf726b1934da71b" providerId="LiveId" clId="{DBF02EF2-5AE0-440D-B6AD-B5ACDEE03AC8}" dt="2021-08-27T16:44:42.478" v="4207"/>
          <ac:spMkLst>
            <pc:docMk/>
            <pc:sldMk cId="3588351567" sldId="416"/>
            <ac:spMk id="109" creationId="{78CDB6BB-74FE-41CE-AAAB-5CC89642DB71}"/>
          </ac:spMkLst>
        </pc:spChg>
        <pc:spChg chg="mod">
          <ac:chgData name="Syphax Ait oubelli" userId="ecf726b1934da71b" providerId="LiveId" clId="{DBF02EF2-5AE0-440D-B6AD-B5ACDEE03AC8}" dt="2021-08-27T16:44:40.386" v="4206"/>
          <ac:spMkLst>
            <pc:docMk/>
            <pc:sldMk cId="3588351567" sldId="416"/>
            <ac:spMk id="110" creationId="{05E24252-80BA-41D8-8D35-DC8DBEE0D1BB}"/>
          </ac:spMkLst>
        </pc:spChg>
        <pc:spChg chg="mod">
          <ac:chgData name="Syphax Ait oubelli" userId="ecf726b1934da71b" providerId="LiveId" clId="{DBF02EF2-5AE0-440D-B6AD-B5ACDEE03AC8}" dt="2021-08-27T16:44:40.386" v="4206"/>
          <ac:spMkLst>
            <pc:docMk/>
            <pc:sldMk cId="3588351567" sldId="416"/>
            <ac:spMk id="115" creationId="{454CD407-B297-4966-B165-8D64C6D7F0A1}"/>
          </ac:spMkLst>
        </pc:spChg>
        <pc:spChg chg="mod">
          <ac:chgData name="Syphax Ait oubelli" userId="ecf726b1934da71b" providerId="LiveId" clId="{DBF02EF2-5AE0-440D-B6AD-B5ACDEE03AC8}" dt="2021-08-27T16:44:42.478" v="4207"/>
          <ac:spMkLst>
            <pc:docMk/>
            <pc:sldMk cId="3588351567" sldId="416"/>
            <ac:spMk id="125" creationId="{B1A3BA64-0607-4BCD-BA5F-1AFCDD502D07}"/>
          </ac:spMkLst>
        </pc:spChg>
        <pc:spChg chg="mod">
          <ac:chgData name="Syphax Ait oubelli" userId="ecf726b1934da71b" providerId="LiveId" clId="{DBF02EF2-5AE0-440D-B6AD-B5ACDEE03AC8}" dt="2021-08-27T16:44:40.386" v="4206"/>
          <ac:spMkLst>
            <pc:docMk/>
            <pc:sldMk cId="3588351567" sldId="416"/>
            <ac:spMk id="126" creationId="{4D43F1E5-E23A-4C64-BA7C-0FFA3F6BA162}"/>
          </ac:spMkLst>
        </pc:spChg>
        <pc:grpChg chg="add mod">
          <ac:chgData name="Syphax Ait oubelli" userId="ecf726b1934da71b" providerId="LiveId" clId="{DBF02EF2-5AE0-440D-B6AD-B5ACDEE03AC8}" dt="2021-08-27T16:44:40.386" v="4206"/>
          <ac:grpSpMkLst>
            <pc:docMk/>
            <pc:sldMk cId="3588351567" sldId="416"/>
            <ac:grpSpMk id="3" creationId="{278BFA21-C0BF-4831-B2A7-E02B750591D3}"/>
          </ac:grpSpMkLst>
        </pc:grpChg>
        <pc:grpChg chg="add mod">
          <ac:chgData name="Syphax Ait oubelli" userId="ecf726b1934da71b" providerId="LiveId" clId="{DBF02EF2-5AE0-440D-B6AD-B5ACDEE03AC8}" dt="2021-08-27T16:44:42.478" v="4207"/>
          <ac:grpSpMkLst>
            <pc:docMk/>
            <pc:sldMk cId="3588351567" sldId="416"/>
            <ac:grpSpMk id="4" creationId="{1E13CDCA-8F4A-4A22-B54B-DBD735F2AF3B}"/>
          </ac:grpSpMkLst>
        </pc:grpChg>
      </pc:sldChg>
      <pc:sldChg chg="addSp delSp modSp add del mod">
        <pc:chgData name="Syphax Ait oubelli" userId="ecf726b1934da71b" providerId="LiveId" clId="{DBF02EF2-5AE0-440D-B6AD-B5ACDEE03AC8}" dt="2021-08-27T20:09:44.336" v="4308" actId="47"/>
        <pc:sldMkLst>
          <pc:docMk/>
          <pc:sldMk cId="3108445319" sldId="417"/>
        </pc:sldMkLst>
        <pc:spChg chg="del">
          <ac:chgData name="Syphax Ait oubelli" userId="ecf726b1934da71b" providerId="LiveId" clId="{DBF02EF2-5AE0-440D-B6AD-B5ACDEE03AC8}" dt="2021-08-27T19:50:52.892" v="4209" actId="478"/>
          <ac:spMkLst>
            <pc:docMk/>
            <pc:sldMk cId="3108445319" sldId="417"/>
            <ac:spMk id="2" creationId="{8F7B6ECE-ECD4-4F51-9396-EF522DE1EB44}"/>
          </ac:spMkLst>
        </pc:spChg>
        <pc:spChg chg="del">
          <ac:chgData name="Syphax Ait oubelli" userId="ecf726b1934da71b" providerId="LiveId" clId="{DBF02EF2-5AE0-440D-B6AD-B5ACDEE03AC8}" dt="2021-08-27T19:50:52.892" v="4209" actId="478"/>
          <ac:spMkLst>
            <pc:docMk/>
            <pc:sldMk cId="3108445319" sldId="417"/>
            <ac:spMk id="5" creationId="{B9EFD0E9-43C8-4978-8EDD-1CFA087137C1}"/>
          </ac:spMkLst>
        </pc:spChg>
        <pc:spChg chg="add del mod">
          <ac:chgData name="Syphax Ait oubelli" userId="ecf726b1934da71b" providerId="LiveId" clId="{DBF02EF2-5AE0-440D-B6AD-B5ACDEE03AC8}" dt="2021-08-27T20:06:45.226" v="4306" actId="478"/>
          <ac:spMkLst>
            <pc:docMk/>
            <pc:sldMk cId="3108445319" sldId="417"/>
            <ac:spMk id="27" creationId="{646BD6CD-4CA2-420D-8B06-8E12929B09BF}"/>
          </ac:spMkLst>
        </pc:spChg>
        <pc:spChg chg="add del mod">
          <ac:chgData name="Syphax Ait oubelli" userId="ecf726b1934da71b" providerId="LiveId" clId="{DBF02EF2-5AE0-440D-B6AD-B5ACDEE03AC8}" dt="2021-08-27T19:53:52.803" v="4227" actId="478"/>
          <ac:spMkLst>
            <pc:docMk/>
            <pc:sldMk cId="3108445319" sldId="417"/>
            <ac:spMk id="30" creationId="{658513C8-95E7-4E2C-AB7C-103DEC6D3E22}"/>
          </ac:spMkLst>
        </pc:spChg>
        <pc:spChg chg="add del mod">
          <ac:chgData name="Syphax Ait oubelli" userId="ecf726b1934da71b" providerId="LiveId" clId="{DBF02EF2-5AE0-440D-B6AD-B5ACDEE03AC8}" dt="2021-08-27T19:53:52.803" v="4227" actId="478"/>
          <ac:spMkLst>
            <pc:docMk/>
            <pc:sldMk cId="3108445319" sldId="417"/>
            <ac:spMk id="31" creationId="{3EF0A15F-6457-4BE1-9B66-AB46C03B2DD3}"/>
          </ac:spMkLst>
        </pc:spChg>
        <pc:spChg chg="add del mod">
          <ac:chgData name="Syphax Ait oubelli" userId="ecf726b1934da71b" providerId="LiveId" clId="{DBF02EF2-5AE0-440D-B6AD-B5ACDEE03AC8}" dt="2021-08-27T19:53:52.803" v="4227" actId="478"/>
          <ac:spMkLst>
            <pc:docMk/>
            <pc:sldMk cId="3108445319" sldId="417"/>
            <ac:spMk id="32" creationId="{9451485D-3FD1-433D-B2D9-2D11ABA8D6A7}"/>
          </ac:spMkLst>
        </pc:spChg>
        <pc:spChg chg="add del mod">
          <ac:chgData name="Syphax Ait oubelli" userId="ecf726b1934da71b" providerId="LiveId" clId="{DBF02EF2-5AE0-440D-B6AD-B5ACDEE03AC8}" dt="2021-08-27T19:53:52.803" v="4227" actId="478"/>
          <ac:spMkLst>
            <pc:docMk/>
            <pc:sldMk cId="3108445319" sldId="417"/>
            <ac:spMk id="33" creationId="{CB4A38F5-4C07-421E-BADA-AF3587713BE3}"/>
          </ac:spMkLst>
        </pc:spChg>
        <pc:spChg chg="add del mod">
          <ac:chgData name="Syphax Ait oubelli" userId="ecf726b1934da71b" providerId="LiveId" clId="{DBF02EF2-5AE0-440D-B6AD-B5ACDEE03AC8}" dt="2021-08-27T19:53:52.803" v="4227" actId="478"/>
          <ac:spMkLst>
            <pc:docMk/>
            <pc:sldMk cId="3108445319" sldId="417"/>
            <ac:spMk id="34" creationId="{0403CECA-DE3A-4899-9A3C-9235A18EFC6D}"/>
          </ac:spMkLst>
        </pc:spChg>
        <pc:spChg chg="add del mod">
          <ac:chgData name="Syphax Ait oubelli" userId="ecf726b1934da71b" providerId="LiveId" clId="{DBF02EF2-5AE0-440D-B6AD-B5ACDEE03AC8}" dt="2021-08-27T19:53:52.803" v="4227" actId="478"/>
          <ac:spMkLst>
            <pc:docMk/>
            <pc:sldMk cId="3108445319" sldId="417"/>
            <ac:spMk id="35" creationId="{34AD12FE-AF2E-41D1-8D82-DB738D64F7CE}"/>
          </ac:spMkLst>
        </pc:spChg>
        <pc:spChg chg="add del mod">
          <ac:chgData name="Syphax Ait oubelli" userId="ecf726b1934da71b" providerId="LiveId" clId="{DBF02EF2-5AE0-440D-B6AD-B5ACDEE03AC8}" dt="2021-08-27T19:53:52.803" v="4227" actId="478"/>
          <ac:spMkLst>
            <pc:docMk/>
            <pc:sldMk cId="3108445319" sldId="417"/>
            <ac:spMk id="36" creationId="{0BCECB70-FFF1-41DF-A714-2EB308D5FF4A}"/>
          </ac:spMkLst>
        </pc:spChg>
        <pc:spChg chg="add del mod">
          <ac:chgData name="Syphax Ait oubelli" userId="ecf726b1934da71b" providerId="LiveId" clId="{DBF02EF2-5AE0-440D-B6AD-B5ACDEE03AC8}" dt="2021-08-27T19:53:52.803" v="4227" actId="478"/>
          <ac:spMkLst>
            <pc:docMk/>
            <pc:sldMk cId="3108445319" sldId="417"/>
            <ac:spMk id="37" creationId="{664A5A03-3942-4826-AFE4-04F412FA7ADE}"/>
          </ac:spMkLst>
        </pc:spChg>
        <pc:spChg chg="add mod">
          <ac:chgData name="Syphax Ait oubelli" userId="ecf726b1934da71b" providerId="LiveId" clId="{DBF02EF2-5AE0-440D-B6AD-B5ACDEE03AC8}" dt="2021-08-27T19:54:17.479" v="4244" actId="571"/>
          <ac:spMkLst>
            <pc:docMk/>
            <pc:sldMk cId="3108445319" sldId="417"/>
            <ac:spMk id="38" creationId="{A9DC9EDE-E787-4C49-A9B5-68DECAF6563D}"/>
          </ac:spMkLst>
        </pc:spChg>
        <pc:spChg chg="add mod">
          <ac:chgData name="Syphax Ait oubelli" userId="ecf726b1934da71b" providerId="LiveId" clId="{DBF02EF2-5AE0-440D-B6AD-B5ACDEE03AC8}" dt="2021-08-27T19:54:16.835" v="4243" actId="571"/>
          <ac:spMkLst>
            <pc:docMk/>
            <pc:sldMk cId="3108445319" sldId="417"/>
            <ac:spMk id="39" creationId="{05C774E6-174A-445B-ABAC-5A2656051DA2}"/>
          </ac:spMkLst>
        </pc:spChg>
        <pc:spChg chg="add mod">
          <ac:chgData name="Syphax Ait oubelli" userId="ecf726b1934da71b" providerId="LiveId" clId="{DBF02EF2-5AE0-440D-B6AD-B5ACDEE03AC8}" dt="2021-08-27T19:54:16.532" v="4242" actId="571"/>
          <ac:spMkLst>
            <pc:docMk/>
            <pc:sldMk cId="3108445319" sldId="417"/>
            <ac:spMk id="40" creationId="{74878BD2-3A76-4FA9-8B31-A4BC2BA582C2}"/>
          </ac:spMkLst>
        </pc:spChg>
        <pc:spChg chg="add mod">
          <ac:chgData name="Syphax Ait oubelli" userId="ecf726b1934da71b" providerId="LiveId" clId="{DBF02EF2-5AE0-440D-B6AD-B5ACDEE03AC8}" dt="2021-08-27T19:54:15.887" v="4241" actId="571"/>
          <ac:spMkLst>
            <pc:docMk/>
            <pc:sldMk cId="3108445319" sldId="417"/>
            <ac:spMk id="41" creationId="{B5DA4C4F-B041-423D-906C-73CAC9694950}"/>
          </ac:spMkLst>
        </pc:spChg>
        <pc:spChg chg="add mod">
          <ac:chgData name="Syphax Ait oubelli" userId="ecf726b1934da71b" providerId="LiveId" clId="{DBF02EF2-5AE0-440D-B6AD-B5ACDEE03AC8}" dt="2021-08-27T19:54:15.488" v="4240" actId="571"/>
          <ac:spMkLst>
            <pc:docMk/>
            <pc:sldMk cId="3108445319" sldId="417"/>
            <ac:spMk id="42" creationId="{B383D59F-AB3A-4A66-B27C-C39438D49BCD}"/>
          </ac:spMkLst>
        </pc:spChg>
        <pc:spChg chg="add mod">
          <ac:chgData name="Syphax Ait oubelli" userId="ecf726b1934da71b" providerId="LiveId" clId="{DBF02EF2-5AE0-440D-B6AD-B5ACDEE03AC8}" dt="2021-08-27T19:54:15.488" v="4240" actId="571"/>
          <ac:spMkLst>
            <pc:docMk/>
            <pc:sldMk cId="3108445319" sldId="417"/>
            <ac:spMk id="43" creationId="{97340D95-986F-44C8-903C-521DD27296AE}"/>
          </ac:spMkLst>
        </pc:spChg>
        <pc:spChg chg="add mod">
          <ac:chgData name="Syphax Ait oubelli" userId="ecf726b1934da71b" providerId="LiveId" clId="{DBF02EF2-5AE0-440D-B6AD-B5ACDEE03AC8}" dt="2021-08-27T19:54:15.488" v="4240" actId="571"/>
          <ac:spMkLst>
            <pc:docMk/>
            <pc:sldMk cId="3108445319" sldId="417"/>
            <ac:spMk id="44" creationId="{51372123-DD22-4970-81CE-922DE889BD10}"/>
          </ac:spMkLst>
        </pc:spChg>
        <pc:spChg chg="add mod">
          <ac:chgData name="Syphax Ait oubelli" userId="ecf726b1934da71b" providerId="LiveId" clId="{DBF02EF2-5AE0-440D-B6AD-B5ACDEE03AC8}" dt="2021-08-27T19:54:22.252" v="4247" actId="571"/>
          <ac:spMkLst>
            <pc:docMk/>
            <pc:sldMk cId="3108445319" sldId="417"/>
            <ac:spMk id="45" creationId="{E76E792A-76A5-4A78-B565-3A614979C89C}"/>
          </ac:spMkLst>
        </pc:spChg>
        <pc:spChg chg="add del mod">
          <ac:chgData name="Syphax Ait oubelli" userId="ecf726b1934da71b" providerId="LiveId" clId="{DBF02EF2-5AE0-440D-B6AD-B5ACDEE03AC8}" dt="2021-08-27T20:00:27.266" v="4285" actId="478"/>
          <ac:spMkLst>
            <pc:docMk/>
            <pc:sldMk cId="3108445319" sldId="417"/>
            <ac:spMk id="46" creationId="{0B0FFC9F-AA09-4085-9955-636B03590208}"/>
          </ac:spMkLst>
        </pc:spChg>
        <pc:spChg chg="add mod">
          <ac:chgData name="Syphax Ait oubelli" userId="ecf726b1934da71b" providerId="LiveId" clId="{DBF02EF2-5AE0-440D-B6AD-B5ACDEE03AC8}" dt="2021-08-27T19:54:33.428" v="4254" actId="571"/>
          <ac:spMkLst>
            <pc:docMk/>
            <pc:sldMk cId="3108445319" sldId="417"/>
            <ac:spMk id="47" creationId="{A10691C3-4DBE-4CD9-B912-2C1048CA63C4}"/>
          </ac:spMkLst>
        </pc:spChg>
        <pc:spChg chg="add mod">
          <ac:chgData name="Syphax Ait oubelli" userId="ecf726b1934da71b" providerId="LiveId" clId="{DBF02EF2-5AE0-440D-B6AD-B5ACDEE03AC8}" dt="2021-08-27T19:54:33.063" v="4253" actId="571"/>
          <ac:spMkLst>
            <pc:docMk/>
            <pc:sldMk cId="3108445319" sldId="417"/>
            <ac:spMk id="48" creationId="{23679BAD-905F-4D01-BEE7-9BC04A445F64}"/>
          </ac:spMkLst>
        </pc:spChg>
        <pc:spChg chg="add mod">
          <ac:chgData name="Syphax Ait oubelli" userId="ecf726b1934da71b" providerId="LiveId" clId="{DBF02EF2-5AE0-440D-B6AD-B5ACDEE03AC8}" dt="2021-08-27T19:54:32.445" v="4252" actId="571"/>
          <ac:spMkLst>
            <pc:docMk/>
            <pc:sldMk cId="3108445319" sldId="417"/>
            <ac:spMk id="49" creationId="{E1D39746-B945-46C8-9583-9447C57EE7DE}"/>
          </ac:spMkLst>
        </pc:spChg>
        <pc:spChg chg="add mod">
          <ac:chgData name="Syphax Ait oubelli" userId="ecf726b1934da71b" providerId="LiveId" clId="{DBF02EF2-5AE0-440D-B6AD-B5ACDEE03AC8}" dt="2021-08-27T19:54:32.445" v="4252" actId="571"/>
          <ac:spMkLst>
            <pc:docMk/>
            <pc:sldMk cId="3108445319" sldId="417"/>
            <ac:spMk id="50" creationId="{3C6FB021-9F61-471D-B2C8-AD442E8D9E08}"/>
          </ac:spMkLst>
        </pc:spChg>
        <pc:spChg chg="add mod">
          <ac:chgData name="Syphax Ait oubelli" userId="ecf726b1934da71b" providerId="LiveId" clId="{DBF02EF2-5AE0-440D-B6AD-B5ACDEE03AC8}" dt="2021-08-27T19:54:32.445" v="4252" actId="571"/>
          <ac:spMkLst>
            <pc:docMk/>
            <pc:sldMk cId="3108445319" sldId="417"/>
            <ac:spMk id="51" creationId="{51244746-E0F1-438E-BDD3-3EC7AB7EE0B8}"/>
          </ac:spMkLst>
        </pc:spChg>
        <pc:spChg chg="add mod">
          <ac:chgData name="Syphax Ait oubelli" userId="ecf726b1934da71b" providerId="LiveId" clId="{DBF02EF2-5AE0-440D-B6AD-B5ACDEE03AC8}" dt="2021-08-27T19:54:32.445" v="4252" actId="571"/>
          <ac:spMkLst>
            <pc:docMk/>
            <pc:sldMk cId="3108445319" sldId="417"/>
            <ac:spMk id="52" creationId="{1EBF23AD-EEE6-4BA3-BD7A-87A859CD3300}"/>
          </ac:spMkLst>
        </pc:spChg>
        <pc:spChg chg="add del mod">
          <ac:chgData name="Syphax Ait oubelli" userId="ecf726b1934da71b" providerId="LiveId" clId="{DBF02EF2-5AE0-440D-B6AD-B5ACDEE03AC8}" dt="2021-08-27T20:00:27.266" v="4285" actId="478"/>
          <ac:spMkLst>
            <pc:docMk/>
            <pc:sldMk cId="3108445319" sldId="417"/>
            <ac:spMk id="53" creationId="{83F0F07A-3FDC-4B79-A988-79986867AAA0}"/>
          </ac:spMkLst>
        </pc:spChg>
        <pc:spChg chg="add del mod">
          <ac:chgData name="Syphax Ait oubelli" userId="ecf726b1934da71b" providerId="LiveId" clId="{DBF02EF2-5AE0-440D-B6AD-B5ACDEE03AC8}" dt="2021-08-27T20:00:27.266" v="4285" actId="478"/>
          <ac:spMkLst>
            <pc:docMk/>
            <pc:sldMk cId="3108445319" sldId="417"/>
            <ac:spMk id="54" creationId="{1CB9159B-636F-4EAB-A918-968923482A1B}"/>
          </ac:spMkLst>
        </pc:spChg>
        <pc:spChg chg="add del mod">
          <ac:chgData name="Syphax Ait oubelli" userId="ecf726b1934da71b" providerId="LiveId" clId="{DBF02EF2-5AE0-440D-B6AD-B5ACDEE03AC8}" dt="2021-08-27T20:00:27.266" v="4285" actId="478"/>
          <ac:spMkLst>
            <pc:docMk/>
            <pc:sldMk cId="3108445319" sldId="417"/>
            <ac:spMk id="55" creationId="{8802893B-B6E3-4263-AC44-A1CF945AC7AE}"/>
          </ac:spMkLst>
        </pc:spChg>
        <pc:spChg chg="add del mod">
          <ac:chgData name="Syphax Ait oubelli" userId="ecf726b1934da71b" providerId="LiveId" clId="{DBF02EF2-5AE0-440D-B6AD-B5ACDEE03AC8}" dt="2021-08-27T20:00:27.266" v="4285" actId="478"/>
          <ac:spMkLst>
            <pc:docMk/>
            <pc:sldMk cId="3108445319" sldId="417"/>
            <ac:spMk id="56" creationId="{6983CA1F-D47E-4933-B27C-A3AD697295B5}"/>
          </ac:spMkLst>
        </pc:spChg>
        <pc:spChg chg="add del mod">
          <ac:chgData name="Syphax Ait oubelli" userId="ecf726b1934da71b" providerId="LiveId" clId="{DBF02EF2-5AE0-440D-B6AD-B5ACDEE03AC8}" dt="2021-08-27T20:00:27.266" v="4285" actId="478"/>
          <ac:spMkLst>
            <pc:docMk/>
            <pc:sldMk cId="3108445319" sldId="417"/>
            <ac:spMk id="57" creationId="{FB284474-A62F-4A9A-9C9C-F9B872311C36}"/>
          </ac:spMkLst>
        </pc:spChg>
        <pc:spChg chg="add del mod">
          <ac:chgData name="Syphax Ait oubelli" userId="ecf726b1934da71b" providerId="LiveId" clId="{DBF02EF2-5AE0-440D-B6AD-B5ACDEE03AC8}" dt="2021-08-27T20:00:27.266" v="4285" actId="478"/>
          <ac:spMkLst>
            <pc:docMk/>
            <pc:sldMk cId="3108445319" sldId="417"/>
            <ac:spMk id="58" creationId="{FEE40F91-A566-4C9A-819C-03D8474C610C}"/>
          </ac:spMkLst>
        </pc:spChg>
        <pc:spChg chg="add del mod">
          <ac:chgData name="Syphax Ait oubelli" userId="ecf726b1934da71b" providerId="LiveId" clId="{DBF02EF2-5AE0-440D-B6AD-B5ACDEE03AC8}" dt="2021-08-27T20:06:45.226" v="4306" actId="478"/>
          <ac:spMkLst>
            <pc:docMk/>
            <pc:sldMk cId="3108445319" sldId="417"/>
            <ac:spMk id="59" creationId="{417A49F1-3B3D-4309-B14E-958A173C9C67}"/>
          </ac:spMkLst>
        </pc:spChg>
        <pc:spChg chg="add del mod">
          <ac:chgData name="Syphax Ait oubelli" userId="ecf726b1934da71b" providerId="LiveId" clId="{DBF02EF2-5AE0-440D-B6AD-B5ACDEE03AC8}" dt="2021-08-27T20:06:45.226" v="4306" actId="478"/>
          <ac:spMkLst>
            <pc:docMk/>
            <pc:sldMk cId="3108445319" sldId="417"/>
            <ac:spMk id="60" creationId="{71AB7B8B-2739-4793-87E6-F52369DDEA30}"/>
          </ac:spMkLst>
        </pc:spChg>
        <pc:spChg chg="add del mod">
          <ac:chgData name="Syphax Ait oubelli" userId="ecf726b1934da71b" providerId="LiveId" clId="{DBF02EF2-5AE0-440D-B6AD-B5ACDEE03AC8}" dt="2021-08-27T20:06:45.226" v="4306" actId="478"/>
          <ac:spMkLst>
            <pc:docMk/>
            <pc:sldMk cId="3108445319" sldId="417"/>
            <ac:spMk id="61" creationId="{56CD2749-DF5A-4A11-898F-BBFF8A728282}"/>
          </ac:spMkLst>
        </pc:spChg>
        <pc:spChg chg="add del mod">
          <ac:chgData name="Syphax Ait oubelli" userId="ecf726b1934da71b" providerId="LiveId" clId="{DBF02EF2-5AE0-440D-B6AD-B5ACDEE03AC8}" dt="2021-08-27T20:06:45.226" v="4306" actId="478"/>
          <ac:spMkLst>
            <pc:docMk/>
            <pc:sldMk cId="3108445319" sldId="417"/>
            <ac:spMk id="62" creationId="{0657F94E-3187-4269-91D2-C7BA24BE263E}"/>
          </ac:spMkLst>
        </pc:spChg>
        <pc:spChg chg="add del mod">
          <ac:chgData name="Syphax Ait oubelli" userId="ecf726b1934da71b" providerId="LiveId" clId="{DBF02EF2-5AE0-440D-B6AD-B5ACDEE03AC8}" dt="2021-08-27T20:06:45.226" v="4306" actId="478"/>
          <ac:spMkLst>
            <pc:docMk/>
            <pc:sldMk cId="3108445319" sldId="417"/>
            <ac:spMk id="63" creationId="{F3CFBD2E-B828-46C9-9149-3C9EE9F243B5}"/>
          </ac:spMkLst>
        </pc:spChg>
        <pc:spChg chg="add del mod">
          <ac:chgData name="Syphax Ait oubelli" userId="ecf726b1934da71b" providerId="LiveId" clId="{DBF02EF2-5AE0-440D-B6AD-B5ACDEE03AC8}" dt="2021-08-27T20:06:45.226" v="4306" actId="478"/>
          <ac:spMkLst>
            <pc:docMk/>
            <pc:sldMk cId="3108445319" sldId="417"/>
            <ac:spMk id="64" creationId="{0C0184C9-B558-4FCE-B7B7-BBB6E48A9FE9}"/>
          </ac:spMkLst>
        </pc:spChg>
        <pc:spChg chg="add del mod">
          <ac:chgData name="Syphax Ait oubelli" userId="ecf726b1934da71b" providerId="LiveId" clId="{DBF02EF2-5AE0-440D-B6AD-B5ACDEE03AC8}" dt="2021-08-27T20:06:45.226" v="4306" actId="478"/>
          <ac:spMkLst>
            <pc:docMk/>
            <pc:sldMk cId="3108445319" sldId="417"/>
            <ac:spMk id="65" creationId="{AE3B4254-9FB9-48F4-9DBF-4B7290D1540B}"/>
          </ac:spMkLst>
        </pc:spChg>
        <pc:spChg chg="add del mod">
          <ac:chgData name="Syphax Ait oubelli" userId="ecf726b1934da71b" providerId="LiveId" clId="{DBF02EF2-5AE0-440D-B6AD-B5ACDEE03AC8}" dt="2021-08-27T20:06:45.226" v="4306" actId="478"/>
          <ac:spMkLst>
            <pc:docMk/>
            <pc:sldMk cId="3108445319" sldId="417"/>
            <ac:spMk id="66" creationId="{D890BE6F-FB7F-49E5-A28E-034F43DACA28}"/>
          </ac:spMkLst>
        </pc:spChg>
        <pc:spChg chg="add del mod">
          <ac:chgData name="Syphax Ait oubelli" userId="ecf726b1934da71b" providerId="LiveId" clId="{DBF02EF2-5AE0-440D-B6AD-B5ACDEE03AC8}" dt="2021-08-27T20:06:45.226" v="4306" actId="478"/>
          <ac:spMkLst>
            <pc:docMk/>
            <pc:sldMk cId="3108445319" sldId="417"/>
            <ac:spMk id="67" creationId="{B4DE734E-C84F-459D-81DF-01A6199EAEFB}"/>
          </ac:spMkLst>
        </pc:spChg>
        <pc:spChg chg="add del mod">
          <ac:chgData name="Syphax Ait oubelli" userId="ecf726b1934da71b" providerId="LiveId" clId="{DBF02EF2-5AE0-440D-B6AD-B5ACDEE03AC8}" dt="2021-08-27T20:06:45.226" v="4306" actId="478"/>
          <ac:spMkLst>
            <pc:docMk/>
            <pc:sldMk cId="3108445319" sldId="417"/>
            <ac:spMk id="68" creationId="{8379B372-A210-4E4A-B155-518BC2AC0D99}"/>
          </ac:spMkLst>
        </pc:spChg>
        <pc:spChg chg="add del mod">
          <ac:chgData name="Syphax Ait oubelli" userId="ecf726b1934da71b" providerId="LiveId" clId="{DBF02EF2-5AE0-440D-B6AD-B5ACDEE03AC8}" dt="2021-08-27T20:06:45.226" v="4306" actId="478"/>
          <ac:spMkLst>
            <pc:docMk/>
            <pc:sldMk cId="3108445319" sldId="417"/>
            <ac:spMk id="69" creationId="{DC0A98A3-6557-489A-A96D-D5ABBFD6206C}"/>
          </ac:spMkLst>
        </pc:spChg>
        <pc:spChg chg="add del mod">
          <ac:chgData name="Syphax Ait oubelli" userId="ecf726b1934da71b" providerId="LiveId" clId="{DBF02EF2-5AE0-440D-B6AD-B5ACDEE03AC8}" dt="2021-08-27T20:06:45.226" v="4306" actId="478"/>
          <ac:spMkLst>
            <pc:docMk/>
            <pc:sldMk cId="3108445319" sldId="417"/>
            <ac:spMk id="70" creationId="{774F7CA7-6FF3-4B1D-9A13-94D9E5124EFE}"/>
          </ac:spMkLst>
        </pc:spChg>
        <pc:spChg chg="add del mod">
          <ac:chgData name="Syphax Ait oubelli" userId="ecf726b1934da71b" providerId="LiveId" clId="{DBF02EF2-5AE0-440D-B6AD-B5ACDEE03AC8}" dt="2021-08-27T20:06:45.226" v="4306" actId="478"/>
          <ac:spMkLst>
            <pc:docMk/>
            <pc:sldMk cId="3108445319" sldId="417"/>
            <ac:spMk id="71" creationId="{E8E56EAB-9AE2-4084-920C-E5E53A8E2ED9}"/>
          </ac:spMkLst>
        </pc:spChg>
        <pc:spChg chg="add del mod">
          <ac:chgData name="Syphax Ait oubelli" userId="ecf726b1934da71b" providerId="LiveId" clId="{DBF02EF2-5AE0-440D-B6AD-B5ACDEE03AC8}" dt="2021-08-27T20:06:45.226" v="4306" actId="478"/>
          <ac:spMkLst>
            <pc:docMk/>
            <pc:sldMk cId="3108445319" sldId="417"/>
            <ac:spMk id="72" creationId="{FADEB99E-A3F9-4F89-AA9C-2AB39169581A}"/>
          </ac:spMkLst>
        </pc:spChg>
        <pc:spChg chg="add del mod">
          <ac:chgData name="Syphax Ait oubelli" userId="ecf726b1934da71b" providerId="LiveId" clId="{DBF02EF2-5AE0-440D-B6AD-B5ACDEE03AC8}" dt="2021-08-27T20:06:45.226" v="4306" actId="478"/>
          <ac:spMkLst>
            <pc:docMk/>
            <pc:sldMk cId="3108445319" sldId="417"/>
            <ac:spMk id="73" creationId="{5306CB28-189A-411F-A4C1-48B6346D0E3C}"/>
          </ac:spMkLst>
        </pc:spChg>
        <pc:spChg chg="add del mod">
          <ac:chgData name="Syphax Ait oubelli" userId="ecf726b1934da71b" providerId="LiveId" clId="{DBF02EF2-5AE0-440D-B6AD-B5ACDEE03AC8}" dt="2021-08-27T20:06:45.226" v="4306" actId="478"/>
          <ac:spMkLst>
            <pc:docMk/>
            <pc:sldMk cId="3108445319" sldId="417"/>
            <ac:spMk id="74" creationId="{E5420A87-7E7D-4F03-8759-E41345C3BAA6}"/>
          </ac:spMkLst>
        </pc:spChg>
        <pc:spChg chg="add del mod">
          <ac:chgData name="Syphax Ait oubelli" userId="ecf726b1934da71b" providerId="LiveId" clId="{DBF02EF2-5AE0-440D-B6AD-B5ACDEE03AC8}" dt="2021-08-27T20:06:45.226" v="4306" actId="478"/>
          <ac:spMkLst>
            <pc:docMk/>
            <pc:sldMk cId="3108445319" sldId="417"/>
            <ac:spMk id="75" creationId="{75E0E3E9-6996-432D-97F9-D5AAC3C26F23}"/>
          </ac:spMkLst>
        </pc:spChg>
        <pc:spChg chg="add del mod">
          <ac:chgData name="Syphax Ait oubelli" userId="ecf726b1934da71b" providerId="LiveId" clId="{DBF02EF2-5AE0-440D-B6AD-B5ACDEE03AC8}" dt="2021-08-27T20:06:45.226" v="4306" actId="478"/>
          <ac:spMkLst>
            <pc:docMk/>
            <pc:sldMk cId="3108445319" sldId="417"/>
            <ac:spMk id="76" creationId="{94593B5E-BF3C-4362-8F99-033CFE5F9049}"/>
          </ac:spMkLst>
        </pc:spChg>
        <pc:spChg chg="add del mod">
          <ac:chgData name="Syphax Ait oubelli" userId="ecf726b1934da71b" providerId="LiveId" clId="{DBF02EF2-5AE0-440D-B6AD-B5ACDEE03AC8}" dt="2021-08-27T20:06:45.226" v="4306" actId="478"/>
          <ac:spMkLst>
            <pc:docMk/>
            <pc:sldMk cId="3108445319" sldId="417"/>
            <ac:spMk id="77" creationId="{4BE39302-5666-4F92-8B64-7F470B9144B3}"/>
          </ac:spMkLst>
        </pc:spChg>
        <pc:spChg chg="add del mod">
          <ac:chgData name="Syphax Ait oubelli" userId="ecf726b1934da71b" providerId="LiveId" clId="{DBF02EF2-5AE0-440D-B6AD-B5ACDEE03AC8}" dt="2021-08-27T20:06:45.226" v="4306" actId="478"/>
          <ac:spMkLst>
            <pc:docMk/>
            <pc:sldMk cId="3108445319" sldId="417"/>
            <ac:spMk id="78" creationId="{8ED29D37-51D0-4922-A325-DFAC40DE6C8D}"/>
          </ac:spMkLst>
        </pc:spChg>
        <pc:spChg chg="add del mod">
          <ac:chgData name="Syphax Ait oubelli" userId="ecf726b1934da71b" providerId="LiveId" clId="{DBF02EF2-5AE0-440D-B6AD-B5ACDEE03AC8}" dt="2021-08-27T20:06:45.226" v="4306" actId="478"/>
          <ac:spMkLst>
            <pc:docMk/>
            <pc:sldMk cId="3108445319" sldId="417"/>
            <ac:spMk id="79" creationId="{25E83322-3AB5-40FB-B3E0-59E22B860EC6}"/>
          </ac:spMkLst>
        </pc:spChg>
        <pc:spChg chg="add del mod">
          <ac:chgData name="Syphax Ait oubelli" userId="ecf726b1934da71b" providerId="LiveId" clId="{DBF02EF2-5AE0-440D-B6AD-B5ACDEE03AC8}" dt="2021-08-27T20:06:45.226" v="4306" actId="478"/>
          <ac:spMkLst>
            <pc:docMk/>
            <pc:sldMk cId="3108445319" sldId="417"/>
            <ac:spMk id="80" creationId="{0CE6104E-5DBA-4FCE-807F-9DE22225FBAE}"/>
          </ac:spMkLst>
        </pc:spChg>
        <pc:spChg chg="add del mod">
          <ac:chgData name="Syphax Ait oubelli" userId="ecf726b1934da71b" providerId="LiveId" clId="{DBF02EF2-5AE0-440D-B6AD-B5ACDEE03AC8}" dt="2021-08-27T20:06:45.226" v="4306" actId="478"/>
          <ac:spMkLst>
            <pc:docMk/>
            <pc:sldMk cId="3108445319" sldId="417"/>
            <ac:spMk id="81" creationId="{8BF688AE-2401-4B09-AEB8-5FB03627BBAF}"/>
          </ac:spMkLst>
        </pc:spChg>
        <pc:spChg chg="del">
          <ac:chgData name="Syphax Ait oubelli" userId="ecf726b1934da71b" providerId="LiveId" clId="{DBF02EF2-5AE0-440D-B6AD-B5ACDEE03AC8}" dt="2021-08-27T19:50:52.892" v="4209" actId="478"/>
          <ac:spMkLst>
            <pc:docMk/>
            <pc:sldMk cId="3108445319" sldId="417"/>
            <ac:spMk id="101" creationId="{654EBDBC-21D9-4C67-9F20-8CCA94292C77}"/>
          </ac:spMkLst>
        </pc:spChg>
        <pc:spChg chg="del">
          <ac:chgData name="Syphax Ait oubelli" userId="ecf726b1934da71b" providerId="LiveId" clId="{DBF02EF2-5AE0-440D-B6AD-B5ACDEE03AC8}" dt="2021-08-27T19:50:52.892" v="4209" actId="478"/>
          <ac:spMkLst>
            <pc:docMk/>
            <pc:sldMk cId="3108445319" sldId="417"/>
            <ac:spMk id="111" creationId="{A033C9FA-761D-4E19-B283-06C0532EC792}"/>
          </ac:spMkLst>
        </pc:spChg>
        <pc:spChg chg="del">
          <ac:chgData name="Syphax Ait oubelli" userId="ecf726b1934da71b" providerId="LiveId" clId="{DBF02EF2-5AE0-440D-B6AD-B5ACDEE03AC8}" dt="2021-08-27T19:50:52.892" v="4209" actId="478"/>
          <ac:spMkLst>
            <pc:docMk/>
            <pc:sldMk cId="3108445319" sldId="417"/>
            <ac:spMk id="112" creationId="{13FBED85-BD66-4885-B97C-12880D8D908B}"/>
          </ac:spMkLst>
        </pc:spChg>
        <pc:spChg chg="del">
          <ac:chgData name="Syphax Ait oubelli" userId="ecf726b1934da71b" providerId="LiveId" clId="{DBF02EF2-5AE0-440D-B6AD-B5ACDEE03AC8}" dt="2021-08-27T19:50:52.892" v="4209" actId="478"/>
          <ac:spMkLst>
            <pc:docMk/>
            <pc:sldMk cId="3108445319" sldId="417"/>
            <ac:spMk id="113" creationId="{BC695DBC-96FE-4EF8-A52E-B1DFF78846A2}"/>
          </ac:spMkLst>
        </pc:spChg>
        <pc:spChg chg="del">
          <ac:chgData name="Syphax Ait oubelli" userId="ecf726b1934da71b" providerId="LiveId" clId="{DBF02EF2-5AE0-440D-B6AD-B5ACDEE03AC8}" dt="2021-08-27T19:50:52.892" v="4209" actId="478"/>
          <ac:spMkLst>
            <pc:docMk/>
            <pc:sldMk cId="3108445319" sldId="417"/>
            <ac:spMk id="114" creationId="{E23BE280-0231-45F3-A904-37174D0B3C8C}"/>
          </ac:spMkLst>
        </pc:spChg>
        <pc:spChg chg="del">
          <ac:chgData name="Syphax Ait oubelli" userId="ecf726b1934da71b" providerId="LiveId" clId="{DBF02EF2-5AE0-440D-B6AD-B5ACDEE03AC8}" dt="2021-08-27T19:50:52.892" v="4209" actId="478"/>
          <ac:spMkLst>
            <pc:docMk/>
            <pc:sldMk cId="3108445319" sldId="417"/>
            <ac:spMk id="116" creationId="{7824F210-ADB3-4A9B-A665-CFFB1BD15242}"/>
          </ac:spMkLst>
        </pc:spChg>
        <pc:spChg chg="del">
          <ac:chgData name="Syphax Ait oubelli" userId="ecf726b1934da71b" providerId="LiveId" clId="{DBF02EF2-5AE0-440D-B6AD-B5ACDEE03AC8}" dt="2021-08-27T19:50:52.892" v="4209" actId="478"/>
          <ac:spMkLst>
            <pc:docMk/>
            <pc:sldMk cId="3108445319" sldId="417"/>
            <ac:spMk id="117" creationId="{7653C202-EBD6-4440-B9FA-935325BAA0AF}"/>
          </ac:spMkLst>
        </pc:spChg>
        <pc:spChg chg="del">
          <ac:chgData name="Syphax Ait oubelli" userId="ecf726b1934da71b" providerId="LiveId" clId="{DBF02EF2-5AE0-440D-B6AD-B5ACDEE03AC8}" dt="2021-08-27T19:50:52.892" v="4209" actId="478"/>
          <ac:spMkLst>
            <pc:docMk/>
            <pc:sldMk cId="3108445319" sldId="417"/>
            <ac:spMk id="118" creationId="{23FAD623-9F20-4C48-9B6E-BB9E74F7C4E5}"/>
          </ac:spMkLst>
        </pc:spChg>
        <pc:spChg chg="del">
          <ac:chgData name="Syphax Ait oubelli" userId="ecf726b1934da71b" providerId="LiveId" clId="{DBF02EF2-5AE0-440D-B6AD-B5ACDEE03AC8}" dt="2021-08-27T19:50:52.892" v="4209" actId="478"/>
          <ac:spMkLst>
            <pc:docMk/>
            <pc:sldMk cId="3108445319" sldId="417"/>
            <ac:spMk id="119" creationId="{C48F7E0B-32FF-42C1-A115-B1141595B23E}"/>
          </ac:spMkLst>
        </pc:spChg>
        <pc:spChg chg="del">
          <ac:chgData name="Syphax Ait oubelli" userId="ecf726b1934da71b" providerId="LiveId" clId="{DBF02EF2-5AE0-440D-B6AD-B5ACDEE03AC8}" dt="2021-08-27T19:50:52.892" v="4209" actId="478"/>
          <ac:spMkLst>
            <pc:docMk/>
            <pc:sldMk cId="3108445319" sldId="417"/>
            <ac:spMk id="124" creationId="{12D83CA7-5796-41C9-A8A8-58513593BCEF}"/>
          </ac:spMkLst>
        </pc:spChg>
        <pc:spChg chg="del">
          <ac:chgData name="Syphax Ait oubelli" userId="ecf726b1934da71b" providerId="LiveId" clId="{DBF02EF2-5AE0-440D-B6AD-B5ACDEE03AC8}" dt="2021-08-27T19:50:52.892" v="4209" actId="478"/>
          <ac:spMkLst>
            <pc:docMk/>
            <pc:sldMk cId="3108445319" sldId="417"/>
            <ac:spMk id="127" creationId="{53F5A7E8-FC5F-48E2-9096-29D84CB68746}"/>
          </ac:spMkLst>
        </pc:spChg>
        <pc:spChg chg="del">
          <ac:chgData name="Syphax Ait oubelli" userId="ecf726b1934da71b" providerId="LiveId" clId="{DBF02EF2-5AE0-440D-B6AD-B5ACDEE03AC8}" dt="2021-08-27T19:50:52.892" v="4209" actId="478"/>
          <ac:spMkLst>
            <pc:docMk/>
            <pc:sldMk cId="3108445319" sldId="417"/>
            <ac:spMk id="128" creationId="{9FB618CA-AB57-4E03-99F6-B72798732FE2}"/>
          </ac:spMkLst>
        </pc:spChg>
        <pc:spChg chg="del">
          <ac:chgData name="Syphax Ait oubelli" userId="ecf726b1934da71b" providerId="LiveId" clId="{DBF02EF2-5AE0-440D-B6AD-B5ACDEE03AC8}" dt="2021-08-27T19:50:52.892" v="4209" actId="478"/>
          <ac:spMkLst>
            <pc:docMk/>
            <pc:sldMk cId="3108445319" sldId="417"/>
            <ac:spMk id="129" creationId="{CED5F08C-6E15-4A3C-A361-9CE65AAF9207}"/>
          </ac:spMkLst>
        </pc:spChg>
        <pc:spChg chg="del">
          <ac:chgData name="Syphax Ait oubelli" userId="ecf726b1934da71b" providerId="LiveId" clId="{DBF02EF2-5AE0-440D-B6AD-B5ACDEE03AC8}" dt="2021-08-27T19:50:52.892" v="4209" actId="478"/>
          <ac:spMkLst>
            <pc:docMk/>
            <pc:sldMk cId="3108445319" sldId="417"/>
            <ac:spMk id="130" creationId="{B490441E-ABE3-4B48-9073-47D018FA98F6}"/>
          </ac:spMkLst>
        </pc:spChg>
        <pc:grpChg chg="del">
          <ac:chgData name="Syphax Ait oubelli" userId="ecf726b1934da71b" providerId="LiveId" clId="{DBF02EF2-5AE0-440D-B6AD-B5ACDEE03AC8}" dt="2021-08-27T19:50:52.892" v="4209" actId="478"/>
          <ac:grpSpMkLst>
            <pc:docMk/>
            <pc:sldMk cId="3108445319" sldId="417"/>
            <ac:grpSpMk id="3" creationId="{278BFA21-C0BF-4831-B2A7-E02B750591D3}"/>
          </ac:grpSpMkLst>
        </pc:grpChg>
        <pc:grpChg chg="del">
          <ac:chgData name="Syphax Ait oubelli" userId="ecf726b1934da71b" providerId="LiveId" clId="{DBF02EF2-5AE0-440D-B6AD-B5ACDEE03AC8}" dt="2021-08-27T19:50:52.892" v="4209" actId="478"/>
          <ac:grpSpMkLst>
            <pc:docMk/>
            <pc:sldMk cId="3108445319" sldId="417"/>
            <ac:grpSpMk id="4" creationId="{1E13CDCA-8F4A-4A22-B54B-DBD735F2AF3B}"/>
          </ac:grpSpMkLst>
        </pc:grpChg>
        <pc:cxnChg chg="add mod">
          <ac:chgData name="Syphax Ait oubelli" userId="ecf726b1934da71b" providerId="LiveId" clId="{DBF02EF2-5AE0-440D-B6AD-B5ACDEE03AC8}" dt="2021-08-27T19:54:02.488" v="4233" actId="1076"/>
          <ac:cxnSpMkLst>
            <pc:docMk/>
            <pc:sldMk cId="3108445319" sldId="417"/>
            <ac:cxnSpMk id="28" creationId="{65B56B96-B005-4276-8AFA-14AF06F148BB}"/>
          </ac:cxnSpMkLst>
        </pc:cxnChg>
        <pc:cxnChg chg="add del mod">
          <ac:chgData name="Syphax Ait oubelli" userId="ecf726b1934da71b" providerId="LiveId" clId="{DBF02EF2-5AE0-440D-B6AD-B5ACDEE03AC8}" dt="2021-08-27T19:54:00.907" v="4232" actId="478"/>
          <ac:cxnSpMkLst>
            <pc:docMk/>
            <pc:sldMk cId="3108445319" sldId="417"/>
            <ac:cxnSpMk id="29" creationId="{72C1F3FC-CEA1-41D0-8D48-893C04EFBB70}"/>
          </ac:cxnSpMkLst>
        </pc:cxnChg>
      </pc:sldChg>
      <pc:sldChg chg="addSp delSp modSp add del mod ord">
        <pc:chgData name="Syphax Ait oubelli" userId="ecf726b1934da71b" providerId="LiveId" clId="{DBF02EF2-5AE0-440D-B6AD-B5ACDEE03AC8}" dt="2021-08-27T21:12:07.053" v="5357" actId="47"/>
        <pc:sldMkLst>
          <pc:docMk/>
          <pc:sldMk cId="1914817532" sldId="418"/>
        </pc:sldMkLst>
        <pc:spChg chg="del">
          <ac:chgData name="Syphax Ait oubelli" userId="ecf726b1934da71b" providerId="LiveId" clId="{DBF02EF2-5AE0-440D-B6AD-B5ACDEE03AC8}" dt="2021-08-27T20:10:02.090" v="4310" actId="478"/>
          <ac:spMkLst>
            <pc:docMk/>
            <pc:sldMk cId="1914817532" sldId="418"/>
            <ac:spMk id="3" creationId="{CDF11141-7D34-471F-9116-08A32B0BFEDB}"/>
          </ac:spMkLst>
        </pc:spChg>
        <pc:spChg chg="del">
          <ac:chgData name="Syphax Ait oubelli" userId="ecf726b1934da71b" providerId="LiveId" clId="{DBF02EF2-5AE0-440D-B6AD-B5ACDEE03AC8}" dt="2021-08-27T20:10:02.090" v="4310" actId="478"/>
          <ac:spMkLst>
            <pc:docMk/>
            <pc:sldMk cId="1914817532" sldId="418"/>
            <ac:spMk id="4" creationId="{10C1B4DD-33B2-4079-ACAE-A9AFCA8787AC}"/>
          </ac:spMkLst>
        </pc:spChg>
        <pc:spChg chg="del">
          <ac:chgData name="Syphax Ait oubelli" userId="ecf726b1934da71b" providerId="LiveId" clId="{DBF02EF2-5AE0-440D-B6AD-B5ACDEE03AC8}" dt="2021-08-27T20:10:02.090" v="4310" actId="478"/>
          <ac:spMkLst>
            <pc:docMk/>
            <pc:sldMk cId="1914817532" sldId="418"/>
            <ac:spMk id="7" creationId="{D59E1FB0-9903-4F5E-B7EC-B11DAB940366}"/>
          </ac:spMkLst>
        </pc:spChg>
        <pc:spChg chg="add mod">
          <ac:chgData name="Syphax Ait oubelli" userId="ecf726b1934da71b" providerId="LiveId" clId="{DBF02EF2-5AE0-440D-B6AD-B5ACDEE03AC8}" dt="2021-08-27T20:30:23.326" v="4547" actId="1076"/>
          <ac:spMkLst>
            <pc:docMk/>
            <pc:sldMk cId="1914817532" sldId="418"/>
            <ac:spMk id="8" creationId="{B1B6BA17-35C4-49E6-802D-89EACB255584}"/>
          </ac:spMkLst>
        </pc:spChg>
        <pc:spChg chg="del">
          <ac:chgData name="Syphax Ait oubelli" userId="ecf726b1934da71b" providerId="LiveId" clId="{DBF02EF2-5AE0-440D-B6AD-B5ACDEE03AC8}" dt="2021-08-27T20:10:02.090" v="4310" actId="478"/>
          <ac:spMkLst>
            <pc:docMk/>
            <pc:sldMk cId="1914817532" sldId="418"/>
            <ac:spMk id="10" creationId="{64A1804D-5EE1-45AB-8787-6B8AB96A3DF6}"/>
          </ac:spMkLst>
        </pc:spChg>
        <pc:spChg chg="del">
          <ac:chgData name="Syphax Ait oubelli" userId="ecf726b1934da71b" providerId="LiveId" clId="{DBF02EF2-5AE0-440D-B6AD-B5ACDEE03AC8}" dt="2021-08-27T20:10:02.090" v="4310" actId="478"/>
          <ac:spMkLst>
            <pc:docMk/>
            <pc:sldMk cId="1914817532" sldId="418"/>
            <ac:spMk id="13" creationId="{4D360CD4-01F2-4912-A370-7F474CDD0DAB}"/>
          </ac:spMkLst>
        </pc:spChg>
        <pc:spChg chg="del">
          <ac:chgData name="Syphax Ait oubelli" userId="ecf726b1934da71b" providerId="LiveId" clId="{DBF02EF2-5AE0-440D-B6AD-B5ACDEE03AC8}" dt="2021-08-27T20:10:02.090" v="4310" actId="478"/>
          <ac:spMkLst>
            <pc:docMk/>
            <pc:sldMk cId="1914817532" sldId="418"/>
            <ac:spMk id="16" creationId="{73A2B211-1E76-43B8-A842-644031212CA9}"/>
          </ac:spMkLst>
        </pc:spChg>
        <pc:spChg chg="del">
          <ac:chgData name="Syphax Ait oubelli" userId="ecf726b1934da71b" providerId="LiveId" clId="{DBF02EF2-5AE0-440D-B6AD-B5ACDEE03AC8}" dt="2021-08-27T20:10:02.090" v="4310" actId="478"/>
          <ac:spMkLst>
            <pc:docMk/>
            <pc:sldMk cId="1914817532" sldId="418"/>
            <ac:spMk id="19" creationId="{F71A63FB-07F1-4F19-B1A3-EBF27B03FDC2}"/>
          </ac:spMkLst>
        </pc:spChg>
        <pc:spChg chg="del">
          <ac:chgData name="Syphax Ait oubelli" userId="ecf726b1934da71b" providerId="LiveId" clId="{DBF02EF2-5AE0-440D-B6AD-B5ACDEE03AC8}" dt="2021-08-27T20:10:02.090" v="4310" actId="478"/>
          <ac:spMkLst>
            <pc:docMk/>
            <pc:sldMk cId="1914817532" sldId="418"/>
            <ac:spMk id="22" creationId="{0C3FE7D5-4E79-46C7-8C4C-6552ACA027E3}"/>
          </ac:spMkLst>
        </pc:spChg>
        <pc:spChg chg="del">
          <ac:chgData name="Syphax Ait oubelli" userId="ecf726b1934da71b" providerId="LiveId" clId="{DBF02EF2-5AE0-440D-B6AD-B5ACDEE03AC8}" dt="2021-08-27T20:10:02.090" v="4310" actId="478"/>
          <ac:spMkLst>
            <pc:docMk/>
            <pc:sldMk cId="1914817532" sldId="418"/>
            <ac:spMk id="25" creationId="{06AF10B1-CB4F-4986-B34E-193E0BD469D9}"/>
          </ac:spMkLst>
        </pc:spChg>
        <pc:spChg chg="del">
          <ac:chgData name="Syphax Ait oubelli" userId="ecf726b1934da71b" providerId="LiveId" clId="{DBF02EF2-5AE0-440D-B6AD-B5ACDEE03AC8}" dt="2021-08-27T20:10:02.090" v="4310" actId="478"/>
          <ac:spMkLst>
            <pc:docMk/>
            <pc:sldMk cId="1914817532" sldId="418"/>
            <ac:spMk id="28" creationId="{15F0DA52-9D8D-4642-9762-65BDA6AFE2FA}"/>
          </ac:spMkLst>
        </pc:spChg>
        <pc:spChg chg="del">
          <ac:chgData name="Syphax Ait oubelli" userId="ecf726b1934da71b" providerId="LiveId" clId="{DBF02EF2-5AE0-440D-B6AD-B5ACDEE03AC8}" dt="2021-08-27T20:10:02.090" v="4310" actId="478"/>
          <ac:spMkLst>
            <pc:docMk/>
            <pc:sldMk cId="1914817532" sldId="418"/>
            <ac:spMk id="29" creationId="{58F6974D-B5AB-4DF0-9263-144614FD5136}"/>
          </ac:spMkLst>
        </pc:spChg>
        <pc:spChg chg="del">
          <ac:chgData name="Syphax Ait oubelli" userId="ecf726b1934da71b" providerId="LiveId" clId="{DBF02EF2-5AE0-440D-B6AD-B5ACDEE03AC8}" dt="2021-08-27T20:10:02.090" v="4310" actId="478"/>
          <ac:spMkLst>
            <pc:docMk/>
            <pc:sldMk cId="1914817532" sldId="418"/>
            <ac:spMk id="30" creationId="{C82C20F5-CCED-4075-868A-C298AB81DC25}"/>
          </ac:spMkLst>
        </pc:spChg>
        <pc:spChg chg="del">
          <ac:chgData name="Syphax Ait oubelli" userId="ecf726b1934da71b" providerId="LiveId" clId="{DBF02EF2-5AE0-440D-B6AD-B5ACDEE03AC8}" dt="2021-08-27T20:10:02.090" v="4310" actId="478"/>
          <ac:spMkLst>
            <pc:docMk/>
            <pc:sldMk cId="1914817532" sldId="418"/>
            <ac:spMk id="31" creationId="{14AFC152-7112-443A-8C7A-2E80FB0E8E5A}"/>
          </ac:spMkLst>
        </pc:spChg>
        <pc:spChg chg="del">
          <ac:chgData name="Syphax Ait oubelli" userId="ecf726b1934da71b" providerId="LiveId" clId="{DBF02EF2-5AE0-440D-B6AD-B5ACDEE03AC8}" dt="2021-08-27T20:10:02.090" v="4310" actId="478"/>
          <ac:spMkLst>
            <pc:docMk/>
            <pc:sldMk cId="1914817532" sldId="418"/>
            <ac:spMk id="32" creationId="{CA63CF28-5876-4133-8E7B-0D507AF1E70F}"/>
          </ac:spMkLst>
        </pc:spChg>
        <pc:spChg chg="del">
          <ac:chgData name="Syphax Ait oubelli" userId="ecf726b1934da71b" providerId="LiveId" clId="{DBF02EF2-5AE0-440D-B6AD-B5ACDEE03AC8}" dt="2021-08-27T20:10:02.090" v="4310" actId="478"/>
          <ac:spMkLst>
            <pc:docMk/>
            <pc:sldMk cId="1914817532" sldId="418"/>
            <ac:spMk id="33" creationId="{3B47E5DD-49D4-4BBA-8C07-C601EF46FFF7}"/>
          </ac:spMkLst>
        </pc:spChg>
        <pc:spChg chg="del">
          <ac:chgData name="Syphax Ait oubelli" userId="ecf726b1934da71b" providerId="LiveId" clId="{DBF02EF2-5AE0-440D-B6AD-B5ACDEE03AC8}" dt="2021-08-27T20:10:02.090" v="4310" actId="478"/>
          <ac:spMkLst>
            <pc:docMk/>
            <pc:sldMk cId="1914817532" sldId="418"/>
            <ac:spMk id="34" creationId="{F09FA5DB-C5D5-4113-BDD9-00327492FEB0}"/>
          </ac:spMkLst>
        </pc:spChg>
        <pc:spChg chg="del">
          <ac:chgData name="Syphax Ait oubelli" userId="ecf726b1934da71b" providerId="LiveId" clId="{DBF02EF2-5AE0-440D-B6AD-B5ACDEE03AC8}" dt="2021-08-27T20:10:02.090" v="4310" actId="478"/>
          <ac:spMkLst>
            <pc:docMk/>
            <pc:sldMk cId="1914817532" sldId="418"/>
            <ac:spMk id="36" creationId="{0BFC7959-0C48-4E10-8F34-479A8AAC4FB1}"/>
          </ac:spMkLst>
        </pc:spChg>
        <pc:spChg chg="del">
          <ac:chgData name="Syphax Ait oubelli" userId="ecf726b1934da71b" providerId="LiveId" clId="{DBF02EF2-5AE0-440D-B6AD-B5ACDEE03AC8}" dt="2021-08-27T20:10:02.090" v="4310" actId="478"/>
          <ac:spMkLst>
            <pc:docMk/>
            <pc:sldMk cId="1914817532" sldId="418"/>
            <ac:spMk id="37" creationId="{C81227BE-41EF-4393-AC13-08A97F741AD1}"/>
          </ac:spMkLst>
        </pc:spChg>
        <pc:spChg chg="del">
          <ac:chgData name="Syphax Ait oubelli" userId="ecf726b1934da71b" providerId="LiveId" clId="{DBF02EF2-5AE0-440D-B6AD-B5ACDEE03AC8}" dt="2021-08-27T20:10:02.090" v="4310" actId="478"/>
          <ac:spMkLst>
            <pc:docMk/>
            <pc:sldMk cId="1914817532" sldId="418"/>
            <ac:spMk id="39" creationId="{5C7F4633-4E44-4C0E-B586-9CCE2BB2DCAA}"/>
          </ac:spMkLst>
        </pc:spChg>
        <pc:spChg chg="del">
          <ac:chgData name="Syphax Ait oubelli" userId="ecf726b1934da71b" providerId="LiveId" clId="{DBF02EF2-5AE0-440D-B6AD-B5ACDEE03AC8}" dt="2021-08-27T20:10:02.090" v="4310" actId="478"/>
          <ac:spMkLst>
            <pc:docMk/>
            <pc:sldMk cId="1914817532" sldId="418"/>
            <ac:spMk id="40" creationId="{EF95D963-9C20-4B6A-8864-EBC33FF866EE}"/>
          </ac:spMkLst>
        </pc:spChg>
        <pc:spChg chg="mod">
          <ac:chgData name="Syphax Ait oubelli" userId="ecf726b1934da71b" providerId="LiveId" clId="{DBF02EF2-5AE0-440D-B6AD-B5ACDEE03AC8}" dt="2021-08-27T20:13:10.558" v="4318" actId="1076"/>
          <ac:spMkLst>
            <pc:docMk/>
            <pc:sldMk cId="1914817532" sldId="418"/>
            <ac:spMk id="41" creationId="{6B2E0BA1-32CD-4D2C-BE79-ED6BA7C458D6}"/>
          </ac:spMkLst>
        </pc:spChg>
        <pc:spChg chg="add del mod">
          <ac:chgData name="Syphax Ait oubelli" userId="ecf726b1934da71b" providerId="LiveId" clId="{DBF02EF2-5AE0-440D-B6AD-B5ACDEE03AC8}" dt="2021-08-27T20:31:53.160" v="4562" actId="478"/>
          <ac:spMkLst>
            <pc:docMk/>
            <pc:sldMk cId="1914817532" sldId="418"/>
            <ac:spMk id="42" creationId="{DC2FBFD4-9BAF-4F0F-B0D2-37EB8CA99081}"/>
          </ac:spMkLst>
        </pc:spChg>
        <pc:spChg chg="del">
          <ac:chgData name="Syphax Ait oubelli" userId="ecf726b1934da71b" providerId="LiveId" clId="{DBF02EF2-5AE0-440D-B6AD-B5ACDEE03AC8}" dt="2021-08-27T20:10:02.090" v="4310" actId="478"/>
          <ac:spMkLst>
            <pc:docMk/>
            <pc:sldMk cId="1914817532" sldId="418"/>
            <ac:spMk id="43" creationId="{A1622D04-8937-4436-8A83-B2DDB09AE7F2}"/>
          </ac:spMkLst>
        </pc:spChg>
        <pc:spChg chg="add del mod">
          <ac:chgData name="Syphax Ait oubelli" userId="ecf726b1934da71b" providerId="LiveId" clId="{DBF02EF2-5AE0-440D-B6AD-B5ACDEE03AC8}" dt="2021-08-27T20:31:53.160" v="4562" actId="478"/>
          <ac:spMkLst>
            <pc:docMk/>
            <pc:sldMk cId="1914817532" sldId="418"/>
            <ac:spMk id="44" creationId="{18DEE543-1B9E-4872-8313-51EC599556B4}"/>
          </ac:spMkLst>
        </pc:spChg>
        <pc:spChg chg="add del mod">
          <ac:chgData name="Syphax Ait oubelli" userId="ecf726b1934da71b" providerId="LiveId" clId="{DBF02EF2-5AE0-440D-B6AD-B5ACDEE03AC8}" dt="2021-08-27T20:31:53.160" v="4562" actId="478"/>
          <ac:spMkLst>
            <pc:docMk/>
            <pc:sldMk cId="1914817532" sldId="418"/>
            <ac:spMk id="45" creationId="{C802E9D9-86E1-4E44-ABE7-7D5089C479B6}"/>
          </ac:spMkLst>
        </pc:spChg>
        <pc:spChg chg="del">
          <ac:chgData name="Syphax Ait oubelli" userId="ecf726b1934da71b" providerId="LiveId" clId="{DBF02EF2-5AE0-440D-B6AD-B5ACDEE03AC8}" dt="2021-08-27T20:10:02.090" v="4310" actId="478"/>
          <ac:spMkLst>
            <pc:docMk/>
            <pc:sldMk cId="1914817532" sldId="418"/>
            <ac:spMk id="46" creationId="{1785F098-5F9B-4E15-825A-EB70E4A37FD6}"/>
          </ac:spMkLst>
        </pc:spChg>
        <pc:spChg chg="add del mod">
          <ac:chgData name="Syphax Ait oubelli" userId="ecf726b1934da71b" providerId="LiveId" clId="{DBF02EF2-5AE0-440D-B6AD-B5ACDEE03AC8}" dt="2021-08-27T20:31:53.160" v="4562" actId="478"/>
          <ac:spMkLst>
            <pc:docMk/>
            <pc:sldMk cId="1914817532" sldId="418"/>
            <ac:spMk id="47" creationId="{20DCF8CE-8007-4EFB-A07D-6F5F69BE7A90}"/>
          </ac:spMkLst>
        </pc:spChg>
        <pc:spChg chg="add del mod">
          <ac:chgData name="Syphax Ait oubelli" userId="ecf726b1934da71b" providerId="LiveId" clId="{DBF02EF2-5AE0-440D-B6AD-B5ACDEE03AC8}" dt="2021-08-27T20:31:53.160" v="4562" actId="478"/>
          <ac:spMkLst>
            <pc:docMk/>
            <pc:sldMk cId="1914817532" sldId="418"/>
            <ac:spMk id="48" creationId="{E6E52269-FBD2-460C-983A-F57FD9EBF9D1}"/>
          </ac:spMkLst>
        </pc:spChg>
        <pc:spChg chg="del">
          <ac:chgData name="Syphax Ait oubelli" userId="ecf726b1934da71b" providerId="LiveId" clId="{DBF02EF2-5AE0-440D-B6AD-B5ACDEE03AC8}" dt="2021-08-27T20:10:02.090" v="4310" actId="478"/>
          <ac:spMkLst>
            <pc:docMk/>
            <pc:sldMk cId="1914817532" sldId="418"/>
            <ac:spMk id="49" creationId="{8354BD48-71B1-47A2-964C-9406051523F7}"/>
          </ac:spMkLst>
        </pc:spChg>
        <pc:spChg chg="add del mod">
          <ac:chgData name="Syphax Ait oubelli" userId="ecf726b1934da71b" providerId="LiveId" clId="{DBF02EF2-5AE0-440D-B6AD-B5ACDEE03AC8}" dt="2021-08-27T20:31:53.160" v="4562" actId="478"/>
          <ac:spMkLst>
            <pc:docMk/>
            <pc:sldMk cId="1914817532" sldId="418"/>
            <ac:spMk id="50" creationId="{74461088-93AE-44CF-8527-A452B0E61588}"/>
          </ac:spMkLst>
        </pc:spChg>
        <pc:spChg chg="add del mod">
          <ac:chgData name="Syphax Ait oubelli" userId="ecf726b1934da71b" providerId="LiveId" clId="{DBF02EF2-5AE0-440D-B6AD-B5ACDEE03AC8}" dt="2021-08-27T20:31:53.160" v="4562" actId="478"/>
          <ac:spMkLst>
            <pc:docMk/>
            <pc:sldMk cId="1914817532" sldId="418"/>
            <ac:spMk id="51" creationId="{4C316A44-B2D3-4DE8-BE1F-759CADAB1A43}"/>
          </ac:spMkLst>
        </pc:spChg>
        <pc:spChg chg="del">
          <ac:chgData name="Syphax Ait oubelli" userId="ecf726b1934da71b" providerId="LiveId" clId="{DBF02EF2-5AE0-440D-B6AD-B5ACDEE03AC8}" dt="2021-08-27T20:10:02.090" v="4310" actId="478"/>
          <ac:spMkLst>
            <pc:docMk/>
            <pc:sldMk cId="1914817532" sldId="418"/>
            <ac:spMk id="52" creationId="{9737E3C9-2649-4B93-B311-C140B3A0E59E}"/>
          </ac:spMkLst>
        </pc:spChg>
        <pc:spChg chg="add del mod">
          <ac:chgData name="Syphax Ait oubelli" userId="ecf726b1934da71b" providerId="LiveId" clId="{DBF02EF2-5AE0-440D-B6AD-B5ACDEE03AC8}" dt="2021-08-27T20:31:53.160" v="4562" actId="478"/>
          <ac:spMkLst>
            <pc:docMk/>
            <pc:sldMk cId="1914817532" sldId="418"/>
            <ac:spMk id="53" creationId="{C497748A-C88E-4800-ABA9-2408F64D310E}"/>
          </ac:spMkLst>
        </pc:spChg>
        <pc:spChg chg="add del mod">
          <ac:chgData name="Syphax Ait oubelli" userId="ecf726b1934da71b" providerId="LiveId" clId="{DBF02EF2-5AE0-440D-B6AD-B5ACDEE03AC8}" dt="2021-08-27T20:31:53.160" v="4562" actId="478"/>
          <ac:spMkLst>
            <pc:docMk/>
            <pc:sldMk cId="1914817532" sldId="418"/>
            <ac:spMk id="54" creationId="{AAC7EEAF-D656-47CE-8C3F-EA9EA2E249BE}"/>
          </ac:spMkLst>
        </pc:spChg>
        <pc:spChg chg="del">
          <ac:chgData name="Syphax Ait oubelli" userId="ecf726b1934da71b" providerId="LiveId" clId="{DBF02EF2-5AE0-440D-B6AD-B5ACDEE03AC8}" dt="2021-08-27T20:10:02.090" v="4310" actId="478"/>
          <ac:spMkLst>
            <pc:docMk/>
            <pc:sldMk cId="1914817532" sldId="418"/>
            <ac:spMk id="55" creationId="{643D47E5-5F64-41FE-A755-10F5635F91AC}"/>
          </ac:spMkLst>
        </pc:spChg>
        <pc:spChg chg="add del mod">
          <ac:chgData name="Syphax Ait oubelli" userId="ecf726b1934da71b" providerId="LiveId" clId="{DBF02EF2-5AE0-440D-B6AD-B5ACDEE03AC8}" dt="2021-08-27T20:31:53.160" v="4562" actId="478"/>
          <ac:spMkLst>
            <pc:docMk/>
            <pc:sldMk cId="1914817532" sldId="418"/>
            <ac:spMk id="56" creationId="{6A6353A0-C998-4A1D-AB30-BE49BF2D4900}"/>
          </ac:spMkLst>
        </pc:spChg>
        <pc:spChg chg="add del mod">
          <ac:chgData name="Syphax Ait oubelli" userId="ecf726b1934da71b" providerId="LiveId" clId="{DBF02EF2-5AE0-440D-B6AD-B5ACDEE03AC8}" dt="2021-08-27T20:31:53.160" v="4562" actId="478"/>
          <ac:spMkLst>
            <pc:docMk/>
            <pc:sldMk cId="1914817532" sldId="418"/>
            <ac:spMk id="57" creationId="{12D10859-0B20-4EAD-BBEA-880230B1BE12}"/>
          </ac:spMkLst>
        </pc:spChg>
        <pc:spChg chg="del">
          <ac:chgData name="Syphax Ait oubelli" userId="ecf726b1934da71b" providerId="LiveId" clId="{DBF02EF2-5AE0-440D-B6AD-B5ACDEE03AC8}" dt="2021-08-27T20:10:02.090" v="4310" actId="478"/>
          <ac:spMkLst>
            <pc:docMk/>
            <pc:sldMk cId="1914817532" sldId="418"/>
            <ac:spMk id="58" creationId="{8EC3A824-16BD-43D7-A9F7-7315256CBBBD}"/>
          </ac:spMkLst>
        </pc:spChg>
        <pc:spChg chg="add del mod">
          <ac:chgData name="Syphax Ait oubelli" userId="ecf726b1934da71b" providerId="LiveId" clId="{DBF02EF2-5AE0-440D-B6AD-B5ACDEE03AC8}" dt="2021-08-27T20:31:53.160" v="4562" actId="478"/>
          <ac:spMkLst>
            <pc:docMk/>
            <pc:sldMk cId="1914817532" sldId="418"/>
            <ac:spMk id="59" creationId="{04CB84BB-978B-4D95-A5F1-350DDD506149}"/>
          </ac:spMkLst>
        </pc:spChg>
        <pc:spChg chg="add del mod">
          <ac:chgData name="Syphax Ait oubelli" userId="ecf726b1934da71b" providerId="LiveId" clId="{DBF02EF2-5AE0-440D-B6AD-B5ACDEE03AC8}" dt="2021-08-27T20:31:53.160" v="4562" actId="478"/>
          <ac:spMkLst>
            <pc:docMk/>
            <pc:sldMk cId="1914817532" sldId="418"/>
            <ac:spMk id="60" creationId="{F860B6A2-256E-4958-984B-4CA7CFA9B2BE}"/>
          </ac:spMkLst>
        </pc:spChg>
        <pc:spChg chg="del">
          <ac:chgData name="Syphax Ait oubelli" userId="ecf726b1934da71b" providerId="LiveId" clId="{DBF02EF2-5AE0-440D-B6AD-B5ACDEE03AC8}" dt="2021-08-27T20:10:02.090" v="4310" actId="478"/>
          <ac:spMkLst>
            <pc:docMk/>
            <pc:sldMk cId="1914817532" sldId="418"/>
            <ac:spMk id="61" creationId="{6F32346E-52DB-4C93-A3B2-14DA9B8443DA}"/>
          </ac:spMkLst>
        </pc:spChg>
        <pc:spChg chg="add del mod">
          <ac:chgData name="Syphax Ait oubelli" userId="ecf726b1934da71b" providerId="LiveId" clId="{DBF02EF2-5AE0-440D-B6AD-B5ACDEE03AC8}" dt="2021-08-27T20:31:53.160" v="4562" actId="478"/>
          <ac:spMkLst>
            <pc:docMk/>
            <pc:sldMk cId="1914817532" sldId="418"/>
            <ac:spMk id="62" creationId="{4BC7F5EF-FF71-48C9-AB81-CC664F482580}"/>
          </ac:spMkLst>
        </pc:spChg>
        <pc:spChg chg="add del mod">
          <ac:chgData name="Syphax Ait oubelli" userId="ecf726b1934da71b" providerId="LiveId" clId="{DBF02EF2-5AE0-440D-B6AD-B5ACDEE03AC8}" dt="2021-08-27T20:31:53.160" v="4562" actId="478"/>
          <ac:spMkLst>
            <pc:docMk/>
            <pc:sldMk cId="1914817532" sldId="418"/>
            <ac:spMk id="63" creationId="{D58C902F-7C73-40D5-BF07-FA0B0F51F345}"/>
          </ac:spMkLst>
        </pc:spChg>
        <pc:spChg chg="del">
          <ac:chgData name="Syphax Ait oubelli" userId="ecf726b1934da71b" providerId="LiveId" clId="{DBF02EF2-5AE0-440D-B6AD-B5ACDEE03AC8}" dt="2021-08-27T20:10:02.090" v="4310" actId="478"/>
          <ac:spMkLst>
            <pc:docMk/>
            <pc:sldMk cId="1914817532" sldId="418"/>
            <ac:spMk id="64" creationId="{5D49293E-1C21-480B-A99D-89FC82FB266E}"/>
          </ac:spMkLst>
        </pc:spChg>
        <pc:spChg chg="add del mod">
          <ac:chgData name="Syphax Ait oubelli" userId="ecf726b1934da71b" providerId="LiveId" clId="{DBF02EF2-5AE0-440D-B6AD-B5ACDEE03AC8}" dt="2021-08-27T20:31:53.160" v="4562" actId="478"/>
          <ac:spMkLst>
            <pc:docMk/>
            <pc:sldMk cId="1914817532" sldId="418"/>
            <ac:spMk id="65" creationId="{D073125D-930A-468C-A077-0AF96E1EA3DA}"/>
          </ac:spMkLst>
        </pc:spChg>
        <pc:spChg chg="add del mod">
          <ac:chgData name="Syphax Ait oubelli" userId="ecf726b1934da71b" providerId="LiveId" clId="{DBF02EF2-5AE0-440D-B6AD-B5ACDEE03AC8}" dt="2021-08-27T20:31:53.160" v="4562" actId="478"/>
          <ac:spMkLst>
            <pc:docMk/>
            <pc:sldMk cId="1914817532" sldId="418"/>
            <ac:spMk id="66" creationId="{27F4EAC8-105D-4B47-B09A-4D389879EF31}"/>
          </ac:spMkLst>
        </pc:spChg>
        <pc:spChg chg="add del mod">
          <ac:chgData name="Syphax Ait oubelli" userId="ecf726b1934da71b" providerId="LiveId" clId="{DBF02EF2-5AE0-440D-B6AD-B5ACDEE03AC8}" dt="2021-08-27T20:31:53.160" v="4562" actId="478"/>
          <ac:spMkLst>
            <pc:docMk/>
            <pc:sldMk cId="1914817532" sldId="418"/>
            <ac:spMk id="67" creationId="{10B155FB-C0BF-4C70-B11E-BF4D7973C22D}"/>
          </ac:spMkLst>
        </pc:spChg>
        <pc:spChg chg="add del mod">
          <ac:chgData name="Syphax Ait oubelli" userId="ecf726b1934da71b" providerId="LiveId" clId="{DBF02EF2-5AE0-440D-B6AD-B5ACDEE03AC8}" dt="2021-08-27T20:31:53.160" v="4562" actId="478"/>
          <ac:spMkLst>
            <pc:docMk/>
            <pc:sldMk cId="1914817532" sldId="418"/>
            <ac:spMk id="68" creationId="{E4D494FE-438C-4F3C-9D84-F3E3EA5FF01B}"/>
          </ac:spMkLst>
        </pc:spChg>
        <pc:spChg chg="del">
          <ac:chgData name="Syphax Ait oubelli" userId="ecf726b1934da71b" providerId="LiveId" clId="{DBF02EF2-5AE0-440D-B6AD-B5ACDEE03AC8}" dt="2021-08-27T20:10:02.090" v="4310" actId="478"/>
          <ac:spMkLst>
            <pc:docMk/>
            <pc:sldMk cId="1914817532" sldId="418"/>
            <ac:spMk id="100" creationId="{7DD95F53-64BB-429E-9972-3C465EBBEC74}"/>
          </ac:spMkLst>
        </pc:spChg>
        <pc:spChg chg="del">
          <ac:chgData name="Syphax Ait oubelli" userId="ecf726b1934da71b" providerId="LiveId" clId="{DBF02EF2-5AE0-440D-B6AD-B5ACDEE03AC8}" dt="2021-08-27T20:09:54.066" v="4309" actId="478"/>
          <ac:spMkLst>
            <pc:docMk/>
            <pc:sldMk cId="1914817532" sldId="418"/>
            <ac:spMk id="103" creationId="{1E9F39FE-4FEB-4EB6-AA0E-9D24F0F2333D}"/>
          </ac:spMkLst>
        </pc:spChg>
        <pc:spChg chg="del">
          <ac:chgData name="Syphax Ait oubelli" userId="ecf726b1934da71b" providerId="LiveId" clId="{DBF02EF2-5AE0-440D-B6AD-B5ACDEE03AC8}" dt="2021-08-27T20:09:54.066" v="4309" actId="478"/>
          <ac:spMkLst>
            <pc:docMk/>
            <pc:sldMk cId="1914817532" sldId="418"/>
            <ac:spMk id="105" creationId="{31EBB0A9-BDCE-467F-AD85-270B3B9D10B6}"/>
          </ac:spMkLst>
        </pc:spChg>
        <pc:spChg chg="mod topLvl">
          <ac:chgData name="Syphax Ait oubelli" userId="ecf726b1934da71b" providerId="LiveId" clId="{DBF02EF2-5AE0-440D-B6AD-B5ACDEE03AC8}" dt="2021-08-27T20:30:28.352" v="4548" actId="1076"/>
          <ac:spMkLst>
            <pc:docMk/>
            <pc:sldMk cId="1914817532" sldId="418"/>
            <ac:spMk id="106" creationId="{83EC1FEA-A4AA-4164-8A3F-F3B46FE0C0B0}"/>
          </ac:spMkLst>
        </pc:spChg>
        <pc:spChg chg="del">
          <ac:chgData name="Syphax Ait oubelli" userId="ecf726b1934da71b" providerId="LiveId" clId="{DBF02EF2-5AE0-440D-B6AD-B5ACDEE03AC8}" dt="2021-08-27T20:09:54.066" v="4309" actId="478"/>
          <ac:spMkLst>
            <pc:docMk/>
            <pc:sldMk cId="1914817532" sldId="418"/>
            <ac:spMk id="107" creationId="{9357A617-6EA0-4F21-BC0F-B29976640097}"/>
          </ac:spMkLst>
        </pc:spChg>
        <pc:spChg chg="mod topLvl">
          <ac:chgData name="Syphax Ait oubelli" userId="ecf726b1934da71b" providerId="LiveId" clId="{DBF02EF2-5AE0-440D-B6AD-B5ACDEE03AC8}" dt="2021-08-27T20:30:28.352" v="4548" actId="1076"/>
          <ac:spMkLst>
            <pc:docMk/>
            <pc:sldMk cId="1914817532" sldId="418"/>
            <ac:spMk id="108" creationId="{60FBDB05-EB29-4790-BF6C-BC6A95838E9E}"/>
          </ac:spMkLst>
        </pc:spChg>
        <pc:spChg chg="mod topLvl">
          <ac:chgData name="Syphax Ait oubelli" userId="ecf726b1934da71b" providerId="LiveId" clId="{DBF02EF2-5AE0-440D-B6AD-B5ACDEE03AC8}" dt="2021-08-27T20:30:28.352" v="4548" actId="1076"/>
          <ac:spMkLst>
            <pc:docMk/>
            <pc:sldMk cId="1914817532" sldId="418"/>
            <ac:spMk id="109" creationId="{330AD4BE-0607-4137-B92B-EF5036A50040}"/>
          </ac:spMkLst>
        </pc:spChg>
        <pc:spChg chg="mod topLvl">
          <ac:chgData name="Syphax Ait oubelli" userId="ecf726b1934da71b" providerId="LiveId" clId="{DBF02EF2-5AE0-440D-B6AD-B5ACDEE03AC8}" dt="2021-08-27T20:30:28.352" v="4548" actId="1076"/>
          <ac:spMkLst>
            <pc:docMk/>
            <pc:sldMk cId="1914817532" sldId="418"/>
            <ac:spMk id="110" creationId="{9E11F84A-E1AD-4675-A576-37CF2DB2BE88}"/>
          </ac:spMkLst>
        </pc:spChg>
        <pc:spChg chg="mod topLvl">
          <ac:chgData name="Syphax Ait oubelli" userId="ecf726b1934da71b" providerId="LiveId" clId="{DBF02EF2-5AE0-440D-B6AD-B5ACDEE03AC8}" dt="2021-08-27T20:30:28.352" v="4548" actId="1076"/>
          <ac:spMkLst>
            <pc:docMk/>
            <pc:sldMk cId="1914817532" sldId="418"/>
            <ac:spMk id="111" creationId="{4416A485-9C82-48A9-BD9D-1D0ADB847775}"/>
          </ac:spMkLst>
        </pc:spChg>
        <pc:spChg chg="mod topLvl">
          <ac:chgData name="Syphax Ait oubelli" userId="ecf726b1934da71b" providerId="LiveId" clId="{DBF02EF2-5AE0-440D-B6AD-B5ACDEE03AC8}" dt="2021-08-27T20:30:28.352" v="4548" actId="1076"/>
          <ac:spMkLst>
            <pc:docMk/>
            <pc:sldMk cId="1914817532" sldId="418"/>
            <ac:spMk id="112" creationId="{B1D15971-5185-4C69-85A9-34473DCCA16A}"/>
          </ac:spMkLst>
        </pc:spChg>
        <pc:spChg chg="mod topLvl">
          <ac:chgData name="Syphax Ait oubelli" userId="ecf726b1934da71b" providerId="LiveId" clId="{DBF02EF2-5AE0-440D-B6AD-B5ACDEE03AC8}" dt="2021-08-27T20:30:28.352" v="4548" actId="1076"/>
          <ac:spMkLst>
            <pc:docMk/>
            <pc:sldMk cId="1914817532" sldId="418"/>
            <ac:spMk id="113" creationId="{2FECEED1-216D-48BE-AB69-6D5671E8CFF0}"/>
          </ac:spMkLst>
        </pc:spChg>
        <pc:spChg chg="mod topLvl">
          <ac:chgData name="Syphax Ait oubelli" userId="ecf726b1934da71b" providerId="LiveId" clId="{DBF02EF2-5AE0-440D-B6AD-B5ACDEE03AC8}" dt="2021-08-27T20:30:28.352" v="4548" actId="1076"/>
          <ac:spMkLst>
            <pc:docMk/>
            <pc:sldMk cId="1914817532" sldId="418"/>
            <ac:spMk id="114" creationId="{59CD2F60-4E6C-4AB7-A858-4243748BF28A}"/>
          </ac:spMkLst>
        </pc:spChg>
        <pc:spChg chg="mod topLvl">
          <ac:chgData name="Syphax Ait oubelli" userId="ecf726b1934da71b" providerId="LiveId" clId="{DBF02EF2-5AE0-440D-B6AD-B5ACDEE03AC8}" dt="2021-08-27T20:30:28.352" v="4548" actId="1076"/>
          <ac:spMkLst>
            <pc:docMk/>
            <pc:sldMk cId="1914817532" sldId="418"/>
            <ac:spMk id="115" creationId="{9B5739D4-BF66-4BCD-85BD-95EDCF00809E}"/>
          </ac:spMkLst>
        </pc:spChg>
        <pc:spChg chg="mod topLvl">
          <ac:chgData name="Syphax Ait oubelli" userId="ecf726b1934da71b" providerId="LiveId" clId="{DBF02EF2-5AE0-440D-B6AD-B5ACDEE03AC8}" dt="2021-08-27T20:30:28.352" v="4548" actId="1076"/>
          <ac:spMkLst>
            <pc:docMk/>
            <pc:sldMk cId="1914817532" sldId="418"/>
            <ac:spMk id="116" creationId="{C0339646-745E-4272-8114-C8178E2CBE8A}"/>
          </ac:spMkLst>
        </pc:spChg>
        <pc:spChg chg="mod topLvl">
          <ac:chgData name="Syphax Ait oubelli" userId="ecf726b1934da71b" providerId="LiveId" clId="{DBF02EF2-5AE0-440D-B6AD-B5ACDEE03AC8}" dt="2021-08-27T20:30:28.352" v="4548" actId="1076"/>
          <ac:spMkLst>
            <pc:docMk/>
            <pc:sldMk cId="1914817532" sldId="418"/>
            <ac:spMk id="117" creationId="{8CD5F533-F767-4951-84AF-09E141C4F907}"/>
          </ac:spMkLst>
        </pc:spChg>
        <pc:spChg chg="mod topLvl">
          <ac:chgData name="Syphax Ait oubelli" userId="ecf726b1934da71b" providerId="LiveId" clId="{DBF02EF2-5AE0-440D-B6AD-B5ACDEE03AC8}" dt="2021-08-27T20:30:28.352" v="4548" actId="1076"/>
          <ac:spMkLst>
            <pc:docMk/>
            <pc:sldMk cId="1914817532" sldId="418"/>
            <ac:spMk id="118" creationId="{B6E38175-4676-41B1-838E-46671EDA869A}"/>
          </ac:spMkLst>
        </pc:spChg>
        <pc:spChg chg="mod topLvl">
          <ac:chgData name="Syphax Ait oubelli" userId="ecf726b1934da71b" providerId="LiveId" clId="{DBF02EF2-5AE0-440D-B6AD-B5ACDEE03AC8}" dt="2021-08-27T20:30:28.352" v="4548" actId="1076"/>
          <ac:spMkLst>
            <pc:docMk/>
            <pc:sldMk cId="1914817532" sldId="418"/>
            <ac:spMk id="119" creationId="{6DA90CEE-DE75-49D1-904E-305DFB80E3DE}"/>
          </ac:spMkLst>
        </pc:spChg>
        <pc:spChg chg="mod topLvl">
          <ac:chgData name="Syphax Ait oubelli" userId="ecf726b1934da71b" providerId="LiveId" clId="{DBF02EF2-5AE0-440D-B6AD-B5ACDEE03AC8}" dt="2021-08-27T20:30:28.352" v="4548" actId="1076"/>
          <ac:spMkLst>
            <pc:docMk/>
            <pc:sldMk cId="1914817532" sldId="418"/>
            <ac:spMk id="120" creationId="{869D2E8C-0A25-4055-8879-B3C9BDD8E253}"/>
          </ac:spMkLst>
        </pc:spChg>
        <pc:spChg chg="mod topLvl">
          <ac:chgData name="Syphax Ait oubelli" userId="ecf726b1934da71b" providerId="LiveId" clId="{DBF02EF2-5AE0-440D-B6AD-B5ACDEE03AC8}" dt="2021-08-27T20:30:28.352" v="4548" actId="1076"/>
          <ac:spMkLst>
            <pc:docMk/>
            <pc:sldMk cId="1914817532" sldId="418"/>
            <ac:spMk id="121" creationId="{78F5FBB9-4649-47E2-BAB0-C3E08A71EE19}"/>
          </ac:spMkLst>
        </pc:spChg>
        <pc:spChg chg="mod topLvl">
          <ac:chgData name="Syphax Ait oubelli" userId="ecf726b1934da71b" providerId="LiveId" clId="{DBF02EF2-5AE0-440D-B6AD-B5ACDEE03AC8}" dt="2021-08-27T20:30:28.352" v="4548" actId="1076"/>
          <ac:spMkLst>
            <pc:docMk/>
            <pc:sldMk cId="1914817532" sldId="418"/>
            <ac:spMk id="122" creationId="{87932780-2698-4037-A404-95A1A307F1B6}"/>
          </ac:spMkLst>
        </pc:spChg>
        <pc:spChg chg="mod topLvl">
          <ac:chgData name="Syphax Ait oubelli" userId="ecf726b1934da71b" providerId="LiveId" clId="{DBF02EF2-5AE0-440D-B6AD-B5ACDEE03AC8}" dt="2021-08-27T20:30:28.352" v="4548" actId="1076"/>
          <ac:spMkLst>
            <pc:docMk/>
            <pc:sldMk cId="1914817532" sldId="418"/>
            <ac:spMk id="123" creationId="{6EB0550F-3A4F-42D7-9AD9-749698E73B52}"/>
          </ac:spMkLst>
        </pc:spChg>
        <pc:spChg chg="mod topLvl">
          <ac:chgData name="Syphax Ait oubelli" userId="ecf726b1934da71b" providerId="LiveId" clId="{DBF02EF2-5AE0-440D-B6AD-B5ACDEE03AC8}" dt="2021-08-27T20:30:28.352" v="4548" actId="1076"/>
          <ac:spMkLst>
            <pc:docMk/>
            <pc:sldMk cId="1914817532" sldId="418"/>
            <ac:spMk id="124" creationId="{7C552565-F814-440F-B810-69B985E86A5D}"/>
          </ac:spMkLst>
        </pc:spChg>
        <pc:spChg chg="mod topLvl">
          <ac:chgData name="Syphax Ait oubelli" userId="ecf726b1934da71b" providerId="LiveId" clId="{DBF02EF2-5AE0-440D-B6AD-B5ACDEE03AC8}" dt="2021-08-27T20:30:28.352" v="4548" actId="1076"/>
          <ac:spMkLst>
            <pc:docMk/>
            <pc:sldMk cId="1914817532" sldId="418"/>
            <ac:spMk id="125" creationId="{329B5B38-2E37-4E27-8B20-4316760C5618}"/>
          </ac:spMkLst>
        </pc:spChg>
        <pc:spChg chg="mod topLvl">
          <ac:chgData name="Syphax Ait oubelli" userId="ecf726b1934da71b" providerId="LiveId" clId="{DBF02EF2-5AE0-440D-B6AD-B5ACDEE03AC8}" dt="2021-08-27T20:30:28.352" v="4548" actId="1076"/>
          <ac:spMkLst>
            <pc:docMk/>
            <pc:sldMk cId="1914817532" sldId="418"/>
            <ac:spMk id="126" creationId="{2288AE35-5D51-4AF7-93D1-4E7E763AF388}"/>
          </ac:spMkLst>
        </pc:spChg>
        <pc:spChg chg="add mod topLvl">
          <ac:chgData name="Syphax Ait oubelli" userId="ecf726b1934da71b" providerId="LiveId" clId="{DBF02EF2-5AE0-440D-B6AD-B5ACDEE03AC8}" dt="2021-08-27T20:29:58.441" v="4531" actId="207"/>
          <ac:spMkLst>
            <pc:docMk/>
            <pc:sldMk cId="1914817532" sldId="418"/>
            <ac:spMk id="127" creationId="{F29E7C11-DAAD-43E0-B324-439CA708793D}"/>
          </ac:spMkLst>
        </pc:spChg>
        <pc:spChg chg="add mod topLvl">
          <ac:chgData name="Syphax Ait oubelli" userId="ecf726b1934da71b" providerId="LiveId" clId="{DBF02EF2-5AE0-440D-B6AD-B5ACDEE03AC8}" dt="2021-08-27T20:29:58.441" v="4531" actId="207"/>
          <ac:spMkLst>
            <pc:docMk/>
            <pc:sldMk cId="1914817532" sldId="418"/>
            <ac:spMk id="128" creationId="{C0E404C0-56D9-47F9-B610-F06512B6DB77}"/>
          </ac:spMkLst>
        </pc:spChg>
        <pc:spChg chg="add mod topLvl">
          <ac:chgData name="Syphax Ait oubelli" userId="ecf726b1934da71b" providerId="LiveId" clId="{DBF02EF2-5AE0-440D-B6AD-B5ACDEE03AC8}" dt="2021-08-27T20:29:58.441" v="4531" actId="207"/>
          <ac:spMkLst>
            <pc:docMk/>
            <pc:sldMk cId="1914817532" sldId="418"/>
            <ac:spMk id="129" creationId="{C1E5AC9B-8022-49EC-9DBE-CC528E1D9565}"/>
          </ac:spMkLst>
        </pc:spChg>
        <pc:spChg chg="add mod topLvl">
          <ac:chgData name="Syphax Ait oubelli" userId="ecf726b1934da71b" providerId="LiveId" clId="{DBF02EF2-5AE0-440D-B6AD-B5ACDEE03AC8}" dt="2021-08-27T20:29:58.441" v="4531" actId="207"/>
          <ac:spMkLst>
            <pc:docMk/>
            <pc:sldMk cId="1914817532" sldId="418"/>
            <ac:spMk id="130" creationId="{3673B0BD-24F2-474F-8136-0EF4E38C2AA4}"/>
          </ac:spMkLst>
        </pc:spChg>
        <pc:spChg chg="add mod topLvl">
          <ac:chgData name="Syphax Ait oubelli" userId="ecf726b1934da71b" providerId="LiveId" clId="{DBF02EF2-5AE0-440D-B6AD-B5ACDEE03AC8}" dt="2021-08-27T20:29:58.441" v="4531" actId="207"/>
          <ac:spMkLst>
            <pc:docMk/>
            <pc:sldMk cId="1914817532" sldId="418"/>
            <ac:spMk id="131" creationId="{D276E163-290F-49DC-B5C3-95F67705DFDC}"/>
          </ac:spMkLst>
        </pc:spChg>
        <pc:spChg chg="add mod topLvl">
          <ac:chgData name="Syphax Ait oubelli" userId="ecf726b1934da71b" providerId="LiveId" clId="{DBF02EF2-5AE0-440D-B6AD-B5ACDEE03AC8}" dt="2021-08-27T20:29:58.441" v="4531" actId="207"/>
          <ac:spMkLst>
            <pc:docMk/>
            <pc:sldMk cId="1914817532" sldId="418"/>
            <ac:spMk id="132" creationId="{9459E8C4-73F9-4A3B-B0C1-0CF87CD4195C}"/>
          </ac:spMkLst>
        </pc:spChg>
        <pc:spChg chg="add mod topLvl">
          <ac:chgData name="Syphax Ait oubelli" userId="ecf726b1934da71b" providerId="LiveId" clId="{DBF02EF2-5AE0-440D-B6AD-B5ACDEE03AC8}" dt="2021-08-27T20:29:58.441" v="4531" actId="207"/>
          <ac:spMkLst>
            <pc:docMk/>
            <pc:sldMk cId="1914817532" sldId="418"/>
            <ac:spMk id="133" creationId="{65A346DD-6C9F-4E41-B7BD-788AB3C0A727}"/>
          </ac:spMkLst>
        </pc:spChg>
        <pc:spChg chg="add mod topLvl">
          <ac:chgData name="Syphax Ait oubelli" userId="ecf726b1934da71b" providerId="LiveId" clId="{DBF02EF2-5AE0-440D-B6AD-B5ACDEE03AC8}" dt="2021-08-27T20:29:58.441" v="4531" actId="207"/>
          <ac:spMkLst>
            <pc:docMk/>
            <pc:sldMk cId="1914817532" sldId="418"/>
            <ac:spMk id="134" creationId="{632B31FE-6047-4C81-8A27-29C3E01BA1FC}"/>
          </ac:spMkLst>
        </pc:spChg>
        <pc:spChg chg="add mod topLvl">
          <ac:chgData name="Syphax Ait oubelli" userId="ecf726b1934da71b" providerId="LiveId" clId="{DBF02EF2-5AE0-440D-B6AD-B5ACDEE03AC8}" dt="2021-08-27T20:29:58.441" v="4531" actId="207"/>
          <ac:spMkLst>
            <pc:docMk/>
            <pc:sldMk cId="1914817532" sldId="418"/>
            <ac:spMk id="135" creationId="{73EE7D09-98B4-4548-949C-31F9791D8FC1}"/>
          </ac:spMkLst>
        </pc:spChg>
        <pc:spChg chg="add mod topLvl">
          <ac:chgData name="Syphax Ait oubelli" userId="ecf726b1934da71b" providerId="LiveId" clId="{DBF02EF2-5AE0-440D-B6AD-B5ACDEE03AC8}" dt="2021-08-27T20:29:58.441" v="4531" actId="207"/>
          <ac:spMkLst>
            <pc:docMk/>
            <pc:sldMk cId="1914817532" sldId="418"/>
            <ac:spMk id="136" creationId="{480A279E-5FF3-4B47-AF02-AEC3EAAD87FA}"/>
          </ac:spMkLst>
        </pc:spChg>
        <pc:spChg chg="add mod topLvl">
          <ac:chgData name="Syphax Ait oubelli" userId="ecf726b1934da71b" providerId="LiveId" clId="{DBF02EF2-5AE0-440D-B6AD-B5ACDEE03AC8}" dt="2021-08-27T20:29:58.441" v="4531" actId="207"/>
          <ac:spMkLst>
            <pc:docMk/>
            <pc:sldMk cId="1914817532" sldId="418"/>
            <ac:spMk id="137" creationId="{16F762A7-147C-4ED7-BCA0-A022BF28FEF8}"/>
          </ac:spMkLst>
        </pc:spChg>
        <pc:spChg chg="add mod topLvl">
          <ac:chgData name="Syphax Ait oubelli" userId="ecf726b1934da71b" providerId="LiveId" clId="{DBF02EF2-5AE0-440D-B6AD-B5ACDEE03AC8}" dt="2021-08-27T20:29:58.441" v="4531" actId="207"/>
          <ac:spMkLst>
            <pc:docMk/>
            <pc:sldMk cId="1914817532" sldId="418"/>
            <ac:spMk id="138" creationId="{4965AA35-40B0-4DF8-84B0-D48E019E472C}"/>
          </ac:spMkLst>
        </pc:spChg>
        <pc:spChg chg="add mod topLvl">
          <ac:chgData name="Syphax Ait oubelli" userId="ecf726b1934da71b" providerId="LiveId" clId="{DBF02EF2-5AE0-440D-B6AD-B5ACDEE03AC8}" dt="2021-08-27T20:29:58.441" v="4531" actId="207"/>
          <ac:spMkLst>
            <pc:docMk/>
            <pc:sldMk cId="1914817532" sldId="418"/>
            <ac:spMk id="139" creationId="{B36AEF54-40C4-48B2-AC83-8FFE5F8C9B2A}"/>
          </ac:spMkLst>
        </pc:spChg>
        <pc:spChg chg="add mod topLvl">
          <ac:chgData name="Syphax Ait oubelli" userId="ecf726b1934da71b" providerId="LiveId" clId="{DBF02EF2-5AE0-440D-B6AD-B5ACDEE03AC8}" dt="2021-08-27T20:29:58.441" v="4531" actId="207"/>
          <ac:spMkLst>
            <pc:docMk/>
            <pc:sldMk cId="1914817532" sldId="418"/>
            <ac:spMk id="140" creationId="{9EC33FCF-4C00-4EF1-BA0E-766BB9B5197B}"/>
          </ac:spMkLst>
        </pc:spChg>
        <pc:spChg chg="add mod topLvl">
          <ac:chgData name="Syphax Ait oubelli" userId="ecf726b1934da71b" providerId="LiveId" clId="{DBF02EF2-5AE0-440D-B6AD-B5ACDEE03AC8}" dt="2021-08-27T20:29:58.441" v="4531" actId="207"/>
          <ac:spMkLst>
            <pc:docMk/>
            <pc:sldMk cId="1914817532" sldId="418"/>
            <ac:spMk id="141" creationId="{836B83C6-5E86-476F-8386-CCBBE4E89D40}"/>
          </ac:spMkLst>
        </pc:spChg>
        <pc:spChg chg="add mod topLvl">
          <ac:chgData name="Syphax Ait oubelli" userId="ecf726b1934da71b" providerId="LiveId" clId="{DBF02EF2-5AE0-440D-B6AD-B5ACDEE03AC8}" dt="2021-08-27T20:29:58.441" v="4531" actId="207"/>
          <ac:spMkLst>
            <pc:docMk/>
            <pc:sldMk cId="1914817532" sldId="418"/>
            <ac:spMk id="142" creationId="{D411856E-8C37-4EFF-828C-CEC7BE4E5735}"/>
          </ac:spMkLst>
        </pc:spChg>
        <pc:spChg chg="add mod topLvl">
          <ac:chgData name="Syphax Ait oubelli" userId="ecf726b1934da71b" providerId="LiveId" clId="{DBF02EF2-5AE0-440D-B6AD-B5ACDEE03AC8}" dt="2021-08-27T20:29:58.441" v="4531" actId="207"/>
          <ac:spMkLst>
            <pc:docMk/>
            <pc:sldMk cId="1914817532" sldId="418"/>
            <ac:spMk id="143" creationId="{0085F201-8AD1-4EF4-8BF9-27A4AE606BD6}"/>
          </ac:spMkLst>
        </pc:spChg>
        <pc:spChg chg="add mod topLvl">
          <ac:chgData name="Syphax Ait oubelli" userId="ecf726b1934da71b" providerId="LiveId" clId="{DBF02EF2-5AE0-440D-B6AD-B5ACDEE03AC8}" dt="2021-08-27T20:29:58.441" v="4531" actId="207"/>
          <ac:spMkLst>
            <pc:docMk/>
            <pc:sldMk cId="1914817532" sldId="418"/>
            <ac:spMk id="144" creationId="{244597DC-630E-4410-9E23-D2F26E5B1E8C}"/>
          </ac:spMkLst>
        </pc:spChg>
        <pc:spChg chg="add mod topLvl">
          <ac:chgData name="Syphax Ait oubelli" userId="ecf726b1934da71b" providerId="LiveId" clId="{DBF02EF2-5AE0-440D-B6AD-B5ACDEE03AC8}" dt="2021-08-27T20:29:58.441" v="4531" actId="207"/>
          <ac:spMkLst>
            <pc:docMk/>
            <pc:sldMk cId="1914817532" sldId="418"/>
            <ac:spMk id="145" creationId="{64E966FF-70D0-41A3-B675-1F06DF02355F}"/>
          </ac:spMkLst>
        </pc:spChg>
        <pc:spChg chg="add del mod topLvl">
          <ac:chgData name="Syphax Ait oubelli" userId="ecf726b1934da71b" providerId="LiveId" clId="{DBF02EF2-5AE0-440D-B6AD-B5ACDEE03AC8}" dt="2021-08-27T20:26:33.036" v="4460" actId="478"/>
          <ac:spMkLst>
            <pc:docMk/>
            <pc:sldMk cId="1914817532" sldId="418"/>
            <ac:spMk id="146" creationId="{6E42D3E3-05F2-4361-9372-46DE2E8A3F9F}"/>
          </ac:spMkLst>
        </pc:spChg>
        <pc:spChg chg="add del">
          <ac:chgData name="Syphax Ait oubelli" userId="ecf726b1934da71b" providerId="LiveId" clId="{DBF02EF2-5AE0-440D-B6AD-B5ACDEE03AC8}" dt="2021-08-27T20:15:49.574" v="4422" actId="22"/>
          <ac:spMkLst>
            <pc:docMk/>
            <pc:sldMk cId="1914817532" sldId="418"/>
            <ac:spMk id="147" creationId="{8E4EF82F-F886-4505-909E-2FF02D8FA2C2}"/>
          </ac:spMkLst>
        </pc:spChg>
        <pc:spChg chg="add mod">
          <ac:chgData name="Syphax Ait oubelli" userId="ecf726b1934da71b" providerId="LiveId" clId="{DBF02EF2-5AE0-440D-B6AD-B5ACDEE03AC8}" dt="2021-08-27T20:16:51.853" v="4451" actId="1076"/>
          <ac:spMkLst>
            <pc:docMk/>
            <pc:sldMk cId="1914817532" sldId="418"/>
            <ac:spMk id="148" creationId="{13340A5C-C96B-42D4-8277-6B2DAFFE0680}"/>
          </ac:spMkLst>
        </pc:spChg>
        <pc:grpChg chg="add del mod">
          <ac:chgData name="Syphax Ait oubelli" userId="ecf726b1934da71b" providerId="LiveId" clId="{DBF02EF2-5AE0-440D-B6AD-B5ACDEE03AC8}" dt="2021-08-27T20:13:55.789" v="4333" actId="165"/>
          <ac:grpSpMkLst>
            <pc:docMk/>
            <pc:sldMk cId="1914817532" sldId="418"/>
            <ac:grpSpMk id="2" creationId="{0AD68DAA-4DCC-4BFF-85C7-01D3BABAE4E3}"/>
          </ac:grpSpMkLst>
        </pc:grpChg>
        <pc:grpChg chg="add del mod">
          <ac:chgData name="Syphax Ait oubelli" userId="ecf726b1934da71b" providerId="LiveId" clId="{DBF02EF2-5AE0-440D-B6AD-B5ACDEE03AC8}" dt="2021-08-27T20:26:26.471" v="4457" actId="165"/>
          <ac:grpSpMkLst>
            <pc:docMk/>
            <pc:sldMk cId="1914817532" sldId="418"/>
            <ac:grpSpMk id="6" creationId="{5D899FEE-56C3-4DF7-B9F8-8E3CFDE83DAC}"/>
          </ac:grpSpMkLst>
        </pc:grpChg>
        <pc:grpChg chg="add del mod">
          <ac:chgData name="Syphax Ait oubelli" userId="ecf726b1934da71b" providerId="LiveId" clId="{DBF02EF2-5AE0-440D-B6AD-B5ACDEE03AC8}" dt="2021-08-27T20:13:15.294" v="4320" actId="165"/>
          <ac:grpSpMkLst>
            <pc:docMk/>
            <pc:sldMk cId="1914817532" sldId="418"/>
            <ac:grpSpMk id="101" creationId="{F616DAE7-2F81-477D-BAC1-F1933F3DFB09}"/>
          </ac:grpSpMkLst>
        </pc:grpChg>
        <pc:picChg chg="del">
          <ac:chgData name="Syphax Ait oubelli" userId="ecf726b1934da71b" providerId="LiveId" clId="{DBF02EF2-5AE0-440D-B6AD-B5ACDEE03AC8}" dt="2021-08-27T20:10:02.090" v="4310" actId="478"/>
          <ac:picMkLst>
            <pc:docMk/>
            <pc:sldMk cId="1914817532" sldId="418"/>
            <ac:picMk id="35" creationId="{83D8891B-3442-48A7-B193-952F3897DB53}"/>
          </ac:picMkLst>
        </pc:picChg>
        <pc:picChg chg="del">
          <ac:chgData name="Syphax Ait oubelli" userId="ecf726b1934da71b" providerId="LiveId" clId="{DBF02EF2-5AE0-440D-B6AD-B5ACDEE03AC8}" dt="2021-08-27T20:10:02.090" v="4310" actId="478"/>
          <ac:picMkLst>
            <pc:docMk/>
            <pc:sldMk cId="1914817532" sldId="418"/>
            <ac:picMk id="38" creationId="{4F2AB9CB-50FA-446E-B689-951B68981309}"/>
          </ac:picMkLst>
        </pc:picChg>
        <pc:picChg chg="del">
          <ac:chgData name="Syphax Ait oubelli" userId="ecf726b1934da71b" providerId="LiveId" clId="{DBF02EF2-5AE0-440D-B6AD-B5ACDEE03AC8}" dt="2021-08-27T20:09:54.066" v="4309" actId="478"/>
          <ac:picMkLst>
            <pc:docMk/>
            <pc:sldMk cId="1914817532" sldId="418"/>
            <ac:picMk id="102" creationId="{4A1F1703-972A-4216-BD74-58F015469184}"/>
          </ac:picMkLst>
        </pc:picChg>
        <pc:picChg chg="del">
          <ac:chgData name="Syphax Ait oubelli" userId="ecf726b1934da71b" providerId="LiveId" clId="{DBF02EF2-5AE0-440D-B6AD-B5ACDEE03AC8}" dt="2021-08-27T20:09:54.066" v="4309" actId="478"/>
          <ac:picMkLst>
            <pc:docMk/>
            <pc:sldMk cId="1914817532" sldId="418"/>
            <ac:picMk id="104" creationId="{06C1DC4F-3735-4C72-9703-C1F3BE77EFE9}"/>
          </ac:picMkLst>
        </pc:picChg>
        <pc:cxnChg chg="add del mod">
          <ac:chgData name="Syphax Ait oubelli" userId="ecf726b1934da71b" providerId="LiveId" clId="{DBF02EF2-5AE0-440D-B6AD-B5ACDEE03AC8}" dt="2021-08-27T20:31:53.160" v="4562" actId="478"/>
          <ac:cxnSpMkLst>
            <pc:docMk/>
            <pc:sldMk cId="1914817532" sldId="418"/>
            <ac:cxnSpMk id="69" creationId="{AF628DBC-C03A-4EBB-9DE7-93E36683CC15}"/>
          </ac:cxnSpMkLst>
        </pc:cxnChg>
        <pc:cxnChg chg="add del mod">
          <ac:chgData name="Syphax Ait oubelli" userId="ecf726b1934da71b" providerId="LiveId" clId="{DBF02EF2-5AE0-440D-B6AD-B5ACDEE03AC8}" dt="2021-08-27T20:31:53.160" v="4562" actId="478"/>
          <ac:cxnSpMkLst>
            <pc:docMk/>
            <pc:sldMk cId="1914817532" sldId="418"/>
            <ac:cxnSpMk id="70" creationId="{39A8207F-CA73-4A67-89B5-9A4C9B3666F3}"/>
          </ac:cxnSpMkLst>
        </pc:cxnChg>
        <pc:cxnChg chg="add del mod">
          <ac:chgData name="Syphax Ait oubelli" userId="ecf726b1934da71b" providerId="LiveId" clId="{DBF02EF2-5AE0-440D-B6AD-B5ACDEE03AC8}" dt="2021-08-27T20:31:53.160" v="4562" actId="478"/>
          <ac:cxnSpMkLst>
            <pc:docMk/>
            <pc:sldMk cId="1914817532" sldId="418"/>
            <ac:cxnSpMk id="71" creationId="{C8C21735-D23B-4CD8-A201-1CB9D7C384DA}"/>
          </ac:cxnSpMkLst>
        </pc:cxnChg>
        <pc:cxnChg chg="add del mod">
          <ac:chgData name="Syphax Ait oubelli" userId="ecf726b1934da71b" providerId="LiveId" clId="{DBF02EF2-5AE0-440D-B6AD-B5ACDEE03AC8}" dt="2021-08-27T20:31:53.160" v="4562" actId="478"/>
          <ac:cxnSpMkLst>
            <pc:docMk/>
            <pc:sldMk cId="1914817532" sldId="418"/>
            <ac:cxnSpMk id="72" creationId="{E9B5235E-9793-4EBE-A0ED-11D55CB798BA}"/>
          </ac:cxnSpMkLst>
        </pc:cxnChg>
        <pc:cxnChg chg="add del mod">
          <ac:chgData name="Syphax Ait oubelli" userId="ecf726b1934da71b" providerId="LiveId" clId="{DBF02EF2-5AE0-440D-B6AD-B5ACDEE03AC8}" dt="2021-08-27T20:31:53.160" v="4562" actId="478"/>
          <ac:cxnSpMkLst>
            <pc:docMk/>
            <pc:sldMk cId="1914817532" sldId="418"/>
            <ac:cxnSpMk id="73" creationId="{4A0C956C-8FE4-4CF7-A579-C44E5DAF11C3}"/>
          </ac:cxnSpMkLst>
        </pc:cxnChg>
        <pc:cxnChg chg="add del mod">
          <ac:chgData name="Syphax Ait oubelli" userId="ecf726b1934da71b" providerId="LiveId" clId="{DBF02EF2-5AE0-440D-B6AD-B5ACDEE03AC8}" dt="2021-08-27T20:31:53.160" v="4562" actId="478"/>
          <ac:cxnSpMkLst>
            <pc:docMk/>
            <pc:sldMk cId="1914817532" sldId="418"/>
            <ac:cxnSpMk id="74" creationId="{17343D4A-FD86-4AB9-AB77-1F9BEFAAD4E2}"/>
          </ac:cxnSpMkLst>
        </pc:cxnChg>
        <pc:cxnChg chg="add del mod">
          <ac:chgData name="Syphax Ait oubelli" userId="ecf726b1934da71b" providerId="LiveId" clId="{DBF02EF2-5AE0-440D-B6AD-B5ACDEE03AC8}" dt="2021-08-27T20:31:53.160" v="4562" actId="478"/>
          <ac:cxnSpMkLst>
            <pc:docMk/>
            <pc:sldMk cId="1914817532" sldId="418"/>
            <ac:cxnSpMk id="75" creationId="{A53AD7CB-C5F1-4ABC-8B5A-E4225FC3DB42}"/>
          </ac:cxnSpMkLst>
        </pc:cxnChg>
        <pc:cxnChg chg="add del mod">
          <ac:chgData name="Syphax Ait oubelli" userId="ecf726b1934da71b" providerId="LiveId" clId="{DBF02EF2-5AE0-440D-B6AD-B5ACDEE03AC8}" dt="2021-08-27T20:31:53.160" v="4562" actId="478"/>
          <ac:cxnSpMkLst>
            <pc:docMk/>
            <pc:sldMk cId="1914817532" sldId="418"/>
            <ac:cxnSpMk id="76" creationId="{B5261359-D171-4ED9-97DC-0C558B284CBA}"/>
          </ac:cxnSpMkLst>
        </pc:cxnChg>
        <pc:cxnChg chg="add del mod">
          <ac:chgData name="Syphax Ait oubelli" userId="ecf726b1934da71b" providerId="LiveId" clId="{DBF02EF2-5AE0-440D-B6AD-B5ACDEE03AC8}" dt="2021-08-27T20:31:53.160" v="4562" actId="478"/>
          <ac:cxnSpMkLst>
            <pc:docMk/>
            <pc:sldMk cId="1914817532" sldId="418"/>
            <ac:cxnSpMk id="77" creationId="{8628B1BC-5B34-4451-878E-63011EBC15C2}"/>
          </ac:cxnSpMkLst>
        </pc:cxnChg>
        <pc:cxnChg chg="add del mod">
          <ac:chgData name="Syphax Ait oubelli" userId="ecf726b1934da71b" providerId="LiveId" clId="{DBF02EF2-5AE0-440D-B6AD-B5ACDEE03AC8}" dt="2021-08-27T20:31:53.160" v="4562" actId="478"/>
          <ac:cxnSpMkLst>
            <pc:docMk/>
            <pc:sldMk cId="1914817532" sldId="418"/>
            <ac:cxnSpMk id="78" creationId="{6F67CE49-2692-4D91-AAF4-20263BC95634}"/>
          </ac:cxnSpMkLst>
        </pc:cxnChg>
        <pc:cxnChg chg="add del mod">
          <ac:chgData name="Syphax Ait oubelli" userId="ecf726b1934da71b" providerId="LiveId" clId="{DBF02EF2-5AE0-440D-B6AD-B5ACDEE03AC8}" dt="2021-08-27T20:31:53.160" v="4562" actId="478"/>
          <ac:cxnSpMkLst>
            <pc:docMk/>
            <pc:sldMk cId="1914817532" sldId="418"/>
            <ac:cxnSpMk id="79" creationId="{C09C5CD6-EF7C-4717-B4C8-1E54DE459D2C}"/>
          </ac:cxnSpMkLst>
        </pc:cxnChg>
        <pc:cxnChg chg="add del mod">
          <ac:chgData name="Syphax Ait oubelli" userId="ecf726b1934da71b" providerId="LiveId" clId="{DBF02EF2-5AE0-440D-B6AD-B5ACDEE03AC8}" dt="2021-08-27T20:31:53.160" v="4562" actId="478"/>
          <ac:cxnSpMkLst>
            <pc:docMk/>
            <pc:sldMk cId="1914817532" sldId="418"/>
            <ac:cxnSpMk id="80" creationId="{635681D0-593B-4008-8DD7-0F07DA91540A}"/>
          </ac:cxnSpMkLst>
        </pc:cxnChg>
        <pc:cxnChg chg="add del mod">
          <ac:chgData name="Syphax Ait oubelli" userId="ecf726b1934da71b" providerId="LiveId" clId="{DBF02EF2-5AE0-440D-B6AD-B5ACDEE03AC8}" dt="2021-08-27T20:31:53.160" v="4562" actId="478"/>
          <ac:cxnSpMkLst>
            <pc:docMk/>
            <pc:sldMk cId="1914817532" sldId="418"/>
            <ac:cxnSpMk id="81" creationId="{A7EE46A4-A527-4939-B84C-F8A39A2C7F16}"/>
          </ac:cxnSpMkLst>
        </pc:cxnChg>
        <pc:cxnChg chg="add del mod">
          <ac:chgData name="Syphax Ait oubelli" userId="ecf726b1934da71b" providerId="LiveId" clId="{DBF02EF2-5AE0-440D-B6AD-B5ACDEE03AC8}" dt="2021-08-27T20:31:53.160" v="4562" actId="478"/>
          <ac:cxnSpMkLst>
            <pc:docMk/>
            <pc:sldMk cId="1914817532" sldId="418"/>
            <ac:cxnSpMk id="82" creationId="{CFFCE582-5657-4A30-AD99-F5D54C0586FD}"/>
          </ac:cxnSpMkLst>
        </pc:cxnChg>
        <pc:cxnChg chg="add del mod">
          <ac:chgData name="Syphax Ait oubelli" userId="ecf726b1934da71b" providerId="LiveId" clId="{DBF02EF2-5AE0-440D-B6AD-B5ACDEE03AC8}" dt="2021-08-27T20:31:53.160" v="4562" actId="478"/>
          <ac:cxnSpMkLst>
            <pc:docMk/>
            <pc:sldMk cId="1914817532" sldId="418"/>
            <ac:cxnSpMk id="83" creationId="{87DC9B58-18AC-454C-90AC-19639F12D81D}"/>
          </ac:cxnSpMkLst>
        </pc:cxnChg>
        <pc:cxnChg chg="add del mod">
          <ac:chgData name="Syphax Ait oubelli" userId="ecf726b1934da71b" providerId="LiveId" clId="{DBF02EF2-5AE0-440D-B6AD-B5ACDEE03AC8}" dt="2021-08-27T20:31:53.160" v="4562" actId="478"/>
          <ac:cxnSpMkLst>
            <pc:docMk/>
            <pc:sldMk cId="1914817532" sldId="418"/>
            <ac:cxnSpMk id="84" creationId="{79F05178-73AC-4002-8A11-74DD24C76C47}"/>
          </ac:cxnSpMkLst>
        </pc:cxnChg>
        <pc:cxnChg chg="add del mod">
          <ac:chgData name="Syphax Ait oubelli" userId="ecf726b1934da71b" providerId="LiveId" clId="{DBF02EF2-5AE0-440D-B6AD-B5ACDEE03AC8}" dt="2021-08-27T20:31:53.160" v="4562" actId="478"/>
          <ac:cxnSpMkLst>
            <pc:docMk/>
            <pc:sldMk cId="1914817532" sldId="418"/>
            <ac:cxnSpMk id="85" creationId="{C0BEB304-CE8F-4433-8D2E-3A6A973BAD8E}"/>
          </ac:cxnSpMkLst>
        </pc:cxnChg>
        <pc:cxnChg chg="add del mod">
          <ac:chgData name="Syphax Ait oubelli" userId="ecf726b1934da71b" providerId="LiveId" clId="{DBF02EF2-5AE0-440D-B6AD-B5ACDEE03AC8}" dt="2021-08-27T20:31:53.160" v="4562" actId="478"/>
          <ac:cxnSpMkLst>
            <pc:docMk/>
            <pc:sldMk cId="1914817532" sldId="418"/>
            <ac:cxnSpMk id="86" creationId="{4FF1C5F2-2598-404D-A370-4EB575A8298F}"/>
          </ac:cxnSpMkLst>
        </pc:cxnChg>
        <pc:cxnChg chg="add del mod">
          <ac:chgData name="Syphax Ait oubelli" userId="ecf726b1934da71b" providerId="LiveId" clId="{DBF02EF2-5AE0-440D-B6AD-B5ACDEE03AC8}" dt="2021-08-27T20:31:53.160" v="4562" actId="478"/>
          <ac:cxnSpMkLst>
            <pc:docMk/>
            <pc:sldMk cId="1914817532" sldId="418"/>
            <ac:cxnSpMk id="87" creationId="{7286FA24-9462-4639-B906-C0838D91248A}"/>
          </ac:cxnSpMkLst>
        </pc:cxnChg>
        <pc:cxnChg chg="add del mod">
          <ac:chgData name="Syphax Ait oubelli" userId="ecf726b1934da71b" providerId="LiveId" clId="{DBF02EF2-5AE0-440D-B6AD-B5ACDEE03AC8}" dt="2021-08-27T20:31:53.160" v="4562" actId="478"/>
          <ac:cxnSpMkLst>
            <pc:docMk/>
            <pc:sldMk cId="1914817532" sldId="418"/>
            <ac:cxnSpMk id="88" creationId="{2561B730-72E5-4303-B9EF-B9620ADD699D}"/>
          </ac:cxnSpMkLst>
        </pc:cxnChg>
        <pc:cxnChg chg="add del mod">
          <ac:chgData name="Syphax Ait oubelli" userId="ecf726b1934da71b" providerId="LiveId" clId="{DBF02EF2-5AE0-440D-B6AD-B5ACDEE03AC8}" dt="2021-08-27T20:31:53.160" v="4562" actId="478"/>
          <ac:cxnSpMkLst>
            <pc:docMk/>
            <pc:sldMk cId="1914817532" sldId="418"/>
            <ac:cxnSpMk id="89" creationId="{6593F95F-D66B-4BCF-BDA7-6575307BBBF5}"/>
          </ac:cxnSpMkLst>
        </pc:cxnChg>
        <pc:cxnChg chg="add del mod">
          <ac:chgData name="Syphax Ait oubelli" userId="ecf726b1934da71b" providerId="LiveId" clId="{DBF02EF2-5AE0-440D-B6AD-B5ACDEE03AC8}" dt="2021-08-27T20:31:53.160" v="4562" actId="478"/>
          <ac:cxnSpMkLst>
            <pc:docMk/>
            <pc:sldMk cId="1914817532" sldId="418"/>
            <ac:cxnSpMk id="90" creationId="{351DF9ED-544C-4A1B-BA3F-D60B84B7AC70}"/>
          </ac:cxnSpMkLst>
        </pc:cxnChg>
        <pc:cxnChg chg="add del mod">
          <ac:chgData name="Syphax Ait oubelli" userId="ecf726b1934da71b" providerId="LiveId" clId="{DBF02EF2-5AE0-440D-B6AD-B5ACDEE03AC8}" dt="2021-08-27T20:31:53.160" v="4562" actId="478"/>
          <ac:cxnSpMkLst>
            <pc:docMk/>
            <pc:sldMk cId="1914817532" sldId="418"/>
            <ac:cxnSpMk id="91" creationId="{B42CB3A6-E6F5-4FC0-BDEA-50F0A45427BE}"/>
          </ac:cxnSpMkLst>
        </pc:cxnChg>
        <pc:cxnChg chg="add del mod">
          <ac:chgData name="Syphax Ait oubelli" userId="ecf726b1934da71b" providerId="LiveId" clId="{DBF02EF2-5AE0-440D-B6AD-B5ACDEE03AC8}" dt="2021-08-27T20:31:53.160" v="4562" actId="478"/>
          <ac:cxnSpMkLst>
            <pc:docMk/>
            <pc:sldMk cId="1914817532" sldId="418"/>
            <ac:cxnSpMk id="92" creationId="{327702C8-A8D0-4493-8A8E-94644FE10436}"/>
          </ac:cxnSpMkLst>
        </pc:cxnChg>
        <pc:cxnChg chg="add del mod">
          <ac:chgData name="Syphax Ait oubelli" userId="ecf726b1934da71b" providerId="LiveId" clId="{DBF02EF2-5AE0-440D-B6AD-B5ACDEE03AC8}" dt="2021-08-27T20:31:53.160" v="4562" actId="478"/>
          <ac:cxnSpMkLst>
            <pc:docMk/>
            <pc:sldMk cId="1914817532" sldId="418"/>
            <ac:cxnSpMk id="93" creationId="{FC6E5735-BBDB-4F1D-B3F4-82093649FEC2}"/>
          </ac:cxnSpMkLst>
        </pc:cxnChg>
        <pc:cxnChg chg="add del mod">
          <ac:chgData name="Syphax Ait oubelli" userId="ecf726b1934da71b" providerId="LiveId" clId="{DBF02EF2-5AE0-440D-B6AD-B5ACDEE03AC8}" dt="2021-08-27T20:31:53.160" v="4562" actId="478"/>
          <ac:cxnSpMkLst>
            <pc:docMk/>
            <pc:sldMk cId="1914817532" sldId="418"/>
            <ac:cxnSpMk id="94" creationId="{18422052-3D34-4331-AC63-54602F0F7422}"/>
          </ac:cxnSpMkLst>
        </pc:cxnChg>
        <pc:cxnChg chg="add del mod">
          <ac:chgData name="Syphax Ait oubelli" userId="ecf726b1934da71b" providerId="LiveId" clId="{DBF02EF2-5AE0-440D-B6AD-B5ACDEE03AC8}" dt="2021-08-27T20:31:53.160" v="4562" actId="478"/>
          <ac:cxnSpMkLst>
            <pc:docMk/>
            <pc:sldMk cId="1914817532" sldId="418"/>
            <ac:cxnSpMk id="95" creationId="{EEC17D16-BFAC-4610-A3D2-EFD89F5CA02F}"/>
          </ac:cxnSpMkLst>
        </pc:cxnChg>
        <pc:cxnChg chg="add del mod">
          <ac:chgData name="Syphax Ait oubelli" userId="ecf726b1934da71b" providerId="LiveId" clId="{DBF02EF2-5AE0-440D-B6AD-B5ACDEE03AC8}" dt="2021-08-27T20:31:53.160" v="4562" actId="478"/>
          <ac:cxnSpMkLst>
            <pc:docMk/>
            <pc:sldMk cId="1914817532" sldId="418"/>
            <ac:cxnSpMk id="96" creationId="{E1E88F50-FDE6-4EAC-A75A-3AA53B9AB12F}"/>
          </ac:cxnSpMkLst>
        </pc:cxnChg>
        <pc:cxnChg chg="add del mod">
          <ac:chgData name="Syphax Ait oubelli" userId="ecf726b1934da71b" providerId="LiveId" clId="{DBF02EF2-5AE0-440D-B6AD-B5ACDEE03AC8}" dt="2021-08-27T20:31:53.160" v="4562" actId="478"/>
          <ac:cxnSpMkLst>
            <pc:docMk/>
            <pc:sldMk cId="1914817532" sldId="418"/>
            <ac:cxnSpMk id="97" creationId="{F24DB324-2A88-4F01-8E70-7500DD7EFCFD}"/>
          </ac:cxnSpMkLst>
        </pc:cxnChg>
        <pc:cxnChg chg="add del mod">
          <ac:chgData name="Syphax Ait oubelli" userId="ecf726b1934da71b" providerId="LiveId" clId="{DBF02EF2-5AE0-440D-B6AD-B5ACDEE03AC8}" dt="2021-08-27T20:31:53.160" v="4562" actId="478"/>
          <ac:cxnSpMkLst>
            <pc:docMk/>
            <pc:sldMk cId="1914817532" sldId="418"/>
            <ac:cxnSpMk id="98" creationId="{916DAD9B-47D7-4C86-89D1-B6691D745960}"/>
          </ac:cxnSpMkLst>
        </pc:cxnChg>
        <pc:cxnChg chg="add del mod">
          <ac:chgData name="Syphax Ait oubelli" userId="ecf726b1934da71b" providerId="LiveId" clId="{DBF02EF2-5AE0-440D-B6AD-B5ACDEE03AC8}" dt="2021-08-27T20:31:53.160" v="4562" actId="478"/>
          <ac:cxnSpMkLst>
            <pc:docMk/>
            <pc:sldMk cId="1914817532" sldId="418"/>
            <ac:cxnSpMk id="99" creationId="{6C2F74E6-9D45-457E-ADB9-F2C6BC5F5584}"/>
          </ac:cxnSpMkLst>
        </pc:cxnChg>
      </pc:sldChg>
      <pc:sldChg chg="modSp add del mod">
        <pc:chgData name="Syphax Ait oubelli" userId="ecf726b1934da71b" providerId="LiveId" clId="{DBF02EF2-5AE0-440D-B6AD-B5ACDEE03AC8}" dt="2021-08-27T20:15:33.408" v="4418" actId="47"/>
        <pc:sldMkLst>
          <pc:docMk/>
          <pc:sldMk cId="1200358981" sldId="419"/>
        </pc:sldMkLst>
        <pc:spChg chg="mod">
          <ac:chgData name="Syphax Ait oubelli" userId="ecf726b1934da71b" providerId="LiveId" clId="{DBF02EF2-5AE0-440D-B6AD-B5ACDEE03AC8}" dt="2021-08-27T20:15:20.005" v="4417" actId="207"/>
          <ac:spMkLst>
            <pc:docMk/>
            <pc:sldMk cId="1200358981" sldId="419"/>
            <ac:spMk id="127" creationId="{F29E7C11-DAAD-43E0-B324-439CA708793D}"/>
          </ac:spMkLst>
        </pc:spChg>
      </pc:sldChg>
      <pc:sldChg chg="addSp delSp modSp add mod">
        <pc:chgData name="Syphax Ait oubelli" userId="ecf726b1934da71b" providerId="LiveId" clId="{DBF02EF2-5AE0-440D-B6AD-B5ACDEE03AC8}" dt="2021-08-27T20:47:32.335" v="5007" actId="207"/>
        <pc:sldMkLst>
          <pc:docMk/>
          <pc:sldMk cId="2878249349" sldId="419"/>
        </pc:sldMkLst>
        <pc:spChg chg="del">
          <ac:chgData name="Syphax Ait oubelli" userId="ecf726b1934da71b" providerId="LiveId" clId="{DBF02EF2-5AE0-440D-B6AD-B5ACDEE03AC8}" dt="2021-08-27T20:32:00.904" v="4565" actId="478"/>
          <ac:spMkLst>
            <pc:docMk/>
            <pc:sldMk cId="2878249349" sldId="419"/>
            <ac:spMk id="42" creationId="{DC2FBFD4-9BAF-4F0F-B0D2-37EB8CA99081}"/>
          </ac:spMkLst>
        </pc:spChg>
        <pc:spChg chg="del">
          <ac:chgData name="Syphax Ait oubelli" userId="ecf726b1934da71b" providerId="LiveId" clId="{DBF02EF2-5AE0-440D-B6AD-B5ACDEE03AC8}" dt="2021-08-27T20:32:00.904" v="4565" actId="478"/>
          <ac:spMkLst>
            <pc:docMk/>
            <pc:sldMk cId="2878249349" sldId="419"/>
            <ac:spMk id="44" creationId="{18DEE543-1B9E-4872-8313-51EC599556B4}"/>
          </ac:spMkLst>
        </pc:spChg>
        <pc:spChg chg="del">
          <ac:chgData name="Syphax Ait oubelli" userId="ecf726b1934da71b" providerId="LiveId" clId="{DBF02EF2-5AE0-440D-B6AD-B5ACDEE03AC8}" dt="2021-08-27T20:32:00.904" v="4565" actId="478"/>
          <ac:spMkLst>
            <pc:docMk/>
            <pc:sldMk cId="2878249349" sldId="419"/>
            <ac:spMk id="45" creationId="{C802E9D9-86E1-4E44-ABE7-7D5089C479B6}"/>
          </ac:spMkLst>
        </pc:spChg>
        <pc:spChg chg="del">
          <ac:chgData name="Syphax Ait oubelli" userId="ecf726b1934da71b" providerId="LiveId" clId="{DBF02EF2-5AE0-440D-B6AD-B5ACDEE03AC8}" dt="2021-08-27T20:32:00.904" v="4565" actId="478"/>
          <ac:spMkLst>
            <pc:docMk/>
            <pc:sldMk cId="2878249349" sldId="419"/>
            <ac:spMk id="47" creationId="{20DCF8CE-8007-4EFB-A07D-6F5F69BE7A90}"/>
          </ac:spMkLst>
        </pc:spChg>
        <pc:spChg chg="del">
          <ac:chgData name="Syphax Ait oubelli" userId="ecf726b1934da71b" providerId="LiveId" clId="{DBF02EF2-5AE0-440D-B6AD-B5ACDEE03AC8}" dt="2021-08-27T20:32:00.904" v="4565" actId="478"/>
          <ac:spMkLst>
            <pc:docMk/>
            <pc:sldMk cId="2878249349" sldId="419"/>
            <ac:spMk id="48" creationId="{E6E52269-FBD2-460C-983A-F57FD9EBF9D1}"/>
          </ac:spMkLst>
        </pc:spChg>
        <pc:spChg chg="del">
          <ac:chgData name="Syphax Ait oubelli" userId="ecf726b1934da71b" providerId="LiveId" clId="{DBF02EF2-5AE0-440D-B6AD-B5ACDEE03AC8}" dt="2021-08-27T20:32:00.904" v="4565" actId="478"/>
          <ac:spMkLst>
            <pc:docMk/>
            <pc:sldMk cId="2878249349" sldId="419"/>
            <ac:spMk id="50" creationId="{74461088-93AE-44CF-8527-A452B0E61588}"/>
          </ac:spMkLst>
        </pc:spChg>
        <pc:spChg chg="del">
          <ac:chgData name="Syphax Ait oubelli" userId="ecf726b1934da71b" providerId="LiveId" clId="{DBF02EF2-5AE0-440D-B6AD-B5ACDEE03AC8}" dt="2021-08-27T20:32:00.904" v="4565" actId="478"/>
          <ac:spMkLst>
            <pc:docMk/>
            <pc:sldMk cId="2878249349" sldId="419"/>
            <ac:spMk id="51" creationId="{4C316A44-B2D3-4DE8-BE1F-759CADAB1A43}"/>
          </ac:spMkLst>
        </pc:spChg>
        <pc:spChg chg="del">
          <ac:chgData name="Syphax Ait oubelli" userId="ecf726b1934da71b" providerId="LiveId" clId="{DBF02EF2-5AE0-440D-B6AD-B5ACDEE03AC8}" dt="2021-08-27T20:32:00.904" v="4565" actId="478"/>
          <ac:spMkLst>
            <pc:docMk/>
            <pc:sldMk cId="2878249349" sldId="419"/>
            <ac:spMk id="53" creationId="{C497748A-C88E-4800-ABA9-2408F64D310E}"/>
          </ac:spMkLst>
        </pc:spChg>
        <pc:spChg chg="del">
          <ac:chgData name="Syphax Ait oubelli" userId="ecf726b1934da71b" providerId="LiveId" clId="{DBF02EF2-5AE0-440D-B6AD-B5ACDEE03AC8}" dt="2021-08-27T20:32:00.904" v="4565" actId="478"/>
          <ac:spMkLst>
            <pc:docMk/>
            <pc:sldMk cId="2878249349" sldId="419"/>
            <ac:spMk id="54" creationId="{AAC7EEAF-D656-47CE-8C3F-EA9EA2E249BE}"/>
          </ac:spMkLst>
        </pc:spChg>
        <pc:spChg chg="del">
          <ac:chgData name="Syphax Ait oubelli" userId="ecf726b1934da71b" providerId="LiveId" clId="{DBF02EF2-5AE0-440D-B6AD-B5ACDEE03AC8}" dt="2021-08-27T20:32:00.904" v="4565" actId="478"/>
          <ac:spMkLst>
            <pc:docMk/>
            <pc:sldMk cId="2878249349" sldId="419"/>
            <ac:spMk id="56" creationId="{6A6353A0-C998-4A1D-AB30-BE49BF2D4900}"/>
          </ac:spMkLst>
        </pc:spChg>
        <pc:spChg chg="del">
          <ac:chgData name="Syphax Ait oubelli" userId="ecf726b1934da71b" providerId="LiveId" clId="{DBF02EF2-5AE0-440D-B6AD-B5ACDEE03AC8}" dt="2021-08-27T20:32:00.904" v="4565" actId="478"/>
          <ac:spMkLst>
            <pc:docMk/>
            <pc:sldMk cId="2878249349" sldId="419"/>
            <ac:spMk id="57" creationId="{12D10859-0B20-4EAD-BBEA-880230B1BE12}"/>
          </ac:spMkLst>
        </pc:spChg>
        <pc:spChg chg="del">
          <ac:chgData name="Syphax Ait oubelli" userId="ecf726b1934da71b" providerId="LiveId" clId="{DBF02EF2-5AE0-440D-B6AD-B5ACDEE03AC8}" dt="2021-08-27T20:32:00.904" v="4565" actId="478"/>
          <ac:spMkLst>
            <pc:docMk/>
            <pc:sldMk cId="2878249349" sldId="419"/>
            <ac:spMk id="59" creationId="{04CB84BB-978B-4D95-A5F1-350DDD506149}"/>
          </ac:spMkLst>
        </pc:spChg>
        <pc:spChg chg="del">
          <ac:chgData name="Syphax Ait oubelli" userId="ecf726b1934da71b" providerId="LiveId" clId="{DBF02EF2-5AE0-440D-B6AD-B5ACDEE03AC8}" dt="2021-08-27T20:32:00.904" v="4565" actId="478"/>
          <ac:spMkLst>
            <pc:docMk/>
            <pc:sldMk cId="2878249349" sldId="419"/>
            <ac:spMk id="60" creationId="{F860B6A2-256E-4958-984B-4CA7CFA9B2BE}"/>
          </ac:spMkLst>
        </pc:spChg>
        <pc:spChg chg="del">
          <ac:chgData name="Syphax Ait oubelli" userId="ecf726b1934da71b" providerId="LiveId" clId="{DBF02EF2-5AE0-440D-B6AD-B5ACDEE03AC8}" dt="2021-08-27T20:32:00.904" v="4565" actId="478"/>
          <ac:spMkLst>
            <pc:docMk/>
            <pc:sldMk cId="2878249349" sldId="419"/>
            <ac:spMk id="62" creationId="{4BC7F5EF-FF71-48C9-AB81-CC664F482580}"/>
          </ac:spMkLst>
        </pc:spChg>
        <pc:spChg chg="del">
          <ac:chgData name="Syphax Ait oubelli" userId="ecf726b1934da71b" providerId="LiveId" clId="{DBF02EF2-5AE0-440D-B6AD-B5ACDEE03AC8}" dt="2021-08-27T20:32:00.904" v="4565" actId="478"/>
          <ac:spMkLst>
            <pc:docMk/>
            <pc:sldMk cId="2878249349" sldId="419"/>
            <ac:spMk id="63" creationId="{D58C902F-7C73-40D5-BF07-FA0B0F51F345}"/>
          </ac:spMkLst>
        </pc:spChg>
        <pc:spChg chg="del">
          <ac:chgData name="Syphax Ait oubelli" userId="ecf726b1934da71b" providerId="LiveId" clId="{DBF02EF2-5AE0-440D-B6AD-B5ACDEE03AC8}" dt="2021-08-27T20:32:00.904" v="4565" actId="478"/>
          <ac:spMkLst>
            <pc:docMk/>
            <pc:sldMk cId="2878249349" sldId="419"/>
            <ac:spMk id="65" creationId="{D073125D-930A-468C-A077-0AF96E1EA3DA}"/>
          </ac:spMkLst>
        </pc:spChg>
        <pc:spChg chg="del">
          <ac:chgData name="Syphax Ait oubelli" userId="ecf726b1934da71b" providerId="LiveId" clId="{DBF02EF2-5AE0-440D-B6AD-B5ACDEE03AC8}" dt="2021-08-27T20:32:00.904" v="4565" actId="478"/>
          <ac:spMkLst>
            <pc:docMk/>
            <pc:sldMk cId="2878249349" sldId="419"/>
            <ac:spMk id="66" creationId="{27F4EAC8-105D-4B47-B09A-4D389879EF31}"/>
          </ac:spMkLst>
        </pc:spChg>
        <pc:spChg chg="del">
          <ac:chgData name="Syphax Ait oubelli" userId="ecf726b1934da71b" providerId="LiveId" clId="{DBF02EF2-5AE0-440D-B6AD-B5ACDEE03AC8}" dt="2021-08-27T20:32:00.904" v="4565" actId="478"/>
          <ac:spMkLst>
            <pc:docMk/>
            <pc:sldMk cId="2878249349" sldId="419"/>
            <ac:spMk id="67" creationId="{10B155FB-C0BF-4C70-B11E-BF4D7973C22D}"/>
          </ac:spMkLst>
        </pc:spChg>
        <pc:spChg chg="del">
          <ac:chgData name="Syphax Ait oubelli" userId="ecf726b1934da71b" providerId="LiveId" clId="{DBF02EF2-5AE0-440D-B6AD-B5ACDEE03AC8}" dt="2021-08-27T20:32:00.904" v="4565" actId="478"/>
          <ac:spMkLst>
            <pc:docMk/>
            <pc:sldMk cId="2878249349" sldId="419"/>
            <ac:spMk id="68" creationId="{E4D494FE-438C-4F3C-9D84-F3E3EA5FF01B}"/>
          </ac:spMkLst>
        </pc:spChg>
        <pc:spChg chg="add del mod">
          <ac:chgData name="Syphax Ait oubelli" userId="ecf726b1934da71b" providerId="LiveId" clId="{DBF02EF2-5AE0-440D-B6AD-B5ACDEE03AC8}" dt="2021-08-27T20:47:23.696" v="5005" actId="21"/>
          <ac:spMkLst>
            <pc:docMk/>
            <pc:sldMk cId="2878249349" sldId="419"/>
            <ac:spMk id="100" creationId="{70CDDFDD-F475-4471-A44E-317726E72750}"/>
          </ac:spMkLst>
        </pc:spChg>
        <pc:spChg chg="mod">
          <ac:chgData name="Syphax Ait oubelli" userId="ecf726b1934da71b" providerId="LiveId" clId="{DBF02EF2-5AE0-440D-B6AD-B5ACDEE03AC8}" dt="2021-08-27T20:47:32.335" v="5007" actId="207"/>
          <ac:spMkLst>
            <pc:docMk/>
            <pc:sldMk cId="2878249349" sldId="419"/>
            <ac:spMk id="106" creationId="{83EC1FEA-A4AA-4164-8A3F-F3B46FE0C0B0}"/>
          </ac:spMkLst>
        </pc:spChg>
        <pc:spChg chg="mod">
          <ac:chgData name="Syphax Ait oubelli" userId="ecf726b1934da71b" providerId="LiveId" clId="{DBF02EF2-5AE0-440D-B6AD-B5ACDEE03AC8}" dt="2021-08-27T20:31:11.819" v="4553" actId="207"/>
          <ac:spMkLst>
            <pc:docMk/>
            <pc:sldMk cId="2878249349" sldId="419"/>
            <ac:spMk id="127" creationId="{F29E7C11-DAAD-43E0-B324-439CA708793D}"/>
          </ac:spMkLst>
        </pc:spChg>
        <pc:spChg chg="mod">
          <ac:chgData name="Syphax Ait oubelli" userId="ecf726b1934da71b" providerId="LiveId" clId="{DBF02EF2-5AE0-440D-B6AD-B5ACDEE03AC8}" dt="2021-08-27T20:31:11.819" v="4553" actId="207"/>
          <ac:spMkLst>
            <pc:docMk/>
            <pc:sldMk cId="2878249349" sldId="419"/>
            <ac:spMk id="128" creationId="{C0E404C0-56D9-47F9-B610-F06512B6DB77}"/>
          </ac:spMkLst>
        </pc:spChg>
        <pc:spChg chg="mod">
          <ac:chgData name="Syphax Ait oubelli" userId="ecf726b1934da71b" providerId="LiveId" clId="{DBF02EF2-5AE0-440D-B6AD-B5ACDEE03AC8}" dt="2021-08-27T20:31:11.819" v="4553" actId="207"/>
          <ac:spMkLst>
            <pc:docMk/>
            <pc:sldMk cId="2878249349" sldId="419"/>
            <ac:spMk id="129" creationId="{C1E5AC9B-8022-49EC-9DBE-CC528E1D9565}"/>
          </ac:spMkLst>
        </pc:spChg>
        <pc:spChg chg="mod">
          <ac:chgData name="Syphax Ait oubelli" userId="ecf726b1934da71b" providerId="LiveId" clId="{DBF02EF2-5AE0-440D-B6AD-B5ACDEE03AC8}" dt="2021-08-27T20:31:11.819" v="4553" actId="207"/>
          <ac:spMkLst>
            <pc:docMk/>
            <pc:sldMk cId="2878249349" sldId="419"/>
            <ac:spMk id="130" creationId="{3673B0BD-24F2-474F-8136-0EF4E38C2AA4}"/>
          </ac:spMkLst>
        </pc:spChg>
        <pc:spChg chg="mod">
          <ac:chgData name="Syphax Ait oubelli" userId="ecf726b1934da71b" providerId="LiveId" clId="{DBF02EF2-5AE0-440D-B6AD-B5ACDEE03AC8}" dt="2021-08-27T20:31:11.819" v="4553" actId="207"/>
          <ac:spMkLst>
            <pc:docMk/>
            <pc:sldMk cId="2878249349" sldId="419"/>
            <ac:spMk id="131" creationId="{D276E163-290F-49DC-B5C3-95F67705DFDC}"/>
          </ac:spMkLst>
        </pc:spChg>
        <pc:spChg chg="mod">
          <ac:chgData name="Syphax Ait oubelli" userId="ecf726b1934da71b" providerId="LiveId" clId="{DBF02EF2-5AE0-440D-B6AD-B5ACDEE03AC8}" dt="2021-08-27T20:31:11.819" v="4553" actId="207"/>
          <ac:spMkLst>
            <pc:docMk/>
            <pc:sldMk cId="2878249349" sldId="419"/>
            <ac:spMk id="132" creationId="{9459E8C4-73F9-4A3B-B0C1-0CF87CD4195C}"/>
          </ac:spMkLst>
        </pc:spChg>
        <pc:spChg chg="mod">
          <ac:chgData name="Syphax Ait oubelli" userId="ecf726b1934da71b" providerId="LiveId" clId="{DBF02EF2-5AE0-440D-B6AD-B5ACDEE03AC8}" dt="2021-08-27T20:31:11.819" v="4553" actId="207"/>
          <ac:spMkLst>
            <pc:docMk/>
            <pc:sldMk cId="2878249349" sldId="419"/>
            <ac:spMk id="133" creationId="{65A346DD-6C9F-4E41-B7BD-788AB3C0A727}"/>
          </ac:spMkLst>
        </pc:spChg>
        <pc:spChg chg="mod">
          <ac:chgData name="Syphax Ait oubelli" userId="ecf726b1934da71b" providerId="LiveId" clId="{DBF02EF2-5AE0-440D-B6AD-B5ACDEE03AC8}" dt="2021-08-27T20:31:11.819" v="4553" actId="207"/>
          <ac:spMkLst>
            <pc:docMk/>
            <pc:sldMk cId="2878249349" sldId="419"/>
            <ac:spMk id="134" creationId="{632B31FE-6047-4C81-8A27-29C3E01BA1FC}"/>
          </ac:spMkLst>
        </pc:spChg>
        <pc:spChg chg="mod">
          <ac:chgData name="Syphax Ait oubelli" userId="ecf726b1934da71b" providerId="LiveId" clId="{DBF02EF2-5AE0-440D-B6AD-B5ACDEE03AC8}" dt="2021-08-27T20:31:11.819" v="4553" actId="207"/>
          <ac:spMkLst>
            <pc:docMk/>
            <pc:sldMk cId="2878249349" sldId="419"/>
            <ac:spMk id="135" creationId="{73EE7D09-98B4-4548-949C-31F9791D8FC1}"/>
          </ac:spMkLst>
        </pc:spChg>
        <pc:spChg chg="mod">
          <ac:chgData name="Syphax Ait oubelli" userId="ecf726b1934da71b" providerId="LiveId" clId="{DBF02EF2-5AE0-440D-B6AD-B5ACDEE03AC8}" dt="2021-08-27T20:31:11.819" v="4553" actId="207"/>
          <ac:spMkLst>
            <pc:docMk/>
            <pc:sldMk cId="2878249349" sldId="419"/>
            <ac:spMk id="136" creationId="{480A279E-5FF3-4B47-AF02-AEC3EAAD87FA}"/>
          </ac:spMkLst>
        </pc:spChg>
        <pc:spChg chg="mod">
          <ac:chgData name="Syphax Ait oubelli" userId="ecf726b1934da71b" providerId="LiveId" clId="{DBF02EF2-5AE0-440D-B6AD-B5ACDEE03AC8}" dt="2021-08-27T20:31:11.819" v="4553" actId="207"/>
          <ac:spMkLst>
            <pc:docMk/>
            <pc:sldMk cId="2878249349" sldId="419"/>
            <ac:spMk id="137" creationId="{16F762A7-147C-4ED7-BCA0-A022BF28FEF8}"/>
          </ac:spMkLst>
        </pc:spChg>
        <pc:spChg chg="mod">
          <ac:chgData name="Syphax Ait oubelli" userId="ecf726b1934da71b" providerId="LiveId" clId="{DBF02EF2-5AE0-440D-B6AD-B5ACDEE03AC8}" dt="2021-08-27T20:31:11.819" v="4553" actId="207"/>
          <ac:spMkLst>
            <pc:docMk/>
            <pc:sldMk cId="2878249349" sldId="419"/>
            <ac:spMk id="138" creationId="{4965AA35-40B0-4DF8-84B0-D48E019E472C}"/>
          </ac:spMkLst>
        </pc:spChg>
        <pc:spChg chg="mod">
          <ac:chgData name="Syphax Ait oubelli" userId="ecf726b1934da71b" providerId="LiveId" clId="{DBF02EF2-5AE0-440D-B6AD-B5ACDEE03AC8}" dt="2021-08-27T20:31:11.819" v="4553" actId="207"/>
          <ac:spMkLst>
            <pc:docMk/>
            <pc:sldMk cId="2878249349" sldId="419"/>
            <ac:spMk id="139" creationId="{B36AEF54-40C4-48B2-AC83-8FFE5F8C9B2A}"/>
          </ac:spMkLst>
        </pc:spChg>
        <pc:spChg chg="mod">
          <ac:chgData name="Syphax Ait oubelli" userId="ecf726b1934da71b" providerId="LiveId" clId="{DBF02EF2-5AE0-440D-B6AD-B5ACDEE03AC8}" dt="2021-08-27T20:31:11.819" v="4553" actId="207"/>
          <ac:spMkLst>
            <pc:docMk/>
            <pc:sldMk cId="2878249349" sldId="419"/>
            <ac:spMk id="140" creationId="{9EC33FCF-4C00-4EF1-BA0E-766BB9B5197B}"/>
          </ac:spMkLst>
        </pc:spChg>
        <pc:spChg chg="mod">
          <ac:chgData name="Syphax Ait oubelli" userId="ecf726b1934da71b" providerId="LiveId" clId="{DBF02EF2-5AE0-440D-B6AD-B5ACDEE03AC8}" dt="2021-08-27T20:31:11.819" v="4553" actId="207"/>
          <ac:spMkLst>
            <pc:docMk/>
            <pc:sldMk cId="2878249349" sldId="419"/>
            <ac:spMk id="141" creationId="{836B83C6-5E86-476F-8386-CCBBE4E89D40}"/>
          </ac:spMkLst>
        </pc:spChg>
        <pc:spChg chg="mod">
          <ac:chgData name="Syphax Ait oubelli" userId="ecf726b1934da71b" providerId="LiveId" clId="{DBF02EF2-5AE0-440D-B6AD-B5ACDEE03AC8}" dt="2021-08-27T20:31:11.819" v="4553" actId="207"/>
          <ac:spMkLst>
            <pc:docMk/>
            <pc:sldMk cId="2878249349" sldId="419"/>
            <ac:spMk id="142" creationId="{D411856E-8C37-4EFF-828C-CEC7BE4E5735}"/>
          </ac:spMkLst>
        </pc:spChg>
        <pc:spChg chg="mod">
          <ac:chgData name="Syphax Ait oubelli" userId="ecf726b1934da71b" providerId="LiveId" clId="{DBF02EF2-5AE0-440D-B6AD-B5ACDEE03AC8}" dt="2021-08-27T20:31:11.819" v="4553" actId="207"/>
          <ac:spMkLst>
            <pc:docMk/>
            <pc:sldMk cId="2878249349" sldId="419"/>
            <ac:spMk id="143" creationId="{0085F201-8AD1-4EF4-8BF9-27A4AE606BD6}"/>
          </ac:spMkLst>
        </pc:spChg>
        <pc:spChg chg="mod">
          <ac:chgData name="Syphax Ait oubelli" userId="ecf726b1934da71b" providerId="LiveId" clId="{DBF02EF2-5AE0-440D-B6AD-B5ACDEE03AC8}" dt="2021-08-27T20:31:11.819" v="4553" actId="207"/>
          <ac:spMkLst>
            <pc:docMk/>
            <pc:sldMk cId="2878249349" sldId="419"/>
            <ac:spMk id="144" creationId="{244597DC-630E-4410-9E23-D2F26E5B1E8C}"/>
          </ac:spMkLst>
        </pc:spChg>
        <pc:spChg chg="mod">
          <ac:chgData name="Syphax Ait oubelli" userId="ecf726b1934da71b" providerId="LiveId" clId="{DBF02EF2-5AE0-440D-B6AD-B5ACDEE03AC8}" dt="2021-08-27T20:31:11.819" v="4553" actId="207"/>
          <ac:spMkLst>
            <pc:docMk/>
            <pc:sldMk cId="2878249349" sldId="419"/>
            <ac:spMk id="145" creationId="{64E966FF-70D0-41A3-B675-1F06DF02355F}"/>
          </ac:spMkLst>
        </pc:spChg>
        <pc:cxnChg chg="del mod">
          <ac:chgData name="Syphax Ait oubelli" userId="ecf726b1934da71b" providerId="LiveId" clId="{DBF02EF2-5AE0-440D-B6AD-B5ACDEE03AC8}" dt="2021-08-27T20:32:00.904" v="4565" actId="478"/>
          <ac:cxnSpMkLst>
            <pc:docMk/>
            <pc:sldMk cId="2878249349" sldId="419"/>
            <ac:cxnSpMk id="69" creationId="{AF628DBC-C03A-4EBB-9DE7-93E36683CC15}"/>
          </ac:cxnSpMkLst>
        </pc:cxnChg>
        <pc:cxnChg chg="del mod">
          <ac:chgData name="Syphax Ait oubelli" userId="ecf726b1934da71b" providerId="LiveId" clId="{DBF02EF2-5AE0-440D-B6AD-B5ACDEE03AC8}" dt="2021-08-27T20:32:00.904" v="4565" actId="478"/>
          <ac:cxnSpMkLst>
            <pc:docMk/>
            <pc:sldMk cId="2878249349" sldId="419"/>
            <ac:cxnSpMk id="70" creationId="{39A8207F-CA73-4A67-89B5-9A4C9B3666F3}"/>
          </ac:cxnSpMkLst>
        </pc:cxnChg>
        <pc:cxnChg chg="del mod">
          <ac:chgData name="Syphax Ait oubelli" userId="ecf726b1934da71b" providerId="LiveId" clId="{DBF02EF2-5AE0-440D-B6AD-B5ACDEE03AC8}" dt="2021-08-27T20:32:00.904" v="4565" actId="478"/>
          <ac:cxnSpMkLst>
            <pc:docMk/>
            <pc:sldMk cId="2878249349" sldId="419"/>
            <ac:cxnSpMk id="71" creationId="{C8C21735-D23B-4CD8-A201-1CB9D7C384DA}"/>
          </ac:cxnSpMkLst>
        </pc:cxnChg>
        <pc:cxnChg chg="del mod">
          <ac:chgData name="Syphax Ait oubelli" userId="ecf726b1934da71b" providerId="LiveId" clId="{DBF02EF2-5AE0-440D-B6AD-B5ACDEE03AC8}" dt="2021-08-27T20:32:00.904" v="4565" actId="478"/>
          <ac:cxnSpMkLst>
            <pc:docMk/>
            <pc:sldMk cId="2878249349" sldId="419"/>
            <ac:cxnSpMk id="72" creationId="{E9B5235E-9793-4EBE-A0ED-11D55CB798BA}"/>
          </ac:cxnSpMkLst>
        </pc:cxnChg>
        <pc:cxnChg chg="del mod">
          <ac:chgData name="Syphax Ait oubelli" userId="ecf726b1934da71b" providerId="LiveId" clId="{DBF02EF2-5AE0-440D-B6AD-B5ACDEE03AC8}" dt="2021-08-27T20:32:00.904" v="4565" actId="478"/>
          <ac:cxnSpMkLst>
            <pc:docMk/>
            <pc:sldMk cId="2878249349" sldId="419"/>
            <ac:cxnSpMk id="73" creationId="{4A0C956C-8FE4-4CF7-A579-C44E5DAF11C3}"/>
          </ac:cxnSpMkLst>
        </pc:cxnChg>
        <pc:cxnChg chg="del mod">
          <ac:chgData name="Syphax Ait oubelli" userId="ecf726b1934da71b" providerId="LiveId" clId="{DBF02EF2-5AE0-440D-B6AD-B5ACDEE03AC8}" dt="2021-08-27T20:32:00.904" v="4565" actId="478"/>
          <ac:cxnSpMkLst>
            <pc:docMk/>
            <pc:sldMk cId="2878249349" sldId="419"/>
            <ac:cxnSpMk id="74" creationId="{17343D4A-FD86-4AB9-AB77-1F9BEFAAD4E2}"/>
          </ac:cxnSpMkLst>
        </pc:cxnChg>
        <pc:cxnChg chg="del">
          <ac:chgData name="Syphax Ait oubelli" userId="ecf726b1934da71b" providerId="LiveId" clId="{DBF02EF2-5AE0-440D-B6AD-B5ACDEE03AC8}" dt="2021-08-27T20:32:00.904" v="4565" actId="478"/>
          <ac:cxnSpMkLst>
            <pc:docMk/>
            <pc:sldMk cId="2878249349" sldId="419"/>
            <ac:cxnSpMk id="75" creationId="{A53AD7CB-C5F1-4ABC-8B5A-E4225FC3DB42}"/>
          </ac:cxnSpMkLst>
        </pc:cxnChg>
        <pc:cxnChg chg="del">
          <ac:chgData name="Syphax Ait oubelli" userId="ecf726b1934da71b" providerId="LiveId" clId="{DBF02EF2-5AE0-440D-B6AD-B5ACDEE03AC8}" dt="2021-08-27T20:32:00.904" v="4565" actId="478"/>
          <ac:cxnSpMkLst>
            <pc:docMk/>
            <pc:sldMk cId="2878249349" sldId="419"/>
            <ac:cxnSpMk id="76" creationId="{B5261359-D171-4ED9-97DC-0C558B284CBA}"/>
          </ac:cxnSpMkLst>
        </pc:cxnChg>
        <pc:cxnChg chg="del">
          <ac:chgData name="Syphax Ait oubelli" userId="ecf726b1934da71b" providerId="LiveId" clId="{DBF02EF2-5AE0-440D-B6AD-B5ACDEE03AC8}" dt="2021-08-27T20:32:00.904" v="4565" actId="478"/>
          <ac:cxnSpMkLst>
            <pc:docMk/>
            <pc:sldMk cId="2878249349" sldId="419"/>
            <ac:cxnSpMk id="77" creationId="{8628B1BC-5B34-4451-878E-63011EBC15C2}"/>
          </ac:cxnSpMkLst>
        </pc:cxnChg>
        <pc:cxnChg chg="del">
          <ac:chgData name="Syphax Ait oubelli" userId="ecf726b1934da71b" providerId="LiveId" clId="{DBF02EF2-5AE0-440D-B6AD-B5ACDEE03AC8}" dt="2021-08-27T20:32:00.904" v="4565" actId="478"/>
          <ac:cxnSpMkLst>
            <pc:docMk/>
            <pc:sldMk cId="2878249349" sldId="419"/>
            <ac:cxnSpMk id="78" creationId="{6F67CE49-2692-4D91-AAF4-20263BC95634}"/>
          </ac:cxnSpMkLst>
        </pc:cxnChg>
        <pc:cxnChg chg="del">
          <ac:chgData name="Syphax Ait oubelli" userId="ecf726b1934da71b" providerId="LiveId" clId="{DBF02EF2-5AE0-440D-B6AD-B5ACDEE03AC8}" dt="2021-08-27T20:32:00.904" v="4565" actId="478"/>
          <ac:cxnSpMkLst>
            <pc:docMk/>
            <pc:sldMk cId="2878249349" sldId="419"/>
            <ac:cxnSpMk id="79" creationId="{C09C5CD6-EF7C-4717-B4C8-1E54DE459D2C}"/>
          </ac:cxnSpMkLst>
        </pc:cxnChg>
        <pc:cxnChg chg="del">
          <ac:chgData name="Syphax Ait oubelli" userId="ecf726b1934da71b" providerId="LiveId" clId="{DBF02EF2-5AE0-440D-B6AD-B5ACDEE03AC8}" dt="2021-08-27T20:32:00.904" v="4565" actId="478"/>
          <ac:cxnSpMkLst>
            <pc:docMk/>
            <pc:sldMk cId="2878249349" sldId="419"/>
            <ac:cxnSpMk id="80" creationId="{635681D0-593B-4008-8DD7-0F07DA91540A}"/>
          </ac:cxnSpMkLst>
        </pc:cxnChg>
        <pc:cxnChg chg="del">
          <ac:chgData name="Syphax Ait oubelli" userId="ecf726b1934da71b" providerId="LiveId" clId="{DBF02EF2-5AE0-440D-B6AD-B5ACDEE03AC8}" dt="2021-08-27T20:32:00.904" v="4565" actId="478"/>
          <ac:cxnSpMkLst>
            <pc:docMk/>
            <pc:sldMk cId="2878249349" sldId="419"/>
            <ac:cxnSpMk id="81" creationId="{A7EE46A4-A527-4939-B84C-F8A39A2C7F16}"/>
          </ac:cxnSpMkLst>
        </pc:cxnChg>
        <pc:cxnChg chg="del">
          <ac:chgData name="Syphax Ait oubelli" userId="ecf726b1934da71b" providerId="LiveId" clId="{DBF02EF2-5AE0-440D-B6AD-B5ACDEE03AC8}" dt="2021-08-27T20:32:00.904" v="4565" actId="478"/>
          <ac:cxnSpMkLst>
            <pc:docMk/>
            <pc:sldMk cId="2878249349" sldId="419"/>
            <ac:cxnSpMk id="82" creationId="{CFFCE582-5657-4A30-AD99-F5D54C0586FD}"/>
          </ac:cxnSpMkLst>
        </pc:cxnChg>
        <pc:cxnChg chg="del">
          <ac:chgData name="Syphax Ait oubelli" userId="ecf726b1934da71b" providerId="LiveId" clId="{DBF02EF2-5AE0-440D-B6AD-B5ACDEE03AC8}" dt="2021-08-27T20:32:00.904" v="4565" actId="478"/>
          <ac:cxnSpMkLst>
            <pc:docMk/>
            <pc:sldMk cId="2878249349" sldId="419"/>
            <ac:cxnSpMk id="83" creationId="{87DC9B58-18AC-454C-90AC-19639F12D81D}"/>
          </ac:cxnSpMkLst>
        </pc:cxnChg>
        <pc:cxnChg chg="del">
          <ac:chgData name="Syphax Ait oubelli" userId="ecf726b1934da71b" providerId="LiveId" clId="{DBF02EF2-5AE0-440D-B6AD-B5ACDEE03AC8}" dt="2021-08-27T20:32:00.904" v="4565" actId="478"/>
          <ac:cxnSpMkLst>
            <pc:docMk/>
            <pc:sldMk cId="2878249349" sldId="419"/>
            <ac:cxnSpMk id="84" creationId="{79F05178-73AC-4002-8A11-74DD24C76C47}"/>
          </ac:cxnSpMkLst>
        </pc:cxnChg>
        <pc:cxnChg chg="del">
          <ac:chgData name="Syphax Ait oubelli" userId="ecf726b1934da71b" providerId="LiveId" clId="{DBF02EF2-5AE0-440D-B6AD-B5ACDEE03AC8}" dt="2021-08-27T20:32:00.904" v="4565" actId="478"/>
          <ac:cxnSpMkLst>
            <pc:docMk/>
            <pc:sldMk cId="2878249349" sldId="419"/>
            <ac:cxnSpMk id="85" creationId="{C0BEB304-CE8F-4433-8D2E-3A6A973BAD8E}"/>
          </ac:cxnSpMkLst>
        </pc:cxnChg>
        <pc:cxnChg chg="del">
          <ac:chgData name="Syphax Ait oubelli" userId="ecf726b1934da71b" providerId="LiveId" clId="{DBF02EF2-5AE0-440D-B6AD-B5ACDEE03AC8}" dt="2021-08-27T20:32:00.904" v="4565" actId="478"/>
          <ac:cxnSpMkLst>
            <pc:docMk/>
            <pc:sldMk cId="2878249349" sldId="419"/>
            <ac:cxnSpMk id="86" creationId="{4FF1C5F2-2598-404D-A370-4EB575A8298F}"/>
          </ac:cxnSpMkLst>
        </pc:cxnChg>
        <pc:cxnChg chg="del">
          <ac:chgData name="Syphax Ait oubelli" userId="ecf726b1934da71b" providerId="LiveId" clId="{DBF02EF2-5AE0-440D-B6AD-B5ACDEE03AC8}" dt="2021-08-27T20:32:00.904" v="4565" actId="478"/>
          <ac:cxnSpMkLst>
            <pc:docMk/>
            <pc:sldMk cId="2878249349" sldId="419"/>
            <ac:cxnSpMk id="87" creationId="{7286FA24-9462-4639-B906-C0838D91248A}"/>
          </ac:cxnSpMkLst>
        </pc:cxnChg>
        <pc:cxnChg chg="del">
          <ac:chgData name="Syphax Ait oubelli" userId="ecf726b1934da71b" providerId="LiveId" clId="{DBF02EF2-5AE0-440D-B6AD-B5ACDEE03AC8}" dt="2021-08-27T20:32:00.904" v="4565" actId="478"/>
          <ac:cxnSpMkLst>
            <pc:docMk/>
            <pc:sldMk cId="2878249349" sldId="419"/>
            <ac:cxnSpMk id="88" creationId="{2561B730-72E5-4303-B9EF-B9620ADD699D}"/>
          </ac:cxnSpMkLst>
        </pc:cxnChg>
        <pc:cxnChg chg="del">
          <ac:chgData name="Syphax Ait oubelli" userId="ecf726b1934da71b" providerId="LiveId" clId="{DBF02EF2-5AE0-440D-B6AD-B5ACDEE03AC8}" dt="2021-08-27T20:32:00.904" v="4565" actId="478"/>
          <ac:cxnSpMkLst>
            <pc:docMk/>
            <pc:sldMk cId="2878249349" sldId="419"/>
            <ac:cxnSpMk id="89" creationId="{6593F95F-D66B-4BCF-BDA7-6575307BBBF5}"/>
          </ac:cxnSpMkLst>
        </pc:cxnChg>
        <pc:cxnChg chg="del">
          <ac:chgData name="Syphax Ait oubelli" userId="ecf726b1934da71b" providerId="LiveId" clId="{DBF02EF2-5AE0-440D-B6AD-B5ACDEE03AC8}" dt="2021-08-27T20:32:00.904" v="4565" actId="478"/>
          <ac:cxnSpMkLst>
            <pc:docMk/>
            <pc:sldMk cId="2878249349" sldId="419"/>
            <ac:cxnSpMk id="90" creationId="{351DF9ED-544C-4A1B-BA3F-D60B84B7AC70}"/>
          </ac:cxnSpMkLst>
        </pc:cxnChg>
        <pc:cxnChg chg="del">
          <ac:chgData name="Syphax Ait oubelli" userId="ecf726b1934da71b" providerId="LiveId" clId="{DBF02EF2-5AE0-440D-B6AD-B5ACDEE03AC8}" dt="2021-08-27T20:32:00.904" v="4565" actId="478"/>
          <ac:cxnSpMkLst>
            <pc:docMk/>
            <pc:sldMk cId="2878249349" sldId="419"/>
            <ac:cxnSpMk id="91" creationId="{B42CB3A6-E6F5-4FC0-BDEA-50F0A45427BE}"/>
          </ac:cxnSpMkLst>
        </pc:cxnChg>
        <pc:cxnChg chg="del mod">
          <ac:chgData name="Syphax Ait oubelli" userId="ecf726b1934da71b" providerId="LiveId" clId="{DBF02EF2-5AE0-440D-B6AD-B5ACDEE03AC8}" dt="2021-08-27T20:32:00.904" v="4565" actId="478"/>
          <ac:cxnSpMkLst>
            <pc:docMk/>
            <pc:sldMk cId="2878249349" sldId="419"/>
            <ac:cxnSpMk id="92" creationId="{327702C8-A8D0-4493-8A8E-94644FE10436}"/>
          </ac:cxnSpMkLst>
        </pc:cxnChg>
        <pc:cxnChg chg="del">
          <ac:chgData name="Syphax Ait oubelli" userId="ecf726b1934da71b" providerId="LiveId" clId="{DBF02EF2-5AE0-440D-B6AD-B5ACDEE03AC8}" dt="2021-08-27T20:32:00.904" v="4565" actId="478"/>
          <ac:cxnSpMkLst>
            <pc:docMk/>
            <pc:sldMk cId="2878249349" sldId="419"/>
            <ac:cxnSpMk id="93" creationId="{FC6E5735-BBDB-4F1D-B3F4-82093649FEC2}"/>
          </ac:cxnSpMkLst>
        </pc:cxnChg>
        <pc:cxnChg chg="del">
          <ac:chgData name="Syphax Ait oubelli" userId="ecf726b1934da71b" providerId="LiveId" clId="{DBF02EF2-5AE0-440D-B6AD-B5ACDEE03AC8}" dt="2021-08-27T20:32:00.904" v="4565" actId="478"/>
          <ac:cxnSpMkLst>
            <pc:docMk/>
            <pc:sldMk cId="2878249349" sldId="419"/>
            <ac:cxnSpMk id="94" creationId="{18422052-3D34-4331-AC63-54602F0F7422}"/>
          </ac:cxnSpMkLst>
        </pc:cxnChg>
        <pc:cxnChg chg="del">
          <ac:chgData name="Syphax Ait oubelli" userId="ecf726b1934da71b" providerId="LiveId" clId="{DBF02EF2-5AE0-440D-B6AD-B5ACDEE03AC8}" dt="2021-08-27T20:32:00.904" v="4565" actId="478"/>
          <ac:cxnSpMkLst>
            <pc:docMk/>
            <pc:sldMk cId="2878249349" sldId="419"/>
            <ac:cxnSpMk id="95" creationId="{EEC17D16-BFAC-4610-A3D2-EFD89F5CA02F}"/>
          </ac:cxnSpMkLst>
        </pc:cxnChg>
        <pc:cxnChg chg="del">
          <ac:chgData name="Syphax Ait oubelli" userId="ecf726b1934da71b" providerId="LiveId" clId="{DBF02EF2-5AE0-440D-B6AD-B5ACDEE03AC8}" dt="2021-08-27T20:32:00.904" v="4565" actId="478"/>
          <ac:cxnSpMkLst>
            <pc:docMk/>
            <pc:sldMk cId="2878249349" sldId="419"/>
            <ac:cxnSpMk id="96" creationId="{E1E88F50-FDE6-4EAC-A75A-3AA53B9AB12F}"/>
          </ac:cxnSpMkLst>
        </pc:cxnChg>
        <pc:cxnChg chg="del">
          <ac:chgData name="Syphax Ait oubelli" userId="ecf726b1934da71b" providerId="LiveId" clId="{DBF02EF2-5AE0-440D-B6AD-B5ACDEE03AC8}" dt="2021-08-27T20:32:00.904" v="4565" actId="478"/>
          <ac:cxnSpMkLst>
            <pc:docMk/>
            <pc:sldMk cId="2878249349" sldId="419"/>
            <ac:cxnSpMk id="97" creationId="{F24DB324-2A88-4F01-8E70-7500DD7EFCFD}"/>
          </ac:cxnSpMkLst>
        </pc:cxnChg>
        <pc:cxnChg chg="del">
          <ac:chgData name="Syphax Ait oubelli" userId="ecf726b1934da71b" providerId="LiveId" clId="{DBF02EF2-5AE0-440D-B6AD-B5ACDEE03AC8}" dt="2021-08-27T20:32:00.904" v="4565" actId="478"/>
          <ac:cxnSpMkLst>
            <pc:docMk/>
            <pc:sldMk cId="2878249349" sldId="419"/>
            <ac:cxnSpMk id="98" creationId="{916DAD9B-47D7-4C86-89D1-B6691D745960}"/>
          </ac:cxnSpMkLst>
        </pc:cxnChg>
        <pc:cxnChg chg="del">
          <ac:chgData name="Syphax Ait oubelli" userId="ecf726b1934da71b" providerId="LiveId" clId="{DBF02EF2-5AE0-440D-B6AD-B5ACDEE03AC8}" dt="2021-08-27T20:32:00.904" v="4565" actId="478"/>
          <ac:cxnSpMkLst>
            <pc:docMk/>
            <pc:sldMk cId="2878249349" sldId="419"/>
            <ac:cxnSpMk id="99" creationId="{6C2F74E6-9D45-457E-ADB9-F2C6BC5F5584}"/>
          </ac:cxnSpMkLst>
        </pc:cxnChg>
      </pc:sldChg>
      <pc:sldChg chg="delSp modSp add mod">
        <pc:chgData name="Syphax Ait oubelli" userId="ecf726b1934da71b" providerId="LiveId" clId="{DBF02EF2-5AE0-440D-B6AD-B5ACDEE03AC8}" dt="2021-08-27T20:47:36.909" v="5009" actId="207"/>
        <pc:sldMkLst>
          <pc:docMk/>
          <pc:sldMk cId="4101551601" sldId="420"/>
        </pc:sldMkLst>
        <pc:spChg chg="del">
          <ac:chgData name="Syphax Ait oubelli" userId="ecf726b1934da71b" providerId="LiveId" clId="{DBF02EF2-5AE0-440D-B6AD-B5ACDEE03AC8}" dt="2021-08-27T20:32:13.928" v="4566" actId="478"/>
          <ac:spMkLst>
            <pc:docMk/>
            <pc:sldMk cId="4101551601" sldId="420"/>
            <ac:spMk id="42" creationId="{DC2FBFD4-9BAF-4F0F-B0D2-37EB8CA99081}"/>
          </ac:spMkLst>
        </pc:spChg>
        <pc:spChg chg="del">
          <ac:chgData name="Syphax Ait oubelli" userId="ecf726b1934da71b" providerId="LiveId" clId="{DBF02EF2-5AE0-440D-B6AD-B5ACDEE03AC8}" dt="2021-08-27T20:32:13.928" v="4566" actId="478"/>
          <ac:spMkLst>
            <pc:docMk/>
            <pc:sldMk cId="4101551601" sldId="420"/>
            <ac:spMk id="44" creationId="{18DEE543-1B9E-4872-8313-51EC599556B4}"/>
          </ac:spMkLst>
        </pc:spChg>
        <pc:spChg chg="del">
          <ac:chgData name="Syphax Ait oubelli" userId="ecf726b1934da71b" providerId="LiveId" clId="{DBF02EF2-5AE0-440D-B6AD-B5ACDEE03AC8}" dt="2021-08-27T20:32:13.928" v="4566" actId="478"/>
          <ac:spMkLst>
            <pc:docMk/>
            <pc:sldMk cId="4101551601" sldId="420"/>
            <ac:spMk id="45" creationId="{C802E9D9-86E1-4E44-ABE7-7D5089C479B6}"/>
          </ac:spMkLst>
        </pc:spChg>
        <pc:spChg chg="del">
          <ac:chgData name="Syphax Ait oubelli" userId="ecf726b1934da71b" providerId="LiveId" clId="{DBF02EF2-5AE0-440D-B6AD-B5ACDEE03AC8}" dt="2021-08-27T20:32:13.928" v="4566" actId="478"/>
          <ac:spMkLst>
            <pc:docMk/>
            <pc:sldMk cId="4101551601" sldId="420"/>
            <ac:spMk id="47" creationId="{20DCF8CE-8007-4EFB-A07D-6F5F69BE7A90}"/>
          </ac:spMkLst>
        </pc:spChg>
        <pc:spChg chg="del">
          <ac:chgData name="Syphax Ait oubelli" userId="ecf726b1934da71b" providerId="LiveId" clId="{DBF02EF2-5AE0-440D-B6AD-B5ACDEE03AC8}" dt="2021-08-27T20:32:13.928" v="4566" actId="478"/>
          <ac:spMkLst>
            <pc:docMk/>
            <pc:sldMk cId="4101551601" sldId="420"/>
            <ac:spMk id="50" creationId="{74461088-93AE-44CF-8527-A452B0E61588}"/>
          </ac:spMkLst>
        </pc:spChg>
        <pc:spChg chg="del">
          <ac:chgData name="Syphax Ait oubelli" userId="ecf726b1934da71b" providerId="LiveId" clId="{DBF02EF2-5AE0-440D-B6AD-B5ACDEE03AC8}" dt="2021-08-27T20:32:13.928" v="4566" actId="478"/>
          <ac:spMkLst>
            <pc:docMk/>
            <pc:sldMk cId="4101551601" sldId="420"/>
            <ac:spMk id="51" creationId="{4C316A44-B2D3-4DE8-BE1F-759CADAB1A43}"/>
          </ac:spMkLst>
        </pc:spChg>
        <pc:spChg chg="del">
          <ac:chgData name="Syphax Ait oubelli" userId="ecf726b1934da71b" providerId="LiveId" clId="{DBF02EF2-5AE0-440D-B6AD-B5ACDEE03AC8}" dt="2021-08-27T20:32:13.928" v="4566" actId="478"/>
          <ac:spMkLst>
            <pc:docMk/>
            <pc:sldMk cId="4101551601" sldId="420"/>
            <ac:spMk id="53" creationId="{C497748A-C88E-4800-ABA9-2408F64D310E}"/>
          </ac:spMkLst>
        </pc:spChg>
        <pc:spChg chg="del">
          <ac:chgData name="Syphax Ait oubelli" userId="ecf726b1934da71b" providerId="LiveId" clId="{DBF02EF2-5AE0-440D-B6AD-B5ACDEE03AC8}" dt="2021-08-27T20:32:13.928" v="4566" actId="478"/>
          <ac:spMkLst>
            <pc:docMk/>
            <pc:sldMk cId="4101551601" sldId="420"/>
            <ac:spMk id="54" creationId="{AAC7EEAF-D656-47CE-8C3F-EA9EA2E249BE}"/>
          </ac:spMkLst>
        </pc:spChg>
        <pc:spChg chg="del">
          <ac:chgData name="Syphax Ait oubelli" userId="ecf726b1934da71b" providerId="LiveId" clId="{DBF02EF2-5AE0-440D-B6AD-B5ACDEE03AC8}" dt="2021-08-27T20:32:13.928" v="4566" actId="478"/>
          <ac:spMkLst>
            <pc:docMk/>
            <pc:sldMk cId="4101551601" sldId="420"/>
            <ac:spMk id="56" creationId="{6A6353A0-C998-4A1D-AB30-BE49BF2D4900}"/>
          </ac:spMkLst>
        </pc:spChg>
        <pc:spChg chg="del">
          <ac:chgData name="Syphax Ait oubelli" userId="ecf726b1934da71b" providerId="LiveId" clId="{DBF02EF2-5AE0-440D-B6AD-B5ACDEE03AC8}" dt="2021-08-27T20:32:13.928" v="4566" actId="478"/>
          <ac:spMkLst>
            <pc:docMk/>
            <pc:sldMk cId="4101551601" sldId="420"/>
            <ac:spMk id="57" creationId="{12D10859-0B20-4EAD-BBEA-880230B1BE12}"/>
          </ac:spMkLst>
        </pc:spChg>
        <pc:spChg chg="del">
          <ac:chgData name="Syphax Ait oubelli" userId="ecf726b1934da71b" providerId="LiveId" clId="{DBF02EF2-5AE0-440D-B6AD-B5ACDEE03AC8}" dt="2021-08-27T20:32:13.928" v="4566" actId="478"/>
          <ac:spMkLst>
            <pc:docMk/>
            <pc:sldMk cId="4101551601" sldId="420"/>
            <ac:spMk id="59" creationId="{04CB84BB-978B-4D95-A5F1-350DDD506149}"/>
          </ac:spMkLst>
        </pc:spChg>
        <pc:spChg chg="del">
          <ac:chgData name="Syphax Ait oubelli" userId="ecf726b1934da71b" providerId="LiveId" clId="{DBF02EF2-5AE0-440D-B6AD-B5ACDEE03AC8}" dt="2021-08-27T20:32:13.928" v="4566" actId="478"/>
          <ac:spMkLst>
            <pc:docMk/>
            <pc:sldMk cId="4101551601" sldId="420"/>
            <ac:spMk id="60" creationId="{F860B6A2-256E-4958-984B-4CA7CFA9B2BE}"/>
          </ac:spMkLst>
        </pc:spChg>
        <pc:spChg chg="del">
          <ac:chgData name="Syphax Ait oubelli" userId="ecf726b1934da71b" providerId="LiveId" clId="{DBF02EF2-5AE0-440D-B6AD-B5ACDEE03AC8}" dt="2021-08-27T20:32:13.928" v="4566" actId="478"/>
          <ac:spMkLst>
            <pc:docMk/>
            <pc:sldMk cId="4101551601" sldId="420"/>
            <ac:spMk id="62" creationId="{4BC7F5EF-FF71-48C9-AB81-CC664F482580}"/>
          </ac:spMkLst>
        </pc:spChg>
        <pc:spChg chg="del">
          <ac:chgData name="Syphax Ait oubelli" userId="ecf726b1934da71b" providerId="LiveId" clId="{DBF02EF2-5AE0-440D-B6AD-B5ACDEE03AC8}" dt="2021-08-27T20:32:13.928" v="4566" actId="478"/>
          <ac:spMkLst>
            <pc:docMk/>
            <pc:sldMk cId="4101551601" sldId="420"/>
            <ac:spMk id="63" creationId="{D58C902F-7C73-40D5-BF07-FA0B0F51F345}"/>
          </ac:spMkLst>
        </pc:spChg>
        <pc:spChg chg="del">
          <ac:chgData name="Syphax Ait oubelli" userId="ecf726b1934da71b" providerId="LiveId" clId="{DBF02EF2-5AE0-440D-B6AD-B5ACDEE03AC8}" dt="2021-08-27T20:32:13.928" v="4566" actId="478"/>
          <ac:spMkLst>
            <pc:docMk/>
            <pc:sldMk cId="4101551601" sldId="420"/>
            <ac:spMk id="65" creationId="{D073125D-930A-468C-A077-0AF96E1EA3DA}"/>
          </ac:spMkLst>
        </pc:spChg>
        <pc:spChg chg="del">
          <ac:chgData name="Syphax Ait oubelli" userId="ecf726b1934da71b" providerId="LiveId" clId="{DBF02EF2-5AE0-440D-B6AD-B5ACDEE03AC8}" dt="2021-08-27T20:32:13.928" v="4566" actId="478"/>
          <ac:spMkLst>
            <pc:docMk/>
            <pc:sldMk cId="4101551601" sldId="420"/>
            <ac:spMk id="66" creationId="{27F4EAC8-105D-4B47-B09A-4D389879EF31}"/>
          </ac:spMkLst>
        </pc:spChg>
        <pc:spChg chg="del">
          <ac:chgData name="Syphax Ait oubelli" userId="ecf726b1934da71b" providerId="LiveId" clId="{DBF02EF2-5AE0-440D-B6AD-B5ACDEE03AC8}" dt="2021-08-27T20:32:13.928" v="4566" actId="478"/>
          <ac:spMkLst>
            <pc:docMk/>
            <pc:sldMk cId="4101551601" sldId="420"/>
            <ac:spMk id="67" creationId="{10B155FB-C0BF-4C70-B11E-BF4D7973C22D}"/>
          </ac:spMkLst>
        </pc:spChg>
        <pc:spChg chg="del">
          <ac:chgData name="Syphax Ait oubelli" userId="ecf726b1934da71b" providerId="LiveId" clId="{DBF02EF2-5AE0-440D-B6AD-B5ACDEE03AC8}" dt="2021-08-27T20:32:13.928" v="4566" actId="478"/>
          <ac:spMkLst>
            <pc:docMk/>
            <pc:sldMk cId="4101551601" sldId="420"/>
            <ac:spMk id="68" creationId="{E4D494FE-438C-4F3C-9D84-F3E3EA5FF01B}"/>
          </ac:spMkLst>
        </pc:spChg>
        <pc:spChg chg="mod">
          <ac:chgData name="Syphax Ait oubelli" userId="ecf726b1934da71b" providerId="LiveId" clId="{DBF02EF2-5AE0-440D-B6AD-B5ACDEE03AC8}" dt="2021-08-27T20:47:36.909" v="5009" actId="207"/>
          <ac:spMkLst>
            <pc:docMk/>
            <pc:sldMk cId="4101551601" sldId="420"/>
            <ac:spMk id="112" creationId="{B1D15971-5185-4C69-85A9-34473DCCA16A}"/>
          </ac:spMkLst>
        </pc:spChg>
        <pc:cxnChg chg="del mod">
          <ac:chgData name="Syphax Ait oubelli" userId="ecf726b1934da71b" providerId="LiveId" clId="{DBF02EF2-5AE0-440D-B6AD-B5ACDEE03AC8}" dt="2021-08-27T20:32:13.928" v="4566" actId="478"/>
          <ac:cxnSpMkLst>
            <pc:docMk/>
            <pc:sldMk cId="4101551601" sldId="420"/>
            <ac:cxnSpMk id="69" creationId="{AF628DBC-C03A-4EBB-9DE7-93E36683CC15}"/>
          </ac:cxnSpMkLst>
        </pc:cxnChg>
        <pc:cxnChg chg="del mod">
          <ac:chgData name="Syphax Ait oubelli" userId="ecf726b1934da71b" providerId="LiveId" clId="{DBF02EF2-5AE0-440D-B6AD-B5ACDEE03AC8}" dt="2021-08-27T20:32:13.928" v="4566" actId="478"/>
          <ac:cxnSpMkLst>
            <pc:docMk/>
            <pc:sldMk cId="4101551601" sldId="420"/>
            <ac:cxnSpMk id="71" creationId="{C8C21735-D23B-4CD8-A201-1CB9D7C384DA}"/>
          </ac:cxnSpMkLst>
        </pc:cxnChg>
        <pc:cxnChg chg="del mod">
          <ac:chgData name="Syphax Ait oubelli" userId="ecf726b1934da71b" providerId="LiveId" clId="{DBF02EF2-5AE0-440D-B6AD-B5ACDEE03AC8}" dt="2021-08-27T20:32:13.928" v="4566" actId="478"/>
          <ac:cxnSpMkLst>
            <pc:docMk/>
            <pc:sldMk cId="4101551601" sldId="420"/>
            <ac:cxnSpMk id="72" creationId="{E9B5235E-9793-4EBE-A0ED-11D55CB798BA}"/>
          </ac:cxnSpMkLst>
        </pc:cxnChg>
        <pc:cxnChg chg="del mod">
          <ac:chgData name="Syphax Ait oubelli" userId="ecf726b1934da71b" providerId="LiveId" clId="{DBF02EF2-5AE0-440D-B6AD-B5ACDEE03AC8}" dt="2021-08-27T20:32:13.928" v="4566" actId="478"/>
          <ac:cxnSpMkLst>
            <pc:docMk/>
            <pc:sldMk cId="4101551601" sldId="420"/>
            <ac:cxnSpMk id="73" creationId="{4A0C956C-8FE4-4CF7-A579-C44E5DAF11C3}"/>
          </ac:cxnSpMkLst>
        </pc:cxnChg>
        <pc:cxnChg chg="del mod">
          <ac:chgData name="Syphax Ait oubelli" userId="ecf726b1934da71b" providerId="LiveId" clId="{DBF02EF2-5AE0-440D-B6AD-B5ACDEE03AC8}" dt="2021-08-27T20:32:13.928" v="4566" actId="478"/>
          <ac:cxnSpMkLst>
            <pc:docMk/>
            <pc:sldMk cId="4101551601" sldId="420"/>
            <ac:cxnSpMk id="74" creationId="{17343D4A-FD86-4AB9-AB77-1F9BEFAAD4E2}"/>
          </ac:cxnSpMkLst>
        </pc:cxnChg>
        <pc:cxnChg chg="del">
          <ac:chgData name="Syphax Ait oubelli" userId="ecf726b1934da71b" providerId="LiveId" clId="{DBF02EF2-5AE0-440D-B6AD-B5ACDEE03AC8}" dt="2021-08-27T20:32:13.928" v="4566" actId="478"/>
          <ac:cxnSpMkLst>
            <pc:docMk/>
            <pc:sldMk cId="4101551601" sldId="420"/>
            <ac:cxnSpMk id="75" creationId="{A53AD7CB-C5F1-4ABC-8B5A-E4225FC3DB42}"/>
          </ac:cxnSpMkLst>
        </pc:cxnChg>
        <pc:cxnChg chg="del">
          <ac:chgData name="Syphax Ait oubelli" userId="ecf726b1934da71b" providerId="LiveId" clId="{DBF02EF2-5AE0-440D-B6AD-B5ACDEE03AC8}" dt="2021-08-27T20:32:13.928" v="4566" actId="478"/>
          <ac:cxnSpMkLst>
            <pc:docMk/>
            <pc:sldMk cId="4101551601" sldId="420"/>
            <ac:cxnSpMk id="76" creationId="{B5261359-D171-4ED9-97DC-0C558B284CBA}"/>
          </ac:cxnSpMkLst>
        </pc:cxnChg>
        <pc:cxnChg chg="del">
          <ac:chgData name="Syphax Ait oubelli" userId="ecf726b1934da71b" providerId="LiveId" clId="{DBF02EF2-5AE0-440D-B6AD-B5ACDEE03AC8}" dt="2021-08-27T20:32:13.928" v="4566" actId="478"/>
          <ac:cxnSpMkLst>
            <pc:docMk/>
            <pc:sldMk cId="4101551601" sldId="420"/>
            <ac:cxnSpMk id="77" creationId="{8628B1BC-5B34-4451-878E-63011EBC15C2}"/>
          </ac:cxnSpMkLst>
        </pc:cxnChg>
        <pc:cxnChg chg="del">
          <ac:chgData name="Syphax Ait oubelli" userId="ecf726b1934da71b" providerId="LiveId" clId="{DBF02EF2-5AE0-440D-B6AD-B5ACDEE03AC8}" dt="2021-08-27T20:32:13.928" v="4566" actId="478"/>
          <ac:cxnSpMkLst>
            <pc:docMk/>
            <pc:sldMk cId="4101551601" sldId="420"/>
            <ac:cxnSpMk id="78" creationId="{6F67CE49-2692-4D91-AAF4-20263BC95634}"/>
          </ac:cxnSpMkLst>
        </pc:cxnChg>
        <pc:cxnChg chg="del">
          <ac:chgData name="Syphax Ait oubelli" userId="ecf726b1934da71b" providerId="LiveId" clId="{DBF02EF2-5AE0-440D-B6AD-B5ACDEE03AC8}" dt="2021-08-27T20:32:13.928" v="4566" actId="478"/>
          <ac:cxnSpMkLst>
            <pc:docMk/>
            <pc:sldMk cId="4101551601" sldId="420"/>
            <ac:cxnSpMk id="79" creationId="{C09C5CD6-EF7C-4717-B4C8-1E54DE459D2C}"/>
          </ac:cxnSpMkLst>
        </pc:cxnChg>
        <pc:cxnChg chg="del">
          <ac:chgData name="Syphax Ait oubelli" userId="ecf726b1934da71b" providerId="LiveId" clId="{DBF02EF2-5AE0-440D-B6AD-B5ACDEE03AC8}" dt="2021-08-27T20:32:13.928" v="4566" actId="478"/>
          <ac:cxnSpMkLst>
            <pc:docMk/>
            <pc:sldMk cId="4101551601" sldId="420"/>
            <ac:cxnSpMk id="80" creationId="{635681D0-593B-4008-8DD7-0F07DA91540A}"/>
          </ac:cxnSpMkLst>
        </pc:cxnChg>
        <pc:cxnChg chg="del">
          <ac:chgData name="Syphax Ait oubelli" userId="ecf726b1934da71b" providerId="LiveId" clId="{DBF02EF2-5AE0-440D-B6AD-B5ACDEE03AC8}" dt="2021-08-27T20:32:13.928" v="4566" actId="478"/>
          <ac:cxnSpMkLst>
            <pc:docMk/>
            <pc:sldMk cId="4101551601" sldId="420"/>
            <ac:cxnSpMk id="81" creationId="{A7EE46A4-A527-4939-B84C-F8A39A2C7F16}"/>
          </ac:cxnSpMkLst>
        </pc:cxnChg>
        <pc:cxnChg chg="del">
          <ac:chgData name="Syphax Ait oubelli" userId="ecf726b1934da71b" providerId="LiveId" clId="{DBF02EF2-5AE0-440D-B6AD-B5ACDEE03AC8}" dt="2021-08-27T20:32:13.928" v="4566" actId="478"/>
          <ac:cxnSpMkLst>
            <pc:docMk/>
            <pc:sldMk cId="4101551601" sldId="420"/>
            <ac:cxnSpMk id="82" creationId="{CFFCE582-5657-4A30-AD99-F5D54C0586FD}"/>
          </ac:cxnSpMkLst>
        </pc:cxnChg>
        <pc:cxnChg chg="del">
          <ac:chgData name="Syphax Ait oubelli" userId="ecf726b1934da71b" providerId="LiveId" clId="{DBF02EF2-5AE0-440D-B6AD-B5ACDEE03AC8}" dt="2021-08-27T20:32:13.928" v="4566" actId="478"/>
          <ac:cxnSpMkLst>
            <pc:docMk/>
            <pc:sldMk cId="4101551601" sldId="420"/>
            <ac:cxnSpMk id="83" creationId="{87DC9B58-18AC-454C-90AC-19639F12D81D}"/>
          </ac:cxnSpMkLst>
        </pc:cxnChg>
        <pc:cxnChg chg="del">
          <ac:chgData name="Syphax Ait oubelli" userId="ecf726b1934da71b" providerId="LiveId" clId="{DBF02EF2-5AE0-440D-B6AD-B5ACDEE03AC8}" dt="2021-08-27T20:32:13.928" v="4566" actId="478"/>
          <ac:cxnSpMkLst>
            <pc:docMk/>
            <pc:sldMk cId="4101551601" sldId="420"/>
            <ac:cxnSpMk id="84" creationId="{79F05178-73AC-4002-8A11-74DD24C76C47}"/>
          </ac:cxnSpMkLst>
        </pc:cxnChg>
        <pc:cxnChg chg="del">
          <ac:chgData name="Syphax Ait oubelli" userId="ecf726b1934da71b" providerId="LiveId" clId="{DBF02EF2-5AE0-440D-B6AD-B5ACDEE03AC8}" dt="2021-08-27T20:32:13.928" v="4566" actId="478"/>
          <ac:cxnSpMkLst>
            <pc:docMk/>
            <pc:sldMk cId="4101551601" sldId="420"/>
            <ac:cxnSpMk id="85" creationId="{C0BEB304-CE8F-4433-8D2E-3A6A973BAD8E}"/>
          </ac:cxnSpMkLst>
        </pc:cxnChg>
        <pc:cxnChg chg="del">
          <ac:chgData name="Syphax Ait oubelli" userId="ecf726b1934da71b" providerId="LiveId" clId="{DBF02EF2-5AE0-440D-B6AD-B5ACDEE03AC8}" dt="2021-08-27T20:32:13.928" v="4566" actId="478"/>
          <ac:cxnSpMkLst>
            <pc:docMk/>
            <pc:sldMk cId="4101551601" sldId="420"/>
            <ac:cxnSpMk id="86" creationId="{4FF1C5F2-2598-404D-A370-4EB575A8298F}"/>
          </ac:cxnSpMkLst>
        </pc:cxnChg>
        <pc:cxnChg chg="del">
          <ac:chgData name="Syphax Ait oubelli" userId="ecf726b1934da71b" providerId="LiveId" clId="{DBF02EF2-5AE0-440D-B6AD-B5ACDEE03AC8}" dt="2021-08-27T20:32:13.928" v="4566" actId="478"/>
          <ac:cxnSpMkLst>
            <pc:docMk/>
            <pc:sldMk cId="4101551601" sldId="420"/>
            <ac:cxnSpMk id="87" creationId="{7286FA24-9462-4639-B906-C0838D91248A}"/>
          </ac:cxnSpMkLst>
        </pc:cxnChg>
        <pc:cxnChg chg="del">
          <ac:chgData name="Syphax Ait oubelli" userId="ecf726b1934da71b" providerId="LiveId" clId="{DBF02EF2-5AE0-440D-B6AD-B5ACDEE03AC8}" dt="2021-08-27T20:32:13.928" v="4566" actId="478"/>
          <ac:cxnSpMkLst>
            <pc:docMk/>
            <pc:sldMk cId="4101551601" sldId="420"/>
            <ac:cxnSpMk id="88" creationId="{2561B730-72E5-4303-B9EF-B9620ADD699D}"/>
          </ac:cxnSpMkLst>
        </pc:cxnChg>
        <pc:cxnChg chg="del">
          <ac:chgData name="Syphax Ait oubelli" userId="ecf726b1934da71b" providerId="LiveId" clId="{DBF02EF2-5AE0-440D-B6AD-B5ACDEE03AC8}" dt="2021-08-27T20:32:13.928" v="4566" actId="478"/>
          <ac:cxnSpMkLst>
            <pc:docMk/>
            <pc:sldMk cId="4101551601" sldId="420"/>
            <ac:cxnSpMk id="89" creationId="{6593F95F-D66B-4BCF-BDA7-6575307BBBF5}"/>
          </ac:cxnSpMkLst>
        </pc:cxnChg>
        <pc:cxnChg chg="del">
          <ac:chgData name="Syphax Ait oubelli" userId="ecf726b1934da71b" providerId="LiveId" clId="{DBF02EF2-5AE0-440D-B6AD-B5ACDEE03AC8}" dt="2021-08-27T20:32:13.928" v="4566" actId="478"/>
          <ac:cxnSpMkLst>
            <pc:docMk/>
            <pc:sldMk cId="4101551601" sldId="420"/>
            <ac:cxnSpMk id="90" creationId="{351DF9ED-544C-4A1B-BA3F-D60B84B7AC70}"/>
          </ac:cxnSpMkLst>
        </pc:cxnChg>
        <pc:cxnChg chg="del">
          <ac:chgData name="Syphax Ait oubelli" userId="ecf726b1934da71b" providerId="LiveId" clId="{DBF02EF2-5AE0-440D-B6AD-B5ACDEE03AC8}" dt="2021-08-27T20:32:13.928" v="4566" actId="478"/>
          <ac:cxnSpMkLst>
            <pc:docMk/>
            <pc:sldMk cId="4101551601" sldId="420"/>
            <ac:cxnSpMk id="91" creationId="{B42CB3A6-E6F5-4FC0-BDEA-50F0A45427BE}"/>
          </ac:cxnSpMkLst>
        </pc:cxnChg>
        <pc:cxnChg chg="del mod">
          <ac:chgData name="Syphax Ait oubelli" userId="ecf726b1934da71b" providerId="LiveId" clId="{DBF02EF2-5AE0-440D-B6AD-B5ACDEE03AC8}" dt="2021-08-27T20:32:13.928" v="4566" actId="478"/>
          <ac:cxnSpMkLst>
            <pc:docMk/>
            <pc:sldMk cId="4101551601" sldId="420"/>
            <ac:cxnSpMk id="92" creationId="{327702C8-A8D0-4493-8A8E-94644FE10436}"/>
          </ac:cxnSpMkLst>
        </pc:cxnChg>
        <pc:cxnChg chg="del">
          <ac:chgData name="Syphax Ait oubelli" userId="ecf726b1934da71b" providerId="LiveId" clId="{DBF02EF2-5AE0-440D-B6AD-B5ACDEE03AC8}" dt="2021-08-27T20:32:13.928" v="4566" actId="478"/>
          <ac:cxnSpMkLst>
            <pc:docMk/>
            <pc:sldMk cId="4101551601" sldId="420"/>
            <ac:cxnSpMk id="93" creationId="{FC6E5735-BBDB-4F1D-B3F4-82093649FEC2}"/>
          </ac:cxnSpMkLst>
        </pc:cxnChg>
        <pc:cxnChg chg="del">
          <ac:chgData name="Syphax Ait oubelli" userId="ecf726b1934da71b" providerId="LiveId" clId="{DBF02EF2-5AE0-440D-B6AD-B5ACDEE03AC8}" dt="2021-08-27T20:32:13.928" v="4566" actId="478"/>
          <ac:cxnSpMkLst>
            <pc:docMk/>
            <pc:sldMk cId="4101551601" sldId="420"/>
            <ac:cxnSpMk id="94" creationId="{18422052-3D34-4331-AC63-54602F0F7422}"/>
          </ac:cxnSpMkLst>
        </pc:cxnChg>
        <pc:cxnChg chg="del">
          <ac:chgData name="Syphax Ait oubelli" userId="ecf726b1934da71b" providerId="LiveId" clId="{DBF02EF2-5AE0-440D-B6AD-B5ACDEE03AC8}" dt="2021-08-27T20:32:13.928" v="4566" actId="478"/>
          <ac:cxnSpMkLst>
            <pc:docMk/>
            <pc:sldMk cId="4101551601" sldId="420"/>
            <ac:cxnSpMk id="95" creationId="{EEC17D16-BFAC-4610-A3D2-EFD89F5CA02F}"/>
          </ac:cxnSpMkLst>
        </pc:cxnChg>
        <pc:cxnChg chg="del">
          <ac:chgData name="Syphax Ait oubelli" userId="ecf726b1934da71b" providerId="LiveId" clId="{DBF02EF2-5AE0-440D-B6AD-B5ACDEE03AC8}" dt="2021-08-27T20:32:13.928" v="4566" actId="478"/>
          <ac:cxnSpMkLst>
            <pc:docMk/>
            <pc:sldMk cId="4101551601" sldId="420"/>
            <ac:cxnSpMk id="96" creationId="{E1E88F50-FDE6-4EAC-A75A-3AA53B9AB12F}"/>
          </ac:cxnSpMkLst>
        </pc:cxnChg>
        <pc:cxnChg chg="del">
          <ac:chgData name="Syphax Ait oubelli" userId="ecf726b1934da71b" providerId="LiveId" clId="{DBF02EF2-5AE0-440D-B6AD-B5ACDEE03AC8}" dt="2021-08-27T20:32:13.928" v="4566" actId="478"/>
          <ac:cxnSpMkLst>
            <pc:docMk/>
            <pc:sldMk cId="4101551601" sldId="420"/>
            <ac:cxnSpMk id="97" creationId="{F24DB324-2A88-4F01-8E70-7500DD7EFCFD}"/>
          </ac:cxnSpMkLst>
        </pc:cxnChg>
        <pc:cxnChg chg="del">
          <ac:chgData name="Syphax Ait oubelli" userId="ecf726b1934da71b" providerId="LiveId" clId="{DBF02EF2-5AE0-440D-B6AD-B5ACDEE03AC8}" dt="2021-08-27T20:32:13.928" v="4566" actId="478"/>
          <ac:cxnSpMkLst>
            <pc:docMk/>
            <pc:sldMk cId="4101551601" sldId="420"/>
            <ac:cxnSpMk id="98" creationId="{916DAD9B-47D7-4C86-89D1-B6691D745960}"/>
          </ac:cxnSpMkLst>
        </pc:cxnChg>
        <pc:cxnChg chg="del">
          <ac:chgData name="Syphax Ait oubelli" userId="ecf726b1934da71b" providerId="LiveId" clId="{DBF02EF2-5AE0-440D-B6AD-B5ACDEE03AC8}" dt="2021-08-27T20:32:13.928" v="4566" actId="478"/>
          <ac:cxnSpMkLst>
            <pc:docMk/>
            <pc:sldMk cId="4101551601" sldId="420"/>
            <ac:cxnSpMk id="99" creationId="{6C2F74E6-9D45-457E-ADB9-F2C6BC5F5584}"/>
          </ac:cxnSpMkLst>
        </pc:cxnChg>
      </pc:sldChg>
      <pc:sldChg chg="delSp modSp add mod">
        <pc:chgData name="Syphax Ait oubelli" userId="ecf726b1934da71b" providerId="LiveId" clId="{DBF02EF2-5AE0-440D-B6AD-B5ACDEE03AC8}" dt="2021-08-27T20:47:41.902" v="5011" actId="207"/>
        <pc:sldMkLst>
          <pc:docMk/>
          <pc:sldMk cId="2824720882" sldId="421"/>
        </pc:sldMkLst>
        <pc:spChg chg="del">
          <ac:chgData name="Syphax Ait oubelli" userId="ecf726b1934da71b" providerId="LiveId" clId="{DBF02EF2-5AE0-440D-B6AD-B5ACDEE03AC8}" dt="2021-08-27T20:32:19.012" v="4567" actId="478"/>
          <ac:spMkLst>
            <pc:docMk/>
            <pc:sldMk cId="2824720882" sldId="421"/>
            <ac:spMk id="42" creationId="{DC2FBFD4-9BAF-4F0F-B0D2-37EB8CA99081}"/>
          </ac:spMkLst>
        </pc:spChg>
        <pc:spChg chg="del">
          <ac:chgData name="Syphax Ait oubelli" userId="ecf726b1934da71b" providerId="LiveId" clId="{DBF02EF2-5AE0-440D-B6AD-B5ACDEE03AC8}" dt="2021-08-27T20:32:19.012" v="4567" actId="478"/>
          <ac:spMkLst>
            <pc:docMk/>
            <pc:sldMk cId="2824720882" sldId="421"/>
            <ac:spMk id="44" creationId="{18DEE543-1B9E-4872-8313-51EC599556B4}"/>
          </ac:spMkLst>
        </pc:spChg>
        <pc:spChg chg="del">
          <ac:chgData name="Syphax Ait oubelli" userId="ecf726b1934da71b" providerId="LiveId" clId="{DBF02EF2-5AE0-440D-B6AD-B5ACDEE03AC8}" dt="2021-08-27T20:32:19.012" v="4567" actId="478"/>
          <ac:spMkLst>
            <pc:docMk/>
            <pc:sldMk cId="2824720882" sldId="421"/>
            <ac:spMk id="45" creationId="{C802E9D9-86E1-4E44-ABE7-7D5089C479B6}"/>
          </ac:spMkLst>
        </pc:spChg>
        <pc:spChg chg="del">
          <ac:chgData name="Syphax Ait oubelli" userId="ecf726b1934da71b" providerId="LiveId" clId="{DBF02EF2-5AE0-440D-B6AD-B5ACDEE03AC8}" dt="2021-08-27T20:32:19.012" v="4567" actId="478"/>
          <ac:spMkLst>
            <pc:docMk/>
            <pc:sldMk cId="2824720882" sldId="421"/>
            <ac:spMk id="47" creationId="{20DCF8CE-8007-4EFB-A07D-6F5F69BE7A90}"/>
          </ac:spMkLst>
        </pc:spChg>
        <pc:spChg chg="del">
          <ac:chgData name="Syphax Ait oubelli" userId="ecf726b1934da71b" providerId="LiveId" clId="{DBF02EF2-5AE0-440D-B6AD-B5ACDEE03AC8}" dt="2021-08-27T20:32:19.012" v="4567" actId="478"/>
          <ac:spMkLst>
            <pc:docMk/>
            <pc:sldMk cId="2824720882" sldId="421"/>
            <ac:spMk id="51" creationId="{4C316A44-B2D3-4DE8-BE1F-759CADAB1A43}"/>
          </ac:spMkLst>
        </pc:spChg>
        <pc:spChg chg="del">
          <ac:chgData name="Syphax Ait oubelli" userId="ecf726b1934da71b" providerId="LiveId" clId="{DBF02EF2-5AE0-440D-B6AD-B5ACDEE03AC8}" dt="2021-08-27T20:32:19.012" v="4567" actId="478"/>
          <ac:spMkLst>
            <pc:docMk/>
            <pc:sldMk cId="2824720882" sldId="421"/>
            <ac:spMk id="53" creationId="{C497748A-C88E-4800-ABA9-2408F64D310E}"/>
          </ac:spMkLst>
        </pc:spChg>
        <pc:spChg chg="del">
          <ac:chgData name="Syphax Ait oubelli" userId="ecf726b1934da71b" providerId="LiveId" clId="{DBF02EF2-5AE0-440D-B6AD-B5ACDEE03AC8}" dt="2021-08-27T20:32:19.012" v="4567" actId="478"/>
          <ac:spMkLst>
            <pc:docMk/>
            <pc:sldMk cId="2824720882" sldId="421"/>
            <ac:spMk id="54" creationId="{AAC7EEAF-D656-47CE-8C3F-EA9EA2E249BE}"/>
          </ac:spMkLst>
        </pc:spChg>
        <pc:spChg chg="del">
          <ac:chgData name="Syphax Ait oubelli" userId="ecf726b1934da71b" providerId="LiveId" clId="{DBF02EF2-5AE0-440D-B6AD-B5ACDEE03AC8}" dt="2021-08-27T20:32:19.012" v="4567" actId="478"/>
          <ac:spMkLst>
            <pc:docMk/>
            <pc:sldMk cId="2824720882" sldId="421"/>
            <ac:spMk id="56" creationId="{6A6353A0-C998-4A1D-AB30-BE49BF2D4900}"/>
          </ac:spMkLst>
        </pc:spChg>
        <pc:spChg chg="del">
          <ac:chgData name="Syphax Ait oubelli" userId="ecf726b1934da71b" providerId="LiveId" clId="{DBF02EF2-5AE0-440D-B6AD-B5ACDEE03AC8}" dt="2021-08-27T20:32:19.012" v="4567" actId="478"/>
          <ac:spMkLst>
            <pc:docMk/>
            <pc:sldMk cId="2824720882" sldId="421"/>
            <ac:spMk id="57" creationId="{12D10859-0B20-4EAD-BBEA-880230B1BE12}"/>
          </ac:spMkLst>
        </pc:spChg>
        <pc:spChg chg="del">
          <ac:chgData name="Syphax Ait oubelli" userId="ecf726b1934da71b" providerId="LiveId" clId="{DBF02EF2-5AE0-440D-B6AD-B5ACDEE03AC8}" dt="2021-08-27T20:32:19.012" v="4567" actId="478"/>
          <ac:spMkLst>
            <pc:docMk/>
            <pc:sldMk cId="2824720882" sldId="421"/>
            <ac:spMk id="59" creationId="{04CB84BB-978B-4D95-A5F1-350DDD506149}"/>
          </ac:spMkLst>
        </pc:spChg>
        <pc:spChg chg="del">
          <ac:chgData name="Syphax Ait oubelli" userId="ecf726b1934da71b" providerId="LiveId" clId="{DBF02EF2-5AE0-440D-B6AD-B5ACDEE03AC8}" dt="2021-08-27T20:32:19.012" v="4567" actId="478"/>
          <ac:spMkLst>
            <pc:docMk/>
            <pc:sldMk cId="2824720882" sldId="421"/>
            <ac:spMk id="60" creationId="{F860B6A2-256E-4958-984B-4CA7CFA9B2BE}"/>
          </ac:spMkLst>
        </pc:spChg>
        <pc:spChg chg="del">
          <ac:chgData name="Syphax Ait oubelli" userId="ecf726b1934da71b" providerId="LiveId" clId="{DBF02EF2-5AE0-440D-B6AD-B5ACDEE03AC8}" dt="2021-08-27T20:32:19.012" v="4567" actId="478"/>
          <ac:spMkLst>
            <pc:docMk/>
            <pc:sldMk cId="2824720882" sldId="421"/>
            <ac:spMk id="62" creationId="{4BC7F5EF-FF71-48C9-AB81-CC664F482580}"/>
          </ac:spMkLst>
        </pc:spChg>
        <pc:spChg chg="del">
          <ac:chgData name="Syphax Ait oubelli" userId="ecf726b1934da71b" providerId="LiveId" clId="{DBF02EF2-5AE0-440D-B6AD-B5ACDEE03AC8}" dt="2021-08-27T20:32:19.012" v="4567" actId="478"/>
          <ac:spMkLst>
            <pc:docMk/>
            <pc:sldMk cId="2824720882" sldId="421"/>
            <ac:spMk id="63" creationId="{D58C902F-7C73-40D5-BF07-FA0B0F51F345}"/>
          </ac:spMkLst>
        </pc:spChg>
        <pc:spChg chg="del">
          <ac:chgData name="Syphax Ait oubelli" userId="ecf726b1934da71b" providerId="LiveId" clId="{DBF02EF2-5AE0-440D-B6AD-B5ACDEE03AC8}" dt="2021-08-27T20:32:19.012" v="4567" actId="478"/>
          <ac:spMkLst>
            <pc:docMk/>
            <pc:sldMk cId="2824720882" sldId="421"/>
            <ac:spMk id="65" creationId="{D073125D-930A-468C-A077-0AF96E1EA3DA}"/>
          </ac:spMkLst>
        </pc:spChg>
        <pc:spChg chg="del">
          <ac:chgData name="Syphax Ait oubelli" userId="ecf726b1934da71b" providerId="LiveId" clId="{DBF02EF2-5AE0-440D-B6AD-B5ACDEE03AC8}" dt="2021-08-27T20:32:19.012" v="4567" actId="478"/>
          <ac:spMkLst>
            <pc:docMk/>
            <pc:sldMk cId="2824720882" sldId="421"/>
            <ac:spMk id="66" creationId="{27F4EAC8-105D-4B47-B09A-4D389879EF31}"/>
          </ac:spMkLst>
        </pc:spChg>
        <pc:spChg chg="del">
          <ac:chgData name="Syphax Ait oubelli" userId="ecf726b1934da71b" providerId="LiveId" clId="{DBF02EF2-5AE0-440D-B6AD-B5ACDEE03AC8}" dt="2021-08-27T20:32:19.012" v="4567" actId="478"/>
          <ac:spMkLst>
            <pc:docMk/>
            <pc:sldMk cId="2824720882" sldId="421"/>
            <ac:spMk id="67" creationId="{10B155FB-C0BF-4C70-B11E-BF4D7973C22D}"/>
          </ac:spMkLst>
        </pc:spChg>
        <pc:spChg chg="del">
          <ac:chgData name="Syphax Ait oubelli" userId="ecf726b1934da71b" providerId="LiveId" clId="{DBF02EF2-5AE0-440D-B6AD-B5ACDEE03AC8}" dt="2021-08-27T20:32:19.012" v="4567" actId="478"/>
          <ac:spMkLst>
            <pc:docMk/>
            <pc:sldMk cId="2824720882" sldId="421"/>
            <ac:spMk id="68" creationId="{E4D494FE-438C-4F3C-9D84-F3E3EA5FF01B}"/>
          </ac:spMkLst>
        </pc:spChg>
        <pc:spChg chg="mod">
          <ac:chgData name="Syphax Ait oubelli" userId="ecf726b1934da71b" providerId="LiveId" clId="{DBF02EF2-5AE0-440D-B6AD-B5ACDEE03AC8}" dt="2021-08-27T20:47:41.902" v="5011" actId="207"/>
          <ac:spMkLst>
            <pc:docMk/>
            <pc:sldMk cId="2824720882" sldId="421"/>
            <ac:spMk id="117" creationId="{8CD5F533-F767-4951-84AF-09E141C4F907}"/>
          </ac:spMkLst>
        </pc:spChg>
        <pc:cxnChg chg="del mod">
          <ac:chgData name="Syphax Ait oubelli" userId="ecf726b1934da71b" providerId="LiveId" clId="{DBF02EF2-5AE0-440D-B6AD-B5ACDEE03AC8}" dt="2021-08-27T20:32:19.012" v="4567" actId="478"/>
          <ac:cxnSpMkLst>
            <pc:docMk/>
            <pc:sldMk cId="2824720882" sldId="421"/>
            <ac:cxnSpMk id="69" creationId="{AF628DBC-C03A-4EBB-9DE7-93E36683CC15}"/>
          </ac:cxnSpMkLst>
        </pc:cxnChg>
        <pc:cxnChg chg="del mod">
          <ac:chgData name="Syphax Ait oubelli" userId="ecf726b1934da71b" providerId="LiveId" clId="{DBF02EF2-5AE0-440D-B6AD-B5ACDEE03AC8}" dt="2021-08-27T20:32:19.012" v="4567" actId="478"/>
          <ac:cxnSpMkLst>
            <pc:docMk/>
            <pc:sldMk cId="2824720882" sldId="421"/>
            <ac:cxnSpMk id="71" creationId="{C8C21735-D23B-4CD8-A201-1CB9D7C384DA}"/>
          </ac:cxnSpMkLst>
        </pc:cxnChg>
        <pc:cxnChg chg="del mod">
          <ac:chgData name="Syphax Ait oubelli" userId="ecf726b1934da71b" providerId="LiveId" clId="{DBF02EF2-5AE0-440D-B6AD-B5ACDEE03AC8}" dt="2021-08-27T20:32:19.012" v="4567" actId="478"/>
          <ac:cxnSpMkLst>
            <pc:docMk/>
            <pc:sldMk cId="2824720882" sldId="421"/>
            <ac:cxnSpMk id="72" creationId="{E9B5235E-9793-4EBE-A0ED-11D55CB798BA}"/>
          </ac:cxnSpMkLst>
        </pc:cxnChg>
        <pc:cxnChg chg="del mod">
          <ac:chgData name="Syphax Ait oubelli" userId="ecf726b1934da71b" providerId="LiveId" clId="{DBF02EF2-5AE0-440D-B6AD-B5ACDEE03AC8}" dt="2021-08-27T20:32:19.012" v="4567" actId="478"/>
          <ac:cxnSpMkLst>
            <pc:docMk/>
            <pc:sldMk cId="2824720882" sldId="421"/>
            <ac:cxnSpMk id="74" creationId="{17343D4A-FD86-4AB9-AB77-1F9BEFAAD4E2}"/>
          </ac:cxnSpMkLst>
        </pc:cxnChg>
        <pc:cxnChg chg="del">
          <ac:chgData name="Syphax Ait oubelli" userId="ecf726b1934da71b" providerId="LiveId" clId="{DBF02EF2-5AE0-440D-B6AD-B5ACDEE03AC8}" dt="2021-08-27T20:32:19.012" v="4567" actId="478"/>
          <ac:cxnSpMkLst>
            <pc:docMk/>
            <pc:sldMk cId="2824720882" sldId="421"/>
            <ac:cxnSpMk id="75" creationId="{A53AD7CB-C5F1-4ABC-8B5A-E4225FC3DB42}"/>
          </ac:cxnSpMkLst>
        </pc:cxnChg>
        <pc:cxnChg chg="del">
          <ac:chgData name="Syphax Ait oubelli" userId="ecf726b1934da71b" providerId="LiveId" clId="{DBF02EF2-5AE0-440D-B6AD-B5ACDEE03AC8}" dt="2021-08-27T20:32:19.012" v="4567" actId="478"/>
          <ac:cxnSpMkLst>
            <pc:docMk/>
            <pc:sldMk cId="2824720882" sldId="421"/>
            <ac:cxnSpMk id="76" creationId="{B5261359-D171-4ED9-97DC-0C558B284CBA}"/>
          </ac:cxnSpMkLst>
        </pc:cxnChg>
        <pc:cxnChg chg="del">
          <ac:chgData name="Syphax Ait oubelli" userId="ecf726b1934da71b" providerId="LiveId" clId="{DBF02EF2-5AE0-440D-B6AD-B5ACDEE03AC8}" dt="2021-08-27T20:32:19.012" v="4567" actId="478"/>
          <ac:cxnSpMkLst>
            <pc:docMk/>
            <pc:sldMk cId="2824720882" sldId="421"/>
            <ac:cxnSpMk id="77" creationId="{8628B1BC-5B34-4451-878E-63011EBC15C2}"/>
          </ac:cxnSpMkLst>
        </pc:cxnChg>
        <pc:cxnChg chg="del">
          <ac:chgData name="Syphax Ait oubelli" userId="ecf726b1934da71b" providerId="LiveId" clId="{DBF02EF2-5AE0-440D-B6AD-B5ACDEE03AC8}" dt="2021-08-27T20:32:19.012" v="4567" actId="478"/>
          <ac:cxnSpMkLst>
            <pc:docMk/>
            <pc:sldMk cId="2824720882" sldId="421"/>
            <ac:cxnSpMk id="78" creationId="{6F67CE49-2692-4D91-AAF4-20263BC95634}"/>
          </ac:cxnSpMkLst>
        </pc:cxnChg>
        <pc:cxnChg chg="del">
          <ac:chgData name="Syphax Ait oubelli" userId="ecf726b1934da71b" providerId="LiveId" clId="{DBF02EF2-5AE0-440D-B6AD-B5ACDEE03AC8}" dt="2021-08-27T20:32:19.012" v="4567" actId="478"/>
          <ac:cxnSpMkLst>
            <pc:docMk/>
            <pc:sldMk cId="2824720882" sldId="421"/>
            <ac:cxnSpMk id="79" creationId="{C09C5CD6-EF7C-4717-B4C8-1E54DE459D2C}"/>
          </ac:cxnSpMkLst>
        </pc:cxnChg>
        <pc:cxnChg chg="del">
          <ac:chgData name="Syphax Ait oubelli" userId="ecf726b1934da71b" providerId="LiveId" clId="{DBF02EF2-5AE0-440D-B6AD-B5ACDEE03AC8}" dt="2021-08-27T20:32:19.012" v="4567" actId="478"/>
          <ac:cxnSpMkLst>
            <pc:docMk/>
            <pc:sldMk cId="2824720882" sldId="421"/>
            <ac:cxnSpMk id="80" creationId="{635681D0-593B-4008-8DD7-0F07DA91540A}"/>
          </ac:cxnSpMkLst>
        </pc:cxnChg>
        <pc:cxnChg chg="del">
          <ac:chgData name="Syphax Ait oubelli" userId="ecf726b1934da71b" providerId="LiveId" clId="{DBF02EF2-5AE0-440D-B6AD-B5ACDEE03AC8}" dt="2021-08-27T20:32:19.012" v="4567" actId="478"/>
          <ac:cxnSpMkLst>
            <pc:docMk/>
            <pc:sldMk cId="2824720882" sldId="421"/>
            <ac:cxnSpMk id="81" creationId="{A7EE46A4-A527-4939-B84C-F8A39A2C7F16}"/>
          </ac:cxnSpMkLst>
        </pc:cxnChg>
        <pc:cxnChg chg="del">
          <ac:chgData name="Syphax Ait oubelli" userId="ecf726b1934da71b" providerId="LiveId" clId="{DBF02EF2-5AE0-440D-B6AD-B5ACDEE03AC8}" dt="2021-08-27T20:32:19.012" v="4567" actId="478"/>
          <ac:cxnSpMkLst>
            <pc:docMk/>
            <pc:sldMk cId="2824720882" sldId="421"/>
            <ac:cxnSpMk id="82" creationId="{CFFCE582-5657-4A30-AD99-F5D54C0586FD}"/>
          </ac:cxnSpMkLst>
        </pc:cxnChg>
        <pc:cxnChg chg="del">
          <ac:chgData name="Syphax Ait oubelli" userId="ecf726b1934da71b" providerId="LiveId" clId="{DBF02EF2-5AE0-440D-B6AD-B5ACDEE03AC8}" dt="2021-08-27T20:32:19.012" v="4567" actId="478"/>
          <ac:cxnSpMkLst>
            <pc:docMk/>
            <pc:sldMk cId="2824720882" sldId="421"/>
            <ac:cxnSpMk id="83" creationId="{87DC9B58-18AC-454C-90AC-19639F12D81D}"/>
          </ac:cxnSpMkLst>
        </pc:cxnChg>
        <pc:cxnChg chg="del">
          <ac:chgData name="Syphax Ait oubelli" userId="ecf726b1934da71b" providerId="LiveId" clId="{DBF02EF2-5AE0-440D-B6AD-B5ACDEE03AC8}" dt="2021-08-27T20:32:19.012" v="4567" actId="478"/>
          <ac:cxnSpMkLst>
            <pc:docMk/>
            <pc:sldMk cId="2824720882" sldId="421"/>
            <ac:cxnSpMk id="84" creationId="{79F05178-73AC-4002-8A11-74DD24C76C47}"/>
          </ac:cxnSpMkLst>
        </pc:cxnChg>
        <pc:cxnChg chg="del">
          <ac:chgData name="Syphax Ait oubelli" userId="ecf726b1934da71b" providerId="LiveId" clId="{DBF02EF2-5AE0-440D-B6AD-B5ACDEE03AC8}" dt="2021-08-27T20:32:19.012" v="4567" actId="478"/>
          <ac:cxnSpMkLst>
            <pc:docMk/>
            <pc:sldMk cId="2824720882" sldId="421"/>
            <ac:cxnSpMk id="85" creationId="{C0BEB304-CE8F-4433-8D2E-3A6A973BAD8E}"/>
          </ac:cxnSpMkLst>
        </pc:cxnChg>
        <pc:cxnChg chg="del">
          <ac:chgData name="Syphax Ait oubelli" userId="ecf726b1934da71b" providerId="LiveId" clId="{DBF02EF2-5AE0-440D-B6AD-B5ACDEE03AC8}" dt="2021-08-27T20:32:19.012" v="4567" actId="478"/>
          <ac:cxnSpMkLst>
            <pc:docMk/>
            <pc:sldMk cId="2824720882" sldId="421"/>
            <ac:cxnSpMk id="86" creationId="{4FF1C5F2-2598-404D-A370-4EB575A8298F}"/>
          </ac:cxnSpMkLst>
        </pc:cxnChg>
        <pc:cxnChg chg="del">
          <ac:chgData name="Syphax Ait oubelli" userId="ecf726b1934da71b" providerId="LiveId" clId="{DBF02EF2-5AE0-440D-B6AD-B5ACDEE03AC8}" dt="2021-08-27T20:32:19.012" v="4567" actId="478"/>
          <ac:cxnSpMkLst>
            <pc:docMk/>
            <pc:sldMk cId="2824720882" sldId="421"/>
            <ac:cxnSpMk id="87" creationId="{7286FA24-9462-4639-B906-C0838D91248A}"/>
          </ac:cxnSpMkLst>
        </pc:cxnChg>
        <pc:cxnChg chg="del">
          <ac:chgData name="Syphax Ait oubelli" userId="ecf726b1934da71b" providerId="LiveId" clId="{DBF02EF2-5AE0-440D-B6AD-B5ACDEE03AC8}" dt="2021-08-27T20:32:19.012" v="4567" actId="478"/>
          <ac:cxnSpMkLst>
            <pc:docMk/>
            <pc:sldMk cId="2824720882" sldId="421"/>
            <ac:cxnSpMk id="88" creationId="{2561B730-72E5-4303-B9EF-B9620ADD699D}"/>
          </ac:cxnSpMkLst>
        </pc:cxnChg>
        <pc:cxnChg chg="del">
          <ac:chgData name="Syphax Ait oubelli" userId="ecf726b1934da71b" providerId="LiveId" clId="{DBF02EF2-5AE0-440D-B6AD-B5ACDEE03AC8}" dt="2021-08-27T20:32:19.012" v="4567" actId="478"/>
          <ac:cxnSpMkLst>
            <pc:docMk/>
            <pc:sldMk cId="2824720882" sldId="421"/>
            <ac:cxnSpMk id="89" creationId="{6593F95F-D66B-4BCF-BDA7-6575307BBBF5}"/>
          </ac:cxnSpMkLst>
        </pc:cxnChg>
        <pc:cxnChg chg="del">
          <ac:chgData name="Syphax Ait oubelli" userId="ecf726b1934da71b" providerId="LiveId" clId="{DBF02EF2-5AE0-440D-B6AD-B5ACDEE03AC8}" dt="2021-08-27T20:32:19.012" v="4567" actId="478"/>
          <ac:cxnSpMkLst>
            <pc:docMk/>
            <pc:sldMk cId="2824720882" sldId="421"/>
            <ac:cxnSpMk id="90" creationId="{351DF9ED-544C-4A1B-BA3F-D60B84B7AC70}"/>
          </ac:cxnSpMkLst>
        </pc:cxnChg>
        <pc:cxnChg chg="del">
          <ac:chgData name="Syphax Ait oubelli" userId="ecf726b1934da71b" providerId="LiveId" clId="{DBF02EF2-5AE0-440D-B6AD-B5ACDEE03AC8}" dt="2021-08-27T20:32:19.012" v="4567" actId="478"/>
          <ac:cxnSpMkLst>
            <pc:docMk/>
            <pc:sldMk cId="2824720882" sldId="421"/>
            <ac:cxnSpMk id="91" creationId="{B42CB3A6-E6F5-4FC0-BDEA-50F0A45427BE}"/>
          </ac:cxnSpMkLst>
        </pc:cxnChg>
        <pc:cxnChg chg="del mod">
          <ac:chgData name="Syphax Ait oubelli" userId="ecf726b1934da71b" providerId="LiveId" clId="{DBF02EF2-5AE0-440D-B6AD-B5ACDEE03AC8}" dt="2021-08-27T20:32:19.012" v="4567" actId="478"/>
          <ac:cxnSpMkLst>
            <pc:docMk/>
            <pc:sldMk cId="2824720882" sldId="421"/>
            <ac:cxnSpMk id="92" creationId="{327702C8-A8D0-4493-8A8E-94644FE10436}"/>
          </ac:cxnSpMkLst>
        </pc:cxnChg>
        <pc:cxnChg chg="del">
          <ac:chgData name="Syphax Ait oubelli" userId="ecf726b1934da71b" providerId="LiveId" clId="{DBF02EF2-5AE0-440D-B6AD-B5ACDEE03AC8}" dt="2021-08-27T20:32:19.012" v="4567" actId="478"/>
          <ac:cxnSpMkLst>
            <pc:docMk/>
            <pc:sldMk cId="2824720882" sldId="421"/>
            <ac:cxnSpMk id="93" creationId="{FC6E5735-BBDB-4F1D-B3F4-82093649FEC2}"/>
          </ac:cxnSpMkLst>
        </pc:cxnChg>
        <pc:cxnChg chg="del">
          <ac:chgData name="Syphax Ait oubelli" userId="ecf726b1934da71b" providerId="LiveId" clId="{DBF02EF2-5AE0-440D-B6AD-B5ACDEE03AC8}" dt="2021-08-27T20:32:19.012" v="4567" actId="478"/>
          <ac:cxnSpMkLst>
            <pc:docMk/>
            <pc:sldMk cId="2824720882" sldId="421"/>
            <ac:cxnSpMk id="94" creationId="{18422052-3D34-4331-AC63-54602F0F7422}"/>
          </ac:cxnSpMkLst>
        </pc:cxnChg>
        <pc:cxnChg chg="del">
          <ac:chgData name="Syphax Ait oubelli" userId="ecf726b1934da71b" providerId="LiveId" clId="{DBF02EF2-5AE0-440D-B6AD-B5ACDEE03AC8}" dt="2021-08-27T20:32:19.012" v="4567" actId="478"/>
          <ac:cxnSpMkLst>
            <pc:docMk/>
            <pc:sldMk cId="2824720882" sldId="421"/>
            <ac:cxnSpMk id="95" creationId="{EEC17D16-BFAC-4610-A3D2-EFD89F5CA02F}"/>
          </ac:cxnSpMkLst>
        </pc:cxnChg>
        <pc:cxnChg chg="del">
          <ac:chgData name="Syphax Ait oubelli" userId="ecf726b1934da71b" providerId="LiveId" clId="{DBF02EF2-5AE0-440D-B6AD-B5ACDEE03AC8}" dt="2021-08-27T20:32:19.012" v="4567" actId="478"/>
          <ac:cxnSpMkLst>
            <pc:docMk/>
            <pc:sldMk cId="2824720882" sldId="421"/>
            <ac:cxnSpMk id="96" creationId="{E1E88F50-FDE6-4EAC-A75A-3AA53B9AB12F}"/>
          </ac:cxnSpMkLst>
        </pc:cxnChg>
        <pc:cxnChg chg="del">
          <ac:chgData name="Syphax Ait oubelli" userId="ecf726b1934da71b" providerId="LiveId" clId="{DBF02EF2-5AE0-440D-B6AD-B5ACDEE03AC8}" dt="2021-08-27T20:32:19.012" v="4567" actId="478"/>
          <ac:cxnSpMkLst>
            <pc:docMk/>
            <pc:sldMk cId="2824720882" sldId="421"/>
            <ac:cxnSpMk id="97" creationId="{F24DB324-2A88-4F01-8E70-7500DD7EFCFD}"/>
          </ac:cxnSpMkLst>
        </pc:cxnChg>
        <pc:cxnChg chg="del">
          <ac:chgData name="Syphax Ait oubelli" userId="ecf726b1934da71b" providerId="LiveId" clId="{DBF02EF2-5AE0-440D-B6AD-B5ACDEE03AC8}" dt="2021-08-27T20:32:19.012" v="4567" actId="478"/>
          <ac:cxnSpMkLst>
            <pc:docMk/>
            <pc:sldMk cId="2824720882" sldId="421"/>
            <ac:cxnSpMk id="98" creationId="{916DAD9B-47D7-4C86-89D1-B6691D745960}"/>
          </ac:cxnSpMkLst>
        </pc:cxnChg>
        <pc:cxnChg chg="del">
          <ac:chgData name="Syphax Ait oubelli" userId="ecf726b1934da71b" providerId="LiveId" clId="{DBF02EF2-5AE0-440D-B6AD-B5ACDEE03AC8}" dt="2021-08-27T20:32:19.012" v="4567" actId="478"/>
          <ac:cxnSpMkLst>
            <pc:docMk/>
            <pc:sldMk cId="2824720882" sldId="421"/>
            <ac:cxnSpMk id="99" creationId="{6C2F74E6-9D45-457E-ADB9-F2C6BC5F5584}"/>
          </ac:cxnSpMkLst>
        </pc:cxnChg>
      </pc:sldChg>
      <pc:sldChg chg="delSp modSp add mod">
        <pc:chgData name="Syphax Ait oubelli" userId="ecf726b1934da71b" providerId="LiveId" clId="{DBF02EF2-5AE0-440D-B6AD-B5ACDEE03AC8}" dt="2021-08-27T20:47:45.989" v="5013" actId="207"/>
        <pc:sldMkLst>
          <pc:docMk/>
          <pc:sldMk cId="3858684139" sldId="422"/>
        </pc:sldMkLst>
        <pc:spChg chg="del">
          <ac:chgData name="Syphax Ait oubelli" userId="ecf726b1934da71b" providerId="LiveId" clId="{DBF02EF2-5AE0-440D-B6AD-B5ACDEE03AC8}" dt="2021-08-27T20:32:24.175" v="4568" actId="478"/>
          <ac:spMkLst>
            <pc:docMk/>
            <pc:sldMk cId="3858684139" sldId="422"/>
            <ac:spMk id="42" creationId="{DC2FBFD4-9BAF-4F0F-B0D2-37EB8CA99081}"/>
          </ac:spMkLst>
        </pc:spChg>
        <pc:spChg chg="del">
          <ac:chgData name="Syphax Ait oubelli" userId="ecf726b1934da71b" providerId="LiveId" clId="{DBF02EF2-5AE0-440D-B6AD-B5ACDEE03AC8}" dt="2021-08-27T20:32:24.175" v="4568" actId="478"/>
          <ac:spMkLst>
            <pc:docMk/>
            <pc:sldMk cId="3858684139" sldId="422"/>
            <ac:spMk id="44" creationId="{18DEE543-1B9E-4872-8313-51EC599556B4}"/>
          </ac:spMkLst>
        </pc:spChg>
        <pc:spChg chg="del">
          <ac:chgData name="Syphax Ait oubelli" userId="ecf726b1934da71b" providerId="LiveId" clId="{DBF02EF2-5AE0-440D-B6AD-B5ACDEE03AC8}" dt="2021-08-27T20:32:24.175" v="4568" actId="478"/>
          <ac:spMkLst>
            <pc:docMk/>
            <pc:sldMk cId="3858684139" sldId="422"/>
            <ac:spMk id="45" creationId="{C802E9D9-86E1-4E44-ABE7-7D5089C479B6}"/>
          </ac:spMkLst>
        </pc:spChg>
        <pc:spChg chg="del">
          <ac:chgData name="Syphax Ait oubelli" userId="ecf726b1934da71b" providerId="LiveId" clId="{DBF02EF2-5AE0-440D-B6AD-B5ACDEE03AC8}" dt="2021-08-27T20:32:24.175" v="4568" actId="478"/>
          <ac:spMkLst>
            <pc:docMk/>
            <pc:sldMk cId="3858684139" sldId="422"/>
            <ac:spMk id="47" creationId="{20DCF8CE-8007-4EFB-A07D-6F5F69BE7A90}"/>
          </ac:spMkLst>
        </pc:spChg>
        <pc:spChg chg="del">
          <ac:chgData name="Syphax Ait oubelli" userId="ecf726b1934da71b" providerId="LiveId" clId="{DBF02EF2-5AE0-440D-B6AD-B5ACDEE03AC8}" dt="2021-08-27T20:32:24.175" v="4568" actId="478"/>
          <ac:spMkLst>
            <pc:docMk/>
            <pc:sldMk cId="3858684139" sldId="422"/>
            <ac:spMk id="53" creationId="{C497748A-C88E-4800-ABA9-2408F64D310E}"/>
          </ac:spMkLst>
        </pc:spChg>
        <pc:spChg chg="del">
          <ac:chgData name="Syphax Ait oubelli" userId="ecf726b1934da71b" providerId="LiveId" clId="{DBF02EF2-5AE0-440D-B6AD-B5ACDEE03AC8}" dt="2021-08-27T20:32:24.175" v="4568" actId="478"/>
          <ac:spMkLst>
            <pc:docMk/>
            <pc:sldMk cId="3858684139" sldId="422"/>
            <ac:spMk id="54" creationId="{AAC7EEAF-D656-47CE-8C3F-EA9EA2E249BE}"/>
          </ac:spMkLst>
        </pc:spChg>
        <pc:spChg chg="del">
          <ac:chgData name="Syphax Ait oubelli" userId="ecf726b1934da71b" providerId="LiveId" clId="{DBF02EF2-5AE0-440D-B6AD-B5ACDEE03AC8}" dt="2021-08-27T20:32:24.175" v="4568" actId="478"/>
          <ac:spMkLst>
            <pc:docMk/>
            <pc:sldMk cId="3858684139" sldId="422"/>
            <ac:spMk id="56" creationId="{6A6353A0-C998-4A1D-AB30-BE49BF2D4900}"/>
          </ac:spMkLst>
        </pc:spChg>
        <pc:spChg chg="del">
          <ac:chgData name="Syphax Ait oubelli" userId="ecf726b1934da71b" providerId="LiveId" clId="{DBF02EF2-5AE0-440D-B6AD-B5ACDEE03AC8}" dt="2021-08-27T20:32:24.175" v="4568" actId="478"/>
          <ac:spMkLst>
            <pc:docMk/>
            <pc:sldMk cId="3858684139" sldId="422"/>
            <ac:spMk id="57" creationId="{12D10859-0B20-4EAD-BBEA-880230B1BE12}"/>
          </ac:spMkLst>
        </pc:spChg>
        <pc:spChg chg="del">
          <ac:chgData name="Syphax Ait oubelli" userId="ecf726b1934da71b" providerId="LiveId" clId="{DBF02EF2-5AE0-440D-B6AD-B5ACDEE03AC8}" dt="2021-08-27T20:32:24.175" v="4568" actId="478"/>
          <ac:spMkLst>
            <pc:docMk/>
            <pc:sldMk cId="3858684139" sldId="422"/>
            <ac:spMk id="59" creationId="{04CB84BB-978B-4D95-A5F1-350DDD506149}"/>
          </ac:spMkLst>
        </pc:spChg>
        <pc:spChg chg="del">
          <ac:chgData name="Syphax Ait oubelli" userId="ecf726b1934da71b" providerId="LiveId" clId="{DBF02EF2-5AE0-440D-B6AD-B5ACDEE03AC8}" dt="2021-08-27T20:32:24.175" v="4568" actId="478"/>
          <ac:spMkLst>
            <pc:docMk/>
            <pc:sldMk cId="3858684139" sldId="422"/>
            <ac:spMk id="60" creationId="{F860B6A2-256E-4958-984B-4CA7CFA9B2BE}"/>
          </ac:spMkLst>
        </pc:spChg>
        <pc:spChg chg="del">
          <ac:chgData name="Syphax Ait oubelli" userId="ecf726b1934da71b" providerId="LiveId" clId="{DBF02EF2-5AE0-440D-B6AD-B5ACDEE03AC8}" dt="2021-08-27T20:32:24.175" v="4568" actId="478"/>
          <ac:spMkLst>
            <pc:docMk/>
            <pc:sldMk cId="3858684139" sldId="422"/>
            <ac:spMk id="62" creationId="{4BC7F5EF-FF71-48C9-AB81-CC664F482580}"/>
          </ac:spMkLst>
        </pc:spChg>
        <pc:spChg chg="del">
          <ac:chgData name="Syphax Ait oubelli" userId="ecf726b1934da71b" providerId="LiveId" clId="{DBF02EF2-5AE0-440D-B6AD-B5ACDEE03AC8}" dt="2021-08-27T20:32:24.175" v="4568" actId="478"/>
          <ac:spMkLst>
            <pc:docMk/>
            <pc:sldMk cId="3858684139" sldId="422"/>
            <ac:spMk id="63" creationId="{D58C902F-7C73-40D5-BF07-FA0B0F51F345}"/>
          </ac:spMkLst>
        </pc:spChg>
        <pc:spChg chg="del">
          <ac:chgData name="Syphax Ait oubelli" userId="ecf726b1934da71b" providerId="LiveId" clId="{DBF02EF2-5AE0-440D-B6AD-B5ACDEE03AC8}" dt="2021-08-27T20:32:24.175" v="4568" actId="478"/>
          <ac:spMkLst>
            <pc:docMk/>
            <pc:sldMk cId="3858684139" sldId="422"/>
            <ac:spMk id="65" creationId="{D073125D-930A-468C-A077-0AF96E1EA3DA}"/>
          </ac:spMkLst>
        </pc:spChg>
        <pc:spChg chg="del">
          <ac:chgData name="Syphax Ait oubelli" userId="ecf726b1934da71b" providerId="LiveId" clId="{DBF02EF2-5AE0-440D-B6AD-B5ACDEE03AC8}" dt="2021-08-27T20:32:24.175" v="4568" actId="478"/>
          <ac:spMkLst>
            <pc:docMk/>
            <pc:sldMk cId="3858684139" sldId="422"/>
            <ac:spMk id="66" creationId="{27F4EAC8-105D-4B47-B09A-4D389879EF31}"/>
          </ac:spMkLst>
        </pc:spChg>
        <pc:spChg chg="del">
          <ac:chgData name="Syphax Ait oubelli" userId="ecf726b1934da71b" providerId="LiveId" clId="{DBF02EF2-5AE0-440D-B6AD-B5ACDEE03AC8}" dt="2021-08-27T20:32:24.175" v="4568" actId="478"/>
          <ac:spMkLst>
            <pc:docMk/>
            <pc:sldMk cId="3858684139" sldId="422"/>
            <ac:spMk id="67" creationId="{10B155FB-C0BF-4C70-B11E-BF4D7973C22D}"/>
          </ac:spMkLst>
        </pc:spChg>
        <pc:spChg chg="del">
          <ac:chgData name="Syphax Ait oubelli" userId="ecf726b1934da71b" providerId="LiveId" clId="{DBF02EF2-5AE0-440D-B6AD-B5ACDEE03AC8}" dt="2021-08-27T20:32:24.175" v="4568" actId="478"/>
          <ac:spMkLst>
            <pc:docMk/>
            <pc:sldMk cId="3858684139" sldId="422"/>
            <ac:spMk id="68" creationId="{E4D494FE-438C-4F3C-9D84-F3E3EA5FF01B}"/>
          </ac:spMkLst>
        </pc:spChg>
        <pc:spChg chg="mod">
          <ac:chgData name="Syphax Ait oubelli" userId="ecf726b1934da71b" providerId="LiveId" clId="{DBF02EF2-5AE0-440D-B6AD-B5ACDEE03AC8}" dt="2021-08-27T20:47:45.989" v="5013" actId="207"/>
          <ac:spMkLst>
            <pc:docMk/>
            <pc:sldMk cId="3858684139" sldId="422"/>
            <ac:spMk id="122" creationId="{87932780-2698-4037-A404-95A1A307F1B6}"/>
          </ac:spMkLst>
        </pc:spChg>
        <pc:cxnChg chg="del mod">
          <ac:chgData name="Syphax Ait oubelli" userId="ecf726b1934da71b" providerId="LiveId" clId="{DBF02EF2-5AE0-440D-B6AD-B5ACDEE03AC8}" dt="2021-08-27T20:32:24.175" v="4568" actId="478"/>
          <ac:cxnSpMkLst>
            <pc:docMk/>
            <pc:sldMk cId="3858684139" sldId="422"/>
            <ac:cxnSpMk id="69" creationId="{AF628DBC-C03A-4EBB-9DE7-93E36683CC15}"/>
          </ac:cxnSpMkLst>
        </pc:cxnChg>
        <pc:cxnChg chg="del mod">
          <ac:chgData name="Syphax Ait oubelli" userId="ecf726b1934da71b" providerId="LiveId" clId="{DBF02EF2-5AE0-440D-B6AD-B5ACDEE03AC8}" dt="2021-08-27T20:32:24.175" v="4568" actId="478"/>
          <ac:cxnSpMkLst>
            <pc:docMk/>
            <pc:sldMk cId="3858684139" sldId="422"/>
            <ac:cxnSpMk id="71" creationId="{C8C21735-D23B-4CD8-A201-1CB9D7C384DA}"/>
          </ac:cxnSpMkLst>
        </pc:cxnChg>
        <pc:cxnChg chg="del mod">
          <ac:chgData name="Syphax Ait oubelli" userId="ecf726b1934da71b" providerId="LiveId" clId="{DBF02EF2-5AE0-440D-B6AD-B5ACDEE03AC8}" dt="2021-08-27T20:32:24.175" v="4568" actId="478"/>
          <ac:cxnSpMkLst>
            <pc:docMk/>
            <pc:sldMk cId="3858684139" sldId="422"/>
            <ac:cxnSpMk id="72" creationId="{E9B5235E-9793-4EBE-A0ED-11D55CB798BA}"/>
          </ac:cxnSpMkLst>
        </pc:cxnChg>
        <pc:cxnChg chg="del mod">
          <ac:chgData name="Syphax Ait oubelli" userId="ecf726b1934da71b" providerId="LiveId" clId="{DBF02EF2-5AE0-440D-B6AD-B5ACDEE03AC8}" dt="2021-08-27T20:32:24.175" v="4568" actId="478"/>
          <ac:cxnSpMkLst>
            <pc:docMk/>
            <pc:sldMk cId="3858684139" sldId="422"/>
            <ac:cxnSpMk id="74" creationId="{17343D4A-FD86-4AB9-AB77-1F9BEFAAD4E2}"/>
          </ac:cxnSpMkLst>
        </pc:cxnChg>
        <pc:cxnChg chg="del">
          <ac:chgData name="Syphax Ait oubelli" userId="ecf726b1934da71b" providerId="LiveId" clId="{DBF02EF2-5AE0-440D-B6AD-B5ACDEE03AC8}" dt="2021-08-27T20:32:24.175" v="4568" actId="478"/>
          <ac:cxnSpMkLst>
            <pc:docMk/>
            <pc:sldMk cId="3858684139" sldId="422"/>
            <ac:cxnSpMk id="75" creationId="{A53AD7CB-C5F1-4ABC-8B5A-E4225FC3DB42}"/>
          </ac:cxnSpMkLst>
        </pc:cxnChg>
        <pc:cxnChg chg="del">
          <ac:chgData name="Syphax Ait oubelli" userId="ecf726b1934da71b" providerId="LiveId" clId="{DBF02EF2-5AE0-440D-B6AD-B5ACDEE03AC8}" dt="2021-08-27T20:32:24.175" v="4568" actId="478"/>
          <ac:cxnSpMkLst>
            <pc:docMk/>
            <pc:sldMk cId="3858684139" sldId="422"/>
            <ac:cxnSpMk id="76" creationId="{B5261359-D171-4ED9-97DC-0C558B284CBA}"/>
          </ac:cxnSpMkLst>
        </pc:cxnChg>
        <pc:cxnChg chg="del">
          <ac:chgData name="Syphax Ait oubelli" userId="ecf726b1934da71b" providerId="LiveId" clId="{DBF02EF2-5AE0-440D-B6AD-B5ACDEE03AC8}" dt="2021-08-27T20:32:24.175" v="4568" actId="478"/>
          <ac:cxnSpMkLst>
            <pc:docMk/>
            <pc:sldMk cId="3858684139" sldId="422"/>
            <ac:cxnSpMk id="77" creationId="{8628B1BC-5B34-4451-878E-63011EBC15C2}"/>
          </ac:cxnSpMkLst>
        </pc:cxnChg>
        <pc:cxnChg chg="del">
          <ac:chgData name="Syphax Ait oubelli" userId="ecf726b1934da71b" providerId="LiveId" clId="{DBF02EF2-5AE0-440D-B6AD-B5ACDEE03AC8}" dt="2021-08-27T20:32:24.175" v="4568" actId="478"/>
          <ac:cxnSpMkLst>
            <pc:docMk/>
            <pc:sldMk cId="3858684139" sldId="422"/>
            <ac:cxnSpMk id="78" creationId="{6F67CE49-2692-4D91-AAF4-20263BC95634}"/>
          </ac:cxnSpMkLst>
        </pc:cxnChg>
        <pc:cxnChg chg="del">
          <ac:chgData name="Syphax Ait oubelli" userId="ecf726b1934da71b" providerId="LiveId" clId="{DBF02EF2-5AE0-440D-B6AD-B5ACDEE03AC8}" dt="2021-08-27T20:32:24.175" v="4568" actId="478"/>
          <ac:cxnSpMkLst>
            <pc:docMk/>
            <pc:sldMk cId="3858684139" sldId="422"/>
            <ac:cxnSpMk id="79" creationId="{C09C5CD6-EF7C-4717-B4C8-1E54DE459D2C}"/>
          </ac:cxnSpMkLst>
        </pc:cxnChg>
        <pc:cxnChg chg="del">
          <ac:chgData name="Syphax Ait oubelli" userId="ecf726b1934da71b" providerId="LiveId" clId="{DBF02EF2-5AE0-440D-B6AD-B5ACDEE03AC8}" dt="2021-08-27T20:32:24.175" v="4568" actId="478"/>
          <ac:cxnSpMkLst>
            <pc:docMk/>
            <pc:sldMk cId="3858684139" sldId="422"/>
            <ac:cxnSpMk id="80" creationId="{635681D0-593B-4008-8DD7-0F07DA91540A}"/>
          </ac:cxnSpMkLst>
        </pc:cxnChg>
        <pc:cxnChg chg="del">
          <ac:chgData name="Syphax Ait oubelli" userId="ecf726b1934da71b" providerId="LiveId" clId="{DBF02EF2-5AE0-440D-B6AD-B5ACDEE03AC8}" dt="2021-08-27T20:32:24.175" v="4568" actId="478"/>
          <ac:cxnSpMkLst>
            <pc:docMk/>
            <pc:sldMk cId="3858684139" sldId="422"/>
            <ac:cxnSpMk id="81" creationId="{A7EE46A4-A527-4939-B84C-F8A39A2C7F16}"/>
          </ac:cxnSpMkLst>
        </pc:cxnChg>
        <pc:cxnChg chg="del">
          <ac:chgData name="Syphax Ait oubelli" userId="ecf726b1934da71b" providerId="LiveId" clId="{DBF02EF2-5AE0-440D-B6AD-B5ACDEE03AC8}" dt="2021-08-27T20:32:24.175" v="4568" actId="478"/>
          <ac:cxnSpMkLst>
            <pc:docMk/>
            <pc:sldMk cId="3858684139" sldId="422"/>
            <ac:cxnSpMk id="82" creationId="{CFFCE582-5657-4A30-AD99-F5D54C0586FD}"/>
          </ac:cxnSpMkLst>
        </pc:cxnChg>
        <pc:cxnChg chg="del">
          <ac:chgData name="Syphax Ait oubelli" userId="ecf726b1934da71b" providerId="LiveId" clId="{DBF02EF2-5AE0-440D-B6AD-B5ACDEE03AC8}" dt="2021-08-27T20:32:24.175" v="4568" actId="478"/>
          <ac:cxnSpMkLst>
            <pc:docMk/>
            <pc:sldMk cId="3858684139" sldId="422"/>
            <ac:cxnSpMk id="83" creationId="{87DC9B58-18AC-454C-90AC-19639F12D81D}"/>
          </ac:cxnSpMkLst>
        </pc:cxnChg>
        <pc:cxnChg chg="del">
          <ac:chgData name="Syphax Ait oubelli" userId="ecf726b1934da71b" providerId="LiveId" clId="{DBF02EF2-5AE0-440D-B6AD-B5ACDEE03AC8}" dt="2021-08-27T20:32:24.175" v="4568" actId="478"/>
          <ac:cxnSpMkLst>
            <pc:docMk/>
            <pc:sldMk cId="3858684139" sldId="422"/>
            <ac:cxnSpMk id="84" creationId="{79F05178-73AC-4002-8A11-74DD24C76C47}"/>
          </ac:cxnSpMkLst>
        </pc:cxnChg>
        <pc:cxnChg chg="del">
          <ac:chgData name="Syphax Ait oubelli" userId="ecf726b1934da71b" providerId="LiveId" clId="{DBF02EF2-5AE0-440D-B6AD-B5ACDEE03AC8}" dt="2021-08-27T20:32:24.175" v="4568" actId="478"/>
          <ac:cxnSpMkLst>
            <pc:docMk/>
            <pc:sldMk cId="3858684139" sldId="422"/>
            <ac:cxnSpMk id="85" creationId="{C0BEB304-CE8F-4433-8D2E-3A6A973BAD8E}"/>
          </ac:cxnSpMkLst>
        </pc:cxnChg>
        <pc:cxnChg chg="del">
          <ac:chgData name="Syphax Ait oubelli" userId="ecf726b1934da71b" providerId="LiveId" clId="{DBF02EF2-5AE0-440D-B6AD-B5ACDEE03AC8}" dt="2021-08-27T20:32:24.175" v="4568" actId="478"/>
          <ac:cxnSpMkLst>
            <pc:docMk/>
            <pc:sldMk cId="3858684139" sldId="422"/>
            <ac:cxnSpMk id="86" creationId="{4FF1C5F2-2598-404D-A370-4EB575A8298F}"/>
          </ac:cxnSpMkLst>
        </pc:cxnChg>
        <pc:cxnChg chg="del">
          <ac:chgData name="Syphax Ait oubelli" userId="ecf726b1934da71b" providerId="LiveId" clId="{DBF02EF2-5AE0-440D-B6AD-B5ACDEE03AC8}" dt="2021-08-27T20:32:24.175" v="4568" actId="478"/>
          <ac:cxnSpMkLst>
            <pc:docMk/>
            <pc:sldMk cId="3858684139" sldId="422"/>
            <ac:cxnSpMk id="87" creationId="{7286FA24-9462-4639-B906-C0838D91248A}"/>
          </ac:cxnSpMkLst>
        </pc:cxnChg>
        <pc:cxnChg chg="del">
          <ac:chgData name="Syphax Ait oubelli" userId="ecf726b1934da71b" providerId="LiveId" clId="{DBF02EF2-5AE0-440D-B6AD-B5ACDEE03AC8}" dt="2021-08-27T20:32:24.175" v="4568" actId="478"/>
          <ac:cxnSpMkLst>
            <pc:docMk/>
            <pc:sldMk cId="3858684139" sldId="422"/>
            <ac:cxnSpMk id="88" creationId="{2561B730-72E5-4303-B9EF-B9620ADD699D}"/>
          </ac:cxnSpMkLst>
        </pc:cxnChg>
        <pc:cxnChg chg="del">
          <ac:chgData name="Syphax Ait oubelli" userId="ecf726b1934da71b" providerId="LiveId" clId="{DBF02EF2-5AE0-440D-B6AD-B5ACDEE03AC8}" dt="2021-08-27T20:32:24.175" v="4568" actId="478"/>
          <ac:cxnSpMkLst>
            <pc:docMk/>
            <pc:sldMk cId="3858684139" sldId="422"/>
            <ac:cxnSpMk id="89" creationId="{6593F95F-D66B-4BCF-BDA7-6575307BBBF5}"/>
          </ac:cxnSpMkLst>
        </pc:cxnChg>
        <pc:cxnChg chg="del">
          <ac:chgData name="Syphax Ait oubelli" userId="ecf726b1934da71b" providerId="LiveId" clId="{DBF02EF2-5AE0-440D-B6AD-B5ACDEE03AC8}" dt="2021-08-27T20:32:24.175" v="4568" actId="478"/>
          <ac:cxnSpMkLst>
            <pc:docMk/>
            <pc:sldMk cId="3858684139" sldId="422"/>
            <ac:cxnSpMk id="90" creationId="{351DF9ED-544C-4A1B-BA3F-D60B84B7AC70}"/>
          </ac:cxnSpMkLst>
        </pc:cxnChg>
        <pc:cxnChg chg="del">
          <ac:chgData name="Syphax Ait oubelli" userId="ecf726b1934da71b" providerId="LiveId" clId="{DBF02EF2-5AE0-440D-B6AD-B5ACDEE03AC8}" dt="2021-08-27T20:32:24.175" v="4568" actId="478"/>
          <ac:cxnSpMkLst>
            <pc:docMk/>
            <pc:sldMk cId="3858684139" sldId="422"/>
            <ac:cxnSpMk id="91" creationId="{B42CB3A6-E6F5-4FC0-BDEA-50F0A45427BE}"/>
          </ac:cxnSpMkLst>
        </pc:cxnChg>
        <pc:cxnChg chg="del mod">
          <ac:chgData name="Syphax Ait oubelli" userId="ecf726b1934da71b" providerId="LiveId" clId="{DBF02EF2-5AE0-440D-B6AD-B5ACDEE03AC8}" dt="2021-08-27T20:32:24.175" v="4568" actId="478"/>
          <ac:cxnSpMkLst>
            <pc:docMk/>
            <pc:sldMk cId="3858684139" sldId="422"/>
            <ac:cxnSpMk id="92" creationId="{327702C8-A8D0-4493-8A8E-94644FE10436}"/>
          </ac:cxnSpMkLst>
        </pc:cxnChg>
        <pc:cxnChg chg="del">
          <ac:chgData name="Syphax Ait oubelli" userId="ecf726b1934da71b" providerId="LiveId" clId="{DBF02EF2-5AE0-440D-B6AD-B5ACDEE03AC8}" dt="2021-08-27T20:32:24.175" v="4568" actId="478"/>
          <ac:cxnSpMkLst>
            <pc:docMk/>
            <pc:sldMk cId="3858684139" sldId="422"/>
            <ac:cxnSpMk id="93" creationId="{FC6E5735-BBDB-4F1D-B3F4-82093649FEC2}"/>
          </ac:cxnSpMkLst>
        </pc:cxnChg>
        <pc:cxnChg chg="del">
          <ac:chgData name="Syphax Ait oubelli" userId="ecf726b1934da71b" providerId="LiveId" clId="{DBF02EF2-5AE0-440D-B6AD-B5ACDEE03AC8}" dt="2021-08-27T20:32:24.175" v="4568" actId="478"/>
          <ac:cxnSpMkLst>
            <pc:docMk/>
            <pc:sldMk cId="3858684139" sldId="422"/>
            <ac:cxnSpMk id="94" creationId="{18422052-3D34-4331-AC63-54602F0F7422}"/>
          </ac:cxnSpMkLst>
        </pc:cxnChg>
        <pc:cxnChg chg="del">
          <ac:chgData name="Syphax Ait oubelli" userId="ecf726b1934da71b" providerId="LiveId" clId="{DBF02EF2-5AE0-440D-B6AD-B5ACDEE03AC8}" dt="2021-08-27T20:32:24.175" v="4568" actId="478"/>
          <ac:cxnSpMkLst>
            <pc:docMk/>
            <pc:sldMk cId="3858684139" sldId="422"/>
            <ac:cxnSpMk id="95" creationId="{EEC17D16-BFAC-4610-A3D2-EFD89F5CA02F}"/>
          </ac:cxnSpMkLst>
        </pc:cxnChg>
        <pc:cxnChg chg="del">
          <ac:chgData name="Syphax Ait oubelli" userId="ecf726b1934da71b" providerId="LiveId" clId="{DBF02EF2-5AE0-440D-B6AD-B5ACDEE03AC8}" dt="2021-08-27T20:32:24.175" v="4568" actId="478"/>
          <ac:cxnSpMkLst>
            <pc:docMk/>
            <pc:sldMk cId="3858684139" sldId="422"/>
            <ac:cxnSpMk id="96" creationId="{E1E88F50-FDE6-4EAC-A75A-3AA53B9AB12F}"/>
          </ac:cxnSpMkLst>
        </pc:cxnChg>
        <pc:cxnChg chg="del">
          <ac:chgData name="Syphax Ait oubelli" userId="ecf726b1934da71b" providerId="LiveId" clId="{DBF02EF2-5AE0-440D-B6AD-B5ACDEE03AC8}" dt="2021-08-27T20:32:24.175" v="4568" actId="478"/>
          <ac:cxnSpMkLst>
            <pc:docMk/>
            <pc:sldMk cId="3858684139" sldId="422"/>
            <ac:cxnSpMk id="97" creationId="{F24DB324-2A88-4F01-8E70-7500DD7EFCFD}"/>
          </ac:cxnSpMkLst>
        </pc:cxnChg>
        <pc:cxnChg chg="del">
          <ac:chgData name="Syphax Ait oubelli" userId="ecf726b1934da71b" providerId="LiveId" clId="{DBF02EF2-5AE0-440D-B6AD-B5ACDEE03AC8}" dt="2021-08-27T20:32:24.175" v="4568" actId="478"/>
          <ac:cxnSpMkLst>
            <pc:docMk/>
            <pc:sldMk cId="3858684139" sldId="422"/>
            <ac:cxnSpMk id="99" creationId="{6C2F74E6-9D45-457E-ADB9-F2C6BC5F5584}"/>
          </ac:cxnSpMkLst>
        </pc:cxnChg>
      </pc:sldChg>
      <pc:sldChg chg="delSp modSp add mod">
        <pc:chgData name="Syphax Ait oubelli" userId="ecf726b1934da71b" providerId="LiveId" clId="{DBF02EF2-5AE0-440D-B6AD-B5ACDEE03AC8}" dt="2021-08-27T20:47:51.276" v="5015" actId="207"/>
        <pc:sldMkLst>
          <pc:docMk/>
          <pc:sldMk cId="3546985266" sldId="423"/>
        </pc:sldMkLst>
        <pc:spChg chg="del">
          <ac:chgData name="Syphax Ait oubelli" userId="ecf726b1934da71b" providerId="LiveId" clId="{DBF02EF2-5AE0-440D-B6AD-B5ACDEE03AC8}" dt="2021-08-27T20:32:34.858" v="4569" actId="478"/>
          <ac:spMkLst>
            <pc:docMk/>
            <pc:sldMk cId="3546985266" sldId="423"/>
            <ac:spMk id="42" creationId="{DC2FBFD4-9BAF-4F0F-B0D2-37EB8CA99081}"/>
          </ac:spMkLst>
        </pc:spChg>
        <pc:spChg chg="del">
          <ac:chgData name="Syphax Ait oubelli" userId="ecf726b1934da71b" providerId="LiveId" clId="{DBF02EF2-5AE0-440D-B6AD-B5ACDEE03AC8}" dt="2021-08-27T20:32:34.858" v="4569" actId="478"/>
          <ac:spMkLst>
            <pc:docMk/>
            <pc:sldMk cId="3546985266" sldId="423"/>
            <ac:spMk id="44" creationId="{18DEE543-1B9E-4872-8313-51EC599556B4}"/>
          </ac:spMkLst>
        </pc:spChg>
        <pc:spChg chg="del">
          <ac:chgData name="Syphax Ait oubelli" userId="ecf726b1934da71b" providerId="LiveId" clId="{DBF02EF2-5AE0-440D-B6AD-B5ACDEE03AC8}" dt="2021-08-27T20:32:34.858" v="4569" actId="478"/>
          <ac:spMkLst>
            <pc:docMk/>
            <pc:sldMk cId="3546985266" sldId="423"/>
            <ac:spMk id="45" creationId="{C802E9D9-86E1-4E44-ABE7-7D5089C479B6}"/>
          </ac:spMkLst>
        </pc:spChg>
        <pc:spChg chg="del">
          <ac:chgData name="Syphax Ait oubelli" userId="ecf726b1934da71b" providerId="LiveId" clId="{DBF02EF2-5AE0-440D-B6AD-B5ACDEE03AC8}" dt="2021-08-27T20:32:34.858" v="4569" actId="478"/>
          <ac:spMkLst>
            <pc:docMk/>
            <pc:sldMk cId="3546985266" sldId="423"/>
            <ac:spMk id="47" creationId="{20DCF8CE-8007-4EFB-A07D-6F5F69BE7A90}"/>
          </ac:spMkLst>
        </pc:spChg>
        <pc:spChg chg="del">
          <ac:chgData name="Syphax Ait oubelli" userId="ecf726b1934da71b" providerId="LiveId" clId="{DBF02EF2-5AE0-440D-B6AD-B5ACDEE03AC8}" dt="2021-08-27T20:32:34.858" v="4569" actId="478"/>
          <ac:spMkLst>
            <pc:docMk/>
            <pc:sldMk cId="3546985266" sldId="423"/>
            <ac:spMk id="53" creationId="{C497748A-C88E-4800-ABA9-2408F64D310E}"/>
          </ac:spMkLst>
        </pc:spChg>
        <pc:spChg chg="del">
          <ac:chgData name="Syphax Ait oubelli" userId="ecf726b1934da71b" providerId="LiveId" clId="{DBF02EF2-5AE0-440D-B6AD-B5ACDEE03AC8}" dt="2021-08-27T20:32:34.858" v="4569" actId="478"/>
          <ac:spMkLst>
            <pc:docMk/>
            <pc:sldMk cId="3546985266" sldId="423"/>
            <ac:spMk id="54" creationId="{AAC7EEAF-D656-47CE-8C3F-EA9EA2E249BE}"/>
          </ac:spMkLst>
        </pc:spChg>
        <pc:spChg chg="del">
          <ac:chgData name="Syphax Ait oubelli" userId="ecf726b1934da71b" providerId="LiveId" clId="{DBF02EF2-5AE0-440D-B6AD-B5ACDEE03AC8}" dt="2021-08-27T20:32:34.858" v="4569" actId="478"/>
          <ac:spMkLst>
            <pc:docMk/>
            <pc:sldMk cId="3546985266" sldId="423"/>
            <ac:spMk id="56" creationId="{6A6353A0-C998-4A1D-AB30-BE49BF2D4900}"/>
          </ac:spMkLst>
        </pc:spChg>
        <pc:spChg chg="del">
          <ac:chgData name="Syphax Ait oubelli" userId="ecf726b1934da71b" providerId="LiveId" clId="{DBF02EF2-5AE0-440D-B6AD-B5ACDEE03AC8}" dt="2021-08-27T20:32:34.858" v="4569" actId="478"/>
          <ac:spMkLst>
            <pc:docMk/>
            <pc:sldMk cId="3546985266" sldId="423"/>
            <ac:spMk id="57" creationId="{12D10859-0B20-4EAD-BBEA-880230B1BE12}"/>
          </ac:spMkLst>
        </pc:spChg>
        <pc:spChg chg="del">
          <ac:chgData name="Syphax Ait oubelli" userId="ecf726b1934da71b" providerId="LiveId" clId="{DBF02EF2-5AE0-440D-B6AD-B5ACDEE03AC8}" dt="2021-08-27T20:32:34.858" v="4569" actId="478"/>
          <ac:spMkLst>
            <pc:docMk/>
            <pc:sldMk cId="3546985266" sldId="423"/>
            <ac:spMk id="59" creationId="{04CB84BB-978B-4D95-A5F1-350DDD506149}"/>
          </ac:spMkLst>
        </pc:spChg>
        <pc:spChg chg="del">
          <ac:chgData name="Syphax Ait oubelli" userId="ecf726b1934da71b" providerId="LiveId" clId="{DBF02EF2-5AE0-440D-B6AD-B5ACDEE03AC8}" dt="2021-08-27T20:32:34.858" v="4569" actId="478"/>
          <ac:spMkLst>
            <pc:docMk/>
            <pc:sldMk cId="3546985266" sldId="423"/>
            <ac:spMk id="60" creationId="{F860B6A2-256E-4958-984B-4CA7CFA9B2BE}"/>
          </ac:spMkLst>
        </pc:spChg>
        <pc:spChg chg="del">
          <ac:chgData name="Syphax Ait oubelli" userId="ecf726b1934da71b" providerId="LiveId" clId="{DBF02EF2-5AE0-440D-B6AD-B5ACDEE03AC8}" dt="2021-08-27T20:32:34.858" v="4569" actId="478"/>
          <ac:spMkLst>
            <pc:docMk/>
            <pc:sldMk cId="3546985266" sldId="423"/>
            <ac:spMk id="62" creationId="{4BC7F5EF-FF71-48C9-AB81-CC664F482580}"/>
          </ac:spMkLst>
        </pc:spChg>
        <pc:spChg chg="del">
          <ac:chgData name="Syphax Ait oubelli" userId="ecf726b1934da71b" providerId="LiveId" clId="{DBF02EF2-5AE0-440D-B6AD-B5ACDEE03AC8}" dt="2021-08-27T20:32:34.858" v="4569" actId="478"/>
          <ac:spMkLst>
            <pc:docMk/>
            <pc:sldMk cId="3546985266" sldId="423"/>
            <ac:spMk id="63" creationId="{D58C902F-7C73-40D5-BF07-FA0B0F51F345}"/>
          </ac:spMkLst>
        </pc:spChg>
        <pc:spChg chg="del">
          <ac:chgData name="Syphax Ait oubelli" userId="ecf726b1934da71b" providerId="LiveId" clId="{DBF02EF2-5AE0-440D-B6AD-B5ACDEE03AC8}" dt="2021-08-27T20:32:34.858" v="4569" actId="478"/>
          <ac:spMkLst>
            <pc:docMk/>
            <pc:sldMk cId="3546985266" sldId="423"/>
            <ac:spMk id="66" creationId="{27F4EAC8-105D-4B47-B09A-4D389879EF31}"/>
          </ac:spMkLst>
        </pc:spChg>
        <pc:spChg chg="del">
          <ac:chgData name="Syphax Ait oubelli" userId="ecf726b1934da71b" providerId="LiveId" clId="{DBF02EF2-5AE0-440D-B6AD-B5ACDEE03AC8}" dt="2021-08-27T20:32:34.858" v="4569" actId="478"/>
          <ac:spMkLst>
            <pc:docMk/>
            <pc:sldMk cId="3546985266" sldId="423"/>
            <ac:spMk id="67" creationId="{10B155FB-C0BF-4C70-B11E-BF4D7973C22D}"/>
          </ac:spMkLst>
        </pc:spChg>
        <pc:spChg chg="del">
          <ac:chgData name="Syphax Ait oubelli" userId="ecf726b1934da71b" providerId="LiveId" clId="{DBF02EF2-5AE0-440D-B6AD-B5ACDEE03AC8}" dt="2021-08-27T20:32:34.858" v="4569" actId="478"/>
          <ac:spMkLst>
            <pc:docMk/>
            <pc:sldMk cId="3546985266" sldId="423"/>
            <ac:spMk id="68" creationId="{E4D494FE-438C-4F3C-9D84-F3E3EA5FF01B}"/>
          </ac:spMkLst>
        </pc:spChg>
        <pc:spChg chg="mod">
          <ac:chgData name="Syphax Ait oubelli" userId="ecf726b1934da71b" providerId="LiveId" clId="{DBF02EF2-5AE0-440D-B6AD-B5ACDEE03AC8}" dt="2021-08-27T20:47:51.276" v="5015" actId="207"/>
          <ac:spMkLst>
            <pc:docMk/>
            <pc:sldMk cId="3546985266" sldId="423"/>
            <ac:spMk id="123" creationId="{6EB0550F-3A4F-42D7-9AD9-749698E73B52}"/>
          </ac:spMkLst>
        </pc:spChg>
        <pc:cxnChg chg="del mod">
          <ac:chgData name="Syphax Ait oubelli" userId="ecf726b1934da71b" providerId="LiveId" clId="{DBF02EF2-5AE0-440D-B6AD-B5ACDEE03AC8}" dt="2021-08-27T20:32:34.858" v="4569" actId="478"/>
          <ac:cxnSpMkLst>
            <pc:docMk/>
            <pc:sldMk cId="3546985266" sldId="423"/>
            <ac:cxnSpMk id="69" creationId="{AF628DBC-C03A-4EBB-9DE7-93E36683CC15}"/>
          </ac:cxnSpMkLst>
        </pc:cxnChg>
        <pc:cxnChg chg="del mod">
          <ac:chgData name="Syphax Ait oubelli" userId="ecf726b1934da71b" providerId="LiveId" clId="{DBF02EF2-5AE0-440D-B6AD-B5ACDEE03AC8}" dt="2021-08-27T20:32:34.858" v="4569" actId="478"/>
          <ac:cxnSpMkLst>
            <pc:docMk/>
            <pc:sldMk cId="3546985266" sldId="423"/>
            <ac:cxnSpMk id="71" creationId="{C8C21735-D23B-4CD8-A201-1CB9D7C384DA}"/>
          </ac:cxnSpMkLst>
        </pc:cxnChg>
        <pc:cxnChg chg="del mod">
          <ac:chgData name="Syphax Ait oubelli" userId="ecf726b1934da71b" providerId="LiveId" clId="{DBF02EF2-5AE0-440D-B6AD-B5ACDEE03AC8}" dt="2021-08-27T20:32:34.858" v="4569" actId="478"/>
          <ac:cxnSpMkLst>
            <pc:docMk/>
            <pc:sldMk cId="3546985266" sldId="423"/>
            <ac:cxnSpMk id="72" creationId="{E9B5235E-9793-4EBE-A0ED-11D55CB798BA}"/>
          </ac:cxnSpMkLst>
        </pc:cxnChg>
        <pc:cxnChg chg="del mod">
          <ac:chgData name="Syphax Ait oubelli" userId="ecf726b1934da71b" providerId="LiveId" clId="{DBF02EF2-5AE0-440D-B6AD-B5ACDEE03AC8}" dt="2021-08-27T20:32:34.858" v="4569" actId="478"/>
          <ac:cxnSpMkLst>
            <pc:docMk/>
            <pc:sldMk cId="3546985266" sldId="423"/>
            <ac:cxnSpMk id="74" creationId="{17343D4A-FD86-4AB9-AB77-1F9BEFAAD4E2}"/>
          </ac:cxnSpMkLst>
        </pc:cxnChg>
        <pc:cxnChg chg="del">
          <ac:chgData name="Syphax Ait oubelli" userId="ecf726b1934da71b" providerId="LiveId" clId="{DBF02EF2-5AE0-440D-B6AD-B5ACDEE03AC8}" dt="2021-08-27T20:32:34.858" v="4569" actId="478"/>
          <ac:cxnSpMkLst>
            <pc:docMk/>
            <pc:sldMk cId="3546985266" sldId="423"/>
            <ac:cxnSpMk id="75" creationId="{A53AD7CB-C5F1-4ABC-8B5A-E4225FC3DB42}"/>
          </ac:cxnSpMkLst>
        </pc:cxnChg>
        <pc:cxnChg chg="del">
          <ac:chgData name="Syphax Ait oubelli" userId="ecf726b1934da71b" providerId="LiveId" clId="{DBF02EF2-5AE0-440D-B6AD-B5ACDEE03AC8}" dt="2021-08-27T20:32:34.858" v="4569" actId="478"/>
          <ac:cxnSpMkLst>
            <pc:docMk/>
            <pc:sldMk cId="3546985266" sldId="423"/>
            <ac:cxnSpMk id="76" creationId="{B5261359-D171-4ED9-97DC-0C558B284CBA}"/>
          </ac:cxnSpMkLst>
        </pc:cxnChg>
        <pc:cxnChg chg="del">
          <ac:chgData name="Syphax Ait oubelli" userId="ecf726b1934da71b" providerId="LiveId" clId="{DBF02EF2-5AE0-440D-B6AD-B5ACDEE03AC8}" dt="2021-08-27T20:32:34.858" v="4569" actId="478"/>
          <ac:cxnSpMkLst>
            <pc:docMk/>
            <pc:sldMk cId="3546985266" sldId="423"/>
            <ac:cxnSpMk id="77" creationId="{8628B1BC-5B34-4451-878E-63011EBC15C2}"/>
          </ac:cxnSpMkLst>
        </pc:cxnChg>
        <pc:cxnChg chg="del">
          <ac:chgData name="Syphax Ait oubelli" userId="ecf726b1934da71b" providerId="LiveId" clId="{DBF02EF2-5AE0-440D-B6AD-B5ACDEE03AC8}" dt="2021-08-27T20:32:34.858" v="4569" actId="478"/>
          <ac:cxnSpMkLst>
            <pc:docMk/>
            <pc:sldMk cId="3546985266" sldId="423"/>
            <ac:cxnSpMk id="78" creationId="{6F67CE49-2692-4D91-AAF4-20263BC95634}"/>
          </ac:cxnSpMkLst>
        </pc:cxnChg>
        <pc:cxnChg chg="del">
          <ac:chgData name="Syphax Ait oubelli" userId="ecf726b1934da71b" providerId="LiveId" clId="{DBF02EF2-5AE0-440D-B6AD-B5ACDEE03AC8}" dt="2021-08-27T20:32:34.858" v="4569" actId="478"/>
          <ac:cxnSpMkLst>
            <pc:docMk/>
            <pc:sldMk cId="3546985266" sldId="423"/>
            <ac:cxnSpMk id="79" creationId="{C09C5CD6-EF7C-4717-B4C8-1E54DE459D2C}"/>
          </ac:cxnSpMkLst>
        </pc:cxnChg>
        <pc:cxnChg chg="del">
          <ac:chgData name="Syphax Ait oubelli" userId="ecf726b1934da71b" providerId="LiveId" clId="{DBF02EF2-5AE0-440D-B6AD-B5ACDEE03AC8}" dt="2021-08-27T20:32:34.858" v="4569" actId="478"/>
          <ac:cxnSpMkLst>
            <pc:docMk/>
            <pc:sldMk cId="3546985266" sldId="423"/>
            <ac:cxnSpMk id="80" creationId="{635681D0-593B-4008-8DD7-0F07DA91540A}"/>
          </ac:cxnSpMkLst>
        </pc:cxnChg>
        <pc:cxnChg chg="del">
          <ac:chgData name="Syphax Ait oubelli" userId="ecf726b1934da71b" providerId="LiveId" clId="{DBF02EF2-5AE0-440D-B6AD-B5ACDEE03AC8}" dt="2021-08-27T20:32:34.858" v="4569" actId="478"/>
          <ac:cxnSpMkLst>
            <pc:docMk/>
            <pc:sldMk cId="3546985266" sldId="423"/>
            <ac:cxnSpMk id="81" creationId="{A7EE46A4-A527-4939-B84C-F8A39A2C7F16}"/>
          </ac:cxnSpMkLst>
        </pc:cxnChg>
        <pc:cxnChg chg="del">
          <ac:chgData name="Syphax Ait oubelli" userId="ecf726b1934da71b" providerId="LiveId" clId="{DBF02EF2-5AE0-440D-B6AD-B5ACDEE03AC8}" dt="2021-08-27T20:32:34.858" v="4569" actId="478"/>
          <ac:cxnSpMkLst>
            <pc:docMk/>
            <pc:sldMk cId="3546985266" sldId="423"/>
            <ac:cxnSpMk id="82" creationId="{CFFCE582-5657-4A30-AD99-F5D54C0586FD}"/>
          </ac:cxnSpMkLst>
        </pc:cxnChg>
        <pc:cxnChg chg="del">
          <ac:chgData name="Syphax Ait oubelli" userId="ecf726b1934da71b" providerId="LiveId" clId="{DBF02EF2-5AE0-440D-B6AD-B5ACDEE03AC8}" dt="2021-08-27T20:32:34.858" v="4569" actId="478"/>
          <ac:cxnSpMkLst>
            <pc:docMk/>
            <pc:sldMk cId="3546985266" sldId="423"/>
            <ac:cxnSpMk id="83" creationId="{87DC9B58-18AC-454C-90AC-19639F12D81D}"/>
          </ac:cxnSpMkLst>
        </pc:cxnChg>
        <pc:cxnChg chg="del">
          <ac:chgData name="Syphax Ait oubelli" userId="ecf726b1934da71b" providerId="LiveId" clId="{DBF02EF2-5AE0-440D-B6AD-B5ACDEE03AC8}" dt="2021-08-27T20:32:34.858" v="4569" actId="478"/>
          <ac:cxnSpMkLst>
            <pc:docMk/>
            <pc:sldMk cId="3546985266" sldId="423"/>
            <ac:cxnSpMk id="84" creationId="{79F05178-73AC-4002-8A11-74DD24C76C47}"/>
          </ac:cxnSpMkLst>
        </pc:cxnChg>
        <pc:cxnChg chg="del">
          <ac:chgData name="Syphax Ait oubelli" userId="ecf726b1934da71b" providerId="LiveId" clId="{DBF02EF2-5AE0-440D-B6AD-B5ACDEE03AC8}" dt="2021-08-27T20:32:34.858" v="4569" actId="478"/>
          <ac:cxnSpMkLst>
            <pc:docMk/>
            <pc:sldMk cId="3546985266" sldId="423"/>
            <ac:cxnSpMk id="85" creationId="{C0BEB304-CE8F-4433-8D2E-3A6A973BAD8E}"/>
          </ac:cxnSpMkLst>
        </pc:cxnChg>
        <pc:cxnChg chg="del">
          <ac:chgData name="Syphax Ait oubelli" userId="ecf726b1934da71b" providerId="LiveId" clId="{DBF02EF2-5AE0-440D-B6AD-B5ACDEE03AC8}" dt="2021-08-27T20:32:34.858" v="4569" actId="478"/>
          <ac:cxnSpMkLst>
            <pc:docMk/>
            <pc:sldMk cId="3546985266" sldId="423"/>
            <ac:cxnSpMk id="86" creationId="{4FF1C5F2-2598-404D-A370-4EB575A8298F}"/>
          </ac:cxnSpMkLst>
        </pc:cxnChg>
        <pc:cxnChg chg="del">
          <ac:chgData name="Syphax Ait oubelli" userId="ecf726b1934da71b" providerId="LiveId" clId="{DBF02EF2-5AE0-440D-B6AD-B5ACDEE03AC8}" dt="2021-08-27T20:32:34.858" v="4569" actId="478"/>
          <ac:cxnSpMkLst>
            <pc:docMk/>
            <pc:sldMk cId="3546985266" sldId="423"/>
            <ac:cxnSpMk id="87" creationId="{7286FA24-9462-4639-B906-C0838D91248A}"/>
          </ac:cxnSpMkLst>
        </pc:cxnChg>
        <pc:cxnChg chg="del">
          <ac:chgData name="Syphax Ait oubelli" userId="ecf726b1934da71b" providerId="LiveId" clId="{DBF02EF2-5AE0-440D-B6AD-B5ACDEE03AC8}" dt="2021-08-27T20:32:34.858" v="4569" actId="478"/>
          <ac:cxnSpMkLst>
            <pc:docMk/>
            <pc:sldMk cId="3546985266" sldId="423"/>
            <ac:cxnSpMk id="88" creationId="{2561B730-72E5-4303-B9EF-B9620ADD699D}"/>
          </ac:cxnSpMkLst>
        </pc:cxnChg>
        <pc:cxnChg chg="del">
          <ac:chgData name="Syphax Ait oubelli" userId="ecf726b1934da71b" providerId="LiveId" clId="{DBF02EF2-5AE0-440D-B6AD-B5ACDEE03AC8}" dt="2021-08-27T20:32:34.858" v="4569" actId="478"/>
          <ac:cxnSpMkLst>
            <pc:docMk/>
            <pc:sldMk cId="3546985266" sldId="423"/>
            <ac:cxnSpMk id="89" creationId="{6593F95F-D66B-4BCF-BDA7-6575307BBBF5}"/>
          </ac:cxnSpMkLst>
        </pc:cxnChg>
        <pc:cxnChg chg="del">
          <ac:chgData name="Syphax Ait oubelli" userId="ecf726b1934da71b" providerId="LiveId" clId="{DBF02EF2-5AE0-440D-B6AD-B5ACDEE03AC8}" dt="2021-08-27T20:32:34.858" v="4569" actId="478"/>
          <ac:cxnSpMkLst>
            <pc:docMk/>
            <pc:sldMk cId="3546985266" sldId="423"/>
            <ac:cxnSpMk id="90" creationId="{351DF9ED-544C-4A1B-BA3F-D60B84B7AC70}"/>
          </ac:cxnSpMkLst>
        </pc:cxnChg>
        <pc:cxnChg chg="del">
          <ac:chgData name="Syphax Ait oubelli" userId="ecf726b1934da71b" providerId="LiveId" clId="{DBF02EF2-5AE0-440D-B6AD-B5ACDEE03AC8}" dt="2021-08-27T20:32:34.858" v="4569" actId="478"/>
          <ac:cxnSpMkLst>
            <pc:docMk/>
            <pc:sldMk cId="3546985266" sldId="423"/>
            <ac:cxnSpMk id="91" creationId="{B42CB3A6-E6F5-4FC0-BDEA-50F0A45427BE}"/>
          </ac:cxnSpMkLst>
        </pc:cxnChg>
        <pc:cxnChg chg="del mod">
          <ac:chgData name="Syphax Ait oubelli" userId="ecf726b1934da71b" providerId="LiveId" clId="{DBF02EF2-5AE0-440D-B6AD-B5ACDEE03AC8}" dt="2021-08-27T20:32:34.858" v="4569" actId="478"/>
          <ac:cxnSpMkLst>
            <pc:docMk/>
            <pc:sldMk cId="3546985266" sldId="423"/>
            <ac:cxnSpMk id="92" creationId="{327702C8-A8D0-4493-8A8E-94644FE10436}"/>
          </ac:cxnSpMkLst>
        </pc:cxnChg>
        <pc:cxnChg chg="del">
          <ac:chgData name="Syphax Ait oubelli" userId="ecf726b1934da71b" providerId="LiveId" clId="{DBF02EF2-5AE0-440D-B6AD-B5ACDEE03AC8}" dt="2021-08-27T20:32:34.858" v="4569" actId="478"/>
          <ac:cxnSpMkLst>
            <pc:docMk/>
            <pc:sldMk cId="3546985266" sldId="423"/>
            <ac:cxnSpMk id="93" creationId="{FC6E5735-BBDB-4F1D-B3F4-82093649FEC2}"/>
          </ac:cxnSpMkLst>
        </pc:cxnChg>
        <pc:cxnChg chg="del">
          <ac:chgData name="Syphax Ait oubelli" userId="ecf726b1934da71b" providerId="LiveId" clId="{DBF02EF2-5AE0-440D-B6AD-B5ACDEE03AC8}" dt="2021-08-27T20:32:34.858" v="4569" actId="478"/>
          <ac:cxnSpMkLst>
            <pc:docMk/>
            <pc:sldMk cId="3546985266" sldId="423"/>
            <ac:cxnSpMk id="94" creationId="{18422052-3D34-4331-AC63-54602F0F7422}"/>
          </ac:cxnSpMkLst>
        </pc:cxnChg>
        <pc:cxnChg chg="del">
          <ac:chgData name="Syphax Ait oubelli" userId="ecf726b1934da71b" providerId="LiveId" clId="{DBF02EF2-5AE0-440D-B6AD-B5ACDEE03AC8}" dt="2021-08-27T20:32:34.858" v="4569" actId="478"/>
          <ac:cxnSpMkLst>
            <pc:docMk/>
            <pc:sldMk cId="3546985266" sldId="423"/>
            <ac:cxnSpMk id="95" creationId="{EEC17D16-BFAC-4610-A3D2-EFD89F5CA02F}"/>
          </ac:cxnSpMkLst>
        </pc:cxnChg>
        <pc:cxnChg chg="del">
          <ac:chgData name="Syphax Ait oubelli" userId="ecf726b1934da71b" providerId="LiveId" clId="{DBF02EF2-5AE0-440D-B6AD-B5ACDEE03AC8}" dt="2021-08-27T20:32:34.858" v="4569" actId="478"/>
          <ac:cxnSpMkLst>
            <pc:docMk/>
            <pc:sldMk cId="3546985266" sldId="423"/>
            <ac:cxnSpMk id="96" creationId="{E1E88F50-FDE6-4EAC-A75A-3AA53B9AB12F}"/>
          </ac:cxnSpMkLst>
        </pc:cxnChg>
        <pc:cxnChg chg="del">
          <ac:chgData name="Syphax Ait oubelli" userId="ecf726b1934da71b" providerId="LiveId" clId="{DBF02EF2-5AE0-440D-B6AD-B5ACDEE03AC8}" dt="2021-08-27T20:32:34.858" v="4569" actId="478"/>
          <ac:cxnSpMkLst>
            <pc:docMk/>
            <pc:sldMk cId="3546985266" sldId="423"/>
            <ac:cxnSpMk id="97" creationId="{F24DB324-2A88-4F01-8E70-7500DD7EFCFD}"/>
          </ac:cxnSpMkLst>
        </pc:cxnChg>
      </pc:sldChg>
      <pc:sldChg chg="delSp modSp add mod">
        <pc:chgData name="Syphax Ait oubelli" userId="ecf726b1934da71b" providerId="LiveId" clId="{DBF02EF2-5AE0-440D-B6AD-B5ACDEE03AC8}" dt="2021-08-27T20:47:56.449" v="5017" actId="207"/>
        <pc:sldMkLst>
          <pc:docMk/>
          <pc:sldMk cId="367472268" sldId="424"/>
        </pc:sldMkLst>
        <pc:spChg chg="del">
          <ac:chgData name="Syphax Ait oubelli" userId="ecf726b1934da71b" providerId="LiveId" clId="{DBF02EF2-5AE0-440D-B6AD-B5ACDEE03AC8}" dt="2021-08-27T20:32:50.647" v="4570" actId="478"/>
          <ac:spMkLst>
            <pc:docMk/>
            <pc:sldMk cId="367472268" sldId="424"/>
            <ac:spMk id="42" creationId="{DC2FBFD4-9BAF-4F0F-B0D2-37EB8CA99081}"/>
          </ac:spMkLst>
        </pc:spChg>
        <pc:spChg chg="del">
          <ac:chgData name="Syphax Ait oubelli" userId="ecf726b1934da71b" providerId="LiveId" clId="{DBF02EF2-5AE0-440D-B6AD-B5ACDEE03AC8}" dt="2021-08-27T20:32:50.647" v="4570" actId="478"/>
          <ac:spMkLst>
            <pc:docMk/>
            <pc:sldMk cId="367472268" sldId="424"/>
            <ac:spMk id="44" creationId="{18DEE543-1B9E-4872-8313-51EC599556B4}"/>
          </ac:spMkLst>
        </pc:spChg>
        <pc:spChg chg="del">
          <ac:chgData name="Syphax Ait oubelli" userId="ecf726b1934da71b" providerId="LiveId" clId="{DBF02EF2-5AE0-440D-B6AD-B5ACDEE03AC8}" dt="2021-08-27T20:32:50.647" v="4570" actId="478"/>
          <ac:spMkLst>
            <pc:docMk/>
            <pc:sldMk cId="367472268" sldId="424"/>
            <ac:spMk id="45" creationId="{C802E9D9-86E1-4E44-ABE7-7D5089C479B6}"/>
          </ac:spMkLst>
        </pc:spChg>
        <pc:spChg chg="del">
          <ac:chgData name="Syphax Ait oubelli" userId="ecf726b1934da71b" providerId="LiveId" clId="{DBF02EF2-5AE0-440D-B6AD-B5ACDEE03AC8}" dt="2021-08-27T20:32:50.647" v="4570" actId="478"/>
          <ac:spMkLst>
            <pc:docMk/>
            <pc:sldMk cId="367472268" sldId="424"/>
            <ac:spMk id="47" creationId="{20DCF8CE-8007-4EFB-A07D-6F5F69BE7A90}"/>
          </ac:spMkLst>
        </pc:spChg>
        <pc:spChg chg="del">
          <ac:chgData name="Syphax Ait oubelli" userId="ecf726b1934da71b" providerId="LiveId" clId="{DBF02EF2-5AE0-440D-B6AD-B5ACDEE03AC8}" dt="2021-08-27T20:32:50.647" v="4570" actId="478"/>
          <ac:spMkLst>
            <pc:docMk/>
            <pc:sldMk cId="367472268" sldId="424"/>
            <ac:spMk id="53" creationId="{C497748A-C88E-4800-ABA9-2408F64D310E}"/>
          </ac:spMkLst>
        </pc:spChg>
        <pc:spChg chg="del">
          <ac:chgData name="Syphax Ait oubelli" userId="ecf726b1934da71b" providerId="LiveId" clId="{DBF02EF2-5AE0-440D-B6AD-B5ACDEE03AC8}" dt="2021-08-27T20:32:50.647" v="4570" actId="478"/>
          <ac:spMkLst>
            <pc:docMk/>
            <pc:sldMk cId="367472268" sldId="424"/>
            <ac:spMk id="54" creationId="{AAC7EEAF-D656-47CE-8C3F-EA9EA2E249BE}"/>
          </ac:spMkLst>
        </pc:spChg>
        <pc:spChg chg="del">
          <ac:chgData name="Syphax Ait oubelli" userId="ecf726b1934da71b" providerId="LiveId" clId="{DBF02EF2-5AE0-440D-B6AD-B5ACDEE03AC8}" dt="2021-08-27T20:32:50.647" v="4570" actId="478"/>
          <ac:spMkLst>
            <pc:docMk/>
            <pc:sldMk cId="367472268" sldId="424"/>
            <ac:spMk id="56" creationId="{6A6353A0-C998-4A1D-AB30-BE49BF2D4900}"/>
          </ac:spMkLst>
        </pc:spChg>
        <pc:spChg chg="del">
          <ac:chgData name="Syphax Ait oubelli" userId="ecf726b1934da71b" providerId="LiveId" clId="{DBF02EF2-5AE0-440D-B6AD-B5ACDEE03AC8}" dt="2021-08-27T20:32:50.647" v="4570" actId="478"/>
          <ac:spMkLst>
            <pc:docMk/>
            <pc:sldMk cId="367472268" sldId="424"/>
            <ac:spMk id="57" creationId="{12D10859-0B20-4EAD-BBEA-880230B1BE12}"/>
          </ac:spMkLst>
        </pc:spChg>
        <pc:spChg chg="del">
          <ac:chgData name="Syphax Ait oubelli" userId="ecf726b1934da71b" providerId="LiveId" clId="{DBF02EF2-5AE0-440D-B6AD-B5ACDEE03AC8}" dt="2021-08-27T20:32:50.647" v="4570" actId="478"/>
          <ac:spMkLst>
            <pc:docMk/>
            <pc:sldMk cId="367472268" sldId="424"/>
            <ac:spMk id="59" creationId="{04CB84BB-978B-4D95-A5F1-350DDD506149}"/>
          </ac:spMkLst>
        </pc:spChg>
        <pc:spChg chg="del">
          <ac:chgData name="Syphax Ait oubelli" userId="ecf726b1934da71b" providerId="LiveId" clId="{DBF02EF2-5AE0-440D-B6AD-B5ACDEE03AC8}" dt="2021-08-27T20:32:50.647" v="4570" actId="478"/>
          <ac:spMkLst>
            <pc:docMk/>
            <pc:sldMk cId="367472268" sldId="424"/>
            <ac:spMk id="60" creationId="{F860B6A2-256E-4958-984B-4CA7CFA9B2BE}"/>
          </ac:spMkLst>
        </pc:spChg>
        <pc:spChg chg="del">
          <ac:chgData name="Syphax Ait oubelli" userId="ecf726b1934da71b" providerId="LiveId" clId="{DBF02EF2-5AE0-440D-B6AD-B5ACDEE03AC8}" dt="2021-08-27T20:32:50.647" v="4570" actId="478"/>
          <ac:spMkLst>
            <pc:docMk/>
            <pc:sldMk cId="367472268" sldId="424"/>
            <ac:spMk id="62" creationId="{4BC7F5EF-FF71-48C9-AB81-CC664F482580}"/>
          </ac:spMkLst>
        </pc:spChg>
        <pc:spChg chg="del">
          <ac:chgData name="Syphax Ait oubelli" userId="ecf726b1934da71b" providerId="LiveId" clId="{DBF02EF2-5AE0-440D-B6AD-B5ACDEE03AC8}" dt="2021-08-27T20:32:50.647" v="4570" actId="478"/>
          <ac:spMkLst>
            <pc:docMk/>
            <pc:sldMk cId="367472268" sldId="424"/>
            <ac:spMk id="63" creationId="{D58C902F-7C73-40D5-BF07-FA0B0F51F345}"/>
          </ac:spMkLst>
        </pc:spChg>
        <pc:spChg chg="del">
          <ac:chgData name="Syphax Ait oubelli" userId="ecf726b1934da71b" providerId="LiveId" clId="{DBF02EF2-5AE0-440D-B6AD-B5ACDEE03AC8}" dt="2021-08-27T20:32:50.647" v="4570" actId="478"/>
          <ac:spMkLst>
            <pc:docMk/>
            <pc:sldMk cId="367472268" sldId="424"/>
            <ac:spMk id="67" creationId="{10B155FB-C0BF-4C70-B11E-BF4D7973C22D}"/>
          </ac:spMkLst>
        </pc:spChg>
        <pc:spChg chg="del">
          <ac:chgData name="Syphax Ait oubelli" userId="ecf726b1934da71b" providerId="LiveId" clId="{DBF02EF2-5AE0-440D-B6AD-B5ACDEE03AC8}" dt="2021-08-27T20:32:50.647" v="4570" actId="478"/>
          <ac:spMkLst>
            <pc:docMk/>
            <pc:sldMk cId="367472268" sldId="424"/>
            <ac:spMk id="68" creationId="{E4D494FE-438C-4F3C-9D84-F3E3EA5FF01B}"/>
          </ac:spMkLst>
        </pc:spChg>
        <pc:spChg chg="mod">
          <ac:chgData name="Syphax Ait oubelli" userId="ecf726b1934da71b" providerId="LiveId" clId="{DBF02EF2-5AE0-440D-B6AD-B5ACDEE03AC8}" dt="2021-08-27T20:47:56.449" v="5017" actId="207"/>
          <ac:spMkLst>
            <pc:docMk/>
            <pc:sldMk cId="367472268" sldId="424"/>
            <ac:spMk id="124" creationId="{7C552565-F814-440F-B810-69B985E86A5D}"/>
          </ac:spMkLst>
        </pc:spChg>
        <pc:cxnChg chg="del mod">
          <ac:chgData name="Syphax Ait oubelli" userId="ecf726b1934da71b" providerId="LiveId" clId="{DBF02EF2-5AE0-440D-B6AD-B5ACDEE03AC8}" dt="2021-08-27T20:32:50.647" v="4570" actId="478"/>
          <ac:cxnSpMkLst>
            <pc:docMk/>
            <pc:sldMk cId="367472268" sldId="424"/>
            <ac:cxnSpMk id="69" creationId="{AF628DBC-C03A-4EBB-9DE7-93E36683CC15}"/>
          </ac:cxnSpMkLst>
        </pc:cxnChg>
        <pc:cxnChg chg="del mod">
          <ac:chgData name="Syphax Ait oubelli" userId="ecf726b1934da71b" providerId="LiveId" clId="{DBF02EF2-5AE0-440D-B6AD-B5ACDEE03AC8}" dt="2021-08-27T20:32:50.647" v="4570" actId="478"/>
          <ac:cxnSpMkLst>
            <pc:docMk/>
            <pc:sldMk cId="367472268" sldId="424"/>
            <ac:cxnSpMk id="71" creationId="{C8C21735-D23B-4CD8-A201-1CB9D7C384DA}"/>
          </ac:cxnSpMkLst>
        </pc:cxnChg>
        <pc:cxnChg chg="del mod">
          <ac:chgData name="Syphax Ait oubelli" userId="ecf726b1934da71b" providerId="LiveId" clId="{DBF02EF2-5AE0-440D-B6AD-B5ACDEE03AC8}" dt="2021-08-27T20:32:50.647" v="4570" actId="478"/>
          <ac:cxnSpMkLst>
            <pc:docMk/>
            <pc:sldMk cId="367472268" sldId="424"/>
            <ac:cxnSpMk id="72" creationId="{E9B5235E-9793-4EBE-A0ED-11D55CB798BA}"/>
          </ac:cxnSpMkLst>
        </pc:cxnChg>
        <pc:cxnChg chg="del mod">
          <ac:chgData name="Syphax Ait oubelli" userId="ecf726b1934da71b" providerId="LiveId" clId="{DBF02EF2-5AE0-440D-B6AD-B5ACDEE03AC8}" dt="2021-08-27T20:32:50.647" v="4570" actId="478"/>
          <ac:cxnSpMkLst>
            <pc:docMk/>
            <pc:sldMk cId="367472268" sldId="424"/>
            <ac:cxnSpMk id="74" creationId="{17343D4A-FD86-4AB9-AB77-1F9BEFAAD4E2}"/>
          </ac:cxnSpMkLst>
        </pc:cxnChg>
        <pc:cxnChg chg="del">
          <ac:chgData name="Syphax Ait oubelli" userId="ecf726b1934da71b" providerId="LiveId" clId="{DBF02EF2-5AE0-440D-B6AD-B5ACDEE03AC8}" dt="2021-08-27T20:32:50.647" v="4570" actId="478"/>
          <ac:cxnSpMkLst>
            <pc:docMk/>
            <pc:sldMk cId="367472268" sldId="424"/>
            <ac:cxnSpMk id="75" creationId="{A53AD7CB-C5F1-4ABC-8B5A-E4225FC3DB42}"/>
          </ac:cxnSpMkLst>
        </pc:cxnChg>
        <pc:cxnChg chg="del">
          <ac:chgData name="Syphax Ait oubelli" userId="ecf726b1934da71b" providerId="LiveId" clId="{DBF02EF2-5AE0-440D-B6AD-B5ACDEE03AC8}" dt="2021-08-27T20:32:50.647" v="4570" actId="478"/>
          <ac:cxnSpMkLst>
            <pc:docMk/>
            <pc:sldMk cId="367472268" sldId="424"/>
            <ac:cxnSpMk id="76" creationId="{B5261359-D171-4ED9-97DC-0C558B284CBA}"/>
          </ac:cxnSpMkLst>
        </pc:cxnChg>
        <pc:cxnChg chg="del">
          <ac:chgData name="Syphax Ait oubelli" userId="ecf726b1934da71b" providerId="LiveId" clId="{DBF02EF2-5AE0-440D-B6AD-B5ACDEE03AC8}" dt="2021-08-27T20:32:50.647" v="4570" actId="478"/>
          <ac:cxnSpMkLst>
            <pc:docMk/>
            <pc:sldMk cId="367472268" sldId="424"/>
            <ac:cxnSpMk id="77" creationId="{8628B1BC-5B34-4451-878E-63011EBC15C2}"/>
          </ac:cxnSpMkLst>
        </pc:cxnChg>
        <pc:cxnChg chg="del">
          <ac:chgData name="Syphax Ait oubelli" userId="ecf726b1934da71b" providerId="LiveId" clId="{DBF02EF2-5AE0-440D-B6AD-B5ACDEE03AC8}" dt="2021-08-27T20:32:50.647" v="4570" actId="478"/>
          <ac:cxnSpMkLst>
            <pc:docMk/>
            <pc:sldMk cId="367472268" sldId="424"/>
            <ac:cxnSpMk id="78" creationId="{6F67CE49-2692-4D91-AAF4-20263BC95634}"/>
          </ac:cxnSpMkLst>
        </pc:cxnChg>
        <pc:cxnChg chg="del">
          <ac:chgData name="Syphax Ait oubelli" userId="ecf726b1934da71b" providerId="LiveId" clId="{DBF02EF2-5AE0-440D-B6AD-B5ACDEE03AC8}" dt="2021-08-27T20:32:50.647" v="4570" actId="478"/>
          <ac:cxnSpMkLst>
            <pc:docMk/>
            <pc:sldMk cId="367472268" sldId="424"/>
            <ac:cxnSpMk id="79" creationId="{C09C5CD6-EF7C-4717-B4C8-1E54DE459D2C}"/>
          </ac:cxnSpMkLst>
        </pc:cxnChg>
        <pc:cxnChg chg="del">
          <ac:chgData name="Syphax Ait oubelli" userId="ecf726b1934da71b" providerId="LiveId" clId="{DBF02EF2-5AE0-440D-B6AD-B5ACDEE03AC8}" dt="2021-08-27T20:32:50.647" v="4570" actId="478"/>
          <ac:cxnSpMkLst>
            <pc:docMk/>
            <pc:sldMk cId="367472268" sldId="424"/>
            <ac:cxnSpMk id="80" creationId="{635681D0-593B-4008-8DD7-0F07DA91540A}"/>
          </ac:cxnSpMkLst>
        </pc:cxnChg>
        <pc:cxnChg chg="del">
          <ac:chgData name="Syphax Ait oubelli" userId="ecf726b1934da71b" providerId="LiveId" clId="{DBF02EF2-5AE0-440D-B6AD-B5ACDEE03AC8}" dt="2021-08-27T20:32:50.647" v="4570" actId="478"/>
          <ac:cxnSpMkLst>
            <pc:docMk/>
            <pc:sldMk cId="367472268" sldId="424"/>
            <ac:cxnSpMk id="81" creationId="{A7EE46A4-A527-4939-B84C-F8A39A2C7F16}"/>
          </ac:cxnSpMkLst>
        </pc:cxnChg>
        <pc:cxnChg chg="del">
          <ac:chgData name="Syphax Ait oubelli" userId="ecf726b1934da71b" providerId="LiveId" clId="{DBF02EF2-5AE0-440D-B6AD-B5ACDEE03AC8}" dt="2021-08-27T20:32:50.647" v="4570" actId="478"/>
          <ac:cxnSpMkLst>
            <pc:docMk/>
            <pc:sldMk cId="367472268" sldId="424"/>
            <ac:cxnSpMk id="82" creationId="{CFFCE582-5657-4A30-AD99-F5D54C0586FD}"/>
          </ac:cxnSpMkLst>
        </pc:cxnChg>
        <pc:cxnChg chg="del">
          <ac:chgData name="Syphax Ait oubelli" userId="ecf726b1934da71b" providerId="LiveId" clId="{DBF02EF2-5AE0-440D-B6AD-B5ACDEE03AC8}" dt="2021-08-27T20:32:50.647" v="4570" actId="478"/>
          <ac:cxnSpMkLst>
            <pc:docMk/>
            <pc:sldMk cId="367472268" sldId="424"/>
            <ac:cxnSpMk id="83" creationId="{87DC9B58-18AC-454C-90AC-19639F12D81D}"/>
          </ac:cxnSpMkLst>
        </pc:cxnChg>
        <pc:cxnChg chg="del">
          <ac:chgData name="Syphax Ait oubelli" userId="ecf726b1934da71b" providerId="LiveId" clId="{DBF02EF2-5AE0-440D-B6AD-B5ACDEE03AC8}" dt="2021-08-27T20:32:50.647" v="4570" actId="478"/>
          <ac:cxnSpMkLst>
            <pc:docMk/>
            <pc:sldMk cId="367472268" sldId="424"/>
            <ac:cxnSpMk id="84" creationId="{79F05178-73AC-4002-8A11-74DD24C76C47}"/>
          </ac:cxnSpMkLst>
        </pc:cxnChg>
        <pc:cxnChg chg="del">
          <ac:chgData name="Syphax Ait oubelli" userId="ecf726b1934da71b" providerId="LiveId" clId="{DBF02EF2-5AE0-440D-B6AD-B5ACDEE03AC8}" dt="2021-08-27T20:32:50.647" v="4570" actId="478"/>
          <ac:cxnSpMkLst>
            <pc:docMk/>
            <pc:sldMk cId="367472268" sldId="424"/>
            <ac:cxnSpMk id="85" creationId="{C0BEB304-CE8F-4433-8D2E-3A6A973BAD8E}"/>
          </ac:cxnSpMkLst>
        </pc:cxnChg>
        <pc:cxnChg chg="del">
          <ac:chgData name="Syphax Ait oubelli" userId="ecf726b1934da71b" providerId="LiveId" clId="{DBF02EF2-5AE0-440D-B6AD-B5ACDEE03AC8}" dt="2021-08-27T20:32:50.647" v="4570" actId="478"/>
          <ac:cxnSpMkLst>
            <pc:docMk/>
            <pc:sldMk cId="367472268" sldId="424"/>
            <ac:cxnSpMk id="86" creationId="{4FF1C5F2-2598-404D-A370-4EB575A8298F}"/>
          </ac:cxnSpMkLst>
        </pc:cxnChg>
        <pc:cxnChg chg="del">
          <ac:chgData name="Syphax Ait oubelli" userId="ecf726b1934da71b" providerId="LiveId" clId="{DBF02EF2-5AE0-440D-B6AD-B5ACDEE03AC8}" dt="2021-08-27T20:32:50.647" v="4570" actId="478"/>
          <ac:cxnSpMkLst>
            <pc:docMk/>
            <pc:sldMk cId="367472268" sldId="424"/>
            <ac:cxnSpMk id="87" creationId="{7286FA24-9462-4639-B906-C0838D91248A}"/>
          </ac:cxnSpMkLst>
        </pc:cxnChg>
        <pc:cxnChg chg="del">
          <ac:chgData name="Syphax Ait oubelli" userId="ecf726b1934da71b" providerId="LiveId" clId="{DBF02EF2-5AE0-440D-B6AD-B5ACDEE03AC8}" dt="2021-08-27T20:32:50.647" v="4570" actId="478"/>
          <ac:cxnSpMkLst>
            <pc:docMk/>
            <pc:sldMk cId="367472268" sldId="424"/>
            <ac:cxnSpMk id="88" creationId="{2561B730-72E5-4303-B9EF-B9620ADD699D}"/>
          </ac:cxnSpMkLst>
        </pc:cxnChg>
        <pc:cxnChg chg="del">
          <ac:chgData name="Syphax Ait oubelli" userId="ecf726b1934da71b" providerId="LiveId" clId="{DBF02EF2-5AE0-440D-B6AD-B5ACDEE03AC8}" dt="2021-08-27T20:32:50.647" v="4570" actId="478"/>
          <ac:cxnSpMkLst>
            <pc:docMk/>
            <pc:sldMk cId="367472268" sldId="424"/>
            <ac:cxnSpMk id="90" creationId="{351DF9ED-544C-4A1B-BA3F-D60B84B7AC70}"/>
          </ac:cxnSpMkLst>
        </pc:cxnChg>
        <pc:cxnChg chg="del">
          <ac:chgData name="Syphax Ait oubelli" userId="ecf726b1934da71b" providerId="LiveId" clId="{DBF02EF2-5AE0-440D-B6AD-B5ACDEE03AC8}" dt="2021-08-27T20:32:50.647" v="4570" actId="478"/>
          <ac:cxnSpMkLst>
            <pc:docMk/>
            <pc:sldMk cId="367472268" sldId="424"/>
            <ac:cxnSpMk id="91" creationId="{B42CB3A6-E6F5-4FC0-BDEA-50F0A45427BE}"/>
          </ac:cxnSpMkLst>
        </pc:cxnChg>
        <pc:cxnChg chg="del mod">
          <ac:chgData name="Syphax Ait oubelli" userId="ecf726b1934da71b" providerId="LiveId" clId="{DBF02EF2-5AE0-440D-B6AD-B5ACDEE03AC8}" dt="2021-08-27T20:32:50.647" v="4570" actId="478"/>
          <ac:cxnSpMkLst>
            <pc:docMk/>
            <pc:sldMk cId="367472268" sldId="424"/>
            <ac:cxnSpMk id="92" creationId="{327702C8-A8D0-4493-8A8E-94644FE10436}"/>
          </ac:cxnSpMkLst>
        </pc:cxnChg>
        <pc:cxnChg chg="del">
          <ac:chgData name="Syphax Ait oubelli" userId="ecf726b1934da71b" providerId="LiveId" clId="{DBF02EF2-5AE0-440D-B6AD-B5ACDEE03AC8}" dt="2021-08-27T20:32:50.647" v="4570" actId="478"/>
          <ac:cxnSpMkLst>
            <pc:docMk/>
            <pc:sldMk cId="367472268" sldId="424"/>
            <ac:cxnSpMk id="93" creationId="{FC6E5735-BBDB-4F1D-B3F4-82093649FEC2}"/>
          </ac:cxnSpMkLst>
        </pc:cxnChg>
        <pc:cxnChg chg="del">
          <ac:chgData name="Syphax Ait oubelli" userId="ecf726b1934da71b" providerId="LiveId" clId="{DBF02EF2-5AE0-440D-B6AD-B5ACDEE03AC8}" dt="2021-08-27T20:32:50.647" v="4570" actId="478"/>
          <ac:cxnSpMkLst>
            <pc:docMk/>
            <pc:sldMk cId="367472268" sldId="424"/>
            <ac:cxnSpMk id="94" creationId="{18422052-3D34-4331-AC63-54602F0F7422}"/>
          </ac:cxnSpMkLst>
        </pc:cxnChg>
        <pc:cxnChg chg="del">
          <ac:chgData name="Syphax Ait oubelli" userId="ecf726b1934da71b" providerId="LiveId" clId="{DBF02EF2-5AE0-440D-B6AD-B5ACDEE03AC8}" dt="2021-08-27T20:32:50.647" v="4570" actId="478"/>
          <ac:cxnSpMkLst>
            <pc:docMk/>
            <pc:sldMk cId="367472268" sldId="424"/>
            <ac:cxnSpMk id="95" creationId="{EEC17D16-BFAC-4610-A3D2-EFD89F5CA02F}"/>
          </ac:cxnSpMkLst>
        </pc:cxnChg>
        <pc:cxnChg chg="del">
          <ac:chgData name="Syphax Ait oubelli" userId="ecf726b1934da71b" providerId="LiveId" clId="{DBF02EF2-5AE0-440D-B6AD-B5ACDEE03AC8}" dt="2021-08-27T20:32:52.425" v="4571" actId="478"/>
          <ac:cxnSpMkLst>
            <pc:docMk/>
            <pc:sldMk cId="367472268" sldId="424"/>
            <ac:cxnSpMk id="96" creationId="{E1E88F50-FDE6-4EAC-A75A-3AA53B9AB12F}"/>
          </ac:cxnSpMkLst>
        </pc:cxnChg>
        <pc:cxnChg chg="del">
          <ac:chgData name="Syphax Ait oubelli" userId="ecf726b1934da71b" providerId="LiveId" clId="{DBF02EF2-5AE0-440D-B6AD-B5ACDEE03AC8}" dt="2021-08-27T20:32:50.647" v="4570" actId="478"/>
          <ac:cxnSpMkLst>
            <pc:docMk/>
            <pc:sldMk cId="367472268" sldId="424"/>
            <ac:cxnSpMk id="97" creationId="{F24DB324-2A88-4F01-8E70-7500DD7EFCFD}"/>
          </ac:cxnSpMkLst>
        </pc:cxnChg>
      </pc:sldChg>
      <pc:sldChg chg="delSp modSp add mod">
        <pc:chgData name="Syphax Ait oubelli" userId="ecf726b1934da71b" providerId="LiveId" clId="{DBF02EF2-5AE0-440D-B6AD-B5ACDEE03AC8}" dt="2021-08-27T20:48:07.057" v="5019" actId="207"/>
        <pc:sldMkLst>
          <pc:docMk/>
          <pc:sldMk cId="1677558685" sldId="425"/>
        </pc:sldMkLst>
        <pc:spChg chg="del">
          <ac:chgData name="Syphax Ait oubelli" userId="ecf726b1934da71b" providerId="LiveId" clId="{DBF02EF2-5AE0-440D-B6AD-B5ACDEE03AC8}" dt="2021-08-27T20:33:12.028" v="4577" actId="478"/>
          <ac:spMkLst>
            <pc:docMk/>
            <pc:sldMk cId="1677558685" sldId="425"/>
            <ac:spMk id="42" creationId="{DC2FBFD4-9BAF-4F0F-B0D2-37EB8CA99081}"/>
          </ac:spMkLst>
        </pc:spChg>
        <pc:spChg chg="del">
          <ac:chgData name="Syphax Ait oubelli" userId="ecf726b1934da71b" providerId="LiveId" clId="{DBF02EF2-5AE0-440D-B6AD-B5ACDEE03AC8}" dt="2021-08-27T20:33:12.028" v="4577" actId="478"/>
          <ac:spMkLst>
            <pc:docMk/>
            <pc:sldMk cId="1677558685" sldId="425"/>
            <ac:spMk id="44" creationId="{18DEE543-1B9E-4872-8313-51EC599556B4}"/>
          </ac:spMkLst>
        </pc:spChg>
        <pc:spChg chg="del">
          <ac:chgData name="Syphax Ait oubelli" userId="ecf726b1934da71b" providerId="LiveId" clId="{DBF02EF2-5AE0-440D-B6AD-B5ACDEE03AC8}" dt="2021-08-27T20:33:12.028" v="4577" actId="478"/>
          <ac:spMkLst>
            <pc:docMk/>
            <pc:sldMk cId="1677558685" sldId="425"/>
            <ac:spMk id="45" creationId="{C802E9D9-86E1-4E44-ABE7-7D5089C479B6}"/>
          </ac:spMkLst>
        </pc:spChg>
        <pc:spChg chg="del">
          <ac:chgData name="Syphax Ait oubelli" userId="ecf726b1934da71b" providerId="LiveId" clId="{DBF02EF2-5AE0-440D-B6AD-B5ACDEE03AC8}" dt="2021-08-27T20:33:12.028" v="4577" actId="478"/>
          <ac:spMkLst>
            <pc:docMk/>
            <pc:sldMk cId="1677558685" sldId="425"/>
            <ac:spMk id="47" creationId="{20DCF8CE-8007-4EFB-A07D-6F5F69BE7A90}"/>
          </ac:spMkLst>
        </pc:spChg>
        <pc:spChg chg="del">
          <ac:chgData name="Syphax Ait oubelli" userId="ecf726b1934da71b" providerId="LiveId" clId="{DBF02EF2-5AE0-440D-B6AD-B5ACDEE03AC8}" dt="2021-08-27T20:33:12.028" v="4577" actId="478"/>
          <ac:spMkLst>
            <pc:docMk/>
            <pc:sldMk cId="1677558685" sldId="425"/>
            <ac:spMk id="53" creationId="{C497748A-C88E-4800-ABA9-2408F64D310E}"/>
          </ac:spMkLst>
        </pc:spChg>
        <pc:spChg chg="del">
          <ac:chgData name="Syphax Ait oubelli" userId="ecf726b1934da71b" providerId="LiveId" clId="{DBF02EF2-5AE0-440D-B6AD-B5ACDEE03AC8}" dt="2021-08-27T20:33:12.028" v="4577" actId="478"/>
          <ac:spMkLst>
            <pc:docMk/>
            <pc:sldMk cId="1677558685" sldId="425"/>
            <ac:spMk id="54" creationId="{AAC7EEAF-D656-47CE-8C3F-EA9EA2E249BE}"/>
          </ac:spMkLst>
        </pc:spChg>
        <pc:spChg chg="del">
          <ac:chgData name="Syphax Ait oubelli" userId="ecf726b1934da71b" providerId="LiveId" clId="{DBF02EF2-5AE0-440D-B6AD-B5ACDEE03AC8}" dt="2021-08-27T20:33:12.028" v="4577" actId="478"/>
          <ac:spMkLst>
            <pc:docMk/>
            <pc:sldMk cId="1677558685" sldId="425"/>
            <ac:spMk id="56" creationId="{6A6353A0-C998-4A1D-AB30-BE49BF2D4900}"/>
          </ac:spMkLst>
        </pc:spChg>
        <pc:spChg chg="del">
          <ac:chgData name="Syphax Ait oubelli" userId="ecf726b1934da71b" providerId="LiveId" clId="{DBF02EF2-5AE0-440D-B6AD-B5ACDEE03AC8}" dt="2021-08-27T20:33:12.028" v="4577" actId="478"/>
          <ac:spMkLst>
            <pc:docMk/>
            <pc:sldMk cId="1677558685" sldId="425"/>
            <ac:spMk id="57" creationId="{12D10859-0B20-4EAD-BBEA-880230B1BE12}"/>
          </ac:spMkLst>
        </pc:spChg>
        <pc:spChg chg="del">
          <ac:chgData name="Syphax Ait oubelli" userId="ecf726b1934da71b" providerId="LiveId" clId="{DBF02EF2-5AE0-440D-B6AD-B5ACDEE03AC8}" dt="2021-08-27T20:33:12.028" v="4577" actId="478"/>
          <ac:spMkLst>
            <pc:docMk/>
            <pc:sldMk cId="1677558685" sldId="425"/>
            <ac:spMk id="59" creationId="{04CB84BB-978B-4D95-A5F1-350DDD506149}"/>
          </ac:spMkLst>
        </pc:spChg>
        <pc:spChg chg="del">
          <ac:chgData name="Syphax Ait oubelli" userId="ecf726b1934da71b" providerId="LiveId" clId="{DBF02EF2-5AE0-440D-B6AD-B5ACDEE03AC8}" dt="2021-08-27T20:33:12.028" v="4577" actId="478"/>
          <ac:spMkLst>
            <pc:docMk/>
            <pc:sldMk cId="1677558685" sldId="425"/>
            <ac:spMk id="60" creationId="{F860B6A2-256E-4958-984B-4CA7CFA9B2BE}"/>
          </ac:spMkLst>
        </pc:spChg>
        <pc:spChg chg="del">
          <ac:chgData name="Syphax Ait oubelli" userId="ecf726b1934da71b" providerId="LiveId" clId="{DBF02EF2-5AE0-440D-B6AD-B5ACDEE03AC8}" dt="2021-08-27T20:33:12.028" v="4577" actId="478"/>
          <ac:spMkLst>
            <pc:docMk/>
            <pc:sldMk cId="1677558685" sldId="425"/>
            <ac:spMk id="62" creationId="{4BC7F5EF-FF71-48C9-AB81-CC664F482580}"/>
          </ac:spMkLst>
        </pc:spChg>
        <pc:spChg chg="del">
          <ac:chgData name="Syphax Ait oubelli" userId="ecf726b1934da71b" providerId="LiveId" clId="{DBF02EF2-5AE0-440D-B6AD-B5ACDEE03AC8}" dt="2021-08-27T20:33:12.028" v="4577" actId="478"/>
          <ac:spMkLst>
            <pc:docMk/>
            <pc:sldMk cId="1677558685" sldId="425"/>
            <ac:spMk id="63" creationId="{D58C902F-7C73-40D5-BF07-FA0B0F51F345}"/>
          </ac:spMkLst>
        </pc:spChg>
        <pc:spChg chg="del">
          <ac:chgData name="Syphax Ait oubelli" userId="ecf726b1934da71b" providerId="LiveId" clId="{DBF02EF2-5AE0-440D-B6AD-B5ACDEE03AC8}" dt="2021-08-27T20:33:12.028" v="4577" actId="478"/>
          <ac:spMkLst>
            <pc:docMk/>
            <pc:sldMk cId="1677558685" sldId="425"/>
            <ac:spMk id="68" creationId="{E4D494FE-438C-4F3C-9D84-F3E3EA5FF01B}"/>
          </ac:spMkLst>
        </pc:spChg>
        <pc:spChg chg="mod">
          <ac:chgData name="Syphax Ait oubelli" userId="ecf726b1934da71b" providerId="LiveId" clId="{DBF02EF2-5AE0-440D-B6AD-B5ACDEE03AC8}" dt="2021-08-27T20:48:07.057" v="5019" actId="207"/>
          <ac:spMkLst>
            <pc:docMk/>
            <pc:sldMk cId="1677558685" sldId="425"/>
            <ac:spMk id="125" creationId="{329B5B38-2E37-4E27-8B20-4316760C5618}"/>
          </ac:spMkLst>
        </pc:spChg>
        <pc:cxnChg chg="del mod">
          <ac:chgData name="Syphax Ait oubelli" userId="ecf726b1934da71b" providerId="LiveId" clId="{DBF02EF2-5AE0-440D-B6AD-B5ACDEE03AC8}" dt="2021-08-27T20:33:15.072" v="4578" actId="478"/>
          <ac:cxnSpMkLst>
            <pc:docMk/>
            <pc:sldMk cId="1677558685" sldId="425"/>
            <ac:cxnSpMk id="69" creationId="{AF628DBC-C03A-4EBB-9DE7-93E36683CC15}"/>
          </ac:cxnSpMkLst>
        </pc:cxnChg>
        <pc:cxnChg chg="del mod">
          <ac:chgData name="Syphax Ait oubelli" userId="ecf726b1934da71b" providerId="LiveId" clId="{DBF02EF2-5AE0-440D-B6AD-B5ACDEE03AC8}" dt="2021-08-27T20:33:12.028" v="4577" actId="478"/>
          <ac:cxnSpMkLst>
            <pc:docMk/>
            <pc:sldMk cId="1677558685" sldId="425"/>
            <ac:cxnSpMk id="71" creationId="{C8C21735-D23B-4CD8-A201-1CB9D7C384DA}"/>
          </ac:cxnSpMkLst>
        </pc:cxnChg>
        <pc:cxnChg chg="del mod">
          <ac:chgData name="Syphax Ait oubelli" userId="ecf726b1934da71b" providerId="LiveId" clId="{DBF02EF2-5AE0-440D-B6AD-B5ACDEE03AC8}" dt="2021-08-27T20:33:15.072" v="4578" actId="478"/>
          <ac:cxnSpMkLst>
            <pc:docMk/>
            <pc:sldMk cId="1677558685" sldId="425"/>
            <ac:cxnSpMk id="72" creationId="{E9B5235E-9793-4EBE-A0ED-11D55CB798BA}"/>
          </ac:cxnSpMkLst>
        </pc:cxnChg>
        <pc:cxnChg chg="del mod">
          <ac:chgData name="Syphax Ait oubelli" userId="ecf726b1934da71b" providerId="LiveId" clId="{DBF02EF2-5AE0-440D-B6AD-B5ACDEE03AC8}" dt="2021-08-27T20:33:12.028" v="4577" actId="478"/>
          <ac:cxnSpMkLst>
            <pc:docMk/>
            <pc:sldMk cId="1677558685" sldId="425"/>
            <ac:cxnSpMk id="74" creationId="{17343D4A-FD86-4AB9-AB77-1F9BEFAAD4E2}"/>
          </ac:cxnSpMkLst>
        </pc:cxnChg>
        <pc:cxnChg chg="del">
          <ac:chgData name="Syphax Ait oubelli" userId="ecf726b1934da71b" providerId="LiveId" clId="{DBF02EF2-5AE0-440D-B6AD-B5ACDEE03AC8}" dt="2021-08-27T20:33:12.028" v="4577" actId="478"/>
          <ac:cxnSpMkLst>
            <pc:docMk/>
            <pc:sldMk cId="1677558685" sldId="425"/>
            <ac:cxnSpMk id="75" creationId="{A53AD7CB-C5F1-4ABC-8B5A-E4225FC3DB42}"/>
          </ac:cxnSpMkLst>
        </pc:cxnChg>
        <pc:cxnChg chg="del">
          <ac:chgData name="Syphax Ait oubelli" userId="ecf726b1934da71b" providerId="LiveId" clId="{DBF02EF2-5AE0-440D-B6AD-B5ACDEE03AC8}" dt="2021-08-27T20:33:12.028" v="4577" actId="478"/>
          <ac:cxnSpMkLst>
            <pc:docMk/>
            <pc:sldMk cId="1677558685" sldId="425"/>
            <ac:cxnSpMk id="76" creationId="{B5261359-D171-4ED9-97DC-0C558B284CBA}"/>
          </ac:cxnSpMkLst>
        </pc:cxnChg>
        <pc:cxnChg chg="del">
          <ac:chgData name="Syphax Ait oubelli" userId="ecf726b1934da71b" providerId="LiveId" clId="{DBF02EF2-5AE0-440D-B6AD-B5ACDEE03AC8}" dt="2021-08-27T20:33:12.028" v="4577" actId="478"/>
          <ac:cxnSpMkLst>
            <pc:docMk/>
            <pc:sldMk cId="1677558685" sldId="425"/>
            <ac:cxnSpMk id="77" creationId="{8628B1BC-5B34-4451-878E-63011EBC15C2}"/>
          </ac:cxnSpMkLst>
        </pc:cxnChg>
        <pc:cxnChg chg="del">
          <ac:chgData name="Syphax Ait oubelli" userId="ecf726b1934da71b" providerId="LiveId" clId="{DBF02EF2-5AE0-440D-B6AD-B5ACDEE03AC8}" dt="2021-08-27T20:33:12.028" v="4577" actId="478"/>
          <ac:cxnSpMkLst>
            <pc:docMk/>
            <pc:sldMk cId="1677558685" sldId="425"/>
            <ac:cxnSpMk id="78" creationId="{6F67CE49-2692-4D91-AAF4-20263BC95634}"/>
          </ac:cxnSpMkLst>
        </pc:cxnChg>
        <pc:cxnChg chg="del">
          <ac:chgData name="Syphax Ait oubelli" userId="ecf726b1934da71b" providerId="LiveId" clId="{DBF02EF2-5AE0-440D-B6AD-B5ACDEE03AC8}" dt="2021-08-27T20:33:12.028" v="4577" actId="478"/>
          <ac:cxnSpMkLst>
            <pc:docMk/>
            <pc:sldMk cId="1677558685" sldId="425"/>
            <ac:cxnSpMk id="79" creationId="{C09C5CD6-EF7C-4717-B4C8-1E54DE459D2C}"/>
          </ac:cxnSpMkLst>
        </pc:cxnChg>
        <pc:cxnChg chg="del">
          <ac:chgData name="Syphax Ait oubelli" userId="ecf726b1934da71b" providerId="LiveId" clId="{DBF02EF2-5AE0-440D-B6AD-B5ACDEE03AC8}" dt="2021-08-27T20:33:12.028" v="4577" actId="478"/>
          <ac:cxnSpMkLst>
            <pc:docMk/>
            <pc:sldMk cId="1677558685" sldId="425"/>
            <ac:cxnSpMk id="80" creationId="{635681D0-593B-4008-8DD7-0F07DA91540A}"/>
          </ac:cxnSpMkLst>
        </pc:cxnChg>
        <pc:cxnChg chg="del">
          <ac:chgData name="Syphax Ait oubelli" userId="ecf726b1934da71b" providerId="LiveId" clId="{DBF02EF2-5AE0-440D-B6AD-B5ACDEE03AC8}" dt="2021-08-27T20:33:12.028" v="4577" actId="478"/>
          <ac:cxnSpMkLst>
            <pc:docMk/>
            <pc:sldMk cId="1677558685" sldId="425"/>
            <ac:cxnSpMk id="81" creationId="{A7EE46A4-A527-4939-B84C-F8A39A2C7F16}"/>
          </ac:cxnSpMkLst>
        </pc:cxnChg>
        <pc:cxnChg chg="del">
          <ac:chgData name="Syphax Ait oubelli" userId="ecf726b1934da71b" providerId="LiveId" clId="{DBF02EF2-5AE0-440D-B6AD-B5ACDEE03AC8}" dt="2021-08-27T20:33:12.028" v="4577" actId="478"/>
          <ac:cxnSpMkLst>
            <pc:docMk/>
            <pc:sldMk cId="1677558685" sldId="425"/>
            <ac:cxnSpMk id="82" creationId="{CFFCE582-5657-4A30-AD99-F5D54C0586FD}"/>
          </ac:cxnSpMkLst>
        </pc:cxnChg>
        <pc:cxnChg chg="del">
          <ac:chgData name="Syphax Ait oubelli" userId="ecf726b1934da71b" providerId="LiveId" clId="{DBF02EF2-5AE0-440D-B6AD-B5ACDEE03AC8}" dt="2021-08-27T20:33:12.028" v="4577" actId="478"/>
          <ac:cxnSpMkLst>
            <pc:docMk/>
            <pc:sldMk cId="1677558685" sldId="425"/>
            <ac:cxnSpMk id="83" creationId="{87DC9B58-18AC-454C-90AC-19639F12D81D}"/>
          </ac:cxnSpMkLst>
        </pc:cxnChg>
        <pc:cxnChg chg="del">
          <ac:chgData name="Syphax Ait oubelli" userId="ecf726b1934da71b" providerId="LiveId" clId="{DBF02EF2-5AE0-440D-B6AD-B5ACDEE03AC8}" dt="2021-08-27T20:33:12.028" v="4577" actId="478"/>
          <ac:cxnSpMkLst>
            <pc:docMk/>
            <pc:sldMk cId="1677558685" sldId="425"/>
            <ac:cxnSpMk id="84" creationId="{79F05178-73AC-4002-8A11-74DD24C76C47}"/>
          </ac:cxnSpMkLst>
        </pc:cxnChg>
        <pc:cxnChg chg="del">
          <ac:chgData name="Syphax Ait oubelli" userId="ecf726b1934da71b" providerId="LiveId" clId="{DBF02EF2-5AE0-440D-B6AD-B5ACDEE03AC8}" dt="2021-08-27T20:33:12.028" v="4577" actId="478"/>
          <ac:cxnSpMkLst>
            <pc:docMk/>
            <pc:sldMk cId="1677558685" sldId="425"/>
            <ac:cxnSpMk id="85" creationId="{C0BEB304-CE8F-4433-8D2E-3A6A973BAD8E}"/>
          </ac:cxnSpMkLst>
        </pc:cxnChg>
        <pc:cxnChg chg="del">
          <ac:chgData name="Syphax Ait oubelli" userId="ecf726b1934da71b" providerId="LiveId" clId="{DBF02EF2-5AE0-440D-B6AD-B5ACDEE03AC8}" dt="2021-08-27T20:33:12.028" v="4577" actId="478"/>
          <ac:cxnSpMkLst>
            <pc:docMk/>
            <pc:sldMk cId="1677558685" sldId="425"/>
            <ac:cxnSpMk id="86" creationId="{4FF1C5F2-2598-404D-A370-4EB575A8298F}"/>
          </ac:cxnSpMkLst>
        </pc:cxnChg>
        <pc:cxnChg chg="del">
          <ac:chgData name="Syphax Ait oubelli" userId="ecf726b1934da71b" providerId="LiveId" clId="{DBF02EF2-5AE0-440D-B6AD-B5ACDEE03AC8}" dt="2021-08-27T20:33:12.028" v="4577" actId="478"/>
          <ac:cxnSpMkLst>
            <pc:docMk/>
            <pc:sldMk cId="1677558685" sldId="425"/>
            <ac:cxnSpMk id="87" creationId="{7286FA24-9462-4639-B906-C0838D91248A}"/>
          </ac:cxnSpMkLst>
        </pc:cxnChg>
        <pc:cxnChg chg="del">
          <ac:chgData name="Syphax Ait oubelli" userId="ecf726b1934da71b" providerId="LiveId" clId="{DBF02EF2-5AE0-440D-B6AD-B5ACDEE03AC8}" dt="2021-08-27T20:33:12.028" v="4577" actId="478"/>
          <ac:cxnSpMkLst>
            <pc:docMk/>
            <pc:sldMk cId="1677558685" sldId="425"/>
            <ac:cxnSpMk id="88" creationId="{2561B730-72E5-4303-B9EF-B9620ADD699D}"/>
          </ac:cxnSpMkLst>
        </pc:cxnChg>
        <pc:cxnChg chg="del">
          <ac:chgData name="Syphax Ait oubelli" userId="ecf726b1934da71b" providerId="LiveId" clId="{DBF02EF2-5AE0-440D-B6AD-B5ACDEE03AC8}" dt="2021-08-27T20:33:12.028" v="4577" actId="478"/>
          <ac:cxnSpMkLst>
            <pc:docMk/>
            <pc:sldMk cId="1677558685" sldId="425"/>
            <ac:cxnSpMk id="91" creationId="{B42CB3A6-E6F5-4FC0-BDEA-50F0A45427BE}"/>
          </ac:cxnSpMkLst>
        </pc:cxnChg>
        <pc:cxnChg chg="del mod">
          <ac:chgData name="Syphax Ait oubelli" userId="ecf726b1934da71b" providerId="LiveId" clId="{DBF02EF2-5AE0-440D-B6AD-B5ACDEE03AC8}" dt="2021-08-27T20:33:12.028" v="4577" actId="478"/>
          <ac:cxnSpMkLst>
            <pc:docMk/>
            <pc:sldMk cId="1677558685" sldId="425"/>
            <ac:cxnSpMk id="92" creationId="{327702C8-A8D0-4493-8A8E-94644FE10436}"/>
          </ac:cxnSpMkLst>
        </pc:cxnChg>
        <pc:cxnChg chg="del">
          <ac:chgData name="Syphax Ait oubelli" userId="ecf726b1934da71b" providerId="LiveId" clId="{DBF02EF2-5AE0-440D-B6AD-B5ACDEE03AC8}" dt="2021-08-27T20:33:12.028" v="4577" actId="478"/>
          <ac:cxnSpMkLst>
            <pc:docMk/>
            <pc:sldMk cId="1677558685" sldId="425"/>
            <ac:cxnSpMk id="93" creationId="{FC6E5735-BBDB-4F1D-B3F4-82093649FEC2}"/>
          </ac:cxnSpMkLst>
        </pc:cxnChg>
        <pc:cxnChg chg="del">
          <ac:chgData name="Syphax Ait oubelli" userId="ecf726b1934da71b" providerId="LiveId" clId="{DBF02EF2-5AE0-440D-B6AD-B5ACDEE03AC8}" dt="2021-08-27T20:33:12.028" v="4577" actId="478"/>
          <ac:cxnSpMkLst>
            <pc:docMk/>
            <pc:sldMk cId="1677558685" sldId="425"/>
            <ac:cxnSpMk id="94" creationId="{18422052-3D34-4331-AC63-54602F0F7422}"/>
          </ac:cxnSpMkLst>
        </pc:cxnChg>
        <pc:cxnChg chg="del">
          <ac:chgData name="Syphax Ait oubelli" userId="ecf726b1934da71b" providerId="LiveId" clId="{DBF02EF2-5AE0-440D-B6AD-B5ACDEE03AC8}" dt="2021-08-27T20:33:12.028" v="4577" actId="478"/>
          <ac:cxnSpMkLst>
            <pc:docMk/>
            <pc:sldMk cId="1677558685" sldId="425"/>
            <ac:cxnSpMk id="95" creationId="{EEC17D16-BFAC-4610-A3D2-EFD89F5CA02F}"/>
          </ac:cxnSpMkLst>
        </pc:cxnChg>
        <pc:cxnChg chg="del">
          <ac:chgData name="Syphax Ait oubelli" userId="ecf726b1934da71b" providerId="LiveId" clId="{DBF02EF2-5AE0-440D-B6AD-B5ACDEE03AC8}" dt="2021-08-27T20:33:12.028" v="4577" actId="478"/>
          <ac:cxnSpMkLst>
            <pc:docMk/>
            <pc:sldMk cId="1677558685" sldId="425"/>
            <ac:cxnSpMk id="96" creationId="{E1E88F50-FDE6-4EAC-A75A-3AA53B9AB12F}"/>
          </ac:cxnSpMkLst>
        </pc:cxnChg>
        <pc:cxnChg chg="del">
          <ac:chgData name="Syphax Ait oubelli" userId="ecf726b1934da71b" providerId="LiveId" clId="{DBF02EF2-5AE0-440D-B6AD-B5ACDEE03AC8}" dt="2021-08-27T20:33:15.072" v="4578" actId="478"/>
          <ac:cxnSpMkLst>
            <pc:docMk/>
            <pc:sldMk cId="1677558685" sldId="425"/>
            <ac:cxnSpMk id="97" creationId="{F24DB324-2A88-4F01-8E70-7500DD7EFCFD}"/>
          </ac:cxnSpMkLst>
        </pc:cxnChg>
      </pc:sldChg>
      <pc:sldChg chg="add del">
        <pc:chgData name="Syphax Ait oubelli" userId="ecf726b1934da71b" providerId="LiveId" clId="{DBF02EF2-5AE0-440D-B6AD-B5ACDEE03AC8}" dt="2021-08-27T21:12:07.053" v="5357" actId="47"/>
        <pc:sldMkLst>
          <pc:docMk/>
          <pc:sldMk cId="3592019599" sldId="426"/>
        </pc:sldMkLst>
      </pc:sldChg>
      <pc:sldChg chg="delSp modSp add mod">
        <pc:chgData name="Syphax Ait oubelli" userId="ecf726b1934da71b" providerId="LiveId" clId="{DBF02EF2-5AE0-440D-B6AD-B5ACDEE03AC8}" dt="2021-08-27T20:48:11.295" v="5021" actId="207"/>
        <pc:sldMkLst>
          <pc:docMk/>
          <pc:sldMk cId="456451536" sldId="427"/>
        </pc:sldMkLst>
        <pc:spChg chg="del">
          <ac:chgData name="Syphax Ait oubelli" userId="ecf726b1934da71b" providerId="LiveId" clId="{DBF02EF2-5AE0-440D-B6AD-B5ACDEE03AC8}" dt="2021-08-27T20:33:22.407" v="4579" actId="478"/>
          <ac:spMkLst>
            <pc:docMk/>
            <pc:sldMk cId="456451536" sldId="427"/>
            <ac:spMk id="42" creationId="{DC2FBFD4-9BAF-4F0F-B0D2-37EB8CA99081}"/>
          </ac:spMkLst>
        </pc:spChg>
        <pc:spChg chg="del">
          <ac:chgData name="Syphax Ait oubelli" userId="ecf726b1934da71b" providerId="LiveId" clId="{DBF02EF2-5AE0-440D-B6AD-B5ACDEE03AC8}" dt="2021-08-27T20:33:22.407" v="4579" actId="478"/>
          <ac:spMkLst>
            <pc:docMk/>
            <pc:sldMk cId="456451536" sldId="427"/>
            <ac:spMk id="44" creationId="{18DEE543-1B9E-4872-8313-51EC599556B4}"/>
          </ac:spMkLst>
        </pc:spChg>
        <pc:spChg chg="del">
          <ac:chgData name="Syphax Ait oubelli" userId="ecf726b1934da71b" providerId="LiveId" clId="{DBF02EF2-5AE0-440D-B6AD-B5ACDEE03AC8}" dt="2021-08-27T20:33:22.407" v="4579" actId="478"/>
          <ac:spMkLst>
            <pc:docMk/>
            <pc:sldMk cId="456451536" sldId="427"/>
            <ac:spMk id="45" creationId="{C802E9D9-86E1-4E44-ABE7-7D5089C479B6}"/>
          </ac:spMkLst>
        </pc:spChg>
        <pc:spChg chg="del">
          <ac:chgData name="Syphax Ait oubelli" userId="ecf726b1934da71b" providerId="LiveId" clId="{DBF02EF2-5AE0-440D-B6AD-B5ACDEE03AC8}" dt="2021-08-27T20:33:22.407" v="4579" actId="478"/>
          <ac:spMkLst>
            <pc:docMk/>
            <pc:sldMk cId="456451536" sldId="427"/>
            <ac:spMk id="47" creationId="{20DCF8CE-8007-4EFB-A07D-6F5F69BE7A90}"/>
          </ac:spMkLst>
        </pc:spChg>
        <pc:spChg chg="del">
          <ac:chgData name="Syphax Ait oubelli" userId="ecf726b1934da71b" providerId="LiveId" clId="{DBF02EF2-5AE0-440D-B6AD-B5ACDEE03AC8}" dt="2021-08-27T20:33:22.407" v="4579" actId="478"/>
          <ac:spMkLst>
            <pc:docMk/>
            <pc:sldMk cId="456451536" sldId="427"/>
            <ac:spMk id="53" creationId="{C497748A-C88E-4800-ABA9-2408F64D310E}"/>
          </ac:spMkLst>
        </pc:spChg>
        <pc:spChg chg="del">
          <ac:chgData name="Syphax Ait oubelli" userId="ecf726b1934da71b" providerId="LiveId" clId="{DBF02EF2-5AE0-440D-B6AD-B5ACDEE03AC8}" dt="2021-08-27T20:33:22.407" v="4579" actId="478"/>
          <ac:spMkLst>
            <pc:docMk/>
            <pc:sldMk cId="456451536" sldId="427"/>
            <ac:spMk id="54" creationId="{AAC7EEAF-D656-47CE-8C3F-EA9EA2E249BE}"/>
          </ac:spMkLst>
        </pc:spChg>
        <pc:spChg chg="del">
          <ac:chgData name="Syphax Ait oubelli" userId="ecf726b1934da71b" providerId="LiveId" clId="{DBF02EF2-5AE0-440D-B6AD-B5ACDEE03AC8}" dt="2021-08-27T20:33:22.407" v="4579" actId="478"/>
          <ac:spMkLst>
            <pc:docMk/>
            <pc:sldMk cId="456451536" sldId="427"/>
            <ac:spMk id="56" creationId="{6A6353A0-C998-4A1D-AB30-BE49BF2D4900}"/>
          </ac:spMkLst>
        </pc:spChg>
        <pc:spChg chg="del">
          <ac:chgData name="Syphax Ait oubelli" userId="ecf726b1934da71b" providerId="LiveId" clId="{DBF02EF2-5AE0-440D-B6AD-B5ACDEE03AC8}" dt="2021-08-27T20:33:22.407" v="4579" actId="478"/>
          <ac:spMkLst>
            <pc:docMk/>
            <pc:sldMk cId="456451536" sldId="427"/>
            <ac:spMk id="57" creationId="{12D10859-0B20-4EAD-BBEA-880230B1BE12}"/>
          </ac:spMkLst>
        </pc:spChg>
        <pc:spChg chg="del">
          <ac:chgData name="Syphax Ait oubelli" userId="ecf726b1934da71b" providerId="LiveId" clId="{DBF02EF2-5AE0-440D-B6AD-B5ACDEE03AC8}" dt="2021-08-27T20:33:22.407" v="4579" actId="478"/>
          <ac:spMkLst>
            <pc:docMk/>
            <pc:sldMk cId="456451536" sldId="427"/>
            <ac:spMk id="59" creationId="{04CB84BB-978B-4D95-A5F1-350DDD506149}"/>
          </ac:spMkLst>
        </pc:spChg>
        <pc:spChg chg="del">
          <ac:chgData name="Syphax Ait oubelli" userId="ecf726b1934da71b" providerId="LiveId" clId="{DBF02EF2-5AE0-440D-B6AD-B5ACDEE03AC8}" dt="2021-08-27T20:33:22.407" v="4579" actId="478"/>
          <ac:spMkLst>
            <pc:docMk/>
            <pc:sldMk cId="456451536" sldId="427"/>
            <ac:spMk id="60" creationId="{F860B6A2-256E-4958-984B-4CA7CFA9B2BE}"/>
          </ac:spMkLst>
        </pc:spChg>
        <pc:spChg chg="del">
          <ac:chgData name="Syphax Ait oubelli" userId="ecf726b1934da71b" providerId="LiveId" clId="{DBF02EF2-5AE0-440D-B6AD-B5ACDEE03AC8}" dt="2021-08-27T20:33:22.407" v="4579" actId="478"/>
          <ac:spMkLst>
            <pc:docMk/>
            <pc:sldMk cId="456451536" sldId="427"/>
            <ac:spMk id="62" creationId="{4BC7F5EF-FF71-48C9-AB81-CC664F482580}"/>
          </ac:spMkLst>
        </pc:spChg>
        <pc:spChg chg="del">
          <ac:chgData name="Syphax Ait oubelli" userId="ecf726b1934da71b" providerId="LiveId" clId="{DBF02EF2-5AE0-440D-B6AD-B5ACDEE03AC8}" dt="2021-08-27T20:33:22.407" v="4579" actId="478"/>
          <ac:spMkLst>
            <pc:docMk/>
            <pc:sldMk cId="456451536" sldId="427"/>
            <ac:spMk id="63" creationId="{D58C902F-7C73-40D5-BF07-FA0B0F51F345}"/>
          </ac:spMkLst>
        </pc:spChg>
        <pc:spChg chg="mod">
          <ac:chgData name="Syphax Ait oubelli" userId="ecf726b1934da71b" providerId="LiveId" clId="{DBF02EF2-5AE0-440D-B6AD-B5ACDEE03AC8}" dt="2021-08-27T20:48:11.295" v="5021" actId="207"/>
          <ac:spMkLst>
            <pc:docMk/>
            <pc:sldMk cId="456451536" sldId="427"/>
            <ac:spMk id="126" creationId="{2288AE35-5D51-4AF7-93D1-4E7E763AF388}"/>
          </ac:spMkLst>
        </pc:spChg>
        <pc:cxnChg chg="del mod">
          <ac:chgData name="Syphax Ait oubelli" userId="ecf726b1934da71b" providerId="LiveId" clId="{DBF02EF2-5AE0-440D-B6AD-B5ACDEE03AC8}" dt="2021-08-27T20:33:22.407" v="4579" actId="478"/>
          <ac:cxnSpMkLst>
            <pc:docMk/>
            <pc:sldMk cId="456451536" sldId="427"/>
            <ac:cxnSpMk id="69" creationId="{AF628DBC-C03A-4EBB-9DE7-93E36683CC15}"/>
          </ac:cxnSpMkLst>
        </pc:cxnChg>
        <pc:cxnChg chg="del mod">
          <ac:chgData name="Syphax Ait oubelli" userId="ecf726b1934da71b" providerId="LiveId" clId="{DBF02EF2-5AE0-440D-B6AD-B5ACDEE03AC8}" dt="2021-08-27T20:33:22.407" v="4579" actId="478"/>
          <ac:cxnSpMkLst>
            <pc:docMk/>
            <pc:sldMk cId="456451536" sldId="427"/>
            <ac:cxnSpMk id="71" creationId="{C8C21735-D23B-4CD8-A201-1CB9D7C384DA}"/>
          </ac:cxnSpMkLst>
        </pc:cxnChg>
        <pc:cxnChg chg="del mod">
          <ac:chgData name="Syphax Ait oubelli" userId="ecf726b1934da71b" providerId="LiveId" clId="{DBF02EF2-5AE0-440D-B6AD-B5ACDEE03AC8}" dt="2021-08-27T20:33:22.407" v="4579" actId="478"/>
          <ac:cxnSpMkLst>
            <pc:docMk/>
            <pc:sldMk cId="456451536" sldId="427"/>
            <ac:cxnSpMk id="72" creationId="{E9B5235E-9793-4EBE-A0ED-11D55CB798BA}"/>
          </ac:cxnSpMkLst>
        </pc:cxnChg>
        <pc:cxnChg chg="del mod">
          <ac:chgData name="Syphax Ait oubelli" userId="ecf726b1934da71b" providerId="LiveId" clId="{DBF02EF2-5AE0-440D-B6AD-B5ACDEE03AC8}" dt="2021-08-27T20:33:22.407" v="4579" actId="478"/>
          <ac:cxnSpMkLst>
            <pc:docMk/>
            <pc:sldMk cId="456451536" sldId="427"/>
            <ac:cxnSpMk id="74" creationId="{17343D4A-FD86-4AB9-AB77-1F9BEFAAD4E2}"/>
          </ac:cxnSpMkLst>
        </pc:cxnChg>
        <pc:cxnChg chg="del">
          <ac:chgData name="Syphax Ait oubelli" userId="ecf726b1934da71b" providerId="LiveId" clId="{DBF02EF2-5AE0-440D-B6AD-B5ACDEE03AC8}" dt="2021-08-27T20:33:22.407" v="4579" actId="478"/>
          <ac:cxnSpMkLst>
            <pc:docMk/>
            <pc:sldMk cId="456451536" sldId="427"/>
            <ac:cxnSpMk id="75" creationId="{A53AD7CB-C5F1-4ABC-8B5A-E4225FC3DB42}"/>
          </ac:cxnSpMkLst>
        </pc:cxnChg>
        <pc:cxnChg chg="del">
          <ac:chgData name="Syphax Ait oubelli" userId="ecf726b1934da71b" providerId="LiveId" clId="{DBF02EF2-5AE0-440D-B6AD-B5ACDEE03AC8}" dt="2021-08-27T20:33:22.407" v="4579" actId="478"/>
          <ac:cxnSpMkLst>
            <pc:docMk/>
            <pc:sldMk cId="456451536" sldId="427"/>
            <ac:cxnSpMk id="76" creationId="{B5261359-D171-4ED9-97DC-0C558B284CBA}"/>
          </ac:cxnSpMkLst>
        </pc:cxnChg>
        <pc:cxnChg chg="del">
          <ac:chgData name="Syphax Ait oubelli" userId="ecf726b1934da71b" providerId="LiveId" clId="{DBF02EF2-5AE0-440D-B6AD-B5ACDEE03AC8}" dt="2021-08-27T20:33:22.407" v="4579" actId="478"/>
          <ac:cxnSpMkLst>
            <pc:docMk/>
            <pc:sldMk cId="456451536" sldId="427"/>
            <ac:cxnSpMk id="77" creationId="{8628B1BC-5B34-4451-878E-63011EBC15C2}"/>
          </ac:cxnSpMkLst>
        </pc:cxnChg>
        <pc:cxnChg chg="del">
          <ac:chgData name="Syphax Ait oubelli" userId="ecf726b1934da71b" providerId="LiveId" clId="{DBF02EF2-5AE0-440D-B6AD-B5ACDEE03AC8}" dt="2021-08-27T20:33:22.407" v="4579" actId="478"/>
          <ac:cxnSpMkLst>
            <pc:docMk/>
            <pc:sldMk cId="456451536" sldId="427"/>
            <ac:cxnSpMk id="78" creationId="{6F67CE49-2692-4D91-AAF4-20263BC95634}"/>
          </ac:cxnSpMkLst>
        </pc:cxnChg>
        <pc:cxnChg chg="del">
          <ac:chgData name="Syphax Ait oubelli" userId="ecf726b1934da71b" providerId="LiveId" clId="{DBF02EF2-5AE0-440D-B6AD-B5ACDEE03AC8}" dt="2021-08-27T20:33:22.407" v="4579" actId="478"/>
          <ac:cxnSpMkLst>
            <pc:docMk/>
            <pc:sldMk cId="456451536" sldId="427"/>
            <ac:cxnSpMk id="79" creationId="{C09C5CD6-EF7C-4717-B4C8-1E54DE459D2C}"/>
          </ac:cxnSpMkLst>
        </pc:cxnChg>
        <pc:cxnChg chg="del">
          <ac:chgData name="Syphax Ait oubelli" userId="ecf726b1934da71b" providerId="LiveId" clId="{DBF02EF2-5AE0-440D-B6AD-B5ACDEE03AC8}" dt="2021-08-27T20:33:22.407" v="4579" actId="478"/>
          <ac:cxnSpMkLst>
            <pc:docMk/>
            <pc:sldMk cId="456451536" sldId="427"/>
            <ac:cxnSpMk id="80" creationId="{635681D0-593B-4008-8DD7-0F07DA91540A}"/>
          </ac:cxnSpMkLst>
        </pc:cxnChg>
        <pc:cxnChg chg="del">
          <ac:chgData name="Syphax Ait oubelli" userId="ecf726b1934da71b" providerId="LiveId" clId="{DBF02EF2-5AE0-440D-B6AD-B5ACDEE03AC8}" dt="2021-08-27T20:33:22.407" v="4579" actId="478"/>
          <ac:cxnSpMkLst>
            <pc:docMk/>
            <pc:sldMk cId="456451536" sldId="427"/>
            <ac:cxnSpMk id="81" creationId="{A7EE46A4-A527-4939-B84C-F8A39A2C7F16}"/>
          </ac:cxnSpMkLst>
        </pc:cxnChg>
        <pc:cxnChg chg="del">
          <ac:chgData name="Syphax Ait oubelli" userId="ecf726b1934da71b" providerId="LiveId" clId="{DBF02EF2-5AE0-440D-B6AD-B5ACDEE03AC8}" dt="2021-08-27T20:33:22.407" v="4579" actId="478"/>
          <ac:cxnSpMkLst>
            <pc:docMk/>
            <pc:sldMk cId="456451536" sldId="427"/>
            <ac:cxnSpMk id="82" creationId="{CFFCE582-5657-4A30-AD99-F5D54C0586FD}"/>
          </ac:cxnSpMkLst>
        </pc:cxnChg>
        <pc:cxnChg chg="del">
          <ac:chgData name="Syphax Ait oubelli" userId="ecf726b1934da71b" providerId="LiveId" clId="{DBF02EF2-5AE0-440D-B6AD-B5ACDEE03AC8}" dt="2021-08-27T20:33:22.407" v="4579" actId="478"/>
          <ac:cxnSpMkLst>
            <pc:docMk/>
            <pc:sldMk cId="456451536" sldId="427"/>
            <ac:cxnSpMk id="83" creationId="{87DC9B58-18AC-454C-90AC-19639F12D81D}"/>
          </ac:cxnSpMkLst>
        </pc:cxnChg>
        <pc:cxnChg chg="del">
          <ac:chgData name="Syphax Ait oubelli" userId="ecf726b1934da71b" providerId="LiveId" clId="{DBF02EF2-5AE0-440D-B6AD-B5ACDEE03AC8}" dt="2021-08-27T20:33:22.407" v="4579" actId="478"/>
          <ac:cxnSpMkLst>
            <pc:docMk/>
            <pc:sldMk cId="456451536" sldId="427"/>
            <ac:cxnSpMk id="84" creationId="{79F05178-73AC-4002-8A11-74DD24C76C47}"/>
          </ac:cxnSpMkLst>
        </pc:cxnChg>
        <pc:cxnChg chg="del">
          <ac:chgData name="Syphax Ait oubelli" userId="ecf726b1934da71b" providerId="LiveId" clId="{DBF02EF2-5AE0-440D-B6AD-B5ACDEE03AC8}" dt="2021-08-27T20:33:22.407" v="4579" actId="478"/>
          <ac:cxnSpMkLst>
            <pc:docMk/>
            <pc:sldMk cId="456451536" sldId="427"/>
            <ac:cxnSpMk id="85" creationId="{C0BEB304-CE8F-4433-8D2E-3A6A973BAD8E}"/>
          </ac:cxnSpMkLst>
        </pc:cxnChg>
        <pc:cxnChg chg="del">
          <ac:chgData name="Syphax Ait oubelli" userId="ecf726b1934da71b" providerId="LiveId" clId="{DBF02EF2-5AE0-440D-B6AD-B5ACDEE03AC8}" dt="2021-08-27T20:33:22.407" v="4579" actId="478"/>
          <ac:cxnSpMkLst>
            <pc:docMk/>
            <pc:sldMk cId="456451536" sldId="427"/>
            <ac:cxnSpMk id="86" creationId="{4FF1C5F2-2598-404D-A370-4EB575A8298F}"/>
          </ac:cxnSpMkLst>
        </pc:cxnChg>
        <pc:cxnChg chg="del">
          <ac:chgData name="Syphax Ait oubelli" userId="ecf726b1934da71b" providerId="LiveId" clId="{DBF02EF2-5AE0-440D-B6AD-B5ACDEE03AC8}" dt="2021-08-27T20:33:22.407" v="4579" actId="478"/>
          <ac:cxnSpMkLst>
            <pc:docMk/>
            <pc:sldMk cId="456451536" sldId="427"/>
            <ac:cxnSpMk id="87" creationId="{7286FA24-9462-4639-B906-C0838D91248A}"/>
          </ac:cxnSpMkLst>
        </pc:cxnChg>
        <pc:cxnChg chg="del">
          <ac:chgData name="Syphax Ait oubelli" userId="ecf726b1934da71b" providerId="LiveId" clId="{DBF02EF2-5AE0-440D-B6AD-B5ACDEE03AC8}" dt="2021-08-27T20:33:22.407" v="4579" actId="478"/>
          <ac:cxnSpMkLst>
            <pc:docMk/>
            <pc:sldMk cId="456451536" sldId="427"/>
            <ac:cxnSpMk id="88" creationId="{2561B730-72E5-4303-B9EF-B9620ADD699D}"/>
          </ac:cxnSpMkLst>
        </pc:cxnChg>
        <pc:cxnChg chg="del mod">
          <ac:chgData name="Syphax Ait oubelli" userId="ecf726b1934da71b" providerId="LiveId" clId="{DBF02EF2-5AE0-440D-B6AD-B5ACDEE03AC8}" dt="2021-08-27T20:33:22.407" v="4579" actId="478"/>
          <ac:cxnSpMkLst>
            <pc:docMk/>
            <pc:sldMk cId="456451536" sldId="427"/>
            <ac:cxnSpMk id="92" creationId="{327702C8-A8D0-4493-8A8E-94644FE10436}"/>
          </ac:cxnSpMkLst>
        </pc:cxnChg>
        <pc:cxnChg chg="del">
          <ac:chgData name="Syphax Ait oubelli" userId="ecf726b1934da71b" providerId="LiveId" clId="{DBF02EF2-5AE0-440D-B6AD-B5ACDEE03AC8}" dt="2021-08-27T20:33:22.407" v="4579" actId="478"/>
          <ac:cxnSpMkLst>
            <pc:docMk/>
            <pc:sldMk cId="456451536" sldId="427"/>
            <ac:cxnSpMk id="93" creationId="{FC6E5735-BBDB-4F1D-B3F4-82093649FEC2}"/>
          </ac:cxnSpMkLst>
        </pc:cxnChg>
        <pc:cxnChg chg="del">
          <ac:chgData name="Syphax Ait oubelli" userId="ecf726b1934da71b" providerId="LiveId" clId="{DBF02EF2-5AE0-440D-B6AD-B5ACDEE03AC8}" dt="2021-08-27T20:33:22.407" v="4579" actId="478"/>
          <ac:cxnSpMkLst>
            <pc:docMk/>
            <pc:sldMk cId="456451536" sldId="427"/>
            <ac:cxnSpMk id="94" creationId="{18422052-3D34-4331-AC63-54602F0F7422}"/>
          </ac:cxnSpMkLst>
        </pc:cxnChg>
        <pc:cxnChg chg="del">
          <ac:chgData name="Syphax Ait oubelli" userId="ecf726b1934da71b" providerId="LiveId" clId="{DBF02EF2-5AE0-440D-B6AD-B5ACDEE03AC8}" dt="2021-08-27T20:33:22.407" v="4579" actId="478"/>
          <ac:cxnSpMkLst>
            <pc:docMk/>
            <pc:sldMk cId="456451536" sldId="427"/>
            <ac:cxnSpMk id="95" creationId="{EEC17D16-BFAC-4610-A3D2-EFD89F5CA02F}"/>
          </ac:cxnSpMkLst>
        </pc:cxnChg>
        <pc:cxnChg chg="del">
          <ac:chgData name="Syphax Ait oubelli" userId="ecf726b1934da71b" providerId="LiveId" clId="{DBF02EF2-5AE0-440D-B6AD-B5ACDEE03AC8}" dt="2021-08-27T20:33:22.407" v="4579" actId="478"/>
          <ac:cxnSpMkLst>
            <pc:docMk/>
            <pc:sldMk cId="456451536" sldId="427"/>
            <ac:cxnSpMk id="96" creationId="{E1E88F50-FDE6-4EAC-A75A-3AA53B9AB12F}"/>
          </ac:cxnSpMkLst>
        </pc:cxnChg>
        <pc:cxnChg chg="del">
          <ac:chgData name="Syphax Ait oubelli" userId="ecf726b1934da71b" providerId="LiveId" clId="{DBF02EF2-5AE0-440D-B6AD-B5ACDEE03AC8}" dt="2021-08-27T20:33:22.407" v="4579" actId="478"/>
          <ac:cxnSpMkLst>
            <pc:docMk/>
            <pc:sldMk cId="456451536" sldId="427"/>
            <ac:cxnSpMk id="97" creationId="{F24DB324-2A88-4F01-8E70-7500DD7EFCFD}"/>
          </ac:cxnSpMkLst>
        </pc:cxnChg>
      </pc:sldChg>
      <pc:sldChg chg="addSp delSp modSp add mod">
        <pc:chgData name="Syphax Ait oubelli" userId="ecf726b1934da71b" providerId="LiveId" clId="{DBF02EF2-5AE0-440D-B6AD-B5ACDEE03AC8}" dt="2021-08-27T20:59:28.584" v="5266" actId="207"/>
        <pc:sldMkLst>
          <pc:docMk/>
          <pc:sldMk cId="2820146900" sldId="428"/>
        </pc:sldMkLst>
        <pc:spChg chg="del">
          <ac:chgData name="Syphax Ait oubelli" userId="ecf726b1934da71b" providerId="LiveId" clId="{DBF02EF2-5AE0-440D-B6AD-B5ACDEE03AC8}" dt="2021-08-27T20:35:51.310" v="4659" actId="478"/>
          <ac:spMkLst>
            <pc:docMk/>
            <pc:sldMk cId="2820146900" sldId="428"/>
            <ac:spMk id="42" creationId="{DC2FBFD4-9BAF-4F0F-B0D2-37EB8CA99081}"/>
          </ac:spMkLst>
        </pc:spChg>
        <pc:spChg chg="del">
          <ac:chgData name="Syphax Ait oubelli" userId="ecf726b1934da71b" providerId="LiveId" clId="{DBF02EF2-5AE0-440D-B6AD-B5ACDEE03AC8}" dt="2021-08-27T20:35:51.310" v="4659" actId="478"/>
          <ac:spMkLst>
            <pc:docMk/>
            <pc:sldMk cId="2820146900" sldId="428"/>
            <ac:spMk id="44" creationId="{18DEE543-1B9E-4872-8313-51EC599556B4}"/>
          </ac:spMkLst>
        </pc:spChg>
        <pc:spChg chg="del">
          <ac:chgData name="Syphax Ait oubelli" userId="ecf726b1934da71b" providerId="LiveId" clId="{DBF02EF2-5AE0-440D-B6AD-B5ACDEE03AC8}" dt="2021-08-27T20:35:51.310" v="4659" actId="478"/>
          <ac:spMkLst>
            <pc:docMk/>
            <pc:sldMk cId="2820146900" sldId="428"/>
            <ac:spMk id="45" creationId="{C802E9D9-86E1-4E44-ABE7-7D5089C479B6}"/>
          </ac:spMkLst>
        </pc:spChg>
        <pc:spChg chg="del">
          <ac:chgData name="Syphax Ait oubelli" userId="ecf726b1934da71b" providerId="LiveId" clId="{DBF02EF2-5AE0-440D-B6AD-B5ACDEE03AC8}" dt="2021-08-27T20:35:51.310" v="4659" actId="478"/>
          <ac:spMkLst>
            <pc:docMk/>
            <pc:sldMk cId="2820146900" sldId="428"/>
            <ac:spMk id="47" creationId="{20DCF8CE-8007-4EFB-A07D-6F5F69BE7A90}"/>
          </ac:spMkLst>
        </pc:spChg>
        <pc:spChg chg="del">
          <ac:chgData name="Syphax Ait oubelli" userId="ecf726b1934da71b" providerId="LiveId" clId="{DBF02EF2-5AE0-440D-B6AD-B5ACDEE03AC8}" dt="2021-08-27T20:35:51.310" v="4659" actId="478"/>
          <ac:spMkLst>
            <pc:docMk/>
            <pc:sldMk cId="2820146900" sldId="428"/>
            <ac:spMk id="51" creationId="{4C316A44-B2D3-4DE8-BE1F-759CADAB1A43}"/>
          </ac:spMkLst>
        </pc:spChg>
        <pc:spChg chg="del">
          <ac:chgData name="Syphax Ait oubelli" userId="ecf726b1934da71b" providerId="LiveId" clId="{DBF02EF2-5AE0-440D-B6AD-B5ACDEE03AC8}" dt="2021-08-27T20:35:51.310" v="4659" actId="478"/>
          <ac:spMkLst>
            <pc:docMk/>
            <pc:sldMk cId="2820146900" sldId="428"/>
            <ac:spMk id="53" creationId="{C497748A-C88E-4800-ABA9-2408F64D310E}"/>
          </ac:spMkLst>
        </pc:spChg>
        <pc:spChg chg="del">
          <ac:chgData name="Syphax Ait oubelli" userId="ecf726b1934da71b" providerId="LiveId" clId="{DBF02EF2-5AE0-440D-B6AD-B5ACDEE03AC8}" dt="2021-08-27T20:35:51.310" v="4659" actId="478"/>
          <ac:spMkLst>
            <pc:docMk/>
            <pc:sldMk cId="2820146900" sldId="428"/>
            <ac:spMk id="54" creationId="{AAC7EEAF-D656-47CE-8C3F-EA9EA2E249BE}"/>
          </ac:spMkLst>
        </pc:spChg>
        <pc:spChg chg="del">
          <ac:chgData name="Syphax Ait oubelli" userId="ecf726b1934da71b" providerId="LiveId" clId="{DBF02EF2-5AE0-440D-B6AD-B5ACDEE03AC8}" dt="2021-08-27T20:35:51.310" v="4659" actId="478"/>
          <ac:spMkLst>
            <pc:docMk/>
            <pc:sldMk cId="2820146900" sldId="428"/>
            <ac:spMk id="56" creationId="{6A6353A0-C998-4A1D-AB30-BE49BF2D4900}"/>
          </ac:spMkLst>
        </pc:spChg>
        <pc:spChg chg="del">
          <ac:chgData name="Syphax Ait oubelli" userId="ecf726b1934da71b" providerId="LiveId" clId="{DBF02EF2-5AE0-440D-B6AD-B5ACDEE03AC8}" dt="2021-08-27T20:35:51.310" v="4659" actId="478"/>
          <ac:spMkLst>
            <pc:docMk/>
            <pc:sldMk cId="2820146900" sldId="428"/>
            <ac:spMk id="57" creationId="{12D10859-0B20-4EAD-BBEA-880230B1BE12}"/>
          </ac:spMkLst>
        </pc:spChg>
        <pc:spChg chg="del">
          <ac:chgData name="Syphax Ait oubelli" userId="ecf726b1934da71b" providerId="LiveId" clId="{DBF02EF2-5AE0-440D-B6AD-B5ACDEE03AC8}" dt="2021-08-27T20:35:51.310" v="4659" actId="478"/>
          <ac:spMkLst>
            <pc:docMk/>
            <pc:sldMk cId="2820146900" sldId="428"/>
            <ac:spMk id="60" creationId="{F860B6A2-256E-4958-984B-4CA7CFA9B2BE}"/>
          </ac:spMkLst>
        </pc:spChg>
        <pc:spChg chg="del">
          <ac:chgData name="Syphax Ait oubelli" userId="ecf726b1934da71b" providerId="LiveId" clId="{DBF02EF2-5AE0-440D-B6AD-B5ACDEE03AC8}" dt="2021-08-27T20:35:51.310" v="4659" actId="478"/>
          <ac:spMkLst>
            <pc:docMk/>
            <pc:sldMk cId="2820146900" sldId="428"/>
            <ac:spMk id="62" creationId="{4BC7F5EF-FF71-48C9-AB81-CC664F482580}"/>
          </ac:spMkLst>
        </pc:spChg>
        <pc:spChg chg="del">
          <ac:chgData name="Syphax Ait oubelli" userId="ecf726b1934da71b" providerId="LiveId" clId="{DBF02EF2-5AE0-440D-B6AD-B5ACDEE03AC8}" dt="2021-08-27T20:35:51.310" v="4659" actId="478"/>
          <ac:spMkLst>
            <pc:docMk/>
            <pc:sldMk cId="2820146900" sldId="428"/>
            <ac:spMk id="63" creationId="{D58C902F-7C73-40D5-BF07-FA0B0F51F345}"/>
          </ac:spMkLst>
        </pc:spChg>
        <pc:spChg chg="del">
          <ac:chgData name="Syphax Ait oubelli" userId="ecf726b1934da71b" providerId="LiveId" clId="{DBF02EF2-5AE0-440D-B6AD-B5ACDEE03AC8}" dt="2021-08-27T20:35:51.310" v="4659" actId="478"/>
          <ac:spMkLst>
            <pc:docMk/>
            <pc:sldMk cId="2820146900" sldId="428"/>
            <ac:spMk id="65" creationId="{D073125D-930A-468C-A077-0AF96E1EA3DA}"/>
          </ac:spMkLst>
        </pc:spChg>
        <pc:spChg chg="del">
          <ac:chgData name="Syphax Ait oubelli" userId="ecf726b1934da71b" providerId="LiveId" clId="{DBF02EF2-5AE0-440D-B6AD-B5ACDEE03AC8}" dt="2021-08-27T20:35:51.310" v="4659" actId="478"/>
          <ac:spMkLst>
            <pc:docMk/>
            <pc:sldMk cId="2820146900" sldId="428"/>
            <ac:spMk id="66" creationId="{27F4EAC8-105D-4B47-B09A-4D389879EF31}"/>
          </ac:spMkLst>
        </pc:spChg>
        <pc:spChg chg="del">
          <ac:chgData name="Syphax Ait oubelli" userId="ecf726b1934da71b" providerId="LiveId" clId="{DBF02EF2-5AE0-440D-B6AD-B5ACDEE03AC8}" dt="2021-08-27T20:35:51.310" v="4659" actId="478"/>
          <ac:spMkLst>
            <pc:docMk/>
            <pc:sldMk cId="2820146900" sldId="428"/>
            <ac:spMk id="67" creationId="{10B155FB-C0BF-4C70-B11E-BF4D7973C22D}"/>
          </ac:spMkLst>
        </pc:spChg>
        <pc:spChg chg="del">
          <ac:chgData name="Syphax Ait oubelli" userId="ecf726b1934da71b" providerId="LiveId" clId="{DBF02EF2-5AE0-440D-B6AD-B5ACDEE03AC8}" dt="2021-08-27T20:35:51.310" v="4659" actId="478"/>
          <ac:spMkLst>
            <pc:docMk/>
            <pc:sldMk cId="2820146900" sldId="428"/>
            <ac:spMk id="68" creationId="{E4D494FE-438C-4F3C-9D84-F3E3EA5FF01B}"/>
          </ac:spMkLst>
        </pc:spChg>
        <pc:spChg chg="add mod">
          <ac:chgData name="Syphax Ait oubelli" userId="ecf726b1934da71b" providerId="LiveId" clId="{DBF02EF2-5AE0-440D-B6AD-B5ACDEE03AC8}" dt="2021-08-27T20:49:19.357" v="5046"/>
          <ac:spMkLst>
            <pc:docMk/>
            <pc:sldMk cId="2820146900" sldId="428"/>
            <ac:spMk id="100" creationId="{5A94BD5E-0491-444F-8CB7-A775D168E8C8}"/>
          </ac:spMkLst>
        </pc:spChg>
        <pc:spChg chg="mod">
          <ac:chgData name="Syphax Ait oubelli" userId="ecf726b1934da71b" providerId="LiveId" clId="{DBF02EF2-5AE0-440D-B6AD-B5ACDEE03AC8}" dt="2021-08-27T20:59:28.584" v="5266" actId="207"/>
          <ac:spMkLst>
            <pc:docMk/>
            <pc:sldMk cId="2820146900" sldId="428"/>
            <ac:spMk id="118" creationId="{B6E38175-4676-41B1-838E-46671EDA869A}"/>
          </ac:spMkLst>
        </pc:spChg>
        <pc:spChg chg="mod">
          <ac:chgData name="Syphax Ait oubelli" userId="ecf726b1934da71b" providerId="LiveId" clId="{DBF02EF2-5AE0-440D-B6AD-B5ACDEE03AC8}" dt="2021-08-27T20:35:28.702" v="4651" actId="207"/>
          <ac:spMkLst>
            <pc:docMk/>
            <pc:sldMk cId="2820146900" sldId="428"/>
            <ac:spMk id="142" creationId="{D411856E-8C37-4EFF-828C-CEC7BE4E5735}"/>
          </ac:spMkLst>
        </pc:spChg>
        <pc:spChg chg="mod">
          <ac:chgData name="Syphax Ait oubelli" userId="ecf726b1934da71b" providerId="LiveId" clId="{DBF02EF2-5AE0-440D-B6AD-B5ACDEE03AC8}" dt="2021-08-27T20:35:28.702" v="4651" actId="207"/>
          <ac:spMkLst>
            <pc:docMk/>
            <pc:sldMk cId="2820146900" sldId="428"/>
            <ac:spMk id="143" creationId="{0085F201-8AD1-4EF4-8BF9-27A4AE606BD6}"/>
          </ac:spMkLst>
        </pc:spChg>
        <pc:spChg chg="mod">
          <ac:chgData name="Syphax Ait oubelli" userId="ecf726b1934da71b" providerId="LiveId" clId="{DBF02EF2-5AE0-440D-B6AD-B5ACDEE03AC8}" dt="2021-08-27T20:35:28.702" v="4651" actId="207"/>
          <ac:spMkLst>
            <pc:docMk/>
            <pc:sldMk cId="2820146900" sldId="428"/>
            <ac:spMk id="144" creationId="{244597DC-630E-4410-9E23-D2F26E5B1E8C}"/>
          </ac:spMkLst>
        </pc:spChg>
        <pc:spChg chg="mod">
          <ac:chgData name="Syphax Ait oubelli" userId="ecf726b1934da71b" providerId="LiveId" clId="{DBF02EF2-5AE0-440D-B6AD-B5ACDEE03AC8}" dt="2021-08-27T20:35:28.702" v="4651" actId="207"/>
          <ac:spMkLst>
            <pc:docMk/>
            <pc:sldMk cId="2820146900" sldId="428"/>
            <ac:spMk id="145" creationId="{64E966FF-70D0-41A3-B675-1F06DF02355F}"/>
          </ac:spMkLst>
        </pc:spChg>
        <pc:cxnChg chg="del mod">
          <ac:chgData name="Syphax Ait oubelli" userId="ecf726b1934da71b" providerId="LiveId" clId="{DBF02EF2-5AE0-440D-B6AD-B5ACDEE03AC8}" dt="2021-08-27T20:35:51.310" v="4659" actId="478"/>
          <ac:cxnSpMkLst>
            <pc:docMk/>
            <pc:sldMk cId="2820146900" sldId="428"/>
            <ac:cxnSpMk id="69" creationId="{AF628DBC-C03A-4EBB-9DE7-93E36683CC15}"/>
          </ac:cxnSpMkLst>
        </pc:cxnChg>
        <pc:cxnChg chg="del mod">
          <ac:chgData name="Syphax Ait oubelli" userId="ecf726b1934da71b" providerId="LiveId" clId="{DBF02EF2-5AE0-440D-B6AD-B5ACDEE03AC8}" dt="2021-08-27T20:35:51.310" v="4659" actId="478"/>
          <ac:cxnSpMkLst>
            <pc:docMk/>
            <pc:sldMk cId="2820146900" sldId="428"/>
            <ac:cxnSpMk id="71" creationId="{C8C21735-D23B-4CD8-A201-1CB9D7C384DA}"/>
          </ac:cxnSpMkLst>
        </pc:cxnChg>
        <pc:cxnChg chg="del mod">
          <ac:chgData name="Syphax Ait oubelli" userId="ecf726b1934da71b" providerId="LiveId" clId="{DBF02EF2-5AE0-440D-B6AD-B5ACDEE03AC8}" dt="2021-08-27T20:35:51.310" v="4659" actId="478"/>
          <ac:cxnSpMkLst>
            <pc:docMk/>
            <pc:sldMk cId="2820146900" sldId="428"/>
            <ac:cxnSpMk id="72" creationId="{E9B5235E-9793-4EBE-A0ED-11D55CB798BA}"/>
          </ac:cxnSpMkLst>
        </pc:cxnChg>
        <pc:cxnChg chg="del mod">
          <ac:chgData name="Syphax Ait oubelli" userId="ecf726b1934da71b" providerId="LiveId" clId="{DBF02EF2-5AE0-440D-B6AD-B5ACDEE03AC8}" dt="2021-08-27T20:35:51.310" v="4659" actId="478"/>
          <ac:cxnSpMkLst>
            <pc:docMk/>
            <pc:sldMk cId="2820146900" sldId="428"/>
            <ac:cxnSpMk id="74" creationId="{17343D4A-FD86-4AB9-AB77-1F9BEFAAD4E2}"/>
          </ac:cxnSpMkLst>
        </pc:cxnChg>
        <pc:cxnChg chg="del">
          <ac:chgData name="Syphax Ait oubelli" userId="ecf726b1934da71b" providerId="LiveId" clId="{DBF02EF2-5AE0-440D-B6AD-B5ACDEE03AC8}" dt="2021-08-27T20:35:51.310" v="4659" actId="478"/>
          <ac:cxnSpMkLst>
            <pc:docMk/>
            <pc:sldMk cId="2820146900" sldId="428"/>
            <ac:cxnSpMk id="75" creationId="{A53AD7CB-C5F1-4ABC-8B5A-E4225FC3DB42}"/>
          </ac:cxnSpMkLst>
        </pc:cxnChg>
        <pc:cxnChg chg="del">
          <ac:chgData name="Syphax Ait oubelli" userId="ecf726b1934da71b" providerId="LiveId" clId="{DBF02EF2-5AE0-440D-B6AD-B5ACDEE03AC8}" dt="2021-08-27T20:35:51.310" v="4659" actId="478"/>
          <ac:cxnSpMkLst>
            <pc:docMk/>
            <pc:sldMk cId="2820146900" sldId="428"/>
            <ac:cxnSpMk id="76" creationId="{B5261359-D171-4ED9-97DC-0C558B284CBA}"/>
          </ac:cxnSpMkLst>
        </pc:cxnChg>
        <pc:cxnChg chg="del">
          <ac:chgData name="Syphax Ait oubelli" userId="ecf726b1934da71b" providerId="LiveId" clId="{DBF02EF2-5AE0-440D-B6AD-B5ACDEE03AC8}" dt="2021-08-27T20:35:51.310" v="4659" actId="478"/>
          <ac:cxnSpMkLst>
            <pc:docMk/>
            <pc:sldMk cId="2820146900" sldId="428"/>
            <ac:cxnSpMk id="77" creationId="{8628B1BC-5B34-4451-878E-63011EBC15C2}"/>
          </ac:cxnSpMkLst>
        </pc:cxnChg>
        <pc:cxnChg chg="del">
          <ac:chgData name="Syphax Ait oubelli" userId="ecf726b1934da71b" providerId="LiveId" clId="{DBF02EF2-5AE0-440D-B6AD-B5ACDEE03AC8}" dt="2021-08-27T20:35:51.310" v="4659" actId="478"/>
          <ac:cxnSpMkLst>
            <pc:docMk/>
            <pc:sldMk cId="2820146900" sldId="428"/>
            <ac:cxnSpMk id="78" creationId="{6F67CE49-2692-4D91-AAF4-20263BC95634}"/>
          </ac:cxnSpMkLst>
        </pc:cxnChg>
        <pc:cxnChg chg="del">
          <ac:chgData name="Syphax Ait oubelli" userId="ecf726b1934da71b" providerId="LiveId" clId="{DBF02EF2-5AE0-440D-B6AD-B5ACDEE03AC8}" dt="2021-08-27T20:35:51.310" v="4659" actId="478"/>
          <ac:cxnSpMkLst>
            <pc:docMk/>
            <pc:sldMk cId="2820146900" sldId="428"/>
            <ac:cxnSpMk id="79" creationId="{C09C5CD6-EF7C-4717-B4C8-1E54DE459D2C}"/>
          </ac:cxnSpMkLst>
        </pc:cxnChg>
        <pc:cxnChg chg="del">
          <ac:chgData name="Syphax Ait oubelli" userId="ecf726b1934da71b" providerId="LiveId" clId="{DBF02EF2-5AE0-440D-B6AD-B5ACDEE03AC8}" dt="2021-08-27T20:35:51.310" v="4659" actId="478"/>
          <ac:cxnSpMkLst>
            <pc:docMk/>
            <pc:sldMk cId="2820146900" sldId="428"/>
            <ac:cxnSpMk id="80" creationId="{635681D0-593B-4008-8DD7-0F07DA91540A}"/>
          </ac:cxnSpMkLst>
        </pc:cxnChg>
        <pc:cxnChg chg="del">
          <ac:chgData name="Syphax Ait oubelli" userId="ecf726b1934da71b" providerId="LiveId" clId="{DBF02EF2-5AE0-440D-B6AD-B5ACDEE03AC8}" dt="2021-08-27T20:35:51.310" v="4659" actId="478"/>
          <ac:cxnSpMkLst>
            <pc:docMk/>
            <pc:sldMk cId="2820146900" sldId="428"/>
            <ac:cxnSpMk id="81" creationId="{A7EE46A4-A527-4939-B84C-F8A39A2C7F16}"/>
          </ac:cxnSpMkLst>
        </pc:cxnChg>
        <pc:cxnChg chg="del">
          <ac:chgData name="Syphax Ait oubelli" userId="ecf726b1934da71b" providerId="LiveId" clId="{DBF02EF2-5AE0-440D-B6AD-B5ACDEE03AC8}" dt="2021-08-27T20:35:51.310" v="4659" actId="478"/>
          <ac:cxnSpMkLst>
            <pc:docMk/>
            <pc:sldMk cId="2820146900" sldId="428"/>
            <ac:cxnSpMk id="82" creationId="{CFFCE582-5657-4A30-AD99-F5D54C0586FD}"/>
          </ac:cxnSpMkLst>
        </pc:cxnChg>
        <pc:cxnChg chg="del">
          <ac:chgData name="Syphax Ait oubelli" userId="ecf726b1934da71b" providerId="LiveId" clId="{DBF02EF2-5AE0-440D-B6AD-B5ACDEE03AC8}" dt="2021-08-27T20:35:51.310" v="4659" actId="478"/>
          <ac:cxnSpMkLst>
            <pc:docMk/>
            <pc:sldMk cId="2820146900" sldId="428"/>
            <ac:cxnSpMk id="83" creationId="{87DC9B58-18AC-454C-90AC-19639F12D81D}"/>
          </ac:cxnSpMkLst>
        </pc:cxnChg>
        <pc:cxnChg chg="del">
          <ac:chgData name="Syphax Ait oubelli" userId="ecf726b1934da71b" providerId="LiveId" clId="{DBF02EF2-5AE0-440D-B6AD-B5ACDEE03AC8}" dt="2021-08-27T20:35:51.310" v="4659" actId="478"/>
          <ac:cxnSpMkLst>
            <pc:docMk/>
            <pc:sldMk cId="2820146900" sldId="428"/>
            <ac:cxnSpMk id="84" creationId="{79F05178-73AC-4002-8A11-74DD24C76C47}"/>
          </ac:cxnSpMkLst>
        </pc:cxnChg>
        <pc:cxnChg chg="del">
          <ac:chgData name="Syphax Ait oubelli" userId="ecf726b1934da71b" providerId="LiveId" clId="{DBF02EF2-5AE0-440D-B6AD-B5ACDEE03AC8}" dt="2021-08-27T20:35:51.310" v="4659" actId="478"/>
          <ac:cxnSpMkLst>
            <pc:docMk/>
            <pc:sldMk cId="2820146900" sldId="428"/>
            <ac:cxnSpMk id="85" creationId="{C0BEB304-CE8F-4433-8D2E-3A6A973BAD8E}"/>
          </ac:cxnSpMkLst>
        </pc:cxnChg>
        <pc:cxnChg chg="del">
          <ac:chgData name="Syphax Ait oubelli" userId="ecf726b1934da71b" providerId="LiveId" clId="{DBF02EF2-5AE0-440D-B6AD-B5ACDEE03AC8}" dt="2021-08-27T20:35:51.310" v="4659" actId="478"/>
          <ac:cxnSpMkLst>
            <pc:docMk/>
            <pc:sldMk cId="2820146900" sldId="428"/>
            <ac:cxnSpMk id="86" creationId="{4FF1C5F2-2598-404D-A370-4EB575A8298F}"/>
          </ac:cxnSpMkLst>
        </pc:cxnChg>
        <pc:cxnChg chg="del">
          <ac:chgData name="Syphax Ait oubelli" userId="ecf726b1934da71b" providerId="LiveId" clId="{DBF02EF2-5AE0-440D-B6AD-B5ACDEE03AC8}" dt="2021-08-27T20:35:51.310" v="4659" actId="478"/>
          <ac:cxnSpMkLst>
            <pc:docMk/>
            <pc:sldMk cId="2820146900" sldId="428"/>
            <ac:cxnSpMk id="87" creationId="{7286FA24-9462-4639-B906-C0838D91248A}"/>
          </ac:cxnSpMkLst>
        </pc:cxnChg>
        <pc:cxnChg chg="del">
          <ac:chgData name="Syphax Ait oubelli" userId="ecf726b1934da71b" providerId="LiveId" clId="{DBF02EF2-5AE0-440D-B6AD-B5ACDEE03AC8}" dt="2021-08-27T20:35:51.310" v="4659" actId="478"/>
          <ac:cxnSpMkLst>
            <pc:docMk/>
            <pc:sldMk cId="2820146900" sldId="428"/>
            <ac:cxnSpMk id="88" creationId="{2561B730-72E5-4303-B9EF-B9620ADD699D}"/>
          </ac:cxnSpMkLst>
        </pc:cxnChg>
        <pc:cxnChg chg="del">
          <ac:chgData name="Syphax Ait oubelli" userId="ecf726b1934da71b" providerId="LiveId" clId="{DBF02EF2-5AE0-440D-B6AD-B5ACDEE03AC8}" dt="2021-08-27T20:35:51.310" v="4659" actId="478"/>
          <ac:cxnSpMkLst>
            <pc:docMk/>
            <pc:sldMk cId="2820146900" sldId="428"/>
            <ac:cxnSpMk id="89" creationId="{6593F95F-D66B-4BCF-BDA7-6575307BBBF5}"/>
          </ac:cxnSpMkLst>
        </pc:cxnChg>
        <pc:cxnChg chg="del">
          <ac:chgData name="Syphax Ait oubelli" userId="ecf726b1934da71b" providerId="LiveId" clId="{DBF02EF2-5AE0-440D-B6AD-B5ACDEE03AC8}" dt="2021-08-27T20:35:51.310" v="4659" actId="478"/>
          <ac:cxnSpMkLst>
            <pc:docMk/>
            <pc:sldMk cId="2820146900" sldId="428"/>
            <ac:cxnSpMk id="90" creationId="{351DF9ED-544C-4A1B-BA3F-D60B84B7AC70}"/>
          </ac:cxnSpMkLst>
        </pc:cxnChg>
        <pc:cxnChg chg="del">
          <ac:chgData name="Syphax Ait oubelli" userId="ecf726b1934da71b" providerId="LiveId" clId="{DBF02EF2-5AE0-440D-B6AD-B5ACDEE03AC8}" dt="2021-08-27T20:35:51.310" v="4659" actId="478"/>
          <ac:cxnSpMkLst>
            <pc:docMk/>
            <pc:sldMk cId="2820146900" sldId="428"/>
            <ac:cxnSpMk id="91" creationId="{B42CB3A6-E6F5-4FC0-BDEA-50F0A45427BE}"/>
          </ac:cxnSpMkLst>
        </pc:cxnChg>
        <pc:cxnChg chg="del mod">
          <ac:chgData name="Syphax Ait oubelli" userId="ecf726b1934da71b" providerId="LiveId" clId="{DBF02EF2-5AE0-440D-B6AD-B5ACDEE03AC8}" dt="2021-08-27T20:35:51.310" v="4659" actId="478"/>
          <ac:cxnSpMkLst>
            <pc:docMk/>
            <pc:sldMk cId="2820146900" sldId="428"/>
            <ac:cxnSpMk id="92" creationId="{327702C8-A8D0-4493-8A8E-94644FE10436}"/>
          </ac:cxnSpMkLst>
        </pc:cxnChg>
        <pc:cxnChg chg="del">
          <ac:chgData name="Syphax Ait oubelli" userId="ecf726b1934da71b" providerId="LiveId" clId="{DBF02EF2-5AE0-440D-B6AD-B5ACDEE03AC8}" dt="2021-08-27T20:35:51.310" v="4659" actId="478"/>
          <ac:cxnSpMkLst>
            <pc:docMk/>
            <pc:sldMk cId="2820146900" sldId="428"/>
            <ac:cxnSpMk id="93" creationId="{FC6E5735-BBDB-4F1D-B3F4-82093649FEC2}"/>
          </ac:cxnSpMkLst>
        </pc:cxnChg>
        <pc:cxnChg chg="del">
          <ac:chgData name="Syphax Ait oubelli" userId="ecf726b1934da71b" providerId="LiveId" clId="{DBF02EF2-5AE0-440D-B6AD-B5ACDEE03AC8}" dt="2021-08-27T20:35:51.310" v="4659" actId="478"/>
          <ac:cxnSpMkLst>
            <pc:docMk/>
            <pc:sldMk cId="2820146900" sldId="428"/>
            <ac:cxnSpMk id="94" creationId="{18422052-3D34-4331-AC63-54602F0F7422}"/>
          </ac:cxnSpMkLst>
        </pc:cxnChg>
        <pc:cxnChg chg="del">
          <ac:chgData name="Syphax Ait oubelli" userId="ecf726b1934da71b" providerId="LiveId" clId="{DBF02EF2-5AE0-440D-B6AD-B5ACDEE03AC8}" dt="2021-08-27T20:35:51.310" v="4659" actId="478"/>
          <ac:cxnSpMkLst>
            <pc:docMk/>
            <pc:sldMk cId="2820146900" sldId="428"/>
            <ac:cxnSpMk id="95" creationId="{EEC17D16-BFAC-4610-A3D2-EFD89F5CA02F}"/>
          </ac:cxnSpMkLst>
        </pc:cxnChg>
        <pc:cxnChg chg="del">
          <ac:chgData name="Syphax Ait oubelli" userId="ecf726b1934da71b" providerId="LiveId" clId="{DBF02EF2-5AE0-440D-B6AD-B5ACDEE03AC8}" dt="2021-08-27T20:35:51.310" v="4659" actId="478"/>
          <ac:cxnSpMkLst>
            <pc:docMk/>
            <pc:sldMk cId="2820146900" sldId="428"/>
            <ac:cxnSpMk id="96" creationId="{E1E88F50-FDE6-4EAC-A75A-3AA53B9AB12F}"/>
          </ac:cxnSpMkLst>
        </pc:cxnChg>
        <pc:cxnChg chg="del">
          <ac:chgData name="Syphax Ait oubelli" userId="ecf726b1934da71b" providerId="LiveId" clId="{DBF02EF2-5AE0-440D-B6AD-B5ACDEE03AC8}" dt="2021-08-27T20:35:51.310" v="4659" actId="478"/>
          <ac:cxnSpMkLst>
            <pc:docMk/>
            <pc:sldMk cId="2820146900" sldId="428"/>
            <ac:cxnSpMk id="98" creationId="{916DAD9B-47D7-4C86-89D1-B6691D745960}"/>
          </ac:cxnSpMkLst>
        </pc:cxnChg>
        <pc:cxnChg chg="del">
          <ac:chgData name="Syphax Ait oubelli" userId="ecf726b1934da71b" providerId="LiveId" clId="{DBF02EF2-5AE0-440D-B6AD-B5ACDEE03AC8}" dt="2021-08-27T20:35:51.310" v="4659" actId="478"/>
          <ac:cxnSpMkLst>
            <pc:docMk/>
            <pc:sldMk cId="2820146900" sldId="428"/>
            <ac:cxnSpMk id="99" creationId="{6C2F74E6-9D45-457E-ADB9-F2C6BC5F5584}"/>
          </ac:cxnSpMkLst>
        </pc:cxnChg>
      </pc:sldChg>
      <pc:sldChg chg="add del">
        <pc:chgData name="Syphax Ait oubelli" userId="ecf726b1934da71b" providerId="LiveId" clId="{DBF02EF2-5AE0-440D-B6AD-B5ACDEE03AC8}" dt="2021-08-27T21:12:07.053" v="5357" actId="47"/>
        <pc:sldMkLst>
          <pc:docMk/>
          <pc:sldMk cId="2225102494" sldId="429"/>
        </pc:sldMkLst>
      </pc:sldChg>
      <pc:sldChg chg="add del">
        <pc:chgData name="Syphax Ait oubelli" userId="ecf726b1934da71b" providerId="LiveId" clId="{DBF02EF2-5AE0-440D-B6AD-B5ACDEE03AC8}" dt="2021-08-27T21:12:07.053" v="5357" actId="47"/>
        <pc:sldMkLst>
          <pc:docMk/>
          <pc:sldMk cId="583318032" sldId="430"/>
        </pc:sldMkLst>
      </pc:sldChg>
      <pc:sldChg chg="add del">
        <pc:chgData name="Syphax Ait oubelli" userId="ecf726b1934da71b" providerId="LiveId" clId="{DBF02EF2-5AE0-440D-B6AD-B5ACDEE03AC8}" dt="2021-08-27T21:12:07.053" v="5357" actId="47"/>
        <pc:sldMkLst>
          <pc:docMk/>
          <pc:sldMk cId="1300325087" sldId="431"/>
        </pc:sldMkLst>
      </pc:sldChg>
      <pc:sldChg chg="addSp modSp add mod ord">
        <pc:chgData name="Syphax Ait oubelli" userId="ecf726b1934da71b" providerId="LiveId" clId="{DBF02EF2-5AE0-440D-B6AD-B5ACDEE03AC8}" dt="2021-08-27T20:48:28.636" v="5028" actId="1076"/>
        <pc:sldMkLst>
          <pc:docMk/>
          <pc:sldMk cId="1151650685" sldId="432"/>
        </pc:sldMkLst>
        <pc:spChg chg="add mod">
          <ac:chgData name="Syphax Ait oubelli" userId="ecf726b1934da71b" providerId="LiveId" clId="{DBF02EF2-5AE0-440D-B6AD-B5ACDEE03AC8}" dt="2021-08-27T20:48:28.636" v="5028" actId="1076"/>
          <ac:spMkLst>
            <pc:docMk/>
            <pc:sldMk cId="1151650685" sldId="432"/>
            <ac:spMk id="56" creationId="{27743327-8AB7-4F89-BF3C-EBFC51D2FD56}"/>
          </ac:spMkLst>
        </pc:spChg>
        <pc:spChg chg="mod">
          <ac:chgData name="Syphax Ait oubelli" userId="ecf726b1934da71b" providerId="LiveId" clId="{DBF02EF2-5AE0-440D-B6AD-B5ACDEE03AC8}" dt="2021-08-27T20:48:15.987" v="5023" actId="207"/>
          <ac:spMkLst>
            <pc:docMk/>
            <pc:sldMk cId="1151650685" sldId="432"/>
            <ac:spMk id="125" creationId="{329B5B38-2E37-4E27-8B20-4316760C5618}"/>
          </ac:spMkLst>
        </pc:spChg>
      </pc:sldChg>
      <pc:sldChg chg="addSp delSp modSp add mod">
        <pc:chgData name="Syphax Ait oubelli" userId="ecf726b1934da71b" providerId="LiveId" clId="{DBF02EF2-5AE0-440D-B6AD-B5ACDEE03AC8}" dt="2021-08-27T20:59:11.037" v="5258" actId="207"/>
        <pc:sldMkLst>
          <pc:docMk/>
          <pc:sldMk cId="265777374" sldId="433"/>
        </pc:sldMkLst>
        <pc:spChg chg="add mod">
          <ac:chgData name="Syphax Ait oubelli" userId="ecf726b1934da71b" providerId="LiveId" clId="{DBF02EF2-5AE0-440D-B6AD-B5ACDEE03AC8}" dt="2021-08-27T20:48:50.341" v="5033" actId="1076"/>
          <ac:spMkLst>
            <pc:docMk/>
            <pc:sldMk cId="265777374" sldId="433"/>
            <ac:spMk id="56" creationId="{EE6B9030-4EC4-4618-972F-623B23A91FD2}"/>
          </ac:spMkLst>
        </pc:spChg>
        <pc:spChg chg="del">
          <ac:chgData name="Syphax Ait oubelli" userId="ecf726b1934da71b" providerId="LiveId" clId="{DBF02EF2-5AE0-440D-B6AD-B5ACDEE03AC8}" dt="2021-08-27T20:34:08.586" v="4584" actId="478"/>
          <ac:spMkLst>
            <pc:docMk/>
            <pc:sldMk cId="265777374" sldId="433"/>
            <ac:spMk id="67" creationId="{10B155FB-C0BF-4C70-B11E-BF4D7973C22D}"/>
          </ac:spMkLst>
        </pc:spChg>
        <pc:spChg chg="mod">
          <ac:chgData name="Syphax Ait oubelli" userId="ecf726b1934da71b" providerId="LiveId" clId="{DBF02EF2-5AE0-440D-B6AD-B5ACDEE03AC8}" dt="2021-08-27T20:59:11.037" v="5258" actId="207"/>
          <ac:spMkLst>
            <pc:docMk/>
            <pc:sldMk cId="265777374" sldId="433"/>
            <ac:spMk id="124" creationId="{7C552565-F814-440F-B810-69B985E86A5D}"/>
          </ac:spMkLst>
        </pc:spChg>
        <pc:spChg chg="mod">
          <ac:chgData name="Syphax Ait oubelli" userId="ecf726b1934da71b" providerId="LiveId" clId="{DBF02EF2-5AE0-440D-B6AD-B5ACDEE03AC8}" dt="2021-08-27T20:34:16.168" v="4609" actId="207"/>
          <ac:spMkLst>
            <pc:docMk/>
            <pc:sldMk cId="265777374" sldId="433"/>
            <ac:spMk id="145" creationId="{64E966FF-70D0-41A3-B675-1F06DF02355F}"/>
          </ac:spMkLst>
        </pc:spChg>
        <pc:cxnChg chg="del">
          <ac:chgData name="Syphax Ait oubelli" userId="ecf726b1934da71b" providerId="LiveId" clId="{DBF02EF2-5AE0-440D-B6AD-B5ACDEE03AC8}" dt="2021-08-27T20:34:08.586" v="4584" actId="478"/>
          <ac:cxnSpMkLst>
            <pc:docMk/>
            <pc:sldMk cId="265777374" sldId="433"/>
            <ac:cxnSpMk id="90" creationId="{351DF9ED-544C-4A1B-BA3F-D60B84B7AC70}"/>
          </ac:cxnSpMkLst>
        </pc:cxnChg>
      </pc:sldChg>
      <pc:sldChg chg="addSp delSp modSp add mod">
        <pc:chgData name="Syphax Ait oubelli" userId="ecf726b1934da71b" providerId="LiveId" clId="{DBF02EF2-5AE0-440D-B6AD-B5ACDEE03AC8}" dt="2021-08-27T20:59:14.244" v="5260" actId="207"/>
        <pc:sldMkLst>
          <pc:docMk/>
          <pc:sldMk cId="2245304141" sldId="434"/>
        </pc:sldMkLst>
        <pc:spChg chg="add mod">
          <ac:chgData name="Syphax Ait oubelli" userId="ecf726b1934da71b" providerId="LiveId" clId="{DBF02EF2-5AE0-440D-B6AD-B5ACDEE03AC8}" dt="2021-08-27T20:48:57.757" v="5037" actId="20577"/>
          <ac:spMkLst>
            <pc:docMk/>
            <pc:sldMk cId="2245304141" sldId="434"/>
            <ac:spMk id="54" creationId="{37C35AC6-3F3C-44AA-800C-B07679E867D3}"/>
          </ac:spMkLst>
        </pc:spChg>
        <pc:spChg chg="del">
          <ac:chgData name="Syphax Ait oubelli" userId="ecf726b1934da71b" providerId="LiveId" clId="{DBF02EF2-5AE0-440D-B6AD-B5ACDEE03AC8}" dt="2021-08-27T20:34:34.445" v="4611" actId="478"/>
          <ac:spMkLst>
            <pc:docMk/>
            <pc:sldMk cId="2245304141" sldId="434"/>
            <ac:spMk id="66" creationId="{27F4EAC8-105D-4B47-B09A-4D389879EF31}"/>
          </ac:spMkLst>
        </pc:spChg>
        <pc:spChg chg="mod">
          <ac:chgData name="Syphax Ait oubelli" userId="ecf726b1934da71b" providerId="LiveId" clId="{DBF02EF2-5AE0-440D-B6AD-B5ACDEE03AC8}" dt="2021-08-27T20:59:14.244" v="5260" actId="207"/>
          <ac:spMkLst>
            <pc:docMk/>
            <pc:sldMk cId="2245304141" sldId="434"/>
            <ac:spMk id="123" creationId="{6EB0550F-3A4F-42D7-9AD9-749698E73B52}"/>
          </ac:spMkLst>
        </pc:spChg>
        <pc:spChg chg="mod">
          <ac:chgData name="Syphax Ait oubelli" userId="ecf726b1934da71b" providerId="LiveId" clId="{DBF02EF2-5AE0-440D-B6AD-B5ACDEE03AC8}" dt="2021-08-27T20:34:38.256" v="4620" actId="207"/>
          <ac:spMkLst>
            <pc:docMk/>
            <pc:sldMk cId="2245304141" sldId="434"/>
            <ac:spMk id="144" creationId="{244597DC-630E-4410-9E23-D2F26E5B1E8C}"/>
          </ac:spMkLst>
        </pc:spChg>
        <pc:cxnChg chg="del">
          <ac:chgData name="Syphax Ait oubelli" userId="ecf726b1934da71b" providerId="LiveId" clId="{DBF02EF2-5AE0-440D-B6AD-B5ACDEE03AC8}" dt="2021-08-27T20:34:34.445" v="4611" actId="478"/>
          <ac:cxnSpMkLst>
            <pc:docMk/>
            <pc:sldMk cId="2245304141" sldId="434"/>
            <ac:cxnSpMk id="89" creationId="{6593F95F-D66B-4BCF-BDA7-6575307BBBF5}"/>
          </ac:cxnSpMkLst>
        </pc:cxnChg>
      </pc:sldChg>
      <pc:sldChg chg="addSp delSp modSp add mod">
        <pc:chgData name="Syphax Ait oubelli" userId="ecf726b1934da71b" providerId="LiveId" clId="{DBF02EF2-5AE0-440D-B6AD-B5ACDEE03AC8}" dt="2021-08-27T20:59:17.552" v="5262" actId="207"/>
        <pc:sldMkLst>
          <pc:docMk/>
          <pc:sldMk cId="3177161216" sldId="435"/>
        </pc:sldMkLst>
        <pc:spChg chg="add mod">
          <ac:chgData name="Syphax Ait oubelli" userId="ecf726b1934da71b" providerId="LiveId" clId="{DBF02EF2-5AE0-440D-B6AD-B5ACDEE03AC8}" dt="2021-08-27T20:49:06.019" v="5041" actId="20577"/>
          <ac:spMkLst>
            <pc:docMk/>
            <pc:sldMk cId="3177161216" sldId="435"/>
            <ac:spMk id="52" creationId="{F95B239D-583E-4656-B7B2-3A5D8D499918}"/>
          </ac:spMkLst>
        </pc:spChg>
        <pc:spChg chg="del">
          <ac:chgData name="Syphax Ait oubelli" userId="ecf726b1934da71b" providerId="LiveId" clId="{DBF02EF2-5AE0-440D-B6AD-B5ACDEE03AC8}" dt="2021-08-27T20:34:44.437" v="4622" actId="478"/>
          <ac:spMkLst>
            <pc:docMk/>
            <pc:sldMk cId="3177161216" sldId="435"/>
            <ac:spMk id="65" creationId="{D073125D-930A-468C-A077-0AF96E1EA3DA}"/>
          </ac:spMkLst>
        </pc:spChg>
        <pc:spChg chg="mod">
          <ac:chgData name="Syphax Ait oubelli" userId="ecf726b1934da71b" providerId="LiveId" clId="{DBF02EF2-5AE0-440D-B6AD-B5ACDEE03AC8}" dt="2021-08-27T20:59:17.552" v="5262" actId="207"/>
          <ac:spMkLst>
            <pc:docMk/>
            <pc:sldMk cId="3177161216" sldId="435"/>
            <ac:spMk id="122" creationId="{87932780-2698-4037-A404-95A1A307F1B6}"/>
          </ac:spMkLst>
        </pc:spChg>
        <pc:spChg chg="mod">
          <ac:chgData name="Syphax Ait oubelli" userId="ecf726b1934da71b" providerId="LiveId" clId="{DBF02EF2-5AE0-440D-B6AD-B5ACDEE03AC8}" dt="2021-08-27T20:34:48.257" v="4631" actId="207"/>
          <ac:spMkLst>
            <pc:docMk/>
            <pc:sldMk cId="3177161216" sldId="435"/>
            <ac:spMk id="143" creationId="{0085F201-8AD1-4EF4-8BF9-27A4AE606BD6}"/>
          </ac:spMkLst>
        </pc:spChg>
        <pc:cxnChg chg="del">
          <ac:chgData name="Syphax Ait oubelli" userId="ecf726b1934da71b" providerId="LiveId" clId="{DBF02EF2-5AE0-440D-B6AD-B5ACDEE03AC8}" dt="2021-08-27T20:34:44.437" v="4622" actId="478"/>
          <ac:cxnSpMkLst>
            <pc:docMk/>
            <pc:sldMk cId="3177161216" sldId="435"/>
            <ac:cxnSpMk id="99" creationId="{6C2F74E6-9D45-457E-ADB9-F2C6BC5F5584}"/>
          </ac:cxnSpMkLst>
        </pc:cxnChg>
      </pc:sldChg>
      <pc:sldChg chg="addSp delSp modSp add mod">
        <pc:chgData name="Syphax Ait oubelli" userId="ecf726b1934da71b" providerId="LiveId" clId="{DBF02EF2-5AE0-440D-B6AD-B5ACDEE03AC8}" dt="2021-08-27T20:59:21.638" v="5264" actId="207"/>
        <pc:sldMkLst>
          <pc:docMk/>
          <pc:sldMk cId="2676420147" sldId="436"/>
        </pc:sldMkLst>
        <pc:spChg chg="del">
          <ac:chgData name="Syphax Ait oubelli" userId="ecf726b1934da71b" providerId="LiveId" clId="{DBF02EF2-5AE0-440D-B6AD-B5ACDEE03AC8}" dt="2021-08-27T20:34:54.931" v="4633" actId="478"/>
          <ac:spMkLst>
            <pc:docMk/>
            <pc:sldMk cId="2676420147" sldId="436"/>
            <ac:spMk id="51" creationId="{4C316A44-B2D3-4DE8-BE1F-759CADAB1A43}"/>
          </ac:spMkLst>
        </pc:spChg>
        <pc:spChg chg="add mod">
          <ac:chgData name="Syphax Ait oubelli" userId="ecf726b1934da71b" providerId="LiveId" clId="{DBF02EF2-5AE0-440D-B6AD-B5ACDEE03AC8}" dt="2021-08-27T20:49:12.740" v="5045" actId="20577"/>
          <ac:spMkLst>
            <pc:docMk/>
            <pc:sldMk cId="2676420147" sldId="436"/>
            <ac:spMk id="52" creationId="{492E0DCA-6975-4985-8B3F-D5F79E890A4E}"/>
          </ac:spMkLst>
        </pc:spChg>
        <pc:spChg chg="mod">
          <ac:chgData name="Syphax Ait oubelli" userId="ecf726b1934da71b" providerId="LiveId" clId="{DBF02EF2-5AE0-440D-B6AD-B5ACDEE03AC8}" dt="2021-08-27T20:59:21.638" v="5264" actId="207"/>
          <ac:spMkLst>
            <pc:docMk/>
            <pc:sldMk cId="2676420147" sldId="436"/>
            <ac:spMk id="117" creationId="{8CD5F533-F767-4951-84AF-09E141C4F907}"/>
          </ac:spMkLst>
        </pc:spChg>
        <pc:spChg chg="mod">
          <ac:chgData name="Syphax Ait oubelli" userId="ecf726b1934da71b" providerId="LiveId" clId="{DBF02EF2-5AE0-440D-B6AD-B5ACDEE03AC8}" dt="2021-08-27T20:35:01.468" v="4640" actId="207"/>
          <ac:spMkLst>
            <pc:docMk/>
            <pc:sldMk cId="2676420147" sldId="436"/>
            <ac:spMk id="142" creationId="{D411856E-8C37-4EFF-828C-CEC7BE4E5735}"/>
          </ac:spMkLst>
        </pc:spChg>
        <pc:cxnChg chg="del">
          <ac:chgData name="Syphax Ait oubelli" userId="ecf726b1934da71b" providerId="LiveId" clId="{DBF02EF2-5AE0-440D-B6AD-B5ACDEE03AC8}" dt="2021-08-27T20:34:54.931" v="4633" actId="478"/>
          <ac:cxnSpMkLst>
            <pc:docMk/>
            <pc:sldMk cId="2676420147" sldId="436"/>
            <ac:cxnSpMk id="98" creationId="{916DAD9B-47D7-4C86-89D1-B6691D745960}"/>
          </ac:cxnSpMkLst>
        </pc:cxnChg>
      </pc:sldChg>
      <pc:sldChg chg="addSp delSp modSp add mod">
        <pc:chgData name="Syphax Ait oubelli" userId="ecf726b1934da71b" providerId="LiveId" clId="{DBF02EF2-5AE0-440D-B6AD-B5ACDEE03AC8}" dt="2021-08-27T20:59:40.052" v="5268" actId="207"/>
        <pc:sldMkLst>
          <pc:docMk/>
          <pc:sldMk cId="2152072125" sldId="437"/>
        </pc:sldMkLst>
        <pc:spChg chg="del">
          <ac:chgData name="Syphax Ait oubelli" userId="ecf726b1934da71b" providerId="LiveId" clId="{DBF02EF2-5AE0-440D-B6AD-B5ACDEE03AC8}" dt="2021-08-27T20:36:14.617" v="4660" actId="478"/>
          <ac:spMkLst>
            <pc:docMk/>
            <pc:sldMk cId="2152072125" sldId="437"/>
            <ac:spMk id="42" creationId="{DC2FBFD4-9BAF-4F0F-B0D2-37EB8CA99081}"/>
          </ac:spMkLst>
        </pc:spChg>
        <pc:spChg chg="del">
          <ac:chgData name="Syphax Ait oubelli" userId="ecf726b1934da71b" providerId="LiveId" clId="{DBF02EF2-5AE0-440D-B6AD-B5ACDEE03AC8}" dt="2021-08-27T20:36:14.617" v="4660" actId="478"/>
          <ac:spMkLst>
            <pc:docMk/>
            <pc:sldMk cId="2152072125" sldId="437"/>
            <ac:spMk id="44" creationId="{18DEE543-1B9E-4872-8313-51EC599556B4}"/>
          </ac:spMkLst>
        </pc:spChg>
        <pc:spChg chg="del">
          <ac:chgData name="Syphax Ait oubelli" userId="ecf726b1934da71b" providerId="LiveId" clId="{DBF02EF2-5AE0-440D-B6AD-B5ACDEE03AC8}" dt="2021-08-27T20:36:14.617" v="4660" actId="478"/>
          <ac:spMkLst>
            <pc:docMk/>
            <pc:sldMk cId="2152072125" sldId="437"/>
            <ac:spMk id="45" creationId="{C802E9D9-86E1-4E44-ABE7-7D5089C479B6}"/>
          </ac:spMkLst>
        </pc:spChg>
        <pc:spChg chg="del">
          <ac:chgData name="Syphax Ait oubelli" userId="ecf726b1934da71b" providerId="LiveId" clId="{DBF02EF2-5AE0-440D-B6AD-B5ACDEE03AC8}" dt="2021-08-27T20:36:14.617" v="4660" actId="478"/>
          <ac:spMkLst>
            <pc:docMk/>
            <pc:sldMk cId="2152072125" sldId="437"/>
            <ac:spMk id="47" creationId="{20DCF8CE-8007-4EFB-A07D-6F5F69BE7A90}"/>
          </ac:spMkLst>
        </pc:spChg>
        <pc:spChg chg="del">
          <ac:chgData name="Syphax Ait oubelli" userId="ecf726b1934da71b" providerId="LiveId" clId="{DBF02EF2-5AE0-440D-B6AD-B5ACDEE03AC8}" dt="2021-08-27T20:36:14.617" v="4660" actId="478"/>
          <ac:spMkLst>
            <pc:docMk/>
            <pc:sldMk cId="2152072125" sldId="437"/>
            <ac:spMk id="51" creationId="{4C316A44-B2D3-4DE8-BE1F-759CADAB1A43}"/>
          </ac:spMkLst>
        </pc:spChg>
        <pc:spChg chg="del">
          <ac:chgData name="Syphax Ait oubelli" userId="ecf726b1934da71b" providerId="LiveId" clId="{DBF02EF2-5AE0-440D-B6AD-B5ACDEE03AC8}" dt="2021-08-27T20:36:14.617" v="4660" actId="478"/>
          <ac:spMkLst>
            <pc:docMk/>
            <pc:sldMk cId="2152072125" sldId="437"/>
            <ac:spMk id="53" creationId="{C497748A-C88E-4800-ABA9-2408F64D310E}"/>
          </ac:spMkLst>
        </pc:spChg>
        <pc:spChg chg="del">
          <ac:chgData name="Syphax Ait oubelli" userId="ecf726b1934da71b" providerId="LiveId" clId="{DBF02EF2-5AE0-440D-B6AD-B5ACDEE03AC8}" dt="2021-08-27T20:36:14.617" v="4660" actId="478"/>
          <ac:spMkLst>
            <pc:docMk/>
            <pc:sldMk cId="2152072125" sldId="437"/>
            <ac:spMk id="54" creationId="{AAC7EEAF-D656-47CE-8C3F-EA9EA2E249BE}"/>
          </ac:spMkLst>
        </pc:spChg>
        <pc:spChg chg="del">
          <ac:chgData name="Syphax Ait oubelli" userId="ecf726b1934da71b" providerId="LiveId" clId="{DBF02EF2-5AE0-440D-B6AD-B5ACDEE03AC8}" dt="2021-08-27T20:36:14.617" v="4660" actId="478"/>
          <ac:spMkLst>
            <pc:docMk/>
            <pc:sldMk cId="2152072125" sldId="437"/>
            <ac:spMk id="56" creationId="{6A6353A0-C998-4A1D-AB30-BE49BF2D4900}"/>
          </ac:spMkLst>
        </pc:spChg>
        <pc:spChg chg="del">
          <ac:chgData name="Syphax Ait oubelli" userId="ecf726b1934da71b" providerId="LiveId" clId="{DBF02EF2-5AE0-440D-B6AD-B5ACDEE03AC8}" dt="2021-08-27T20:36:14.617" v="4660" actId="478"/>
          <ac:spMkLst>
            <pc:docMk/>
            <pc:sldMk cId="2152072125" sldId="437"/>
            <ac:spMk id="57" creationId="{12D10859-0B20-4EAD-BBEA-880230B1BE12}"/>
          </ac:spMkLst>
        </pc:spChg>
        <pc:spChg chg="del">
          <ac:chgData name="Syphax Ait oubelli" userId="ecf726b1934da71b" providerId="LiveId" clId="{DBF02EF2-5AE0-440D-B6AD-B5ACDEE03AC8}" dt="2021-08-27T20:36:14.617" v="4660" actId="478"/>
          <ac:spMkLst>
            <pc:docMk/>
            <pc:sldMk cId="2152072125" sldId="437"/>
            <ac:spMk id="60" creationId="{F860B6A2-256E-4958-984B-4CA7CFA9B2BE}"/>
          </ac:spMkLst>
        </pc:spChg>
        <pc:spChg chg="del">
          <ac:chgData name="Syphax Ait oubelli" userId="ecf726b1934da71b" providerId="LiveId" clId="{DBF02EF2-5AE0-440D-B6AD-B5ACDEE03AC8}" dt="2021-08-27T20:36:14.617" v="4660" actId="478"/>
          <ac:spMkLst>
            <pc:docMk/>
            <pc:sldMk cId="2152072125" sldId="437"/>
            <ac:spMk id="62" creationId="{4BC7F5EF-FF71-48C9-AB81-CC664F482580}"/>
          </ac:spMkLst>
        </pc:spChg>
        <pc:spChg chg="del">
          <ac:chgData name="Syphax Ait oubelli" userId="ecf726b1934da71b" providerId="LiveId" clId="{DBF02EF2-5AE0-440D-B6AD-B5ACDEE03AC8}" dt="2021-08-27T20:36:14.617" v="4660" actId="478"/>
          <ac:spMkLst>
            <pc:docMk/>
            <pc:sldMk cId="2152072125" sldId="437"/>
            <ac:spMk id="63" creationId="{D58C902F-7C73-40D5-BF07-FA0B0F51F345}"/>
          </ac:spMkLst>
        </pc:spChg>
        <pc:spChg chg="del">
          <ac:chgData name="Syphax Ait oubelli" userId="ecf726b1934da71b" providerId="LiveId" clId="{DBF02EF2-5AE0-440D-B6AD-B5ACDEE03AC8}" dt="2021-08-27T20:36:14.617" v="4660" actId="478"/>
          <ac:spMkLst>
            <pc:docMk/>
            <pc:sldMk cId="2152072125" sldId="437"/>
            <ac:spMk id="66" creationId="{27F4EAC8-105D-4B47-B09A-4D389879EF31}"/>
          </ac:spMkLst>
        </pc:spChg>
        <pc:spChg chg="del">
          <ac:chgData name="Syphax Ait oubelli" userId="ecf726b1934da71b" providerId="LiveId" clId="{DBF02EF2-5AE0-440D-B6AD-B5ACDEE03AC8}" dt="2021-08-27T20:36:14.617" v="4660" actId="478"/>
          <ac:spMkLst>
            <pc:docMk/>
            <pc:sldMk cId="2152072125" sldId="437"/>
            <ac:spMk id="67" creationId="{10B155FB-C0BF-4C70-B11E-BF4D7973C22D}"/>
          </ac:spMkLst>
        </pc:spChg>
        <pc:spChg chg="del">
          <ac:chgData name="Syphax Ait oubelli" userId="ecf726b1934da71b" providerId="LiveId" clId="{DBF02EF2-5AE0-440D-B6AD-B5ACDEE03AC8}" dt="2021-08-27T20:36:14.617" v="4660" actId="478"/>
          <ac:spMkLst>
            <pc:docMk/>
            <pc:sldMk cId="2152072125" sldId="437"/>
            <ac:spMk id="68" creationId="{E4D494FE-438C-4F3C-9D84-F3E3EA5FF01B}"/>
          </ac:spMkLst>
        </pc:spChg>
        <pc:spChg chg="add mod">
          <ac:chgData name="Syphax Ait oubelli" userId="ecf726b1934da71b" providerId="LiveId" clId="{DBF02EF2-5AE0-440D-B6AD-B5ACDEE03AC8}" dt="2021-08-27T20:49:23.921" v="5047"/>
          <ac:spMkLst>
            <pc:docMk/>
            <pc:sldMk cId="2152072125" sldId="437"/>
            <ac:spMk id="100" creationId="{5214C57C-990E-46FF-8B37-B40EEE7FC769}"/>
          </ac:spMkLst>
        </pc:spChg>
        <pc:spChg chg="mod">
          <ac:chgData name="Syphax Ait oubelli" userId="ecf726b1934da71b" providerId="LiveId" clId="{DBF02EF2-5AE0-440D-B6AD-B5ACDEE03AC8}" dt="2021-08-27T20:59:40.052" v="5268" actId="207"/>
          <ac:spMkLst>
            <pc:docMk/>
            <pc:sldMk cId="2152072125" sldId="437"/>
            <ac:spMk id="123" creationId="{6EB0550F-3A4F-42D7-9AD9-749698E73B52}"/>
          </ac:spMkLst>
        </pc:spChg>
        <pc:spChg chg="mod">
          <ac:chgData name="Syphax Ait oubelli" userId="ecf726b1934da71b" providerId="LiveId" clId="{DBF02EF2-5AE0-440D-B6AD-B5ACDEE03AC8}" dt="2021-08-27T20:49:33.408" v="5049" actId="207"/>
          <ac:spMkLst>
            <pc:docMk/>
            <pc:sldMk cId="2152072125" sldId="437"/>
            <ac:spMk id="143" creationId="{0085F201-8AD1-4EF4-8BF9-27A4AE606BD6}"/>
          </ac:spMkLst>
        </pc:spChg>
        <pc:cxnChg chg="del mod">
          <ac:chgData name="Syphax Ait oubelli" userId="ecf726b1934da71b" providerId="LiveId" clId="{DBF02EF2-5AE0-440D-B6AD-B5ACDEE03AC8}" dt="2021-08-27T20:36:14.617" v="4660" actId="478"/>
          <ac:cxnSpMkLst>
            <pc:docMk/>
            <pc:sldMk cId="2152072125" sldId="437"/>
            <ac:cxnSpMk id="69" creationId="{AF628DBC-C03A-4EBB-9DE7-93E36683CC15}"/>
          </ac:cxnSpMkLst>
        </pc:cxnChg>
        <pc:cxnChg chg="del mod">
          <ac:chgData name="Syphax Ait oubelli" userId="ecf726b1934da71b" providerId="LiveId" clId="{DBF02EF2-5AE0-440D-B6AD-B5ACDEE03AC8}" dt="2021-08-27T20:36:14.617" v="4660" actId="478"/>
          <ac:cxnSpMkLst>
            <pc:docMk/>
            <pc:sldMk cId="2152072125" sldId="437"/>
            <ac:cxnSpMk id="71" creationId="{C8C21735-D23B-4CD8-A201-1CB9D7C384DA}"/>
          </ac:cxnSpMkLst>
        </pc:cxnChg>
        <pc:cxnChg chg="del mod">
          <ac:chgData name="Syphax Ait oubelli" userId="ecf726b1934da71b" providerId="LiveId" clId="{DBF02EF2-5AE0-440D-B6AD-B5ACDEE03AC8}" dt="2021-08-27T20:36:14.617" v="4660" actId="478"/>
          <ac:cxnSpMkLst>
            <pc:docMk/>
            <pc:sldMk cId="2152072125" sldId="437"/>
            <ac:cxnSpMk id="72" creationId="{E9B5235E-9793-4EBE-A0ED-11D55CB798BA}"/>
          </ac:cxnSpMkLst>
        </pc:cxnChg>
        <pc:cxnChg chg="del mod">
          <ac:chgData name="Syphax Ait oubelli" userId="ecf726b1934da71b" providerId="LiveId" clId="{DBF02EF2-5AE0-440D-B6AD-B5ACDEE03AC8}" dt="2021-08-27T20:36:14.617" v="4660" actId="478"/>
          <ac:cxnSpMkLst>
            <pc:docMk/>
            <pc:sldMk cId="2152072125" sldId="437"/>
            <ac:cxnSpMk id="74" creationId="{17343D4A-FD86-4AB9-AB77-1F9BEFAAD4E2}"/>
          </ac:cxnSpMkLst>
        </pc:cxnChg>
        <pc:cxnChg chg="del">
          <ac:chgData name="Syphax Ait oubelli" userId="ecf726b1934da71b" providerId="LiveId" clId="{DBF02EF2-5AE0-440D-B6AD-B5ACDEE03AC8}" dt="2021-08-27T20:36:14.617" v="4660" actId="478"/>
          <ac:cxnSpMkLst>
            <pc:docMk/>
            <pc:sldMk cId="2152072125" sldId="437"/>
            <ac:cxnSpMk id="75" creationId="{A53AD7CB-C5F1-4ABC-8B5A-E4225FC3DB42}"/>
          </ac:cxnSpMkLst>
        </pc:cxnChg>
        <pc:cxnChg chg="del">
          <ac:chgData name="Syphax Ait oubelli" userId="ecf726b1934da71b" providerId="LiveId" clId="{DBF02EF2-5AE0-440D-B6AD-B5ACDEE03AC8}" dt="2021-08-27T20:36:14.617" v="4660" actId="478"/>
          <ac:cxnSpMkLst>
            <pc:docMk/>
            <pc:sldMk cId="2152072125" sldId="437"/>
            <ac:cxnSpMk id="76" creationId="{B5261359-D171-4ED9-97DC-0C558B284CBA}"/>
          </ac:cxnSpMkLst>
        </pc:cxnChg>
        <pc:cxnChg chg="del">
          <ac:chgData name="Syphax Ait oubelli" userId="ecf726b1934da71b" providerId="LiveId" clId="{DBF02EF2-5AE0-440D-B6AD-B5ACDEE03AC8}" dt="2021-08-27T20:36:14.617" v="4660" actId="478"/>
          <ac:cxnSpMkLst>
            <pc:docMk/>
            <pc:sldMk cId="2152072125" sldId="437"/>
            <ac:cxnSpMk id="77" creationId="{8628B1BC-5B34-4451-878E-63011EBC15C2}"/>
          </ac:cxnSpMkLst>
        </pc:cxnChg>
        <pc:cxnChg chg="del">
          <ac:chgData name="Syphax Ait oubelli" userId="ecf726b1934da71b" providerId="LiveId" clId="{DBF02EF2-5AE0-440D-B6AD-B5ACDEE03AC8}" dt="2021-08-27T20:36:14.617" v="4660" actId="478"/>
          <ac:cxnSpMkLst>
            <pc:docMk/>
            <pc:sldMk cId="2152072125" sldId="437"/>
            <ac:cxnSpMk id="78" creationId="{6F67CE49-2692-4D91-AAF4-20263BC95634}"/>
          </ac:cxnSpMkLst>
        </pc:cxnChg>
        <pc:cxnChg chg="del">
          <ac:chgData name="Syphax Ait oubelli" userId="ecf726b1934da71b" providerId="LiveId" clId="{DBF02EF2-5AE0-440D-B6AD-B5ACDEE03AC8}" dt="2021-08-27T20:36:14.617" v="4660" actId="478"/>
          <ac:cxnSpMkLst>
            <pc:docMk/>
            <pc:sldMk cId="2152072125" sldId="437"/>
            <ac:cxnSpMk id="79" creationId="{C09C5CD6-EF7C-4717-B4C8-1E54DE459D2C}"/>
          </ac:cxnSpMkLst>
        </pc:cxnChg>
        <pc:cxnChg chg="del">
          <ac:chgData name="Syphax Ait oubelli" userId="ecf726b1934da71b" providerId="LiveId" clId="{DBF02EF2-5AE0-440D-B6AD-B5ACDEE03AC8}" dt="2021-08-27T20:36:14.617" v="4660" actId="478"/>
          <ac:cxnSpMkLst>
            <pc:docMk/>
            <pc:sldMk cId="2152072125" sldId="437"/>
            <ac:cxnSpMk id="80" creationId="{635681D0-593B-4008-8DD7-0F07DA91540A}"/>
          </ac:cxnSpMkLst>
        </pc:cxnChg>
        <pc:cxnChg chg="del">
          <ac:chgData name="Syphax Ait oubelli" userId="ecf726b1934da71b" providerId="LiveId" clId="{DBF02EF2-5AE0-440D-B6AD-B5ACDEE03AC8}" dt="2021-08-27T20:36:14.617" v="4660" actId="478"/>
          <ac:cxnSpMkLst>
            <pc:docMk/>
            <pc:sldMk cId="2152072125" sldId="437"/>
            <ac:cxnSpMk id="81" creationId="{A7EE46A4-A527-4939-B84C-F8A39A2C7F16}"/>
          </ac:cxnSpMkLst>
        </pc:cxnChg>
        <pc:cxnChg chg="del">
          <ac:chgData name="Syphax Ait oubelli" userId="ecf726b1934da71b" providerId="LiveId" clId="{DBF02EF2-5AE0-440D-B6AD-B5ACDEE03AC8}" dt="2021-08-27T20:36:14.617" v="4660" actId="478"/>
          <ac:cxnSpMkLst>
            <pc:docMk/>
            <pc:sldMk cId="2152072125" sldId="437"/>
            <ac:cxnSpMk id="82" creationId="{CFFCE582-5657-4A30-AD99-F5D54C0586FD}"/>
          </ac:cxnSpMkLst>
        </pc:cxnChg>
        <pc:cxnChg chg="del">
          <ac:chgData name="Syphax Ait oubelli" userId="ecf726b1934da71b" providerId="LiveId" clId="{DBF02EF2-5AE0-440D-B6AD-B5ACDEE03AC8}" dt="2021-08-27T20:36:14.617" v="4660" actId="478"/>
          <ac:cxnSpMkLst>
            <pc:docMk/>
            <pc:sldMk cId="2152072125" sldId="437"/>
            <ac:cxnSpMk id="83" creationId="{87DC9B58-18AC-454C-90AC-19639F12D81D}"/>
          </ac:cxnSpMkLst>
        </pc:cxnChg>
        <pc:cxnChg chg="del">
          <ac:chgData name="Syphax Ait oubelli" userId="ecf726b1934da71b" providerId="LiveId" clId="{DBF02EF2-5AE0-440D-B6AD-B5ACDEE03AC8}" dt="2021-08-27T20:36:14.617" v="4660" actId="478"/>
          <ac:cxnSpMkLst>
            <pc:docMk/>
            <pc:sldMk cId="2152072125" sldId="437"/>
            <ac:cxnSpMk id="84" creationId="{79F05178-73AC-4002-8A11-74DD24C76C47}"/>
          </ac:cxnSpMkLst>
        </pc:cxnChg>
        <pc:cxnChg chg="del">
          <ac:chgData name="Syphax Ait oubelli" userId="ecf726b1934da71b" providerId="LiveId" clId="{DBF02EF2-5AE0-440D-B6AD-B5ACDEE03AC8}" dt="2021-08-27T20:36:14.617" v="4660" actId="478"/>
          <ac:cxnSpMkLst>
            <pc:docMk/>
            <pc:sldMk cId="2152072125" sldId="437"/>
            <ac:cxnSpMk id="86" creationId="{4FF1C5F2-2598-404D-A370-4EB575A8298F}"/>
          </ac:cxnSpMkLst>
        </pc:cxnChg>
        <pc:cxnChg chg="del">
          <ac:chgData name="Syphax Ait oubelli" userId="ecf726b1934da71b" providerId="LiveId" clId="{DBF02EF2-5AE0-440D-B6AD-B5ACDEE03AC8}" dt="2021-08-27T20:36:14.617" v="4660" actId="478"/>
          <ac:cxnSpMkLst>
            <pc:docMk/>
            <pc:sldMk cId="2152072125" sldId="437"/>
            <ac:cxnSpMk id="87" creationId="{7286FA24-9462-4639-B906-C0838D91248A}"/>
          </ac:cxnSpMkLst>
        </pc:cxnChg>
        <pc:cxnChg chg="del">
          <ac:chgData name="Syphax Ait oubelli" userId="ecf726b1934da71b" providerId="LiveId" clId="{DBF02EF2-5AE0-440D-B6AD-B5ACDEE03AC8}" dt="2021-08-27T20:36:14.617" v="4660" actId="478"/>
          <ac:cxnSpMkLst>
            <pc:docMk/>
            <pc:sldMk cId="2152072125" sldId="437"/>
            <ac:cxnSpMk id="88" creationId="{2561B730-72E5-4303-B9EF-B9620ADD699D}"/>
          </ac:cxnSpMkLst>
        </pc:cxnChg>
        <pc:cxnChg chg="del">
          <ac:chgData name="Syphax Ait oubelli" userId="ecf726b1934da71b" providerId="LiveId" clId="{DBF02EF2-5AE0-440D-B6AD-B5ACDEE03AC8}" dt="2021-08-27T20:36:14.617" v="4660" actId="478"/>
          <ac:cxnSpMkLst>
            <pc:docMk/>
            <pc:sldMk cId="2152072125" sldId="437"/>
            <ac:cxnSpMk id="89" creationId="{6593F95F-D66B-4BCF-BDA7-6575307BBBF5}"/>
          </ac:cxnSpMkLst>
        </pc:cxnChg>
        <pc:cxnChg chg="del">
          <ac:chgData name="Syphax Ait oubelli" userId="ecf726b1934da71b" providerId="LiveId" clId="{DBF02EF2-5AE0-440D-B6AD-B5ACDEE03AC8}" dt="2021-08-27T20:36:14.617" v="4660" actId="478"/>
          <ac:cxnSpMkLst>
            <pc:docMk/>
            <pc:sldMk cId="2152072125" sldId="437"/>
            <ac:cxnSpMk id="90" creationId="{351DF9ED-544C-4A1B-BA3F-D60B84B7AC70}"/>
          </ac:cxnSpMkLst>
        </pc:cxnChg>
        <pc:cxnChg chg="del">
          <ac:chgData name="Syphax Ait oubelli" userId="ecf726b1934da71b" providerId="LiveId" clId="{DBF02EF2-5AE0-440D-B6AD-B5ACDEE03AC8}" dt="2021-08-27T20:36:14.617" v="4660" actId="478"/>
          <ac:cxnSpMkLst>
            <pc:docMk/>
            <pc:sldMk cId="2152072125" sldId="437"/>
            <ac:cxnSpMk id="91" creationId="{B42CB3A6-E6F5-4FC0-BDEA-50F0A45427BE}"/>
          </ac:cxnSpMkLst>
        </pc:cxnChg>
        <pc:cxnChg chg="del mod">
          <ac:chgData name="Syphax Ait oubelli" userId="ecf726b1934da71b" providerId="LiveId" clId="{DBF02EF2-5AE0-440D-B6AD-B5ACDEE03AC8}" dt="2021-08-27T20:36:14.617" v="4660" actId="478"/>
          <ac:cxnSpMkLst>
            <pc:docMk/>
            <pc:sldMk cId="2152072125" sldId="437"/>
            <ac:cxnSpMk id="92" creationId="{327702C8-A8D0-4493-8A8E-94644FE10436}"/>
          </ac:cxnSpMkLst>
        </pc:cxnChg>
        <pc:cxnChg chg="del">
          <ac:chgData name="Syphax Ait oubelli" userId="ecf726b1934da71b" providerId="LiveId" clId="{DBF02EF2-5AE0-440D-B6AD-B5ACDEE03AC8}" dt="2021-08-27T20:36:14.617" v="4660" actId="478"/>
          <ac:cxnSpMkLst>
            <pc:docMk/>
            <pc:sldMk cId="2152072125" sldId="437"/>
            <ac:cxnSpMk id="93" creationId="{FC6E5735-BBDB-4F1D-B3F4-82093649FEC2}"/>
          </ac:cxnSpMkLst>
        </pc:cxnChg>
        <pc:cxnChg chg="del">
          <ac:chgData name="Syphax Ait oubelli" userId="ecf726b1934da71b" providerId="LiveId" clId="{DBF02EF2-5AE0-440D-B6AD-B5ACDEE03AC8}" dt="2021-08-27T20:36:14.617" v="4660" actId="478"/>
          <ac:cxnSpMkLst>
            <pc:docMk/>
            <pc:sldMk cId="2152072125" sldId="437"/>
            <ac:cxnSpMk id="94" creationId="{18422052-3D34-4331-AC63-54602F0F7422}"/>
          </ac:cxnSpMkLst>
        </pc:cxnChg>
        <pc:cxnChg chg="del">
          <ac:chgData name="Syphax Ait oubelli" userId="ecf726b1934da71b" providerId="LiveId" clId="{DBF02EF2-5AE0-440D-B6AD-B5ACDEE03AC8}" dt="2021-08-27T20:36:14.617" v="4660" actId="478"/>
          <ac:cxnSpMkLst>
            <pc:docMk/>
            <pc:sldMk cId="2152072125" sldId="437"/>
            <ac:cxnSpMk id="95" creationId="{EEC17D16-BFAC-4610-A3D2-EFD89F5CA02F}"/>
          </ac:cxnSpMkLst>
        </pc:cxnChg>
        <pc:cxnChg chg="del">
          <ac:chgData name="Syphax Ait oubelli" userId="ecf726b1934da71b" providerId="LiveId" clId="{DBF02EF2-5AE0-440D-B6AD-B5ACDEE03AC8}" dt="2021-08-27T20:36:14.617" v="4660" actId="478"/>
          <ac:cxnSpMkLst>
            <pc:docMk/>
            <pc:sldMk cId="2152072125" sldId="437"/>
            <ac:cxnSpMk id="96" creationId="{E1E88F50-FDE6-4EAC-A75A-3AA53B9AB12F}"/>
          </ac:cxnSpMkLst>
        </pc:cxnChg>
        <pc:cxnChg chg="del">
          <ac:chgData name="Syphax Ait oubelli" userId="ecf726b1934da71b" providerId="LiveId" clId="{DBF02EF2-5AE0-440D-B6AD-B5ACDEE03AC8}" dt="2021-08-27T20:36:14.617" v="4660" actId="478"/>
          <ac:cxnSpMkLst>
            <pc:docMk/>
            <pc:sldMk cId="2152072125" sldId="437"/>
            <ac:cxnSpMk id="98" creationId="{916DAD9B-47D7-4C86-89D1-B6691D745960}"/>
          </ac:cxnSpMkLst>
        </pc:cxnChg>
        <pc:cxnChg chg="del">
          <ac:chgData name="Syphax Ait oubelli" userId="ecf726b1934da71b" providerId="LiveId" clId="{DBF02EF2-5AE0-440D-B6AD-B5ACDEE03AC8}" dt="2021-08-27T20:36:14.617" v="4660" actId="478"/>
          <ac:cxnSpMkLst>
            <pc:docMk/>
            <pc:sldMk cId="2152072125" sldId="437"/>
            <ac:cxnSpMk id="99" creationId="{6C2F74E6-9D45-457E-ADB9-F2C6BC5F5584}"/>
          </ac:cxnSpMkLst>
        </pc:cxnChg>
      </pc:sldChg>
      <pc:sldChg chg="addSp delSp modSp add mod">
        <pc:chgData name="Syphax Ait oubelli" userId="ecf726b1934da71b" providerId="LiveId" clId="{DBF02EF2-5AE0-440D-B6AD-B5ACDEE03AC8}" dt="2021-08-27T20:59:46.472" v="5272" actId="207"/>
        <pc:sldMkLst>
          <pc:docMk/>
          <pc:sldMk cId="3505652904" sldId="438"/>
        </pc:sldMkLst>
        <pc:spChg chg="del">
          <ac:chgData name="Syphax Ait oubelli" userId="ecf726b1934da71b" providerId="LiveId" clId="{DBF02EF2-5AE0-440D-B6AD-B5ACDEE03AC8}" dt="2021-08-27T20:36:37.637" v="4664" actId="478"/>
          <ac:spMkLst>
            <pc:docMk/>
            <pc:sldMk cId="3505652904" sldId="438"/>
            <ac:spMk id="42" creationId="{DC2FBFD4-9BAF-4F0F-B0D2-37EB8CA99081}"/>
          </ac:spMkLst>
        </pc:spChg>
        <pc:spChg chg="del">
          <ac:chgData name="Syphax Ait oubelli" userId="ecf726b1934da71b" providerId="LiveId" clId="{DBF02EF2-5AE0-440D-B6AD-B5ACDEE03AC8}" dt="2021-08-27T20:36:37.637" v="4664" actId="478"/>
          <ac:spMkLst>
            <pc:docMk/>
            <pc:sldMk cId="3505652904" sldId="438"/>
            <ac:spMk id="44" creationId="{18DEE543-1B9E-4872-8313-51EC599556B4}"/>
          </ac:spMkLst>
        </pc:spChg>
        <pc:spChg chg="del">
          <ac:chgData name="Syphax Ait oubelli" userId="ecf726b1934da71b" providerId="LiveId" clId="{DBF02EF2-5AE0-440D-B6AD-B5ACDEE03AC8}" dt="2021-08-27T20:36:37.637" v="4664" actId="478"/>
          <ac:spMkLst>
            <pc:docMk/>
            <pc:sldMk cId="3505652904" sldId="438"/>
            <ac:spMk id="45" creationId="{C802E9D9-86E1-4E44-ABE7-7D5089C479B6}"/>
          </ac:spMkLst>
        </pc:spChg>
        <pc:spChg chg="del">
          <ac:chgData name="Syphax Ait oubelli" userId="ecf726b1934da71b" providerId="LiveId" clId="{DBF02EF2-5AE0-440D-B6AD-B5ACDEE03AC8}" dt="2021-08-27T20:36:37.637" v="4664" actId="478"/>
          <ac:spMkLst>
            <pc:docMk/>
            <pc:sldMk cId="3505652904" sldId="438"/>
            <ac:spMk id="47" creationId="{20DCF8CE-8007-4EFB-A07D-6F5F69BE7A90}"/>
          </ac:spMkLst>
        </pc:spChg>
        <pc:spChg chg="del">
          <ac:chgData name="Syphax Ait oubelli" userId="ecf726b1934da71b" providerId="LiveId" clId="{DBF02EF2-5AE0-440D-B6AD-B5ACDEE03AC8}" dt="2021-08-27T20:36:37.637" v="4664" actId="478"/>
          <ac:spMkLst>
            <pc:docMk/>
            <pc:sldMk cId="3505652904" sldId="438"/>
            <ac:spMk id="51" creationId="{4C316A44-B2D3-4DE8-BE1F-759CADAB1A43}"/>
          </ac:spMkLst>
        </pc:spChg>
        <pc:spChg chg="del">
          <ac:chgData name="Syphax Ait oubelli" userId="ecf726b1934da71b" providerId="LiveId" clId="{DBF02EF2-5AE0-440D-B6AD-B5ACDEE03AC8}" dt="2021-08-27T20:36:37.637" v="4664" actId="478"/>
          <ac:spMkLst>
            <pc:docMk/>
            <pc:sldMk cId="3505652904" sldId="438"/>
            <ac:spMk id="53" creationId="{C497748A-C88E-4800-ABA9-2408F64D310E}"/>
          </ac:spMkLst>
        </pc:spChg>
        <pc:spChg chg="del">
          <ac:chgData name="Syphax Ait oubelli" userId="ecf726b1934da71b" providerId="LiveId" clId="{DBF02EF2-5AE0-440D-B6AD-B5ACDEE03AC8}" dt="2021-08-27T20:36:37.637" v="4664" actId="478"/>
          <ac:spMkLst>
            <pc:docMk/>
            <pc:sldMk cId="3505652904" sldId="438"/>
            <ac:spMk id="54" creationId="{AAC7EEAF-D656-47CE-8C3F-EA9EA2E249BE}"/>
          </ac:spMkLst>
        </pc:spChg>
        <pc:spChg chg="del">
          <ac:chgData name="Syphax Ait oubelli" userId="ecf726b1934da71b" providerId="LiveId" clId="{DBF02EF2-5AE0-440D-B6AD-B5ACDEE03AC8}" dt="2021-08-27T20:36:37.637" v="4664" actId="478"/>
          <ac:spMkLst>
            <pc:docMk/>
            <pc:sldMk cId="3505652904" sldId="438"/>
            <ac:spMk id="56" creationId="{6A6353A0-C998-4A1D-AB30-BE49BF2D4900}"/>
          </ac:spMkLst>
        </pc:spChg>
        <pc:spChg chg="del">
          <ac:chgData name="Syphax Ait oubelli" userId="ecf726b1934da71b" providerId="LiveId" clId="{DBF02EF2-5AE0-440D-B6AD-B5ACDEE03AC8}" dt="2021-08-27T20:36:37.637" v="4664" actId="478"/>
          <ac:spMkLst>
            <pc:docMk/>
            <pc:sldMk cId="3505652904" sldId="438"/>
            <ac:spMk id="57" creationId="{12D10859-0B20-4EAD-BBEA-880230B1BE12}"/>
          </ac:spMkLst>
        </pc:spChg>
        <pc:spChg chg="del">
          <ac:chgData name="Syphax Ait oubelli" userId="ecf726b1934da71b" providerId="LiveId" clId="{DBF02EF2-5AE0-440D-B6AD-B5ACDEE03AC8}" dt="2021-08-27T20:36:37.637" v="4664" actId="478"/>
          <ac:spMkLst>
            <pc:docMk/>
            <pc:sldMk cId="3505652904" sldId="438"/>
            <ac:spMk id="62" creationId="{4BC7F5EF-FF71-48C9-AB81-CC664F482580}"/>
          </ac:spMkLst>
        </pc:spChg>
        <pc:spChg chg="del">
          <ac:chgData name="Syphax Ait oubelli" userId="ecf726b1934da71b" providerId="LiveId" clId="{DBF02EF2-5AE0-440D-B6AD-B5ACDEE03AC8}" dt="2021-08-27T20:36:37.637" v="4664" actId="478"/>
          <ac:spMkLst>
            <pc:docMk/>
            <pc:sldMk cId="3505652904" sldId="438"/>
            <ac:spMk id="63" creationId="{D58C902F-7C73-40D5-BF07-FA0B0F51F345}"/>
          </ac:spMkLst>
        </pc:spChg>
        <pc:spChg chg="del">
          <ac:chgData name="Syphax Ait oubelli" userId="ecf726b1934da71b" providerId="LiveId" clId="{DBF02EF2-5AE0-440D-B6AD-B5ACDEE03AC8}" dt="2021-08-27T20:36:37.637" v="4664" actId="478"/>
          <ac:spMkLst>
            <pc:docMk/>
            <pc:sldMk cId="3505652904" sldId="438"/>
            <ac:spMk id="65" creationId="{D073125D-930A-468C-A077-0AF96E1EA3DA}"/>
          </ac:spMkLst>
        </pc:spChg>
        <pc:spChg chg="del">
          <ac:chgData name="Syphax Ait oubelli" userId="ecf726b1934da71b" providerId="LiveId" clId="{DBF02EF2-5AE0-440D-B6AD-B5ACDEE03AC8}" dt="2021-08-27T20:36:37.637" v="4664" actId="478"/>
          <ac:spMkLst>
            <pc:docMk/>
            <pc:sldMk cId="3505652904" sldId="438"/>
            <ac:spMk id="66" creationId="{27F4EAC8-105D-4B47-B09A-4D389879EF31}"/>
          </ac:spMkLst>
        </pc:spChg>
        <pc:spChg chg="del">
          <ac:chgData name="Syphax Ait oubelli" userId="ecf726b1934da71b" providerId="LiveId" clId="{DBF02EF2-5AE0-440D-B6AD-B5ACDEE03AC8}" dt="2021-08-27T20:36:37.637" v="4664" actId="478"/>
          <ac:spMkLst>
            <pc:docMk/>
            <pc:sldMk cId="3505652904" sldId="438"/>
            <ac:spMk id="67" creationId="{10B155FB-C0BF-4C70-B11E-BF4D7973C22D}"/>
          </ac:spMkLst>
        </pc:spChg>
        <pc:spChg chg="del">
          <ac:chgData name="Syphax Ait oubelli" userId="ecf726b1934da71b" providerId="LiveId" clId="{DBF02EF2-5AE0-440D-B6AD-B5ACDEE03AC8}" dt="2021-08-27T20:36:37.637" v="4664" actId="478"/>
          <ac:spMkLst>
            <pc:docMk/>
            <pc:sldMk cId="3505652904" sldId="438"/>
            <ac:spMk id="68" creationId="{E4D494FE-438C-4F3C-9D84-F3E3EA5FF01B}"/>
          </ac:spMkLst>
        </pc:spChg>
        <pc:spChg chg="add mod">
          <ac:chgData name="Syphax Ait oubelli" userId="ecf726b1934da71b" providerId="LiveId" clId="{DBF02EF2-5AE0-440D-B6AD-B5ACDEE03AC8}" dt="2021-08-27T20:49:51.416" v="5056"/>
          <ac:spMkLst>
            <pc:docMk/>
            <pc:sldMk cId="3505652904" sldId="438"/>
            <ac:spMk id="100" creationId="{976C1AA0-9BCC-4BEA-8E20-A03A566E33F7}"/>
          </ac:spMkLst>
        </pc:spChg>
        <pc:spChg chg="add mod">
          <ac:chgData name="Syphax Ait oubelli" userId="ecf726b1934da71b" providerId="LiveId" clId="{DBF02EF2-5AE0-440D-B6AD-B5ACDEE03AC8}" dt="2021-08-27T20:49:51.416" v="5056"/>
          <ac:spMkLst>
            <pc:docMk/>
            <pc:sldMk cId="3505652904" sldId="438"/>
            <ac:spMk id="101" creationId="{0D95B7E8-F81E-412A-901A-D23CD17C23A9}"/>
          </ac:spMkLst>
        </pc:spChg>
        <pc:spChg chg="mod">
          <ac:chgData name="Syphax Ait oubelli" userId="ecf726b1934da71b" providerId="LiveId" clId="{DBF02EF2-5AE0-440D-B6AD-B5ACDEE03AC8}" dt="2021-08-27T20:59:46.472" v="5272" actId="207"/>
          <ac:spMkLst>
            <pc:docMk/>
            <pc:sldMk cId="3505652904" sldId="438"/>
            <ac:spMk id="119" creationId="{6DA90CEE-DE75-49D1-904E-305DFB80E3DE}"/>
          </ac:spMkLst>
        </pc:spChg>
        <pc:cxnChg chg="del mod">
          <ac:chgData name="Syphax Ait oubelli" userId="ecf726b1934da71b" providerId="LiveId" clId="{DBF02EF2-5AE0-440D-B6AD-B5ACDEE03AC8}" dt="2021-08-27T20:36:37.637" v="4664" actId="478"/>
          <ac:cxnSpMkLst>
            <pc:docMk/>
            <pc:sldMk cId="3505652904" sldId="438"/>
            <ac:cxnSpMk id="69" creationId="{AF628DBC-C03A-4EBB-9DE7-93E36683CC15}"/>
          </ac:cxnSpMkLst>
        </pc:cxnChg>
        <pc:cxnChg chg="del mod">
          <ac:chgData name="Syphax Ait oubelli" userId="ecf726b1934da71b" providerId="LiveId" clId="{DBF02EF2-5AE0-440D-B6AD-B5ACDEE03AC8}" dt="2021-08-27T20:36:37.637" v="4664" actId="478"/>
          <ac:cxnSpMkLst>
            <pc:docMk/>
            <pc:sldMk cId="3505652904" sldId="438"/>
            <ac:cxnSpMk id="71" creationId="{C8C21735-D23B-4CD8-A201-1CB9D7C384DA}"/>
          </ac:cxnSpMkLst>
        </pc:cxnChg>
        <pc:cxnChg chg="del mod">
          <ac:chgData name="Syphax Ait oubelli" userId="ecf726b1934da71b" providerId="LiveId" clId="{DBF02EF2-5AE0-440D-B6AD-B5ACDEE03AC8}" dt="2021-08-27T20:36:37.637" v="4664" actId="478"/>
          <ac:cxnSpMkLst>
            <pc:docMk/>
            <pc:sldMk cId="3505652904" sldId="438"/>
            <ac:cxnSpMk id="72" creationId="{E9B5235E-9793-4EBE-A0ED-11D55CB798BA}"/>
          </ac:cxnSpMkLst>
        </pc:cxnChg>
        <pc:cxnChg chg="del mod">
          <ac:chgData name="Syphax Ait oubelli" userId="ecf726b1934da71b" providerId="LiveId" clId="{DBF02EF2-5AE0-440D-B6AD-B5ACDEE03AC8}" dt="2021-08-27T20:36:37.637" v="4664" actId="478"/>
          <ac:cxnSpMkLst>
            <pc:docMk/>
            <pc:sldMk cId="3505652904" sldId="438"/>
            <ac:cxnSpMk id="74" creationId="{17343D4A-FD86-4AB9-AB77-1F9BEFAAD4E2}"/>
          </ac:cxnSpMkLst>
        </pc:cxnChg>
        <pc:cxnChg chg="del">
          <ac:chgData name="Syphax Ait oubelli" userId="ecf726b1934da71b" providerId="LiveId" clId="{DBF02EF2-5AE0-440D-B6AD-B5ACDEE03AC8}" dt="2021-08-27T20:36:37.637" v="4664" actId="478"/>
          <ac:cxnSpMkLst>
            <pc:docMk/>
            <pc:sldMk cId="3505652904" sldId="438"/>
            <ac:cxnSpMk id="75" creationId="{A53AD7CB-C5F1-4ABC-8B5A-E4225FC3DB42}"/>
          </ac:cxnSpMkLst>
        </pc:cxnChg>
        <pc:cxnChg chg="del">
          <ac:chgData name="Syphax Ait oubelli" userId="ecf726b1934da71b" providerId="LiveId" clId="{DBF02EF2-5AE0-440D-B6AD-B5ACDEE03AC8}" dt="2021-08-27T20:36:37.637" v="4664" actId="478"/>
          <ac:cxnSpMkLst>
            <pc:docMk/>
            <pc:sldMk cId="3505652904" sldId="438"/>
            <ac:cxnSpMk id="76" creationId="{B5261359-D171-4ED9-97DC-0C558B284CBA}"/>
          </ac:cxnSpMkLst>
        </pc:cxnChg>
        <pc:cxnChg chg="del">
          <ac:chgData name="Syphax Ait oubelli" userId="ecf726b1934da71b" providerId="LiveId" clId="{DBF02EF2-5AE0-440D-B6AD-B5ACDEE03AC8}" dt="2021-08-27T20:36:37.637" v="4664" actId="478"/>
          <ac:cxnSpMkLst>
            <pc:docMk/>
            <pc:sldMk cId="3505652904" sldId="438"/>
            <ac:cxnSpMk id="77" creationId="{8628B1BC-5B34-4451-878E-63011EBC15C2}"/>
          </ac:cxnSpMkLst>
        </pc:cxnChg>
        <pc:cxnChg chg="del">
          <ac:chgData name="Syphax Ait oubelli" userId="ecf726b1934da71b" providerId="LiveId" clId="{DBF02EF2-5AE0-440D-B6AD-B5ACDEE03AC8}" dt="2021-08-27T20:36:37.637" v="4664" actId="478"/>
          <ac:cxnSpMkLst>
            <pc:docMk/>
            <pc:sldMk cId="3505652904" sldId="438"/>
            <ac:cxnSpMk id="78" creationId="{6F67CE49-2692-4D91-AAF4-20263BC95634}"/>
          </ac:cxnSpMkLst>
        </pc:cxnChg>
        <pc:cxnChg chg="del">
          <ac:chgData name="Syphax Ait oubelli" userId="ecf726b1934da71b" providerId="LiveId" clId="{DBF02EF2-5AE0-440D-B6AD-B5ACDEE03AC8}" dt="2021-08-27T20:36:37.637" v="4664" actId="478"/>
          <ac:cxnSpMkLst>
            <pc:docMk/>
            <pc:sldMk cId="3505652904" sldId="438"/>
            <ac:cxnSpMk id="79" creationId="{C09C5CD6-EF7C-4717-B4C8-1E54DE459D2C}"/>
          </ac:cxnSpMkLst>
        </pc:cxnChg>
        <pc:cxnChg chg="del">
          <ac:chgData name="Syphax Ait oubelli" userId="ecf726b1934da71b" providerId="LiveId" clId="{DBF02EF2-5AE0-440D-B6AD-B5ACDEE03AC8}" dt="2021-08-27T20:36:37.637" v="4664" actId="478"/>
          <ac:cxnSpMkLst>
            <pc:docMk/>
            <pc:sldMk cId="3505652904" sldId="438"/>
            <ac:cxnSpMk id="80" creationId="{635681D0-593B-4008-8DD7-0F07DA91540A}"/>
          </ac:cxnSpMkLst>
        </pc:cxnChg>
        <pc:cxnChg chg="del">
          <ac:chgData name="Syphax Ait oubelli" userId="ecf726b1934da71b" providerId="LiveId" clId="{DBF02EF2-5AE0-440D-B6AD-B5ACDEE03AC8}" dt="2021-08-27T20:36:37.637" v="4664" actId="478"/>
          <ac:cxnSpMkLst>
            <pc:docMk/>
            <pc:sldMk cId="3505652904" sldId="438"/>
            <ac:cxnSpMk id="81" creationId="{A7EE46A4-A527-4939-B84C-F8A39A2C7F16}"/>
          </ac:cxnSpMkLst>
        </pc:cxnChg>
        <pc:cxnChg chg="del">
          <ac:chgData name="Syphax Ait oubelli" userId="ecf726b1934da71b" providerId="LiveId" clId="{DBF02EF2-5AE0-440D-B6AD-B5ACDEE03AC8}" dt="2021-08-27T20:36:37.637" v="4664" actId="478"/>
          <ac:cxnSpMkLst>
            <pc:docMk/>
            <pc:sldMk cId="3505652904" sldId="438"/>
            <ac:cxnSpMk id="82" creationId="{CFFCE582-5657-4A30-AD99-F5D54C0586FD}"/>
          </ac:cxnSpMkLst>
        </pc:cxnChg>
        <pc:cxnChg chg="del">
          <ac:chgData name="Syphax Ait oubelli" userId="ecf726b1934da71b" providerId="LiveId" clId="{DBF02EF2-5AE0-440D-B6AD-B5ACDEE03AC8}" dt="2021-08-27T20:36:37.637" v="4664" actId="478"/>
          <ac:cxnSpMkLst>
            <pc:docMk/>
            <pc:sldMk cId="3505652904" sldId="438"/>
            <ac:cxnSpMk id="83" creationId="{87DC9B58-18AC-454C-90AC-19639F12D81D}"/>
          </ac:cxnSpMkLst>
        </pc:cxnChg>
        <pc:cxnChg chg="del">
          <ac:chgData name="Syphax Ait oubelli" userId="ecf726b1934da71b" providerId="LiveId" clId="{DBF02EF2-5AE0-440D-B6AD-B5ACDEE03AC8}" dt="2021-08-27T20:36:37.637" v="4664" actId="478"/>
          <ac:cxnSpMkLst>
            <pc:docMk/>
            <pc:sldMk cId="3505652904" sldId="438"/>
            <ac:cxnSpMk id="84" creationId="{79F05178-73AC-4002-8A11-74DD24C76C47}"/>
          </ac:cxnSpMkLst>
        </pc:cxnChg>
        <pc:cxnChg chg="del">
          <ac:chgData name="Syphax Ait oubelli" userId="ecf726b1934da71b" providerId="LiveId" clId="{DBF02EF2-5AE0-440D-B6AD-B5ACDEE03AC8}" dt="2021-08-27T20:36:37.637" v="4664" actId="478"/>
          <ac:cxnSpMkLst>
            <pc:docMk/>
            <pc:sldMk cId="3505652904" sldId="438"/>
            <ac:cxnSpMk id="85" creationId="{C0BEB304-CE8F-4433-8D2E-3A6A973BAD8E}"/>
          </ac:cxnSpMkLst>
        </pc:cxnChg>
        <pc:cxnChg chg="del">
          <ac:chgData name="Syphax Ait oubelli" userId="ecf726b1934da71b" providerId="LiveId" clId="{DBF02EF2-5AE0-440D-B6AD-B5ACDEE03AC8}" dt="2021-08-27T20:36:37.637" v="4664" actId="478"/>
          <ac:cxnSpMkLst>
            <pc:docMk/>
            <pc:sldMk cId="3505652904" sldId="438"/>
            <ac:cxnSpMk id="87" creationId="{7286FA24-9462-4639-B906-C0838D91248A}"/>
          </ac:cxnSpMkLst>
        </pc:cxnChg>
        <pc:cxnChg chg="del">
          <ac:chgData name="Syphax Ait oubelli" userId="ecf726b1934da71b" providerId="LiveId" clId="{DBF02EF2-5AE0-440D-B6AD-B5ACDEE03AC8}" dt="2021-08-27T20:36:37.637" v="4664" actId="478"/>
          <ac:cxnSpMkLst>
            <pc:docMk/>
            <pc:sldMk cId="3505652904" sldId="438"/>
            <ac:cxnSpMk id="88" creationId="{2561B730-72E5-4303-B9EF-B9620ADD699D}"/>
          </ac:cxnSpMkLst>
        </pc:cxnChg>
        <pc:cxnChg chg="del">
          <ac:chgData name="Syphax Ait oubelli" userId="ecf726b1934da71b" providerId="LiveId" clId="{DBF02EF2-5AE0-440D-B6AD-B5ACDEE03AC8}" dt="2021-08-27T20:36:37.637" v="4664" actId="478"/>
          <ac:cxnSpMkLst>
            <pc:docMk/>
            <pc:sldMk cId="3505652904" sldId="438"/>
            <ac:cxnSpMk id="89" creationId="{6593F95F-D66B-4BCF-BDA7-6575307BBBF5}"/>
          </ac:cxnSpMkLst>
        </pc:cxnChg>
        <pc:cxnChg chg="del">
          <ac:chgData name="Syphax Ait oubelli" userId="ecf726b1934da71b" providerId="LiveId" clId="{DBF02EF2-5AE0-440D-B6AD-B5ACDEE03AC8}" dt="2021-08-27T20:36:37.637" v="4664" actId="478"/>
          <ac:cxnSpMkLst>
            <pc:docMk/>
            <pc:sldMk cId="3505652904" sldId="438"/>
            <ac:cxnSpMk id="90" creationId="{351DF9ED-544C-4A1B-BA3F-D60B84B7AC70}"/>
          </ac:cxnSpMkLst>
        </pc:cxnChg>
        <pc:cxnChg chg="del">
          <ac:chgData name="Syphax Ait oubelli" userId="ecf726b1934da71b" providerId="LiveId" clId="{DBF02EF2-5AE0-440D-B6AD-B5ACDEE03AC8}" dt="2021-08-27T20:36:37.637" v="4664" actId="478"/>
          <ac:cxnSpMkLst>
            <pc:docMk/>
            <pc:sldMk cId="3505652904" sldId="438"/>
            <ac:cxnSpMk id="91" creationId="{B42CB3A6-E6F5-4FC0-BDEA-50F0A45427BE}"/>
          </ac:cxnSpMkLst>
        </pc:cxnChg>
        <pc:cxnChg chg="del mod">
          <ac:chgData name="Syphax Ait oubelli" userId="ecf726b1934da71b" providerId="LiveId" clId="{DBF02EF2-5AE0-440D-B6AD-B5ACDEE03AC8}" dt="2021-08-27T20:36:37.637" v="4664" actId="478"/>
          <ac:cxnSpMkLst>
            <pc:docMk/>
            <pc:sldMk cId="3505652904" sldId="438"/>
            <ac:cxnSpMk id="92" creationId="{327702C8-A8D0-4493-8A8E-94644FE10436}"/>
          </ac:cxnSpMkLst>
        </pc:cxnChg>
        <pc:cxnChg chg="del">
          <ac:chgData name="Syphax Ait oubelli" userId="ecf726b1934da71b" providerId="LiveId" clId="{DBF02EF2-5AE0-440D-B6AD-B5ACDEE03AC8}" dt="2021-08-27T20:36:37.637" v="4664" actId="478"/>
          <ac:cxnSpMkLst>
            <pc:docMk/>
            <pc:sldMk cId="3505652904" sldId="438"/>
            <ac:cxnSpMk id="93" creationId="{FC6E5735-BBDB-4F1D-B3F4-82093649FEC2}"/>
          </ac:cxnSpMkLst>
        </pc:cxnChg>
        <pc:cxnChg chg="del">
          <ac:chgData name="Syphax Ait oubelli" userId="ecf726b1934da71b" providerId="LiveId" clId="{DBF02EF2-5AE0-440D-B6AD-B5ACDEE03AC8}" dt="2021-08-27T20:36:37.637" v="4664" actId="478"/>
          <ac:cxnSpMkLst>
            <pc:docMk/>
            <pc:sldMk cId="3505652904" sldId="438"/>
            <ac:cxnSpMk id="94" creationId="{18422052-3D34-4331-AC63-54602F0F7422}"/>
          </ac:cxnSpMkLst>
        </pc:cxnChg>
        <pc:cxnChg chg="del">
          <ac:chgData name="Syphax Ait oubelli" userId="ecf726b1934da71b" providerId="LiveId" clId="{DBF02EF2-5AE0-440D-B6AD-B5ACDEE03AC8}" dt="2021-08-27T20:36:37.637" v="4664" actId="478"/>
          <ac:cxnSpMkLst>
            <pc:docMk/>
            <pc:sldMk cId="3505652904" sldId="438"/>
            <ac:cxnSpMk id="95" creationId="{EEC17D16-BFAC-4610-A3D2-EFD89F5CA02F}"/>
          </ac:cxnSpMkLst>
        </pc:cxnChg>
        <pc:cxnChg chg="del">
          <ac:chgData name="Syphax Ait oubelli" userId="ecf726b1934da71b" providerId="LiveId" clId="{DBF02EF2-5AE0-440D-B6AD-B5ACDEE03AC8}" dt="2021-08-27T20:36:37.637" v="4664" actId="478"/>
          <ac:cxnSpMkLst>
            <pc:docMk/>
            <pc:sldMk cId="3505652904" sldId="438"/>
            <ac:cxnSpMk id="96" creationId="{E1E88F50-FDE6-4EAC-A75A-3AA53B9AB12F}"/>
          </ac:cxnSpMkLst>
        </pc:cxnChg>
        <pc:cxnChg chg="del">
          <ac:chgData name="Syphax Ait oubelli" userId="ecf726b1934da71b" providerId="LiveId" clId="{DBF02EF2-5AE0-440D-B6AD-B5ACDEE03AC8}" dt="2021-08-27T20:36:37.637" v="4664" actId="478"/>
          <ac:cxnSpMkLst>
            <pc:docMk/>
            <pc:sldMk cId="3505652904" sldId="438"/>
            <ac:cxnSpMk id="98" creationId="{916DAD9B-47D7-4C86-89D1-B6691D745960}"/>
          </ac:cxnSpMkLst>
        </pc:cxnChg>
        <pc:cxnChg chg="del">
          <ac:chgData name="Syphax Ait oubelli" userId="ecf726b1934da71b" providerId="LiveId" clId="{DBF02EF2-5AE0-440D-B6AD-B5ACDEE03AC8}" dt="2021-08-27T20:36:37.637" v="4664" actId="478"/>
          <ac:cxnSpMkLst>
            <pc:docMk/>
            <pc:sldMk cId="3505652904" sldId="438"/>
            <ac:cxnSpMk id="99" creationId="{6C2F74E6-9D45-457E-ADB9-F2C6BC5F5584}"/>
          </ac:cxnSpMkLst>
        </pc:cxnChg>
      </pc:sldChg>
      <pc:sldChg chg="add del">
        <pc:chgData name="Syphax Ait oubelli" userId="ecf726b1934da71b" providerId="LiveId" clId="{DBF02EF2-5AE0-440D-B6AD-B5ACDEE03AC8}" dt="2021-08-27T21:12:07.053" v="5357" actId="47"/>
        <pc:sldMkLst>
          <pc:docMk/>
          <pc:sldMk cId="3045820945" sldId="439"/>
        </pc:sldMkLst>
      </pc:sldChg>
      <pc:sldChg chg="add del">
        <pc:chgData name="Syphax Ait oubelli" userId="ecf726b1934da71b" providerId="LiveId" clId="{DBF02EF2-5AE0-440D-B6AD-B5ACDEE03AC8}" dt="2021-08-27T21:12:07.053" v="5357" actId="47"/>
        <pc:sldMkLst>
          <pc:docMk/>
          <pc:sldMk cId="1300576695" sldId="440"/>
        </pc:sldMkLst>
      </pc:sldChg>
      <pc:sldChg chg="add del">
        <pc:chgData name="Syphax Ait oubelli" userId="ecf726b1934da71b" providerId="LiveId" clId="{DBF02EF2-5AE0-440D-B6AD-B5ACDEE03AC8}" dt="2021-08-27T21:12:07.053" v="5357" actId="47"/>
        <pc:sldMkLst>
          <pc:docMk/>
          <pc:sldMk cId="1616438074" sldId="441"/>
        </pc:sldMkLst>
      </pc:sldChg>
      <pc:sldChg chg="add del">
        <pc:chgData name="Syphax Ait oubelli" userId="ecf726b1934da71b" providerId="LiveId" clId="{DBF02EF2-5AE0-440D-B6AD-B5ACDEE03AC8}" dt="2021-08-27T21:12:07.053" v="5357" actId="47"/>
        <pc:sldMkLst>
          <pc:docMk/>
          <pc:sldMk cId="1161322449" sldId="442"/>
        </pc:sldMkLst>
      </pc:sldChg>
      <pc:sldChg chg="add del">
        <pc:chgData name="Syphax Ait oubelli" userId="ecf726b1934da71b" providerId="LiveId" clId="{DBF02EF2-5AE0-440D-B6AD-B5ACDEE03AC8}" dt="2021-08-27T21:12:07.053" v="5357" actId="47"/>
        <pc:sldMkLst>
          <pc:docMk/>
          <pc:sldMk cId="3436365235" sldId="443"/>
        </pc:sldMkLst>
      </pc:sldChg>
      <pc:sldChg chg="addSp modSp add mod ord">
        <pc:chgData name="Syphax Ait oubelli" userId="ecf726b1934da71b" providerId="LiveId" clId="{DBF02EF2-5AE0-440D-B6AD-B5ACDEE03AC8}" dt="2021-08-27T20:59:43.541" v="5270" actId="207"/>
        <pc:sldMkLst>
          <pc:docMk/>
          <pc:sldMk cId="2233329118" sldId="444"/>
        </pc:sldMkLst>
        <pc:spChg chg="add mod">
          <ac:chgData name="Syphax Ait oubelli" userId="ecf726b1934da71b" providerId="LiveId" clId="{DBF02EF2-5AE0-440D-B6AD-B5ACDEE03AC8}" dt="2021-08-27T20:49:39.266" v="5050"/>
          <ac:spMkLst>
            <pc:docMk/>
            <pc:sldMk cId="2233329118" sldId="444"/>
            <ac:spMk id="51" creationId="{A1BC3EAD-D009-4101-B62B-C3EA50655FD8}"/>
          </ac:spMkLst>
        </pc:spChg>
        <pc:spChg chg="add mod">
          <ac:chgData name="Syphax Ait oubelli" userId="ecf726b1934da71b" providerId="LiveId" clId="{DBF02EF2-5AE0-440D-B6AD-B5ACDEE03AC8}" dt="2021-08-27T20:49:45.813" v="5055" actId="20577"/>
          <ac:spMkLst>
            <pc:docMk/>
            <pc:sldMk cId="2233329118" sldId="444"/>
            <ac:spMk id="52" creationId="{C3FC39E0-1CB4-4C07-9B05-30A5CD949267}"/>
          </ac:spMkLst>
        </pc:spChg>
        <pc:spChg chg="mod">
          <ac:chgData name="Syphax Ait oubelli" userId="ecf726b1934da71b" providerId="LiveId" clId="{DBF02EF2-5AE0-440D-B6AD-B5ACDEE03AC8}" dt="2021-08-27T20:59:43.541" v="5270" actId="207"/>
          <ac:spMkLst>
            <pc:docMk/>
            <pc:sldMk cId="2233329118" sldId="444"/>
            <ac:spMk id="118" creationId="{B6E38175-4676-41B1-838E-46671EDA869A}"/>
          </ac:spMkLst>
        </pc:spChg>
      </pc:sldChg>
      <pc:sldChg chg="addSp modSp add mod">
        <pc:chgData name="Syphax Ait oubelli" userId="ecf726b1934da71b" providerId="LiveId" clId="{DBF02EF2-5AE0-440D-B6AD-B5ACDEE03AC8}" dt="2021-08-27T20:59:52.217" v="5274" actId="207"/>
        <pc:sldMkLst>
          <pc:docMk/>
          <pc:sldMk cId="2849905305" sldId="445"/>
        </pc:sldMkLst>
        <pc:spChg chg="add mod">
          <ac:chgData name="Syphax Ait oubelli" userId="ecf726b1934da71b" providerId="LiveId" clId="{DBF02EF2-5AE0-440D-B6AD-B5ACDEE03AC8}" dt="2021-08-27T20:37:52.344" v="4666"/>
          <ac:spMkLst>
            <pc:docMk/>
            <pc:sldMk cId="2849905305" sldId="445"/>
            <ac:spMk id="52" creationId="{7DB5FBB7-F1FB-4CA5-B8EE-83AF0606ED82}"/>
          </ac:spMkLst>
        </pc:spChg>
        <pc:spChg chg="add mod">
          <ac:chgData name="Syphax Ait oubelli" userId="ecf726b1934da71b" providerId="LiveId" clId="{DBF02EF2-5AE0-440D-B6AD-B5ACDEE03AC8}" dt="2021-08-27T20:49:55.011" v="5057"/>
          <ac:spMkLst>
            <pc:docMk/>
            <pc:sldMk cId="2849905305" sldId="445"/>
            <ac:spMk id="54" creationId="{812709DA-4B74-4E11-B312-D47249BDF34E}"/>
          </ac:spMkLst>
        </pc:spChg>
        <pc:spChg chg="add mod">
          <ac:chgData name="Syphax Ait oubelli" userId="ecf726b1934da71b" providerId="LiveId" clId="{DBF02EF2-5AE0-440D-B6AD-B5ACDEE03AC8}" dt="2021-08-27T20:49:55.011" v="5057"/>
          <ac:spMkLst>
            <pc:docMk/>
            <pc:sldMk cId="2849905305" sldId="445"/>
            <ac:spMk id="55" creationId="{9C92A786-4D34-48AF-A321-CEA4DC301EB5}"/>
          </ac:spMkLst>
        </pc:spChg>
        <pc:spChg chg="mod">
          <ac:chgData name="Syphax Ait oubelli" userId="ecf726b1934da71b" providerId="LiveId" clId="{DBF02EF2-5AE0-440D-B6AD-B5ACDEE03AC8}" dt="2021-08-27T20:59:52.217" v="5274" actId="207"/>
          <ac:spMkLst>
            <pc:docMk/>
            <pc:sldMk cId="2849905305" sldId="445"/>
            <ac:spMk id="124" creationId="{7C552565-F814-440F-B810-69B985E86A5D}"/>
          </ac:spMkLst>
        </pc:spChg>
        <pc:spChg chg="mod">
          <ac:chgData name="Syphax Ait oubelli" userId="ecf726b1934da71b" providerId="LiveId" clId="{DBF02EF2-5AE0-440D-B6AD-B5ACDEE03AC8}" dt="2021-08-27T20:49:58.485" v="5059" actId="207"/>
          <ac:spMkLst>
            <pc:docMk/>
            <pc:sldMk cId="2849905305" sldId="445"/>
            <ac:spMk id="144" creationId="{244597DC-630E-4410-9E23-D2F26E5B1E8C}"/>
          </ac:spMkLst>
        </pc:spChg>
        <pc:cxnChg chg="add mod">
          <ac:chgData name="Syphax Ait oubelli" userId="ecf726b1934da71b" providerId="LiveId" clId="{DBF02EF2-5AE0-440D-B6AD-B5ACDEE03AC8}" dt="2021-08-27T20:37:52.344" v="4666"/>
          <ac:cxnSpMkLst>
            <pc:docMk/>
            <pc:sldMk cId="2849905305" sldId="445"/>
            <ac:cxnSpMk id="53" creationId="{B5B493A5-B8DD-4E75-899D-1B403B2BFA01}"/>
          </ac:cxnSpMkLst>
        </pc:cxnChg>
      </pc:sldChg>
      <pc:sldChg chg="addSp delSp modSp add mod">
        <pc:chgData name="Syphax Ait oubelli" userId="ecf726b1934da71b" providerId="LiveId" clId="{DBF02EF2-5AE0-440D-B6AD-B5ACDEE03AC8}" dt="2021-08-27T20:59:55.507" v="5276" actId="207"/>
        <pc:sldMkLst>
          <pc:docMk/>
          <pc:sldMk cId="2298673419" sldId="446"/>
        </pc:sldMkLst>
        <pc:spChg chg="del">
          <ac:chgData name="Syphax Ait oubelli" userId="ecf726b1934da71b" providerId="LiveId" clId="{DBF02EF2-5AE0-440D-B6AD-B5ACDEE03AC8}" dt="2021-08-27T20:37:58.203" v="4668" actId="478"/>
          <ac:spMkLst>
            <pc:docMk/>
            <pc:sldMk cId="2298673419" sldId="446"/>
            <ac:spMk id="52" creationId="{7DB5FBB7-F1FB-4CA5-B8EE-83AF0606ED82}"/>
          </ac:spMkLst>
        </pc:spChg>
        <pc:spChg chg="add mod">
          <ac:chgData name="Syphax Ait oubelli" userId="ecf726b1934da71b" providerId="LiveId" clId="{DBF02EF2-5AE0-440D-B6AD-B5ACDEE03AC8}" dt="2021-08-27T20:50:01.946" v="5060"/>
          <ac:spMkLst>
            <pc:docMk/>
            <pc:sldMk cId="2298673419" sldId="446"/>
            <ac:spMk id="54" creationId="{F37FAEC5-7B8A-4A39-9E1C-8650635633C6}"/>
          </ac:spMkLst>
        </pc:spChg>
        <pc:spChg chg="add mod">
          <ac:chgData name="Syphax Ait oubelli" userId="ecf726b1934da71b" providerId="LiveId" clId="{DBF02EF2-5AE0-440D-B6AD-B5ACDEE03AC8}" dt="2021-08-27T20:50:01.946" v="5060"/>
          <ac:spMkLst>
            <pc:docMk/>
            <pc:sldMk cId="2298673419" sldId="446"/>
            <ac:spMk id="55" creationId="{9CD57BD3-BCBA-4236-BBC4-D21EDA33CD2C}"/>
          </ac:spMkLst>
        </pc:spChg>
        <pc:spChg chg="add mod">
          <ac:chgData name="Syphax Ait oubelli" userId="ecf726b1934da71b" providerId="LiveId" clId="{DBF02EF2-5AE0-440D-B6AD-B5ACDEE03AC8}" dt="2021-08-27T20:50:09.445" v="5063" actId="20577"/>
          <ac:spMkLst>
            <pc:docMk/>
            <pc:sldMk cId="2298673419" sldId="446"/>
            <ac:spMk id="56" creationId="{47F60E8F-41DD-4236-9398-F2C5AAE2550D}"/>
          </ac:spMkLst>
        </pc:spChg>
        <pc:spChg chg="mod">
          <ac:chgData name="Syphax Ait oubelli" userId="ecf726b1934da71b" providerId="LiveId" clId="{DBF02EF2-5AE0-440D-B6AD-B5ACDEE03AC8}" dt="2021-08-27T20:59:55.507" v="5276" actId="207"/>
          <ac:spMkLst>
            <pc:docMk/>
            <pc:sldMk cId="2298673419" sldId="446"/>
            <ac:spMk id="119" creationId="{6DA90CEE-DE75-49D1-904E-305DFB80E3DE}"/>
          </ac:spMkLst>
        </pc:spChg>
        <pc:cxnChg chg="del">
          <ac:chgData name="Syphax Ait oubelli" userId="ecf726b1934da71b" providerId="LiveId" clId="{DBF02EF2-5AE0-440D-B6AD-B5ACDEE03AC8}" dt="2021-08-27T20:37:58.203" v="4668" actId="478"/>
          <ac:cxnSpMkLst>
            <pc:docMk/>
            <pc:sldMk cId="2298673419" sldId="446"/>
            <ac:cxnSpMk id="53" creationId="{B5B493A5-B8DD-4E75-899D-1B403B2BFA01}"/>
          </ac:cxnSpMkLst>
        </pc:cxnChg>
      </pc:sldChg>
      <pc:sldChg chg="addSp modSp add mod">
        <pc:chgData name="Syphax Ait oubelli" userId="ecf726b1934da71b" providerId="LiveId" clId="{DBF02EF2-5AE0-440D-B6AD-B5ACDEE03AC8}" dt="2021-08-27T20:59:59.187" v="5278" actId="207"/>
        <pc:sldMkLst>
          <pc:docMk/>
          <pc:sldMk cId="2858318130" sldId="447"/>
        </pc:sldMkLst>
        <pc:spChg chg="add mod">
          <ac:chgData name="Syphax Ait oubelli" userId="ecf726b1934da71b" providerId="LiveId" clId="{DBF02EF2-5AE0-440D-B6AD-B5ACDEE03AC8}" dt="2021-08-27T20:38:03.066" v="4670"/>
          <ac:spMkLst>
            <pc:docMk/>
            <pc:sldMk cId="2858318130" sldId="447"/>
            <ac:spMk id="52" creationId="{DF31C922-54E7-4C34-9BCB-452C1F5D46E0}"/>
          </ac:spMkLst>
        </pc:spChg>
        <pc:spChg chg="add mod">
          <ac:chgData name="Syphax Ait oubelli" userId="ecf726b1934da71b" providerId="LiveId" clId="{DBF02EF2-5AE0-440D-B6AD-B5ACDEE03AC8}" dt="2021-08-27T20:50:19.674" v="5064"/>
          <ac:spMkLst>
            <pc:docMk/>
            <pc:sldMk cId="2858318130" sldId="447"/>
            <ac:spMk id="54" creationId="{C40E132A-9965-4259-946D-C3CBEA2F1834}"/>
          </ac:spMkLst>
        </pc:spChg>
        <pc:spChg chg="add mod">
          <ac:chgData name="Syphax Ait oubelli" userId="ecf726b1934da71b" providerId="LiveId" clId="{DBF02EF2-5AE0-440D-B6AD-B5ACDEE03AC8}" dt="2021-08-27T20:50:19.674" v="5064"/>
          <ac:spMkLst>
            <pc:docMk/>
            <pc:sldMk cId="2858318130" sldId="447"/>
            <ac:spMk id="55" creationId="{854C172C-ACE1-471E-B2AD-FE9620F25449}"/>
          </ac:spMkLst>
        </pc:spChg>
        <pc:spChg chg="add mod">
          <ac:chgData name="Syphax Ait oubelli" userId="ecf726b1934da71b" providerId="LiveId" clId="{DBF02EF2-5AE0-440D-B6AD-B5ACDEE03AC8}" dt="2021-08-27T20:50:19.674" v="5064"/>
          <ac:spMkLst>
            <pc:docMk/>
            <pc:sldMk cId="2858318130" sldId="447"/>
            <ac:spMk id="56" creationId="{ACD3F654-BD4D-4D26-80FE-3A33AFABFA4A}"/>
          </ac:spMkLst>
        </pc:spChg>
        <pc:spChg chg="mod">
          <ac:chgData name="Syphax Ait oubelli" userId="ecf726b1934da71b" providerId="LiveId" clId="{DBF02EF2-5AE0-440D-B6AD-B5ACDEE03AC8}" dt="2021-08-27T20:59:59.187" v="5278" actId="207"/>
          <ac:spMkLst>
            <pc:docMk/>
            <pc:sldMk cId="2858318130" sldId="447"/>
            <ac:spMk id="120" creationId="{869D2E8C-0A25-4055-8879-B3C9BDD8E253}"/>
          </ac:spMkLst>
        </pc:spChg>
        <pc:cxnChg chg="add mod">
          <ac:chgData name="Syphax Ait oubelli" userId="ecf726b1934da71b" providerId="LiveId" clId="{DBF02EF2-5AE0-440D-B6AD-B5ACDEE03AC8}" dt="2021-08-27T20:38:03.066" v="4670"/>
          <ac:cxnSpMkLst>
            <pc:docMk/>
            <pc:sldMk cId="2858318130" sldId="447"/>
            <ac:cxnSpMk id="53" creationId="{4275AB4A-F401-44C6-853F-B2DF46CABF5F}"/>
          </ac:cxnSpMkLst>
        </pc:cxnChg>
      </pc:sldChg>
      <pc:sldChg chg="addSp modSp add mod">
        <pc:chgData name="Syphax Ait oubelli" userId="ecf726b1934da71b" providerId="LiveId" clId="{DBF02EF2-5AE0-440D-B6AD-B5ACDEE03AC8}" dt="2021-08-27T21:00:02.723" v="5280" actId="207"/>
        <pc:sldMkLst>
          <pc:docMk/>
          <pc:sldMk cId="2760935619" sldId="448"/>
        </pc:sldMkLst>
        <pc:spChg chg="add mod">
          <ac:chgData name="Syphax Ait oubelli" userId="ecf726b1934da71b" providerId="LiveId" clId="{DBF02EF2-5AE0-440D-B6AD-B5ACDEE03AC8}" dt="2021-08-27T20:38:12.986" v="4672"/>
          <ac:spMkLst>
            <pc:docMk/>
            <pc:sldMk cId="2760935619" sldId="448"/>
            <ac:spMk id="54" creationId="{355B108D-9A84-4A8B-B899-37C79BC1D0C2}"/>
          </ac:spMkLst>
        </pc:spChg>
        <pc:spChg chg="add mod">
          <ac:chgData name="Syphax Ait oubelli" userId="ecf726b1934da71b" providerId="LiveId" clId="{DBF02EF2-5AE0-440D-B6AD-B5ACDEE03AC8}" dt="2021-08-27T20:50:21.716" v="5065"/>
          <ac:spMkLst>
            <pc:docMk/>
            <pc:sldMk cId="2760935619" sldId="448"/>
            <ac:spMk id="56" creationId="{EC1F0A24-D54B-4AF0-805C-97325708DD6C}"/>
          </ac:spMkLst>
        </pc:spChg>
        <pc:spChg chg="add mod">
          <ac:chgData name="Syphax Ait oubelli" userId="ecf726b1934da71b" providerId="LiveId" clId="{DBF02EF2-5AE0-440D-B6AD-B5ACDEE03AC8}" dt="2021-08-27T20:50:21.716" v="5065"/>
          <ac:spMkLst>
            <pc:docMk/>
            <pc:sldMk cId="2760935619" sldId="448"/>
            <ac:spMk id="57" creationId="{63AFF368-5D30-4254-82AE-058BDEBF5E67}"/>
          </ac:spMkLst>
        </pc:spChg>
        <pc:spChg chg="add mod">
          <ac:chgData name="Syphax Ait oubelli" userId="ecf726b1934da71b" providerId="LiveId" clId="{DBF02EF2-5AE0-440D-B6AD-B5ACDEE03AC8}" dt="2021-08-27T20:50:21.716" v="5065"/>
          <ac:spMkLst>
            <pc:docMk/>
            <pc:sldMk cId="2760935619" sldId="448"/>
            <ac:spMk id="58" creationId="{9E66EC4A-ED0C-472D-A868-D5F377CDC9F5}"/>
          </ac:spMkLst>
        </pc:spChg>
        <pc:spChg chg="mod">
          <ac:chgData name="Syphax Ait oubelli" userId="ecf726b1934da71b" providerId="LiveId" clId="{DBF02EF2-5AE0-440D-B6AD-B5ACDEE03AC8}" dt="2021-08-27T21:00:02.723" v="5280" actId="207"/>
          <ac:spMkLst>
            <pc:docMk/>
            <pc:sldMk cId="2760935619" sldId="448"/>
            <ac:spMk id="125" creationId="{329B5B38-2E37-4E27-8B20-4316760C5618}"/>
          </ac:spMkLst>
        </pc:spChg>
        <pc:spChg chg="mod">
          <ac:chgData name="Syphax Ait oubelli" userId="ecf726b1934da71b" providerId="LiveId" clId="{DBF02EF2-5AE0-440D-B6AD-B5ACDEE03AC8}" dt="2021-08-27T20:50:25.507" v="5067" actId="207"/>
          <ac:spMkLst>
            <pc:docMk/>
            <pc:sldMk cId="2760935619" sldId="448"/>
            <ac:spMk id="145" creationId="{64E966FF-70D0-41A3-B675-1F06DF02355F}"/>
          </ac:spMkLst>
        </pc:spChg>
        <pc:cxnChg chg="add mod">
          <ac:chgData name="Syphax Ait oubelli" userId="ecf726b1934da71b" providerId="LiveId" clId="{DBF02EF2-5AE0-440D-B6AD-B5ACDEE03AC8}" dt="2021-08-27T20:38:12.986" v="4672"/>
          <ac:cxnSpMkLst>
            <pc:docMk/>
            <pc:sldMk cId="2760935619" sldId="448"/>
            <ac:cxnSpMk id="55" creationId="{131B1924-EC34-412B-9972-61BD8EAFD7EA}"/>
          </ac:cxnSpMkLst>
        </pc:cxnChg>
      </pc:sldChg>
      <pc:sldChg chg="addSp delSp modSp add mod">
        <pc:chgData name="Syphax Ait oubelli" userId="ecf726b1934da71b" providerId="LiveId" clId="{DBF02EF2-5AE0-440D-B6AD-B5ACDEE03AC8}" dt="2021-08-27T21:00:06.224" v="5282" actId="207"/>
        <pc:sldMkLst>
          <pc:docMk/>
          <pc:sldMk cId="3864569548" sldId="449"/>
        </pc:sldMkLst>
        <pc:spChg chg="del">
          <ac:chgData name="Syphax Ait oubelli" userId="ecf726b1934da71b" providerId="LiveId" clId="{DBF02EF2-5AE0-440D-B6AD-B5ACDEE03AC8}" dt="2021-08-27T20:38:16.371" v="4674" actId="478"/>
          <ac:spMkLst>
            <pc:docMk/>
            <pc:sldMk cId="3864569548" sldId="449"/>
            <ac:spMk id="54" creationId="{355B108D-9A84-4A8B-B899-37C79BC1D0C2}"/>
          </ac:spMkLst>
        </pc:spChg>
        <pc:spChg chg="add mod">
          <ac:chgData name="Syphax Ait oubelli" userId="ecf726b1934da71b" providerId="LiveId" clId="{DBF02EF2-5AE0-440D-B6AD-B5ACDEE03AC8}" dt="2021-08-27T20:50:28.842" v="5068"/>
          <ac:spMkLst>
            <pc:docMk/>
            <pc:sldMk cId="3864569548" sldId="449"/>
            <ac:spMk id="56" creationId="{4F5534BE-8EFA-4505-8124-F380C1A53899}"/>
          </ac:spMkLst>
        </pc:spChg>
        <pc:spChg chg="add mod">
          <ac:chgData name="Syphax Ait oubelli" userId="ecf726b1934da71b" providerId="LiveId" clId="{DBF02EF2-5AE0-440D-B6AD-B5ACDEE03AC8}" dt="2021-08-27T20:50:28.842" v="5068"/>
          <ac:spMkLst>
            <pc:docMk/>
            <pc:sldMk cId="3864569548" sldId="449"/>
            <ac:spMk id="57" creationId="{9284F6DE-C3CD-42F9-8FDC-F979650B275C}"/>
          </ac:spMkLst>
        </pc:spChg>
        <pc:spChg chg="add mod">
          <ac:chgData name="Syphax Ait oubelli" userId="ecf726b1934da71b" providerId="LiveId" clId="{DBF02EF2-5AE0-440D-B6AD-B5ACDEE03AC8}" dt="2021-08-27T20:50:28.842" v="5068"/>
          <ac:spMkLst>
            <pc:docMk/>
            <pc:sldMk cId="3864569548" sldId="449"/>
            <ac:spMk id="58" creationId="{A7C15CC2-D278-4F78-9755-100F49F81D0D}"/>
          </ac:spMkLst>
        </pc:spChg>
        <pc:spChg chg="add mod">
          <ac:chgData name="Syphax Ait oubelli" userId="ecf726b1934da71b" providerId="LiveId" clId="{DBF02EF2-5AE0-440D-B6AD-B5ACDEE03AC8}" dt="2021-08-27T20:50:33.196" v="5072" actId="20577"/>
          <ac:spMkLst>
            <pc:docMk/>
            <pc:sldMk cId="3864569548" sldId="449"/>
            <ac:spMk id="61" creationId="{5F89F950-F2C3-4192-917C-ACD47164B2B9}"/>
          </ac:spMkLst>
        </pc:spChg>
        <pc:spChg chg="mod">
          <ac:chgData name="Syphax Ait oubelli" userId="ecf726b1934da71b" providerId="LiveId" clId="{DBF02EF2-5AE0-440D-B6AD-B5ACDEE03AC8}" dt="2021-08-27T21:00:06.224" v="5282" actId="207"/>
          <ac:spMkLst>
            <pc:docMk/>
            <pc:sldMk cId="3864569548" sldId="449"/>
            <ac:spMk id="120" creationId="{869D2E8C-0A25-4055-8879-B3C9BDD8E253}"/>
          </ac:spMkLst>
        </pc:spChg>
        <pc:cxnChg chg="del">
          <ac:chgData name="Syphax Ait oubelli" userId="ecf726b1934da71b" providerId="LiveId" clId="{DBF02EF2-5AE0-440D-B6AD-B5ACDEE03AC8}" dt="2021-08-27T20:38:16.371" v="4674" actId="478"/>
          <ac:cxnSpMkLst>
            <pc:docMk/>
            <pc:sldMk cId="3864569548" sldId="449"/>
            <ac:cxnSpMk id="55" creationId="{131B1924-EC34-412B-9972-61BD8EAFD7EA}"/>
          </ac:cxnSpMkLst>
        </pc:cxnChg>
      </pc:sldChg>
      <pc:sldChg chg="addSp modSp add mod">
        <pc:chgData name="Syphax Ait oubelli" userId="ecf726b1934da71b" providerId="LiveId" clId="{DBF02EF2-5AE0-440D-B6AD-B5ACDEE03AC8}" dt="2021-08-27T21:00:10.223" v="5284" actId="207"/>
        <pc:sldMkLst>
          <pc:docMk/>
          <pc:sldMk cId="4247431825" sldId="450"/>
        </pc:sldMkLst>
        <pc:spChg chg="add mod">
          <ac:chgData name="Syphax Ait oubelli" userId="ecf726b1934da71b" providerId="LiveId" clId="{DBF02EF2-5AE0-440D-B6AD-B5ACDEE03AC8}" dt="2021-08-27T20:38:22.895" v="4676"/>
          <ac:spMkLst>
            <pc:docMk/>
            <pc:sldMk cId="4247431825" sldId="450"/>
            <ac:spMk id="54" creationId="{3BB2F27E-805D-4523-AD6B-D4DD26A4BD2D}"/>
          </ac:spMkLst>
        </pc:spChg>
        <pc:spChg chg="add mod">
          <ac:chgData name="Syphax Ait oubelli" userId="ecf726b1934da71b" providerId="LiveId" clId="{DBF02EF2-5AE0-440D-B6AD-B5ACDEE03AC8}" dt="2021-08-27T20:50:38.578" v="5073"/>
          <ac:spMkLst>
            <pc:docMk/>
            <pc:sldMk cId="4247431825" sldId="450"/>
            <ac:spMk id="56" creationId="{0E4F7639-648A-451E-AA2D-704233E3D46A}"/>
          </ac:spMkLst>
        </pc:spChg>
        <pc:spChg chg="add mod">
          <ac:chgData name="Syphax Ait oubelli" userId="ecf726b1934da71b" providerId="LiveId" clId="{DBF02EF2-5AE0-440D-B6AD-B5ACDEE03AC8}" dt="2021-08-27T20:50:38.578" v="5073"/>
          <ac:spMkLst>
            <pc:docMk/>
            <pc:sldMk cId="4247431825" sldId="450"/>
            <ac:spMk id="57" creationId="{5D8AFEBF-5433-43F0-87F5-F3F52B5387A4}"/>
          </ac:spMkLst>
        </pc:spChg>
        <pc:spChg chg="add mod">
          <ac:chgData name="Syphax Ait oubelli" userId="ecf726b1934da71b" providerId="LiveId" clId="{DBF02EF2-5AE0-440D-B6AD-B5ACDEE03AC8}" dt="2021-08-27T20:50:38.578" v="5073"/>
          <ac:spMkLst>
            <pc:docMk/>
            <pc:sldMk cId="4247431825" sldId="450"/>
            <ac:spMk id="58" creationId="{3350C7CD-18CB-467A-B31B-91037EF82C11}"/>
          </ac:spMkLst>
        </pc:spChg>
        <pc:spChg chg="add mod">
          <ac:chgData name="Syphax Ait oubelli" userId="ecf726b1934da71b" providerId="LiveId" clId="{DBF02EF2-5AE0-440D-B6AD-B5ACDEE03AC8}" dt="2021-08-27T20:50:38.578" v="5073"/>
          <ac:spMkLst>
            <pc:docMk/>
            <pc:sldMk cId="4247431825" sldId="450"/>
            <ac:spMk id="61" creationId="{0B37AE2A-A188-487D-8F20-16D2F5468319}"/>
          </ac:spMkLst>
        </pc:spChg>
        <pc:spChg chg="mod">
          <ac:chgData name="Syphax Ait oubelli" userId="ecf726b1934da71b" providerId="LiveId" clId="{DBF02EF2-5AE0-440D-B6AD-B5ACDEE03AC8}" dt="2021-08-27T21:00:10.223" v="5284" actId="207"/>
          <ac:spMkLst>
            <pc:docMk/>
            <pc:sldMk cId="4247431825" sldId="450"/>
            <ac:spMk id="121" creationId="{78F5FBB9-4649-47E2-BAB0-C3E08A71EE19}"/>
          </ac:spMkLst>
        </pc:spChg>
        <pc:cxnChg chg="add mod">
          <ac:chgData name="Syphax Ait oubelli" userId="ecf726b1934da71b" providerId="LiveId" clId="{DBF02EF2-5AE0-440D-B6AD-B5ACDEE03AC8}" dt="2021-08-27T20:38:22.895" v="4676"/>
          <ac:cxnSpMkLst>
            <pc:docMk/>
            <pc:sldMk cId="4247431825" sldId="450"/>
            <ac:cxnSpMk id="55" creationId="{F15C5F09-B584-4399-B3D0-C5735FA005C3}"/>
          </ac:cxnSpMkLst>
        </pc:cxnChg>
      </pc:sldChg>
      <pc:sldChg chg="addSp modSp add mod">
        <pc:chgData name="Syphax Ait oubelli" userId="ecf726b1934da71b" providerId="LiveId" clId="{DBF02EF2-5AE0-440D-B6AD-B5ACDEE03AC8}" dt="2021-08-27T21:00:14.297" v="5286" actId="207"/>
        <pc:sldMkLst>
          <pc:docMk/>
          <pc:sldMk cId="780795528" sldId="451"/>
        </pc:sldMkLst>
        <pc:spChg chg="add mod">
          <ac:chgData name="Syphax Ait oubelli" userId="ecf726b1934da71b" providerId="LiveId" clId="{DBF02EF2-5AE0-440D-B6AD-B5ACDEE03AC8}" dt="2021-08-27T20:38:35.570" v="4678"/>
          <ac:spMkLst>
            <pc:docMk/>
            <pc:sldMk cId="780795528" sldId="451"/>
            <ac:spMk id="56" creationId="{AAB876BB-FDA6-4C8F-A3A7-454A85949FA6}"/>
          </ac:spMkLst>
        </pc:spChg>
        <pc:spChg chg="add mod">
          <ac:chgData name="Syphax Ait oubelli" userId="ecf726b1934da71b" providerId="LiveId" clId="{DBF02EF2-5AE0-440D-B6AD-B5ACDEE03AC8}" dt="2021-08-27T20:50:40.667" v="5074"/>
          <ac:spMkLst>
            <pc:docMk/>
            <pc:sldMk cId="780795528" sldId="451"/>
            <ac:spMk id="58" creationId="{377EE422-3831-49C6-B571-DC8E546932C2}"/>
          </ac:spMkLst>
        </pc:spChg>
        <pc:spChg chg="add mod">
          <ac:chgData name="Syphax Ait oubelli" userId="ecf726b1934da71b" providerId="LiveId" clId="{DBF02EF2-5AE0-440D-B6AD-B5ACDEE03AC8}" dt="2021-08-27T20:50:40.667" v="5074"/>
          <ac:spMkLst>
            <pc:docMk/>
            <pc:sldMk cId="780795528" sldId="451"/>
            <ac:spMk id="61" creationId="{03819044-DCA1-4ED4-85F3-0900A5F24CAB}"/>
          </ac:spMkLst>
        </pc:spChg>
        <pc:spChg chg="add mod">
          <ac:chgData name="Syphax Ait oubelli" userId="ecf726b1934da71b" providerId="LiveId" clId="{DBF02EF2-5AE0-440D-B6AD-B5ACDEE03AC8}" dt="2021-08-27T20:50:40.667" v="5074"/>
          <ac:spMkLst>
            <pc:docMk/>
            <pc:sldMk cId="780795528" sldId="451"/>
            <ac:spMk id="62" creationId="{FD1FE9C0-1E0E-46F0-9F7F-5B40225DE2ED}"/>
          </ac:spMkLst>
        </pc:spChg>
        <pc:spChg chg="add mod">
          <ac:chgData name="Syphax Ait oubelli" userId="ecf726b1934da71b" providerId="LiveId" clId="{DBF02EF2-5AE0-440D-B6AD-B5ACDEE03AC8}" dt="2021-08-27T20:50:40.667" v="5074"/>
          <ac:spMkLst>
            <pc:docMk/>
            <pc:sldMk cId="780795528" sldId="451"/>
            <ac:spMk id="63" creationId="{82CBA482-6E2A-4AE5-A6E4-16C74B298837}"/>
          </ac:spMkLst>
        </pc:spChg>
        <pc:spChg chg="mod">
          <ac:chgData name="Syphax Ait oubelli" userId="ecf726b1934da71b" providerId="LiveId" clId="{DBF02EF2-5AE0-440D-B6AD-B5ACDEE03AC8}" dt="2021-08-27T21:00:14.297" v="5286" actId="207"/>
          <ac:spMkLst>
            <pc:docMk/>
            <pc:sldMk cId="780795528" sldId="451"/>
            <ac:spMk id="126" creationId="{2288AE35-5D51-4AF7-93D1-4E7E763AF388}"/>
          </ac:spMkLst>
        </pc:spChg>
        <pc:cxnChg chg="add mod">
          <ac:chgData name="Syphax Ait oubelli" userId="ecf726b1934da71b" providerId="LiveId" clId="{DBF02EF2-5AE0-440D-B6AD-B5ACDEE03AC8}" dt="2021-08-27T20:38:35.570" v="4678"/>
          <ac:cxnSpMkLst>
            <pc:docMk/>
            <pc:sldMk cId="780795528" sldId="451"/>
            <ac:cxnSpMk id="57" creationId="{9E757613-215A-42BF-BB81-82542CC4FB43}"/>
          </ac:cxnSpMkLst>
        </pc:cxnChg>
      </pc:sldChg>
      <pc:sldChg chg="addSp modSp add mod ord">
        <pc:chgData name="Syphax Ait oubelli" userId="ecf726b1934da71b" providerId="LiveId" clId="{DBF02EF2-5AE0-440D-B6AD-B5ACDEE03AC8}" dt="2021-08-27T21:00:18.473" v="5288" actId="207"/>
        <pc:sldMkLst>
          <pc:docMk/>
          <pc:sldMk cId="2937512863" sldId="452"/>
        </pc:sldMkLst>
        <pc:spChg chg="add mod">
          <ac:chgData name="Syphax Ait oubelli" userId="ecf726b1934da71b" providerId="LiveId" clId="{DBF02EF2-5AE0-440D-B6AD-B5ACDEE03AC8}" dt="2021-08-27T20:50:48.802" v="5075"/>
          <ac:spMkLst>
            <pc:docMk/>
            <pc:sldMk cId="2937512863" sldId="452"/>
            <ac:spMk id="56" creationId="{B00D7E11-BA12-4954-8442-2E527BD25DC5}"/>
          </ac:spMkLst>
        </pc:spChg>
        <pc:spChg chg="add mod">
          <ac:chgData name="Syphax Ait oubelli" userId="ecf726b1934da71b" providerId="LiveId" clId="{DBF02EF2-5AE0-440D-B6AD-B5ACDEE03AC8}" dt="2021-08-27T20:50:48.802" v="5075"/>
          <ac:spMkLst>
            <pc:docMk/>
            <pc:sldMk cId="2937512863" sldId="452"/>
            <ac:spMk id="57" creationId="{37CC6AF6-2CD9-4A97-882B-53F17E55CFA0}"/>
          </ac:spMkLst>
        </pc:spChg>
        <pc:spChg chg="add mod">
          <ac:chgData name="Syphax Ait oubelli" userId="ecf726b1934da71b" providerId="LiveId" clId="{DBF02EF2-5AE0-440D-B6AD-B5ACDEE03AC8}" dt="2021-08-27T20:50:48.802" v="5075"/>
          <ac:spMkLst>
            <pc:docMk/>
            <pc:sldMk cId="2937512863" sldId="452"/>
            <ac:spMk id="58" creationId="{D47190E3-4C3E-44A6-BC0A-D15988A4B3BE}"/>
          </ac:spMkLst>
        </pc:spChg>
        <pc:spChg chg="add mod">
          <ac:chgData name="Syphax Ait oubelli" userId="ecf726b1934da71b" providerId="LiveId" clId="{DBF02EF2-5AE0-440D-B6AD-B5ACDEE03AC8}" dt="2021-08-27T20:50:48.802" v="5075"/>
          <ac:spMkLst>
            <pc:docMk/>
            <pc:sldMk cId="2937512863" sldId="452"/>
            <ac:spMk id="61" creationId="{C0EECFEB-FB23-4AF9-9A33-2928A4296108}"/>
          </ac:spMkLst>
        </pc:spChg>
        <pc:spChg chg="add mod">
          <ac:chgData name="Syphax Ait oubelli" userId="ecf726b1934da71b" providerId="LiveId" clId="{DBF02EF2-5AE0-440D-B6AD-B5ACDEE03AC8}" dt="2021-08-27T20:50:55.127" v="5077" actId="20577"/>
          <ac:spMkLst>
            <pc:docMk/>
            <pc:sldMk cId="2937512863" sldId="452"/>
            <ac:spMk id="62" creationId="{8CAABFB8-D407-4152-B350-46FF0D33F568}"/>
          </ac:spMkLst>
        </pc:spChg>
        <pc:spChg chg="mod">
          <ac:chgData name="Syphax Ait oubelli" userId="ecf726b1934da71b" providerId="LiveId" clId="{DBF02EF2-5AE0-440D-B6AD-B5ACDEE03AC8}" dt="2021-08-27T21:00:18.473" v="5288" actId="207"/>
          <ac:spMkLst>
            <pc:docMk/>
            <pc:sldMk cId="2937512863" sldId="452"/>
            <ac:spMk id="121" creationId="{78F5FBB9-4649-47E2-BAB0-C3E08A71EE19}"/>
          </ac:spMkLst>
        </pc:spChg>
      </pc:sldChg>
      <pc:sldChg chg="addSp delSp modSp add mod">
        <pc:chgData name="Syphax Ait oubelli" userId="ecf726b1934da71b" providerId="LiveId" clId="{DBF02EF2-5AE0-440D-B6AD-B5ACDEE03AC8}" dt="2021-08-27T21:00:23.976" v="5290" actId="207"/>
        <pc:sldMkLst>
          <pc:docMk/>
          <pc:sldMk cId="3443445064" sldId="453"/>
        </pc:sldMkLst>
        <pc:spChg chg="del">
          <ac:chgData name="Syphax Ait oubelli" userId="ecf726b1934da71b" providerId="LiveId" clId="{DBF02EF2-5AE0-440D-B6AD-B5ACDEE03AC8}" dt="2021-08-27T20:39:04.475" v="4683" actId="478"/>
          <ac:spMkLst>
            <pc:docMk/>
            <pc:sldMk cId="3443445064" sldId="453"/>
            <ac:spMk id="54" creationId="{3BB2F27E-805D-4523-AD6B-D4DD26A4BD2D}"/>
          </ac:spMkLst>
        </pc:spChg>
        <pc:spChg chg="add mod">
          <ac:chgData name="Syphax Ait oubelli" userId="ecf726b1934da71b" providerId="LiveId" clId="{DBF02EF2-5AE0-440D-B6AD-B5ACDEE03AC8}" dt="2021-08-27T20:51:02.751" v="5078"/>
          <ac:spMkLst>
            <pc:docMk/>
            <pc:sldMk cId="3443445064" sldId="453"/>
            <ac:spMk id="56" creationId="{ABF0C690-059B-42DC-925B-AF0FEB1ED2F2}"/>
          </ac:spMkLst>
        </pc:spChg>
        <pc:spChg chg="add mod">
          <ac:chgData name="Syphax Ait oubelli" userId="ecf726b1934da71b" providerId="LiveId" clId="{DBF02EF2-5AE0-440D-B6AD-B5ACDEE03AC8}" dt="2021-08-27T20:51:02.751" v="5078"/>
          <ac:spMkLst>
            <pc:docMk/>
            <pc:sldMk cId="3443445064" sldId="453"/>
            <ac:spMk id="57" creationId="{0B19D9B8-036C-4161-BF33-70AEBF0CB4DF}"/>
          </ac:spMkLst>
        </pc:spChg>
        <pc:spChg chg="add mod">
          <ac:chgData name="Syphax Ait oubelli" userId="ecf726b1934da71b" providerId="LiveId" clId="{DBF02EF2-5AE0-440D-B6AD-B5ACDEE03AC8}" dt="2021-08-27T20:51:02.751" v="5078"/>
          <ac:spMkLst>
            <pc:docMk/>
            <pc:sldMk cId="3443445064" sldId="453"/>
            <ac:spMk id="58" creationId="{1D937BF4-9CF1-49A3-AC71-117AA369F2CE}"/>
          </ac:spMkLst>
        </pc:spChg>
        <pc:spChg chg="add mod">
          <ac:chgData name="Syphax Ait oubelli" userId="ecf726b1934da71b" providerId="LiveId" clId="{DBF02EF2-5AE0-440D-B6AD-B5ACDEE03AC8}" dt="2021-08-27T20:51:02.751" v="5078"/>
          <ac:spMkLst>
            <pc:docMk/>
            <pc:sldMk cId="3443445064" sldId="453"/>
            <ac:spMk id="61" creationId="{16FF575F-054C-487E-BD35-11D5E53C9D91}"/>
          </ac:spMkLst>
        </pc:spChg>
        <pc:spChg chg="add mod">
          <ac:chgData name="Syphax Ait oubelli" userId="ecf726b1934da71b" providerId="LiveId" clId="{DBF02EF2-5AE0-440D-B6AD-B5ACDEE03AC8}" dt="2021-08-27T20:51:08.355" v="5081" actId="20577"/>
          <ac:spMkLst>
            <pc:docMk/>
            <pc:sldMk cId="3443445064" sldId="453"/>
            <ac:spMk id="62" creationId="{B6550F12-D39A-4264-A0B6-6A7A05A9B48E}"/>
          </ac:spMkLst>
        </pc:spChg>
        <pc:spChg chg="mod">
          <ac:chgData name="Syphax Ait oubelli" userId="ecf726b1934da71b" providerId="LiveId" clId="{DBF02EF2-5AE0-440D-B6AD-B5ACDEE03AC8}" dt="2021-08-27T21:00:23.976" v="5290" actId="207"/>
          <ac:spMkLst>
            <pc:docMk/>
            <pc:sldMk cId="3443445064" sldId="453"/>
            <ac:spMk id="120" creationId="{869D2E8C-0A25-4055-8879-B3C9BDD8E253}"/>
          </ac:spMkLst>
        </pc:spChg>
        <pc:spChg chg="mod">
          <ac:chgData name="Syphax Ait oubelli" userId="ecf726b1934da71b" providerId="LiveId" clId="{DBF02EF2-5AE0-440D-B6AD-B5ACDEE03AC8}" dt="2021-08-27T20:39:09.243" v="4702" actId="207"/>
          <ac:spMkLst>
            <pc:docMk/>
            <pc:sldMk cId="3443445064" sldId="453"/>
            <ac:spMk id="141" creationId="{836B83C6-5E86-476F-8386-CCBBE4E89D40}"/>
          </ac:spMkLst>
        </pc:spChg>
        <pc:cxnChg chg="del">
          <ac:chgData name="Syphax Ait oubelli" userId="ecf726b1934da71b" providerId="LiveId" clId="{DBF02EF2-5AE0-440D-B6AD-B5ACDEE03AC8}" dt="2021-08-27T20:39:04.475" v="4683" actId="478"/>
          <ac:cxnSpMkLst>
            <pc:docMk/>
            <pc:sldMk cId="3443445064" sldId="453"/>
            <ac:cxnSpMk id="55" creationId="{F15C5F09-B584-4399-B3D0-C5735FA005C3}"/>
          </ac:cxnSpMkLst>
        </pc:cxnChg>
      </pc:sldChg>
      <pc:sldChg chg="addSp delSp modSp add mod">
        <pc:chgData name="Syphax Ait oubelli" userId="ecf726b1934da71b" providerId="LiveId" clId="{DBF02EF2-5AE0-440D-B6AD-B5ACDEE03AC8}" dt="2021-08-27T21:00:28.239" v="5292" actId="207"/>
        <pc:sldMkLst>
          <pc:docMk/>
          <pc:sldMk cId="2372664818" sldId="454"/>
        </pc:sldMkLst>
        <pc:spChg chg="del">
          <ac:chgData name="Syphax Ait oubelli" userId="ecf726b1934da71b" providerId="LiveId" clId="{DBF02EF2-5AE0-440D-B6AD-B5ACDEE03AC8}" dt="2021-08-27T20:39:20.483" v="4704" actId="478"/>
          <ac:spMkLst>
            <pc:docMk/>
            <pc:sldMk cId="2372664818" sldId="454"/>
            <ac:spMk id="52" creationId="{DF31C922-54E7-4C34-9BCB-452C1F5D46E0}"/>
          </ac:spMkLst>
        </pc:spChg>
        <pc:spChg chg="add mod">
          <ac:chgData name="Syphax Ait oubelli" userId="ecf726b1934da71b" providerId="LiveId" clId="{DBF02EF2-5AE0-440D-B6AD-B5ACDEE03AC8}" dt="2021-08-27T20:51:20.098" v="5082"/>
          <ac:spMkLst>
            <pc:docMk/>
            <pc:sldMk cId="2372664818" sldId="454"/>
            <ac:spMk id="54" creationId="{6D3EC803-95F6-45AC-9B80-14A750AEDCB1}"/>
          </ac:spMkLst>
        </pc:spChg>
        <pc:spChg chg="add mod">
          <ac:chgData name="Syphax Ait oubelli" userId="ecf726b1934da71b" providerId="LiveId" clId="{DBF02EF2-5AE0-440D-B6AD-B5ACDEE03AC8}" dt="2021-08-27T20:51:20.098" v="5082"/>
          <ac:spMkLst>
            <pc:docMk/>
            <pc:sldMk cId="2372664818" sldId="454"/>
            <ac:spMk id="55" creationId="{EEF1DEEF-7A74-46BC-8E7B-D0396E1D66C1}"/>
          </ac:spMkLst>
        </pc:spChg>
        <pc:spChg chg="add mod">
          <ac:chgData name="Syphax Ait oubelli" userId="ecf726b1934da71b" providerId="LiveId" clId="{DBF02EF2-5AE0-440D-B6AD-B5ACDEE03AC8}" dt="2021-08-27T20:51:20.098" v="5082"/>
          <ac:spMkLst>
            <pc:docMk/>
            <pc:sldMk cId="2372664818" sldId="454"/>
            <ac:spMk id="56" creationId="{DFEAF539-5E71-4525-B945-ABAE75C3736C}"/>
          </ac:spMkLst>
        </pc:spChg>
        <pc:spChg chg="add mod">
          <ac:chgData name="Syphax Ait oubelli" userId="ecf726b1934da71b" providerId="LiveId" clId="{DBF02EF2-5AE0-440D-B6AD-B5ACDEE03AC8}" dt="2021-08-27T20:51:32.156" v="5086" actId="14100"/>
          <ac:spMkLst>
            <pc:docMk/>
            <pc:sldMk cId="2372664818" sldId="454"/>
            <ac:spMk id="57" creationId="{6854DA14-AC40-40B4-A96B-1185BFCBFC6B}"/>
          </ac:spMkLst>
        </pc:spChg>
        <pc:spChg chg="mod">
          <ac:chgData name="Syphax Ait oubelli" userId="ecf726b1934da71b" providerId="LiveId" clId="{DBF02EF2-5AE0-440D-B6AD-B5ACDEE03AC8}" dt="2021-08-27T21:00:28.239" v="5292" actId="207"/>
          <ac:spMkLst>
            <pc:docMk/>
            <pc:sldMk cId="2372664818" sldId="454"/>
            <ac:spMk id="119" creationId="{6DA90CEE-DE75-49D1-904E-305DFB80E3DE}"/>
          </ac:spMkLst>
        </pc:spChg>
        <pc:spChg chg="mod">
          <ac:chgData name="Syphax Ait oubelli" userId="ecf726b1934da71b" providerId="LiveId" clId="{DBF02EF2-5AE0-440D-B6AD-B5ACDEE03AC8}" dt="2021-08-27T20:39:25.222" v="4736" actId="207"/>
          <ac:spMkLst>
            <pc:docMk/>
            <pc:sldMk cId="2372664818" sldId="454"/>
            <ac:spMk id="140" creationId="{9EC33FCF-4C00-4EF1-BA0E-766BB9B5197B}"/>
          </ac:spMkLst>
        </pc:spChg>
        <pc:cxnChg chg="del">
          <ac:chgData name="Syphax Ait oubelli" userId="ecf726b1934da71b" providerId="LiveId" clId="{DBF02EF2-5AE0-440D-B6AD-B5ACDEE03AC8}" dt="2021-08-27T20:39:20.483" v="4704" actId="478"/>
          <ac:cxnSpMkLst>
            <pc:docMk/>
            <pc:sldMk cId="2372664818" sldId="454"/>
            <ac:cxnSpMk id="53" creationId="{4275AB4A-F401-44C6-853F-B2DF46CABF5F}"/>
          </ac:cxnSpMkLst>
        </pc:cxnChg>
      </pc:sldChg>
      <pc:sldChg chg="addSp delSp modSp add mod">
        <pc:chgData name="Syphax Ait oubelli" userId="ecf726b1934da71b" providerId="LiveId" clId="{DBF02EF2-5AE0-440D-B6AD-B5ACDEE03AC8}" dt="2021-08-27T21:00:31.859" v="5294" actId="207"/>
        <pc:sldMkLst>
          <pc:docMk/>
          <pc:sldMk cId="1985676319" sldId="455"/>
        </pc:sldMkLst>
        <pc:spChg chg="add mod">
          <ac:chgData name="Syphax Ait oubelli" userId="ecf726b1934da71b" providerId="LiveId" clId="{DBF02EF2-5AE0-440D-B6AD-B5ACDEE03AC8}" dt="2021-08-27T20:51:49.367" v="5087"/>
          <ac:spMkLst>
            <pc:docMk/>
            <pc:sldMk cId="1985676319" sldId="455"/>
            <ac:spMk id="52" creationId="{00032F6C-4A7F-40DB-B5A2-15CB96022AC5}"/>
          </ac:spMkLst>
        </pc:spChg>
        <pc:spChg chg="add mod">
          <ac:chgData name="Syphax Ait oubelli" userId="ecf726b1934da71b" providerId="LiveId" clId="{DBF02EF2-5AE0-440D-B6AD-B5ACDEE03AC8}" dt="2021-08-27T20:51:49.367" v="5087"/>
          <ac:spMkLst>
            <pc:docMk/>
            <pc:sldMk cId="1985676319" sldId="455"/>
            <ac:spMk id="53" creationId="{C4DF02E6-BF10-41E2-B47D-368782538870}"/>
          </ac:spMkLst>
        </pc:spChg>
        <pc:spChg chg="add mod">
          <ac:chgData name="Syphax Ait oubelli" userId="ecf726b1934da71b" providerId="LiveId" clId="{DBF02EF2-5AE0-440D-B6AD-B5ACDEE03AC8}" dt="2021-08-27T20:51:59.198" v="5096" actId="1038"/>
          <ac:spMkLst>
            <pc:docMk/>
            <pc:sldMk cId="1985676319" sldId="455"/>
            <ac:spMk id="54" creationId="{6EA91DBD-0DF4-4ADF-8D07-A404BEDB0BD5}"/>
          </ac:spMkLst>
        </pc:spChg>
        <pc:spChg chg="del">
          <ac:chgData name="Syphax Ait oubelli" userId="ecf726b1934da71b" providerId="LiveId" clId="{DBF02EF2-5AE0-440D-B6AD-B5ACDEE03AC8}" dt="2021-08-27T20:39:29.035" v="4738" actId="478"/>
          <ac:spMkLst>
            <pc:docMk/>
            <pc:sldMk cId="1985676319" sldId="455"/>
            <ac:spMk id="60" creationId="{F860B6A2-256E-4958-984B-4CA7CFA9B2BE}"/>
          </ac:spMkLst>
        </pc:spChg>
        <pc:spChg chg="mod">
          <ac:chgData name="Syphax Ait oubelli" userId="ecf726b1934da71b" providerId="LiveId" clId="{DBF02EF2-5AE0-440D-B6AD-B5ACDEE03AC8}" dt="2021-08-27T21:00:31.859" v="5294" actId="207"/>
          <ac:spMkLst>
            <pc:docMk/>
            <pc:sldMk cId="1985676319" sldId="455"/>
            <ac:spMk id="118" creationId="{B6E38175-4676-41B1-838E-46671EDA869A}"/>
          </ac:spMkLst>
        </pc:spChg>
        <pc:spChg chg="mod">
          <ac:chgData name="Syphax Ait oubelli" userId="ecf726b1934da71b" providerId="LiveId" clId="{DBF02EF2-5AE0-440D-B6AD-B5ACDEE03AC8}" dt="2021-08-27T20:39:33.149" v="4742" actId="207"/>
          <ac:spMkLst>
            <pc:docMk/>
            <pc:sldMk cId="1985676319" sldId="455"/>
            <ac:spMk id="139" creationId="{B36AEF54-40C4-48B2-AC83-8FFE5F8C9B2A}"/>
          </ac:spMkLst>
        </pc:spChg>
        <pc:cxnChg chg="del">
          <ac:chgData name="Syphax Ait oubelli" userId="ecf726b1934da71b" providerId="LiveId" clId="{DBF02EF2-5AE0-440D-B6AD-B5ACDEE03AC8}" dt="2021-08-27T20:39:29.035" v="4738" actId="478"/>
          <ac:cxnSpMkLst>
            <pc:docMk/>
            <pc:sldMk cId="1985676319" sldId="455"/>
            <ac:cxnSpMk id="86" creationId="{4FF1C5F2-2598-404D-A370-4EB575A8298F}"/>
          </ac:cxnSpMkLst>
        </pc:cxnChg>
      </pc:sldChg>
      <pc:sldChg chg="addSp delSp modSp add mod">
        <pc:chgData name="Syphax Ait oubelli" userId="ecf726b1934da71b" providerId="LiveId" clId="{DBF02EF2-5AE0-440D-B6AD-B5ACDEE03AC8}" dt="2021-08-27T21:00:35.721" v="5296" actId="207"/>
        <pc:sldMkLst>
          <pc:docMk/>
          <pc:sldMk cId="2777726496" sldId="456"/>
        </pc:sldMkLst>
        <pc:spChg chg="add mod">
          <ac:chgData name="Syphax Ait oubelli" userId="ecf726b1934da71b" providerId="LiveId" clId="{DBF02EF2-5AE0-440D-B6AD-B5ACDEE03AC8}" dt="2021-08-27T20:52:03.053" v="5097"/>
          <ac:spMkLst>
            <pc:docMk/>
            <pc:sldMk cId="2777726496" sldId="456"/>
            <ac:spMk id="51" creationId="{4CFCC3BB-24D7-436A-807B-068ABC82D016}"/>
          </ac:spMkLst>
        </pc:spChg>
        <pc:spChg chg="add mod">
          <ac:chgData name="Syphax Ait oubelli" userId="ecf726b1934da71b" providerId="LiveId" clId="{DBF02EF2-5AE0-440D-B6AD-B5ACDEE03AC8}" dt="2021-08-27T20:52:09.853" v="5100" actId="20577"/>
          <ac:spMkLst>
            <pc:docMk/>
            <pc:sldMk cId="2777726496" sldId="456"/>
            <ac:spMk id="52" creationId="{F2C98F0C-8C2E-4E0F-8A0D-1111286E5805}"/>
          </ac:spMkLst>
        </pc:spChg>
        <pc:spChg chg="del">
          <ac:chgData name="Syphax Ait oubelli" userId="ecf726b1934da71b" providerId="LiveId" clId="{DBF02EF2-5AE0-440D-B6AD-B5ACDEE03AC8}" dt="2021-08-27T20:39:42.515" v="4744" actId="478"/>
          <ac:spMkLst>
            <pc:docMk/>
            <pc:sldMk cId="2777726496" sldId="456"/>
            <ac:spMk id="59" creationId="{04CB84BB-978B-4D95-A5F1-350DDD506149}"/>
          </ac:spMkLst>
        </pc:spChg>
        <pc:spChg chg="mod">
          <ac:chgData name="Syphax Ait oubelli" userId="ecf726b1934da71b" providerId="LiveId" clId="{DBF02EF2-5AE0-440D-B6AD-B5ACDEE03AC8}" dt="2021-08-27T21:00:35.721" v="5296" actId="207"/>
          <ac:spMkLst>
            <pc:docMk/>
            <pc:sldMk cId="2777726496" sldId="456"/>
            <ac:spMk id="117" creationId="{8CD5F533-F767-4951-84AF-09E141C4F907}"/>
          </ac:spMkLst>
        </pc:spChg>
        <pc:spChg chg="mod">
          <ac:chgData name="Syphax Ait oubelli" userId="ecf726b1934da71b" providerId="LiveId" clId="{DBF02EF2-5AE0-440D-B6AD-B5ACDEE03AC8}" dt="2021-08-27T20:39:46.489" v="4754" actId="207"/>
          <ac:spMkLst>
            <pc:docMk/>
            <pc:sldMk cId="2777726496" sldId="456"/>
            <ac:spMk id="138" creationId="{4965AA35-40B0-4DF8-84B0-D48E019E472C}"/>
          </ac:spMkLst>
        </pc:spChg>
        <pc:cxnChg chg="del">
          <ac:chgData name="Syphax Ait oubelli" userId="ecf726b1934da71b" providerId="LiveId" clId="{DBF02EF2-5AE0-440D-B6AD-B5ACDEE03AC8}" dt="2021-08-27T20:39:42.515" v="4744" actId="478"/>
          <ac:cxnSpMkLst>
            <pc:docMk/>
            <pc:sldMk cId="2777726496" sldId="456"/>
            <ac:cxnSpMk id="97" creationId="{F24DB324-2A88-4F01-8E70-7500DD7EFCFD}"/>
          </ac:cxnSpMkLst>
        </pc:cxnChg>
      </pc:sldChg>
      <pc:sldChg chg="addSp delSp modSp add mod">
        <pc:chgData name="Syphax Ait oubelli" userId="ecf726b1934da71b" providerId="LiveId" clId="{DBF02EF2-5AE0-440D-B6AD-B5ACDEE03AC8}" dt="2021-08-27T21:00:39.580" v="5298" actId="207"/>
        <pc:sldMkLst>
          <pc:docMk/>
          <pc:sldMk cId="290290597" sldId="457"/>
        </pc:sldMkLst>
        <pc:spChg chg="add mod">
          <ac:chgData name="Syphax Ait oubelli" userId="ecf726b1934da71b" providerId="LiveId" clId="{DBF02EF2-5AE0-440D-B6AD-B5ACDEE03AC8}" dt="2021-08-27T20:52:33.226" v="5113" actId="1035"/>
          <ac:spMkLst>
            <pc:docMk/>
            <pc:sldMk cId="290290597" sldId="457"/>
            <ac:spMk id="49" creationId="{D6176993-4547-4FAA-A473-F04D31ECBD7C}"/>
          </ac:spMkLst>
        </pc:spChg>
        <pc:spChg chg="del">
          <ac:chgData name="Syphax Ait oubelli" userId="ecf726b1934da71b" providerId="LiveId" clId="{DBF02EF2-5AE0-440D-B6AD-B5ACDEE03AC8}" dt="2021-08-27T20:41:15.051" v="4756" actId="478"/>
          <ac:spMkLst>
            <pc:docMk/>
            <pc:sldMk cId="290290597" sldId="457"/>
            <ac:spMk id="50" creationId="{74461088-93AE-44CF-8527-A452B0E61588}"/>
          </ac:spMkLst>
        </pc:spChg>
        <pc:spChg chg="mod">
          <ac:chgData name="Syphax Ait oubelli" userId="ecf726b1934da71b" providerId="LiveId" clId="{DBF02EF2-5AE0-440D-B6AD-B5ACDEE03AC8}" dt="2021-08-27T21:00:39.580" v="5298" actId="207"/>
          <ac:spMkLst>
            <pc:docMk/>
            <pc:sldMk cId="290290597" sldId="457"/>
            <ac:spMk id="112" creationId="{B1D15971-5185-4C69-85A9-34473DCCA16A}"/>
          </ac:spMkLst>
        </pc:spChg>
        <pc:spChg chg="mod">
          <ac:chgData name="Syphax Ait oubelli" userId="ecf726b1934da71b" providerId="LiveId" clId="{DBF02EF2-5AE0-440D-B6AD-B5ACDEE03AC8}" dt="2021-08-27T20:41:19.146" v="4778" actId="207"/>
          <ac:spMkLst>
            <pc:docMk/>
            <pc:sldMk cId="290290597" sldId="457"/>
            <ac:spMk id="137" creationId="{16F762A7-147C-4ED7-BCA0-A022BF28FEF8}"/>
          </ac:spMkLst>
        </pc:spChg>
        <pc:cxnChg chg="del mod">
          <ac:chgData name="Syphax Ait oubelli" userId="ecf726b1934da71b" providerId="LiveId" clId="{DBF02EF2-5AE0-440D-B6AD-B5ACDEE03AC8}" dt="2021-08-27T20:41:15.051" v="4756" actId="478"/>
          <ac:cxnSpMkLst>
            <pc:docMk/>
            <pc:sldMk cId="290290597" sldId="457"/>
            <ac:cxnSpMk id="73" creationId="{4A0C956C-8FE4-4CF7-A579-C44E5DAF11C3}"/>
          </ac:cxnSpMkLst>
        </pc:cxnChg>
      </pc:sldChg>
      <pc:sldChg chg="addSp modSp add mod">
        <pc:chgData name="Syphax Ait oubelli" userId="ecf726b1934da71b" providerId="LiveId" clId="{DBF02EF2-5AE0-440D-B6AD-B5ACDEE03AC8}" dt="2021-08-27T21:00:42.961" v="5300" actId="207"/>
        <pc:sldMkLst>
          <pc:docMk/>
          <pc:sldMk cId="189263254" sldId="458"/>
        </pc:sldMkLst>
        <pc:spChg chg="add mod">
          <ac:chgData name="Syphax Ait oubelli" userId="ecf726b1934da71b" providerId="LiveId" clId="{DBF02EF2-5AE0-440D-B6AD-B5ACDEE03AC8}" dt="2021-08-27T20:41:42.450" v="4780"/>
          <ac:spMkLst>
            <pc:docMk/>
            <pc:sldMk cId="189263254" sldId="458"/>
            <ac:spMk id="46" creationId="{7BFE523E-83A1-44E7-A0BC-33E48B5C5E3F}"/>
          </ac:spMkLst>
        </pc:spChg>
        <pc:spChg chg="add mod">
          <ac:chgData name="Syphax Ait oubelli" userId="ecf726b1934da71b" providerId="LiveId" clId="{DBF02EF2-5AE0-440D-B6AD-B5ACDEE03AC8}" dt="2021-08-27T20:52:36.228" v="5114"/>
          <ac:spMkLst>
            <pc:docMk/>
            <pc:sldMk cId="189263254" sldId="458"/>
            <ac:spMk id="49" creationId="{E7087A86-1382-4E20-999E-C748DFC8ACBA}"/>
          </ac:spMkLst>
        </pc:spChg>
        <pc:spChg chg="mod">
          <ac:chgData name="Syphax Ait oubelli" userId="ecf726b1934da71b" providerId="LiveId" clId="{DBF02EF2-5AE0-440D-B6AD-B5ACDEE03AC8}" dt="2021-08-27T21:00:42.961" v="5300" actId="207"/>
          <ac:spMkLst>
            <pc:docMk/>
            <pc:sldMk cId="189263254" sldId="458"/>
            <ac:spMk id="113" creationId="{2FECEED1-216D-48BE-AB69-6D5671E8CFF0}"/>
          </ac:spMkLst>
        </pc:spChg>
        <pc:cxnChg chg="add mod">
          <ac:chgData name="Syphax Ait oubelli" userId="ecf726b1934da71b" providerId="LiveId" clId="{DBF02EF2-5AE0-440D-B6AD-B5ACDEE03AC8}" dt="2021-08-27T20:41:42.450" v="4780"/>
          <ac:cxnSpMkLst>
            <pc:docMk/>
            <pc:sldMk cId="189263254" sldId="458"/>
            <ac:cxnSpMk id="47" creationId="{06A9DC30-0030-4566-AACF-BA3311091CB6}"/>
          </ac:cxnSpMkLst>
        </pc:cxnChg>
      </pc:sldChg>
      <pc:sldChg chg="addSp modSp add mod">
        <pc:chgData name="Syphax Ait oubelli" userId="ecf726b1934da71b" providerId="LiveId" clId="{DBF02EF2-5AE0-440D-B6AD-B5ACDEE03AC8}" dt="2021-08-27T21:00:50.617" v="5304" actId="207"/>
        <pc:sldMkLst>
          <pc:docMk/>
          <pc:sldMk cId="3237065478" sldId="459"/>
        </pc:sldMkLst>
        <pc:spChg chg="add mod">
          <ac:chgData name="Syphax Ait oubelli" userId="ecf726b1934da71b" providerId="LiveId" clId="{DBF02EF2-5AE0-440D-B6AD-B5ACDEE03AC8}" dt="2021-08-27T20:52:45.136" v="5118"/>
          <ac:spMkLst>
            <pc:docMk/>
            <pc:sldMk cId="3237065478" sldId="459"/>
            <ac:spMk id="49" creationId="{47F4C65A-3CA5-4AEE-B955-CA3BCA79C80F}"/>
          </ac:spMkLst>
        </pc:spChg>
        <pc:spChg chg="add mod">
          <ac:chgData name="Syphax Ait oubelli" userId="ecf726b1934da71b" providerId="LiveId" clId="{DBF02EF2-5AE0-440D-B6AD-B5ACDEE03AC8}" dt="2021-08-27T20:52:50.755" v="5121" actId="20577"/>
          <ac:spMkLst>
            <pc:docMk/>
            <pc:sldMk cId="3237065478" sldId="459"/>
            <ac:spMk id="50" creationId="{5EE8A478-12BC-4445-9F3A-5687524E7AA0}"/>
          </ac:spMkLst>
        </pc:spChg>
        <pc:spChg chg="mod">
          <ac:chgData name="Syphax Ait oubelli" userId="ecf726b1934da71b" providerId="LiveId" clId="{DBF02EF2-5AE0-440D-B6AD-B5ACDEE03AC8}" dt="2021-08-27T21:00:50.617" v="5304" actId="207"/>
          <ac:spMkLst>
            <pc:docMk/>
            <pc:sldMk cId="3237065478" sldId="459"/>
            <ac:spMk id="113" creationId="{2FECEED1-216D-48BE-AB69-6D5671E8CFF0}"/>
          </ac:spMkLst>
        </pc:spChg>
      </pc:sldChg>
      <pc:sldChg chg="addSp modSp add mod">
        <pc:chgData name="Syphax Ait oubelli" userId="ecf726b1934da71b" providerId="LiveId" clId="{DBF02EF2-5AE0-440D-B6AD-B5ACDEE03AC8}" dt="2021-08-27T21:00:46.950" v="5302" actId="207"/>
        <pc:sldMkLst>
          <pc:docMk/>
          <pc:sldMk cId="1642836035" sldId="460"/>
        </pc:sldMkLst>
        <pc:spChg chg="add mod">
          <ac:chgData name="Syphax Ait oubelli" userId="ecf726b1934da71b" providerId="LiveId" clId="{DBF02EF2-5AE0-440D-B6AD-B5ACDEE03AC8}" dt="2021-08-27T20:41:54.728" v="4783"/>
          <ac:spMkLst>
            <pc:docMk/>
            <pc:sldMk cId="1642836035" sldId="460"/>
            <ac:spMk id="49" creationId="{6546BBD5-2D26-479F-B6CF-F84ACF8972D4}"/>
          </ac:spMkLst>
        </pc:spChg>
        <pc:spChg chg="add mod">
          <ac:chgData name="Syphax Ait oubelli" userId="ecf726b1934da71b" providerId="LiveId" clId="{DBF02EF2-5AE0-440D-B6AD-B5ACDEE03AC8}" dt="2021-08-27T20:52:39.448" v="5115"/>
          <ac:spMkLst>
            <pc:docMk/>
            <pc:sldMk cId="1642836035" sldId="460"/>
            <ac:spMk id="51" creationId="{D5418766-EE0F-4789-B8EA-C1F2AD2DA02B}"/>
          </ac:spMkLst>
        </pc:spChg>
        <pc:spChg chg="mod">
          <ac:chgData name="Syphax Ait oubelli" userId="ecf726b1934da71b" providerId="LiveId" clId="{DBF02EF2-5AE0-440D-B6AD-B5ACDEE03AC8}" dt="2021-08-27T21:00:46.950" v="5302" actId="207"/>
          <ac:spMkLst>
            <pc:docMk/>
            <pc:sldMk cId="1642836035" sldId="460"/>
            <ac:spMk id="118" creationId="{B6E38175-4676-41B1-838E-46671EDA869A}"/>
          </ac:spMkLst>
        </pc:spChg>
        <pc:spChg chg="mod">
          <ac:chgData name="Syphax Ait oubelli" userId="ecf726b1934da71b" providerId="LiveId" clId="{DBF02EF2-5AE0-440D-B6AD-B5ACDEE03AC8}" dt="2021-08-27T20:52:42.959" v="5117" actId="207"/>
          <ac:spMkLst>
            <pc:docMk/>
            <pc:sldMk cId="1642836035" sldId="460"/>
            <ac:spMk id="138" creationId="{4965AA35-40B0-4DF8-84B0-D48E019E472C}"/>
          </ac:spMkLst>
        </pc:spChg>
        <pc:cxnChg chg="add mod">
          <ac:chgData name="Syphax Ait oubelli" userId="ecf726b1934da71b" providerId="LiveId" clId="{DBF02EF2-5AE0-440D-B6AD-B5ACDEE03AC8}" dt="2021-08-27T20:41:54.728" v="4783"/>
          <ac:cxnSpMkLst>
            <pc:docMk/>
            <pc:sldMk cId="1642836035" sldId="460"/>
            <ac:cxnSpMk id="50" creationId="{A7E19E5A-8939-4816-A5D0-41D9646B71AE}"/>
          </ac:cxnSpMkLst>
        </pc:cxnChg>
      </pc:sldChg>
      <pc:sldChg chg="addSp modSp add mod">
        <pc:chgData name="Syphax Ait oubelli" userId="ecf726b1934da71b" providerId="LiveId" clId="{DBF02EF2-5AE0-440D-B6AD-B5ACDEE03AC8}" dt="2021-08-27T21:00:54.645" v="5306" actId="207"/>
        <pc:sldMkLst>
          <pc:docMk/>
          <pc:sldMk cId="215007575" sldId="461"/>
        </pc:sldMkLst>
        <pc:spChg chg="add mod">
          <ac:chgData name="Syphax Ait oubelli" userId="ecf726b1934da71b" providerId="LiveId" clId="{DBF02EF2-5AE0-440D-B6AD-B5ACDEE03AC8}" dt="2021-08-27T20:42:03.712" v="4785"/>
          <ac:spMkLst>
            <pc:docMk/>
            <pc:sldMk cId="215007575" sldId="461"/>
            <ac:spMk id="49" creationId="{F23F2B4A-6682-48C9-9585-286F58531FD0}"/>
          </ac:spMkLst>
        </pc:spChg>
        <pc:spChg chg="add mod">
          <ac:chgData name="Syphax Ait oubelli" userId="ecf726b1934da71b" providerId="LiveId" clId="{DBF02EF2-5AE0-440D-B6AD-B5ACDEE03AC8}" dt="2021-08-27T20:52:53.857" v="5122"/>
          <ac:spMkLst>
            <pc:docMk/>
            <pc:sldMk cId="215007575" sldId="461"/>
            <ac:spMk id="51" creationId="{E3DAF1CB-2C0B-421E-A599-31E0E38BD1EA}"/>
          </ac:spMkLst>
        </pc:spChg>
        <pc:spChg chg="add mod">
          <ac:chgData name="Syphax Ait oubelli" userId="ecf726b1934da71b" providerId="LiveId" clId="{DBF02EF2-5AE0-440D-B6AD-B5ACDEE03AC8}" dt="2021-08-27T20:52:53.857" v="5122"/>
          <ac:spMkLst>
            <pc:docMk/>
            <pc:sldMk cId="215007575" sldId="461"/>
            <ac:spMk id="52" creationId="{A225835E-FA5C-403B-9A70-C442831B509D}"/>
          </ac:spMkLst>
        </pc:spChg>
        <pc:spChg chg="mod">
          <ac:chgData name="Syphax Ait oubelli" userId="ecf726b1934da71b" providerId="LiveId" clId="{DBF02EF2-5AE0-440D-B6AD-B5ACDEE03AC8}" dt="2021-08-27T21:00:54.645" v="5306" actId="207"/>
          <ac:spMkLst>
            <pc:docMk/>
            <pc:sldMk cId="215007575" sldId="461"/>
            <ac:spMk id="114" creationId="{59CD2F60-4E6C-4AB7-A858-4243748BF28A}"/>
          </ac:spMkLst>
        </pc:spChg>
        <pc:cxnChg chg="add mod">
          <ac:chgData name="Syphax Ait oubelli" userId="ecf726b1934da71b" providerId="LiveId" clId="{DBF02EF2-5AE0-440D-B6AD-B5ACDEE03AC8}" dt="2021-08-27T20:42:03.712" v="4785"/>
          <ac:cxnSpMkLst>
            <pc:docMk/>
            <pc:sldMk cId="215007575" sldId="461"/>
            <ac:cxnSpMk id="50" creationId="{C61CE7A3-AC0E-4391-B105-7F34E614F2F0}"/>
          </ac:cxnSpMkLst>
        </pc:cxnChg>
      </pc:sldChg>
      <pc:sldChg chg="addSp modSp add mod">
        <pc:chgData name="Syphax Ait oubelli" userId="ecf726b1934da71b" providerId="LiveId" clId="{DBF02EF2-5AE0-440D-B6AD-B5ACDEE03AC8}" dt="2021-08-27T21:00:58.978" v="5308" actId="207"/>
        <pc:sldMkLst>
          <pc:docMk/>
          <pc:sldMk cId="918485457" sldId="462"/>
        </pc:sldMkLst>
        <pc:spChg chg="add mod">
          <ac:chgData name="Syphax Ait oubelli" userId="ecf726b1934da71b" providerId="LiveId" clId="{DBF02EF2-5AE0-440D-B6AD-B5ACDEE03AC8}" dt="2021-08-27T20:42:23.424" v="4788"/>
          <ac:spMkLst>
            <pc:docMk/>
            <pc:sldMk cId="918485457" sldId="462"/>
            <ac:spMk id="51" creationId="{4FC80E23-2DDA-4AE7-A758-82CFDA07CB86}"/>
          </ac:spMkLst>
        </pc:spChg>
        <pc:spChg chg="add mod">
          <ac:chgData name="Syphax Ait oubelli" userId="ecf726b1934da71b" providerId="LiveId" clId="{DBF02EF2-5AE0-440D-B6AD-B5ACDEE03AC8}" dt="2021-08-27T20:52:55.477" v="5123"/>
          <ac:spMkLst>
            <pc:docMk/>
            <pc:sldMk cId="918485457" sldId="462"/>
            <ac:spMk id="53" creationId="{7A4D52E9-4CE1-49B9-AF23-07F8EC9A7BC3}"/>
          </ac:spMkLst>
        </pc:spChg>
        <pc:spChg chg="add mod">
          <ac:chgData name="Syphax Ait oubelli" userId="ecf726b1934da71b" providerId="LiveId" clId="{DBF02EF2-5AE0-440D-B6AD-B5ACDEE03AC8}" dt="2021-08-27T20:52:55.477" v="5123"/>
          <ac:spMkLst>
            <pc:docMk/>
            <pc:sldMk cId="918485457" sldId="462"/>
            <ac:spMk id="54" creationId="{82C62FED-490F-4478-98D8-46C4E7F8AD3F}"/>
          </ac:spMkLst>
        </pc:spChg>
        <pc:spChg chg="mod">
          <ac:chgData name="Syphax Ait oubelli" userId="ecf726b1934da71b" providerId="LiveId" clId="{DBF02EF2-5AE0-440D-B6AD-B5ACDEE03AC8}" dt="2021-08-27T21:00:58.978" v="5308" actId="207"/>
          <ac:spMkLst>
            <pc:docMk/>
            <pc:sldMk cId="918485457" sldId="462"/>
            <ac:spMk id="119" creationId="{6DA90CEE-DE75-49D1-904E-305DFB80E3DE}"/>
          </ac:spMkLst>
        </pc:spChg>
        <pc:spChg chg="mod">
          <ac:chgData name="Syphax Ait oubelli" userId="ecf726b1934da71b" providerId="LiveId" clId="{DBF02EF2-5AE0-440D-B6AD-B5ACDEE03AC8}" dt="2021-08-27T20:52:59.432" v="5125" actId="207"/>
          <ac:spMkLst>
            <pc:docMk/>
            <pc:sldMk cId="918485457" sldId="462"/>
            <ac:spMk id="139" creationId="{B36AEF54-40C4-48B2-AC83-8FFE5F8C9B2A}"/>
          </ac:spMkLst>
        </pc:spChg>
        <pc:cxnChg chg="add mod">
          <ac:chgData name="Syphax Ait oubelli" userId="ecf726b1934da71b" providerId="LiveId" clId="{DBF02EF2-5AE0-440D-B6AD-B5ACDEE03AC8}" dt="2021-08-27T20:42:23.424" v="4788"/>
          <ac:cxnSpMkLst>
            <pc:docMk/>
            <pc:sldMk cId="918485457" sldId="462"/>
            <ac:cxnSpMk id="52" creationId="{12CFE787-2BC0-4B78-A530-4703F644AADA}"/>
          </ac:cxnSpMkLst>
        </pc:cxnChg>
      </pc:sldChg>
      <pc:sldChg chg="addSp modSp add mod">
        <pc:chgData name="Syphax Ait oubelli" userId="ecf726b1934da71b" providerId="LiveId" clId="{DBF02EF2-5AE0-440D-B6AD-B5ACDEE03AC8}" dt="2021-08-27T21:01:02.668" v="5310" actId="207"/>
        <pc:sldMkLst>
          <pc:docMk/>
          <pc:sldMk cId="2407467057" sldId="463"/>
        </pc:sldMkLst>
        <pc:spChg chg="add mod">
          <ac:chgData name="Syphax Ait oubelli" userId="ecf726b1934da71b" providerId="LiveId" clId="{DBF02EF2-5AE0-440D-B6AD-B5ACDEE03AC8}" dt="2021-08-27T20:53:03.576" v="5126"/>
          <ac:spMkLst>
            <pc:docMk/>
            <pc:sldMk cId="2407467057" sldId="463"/>
            <ac:spMk id="51" creationId="{DA9CD0E5-99E3-4D7E-88EF-ED9EE47428A4}"/>
          </ac:spMkLst>
        </pc:spChg>
        <pc:spChg chg="add mod">
          <ac:chgData name="Syphax Ait oubelli" userId="ecf726b1934da71b" providerId="LiveId" clId="{DBF02EF2-5AE0-440D-B6AD-B5ACDEE03AC8}" dt="2021-08-27T20:53:03.576" v="5126"/>
          <ac:spMkLst>
            <pc:docMk/>
            <pc:sldMk cId="2407467057" sldId="463"/>
            <ac:spMk id="52" creationId="{B4728E88-37BD-42DF-B8E0-508B67CFC780}"/>
          </ac:spMkLst>
        </pc:spChg>
        <pc:spChg chg="add mod">
          <ac:chgData name="Syphax Ait oubelli" userId="ecf726b1934da71b" providerId="LiveId" clId="{DBF02EF2-5AE0-440D-B6AD-B5ACDEE03AC8}" dt="2021-08-27T20:53:08.382" v="5129" actId="20577"/>
          <ac:spMkLst>
            <pc:docMk/>
            <pc:sldMk cId="2407467057" sldId="463"/>
            <ac:spMk id="53" creationId="{4CF08115-F0B5-4653-AD7A-FB73B8462925}"/>
          </ac:spMkLst>
        </pc:spChg>
        <pc:spChg chg="mod">
          <ac:chgData name="Syphax Ait oubelli" userId="ecf726b1934da71b" providerId="LiveId" clId="{DBF02EF2-5AE0-440D-B6AD-B5ACDEE03AC8}" dt="2021-08-27T21:01:02.668" v="5310" actId="207"/>
          <ac:spMkLst>
            <pc:docMk/>
            <pc:sldMk cId="2407467057" sldId="463"/>
            <ac:spMk id="114" creationId="{59CD2F60-4E6C-4AB7-A858-4243748BF28A}"/>
          </ac:spMkLst>
        </pc:spChg>
      </pc:sldChg>
      <pc:sldChg chg="addSp modSp add mod">
        <pc:chgData name="Syphax Ait oubelli" userId="ecf726b1934da71b" providerId="LiveId" clId="{DBF02EF2-5AE0-440D-B6AD-B5ACDEE03AC8}" dt="2021-08-27T21:01:06.220" v="5312" actId="207"/>
        <pc:sldMkLst>
          <pc:docMk/>
          <pc:sldMk cId="3964695668" sldId="464"/>
        </pc:sldMkLst>
        <pc:spChg chg="add mod">
          <ac:chgData name="Syphax Ait oubelli" userId="ecf726b1934da71b" providerId="LiveId" clId="{DBF02EF2-5AE0-440D-B6AD-B5ACDEE03AC8}" dt="2021-08-27T20:42:29.385" v="4790"/>
          <ac:spMkLst>
            <pc:docMk/>
            <pc:sldMk cId="3964695668" sldId="464"/>
            <ac:spMk id="51" creationId="{AECAD39F-41CE-4307-8779-393D7929E2FF}"/>
          </ac:spMkLst>
        </pc:spChg>
        <pc:spChg chg="add mod">
          <ac:chgData name="Syphax Ait oubelli" userId="ecf726b1934da71b" providerId="LiveId" clId="{DBF02EF2-5AE0-440D-B6AD-B5ACDEE03AC8}" dt="2021-08-27T20:53:11.545" v="5130"/>
          <ac:spMkLst>
            <pc:docMk/>
            <pc:sldMk cId="3964695668" sldId="464"/>
            <ac:spMk id="53" creationId="{85C61E5C-0EF2-418A-89DE-DA95C35EC0BA}"/>
          </ac:spMkLst>
        </pc:spChg>
        <pc:spChg chg="add mod">
          <ac:chgData name="Syphax Ait oubelli" userId="ecf726b1934da71b" providerId="LiveId" clId="{DBF02EF2-5AE0-440D-B6AD-B5ACDEE03AC8}" dt="2021-08-27T20:53:11.545" v="5130"/>
          <ac:spMkLst>
            <pc:docMk/>
            <pc:sldMk cId="3964695668" sldId="464"/>
            <ac:spMk id="54" creationId="{BBBCB984-F09F-4A98-B518-6E7238FDF3FE}"/>
          </ac:spMkLst>
        </pc:spChg>
        <pc:spChg chg="add mod">
          <ac:chgData name="Syphax Ait oubelli" userId="ecf726b1934da71b" providerId="LiveId" clId="{DBF02EF2-5AE0-440D-B6AD-B5ACDEE03AC8}" dt="2021-08-27T20:53:11.545" v="5130"/>
          <ac:spMkLst>
            <pc:docMk/>
            <pc:sldMk cId="3964695668" sldId="464"/>
            <ac:spMk id="55" creationId="{CDA95D90-EF66-4304-B562-9D40794776A0}"/>
          </ac:spMkLst>
        </pc:spChg>
        <pc:spChg chg="mod">
          <ac:chgData name="Syphax Ait oubelli" userId="ecf726b1934da71b" providerId="LiveId" clId="{DBF02EF2-5AE0-440D-B6AD-B5ACDEE03AC8}" dt="2021-08-27T21:01:06.220" v="5312" actId="207"/>
          <ac:spMkLst>
            <pc:docMk/>
            <pc:sldMk cId="3964695668" sldId="464"/>
            <ac:spMk id="115" creationId="{9B5739D4-BF66-4BCD-85BD-95EDCF00809E}"/>
          </ac:spMkLst>
        </pc:spChg>
        <pc:cxnChg chg="add mod">
          <ac:chgData name="Syphax Ait oubelli" userId="ecf726b1934da71b" providerId="LiveId" clId="{DBF02EF2-5AE0-440D-B6AD-B5ACDEE03AC8}" dt="2021-08-27T20:42:29.385" v="4790"/>
          <ac:cxnSpMkLst>
            <pc:docMk/>
            <pc:sldMk cId="3964695668" sldId="464"/>
            <ac:cxnSpMk id="52" creationId="{664BD9BB-2DFC-4B16-AE5B-9BE344255DE8}"/>
          </ac:cxnSpMkLst>
        </pc:cxnChg>
      </pc:sldChg>
      <pc:sldChg chg="addSp modSp add mod">
        <pc:chgData name="Syphax Ait oubelli" userId="ecf726b1934da71b" providerId="LiveId" clId="{DBF02EF2-5AE0-440D-B6AD-B5ACDEE03AC8}" dt="2021-08-27T21:01:10.430" v="5314" actId="207"/>
        <pc:sldMkLst>
          <pc:docMk/>
          <pc:sldMk cId="2323986225" sldId="465"/>
        </pc:sldMkLst>
        <pc:spChg chg="add mod">
          <ac:chgData name="Syphax Ait oubelli" userId="ecf726b1934da71b" providerId="LiveId" clId="{DBF02EF2-5AE0-440D-B6AD-B5ACDEE03AC8}" dt="2021-08-27T20:42:35.570" v="4793"/>
          <ac:spMkLst>
            <pc:docMk/>
            <pc:sldMk cId="2323986225" sldId="465"/>
            <ac:spMk id="53" creationId="{AFC8C59A-AD96-4615-BC5B-D125E48821AA}"/>
          </ac:spMkLst>
        </pc:spChg>
        <pc:spChg chg="add mod">
          <ac:chgData name="Syphax Ait oubelli" userId="ecf726b1934da71b" providerId="LiveId" clId="{DBF02EF2-5AE0-440D-B6AD-B5ACDEE03AC8}" dt="2021-08-27T20:53:12.826" v="5131"/>
          <ac:spMkLst>
            <pc:docMk/>
            <pc:sldMk cId="2323986225" sldId="465"/>
            <ac:spMk id="55" creationId="{86B2BA86-93BC-4A2E-A21B-A3DA32A80F63}"/>
          </ac:spMkLst>
        </pc:spChg>
        <pc:spChg chg="add mod">
          <ac:chgData name="Syphax Ait oubelli" userId="ecf726b1934da71b" providerId="LiveId" clId="{DBF02EF2-5AE0-440D-B6AD-B5ACDEE03AC8}" dt="2021-08-27T20:53:12.826" v="5131"/>
          <ac:spMkLst>
            <pc:docMk/>
            <pc:sldMk cId="2323986225" sldId="465"/>
            <ac:spMk id="56" creationId="{9C8E1E6A-5B34-435F-8B12-869D2B039318}"/>
          </ac:spMkLst>
        </pc:spChg>
        <pc:spChg chg="add mod">
          <ac:chgData name="Syphax Ait oubelli" userId="ecf726b1934da71b" providerId="LiveId" clId="{DBF02EF2-5AE0-440D-B6AD-B5ACDEE03AC8}" dt="2021-08-27T20:53:12.826" v="5131"/>
          <ac:spMkLst>
            <pc:docMk/>
            <pc:sldMk cId="2323986225" sldId="465"/>
            <ac:spMk id="57" creationId="{FEE87865-1ABF-4E16-8937-575E0683D64E}"/>
          </ac:spMkLst>
        </pc:spChg>
        <pc:spChg chg="mod">
          <ac:chgData name="Syphax Ait oubelli" userId="ecf726b1934da71b" providerId="LiveId" clId="{DBF02EF2-5AE0-440D-B6AD-B5ACDEE03AC8}" dt="2021-08-27T21:01:10.430" v="5314" actId="207"/>
          <ac:spMkLst>
            <pc:docMk/>
            <pc:sldMk cId="2323986225" sldId="465"/>
            <ac:spMk id="120" creationId="{869D2E8C-0A25-4055-8879-B3C9BDD8E253}"/>
          </ac:spMkLst>
        </pc:spChg>
        <pc:spChg chg="mod">
          <ac:chgData name="Syphax Ait oubelli" userId="ecf726b1934da71b" providerId="LiveId" clId="{DBF02EF2-5AE0-440D-B6AD-B5ACDEE03AC8}" dt="2021-08-27T20:53:16.845" v="5133" actId="207"/>
          <ac:spMkLst>
            <pc:docMk/>
            <pc:sldMk cId="2323986225" sldId="465"/>
            <ac:spMk id="140" creationId="{9EC33FCF-4C00-4EF1-BA0E-766BB9B5197B}"/>
          </ac:spMkLst>
        </pc:spChg>
        <pc:cxnChg chg="add mod">
          <ac:chgData name="Syphax Ait oubelli" userId="ecf726b1934da71b" providerId="LiveId" clId="{DBF02EF2-5AE0-440D-B6AD-B5ACDEE03AC8}" dt="2021-08-27T20:42:35.570" v="4793"/>
          <ac:cxnSpMkLst>
            <pc:docMk/>
            <pc:sldMk cId="2323986225" sldId="465"/>
            <ac:cxnSpMk id="54" creationId="{B49CCF7C-682C-4918-91F7-36B3E7F72AA2}"/>
          </ac:cxnSpMkLst>
        </pc:cxnChg>
      </pc:sldChg>
      <pc:sldChg chg="addSp modSp add mod">
        <pc:chgData name="Syphax Ait oubelli" userId="ecf726b1934da71b" providerId="LiveId" clId="{DBF02EF2-5AE0-440D-B6AD-B5ACDEE03AC8}" dt="2021-08-27T21:01:13.785" v="5316" actId="207"/>
        <pc:sldMkLst>
          <pc:docMk/>
          <pc:sldMk cId="2242146674" sldId="466"/>
        </pc:sldMkLst>
        <pc:spChg chg="add mod">
          <ac:chgData name="Syphax Ait oubelli" userId="ecf726b1934da71b" providerId="LiveId" clId="{DBF02EF2-5AE0-440D-B6AD-B5ACDEE03AC8}" dt="2021-08-27T20:53:19.290" v="5134"/>
          <ac:spMkLst>
            <pc:docMk/>
            <pc:sldMk cId="2242146674" sldId="466"/>
            <ac:spMk id="53" creationId="{CA4A972B-963A-43A5-87D5-8790A9FAF473}"/>
          </ac:spMkLst>
        </pc:spChg>
        <pc:spChg chg="add mod">
          <ac:chgData name="Syphax Ait oubelli" userId="ecf726b1934da71b" providerId="LiveId" clId="{DBF02EF2-5AE0-440D-B6AD-B5ACDEE03AC8}" dt="2021-08-27T20:53:19.290" v="5134"/>
          <ac:spMkLst>
            <pc:docMk/>
            <pc:sldMk cId="2242146674" sldId="466"/>
            <ac:spMk id="54" creationId="{9EA596E8-17EC-472C-AE87-F079469F5DD3}"/>
          </ac:spMkLst>
        </pc:spChg>
        <pc:spChg chg="add mod">
          <ac:chgData name="Syphax Ait oubelli" userId="ecf726b1934da71b" providerId="LiveId" clId="{DBF02EF2-5AE0-440D-B6AD-B5ACDEE03AC8}" dt="2021-08-27T20:53:19.290" v="5134"/>
          <ac:spMkLst>
            <pc:docMk/>
            <pc:sldMk cId="2242146674" sldId="466"/>
            <ac:spMk id="55" creationId="{420C6D7B-25B4-4AD6-B9FD-7ED5499D72F2}"/>
          </ac:spMkLst>
        </pc:spChg>
        <pc:spChg chg="add mod">
          <ac:chgData name="Syphax Ait oubelli" userId="ecf726b1934da71b" providerId="LiveId" clId="{DBF02EF2-5AE0-440D-B6AD-B5ACDEE03AC8}" dt="2021-08-27T20:53:23.600" v="5138" actId="20577"/>
          <ac:spMkLst>
            <pc:docMk/>
            <pc:sldMk cId="2242146674" sldId="466"/>
            <ac:spMk id="56" creationId="{F7B95063-FCBE-47C9-BC26-30CDA6FE4E7D}"/>
          </ac:spMkLst>
        </pc:spChg>
        <pc:spChg chg="mod">
          <ac:chgData name="Syphax Ait oubelli" userId="ecf726b1934da71b" providerId="LiveId" clId="{DBF02EF2-5AE0-440D-B6AD-B5ACDEE03AC8}" dt="2021-08-27T21:01:13.785" v="5316" actId="207"/>
          <ac:spMkLst>
            <pc:docMk/>
            <pc:sldMk cId="2242146674" sldId="466"/>
            <ac:spMk id="115" creationId="{9B5739D4-BF66-4BCD-85BD-95EDCF00809E}"/>
          </ac:spMkLst>
        </pc:spChg>
      </pc:sldChg>
      <pc:sldChg chg="addSp modSp add mod">
        <pc:chgData name="Syphax Ait oubelli" userId="ecf726b1934da71b" providerId="LiveId" clId="{DBF02EF2-5AE0-440D-B6AD-B5ACDEE03AC8}" dt="2021-08-27T21:01:18.447" v="5318" actId="207"/>
        <pc:sldMkLst>
          <pc:docMk/>
          <pc:sldMk cId="1654899363" sldId="467"/>
        </pc:sldMkLst>
        <pc:spChg chg="add mod">
          <ac:chgData name="Syphax Ait oubelli" userId="ecf726b1934da71b" providerId="LiveId" clId="{DBF02EF2-5AE0-440D-B6AD-B5ACDEE03AC8}" dt="2021-08-27T20:42:42.320" v="4795"/>
          <ac:spMkLst>
            <pc:docMk/>
            <pc:sldMk cId="1654899363" sldId="467"/>
            <ac:spMk id="53" creationId="{C4EE1EA2-E894-403E-A59F-2747B0FEC396}"/>
          </ac:spMkLst>
        </pc:spChg>
        <pc:spChg chg="add mod">
          <ac:chgData name="Syphax Ait oubelli" userId="ecf726b1934da71b" providerId="LiveId" clId="{DBF02EF2-5AE0-440D-B6AD-B5ACDEE03AC8}" dt="2021-08-27T20:53:28.705" v="5139"/>
          <ac:spMkLst>
            <pc:docMk/>
            <pc:sldMk cId="1654899363" sldId="467"/>
            <ac:spMk id="55" creationId="{A872EC9C-7446-48F2-9ACF-13DEC557B9E7}"/>
          </ac:spMkLst>
        </pc:spChg>
        <pc:spChg chg="add mod">
          <ac:chgData name="Syphax Ait oubelli" userId="ecf726b1934da71b" providerId="LiveId" clId="{DBF02EF2-5AE0-440D-B6AD-B5ACDEE03AC8}" dt="2021-08-27T20:53:28.705" v="5139"/>
          <ac:spMkLst>
            <pc:docMk/>
            <pc:sldMk cId="1654899363" sldId="467"/>
            <ac:spMk id="56" creationId="{B4249ED4-F6C3-4223-8634-D13D501812FC}"/>
          </ac:spMkLst>
        </pc:spChg>
        <pc:spChg chg="add mod">
          <ac:chgData name="Syphax Ait oubelli" userId="ecf726b1934da71b" providerId="LiveId" clId="{DBF02EF2-5AE0-440D-B6AD-B5ACDEE03AC8}" dt="2021-08-27T20:53:28.705" v="5139"/>
          <ac:spMkLst>
            <pc:docMk/>
            <pc:sldMk cId="1654899363" sldId="467"/>
            <ac:spMk id="57" creationId="{0BFAB24D-AA00-4D69-81C4-337B4871C47C}"/>
          </ac:spMkLst>
        </pc:spChg>
        <pc:spChg chg="add mod">
          <ac:chgData name="Syphax Ait oubelli" userId="ecf726b1934da71b" providerId="LiveId" clId="{DBF02EF2-5AE0-440D-B6AD-B5ACDEE03AC8}" dt="2021-08-27T20:53:28.705" v="5139"/>
          <ac:spMkLst>
            <pc:docMk/>
            <pc:sldMk cId="1654899363" sldId="467"/>
            <ac:spMk id="58" creationId="{D8F469A5-54FF-47EE-A78E-2DD72E081360}"/>
          </ac:spMkLst>
        </pc:spChg>
        <pc:spChg chg="mod">
          <ac:chgData name="Syphax Ait oubelli" userId="ecf726b1934da71b" providerId="LiveId" clId="{DBF02EF2-5AE0-440D-B6AD-B5ACDEE03AC8}" dt="2021-08-27T21:01:18.447" v="5318" actId="207"/>
          <ac:spMkLst>
            <pc:docMk/>
            <pc:sldMk cId="1654899363" sldId="467"/>
            <ac:spMk id="116" creationId="{C0339646-745E-4272-8114-C8178E2CBE8A}"/>
          </ac:spMkLst>
        </pc:spChg>
        <pc:cxnChg chg="add mod">
          <ac:chgData name="Syphax Ait oubelli" userId="ecf726b1934da71b" providerId="LiveId" clId="{DBF02EF2-5AE0-440D-B6AD-B5ACDEE03AC8}" dt="2021-08-27T20:42:42.320" v="4795"/>
          <ac:cxnSpMkLst>
            <pc:docMk/>
            <pc:sldMk cId="1654899363" sldId="467"/>
            <ac:cxnSpMk id="54" creationId="{8C36035C-E6E2-4FF1-93DA-0ADC91B37A32}"/>
          </ac:cxnSpMkLst>
        </pc:cxnChg>
      </pc:sldChg>
      <pc:sldChg chg="addSp modSp add mod">
        <pc:chgData name="Syphax Ait oubelli" userId="ecf726b1934da71b" providerId="LiveId" clId="{DBF02EF2-5AE0-440D-B6AD-B5ACDEE03AC8}" dt="2021-08-27T21:01:22.050" v="5320" actId="207"/>
        <pc:sldMkLst>
          <pc:docMk/>
          <pc:sldMk cId="3755551650" sldId="468"/>
        </pc:sldMkLst>
        <pc:spChg chg="add mod">
          <ac:chgData name="Syphax Ait oubelli" userId="ecf726b1934da71b" providerId="LiveId" clId="{DBF02EF2-5AE0-440D-B6AD-B5ACDEE03AC8}" dt="2021-08-27T20:42:47.120" v="4797"/>
          <ac:spMkLst>
            <pc:docMk/>
            <pc:sldMk cId="3755551650" sldId="468"/>
            <ac:spMk id="55" creationId="{ACDF28FD-EF88-4BB4-A2E8-99AE1F9C7714}"/>
          </ac:spMkLst>
        </pc:spChg>
        <pc:spChg chg="add mod">
          <ac:chgData name="Syphax Ait oubelli" userId="ecf726b1934da71b" providerId="LiveId" clId="{DBF02EF2-5AE0-440D-B6AD-B5ACDEE03AC8}" dt="2021-08-27T20:53:31.434" v="5140"/>
          <ac:spMkLst>
            <pc:docMk/>
            <pc:sldMk cId="3755551650" sldId="468"/>
            <ac:spMk id="57" creationId="{92A01D48-EAFD-4534-B691-DE6C37AB1323}"/>
          </ac:spMkLst>
        </pc:spChg>
        <pc:spChg chg="add mod">
          <ac:chgData name="Syphax Ait oubelli" userId="ecf726b1934da71b" providerId="LiveId" clId="{DBF02EF2-5AE0-440D-B6AD-B5ACDEE03AC8}" dt="2021-08-27T20:53:31.434" v="5140"/>
          <ac:spMkLst>
            <pc:docMk/>
            <pc:sldMk cId="3755551650" sldId="468"/>
            <ac:spMk id="58" creationId="{48B43480-A63A-473E-A4C3-5A97ABA75EEE}"/>
          </ac:spMkLst>
        </pc:spChg>
        <pc:spChg chg="add mod">
          <ac:chgData name="Syphax Ait oubelli" userId="ecf726b1934da71b" providerId="LiveId" clId="{DBF02EF2-5AE0-440D-B6AD-B5ACDEE03AC8}" dt="2021-08-27T20:53:31.434" v="5140"/>
          <ac:spMkLst>
            <pc:docMk/>
            <pc:sldMk cId="3755551650" sldId="468"/>
            <ac:spMk id="59" creationId="{6DB6B265-C7FC-4EB7-961A-9BBF9C6E5FDB}"/>
          </ac:spMkLst>
        </pc:spChg>
        <pc:spChg chg="add mod">
          <ac:chgData name="Syphax Ait oubelli" userId="ecf726b1934da71b" providerId="LiveId" clId="{DBF02EF2-5AE0-440D-B6AD-B5ACDEE03AC8}" dt="2021-08-27T20:53:31.434" v="5140"/>
          <ac:spMkLst>
            <pc:docMk/>
            <pc:sldMk cId="3755551650" sldId="468"/>
            <ac:spMk id="60" creationId="{6BB665CD-1D34-46A2-A351-795EB9A17053}"/>
          </ac:spMkLst>
        </pc:spChg>
        <pc:spChg chg="mod">
          <ac:chgData name="Syphax Ait oubelli" userId="ecf726b1934da71b" providerId="LiveId" clId="{DBF02EF2-5AE0-440D-B6AD-B5ACDEE03AC8}" dt="2021-08-27T21:01:22.050" v="5320" actId="207"/>
          <ac:spMkLst>
            <pc:docMk/>
            <pc:sldMk cId="3755551650" sldId="468"/>
            <ac:spMk id="121" creationId="{78F5FBB9-4649-47E2-BAB0-C3E08A71EE19}"/>
          </ac:spMkLst>
        </pc:spChg>
        <pc:spChg chg="mod">
          <ac:chgData name="Syphax Ait oubelli" userId="ecf726b1934da71b" providerId="LiveId" clId="{DBF02EF2-5AE0-440D-B6AD-B5ACDEE03AC8}" dt="2021-08-27T20:53:34.951" v="5142" actId="207"/>
          <ac:spMkLst>
            <pc:docMk/>
            <pc:sldMk cId="3755551650" sldId="468"/>
            <ac:spMk id="141" creationId="{836B83C6-5E86-476F-8386-CCBBE4E89D40}"/>
          </ac:spMkLst>
        </pc:spChg>
        <pc:cxnChg chg="add mod">
          <ac:chgData name="Syphax Ait oubelli" userId="ecf726b1934da71b" providerId="LiveId" clId="{DBF02EF2-5AE0-440D-B6AD-B5ACDEE03AC8}" dt="2021-08-27T20:42:47.120" v="4797"/>
          <ac:cxnSpMkLst>
            <pc:docMk/>
            <pc:sldMk cId="3755551650" sldId="468"/>
            <ac:cxnSpMk id="56" creationId="{067244A8-0780-4676-84A7-D91836E3D110}"/>
          </ac:cxnSpMkLst>
        </pc:cxnChg>
      </pc:sldChg>
      <pc:sldChg chg="addSp delSp modSp add mod">
        <pc:chgData name="Syphax Ait oubelli" userId="ecf726b1934da71b" providerId="LiveId" clId="{DBF02EF2-5AE0-440D-B6AD-B5ACDEE03AC8}" dt="2021-08-27T21:01:26.705" v="5322" actId="207"/>
        <pc:sldMkLst>
          <pc:docMk/>
          <pc:sldMk cId="2333666181" sldId="469"/>
        </pc:sldMkLst>
        <pc:spChg chg="del">
          <ac:chgData name="Syphax Ait oubelli" userId="ecf726b1934da71b" providerId="LiveId" clId="{DBF02EF2-5AE0-440D-B6AD-B5ACDEE03AC8}" dt="2021-08-27T20:42:51.515" v="4799" actId="478"/>
          <ac:spMkLst>
            <pc:docMk/>
            <pc:sldMk cId="2333666181" sldId="469"/>
            <ac:spMk id="55" creationId="{ACDF28FD-EF88-4BB4-A2E8-99AE1F9C7714}"/>
          </ac:spMkLst>
        </pc:spChg>
        <pc:spChg chg="add mod">
          <ac:chgData name="Syphax Ait oubelli" userId="ecf726b1934da71b" providerId="LiveId" clId="{DBF02EF2-5AE0-440D-B6AD-B5ACDEE03AC8}" dt="2021-08-27T20:53:36.881" v="5143"/>
          <ac:spMkLst>
            <pc:docMk/>
            <pc:sldMk cId="2333666181" sldId="469"/>
            <ac:spMk id="57" creationId="{3563CAA2-17D3-400D-80A1-D696B10C09B0}"/>
          </ac:spMkLst>
        </pc:spChg>
        <pc:spChg chg="add mod">
          <ac:chgData name="Syphax Ait oubelli" userId="ecf726b1934da71b" providerId="LiveId" clId="{DBF02EF2-5AE0-440D-B6AD-B5ACDEE03AC8}" dt="2021-08-27T20:53:36.881" v="5143"/>
          <ac:spMkLst>
            <pc:docMk/>
            <pc:sldMk cId="2333666181" sldId="469"/>
            <ac:spMk id="58" creationId="{0BE3E2F6-8708-4F42-A5AA-027BEFB6058B}"/>
          </ac:spMkLst>
        </pc:spChg>
        <pc:spChg chg="add mod">
          <ac:chgData name="Syphax Ait oubelli" userId="ecf726b1934da71b" providerId="LiveId" clId="{DBF02EF2-5AE0-440D-B6AD-B5ACDEE03AC8}" dt="2021-08-27T20:53:36.881" v="5143"/>
          <ac:spMkLst>
            <pc:docMk/>
            <pc:sldMk cId="2333666181" sldId="469"/>
            <ac:spMk id="59" creationId="{DEA32D2B-9AE4-427E-8681-FDB567124ED0}"/>
          </ac:spMkLst>
        </pc:spChg>
        <pc:spChg chg="add mod">
          <ac:chgData name="Syphax Ait oubelli" userId="ecf726b1934da71b" providerId="LiveId" clId="{DBF02EF2-5AE0-440D-B6AD-B5ACDEE03AC8}" dt="2021-08-27T20:53:36.881" v="5143"/>
          <ac:spMkLst>
            <pc:docMk/>
            <pc:sldMk cId="2333666181" sldId="469"/>
            <ac:spMk id="60" creationId="{0ABF4EB2-604C-42AD-8F94-E150B8A2000F}"/>
          </ac:spMkLst>
        </pc:spChg>
        <pc:spChg chg="add mod">
          <ac:chgData name="Syphax Ait oubelli" userId="ecf726b1934da71b" providerId="LiveId" clId="{DBF02EF2-5AE0-440D-B6AD-B5ACDEE03AC8}" dt="2021-08-27T20:53:40.899" v="5146" actId="20577"/>
          <ac:spMkLst>
            <pc:docMk/>
            <pc:sldMk cId="2333666181" sldId="469"/>
            <ac:spMk id="61" creationId="{1EC73B28-E507-45D7-9A9B-1B79A60DD8DB}"/>
          </ac:spMkLst>
        </pc:spChg>
        <pc:spChg chg="mod">
          <ac:chgData name="Syphax Ait oubelli" userId="ecf726b1934da71b" providerId="LiveId" clId="{DBF02EF2-5AE0-440D-B6AD-B5ACDEE03AC8}" dt="2021-08-27T21:01:26.705" v="5322" actId="207"/>
          <ac:spMkLst>
            <pc:docMk/>
            <pc:sldMk cId="2333666181" sldId="469"/>
            <ac:spMk id="116" creationId="{C0339646-745E-4272-8114-C8178E2CBE8A}"/>
          </ac:spMkLst>
        </pc:spChg>
        <pc:cxnChg chg="del">
          <ac:chgData name="Syphax Ait oubelli" userId="ecf726b1934da71b" providerId="LiveId" clId="{DBF02EF2-5AE0-440D-B6AD-B5ACDEE03AC8}" dt="2021-08-27T20:42:51.515" v="4799" actId="478"/>
          <ac:cxnSpMkLst>
            <pc:docMk/>
            <pc:sldMk cId="2333666181" sldId="469"/>
            <ac:cxnSpMk id="56" creationId="{067244A8-0780-4676-84A7-D91836E3D110}"/>
          </ac:cxnSpMkLst>
        </pc:cxnChg>
      </pc:sldChg>
      <pc:sldChg chg="addSp delSp modSp add mod">
        <pc:chgData name="Syphax Ait oubelli" userId="ecf726b1934da71b" providerId="LiveId" clId="{DBF02EF2-5AE0-440D-B6AD-B5ACDEE03AC8}" dt="2021-08-27T21:01:30.434" v="5324" actId="207"/>
        <pc:sldMkLst>
          <pc:docMk/>
          <pc:sldMk cId="1408587858" sldId="470"/>
        </pc:sldMkLst>
        <pc:spChg chg="del">
          <ac:chgData name="Syphax Ait oubelli" userId="ecf726b1934da71b" providerId="LiveId" clId="{DBF02EF2-5AE0-440D-B6AD-B5ACDEE03AC8}" dt="2021-08-27T20:42:56.419" v="4801" actId="478"/>
          <ac:spMkLst>
            <pc:docMk/>
            <pc:sldMk cId="1408587858" sldId="470"/>
            <ac:spMk id="53" creationId="{C4EE1EA2-E894-403E-A59F-2747B0FEC396}"/>
          </ac:spMkLst>
        </pc:spChg>
        <pc:spChg chg="add mod">
          <ac:chgData name="Syphax Ait oubelli" userId="ecf726b1934da71b" providerId="LiveId" clId="{DBF02EF2-5AE0-440D-B6AD-B5ACDEE03AC8}" dt="2021-08-27T20:53:49.311" v="5147"/>
          <ac:spMkLst>
            <pc:docMk/>
            <pc:sldMk cId="1408587858" sldId="470"/>
            <ac:spMk id="55" creationId="{53B2DF2D-5892-4C4E-A203-1E1B64CD8587}"/>
          </ac:spMkLst>
        </pc:spChg>
        <pc:spChg chg="add mod">
          <ac:chgData name="Syphax Ait oubelli" userId="ecf726b1934da71b" providerId="LiveId" clId="{DBF02EF2-5AE0-440D-B6AD-B5ACDEE03AC8}" dt="2021-08-27T20:53:49.311" v="5147"/>
          <ac:spMkLst>
            <pc:docMk/>
            <pc:sldMk cId="1408587858" sldId="470"/>
            <ac:spMk id="56" creationId="{246A0424-D973-454C-A128-98F075C27851}"/>
          </ac:spMkLst>
        </pc:spChg>
        <pc:spChg chg="add mod">
          <ac:chgData name="Syphax Ait oubelli" userId="ecf726b1934da71b" providerId="LiveId" clId="{DBF02EF2-5AE0-440D-B6AD-B5ACDEE03AC8}" dt="2021-08-27T20:53:49.311" v="5147"/>
          <ac:spMkLst>
            <pc:docMk/>
            <pc:sldMk cId="1408587858" sldId="470"/>
            <ac:spMk id="57" creationId="{20EE535D-B703-4D46-8F77-6FBECE89F051}"/>
          </ac:spMkLst>
        </pc:spChg>
        <pc:spChg chg="add mod">
          <ac:chgData name="Syphax Ait oubelli" userId="ecf726b1934da71b" providerId="LiveId" clId="{DBF02EF2-5AE0-440D-B6AD-B5ACDEE03AC8}" dt="2021-08-27T20:53:49.311" v="5147"/>
          <ac:spMkLst>
            <pc:docMk/>
            <pc:sldMk cId="1408587858" sldId="470"/>
            <ac:spMk id="58" creationId="{18598744-7FF8-4236-8B5D-47A282BA9299}"/>
          </ac:spMkLst>
        </pc:spChg>
        <pc:spChg chg="add mod">
          <ac:chgData name="Syphax Ait oubelli" userId="ecf726b1934da71b" providerId="LiveId" clId="{DBF02EF2-5AE0-440D-B6AD-B5ACDEE03AC8}" dt="2021-08-27T20:53:54.226" v="5150" actId="20577"/>
          <ac:spMkLst>
            <pc:docMk/>
            <pc:sldMk cId="1408587858" sldId="470"/>
            <ac:spMk id="59" creationId="{8C43FC04-CB48-4720-AA6F-87E083E43932}"/>
          </ac:spMkLst>
        </pc:spChg>
        <pc:spChg chg="mod">
          <ac:chgData name="Syphax Ait oubelli" userId="ecf726b1934da71b" providerId="LiveId" clId="{DBF02EF2-5AE0-440D-B6AD-B5ACDEE03AC8}" dt="2021-08-27T21:01:30.434" v="5324" actId="207"/>
          <ac:spMkLst>
            <pc:docMk/>
            <pc:sldMk cId="1408587858" sldId="470"/>
            <ac:spMk id="115" creationId="{9B5739D4-BF66-4BCD-85BD-95EDCF00809E}"/>
          </ac:spMkLst>
        </pc:spChg>
        <pc:spChg chg="mod">
          <ac:chgData name="Syphax Ait oubelli" userId="ecf726b1934da71b" providerId="LiveId" clId="{DBF02EF2-5AE0-440D-B6AD-B5ACDEE03AC8}" dt="2021-08-27T20:43:02.344" v="4820" actId="207"/>
          <ac:spMkLst>
            <pc:docMk/>
            <pc:sldMk cId="1408587858" sldId="470"/>
            <ac:spMk id="136" creationId="{480A279E-5FF3-4B47-AF02-AEC3EAAD87FA}"/>
          </ac:spMkLst>
        </pc:spChg>
        <pc:cxnChg chg="del">
          <ac:chgData name="Syphax Ait oubelli" userId="ecf726b1934da71b" providerId="LiveId" clId="{DBF02EF2-5AE0-440D-B6AD-B5ACDEE03AC8}" dt="2021-08-27T20:42:56.419" v="4801" actId="478"/>
          <ac:cxnSpMkLst>
            <pc:docMk/>
            <pc:sldMk cId="1408587858" sldId="470"/>
            <ac:cxnSpMk id="54" creationId="{8C36035C-E6E2-4FF1-93DA-0ADC91B37A32}"/>
          </ac:cxnSpMkLst>
        </pc:cxnChg>
      </pc:sldChg>
      <pc:sldChg chg="addSp delSp modSp add mod">
        <pc:chgData name="Syphax Ait oubelli" userId="ecf726b1934da71b" providerId="LiveId" clId="{DBF02EF2-5AE0-440D-B6AD-B5ACDEE03AC8}" dt="2021-08-27T21:01:33.746" v="5326" actId="207"/>
        <pc:sldMkLst>
          <pc:docMk/>
          <pc:sldMk cId="935740927" sldId="471"/>
        </pc:sldMkLst>
        <pc:spChg chg="del">
          <ac:chgData name="Syphax Ait oubelli" userId="ecf726b1934da71b" providerId="LiveId" clId="{DBF02EF2-5AE0-440D-B6AD-B5ACDEE03AC8}" dt="2021-08-27T20:43:16.451" v="4822" actId="478"/>
          <ac:spMkLst>
            <pc:docMk/>
            <pc:sldMk cId="935740927" sldId="471"/>
            <ac:spMk id="51" creationId="{AECAD39F-41CE-4307-8779-393D7929E2FF}"/>
          </ac:spMkLst>
        </pc:spChg>
        <pc:spChg chg="add mod">
          <ac:chgData name="Syphax Ait oubelli" userId="ecf726b1934da71b" providerId="LiveId" clId="{DBF02EF2-5AE0-440D-B6AD-B5ACDEE03AC8}" dt="2021-08-27T20:53:58.081" v="5151"/>
          <ac:spMkLst>
            <pc:docMk/>
            <pc:sldMk cId="935740927" sldId="471"/>
            <ac:spMk id="53" creationId="{1262FA97-D049-4956-B925-F79A7E8FCB57}"/>
          </ac:spMkLst>
        </pc:spChg>
        <pc:spChg chg="add mod">
          <ac:chgData name="Syphax Ait oubelli" userId="ecf726b1934da71b" providerId="LiveId" clId="{DBF02EF2-5AE0-440D-B6AD-B5ACDEE03AC8}" dt="2021-08-27T20:53:58.081" v="5151"/>
          <ac:spMkLst>
            <pc:docMk/>
            <pc:sldMk cId="935740927" sldId="471"/>
            <ac:spMk id="54" creationId="{405DC537-A641-4FF5-B33B-F180721DF8F5}"/>
          </ac:spMkLst>
        </pc:spChg>
        <pc:spChg chg="add mod">
          <ac:chgData name="Syphax Ait oubelli" userId="ecf726b1934da71b" providerId="LiveId" clId="{DBF02EF2-5AE0-440D-B6AD-B5ACDEE03AC8}" dt="2021-08-27T20:53:58.081" v="5151"/>
          <ac:spMkLst>
            <pc:docMk/>
            <pc:sldMk cId="935740927" sldId="471"/>
            <ac:spMk id="55" creationId="{9552C09B-86CC-4A80-8814-AFDB90B198FC}"/>
          </ac:spMkLst>
        </pc:spChg>
        <pc:spChg chg="add mod">
          <ac:chgData name="Syphax Ait oubelli" userId="ecf726b1934da71b" providerId="LiveId" clId="{DBF02EF2-5AE0-440D-B6AD-B5ACDEE03AC8}" dt="2021-08-27T20:54:06.470" v="5156" actId="1037"/>
          <ac:spMkLst>
            <pc:docMk/>
            <pc:sldMk cId="935740927" sldId="471"/>
            <ac:spMk id="56" creationId="{B53CEED7-B80B-4551-92A6-E7087CEAA36C}"/>
          </ac:spMkLst>
        </pc:spChg>
        <pc:spChg chg="mod">
          <ac:chgData name="Syphax Ait oubelli" userId="ecf726b1934da71b" providerId="LiveId" clId="{DBF02EF2-5AE0-440D-B6AD-B5ACDEE03AC8}" dt="2021-08-27T21:01:33.746" v="5326" actId="207"/>
          <ac:spMkLst>
            <pc:docMk/>
            <pc:sldMk cId="935740927" sldId="471"/>
            <ac:spMk id="114" creationId="{59CD2F60-4E6C-4AB7-A858-4243748BF28A}"/>
          </ac:spMkLst>
        </pc:spChg>
        <pc:spChg chg="mod">
          <ac:chgData name="Syphax Ait oubelli" userId="ecf726b1934da71b" providerId="LiveId" clId="{DBF02EF2-5AE0-440D-B6AD-B5ACDEE03AC8}" dt="2021-08-27T20:43:20.963" v="4838" actId="207"/>
          <ac:spMkLst>
            <pc:docMk/>
            <pc:sldMk cId="935740927" sldId="471"/>
            <ac:spMk id="135" creationId="{73EE7D09-98B4-4548-949C-31F9791D8FC1}"/>
          </ac:spMkLst>
        </pc:spChg>
        <pc:cxnChg chg="del">
          <ac:chgData name="Syphax Ait oubelli" userId="ecf726b1934da71b" providerId="LiveId" clId="{DBF02EF2-5AE0-440D-B6AD-B5ACDEE03AC8}" dt="2021-08-27T20:43:16.451" v="4822" actId="478"/>
          <ac:cxnSpMkLst>
            <pc:docMk/>
            <pc:sldMk cId="935740927" sldId="471"/>
            <ac:cxnSpMk id="52" creationId="{664BD9BB-2DFC-4B16-AE5B-9BE344255DE8}"/>
          </ac:cxnSpMkLst>
        </pc:cxnChg>
      </pc:sldChg>
      <pc:sldChg chg="addSp delSp modSp add mod">
        <pc:chgData name="Syphax Ait oubelli" userId="ecf726b1934da71b" providerId="LiveId" clId="{DBF02EF2-5AE0-440D-B6AD-B5ACDEE03AC8}" dt="2021-08-27T21:01:37.354" v="5328" actId="207"/>
        <pc:sldMkLst>
          <pc:docMk/>
          <pc:sldMk cId="1023113248" sldId="472"/>
        </pc:sldMkLst>
        <pc:spChg chg="del">
          <ac:chgData name="Syphax Ait oubelli" userId="ecf726b1934da71b" providerId="LiveId" clId="{DBF02EF2-5AE0-440D-B6AD-B5ACDEE03AC8}" dt="2021-08-27T20:43:24.731" v="4840" actId="478"/>
          <ac:spMkLst>
            <pc:docMk/>
            <pc:sldMk cId="1023113248" sldId="472"/>
            <ac:spMk id="49" creationId="{F23F2B4A-6682-48C9-9585-286F58531FD0}"/>
          </ac:spMkLst>
        </pc:spChg>
        <pc:spChg chg="add mod">
          <ac:chgData name="Syphax Ait oubelli" userId="ecf726b1934da71b" providerId="LiveId" clId="{DBF02EF2-5AE0-440D-B6AD-B5ACDEE03AC8}" dt="2021-08-27T20:54:11.650" v="5157"/>
          <ac:spMkLst>
            <pc:docMk/>
            <pc:sldMk cId="1023113248" sldId="472"/>
            <ac:spMk id="51" creationId="{3E72E950-26ED-47FF-BDD3-D3A0A8FC0292}"/>
          </ac:spMkLst>
        </pc:spChg>
        <pc:spChg chg="add mod">
          <ac:chgData name="Syphax Ait oubelli" userId="ecf726b1934da71b" providerId="LiveId" clId="{DBF02EF2-5AE0-440D-B6AD-B5ACDEE03AC8}" dt="2021-08-27T20:54:11.650" v="5157"/>
          <ac:spMkLst>
            <pc:docMk/>
            <pc:sldMk cId="1023113248" sldId="472"/>
            <ac:spMk id="52" creationId="{72028A75-7D54-4FF6-A9AD-C65C82579BC5}"/>
          </ac:spMkLst>
        </pc:spChg>
        <pc:spChg chg="add mod">
          <ac:chgData name="Syphax Ait oubelli" userId="ecf726b1934da71b" providerId="LiveId" clId="{DBF02EF2-5AE0-440D-B6AD-B5ACDEE03AC8}" dt="2021-08-27T20:54:16.699" v="5160" actId="20577"/>
          <ac:spMkLst>
            <pc:docMk/>
            <pc:sldMk cId="1023113248" sldId="472"/>
            <ac:spMk id="53" creationId="{56313A33-4DE9-403D-9020-85EF10D5DEA0}"/>
          </ac:spMkLst>
        </pc:spChg>
        <pc:spChg chg="mod">
          <ac:chgData name="Syphax Ait oubelli" userId="ecf726b1934da71b" providerId="LiveId" clId="{DBF02EF2-5AE0-440D-B6AD-B5ACDEE03AC8}" dt="2021-08-27T21:01:37.354" v="5328" actId="207"/>
          <ac:spMkLst>
            <pc:docMk/>
            <pc:sldMk cId="1023113248" sldId="472"/>
            <ac:spMk id="113" creationId="{2FECEED1-216D-48BE-AB69-6D5671E8CFF0}"/>
          </ac:spMkLst>
        </pc:spChg>
        <pc:spChg chg="mod">
          <ac:chgData name="Syphax Ait oubelli" userId="ecf726b1934da71b" providerId="LiveId" clId="{DBF02EF2-5AE0-440D-B6AD-B5ACDEE03AC8}" dt="2021-08-27T20:43:28.659" v="4847" actId="207"/>
          <ac:spMkLst>
            <pc:docMk/>
            <pc:sldMk cId="1023113248" sldId="472"/>
            <ac:spMk id="134" creationId="{632B31FE-6047-4C81-8A27-29C3E01BA1FC}"/>
          </ac:spMkLst>
        </pc:spChg>
        <pc:cxnChg chg="del">
          <ac:chgData name="Syphax Ait oubelli" userId="ecf726b1934da71b" providerId="LiveId" clId="{DBF02EF2-5AE0-440D-B6AD-B5ACDEE03AC8}" dt="2021-08-27T20:43:24.731" v="4840" actId="478"/>
          <ac:cxnSpMkLst>
            <pc:docMk/>
            <pc:sldMk cId="1023113248" sldId="472"/>
            <ac:cxnSpMk id="50" creationId="{C61CE7A3-AC0E-4391-B105-7F34E614F2F0}"/>
          </ac:cxnSpMkLst>
        </pc:cxnChg>
      </pc:sldChg>
      <pc:sldChg chg="addSp delSp modSp add mod">
        <pc:chgData name="Syphax Ait oubelli" userId="ecf726b1934da71b" providerId="LiveId" clId="{DBF02EF2-5AE0-440D-B6AD-B5ACDEE03AC8}" dt="2021-08-27T21:01:41.298" v="5330" actId="207"/>
        <pc:sldMkLst>
          <pc:docMk/>
          <pc:sldMk cId="2177949183" sldId="473"/>
        </pc:sldMkLst>
        <pc:spChg chg="del">
          <ac:chgData name="Syphax Ait oubelli" userId="ecf726b1934da71b" providerId="LiveId" clId="{DBF02EF2-5AE0-440D-B6AD-B5ACDEE03AC8}" dt="2021-08-27T20:43:35.835" v="4849" actId="478"/>
          <ac:spMkLst>
            <pc:docMk/>
            <pc:sldMk cId="2177949183" sldId="473"/>
            <ac:spMk id="46" creationId="{7BFE523E-83A1-44E7-A0BC-33E48B5C5E3F}"/>
          </ac:spMkLst>
        </pc:spChg>
        <pc:spChg chg="add mod">
          <ac:chgData name="Syphax Ait oubelli" userId="ecf726b1934da71b" providerId="LiveId" clId="{DBF02EF2-5AE0-440D-B6AD-B5ACDEE03AC8}" dt="2021-08-27T20:54:19.826" v="5161"/>
          <ac:spMkLst>
            <pc:docMk/>
            <pc:sldMk cId="2177949183" sldId="473"/>
            <ac:spMk id="49" creationId="{E3D2D817-6578-452D-A1A2-0D015817E4C5}"/>
          </ac:spMkLst>
        </pc:spChg>
        <pc:spChg chg="add del mod">
          <ac:chgData name="Syphax Ait oubelli" userId="ecf726b1934da71b" providerId="LiveId" clId="{DBF02EF2-5AE0-440D-B6AD-B5ACDEE03AC8}" dt="2021-08-27T20:54:32.972" v="5167" actId="1076"/>
          <ac:spMkLst>
            <pc:docMk/>
            <pc:sldMk cId="2177949183" sldId="473"/>
            <ac:spMk id="50" creationId="{95B0FDAF-AF2B-4BD6-96EB-00011D880385}"/>
          </ac:spMkLst>
        </pc:spChg>
        <pc:spChg chg="mod">
          <ac:chgData name="Syphax Ait oubelli" userId="ecf726b1934da71b" providerId="LiveId" clId="{DBF02EF2-5AE0-440D-B6AD-B5ACDEE03AC8}" dt="2021-08-27T21:01:41.298" v="5330" actId="207"/>
          <ac:spMkLst>
            <pc:docMk/>
            <pc:sldMk cId="2177949183" sldId="473"/>
            <ac:spMk id="112" creationId="{B1D15971-5185-4C69-85A9-34473DCCA16A}"/>
          </ac:spMkLst>
        </pc:spChg>
        <pc:spChg chg="mod">
          <ac:chgData name="Syphax Ait oubelli" userId="ecf726b1934da71b" providerId="LiveId" clId="{DBF02EF2-5AE0-440D-B6AD-B5ACDEE03AC8}" dt="2021-08-27T20:43:40.063" v="4866" actId="207"/>
          <ac:spMkLst>
            <pc:docMk/>
            <pc:sldMk cId="2177949183" sldId="473"/>
            <ac:spMk id="133" creationId="{65A346DD-6C9F-4E41-B7BD-788AB3C0A727}"/>
          </ac:spMkLst>
        </pc:spChg>
        <pc:cxnChg chg="del mod">
          <ac:chgData name="Syphax Ait oubelli" userId="ecf726b1934da71b" providerId="LiveId" clId="{DBF02EF2-5AE0-440D-B6AD-B5ACDEE03AC8}" dt="2021-08-27T20:43:35.835" v="4849" actId="478"/>
          <ac:cxnSpMkLst>
            <pc:docMk/>
            <pc:sldMk cId="2177949183" sldId="473"/>
            <ac:cxnSpMk id="47" creationId="{06A9DC30-0030-4566-AACF-BA3311091CB6}"/>
          </ac:cxnSpMkLst>
        </pc:cxnChg>
      </pc:sldChg>
      <pc:sldChg chg="addSp delSp modSp add mod">
        <pc:chgData name="Syphax Ait oubelli" userId="ecf726b1934da71b" providerId="LiveId" clId="{DBF02EF2-5AE0-440D-B6AD-B5ACDEE03AC8}" dt="2021-08-27T21:01:45.434" v="5332" actId="207"/>
        <pc:sldMkLst>
          <pc:docMk/>
          <pc:sldMk cId="1528530544" sldId="474"/>
        </pc:sldMkLst>
        <pc:spChg chg="add mod">
          <ac:chgData name="Syphax Ait oubelli" userId="ecf726b1934da71b" providerId="LiveId" clId="{DBF02EF2-5AE0-440D-B6AD-B5ACDEE03AC8}" dt="2021-08-27T20:54:45.813" v="5180" actId="1035"/>
          <ac:spMkLst>
            <pc:docMk/>
            <pc:sldMk cId="1528530544" sldId="474"/>
            <ac:spMk id="46" creationId="{4522898D-D7B5-47FE-9048-95D54BFAAABD}"/>
          </ac:spMkLst>
        </pc:spChg>
        <pc:spChg chg="add del mod">
          <ac:chgData name="Syphax Ait oubelli" userId="ecf726b1934da71b" providerId="LiveId" clId="{DBF02EF2-5AE0-440D-B6AD-B5ACDEE03AC8}" dt="2021-08-27T20:54:42.995" v="5178" actId="478"/>
          <ac:spMkLst>
            <pc:docMk/>
            <pc:sldMk cId="1528530544" sldId="474"/>
            <ac:spMk id="47" creationId="{37F39F46-A20C-4CEE-9F81-A2B75FD15764}"/>
          </ac:spMkLst>
        </pc:spChg>
        <pc:spChg chg="del">
          <ac:chgData name="Syphax Ait oubelli" userId="ecf726b1934da71b" providerId="LiveId" clId="{DBF02EF2-5AE0-440D-B6AD-B5ACDEE03AC8}" dt="2021-08-27T20:43:45.211" v="4868" actId="478"/>
          <ac:spMkLst>
            <pc:docMk/>
            <pc:sldMk cId="1528530544" sldId="474"/>
            <ac:spMk id="48" creationId="{E6E52269-FBD2-460C-983A-F57FD9EBF9D1}"/>
          </ac:spMkLst>
        </pc:spChg>
        <pc:spChg chg="mod">
          <ac:chgData name="Syphax Ait oubelli" userId="ecf726b1934da71b" providerId="LiveId" clId="{DBF02EF2-5AE0-440D-B6AD-B5ACDEE03AC8}" dt="2021-08-27T21:01:45.434" v="5332" actId="207"/>
          <ac:spMkLst>
            <pc:docMk/>
            <pc:sldMk cId="1528530544" sldId="474"/>
            <ac:spMk id="106" creationId="{83EC1FEA-A4AA-4164-8A3F-F3B46FE0C0B0}"/>
          </ac:spMkLst>
        </pc:spChg>
        <pc:spChg chg="mod">
          <ac:chgData name="Syphax Ait oubelli" userId="ecf726b1934da71b" providerId="LiveId" clId="{DBF02EF2-5AE0-440D-B6AD-B5ACDEE03AC8}" dt="2021-08-27T20:43:48.986" v="4886" actId="207"/>
          <ac:spMkLst>
            <pc:docMk/>
            <pc:sldMk cId="1528530544" sldId="474"/>
            <ac:spMk id="132" creationId="{9459E8C4-73F9-4A3B-B0C1-0CF87CD4195C}"/>
          </ac:spMkLst>
        </pc:spChg>
        <pc:cxnChg chg="del mod">
          <ac:chgData name="Syphax Ait oubelli" userId="ecf726b1934da71b" providerId="LiveId" clId="{DBF02EF2-5AE0-440D-B6AD-B5ACDEE03AC8}" dt="2021-08-27T20:43:45.211" v="4868" actId="478"/>
          <ac:cxnSpMkLst>
            <pc:docMk/>
            <pc:sldMk cId="1528530544" sldId="474"/>
            <ac:cxnSpMk id="70" creationId="{39A8207F-CA73-4A67-89B5-9A4C9B3666F3}"/>
          </ac:cxnSpMkLst>
        </pc:cxnChg>
      </pc:sldChg>
      <pc:sldChg chg="addSp modSp add mod">
        <pc:chgData name="Syphax Ait oubelli" userId="ecf726b1934da71b" providerId="LiveId" clId="{DBF02EF2-5AE0-440D-B6AD-B5ACDEE03AC8}" dt="2021-08-27T21:01:49.912" v="5334" actId="207"/>
        <pc:sldMkLst>
          <pc:docMk/>
          <pc:sldMk cId="668055001" sldId="475"/>
        </pc:sldMkLst>
        <pc:spChg chg="add mod">
          <ac:chgData name="Syphax Ait oubelli" userId="ecf726b1934da71b" providerId="LiveId" clId="{DBF02EF2-5AE0-440D-B6AD-B5ACDEE03AC8}" dt="2021-08-27T20:44:40.809" v="4888"/>
          <ac:spMkLst>
            <pc:docMk/>
            <pc:sldMk cId="668055001" sldId="475"/>
            <ac:spMk id="44" creationId="{5360CF08-D981-411E-9079-868156A26B27}"/>
          </ac:spMkLst>
        </pc:spChg>
        <pc:spChg chg="add mod">
          <ac:chgData name="Syphax Ait oubelli" userId="ecf726b1934da71b" providerId="LiveId" clId="{DBF02EF2-5AE0-440D-B6AD-B5ACDEE03AC8}" dt="2021-08-27T20:54:48.104" v="5181"/>
          <ac:spMkLst>
            <pc:docMk/>
            <pc:sldMk cId="668055001" sldId="475"/>
            <ac:spMk id="46" creationId="{F3112259-BA08-4C07-A5FB-0A7E3F6D7741}"/>
          </ac:spMkLst>
        </pc:spChg>
        <pc:spChg chg="mod">
          <ac:chgData name="Syphax Ait oubelli" userId="ecf726b1934da71b" providerId="LiveId" clId="{DBF02EF2-5AE0-440D-B6AD-B5ACDEE03AC8}" dt="2021-08-27T21:01:49.912" v="5334" actId="207"/>
          <ac:spMkLst>
            <pc:docMk/>
            <pc:sldMk cId="668055001" sldId="475"/>
            <ac:spMk id="108" creationId="{60FBDB05-EB29-4790-BF6C-BC6A95838E9E}"/>
          </ac:spMkLst>
        </pc:spChg>
        <pc:cxnChg chg="add mod">
          <ac:chgData name="Syphax Ait oubelli" userId="ecf726b1934da71b" providerId="LiveId" clId="{DBF02EF2-5AE0-440D-B6AD-B5ACDEE03AC8}" dt="2021-08-27T20:44:40.809" v="4888"/>
          <ac:cxnSpMkLst>
            <pc:docMk/>
            <pc:sldMk cId="668055001" sldId="475"/>
            <ac:cxnSpMk id="45" creationId="{836E30F8-332A-473C-98DB-82B24C33E15A}"/>
          </ac:cxnSpMkLst>
        </pc:cxnChg>
      </pc:sldChg>
      <pc:sldChg chg="addSp modSp add mod">
        <pc:chgData name="Syphax Ait oubelli" userId="ecf726b1934da71b" providerId="LiveId" clId="{DBF02EF2-5AE0-440D-B6AD-B5ACDEE03AC8}" dt="2021-08-27T21:01:53.765" v="5336" actId="207"/>
        <pc:sldMkLst>
          <pc:docMk/>
          <pc:sldMk cId="3656705018" sldId="476"/>
        </pc:sldMkLst>
        <pc:spChg chg="add mod">
          <ac:chgData name="Syphax Ait oubelli" userId="ecf726b1934da71b" providerId="LiveId" clId="{DBF02EF2-5AE0-440D-B6AD-B5ACDEE03AC8}" dt="2021-08-27T20:44:47.377" v="4891"/>
          <ac:spMkLst>
            <pc:docMk/>
            <pc:sldMk cId="3656705018" sldId="476"/>
            <ac:spMk id="46" creationId="{6366E5A0-D994-4A74-AFEE-CE3C140C7AC0}"/>
          </ac:spMkLst>
        </pc:spChg>
        <pc:spChg chg="add mod">
          <ac:chgData name="Syphax Ait oubelli" userId="ecf726b1934da71b" providerId="LiveId" clId="{DBF02EF2-5AE0-440D-B6AD-B5ACDEE03AC8}" dt="2021-08-27T20:54:50.321" v="5182"/>
          <ac:spMkLst>
            <pc:docMk/>
            <pc:sldMk cId="3656705018" sldId="476"/>
            <ac:spMk id="48" creationId="{CAD9EEC9-3C61-44DD-A68A-B45385A16C8C}"/>
          </ac:spMkLst>
        </pc:spChg>
        <pc:spChg chg="mod">
          <ac:chgData name="Syphax Ait oubelli" userId="ecf726b1934da71b" providerId="LiveId" clId="{DBF02EF2-5AE0-440D-B6AD-B5ACDEE03AC8}" dt="2021-08-27T21:01:53.765" v="5336" actId="207"/>
          <ac:spMkLst>
            <pc:docMk/>
            <pc:sldMk cId="3656705018" sldId="476"/>
            <ac:spMk id="113" creationId="{2FECEED1-216D-48BE-AB69-6D5671E8CFF0}"/>
          </ac:spMkLst>
        </pc:spChg>
        <pc:spChg chg="mod">
          <ac:chgData name="Syphax Ait oubelli" userId="ecf726b1934da71b" providerId="LiveId" clId="{DBF02EF2-5AE0-440D-B6AD-B5ACDEE03AC8}" dt="2021-08-27T20:54:55.048" v="5184" actId="207"/>
          <ac:spMkLst>
            <pc:docMk/>
            <pc:sldMk cId="3656705018" sldId="476"/>
            <ac:spMk id="133" creationId="{65A346DD-6C9F-4E41-B7BD-788AB3C0A727}"/>
          </ac:spMkLst>
        </pc:spChg>
        <pc:cxnChg chg="add mod">
          <ac:chgData name="Syphax Ait oubelli" userId="ecf726b1934da71b" providerId="LiveId" clId="{DBF02EF2-5AE0-440D-B6AD-B5ACDEE03AC8}" dt="2021-08-27T20:44:47.377" v="4891"/>
          <ac:cxnSpMkLst>
            <pc:docMk/>
            <pc:sldMk cId="3656705018" sldId="476"/>
            <ac:cxnSpMk id="47" creationId="{93BF0B1F-3E1F-4359-B0A9-6099DA65848C}"/>
          </ac:cxnSpMkLst>
        </pc:cxnChg>
      </pc:sldChg>
      <pc:sldChg chg="addSp modSp add mod">
        <pc:chgData name="Syphax Ait oubelli" userId="ecf726b1934da71b" providerId="LiveId" clId="{DBF02EF2-5AE0-440D-B6AD-B5ACDEE03AC8}" dt="2021-08-27T21:01:59.096" v="5338" actId="207"/>
        <pc:sldMkLst>
          <pc:docMk/>
          <pc:sldMk cId="2214372179" sldId="477"/>
        </pc:sldMkLst>
        <pc:spChg chg="add mod">
          <ac:chgData name="Syphax Ait oubelli" userId="ecf726b1934da71b" providerId="LiveId" clId="{DBF02EF2-5AE0-440D-B6AD-B5ACDEE03AC8}" dt="2021-08-27T20:54:57.537" v="5185"/>
          <ac:spMkLst>
            <pc:docMk/>
            <pc:sldMk cId="2214372179" sldId="477"/>
            <ac:spMk id="46" creationId="{CF7556AB-0F80-474F-A419-99F3CD161A30}"/>
          </ac:spMkLst>
        </pc:spChg>
        <pc:spChg chg="add mod">
          <ac:chgData name="Syphax Ait oubelli" userId="ecf726b1934da71b" providerId="LiveId" clId="{DBF02EF2-5AE0-440D-B6AD-B5ACDEE03AC8}" dt="2021-08-27T20:55:01.975" v="5189" actId="20577"/>
          <ac:spMkLst>
            <pc:docMk/>
            <pc:sldMk cId="2214372179" sldId="477"/>
            <ac:spMk id="47" creationId="{5132D129-C946-42D8-AC59-D7E071A481A9}"/>
          </ac:spMkLst>
        </pc:spChg>
        <pc:spChg chg="mod">
          <ac:chgData name="Syphax Ait oubelli" userId="ecf726b1934da71b" providerId="LiveId" clId="{DBF02EF2-5AE0-440D-B6AD-B5ACDEE03AC8}" dt="2021-08-27T21:01:59.096" v="5338" actId="207"/>
          <ac:spMkLst>
            <pc:docMk/>
            <pc:sldMk cId="2214372179" sldId="477"/>
            <ac:spMk id="108" creationId="{60FBDB05-EB29-4790-BF6C-BC6A95838E9E}"/>
          </ac:spMkLst>
        </pc:spChg>
      </pc:sldChg>
      <pc:sldChg chg="addSp modSp add mod">
        <pc:chgData name="Syphax Ait oubelli" userId="ecf726b1934da71b" providerId="LiveId" clId="{DBF02EF2-5AE0-440D-B6AD-B5ACDEE03AC8}" dt="2021-08-27T21:02:03.290" v="5340" actId="207"/>
        <pc:sldMkLst>
          <pc:docMk/>
          <pc:sldMk cId="2877960037" sldId="478"/>
        </pc:sldMkLst>
        <pc:spChg chg="add mod">
          <ac:chgData name="Syphax Ait oubelli" userId="ecf726b1934da71b" providerId="LiveId" clId="{DBF02EF2-5AE0-440D-B6AD-B5ACDEE03AC8}" dt="2021-08-27T20:44:53.510" v="4893"/>
          <ac:spMkLst>
            <pc:docMk/>
            <pc:sldMk cId="2877960037" sldId="478"/>
            <ac:spMk id="46" creationId="{6E535418-E919-4BC3-878B-8776835396C7}"/>
          </ac:spMkLst>
        </pc:spChg>
        <pc:spChg chg="add mod">
          <ac:chgData name="Syphax Ait oubelli" userId="ecf726b1934da71b" providerId="LiveId" clId="{DBF02EF2-5AE0-440D-B6AD-B5ACDEE03AC8}" dt="2021-08-27T20:55:05.811" v="5190"/>
          <ac:spMkLst>
            <pc:docMk/>
            <pc:sldMk cId="2877960037" sldId="478"/>
            <ac:spMk id="48" creationId="{478F655A-3F51-4A3D-9C34-6F811E23AE87}"/>
          </ac:spMkLst>
        </pc:spChg>
        <pc:spChg chg="add mod">
          <ac:chgData name="Syphax Ait oubelli" userId="ecf726b1934da71b" providerId="LiveId" clId="{DBF02EF2-5AE0-440D-B6AD-B5ACDEE03AC8}" dt="2021-08-27T20:55:05.811" v="5190"/>
          <ac:spMkLst>
            <pc:docMk/>
            <pc:sldMk cId="2877960037" sldId="478"/>
            <ac:spMk id="49" creationId="{C8B908E0-FF5F-4FC4-9C2D-CC2D7F23980A}"/>
          </ac:spMkLst>
        </pc:spChg>
        <pc:spChg chg="mod">
          <ac:chgData name="Syphax Ait oubelli" userId="ecf726b1934da71b" providerId="LiveId" clId="{DBF02EF2-5AE0-440D-B6AD-B5ACDEE03AC8}" dt="2021-08-27T21:02:03.290" v="5340" actId="207"/>
          <ac:spMkLst>
            <pc:docMk/>
            <pc:sldMk cId="2877960037" sldId="478"/>
            <ac:spMk id="109" creationId="{330AD4BE-0607-4137-B92B-EF5036A50040}"/>
          </ac:spMkLst>
        </pc:spChg>
        <pc:cxnChg chg="add mod">
          <ac:chgData name="Syphax Ait oubelli" userId="ecf726b1934da71b" providerId="LiveId" clId="{DBF02EF2-5AE0-440D-B6AD-B5ACDEE03AC8}" dt="2021-08-27T20:44:53.510" v="4893"/>
          <ac:cxnSpMkLst>
            <pc:docMk/>
            <pc:sldMk cId="2877960037" sldId="478"/>
            <ac:cxnSpMk id="47" creationId="{66630316-1A37-4B0E-A5F1-AA4E9E35CCAE}"/>
          </ac:cxnSpMkLst>
        </pc:cxnChg>
      </pc:sldChg>
      <pc:sldChg chg="addSp modSp add mod">
        <pc:chgData name="Syphax Ait oubelli" userId="ecf726b1934da71b" providerId="LiveId" clId="{DBF02EF2-5AE0-440D-B6AD-B5ACDEE03AC8}" dt="2021-08-27T21:02:09.299" v="5342" actId="207"/>
        <pc:sldMkLst>
          <pc:docMk/>
          <pc:sldMk cId="4238883457" sldId="479"/>
        </pc:sldMkLst>
        <pc:spChg chg="add mod">
          <ac:chgData name="Syphax Ait oubelli" userId="ecf726b1934da71b" providerId="LiveId" clId="{DBF02EF2-5AE0-440D-B6AD-B5ACDEE03AC8}" dt="2021-08-27T20:45:00.160" v="4896"/>
          <ac:spMkLst>
            <pc:docMk/>
            <pc:sldMk cId="4238883457" sldId="479"/>
            <ac:spMk id="48" creationId="{1D181B57-DFBE-4698-B9FB-EF2300958E96}"/>
          </ac:spMkLst>
        </pc:spChg>
        <pc:spChg chg="add mod">
          <ac:chgData name="Syphax Ait oubelli" userId="ecf726b1934da71b" providerId="LiveId" clId="{DBF02EF2-5AE0-440D-B6AD-B5ACDEE03AC8}" dt="2021-08-27T20:55:08.033" v="5191"/>
          <ac:spMkLst>
            <pc:docMk/>
            <pc:sldMk cId="4238883457" sldId="479"/>
            <ac:spMk id="50" creationId="{37BD7300-7A84-432D-9278-B8AED5F7F850}"/>
          </ac:spMkLst>
        </pc:spChg>
        <pc:spChg chg="add mod">
          <ac:chgData name="Syphax Ait oubelli" userId="ecf726b1934da71b" providerId="LiveId" clId="{DBF02EF2-5AE0-440D-B6AD-B5ACDEE03AC8}" dt="2021-08-27T20:55:08.033" v="5191"/>
          <ac:spMkLst>
            <pc:docMk/>
            <pc:sldMk cId="4238883457" sldId="479"/>
            <ac:spMk id="51" creationId="{34042726-9C0D-4841-818B-AD3CB3ABDF1F}"/>
          </ac:spMkLst>
        </pc:spChg>
        <pc:spChg chg="mod">
          <ac:chgData name="Syphax Ait oubelli" userId="ecf726b1934da71b" providerId="LiveId" clId="{DBF02EF2-5AE0-440D-B6AD-B5ACDEE03AC8}" dt="2021-08-27T20:55:12.198" v="5193" actId="207"/>
          <ac:spMkLst>
            <pc:docMk/>
            <pc:sldMk cId="4238883457" sldId="479"/>
            <ac:spMk id="110" creationId="{9E11F84A-E1AD-4675-A576-37CF2DB2BE88}"/>
          </ac:spMkLst>
        </pc:spChg>
        <pc:spChg chg="mod">
          <ac:chgData name="Syphax Ait oubelli" userId="ecf726b1934da71b" providerId="LiveId" clId="{DBF02EF2-5AE0-440D-B6AD-B5ACDEE03AC8}" dt="2021-08-27T21:02:09.299" v="5342" actId="207"/>
          <ac:spMkLst>
            <pc:docMk/>
            <pc:sldMk cId="4238883457" sldId="479"/>
            <ac:spMk id="114" creationId="{59CD2F60-4E6C-4AB7-A858-4243748BF28A}"/>
          </ac:spMkLst>
        </pc:spChg>
        <pc:spChg chg="mod">
          <ac:chgData name="Syphax Ait oubelli" userId="ecf726b1934da71b" providerId="LiveId" clId="{DBF02EF2-5AE0-440D-B6AD-B5ACDEE03AC8}" dt="2021-08-27T20:55:15.087" v="5195" actId="207"/>
          <ac:spMkLst>
            <pc:docMk/>
            <pc:sldMk cId="4238883457" sldId="479"/>
            <ac:spMk id="134" creationId="{632B31FE-6047-4C81-8A27-29C3E01BA1FC}"/>
          </ac:spMkLst>
        </pc:spChg>
        <pc:cxnChg chg="add mod">
          <ac:chgData name="Syphax Ait oubelli" userId="ecf726b1934da71b" providerId="LiveId" clId="{DBF02EF2-5AE0-440D-B6AD-B5ACDEE03AC8}" dt="2021-08-27T20:45:00.160" v="4896"/>
          <ac:cxnSpMkLst>
            <pc:docMk/>
            <pc:sldMk cId="4238883457" sldId="479"/>
            <ac:cxnSpMk id="49" creationId="{FE277A58-E76D-4C75-B19B-E2F1406CF544}"/>
          </ac:cxnSpMkLst>
        </pc:cxnChg>
      </pc:sldChg>
      <pc:sldChg chg="addSp modSp add mod">
        <pc:chgData name="Syphax Ait oubelli" userId="ecf726b1934da71b" providerId="LiveId" clId="{DBF02EF2-5AE0-440D-B6AD-B5ACDEE03AC8}" dt="2021-08-27T21:02:14.471" v="5344" actId="207"/>
        <pc:sldMkLst>
          <pc:docMk/>
          <pc:sldMk cId="529644035" sldId="480"/>
        </pc:sldMkLst>
        <pc:spChg chg="add mod">
          <ac:chgData name="Syphax Ait oubelli" userId="ecf726b1934da71b" providerId="LiveId" clId="{DBF02EF2-5AE0-440D-B6AD-B5ACDEE03AC8}" dt="2021-08-27T20:55:21.362" v="5196"/>
          <ac:spMkLst>
            <pc:docMk/>
            <pc:sldMk cId="529644035" sldId="480"/>
            <ac:spMk id="48" creationId="{0290D8BB-9C96-4011-BD46-E50B891446E0}"/>
          </ac:spMkLst>
        </pc:spChg>
        <pc:spChg chg="add mod">
          <ac:chgData name="Syphax Ait oubelli" userId="ecf726b1934da71b" providerId="LiveId" clId="{DBF02EF2-5AE0-440D-B6AD-B5ACDEE03AC8}" dt="2021-08-27T20:55:21.362" v="5196"/>
          <ac:spMkLst>
            <pc:docMk/>
            <pc:sldMk cId="529644035" sldId="480"/>
            <ac:spMk id="49" creationId="{5E3A2324-131B-4015-BA15-4B78C3980316}"/>
          </ac:spMkLst>
        </pc:spChg>
        <pc:spChg chg="add mod">
          <ac:chgData name="Syphax Ait oubelli" userId="ecf726b1934da71b" providerId="LiveId" clId="{DBF02EF2-5AE0-440D-B6AD-B5ACDEE03AC8}" dt="2021-08-27T20:55:27.677" v="5199" actId="20577"/>
          <ac:spMkLst>
            <pc:docMk/>
            <pc:sldMk cId="529644035" sldId="480"/>
            <ac:spMk id="50" creationId="{9F9DCCCE-D2F2-4F40-A59C-C9D3709C50BA}"/>
          </ac:spMkLst>
        </pc:spChg>
        <pc:spChg chg="mod">
          <ac:chgData name="Syphax Ait oubelli" userId="ecf726b1934da71b" providerId="LiveId" clId="{DBF02EF2-5AE0-440D-B6AD-B5ACDEE03AC8}" dt="2021-08-27T21:02:14.471" v="5344" actId="207"/>
          <ac:spMkLst>
            <pc:docMk/>
            <pc:sldMk cId="529644035" sldId="480"/>
            <ac:spMk id="109" creationId="{330AD4BE-0607-4137-B92B-EF5036A50040}"/>
          </ac:spMkLst>
        </pc:spChg>
      </pc:sldChg>
      <pc:sldChg chg="addSp modSp add mod">
        <pc:chgData name="Syphax Ait oubelli" userId="ecf726b1934da71b" providerId="LiveId" clId="{DBF02EF2-5AE0-440D-B6AD-B5ACDEE03AC8}" dt="2021-08-27T21:02:18.437" v="5346" actId="207"/>
        <pc:sldMkLst>
          <pc:docMk/>
          <pc:sldMk cId="3847275699" sldId="481"/>
        </pc:sldMkLst>
        <pc:spChg chg="add mod">
          <ac:chgData name="Syphax Ait oubelli" userId="ecf726b1934da71b" providerId="LiveId" clId="{DBF02EF2-5AE0-440D-B6AD-B5ACDEE03AC8}" dt="2021-08-27T20:45:06.037" v="4898"/>
          <ac:spMkLst>
            <pc:docMk/>
            <pc:sldMk cId="3847275699" sldId="481"/>
            <ac:spMk id="48" creationId="{215E1E3C-F5BE-4925-A058-304774608CB3}"/>
          </ac:spMkLst>
        </pc:spChg>
        <pc:spChg chg="add mod">
          <ac:chgData name="Syphax Ait oubelli" userId="ecf726b1934da71b" providerId="LiveId" clId="{DBF02EF2-5AE0-440D-B6AD-B5ACDEE03AC8}" dt="2021-08-27T20:55:39.320" v="5200"/>
          <ac:spMkLst>
            <pc:docMk/>
            <pc:sldMk cId="3847275699" sldId="481"/>
            <ac:spMk id="50" creationId="{92D6DC73-9105-4B92-A746-1F4B2C60E41A}"/>
          </ac:spMkLst>
        </pc:spChg>
        <pc:spChg chg="add mod">
          <ac:chgData name="Syphax Ait oubelli" userId="ecf726b1934da71b" providerId="LiveId" clId="{DBF02EF2-5AE0-440D-B6AD-B5ACDEE03AC8}" dt="2021-08-27T20:55:39.320" v="5200"/>
          <ac:spMkLst>
            <pc:docMk/>
            <pc:sldMk cId="3847275699" sldId="481"/>
            <ac:spMk id="51" creationId="{D8BBAB87-7F57-4E8A-8BCD-D3A07E5F30C2}"/>
          </ac:spMkLst>
        </pc:spChg>
        <pc:spChg chg="add mod">
          <ac:chgData name="Syphax Ait oubelli" userId="ecf726b1934da71b" providerId="LiveId" clId="{DBF02EF2-5AE0-440D-B6AD-B5ACDEE03AC8}" dt="2021-08-27T20:55:39.320" v="5200"/>
          <ac:spMkLst>
            <pc:docMk/>
            <pc:sldMk cId="3847275699" sldId="481"/>
            <ac:spMk id="52" creationId="{F26BAC93-CEA2-4354-8170-BFDA6E2F3A71}"/>
          </ac:spMkLst>
        </pc:spChg>
        <pc:spChg chg="mod">
          <ac:chgData name="Syphax Ait oubelli" userId="ecf726b1934da71b" providerId="LiveId" clId="{DBF02EF2-5AE0-440D-B6AD-B5ACDEE03AC8}" dt="2021-08-27T21:02:18.437" v="5346" actId="207"/>
          <ac:spMkLst>
            <pc:docMk/>
            <pc:sldMk cId="3847275699" sldId="481"/>
            <ac:spMk id="110" creationId="{9E11F84A-E1AD-4675-A576-37CF2DB2BE88}"/>
          </ac:spMkLst>
        </pc:spChg>
        <pc:cxnChg chg="add mod">
          <ac:chgData name="Syphax Ait oubelli" userId="ecf726b1934da71b" providerId="LiveId" clId="{DBF02EF2-5AE0-440D-B6AD-B5ACDEE03AC8}" dt="2021-08-27T20:45:06.037" v="4898"/>
          <ac:cxnSpMkLst>
            <pc:docMk/>
            <pc:sldMk cId="3847275699" sldId="481"/>
            <ac:cxnSpMk id="49" creationId="{CC202E93-CE89-47A2-B455-88FAB57D8EB9}"/>
          </ac:cxnSpMkLst>
        </pc:cxnChg>
      </pc:sldChg>
      <pc:sldChg chg="addSp modSp add mod">
        <pc:chgData name="Syphax Ait oubelli" userId="ecf726b1934da71b" providerId="LiveId" clId="{DBF02EF2-5AE0-440D-B6AD-B5ACDEE03AC8}" dt="2021-08-27T21:02:22.262" v="5348" actId="207"/>
        <pc:sldMkLst>
          <pc:docMk/>
          <pc:sldMk cId="70013162" sldId="482"/>
        </pc:sldMkLst>
        <pc:spChg chg="add mod">
          <ac:chgData name="Syphax Ait oubelli" userId="ecf726b1934da71b" providerId="LiveId" clId="{DBF02EF2-5AE0-440D-B6AD-B5ACDEE03AC8}" dt="2021-08-27T20:45:11.536" v="4901"/>
          <ac:spMkLst>
            <pc:docMk/>
            <pc:sldMk cId="70013162" sldId="482"/>
            <ac:spMk id="50" creationId="{9D64F50F-F670-43CE-97B9-A3A47D870B7C}"/>
          </ac:spMkLst>
        </pc:spChg>
        <pc:spChg chg="add mod">
          <ac:chgData name="Syphax Ait oubelli" userId="ecf726b1934da71b" providerId="LiveId" clId="{DBF02EF2-5AE0-440D-B6AD-B5ACDEE03AC8}" dt="2021-08-27T20:55:40.329" v="5201"/>
          <ac:spMkLst>
            <pc:docMk/>
            <pc:sldMk cId="70013162" sldId="482"/>
            <ac:spMk id="52" creationId="{B49B4090-0483-4AF4-A055-10D388FFE3C5}"/>
          </ac:spMkLst>
        </pc:spChg>
        <pc:spChg chg="add mod">
          <ac:chgData name="Syphax Ait oubelli" userId="ecf726b1934da71b" providerId="LiveId" clId="{DBF02EF2-5AE0-440D-B6AD-B5ACDEE03AC8}" dt="2021-08-27T20:55:40.329" v="5201"/>
          <ac:spMkLst>
            <pc:docMk/>
            <pc:sldMk cId="70013162" sldId="482"/>
            <ac:spMk id="53" creationId="{6E0EBDF5-E008-49C9-ACE2-83A12AA167E4}"/>
          </ac:spMkLst>
        </pc:spChg>
        <pc:spChg chg="add mod">
          <ac:chgData name="Syphax Ait oubelli" userId="ecf726b1934da71b" providerId="LiveId" clId="{DBF02EF2-5AE0-440D-B6AD-B5ACDEE03AC8}" dt="2021-08-27T20:55:40.329" v="5201"/>
          <ac:spMkLst>
            <pc:docMk/>
            <pc:sldMk cId="70013162" sldId="482"/>
            <ac:spMk id="54" creationId="{FBF2CE2D-89B8-4C83-8664-3528489BC90B}"/>
          </ac:spMkLst>
        </pc:spChg>
        <pc:spChg chg="mod">
          <ac:chgData name="Syphax Ait oubelli" userId="ecf726b1934da71b" providerId="LiveId" clId="{DBF02EF2-5AE0-440D-B6AD-B5ACDEE03AC8}" dt="2021-08-27T21:02:22.262" v="5348" actId="207"/>
          <ac:spMkLst>
            <pc:docMk/>
            <pc:sldMk cId="70013162" sldId="482"/>
            <ac:spMk id="115" creationId="{9B5739D4-BF66-4BCD-85BD-95EDCF00809E}"/>
          </ac:spMkLst>
        </pc:spChg>
        <pc:spChg chg="mod">
          <ac:chgData name="Syphax Ait oubelli" userId="ecf726b1934da71b" providerId="LiveId" clId="{DBF02EF2-5AE0-440D-B6AD-B5ACDEE03AC8}" dt="2021-08-27T20:55:43.792" v="5203" actId="207"/>
          <ac:spMkLst>
            <pc:docMk/>
            <pc:sldMk cId="70013162" sldId="482"/>
            <ac:spMk id="135" creationId="{73EE7D09-98B4-4548-949C-31F9791D8FC1}"/>
          </ac:spMkLst>
        </pc:spChg>
        <pc:cxnChg chg="add mod">
          <ac:chgData name="Syphax Ait oubelli" userId="ecf726b1934da71b" providerId="LiveId" clId="{DBF02EF2-5AE0-440D-B6AD-B5ACDEE03AC8}" dt="2021-08-27T20:45:11.536" v="4901"/>
          <ac:cxnSpMkLst>
            <pc:docMk/>
            <pc:sldMk cId="70013162" sldId="482"/>
            <ac:cxnSpMk id="51" creationId="{272720C8-F85C-45F9-9B12-84F6BA141DDB}"/>
          </ac:cxnSpMkLst>
        </pc:cxnChg>
      </pc:sldChg>
      <pc:sldChg chg="addSp modSp add mod">
        <pc:chgData name="Syphax Ait oubelli" userId="ecf726b1934da71b" providerId="LiveId" clId="{DBF02EF2-5AE0-440D-B6AD-B5ACDEE03AC8}" dt="2021-08-27T21:02:25.628" v="5350" actId="207"/>
        <pc:sldMkLst>
          <pc:docMk/>
          <pc:sldMk cId="1828558410" sldId="483"/>
        </pc:sldMkLst>
        <pc:spChg chg="add mod">
          <ac:chgData name="Syphax Ait oubelli" userId="ecf726b1934da71b" providerId="LiveId" clId="{DBF02EF2-5AE0-440D-B6AD-B5ACDEE03AC8}" dt="2021-08-27T20:55:47.011" v="5204"/>
          <ac:spMkLst>
            <pc:docMk/>
            <pc:sldMk cId="1828558410" sldId="483"/>
            <ac:spMk id="50" creationId="{78A19FC5-02FF-4E71-B514-BFE49B77B443}"/>
          </ac:spMkLst>
        </pc:spChg>
        <pc:spChg chg="add mod">
          <ac:chgData name="Syphax Ait oubelli" userId="ecf726b1934da71b" providerId="LiveId" clId="{DBF02EF2-5AE0-440D-B6AD-B5ACDEE03AC8}" dt="2021-08-27T20:55:47.011" v="5204"/>
          <ac:spMkLst>
            <pc:docMk/>
            <pc:sldMk cId="1828558410" sldId="483"/>
            <ac:spMk id="51" creationId="{811859E5-12EB-4787-8D10-93514818A582}"/>
          </ac:spMkLst>
        </pc:spChg>
        <pc:spChg chg="add mod">
          <ac:chgData name="Syphax Ait oubelli" userId="ecf726b1934da71b" providerId="LiveId" clId="{DBF02EF2-5AE0-440D-B6AD-B5ACDEE03AC8}" dt="2021-08-27T20:55:47.011" v="5204"/>
          <ac:spMkLst>
            <pc:docMk/>
            <pc:sldMk cId="1828558410" sldId="483"/>
            <ac:spMk id="52" creationId="{976752A7-8D7A-4836-B589-B5FB2701C05B}"/>
          </ac:spMkLst>
        </pc:spChg>
        <pc:spChg chg="add mod">
          <ac:chgData name="Syphax Ait oubelli" userId="ecf726b1934da71b" providerId="LiveId" clId="{DBF02EF2-5AE0-440D-B6AD-B5ACDEE03AC8}" dt="2021-08-27T20:55:52.553" v="5208" actId="20577"/>
          <ac:spMkLst>
            <pc:docMk/>
            <pc:sldMk cId="1828558410" sldId="483"/>
            <ac:spMk id="53" creationId="{96E1B918-65D5-490A-ADBD-ECD63EB2C033}"/>
          </ac:spMkLst>
        </pc:spChg>
        <pc:spChg chg="mod">
          <ac:chgData name="Syphax Ait oubelli" userId="ecf726b1934da71b" providerId="LiveId" clId="{DBF02EF2-5AE0-440D-B6AD-B5ACDEE03AC8}" dt="2021-08-27T21:02:25.628" v="5350" actId="207"/>
          <ac:spMkLst>
            <pc:docMk/>
            <pc:sldMk cId="1828558410" sldId="483"/>
            <ac:spMk id="110" creationId="{9E11F84A-E1AD-4675-A576-37CF2DB2BE88}"/>
          </ac:spMkLst>
        </pc:spChg>
        <pc:spChg chg="mod">
          <ac:chgData name="Syphax Ait oubelli" userId="ecf726b1934da71b" providerId="LiveId" clId="{DBF02EF2-5AE0-440D-B6AD-B5ACDEE03AC8}" dt="2021-08-27T20:58:51.406" v="5256" actId="207"/>
          <ac:spMkLst>
            <pc:docMk/>
            <pc:sldMk cId="1828558410" sldId="483"/>
            <ac:spMk id="111" creationId="{4416A485-9C82-48A9-BD9D-1D0ADB847775}"/>
          </ac:spMkLst>
        </pc:spChg>
      </pc:sldChg>
      <pc:sldChg chg="addSp modSp add mod">
        <pc:chgData name="Syphax Ait oubelli" userId="ecf726b1934da71b" providerId="LiveId" clId="{DBF02EF2-5AE0-440D-B6AD-B5ACDEE03AC8}" dt="2021-08-27T20:58:38.098" v="5252" actId="207"/>
        <pc:sldMkLst>
          <pc:docMk/>
          <pc:sldMk cId="3769998119" sldId="484"/>
        </pc:sldMkLst>
        <pc:spChg chg="add mod">
          <ac:chgData name="Syphax Ait oubelli" userId="ecf726b1934da71b" providerId="LiveId" clId="{DBF02EF2-5AE0-440D-B6AD-B5ACDEE03AC8}" dt="2021-08-27T20:45:18.466" v="4903"/>
          <ac:spMkLst>
            <pc:docMk/>
            <pc:sldMk cId="3769998119" sldId="484"/>
            <ac:spMk id="50" creationId="{3126E2C7-7627-4003-AB51-C616F9088BE0}"/>
          </ac:spMkLst>
        </pc:spChg>
        <pc:spChg chg="add mod">
          <ac:chgData name="Syphax Ait oubelli" userId="ecf726b1934da71b" providerId="LiveId" clId="{DBF02EF2-5AE0-440D-B6AD-B5ACDEE03AC8}" dt="2021-08-27T20:55:56.256" v="5209"/>
          <ac:spMkLst>
            <pc:docMk/>
            <pc:sldMk cId="3769998119" sldId="484"/>
            <ac:spMk id="52" creationId="{F81D95EE-A99A-4226-9074-0C30F2370E75}"/>
          </ac:spMkLst>
        </pc:spChg>
        <pc:spChg chg="add mod">
          <ac:chgData name="Syphax Ait oubelli" userId="ecf726b1934da71b" providerId="LiveId" clId="{DBF02EF2-5AE0-440D-B6AD-B5ACDEE03AC8}" dt="2021-08-27T20:55:56.256" v="5209"/>
          <ac:spMkLst>
            <pc:docMk/>
            <pc:sldMk cId="3769998119" sldId="484"/>
            <ac:spMk id="53" creationId="{30EB89E6-A14E-4FA2-A0EF-4ABA24B4E3CC}"/>
          </ac:spMkLst>
        </pc:spChg>
        <pc:spChg chg="add mod">
          <ac:chgData name="Syphax Ait oubelli" userId="ecf726b1934da71b" providerId="LiveId" clId="{DBF02EF2-5AE0-440D-B6AD-B5ACDEE03AC8}" dt="2021-08-27T20:55:56.256" v="5209"/>
          <ac:spMkLst>
            <pc:docMk/>
            <pc:sldMk cId="3769998119" sldId="484"/>
            <ac:spMk id="54" creationId="{9CEC1F3B-AFB1-48DA-81D1-C207C80A19BB}"/>
          </ac:spMkLst>
        </pc:spChg>
        <pc:spChg chg="add mod">
          <ac:chgData name="Syphax Ait oubelli" userId="ecf726b1934da71b" providerId="LiveId" clId="{DBF02EF2-5AE0-440D-B6AD-B5ACDEE03AC8}" dt="2021-08-27T20:55:56.256" v="5209"/>
          <ac:spMkLst>
            <pc:docMk/>
            <pc:sldMk cId="3769998119" sldId="484"/>
            <ac:spMk id="55" creationId="{E8E4911B-5C5F-4FD0-901B-879132C2F272}"/>
          </ac:spMkLst>
        </pc:spChg>
        <pc:spChg chg="mod">
          <ac:chgData name="Syphax Ait oubelli" userId="ecf726b1934da71b" providerId="LiveId" clId="{DBF02EF2-5AE0-440D-B6AD-B5ACDEE03AC8}" dt="2021-08-27T20:58:38.098" v="5252" actId="207"/>
          <ac:spMkLst>
            <pc:docMk/>
            <pc:sldMk cId="3769998119" sldId="484"/>
            <ac:spMk id="111" creationId="{4416A485-9C82-48A9-BD9D-1D0ADB847775}"/>
          </ac:spMkLst>
        </pc:spChg>
        <pc:cxnChg chg="add mod">
          <ac:chgData name="Syphax Ait oubelli" userId="ecf726b1934da71b" providerId="LiveId" clId="{DBF02EF2-5AE0-440D-B6AD-B5ACDEE03AC8}" dt="2021-08-27T20:45:18.466" v="4903"/>
          <ac:cxnSpMkLst>
            <pc:docMk/>
            <pc:sldMk cId="3769998119" sldId="484"/>
            <ac:cxnSpMk id="51" creationId="{039713F2-CABF-47A5-A630-A53C8D447FBD}"/>
          </ac:cxnSpMkLst>
        </pc:cxnChg>
      </pc:sldChg>
      <pc:sldChg chg="addSp modSp add mod">
        <pc:chgData name="Syphax Ait oubelli" userId="ecf726b1934da71b" providerId="LiveId" clId="{DBF02EF2-5AE0-440D-B6AD-B5ACDEE03AC8}" dt="2021-08-27T20:58:23.524" v="5250" actId="207"/>
        <pc:sldMkLst>
          <pc:docMk/>
          <pc:sldMk cId="442463224" sldId="485"/>
        </pc:sldMkLst>
        <pc:spChg chg="add mod">
          <ac:chgData name="Syphax Ait oubelli" userId="ecf726b1934da71b" providerId="LiveId" clId="{DBF02EF2-5AE0-440D-B6AD-B5ACDEE03AC8}" dt="2021-08-27T20:45:26.494" v="4905"/>
          <ac:spMkLst>
            <pc:docMk/>
            <pc:sldMk cId="442463224" sldId="485"/>
            <ac:spMk id="52" creationId="{44C3E1A2-8491-40D2-A36C-112B97DD9004}"/>
          </ac:spMkLst>
        </pc:spChg>
        <pc:spChg chg="add mod">
          <ac:chgData name="Syphax Ait oubelli" userId="ecf726b1934da71b" providerId="LiveId" clId="{DBF02EF2-5AE0-440D-B6AD-B5ACDEE03AC8}" dt="2021-08-27T20:55:57.094" v="5210"/>
          <ac:spMkLst>
            <pc:docMk/>
            <pc:sldMk cId="442463224" sldId="485"/>
            <ac:spMk id="54" creationId="{9E7D34E0-8595-47E0-8932-01D855D3FC4F}"/>
          </ac:spMkLst>
        </pc:spChg>
        <pc:spChg chg="add mod">
          <ac:chgData name="Syphax Ait oubelli" userId="ecf726b1934da71b" providerId="LiveId" clId="{DBF02EF2-5AE0-440D-B6AD-B5ACDEE03AC8}" dt="2021-08-27T20:55:57.094" v="5210"/>
          <ac:spMkLst>
            <pc:docMk/>
            <pc:sldMk cId="442463224" sldId="485"/>
            <ac:spMk id="55" creationId="{E55AAB14-E443-456B-8A82-B2482EAE1155}"/>
          </ac:spMkLst>
        </pc:spChg>
        <pc:spChg chg="add mod">
          <ac:chgData name="Syphax Ait oubelli" userId="ecf726b1934da71b" providerId="LiveId" clId="{DBF02EF2-5AE0-440D-B6AD-B5ACDEE03AC8}" dt="2021-08-27T20:55:57.094" v="5210"/>
          <ac:spMkLst>
            <pc:docMk/>
            <pc:sldMk cId="442463224" sldId="485"/>
            <ac:spMk id="56" creationId="{C6000477-19FA-4CA9-BC47-BA2128D7CAF7}"/>
          </ac:spMkLst>
        </pc:spChg>
        <pc:spChg chg="add mod">
          <ac:chgData name="Syphax Ait oubelli" userId="ecf726b1934da71b" providerId="LiveId" clId="{DBF02EF2-5AE0-440D-B6AD-B5ACDEE03AC8}" dt="2021-08-27T20:55:57.094" v="5210"/>
          <ac:spMkLst>
            <pc:docMk/>
            <pc:sldMk cId="442463224" sldId="485"/>
            <ac:spMk id="57" creationId="{5EEDE253-45AB-4433-9723-57CCB674CE10}"/>
          </ac:spMkLst>
        </pc:spChg>
        <pc:spChg chg="mod">
          <ac:chgData name="Syphax Ait oubelli" userId="ecf726b1934da71b" providerId="LiveId" clId="{DBF02EF2-5AE0-440D-B6AD-B5ACDEE03AC8}" dt="2021-08-27T20:58:23.524" v="5250" actId="207"/>
          <ac:spMkLst>
            <pc:docMk/>
            <pc:sldMk cId="442463224" sldId="485"/>
            <ac:spMk id="116" creationId="{C0339646-745E-4272-8114-C8178E2CBE8A}"/>
          </ac:spMkLst>
        </pc:spChg>
        <pc:spChg chg="mod">
          <ac:chgData name="Syphax Ait oubelli" userId="ecf726b1934da71b" providerId="LiveId" clId="{DBF02EF2-5AE0-440D-B6AD-B5ACDEE03AC8}" dt="2021-08-27T20:56:00.502" v="5212" actId="207"/>
          <ac:spMkLst>
            <pc:docMk/>
            <pc:sldMk cId="442463224" sldId="485"/>
            <ac:spMk id="136" creationId="{480A279E-5FF3-4B47-AF02-AEC3EAAD87FA}"/>
          </ac:spMkLst>
        </pc:spChg>
        <pc:cxnChg chg="add mod">
          <ac:chgData name="Syphax Ait oubelli" userId="ecf726b1934da71b" providerId="LiveId" clId="{DBF02EF2-5AE0-440D-B6AD-B5ACDEE03AC8}" dt="2021-08-27T20:45:26.494" v="4905"/>
          <ac:cxnSpMkLst>
            <pc:docMk/>
            <pc:sldMk cId="442463224" sldId="485"/>
            <ac:cxnSpMk id="53" creationId="{D2095DF9-785E-4F3D-86AB-F1EE43152985}"/>
          </ac:cxnSpMkLst>
        </pc:cxnChg>
      </pc:sldChg>
      <pc:sldChg chg="addSp delSp modSp add mod">
        <pc:chgData name="Syphax Ait oubelli" userId="ecf726b1934da71b" providerId="LiveId" clId="{DBF02EF2-5AE0-440D-B6AD-B5ACDEE03AC8}" dt="2021-08-27T20:58:20.543" v="5248" actId="207"/>
        <pc:sldMkLst>
          <pc:docMk/>
          <pc:sldMk cId="683145517" sldId="486"/>
        </pc:sldMkLst>
        <pc:spChg chg="del">
          <ac:chgData name="Syphax Ait oubelli" userId="ecf726b1934da71b" providerId="LiveId" clId="{DBF02EF2-5AE0-440D-B6AD-B5ACDEE03AC8}" dt="2021-08-27T20:45:30.227" v="4907" actId="478"/>
          <ac:spMkLst>
            <pc:docMk/>
            <pc:sldMk cId="683145517" sldId="486"/>
            <ac:spMk id="52" creationId="{44C3E1A2-8491-40D2-A36C-112B97DD9004}"/>
          </ac:spMkLst>
        </pc:spChg>
        <pc:spChg chg="add mod">
          <ac:chgData name="Syphax Ait oubelli" userId="ecf726b1934da71b" providerId="LiveId" clId="{DBF02EF2-5AE0-440D-B6AD-B5ACDEE03AC8}" dt="2021-08-27T20:56:03.542" v="5213"/>
          <ac:spMkLst>
            <pc:docMk/>
            <pc:sldMk cId="683145517" sldId="486"/>
            <ac:spMk id="54" creationId="{907182D7-7FB7-4F5F-9C4F-083F43675299}"/>
          </ac:spMkLst>
        </pc:spChg>
        <pc:spChg chg="add mod">
          <ac:chgData name="Syphax Ait oubelli" userId="ecf726b1934da71b" providerId="LiveId" clId="{DBF02EF2-5AE0-440D-B6AD-B5ACDEE03AC8}" dt="2021-08-27T20:56:03.542" v="5213"/>
          <ac:spMkLst>
            <pc:docMk/>
            <pc:sldMk cId="683145517" sldId="486"/>
            <ac:spMk id="55" creationId="{FD0F0690-55A2-47E0-A8BB-B5075DA42159}"/>
          </ac:spMkLst>
        </pc:spChg>
        <pc:spChg chg="add mod">
          <ac:chgData name="Syphax Ait oubelli" userId="ecf726b1934da71b" providerId="LiveId" clId="{DBF02EF2-5AE0-440D-B6AD-B5ACDEE03AC8}" dt="2021-08-27T20:56:03.542" v="5213"/>
          <ac:spMkLst>
            <pc:docMk/>
            <pc:sldMk cId="683145517" sldId="486"/>
            <ac:spMk id="56" creationId="{0F9BB210-CEDA-4BF2-87E1-846EA50FA552}"/>
          </ac:spMkLst>
        </pc:spChg>
        <pc:spChg chg="add mod">
          <ac:chgData name="Syphax Ait oubelli" userId="ecf726b1934da71b" providerId="LiveId" clId="{DBF02EF2-5AE0-440D-B6AD-B5ACDEE03AC8}" dt="2021-08-27T20:56:03.542" v="5213"/>
          <ac:spMkLst>
            <pc:docMk/>
            <pc:sldMk cId="683145517" sldId="486"/>
            <ac:spMk id="57" creationId="{1B05E651-FF8A-4E80-BA0A-63C4054CBAA1}"/>
          </ac:spMkLst>
        </pc:spChg>
        <pc:spChg chg="add mod">
          <ac:chgData name="Syphax Ait oubelli" userId="ecf726b1934da71b" providerId="LiveId" clId="{DBF02EF2-5AE0-440D-B6AD-B5ACDEE03AC8}" dt="2021-08-27T20:56:06.991" v="5217" actId="20577"/>
          <ac:spMkLst>
            <pc:docMk/>
            <pc:sldMk cId="683145517" sldId="486"/>
            <ac:spMk id="58" creationId="{C9F2C7CF-1C02-4D70-82DD-D6F5C054DA70}"/>
          </ac:spMkLst>
        </pc:spChg>
        <pc:spChg chg="mod">
          <ac:chgData name="Syphax Ait oubelli" userId="ecf726b1934da71b" providerId="LiveId" clId="{DBF02EF2-5AE0-440D-B6AD-B5ACDEE03AC8}" dt="2021-08-27T20:58:20.543" v="5248" actId="207"/>
          <ac:spMkLst>
            <pc:docMk/>
            <pc:sldMk cId="683145517" sldId="486"/>
            <ac:spMk id="111" creationId="{4416A485-9C82-48A9-BD9D-1D0ADB847775}"/>
          </ac:spMkLst>
        </pc:spChg>
        <pc:cxnChg chg="del">
          <ac:chgData name="Syphax Ait oubelli" userId="ecf726b1934da71b" providerId="LiveId" clId="{DBF02EF2-5AE0-440D-B6AD-B5ACDEE03AC8}" dt="2021-08-27T20:45:30.227" v="4907" actId="478"/>
          <ac:cxnSpMkLst>
            <pc:docMk/>
            <pc:sldMk cId="683145517" sldId="486"/>
            <ac:cxnSpMk id="53" creationId="{D2095DF9-785E-4F3D-86AB-F1EE43152985}"/>
          </ac:cxnSpMkLst>
        </pc:cxnChg>
      </pc:sldChg>
      <pc:sldChg chg="addSp delSp modSp add mod">
        <pc:chgData name="Syphax Ait oubelli" userId="ecf726b1934da71b" providerId="LiveId" clId="{DBF02EF2-5AE0-440D-B6AD-B5ACDEE03AC8}" dt="2021-08-27T20:58:17.835" v="5246" actId="207"/>
        <pc:sldMkLst>
          <pc:docMk/>
          <pc:sldMk cId="2700147095" sldId="487"/>
        </pc:sldMkLst>
        <pc:spChg chg="del">
          <ac:chgData name="Syphax Ait oubelli" userId="ecf726b1934da71b" providerId="LiveId" clId="{DBF02EF2-5AE0-440D-B6AD-B5ACDEE03AC8}" dt="2021-08-27T20:45:36.253" v="4909" actId="478"/>
          <ac:spMkLst>
            <pc:docMk/>
            <pc:sldMk cId="2700147095" sldId="487"/>
            <ac:spMk id="50" creationId="{3126E2C7-7627-4003-AB51-C616F9088BE0}"/>
          </ac:spMkLst>
        </pc:spChg>
        <pc:spChg chg="add mod">
          <ac:chgData name="Syphax Ait oubelli" userId="ecf726b1934da71b" providerId="LiveId" clId="{DBF02EF2-5AE0-440D-B6AD-B5ACDEE03AC8}" dt="2021-08-27T20:56:58.613" v="5218"/>
          <ac:spMkLst>
            <pc:docMk/>
            <pc:sldMk cId="2700147095" sldId="487"/>
            <ac:spMk id="52" creationId="{E1AC175B-6329-4443-8C75-53A39A7CD802}"/>
          </ac:spMkLst>
        </pc:spChg>
        <pc:spChg chg="add mod">
          <ac:chgData name="Syphax Ait oubelli" userId="ecf726b1934da71b" providerId="LiveId" clId="{DBF02EF2-5AE0-440D-B6AD-B5ACDEE03AC8}" dt="2021-08-27T20:56:58.613" v="5218"/>
          <ac:spMkLst>
            <pc:docMk/>
            <pc:sldMk cId="2700147095" sldId="487"/>
            <ac:spMk id="53" creationId="{9BFE6847-EC3D-4350-990A-9C0BE5C93270}"/>
          </ac:spMkLst>
        </pc:spChg>
        <pc:spChg chg="add mod">
          <ac:chgData name="Syphax Ait oubelli" userId="ecf726b1934da71b" providerId="LiveId" clId="{DBF02EF2-5AE0-440D-B6AD-B5ACDEE03AC8}" dt="2021-08-27T20:56:58.613" v="5218"/>
          <ac:spMkLst>
            <pc:docMk/>
            <pc:sldMk cId="2700147095" sldId="487"/>
            <ac:spMk id="54" creationId="{C7BA8233-6315-4836-89AF-2D80FCF766E8}"/>
          </ac:spMkLst>
        </pc:spChg>
        <pc:spChg chg="add mod">
          <ac:chgData name="Syphax Ait oubelli" userId="ecf726b1934da71b" providerId="LiveId" clId="{DBF02EF2-5AE0-440D-B6AD-B5ACDEE03AC8}" dt="2021-08-27T20:56:58.613" v="5218"/>
          <ac:spMkLst>
            <pc:docMk/>
            <pc:sldMk cId="2700147095" sldId="487"/>
            <ac:spMk id="55" creationId="{4AC1AA5F-2B6B-49B7-921C-6C8D584552F3}"/>
          </ac:spMkLst>
        </pc:spChg>
        <pc:spChg chg="add mod">
          <ac:chgData name="Syphax Ait oubelli" userId="ecf726b1934da71b" providerId="LiveId" clId="{DBF02EF2-5AE0-440D-B6AD-B5ACDEE03AC8}" dt="2021-08-27T20:57:04" v="5221" actId="20577"/>
          <ac:spMkLst>
            <pc:docMk/>
            <pc:sldMk cId="2700147095" sldId="487"/>
            <ac:spMk id="56" creationId="{420196F5-D9E2-40DA-AEE9-AD4206FDB984}"/>
          </ac:spMkLst>
        </pc:spChg>
        <pc:spChg chg="mod">
          <ac:chgData name="Syphax Ait oubelli" userId="ecf726b1934da71b" providerId="LiveId" clId="{DBF02EF2-5AE0-440D-B6AD-B5ACDEE03AC8}" dt="2021-08-27T20:58:17.835" v="5246" actId="207"/>
          <ac:spMkLst>
            <pc:docMk/>
            <pc:sldMk cId="2700147095" sldId="487"/>
            <ac:spMk id="110" creationId="{9E11F84A-E1AD-4675-A576-37CF2DB2BE88}"/>
          </ac:spMkLst>
        </pc:spChg>
        <pc:spChg chg="mod">
          <ac:chgData name="Syphax Ait oubelli" userId="ecf726b1934da71b" providerId="LiveId" clId="{DBF02EF2-5AE0-440D-B6AD-B5ACDEE03AC8}" dt="2021-08-27T20:45:40.893" v="4915" actId="207"/>
          <ac:spMkLst>
            <pc:docMk/>
            <pc:sldMk cId="2700147095" sldId="487"/>
            <ac:spMk id="131" creationId="{D276E163-290F-49DC-B5C3-95F67705DFDC}"/>
          </ac:spMkLst>
        </pc:spChg>
        <pc:cxnChg chg="del">
          <ac:chgData name="Syphax Ait oubelli" userId="ecf726b1934da71b" providerId="LiveId" clId="{DBF02EF2-5AE0-440D-B6AD-B5ACDEE03AC8}" dt="2021-08-27T20:45:36.253" v="4909" actId="478"/>
          <ac:cxnSpMkLst>
            <pc:docMk/>
            <pc:sldMk cId="2700147095" sldId="487"/>
            <ac:cxnSpMk id="51" creationId="{039713F2-CABF-47A5-A630-A53C8D447FBD}"/>
          </ac:cxnSpMkLst>
        </pc:cxnChg>
      </pc:sldChg>
      <pc:sldChg chg="addSp delSp modSp add mod">
        <pc:chgData name="Syphax Ait oubelli" userId="ecf726b1934da71b" providerId="LiveId" clId="{DBF02EF2-5AE0-440D-B6AD-B5ACDEE03AC8}" dt="2021-08-27T20:57:52.551" v="5244" actId="207"/>
        <pc:sldMkLst>
          <pc:docMk/>
          <pc:sldMk cId="2510744584" sldId="488"/>
        </pc:sldMkLst>
        <pc:spChg chg="del">
          <ac:chgData name="Syphax Ait oubelli" userId="ecf726b1934da71b" providerId="LiveId" clId="{DBF02EF2-5AE0-440D-B6AD-B5ACDEE03AC8}" dt="2021-08-27T20:45:45.581" v="4917" actId="478"/>
          <ac:spMkLst>
            <pc:docMk/>
            <pc:sldMk cId="2510744584" sldId="488"/>
            <ac:spMk id="48" creationId="{215E1E3C-F5BE-4925-A058-304774608CB3}"/>
          </ac:spMkLst>
        </pc:spChg>
        <pc:spChg chg="add mod">
          <ac:chgData name="Syphax Ait oubelli" userId="ecf726b1934da71b" providerId="LiveId" clId="{DBF02EF2-5AE0-440D-B6AD-B5ACDEE03AC8}" dt="2021-08-27T20:57:08.522" v="5222"/>
          <ac:spMkLst>
            <pc:docMk/>
            <pc:sldMk cId="2510744584" sldId="488"/>
            <ac:spMk id="50" creationId="{71F3522D-A756-430E-9C9D-F85F89E07FD5}"/>
          </ac:spMkLst>
        </pc:spChg>
        <pc:spChg chg="add mod">
          <ac:chgData name="Syphax Ait oubelli" userId="ecf726b1934da71b" providerId="LiveId" clId="{DBF02EF2-5AE0-440D-B6AD-B5ACDEE03AC8}" dt="2021-08-27T20:57:08.522" v="5222"/>
          <ac:spMkLst>
            <pc:docMk/>
            <pc:sldMk cId="2510744584" sldId="488"/>
            <ac:spMk id="51" creationId="{BCF82F80-BEF6-4701-8513-CBE9FDE06DF2}"/>
          </ac:spMkLst>
        </pc:spChg>
        <pc:spChg chg="add mod">
          <ac:chgData name="Syphax Ait oubelli" userId="ecf726b1934da71b" providerId="LiveId" clId="{DBF02EF2-5AE0-440D-B6AD-B5ACDEE03AC8}" dt="2021-08-27T20:57:08.522" v="5222"/>
          <ac:spMkLst>
            <pc:docMk/>
            <pc:sldMk cId="2510744584" sldId="488"/>
            <ac:spMk id="52" creationId="{D7048B6E-D727-4900-8A20-C0262F2CB557}"/>
          </ac:spMkLst>
        </pc:spChg>
        <pc:spChg chg="add mod">
          <ac:chgData name="Syphax Ait oubelli" userId="ecf726b1934da71b" providerId="LiveId" clId="{DBF02EF2-5AE0-440D-B6AD-B5ACDEE03AC8}" dt="2021-08-27T20:57:13.288" v="5225" actId="20577"/>
          <ac:spMkLst>
            <pc:docMk/>
            <pc:sldMk cId="2510744584" sldId="488"/>
            <ac:spMk id="53" creationId="{6E408B15-6856-477E-8D36-C793287312C6}"/>
          </ac:spMkLst>
        </pc:spChg>
        <pc:spChg chg="mod">
          <ac:chgData name="Syphax Ait oubelli" userId="ecf726b1934da71b" providerId="LiveId" clId="{DBF02EF2-5AE0-440D-B6AD-B5ACDEE03AC8}" dt="2021-08-27T20:57:52.551" v="5244" actId="207"/>
          <ac:spMkLst>
            <pc:docMk/>
            <pc:sldMk cId="2510744584" sldId="488"/>
            <ac:spMk id="109" creationId="{330AD4BE-0607-4137-B92B-EF5036A50040}"/>
          </ac:spMkLst>
        </pc:spChg>
        <pc:spChg chg="mod">
          <ac:chgData name="Syphax Ait oubelli" userId="ecf726b1934da71b" providerId="LiveId" clId="{DBF02EF2-5AE0-440D-B6AD-B5ACDEE03AC8}" dt="2021-08-27T20:45:50.114" v="4947" actId="207"/>
          <ac:spMkLst>
            <pc:docMk/>
            <pc:sldMk cId="2510744584" sldId="488"/>
            <ac:spMk id="130" creationId="{3673B0BD-24F2-474F-8136-0EF4E38C2AA4}"/>
          </ac:spMkLst>
        </pc:spChg>
        <pc:cxnChg chg="del">
          <ac:chgData name="Syphax Ait oubelli" userId="ecf726b1934da71b" providerId="LiveId" clId="{DBF02EF2-5AE0-440D-B6AD-B5ACDEE03AC8}" dt="2021-08-27T20:45:45.581" v="4917" actId="478"/>
          <ac:cxnSpMkLst>
            <pc:docMk/>
            <pc:sldMk cId="2510744584" sldId="488"/>
            <ac:cxnSpMk id="49" creationId="{CC202E93-CE89-47A2-B455-88FAB57D8EB9}"/>
          </ac:cxnSpMkLst>
        </pc:cxnChg>
      </pc:sldChg>
      <pc:sldChg chg="addSp delSp modSp add mod">
        <pc:chgData name="Syphax Ait oubelli" userId="ecf726b1934da71b" providerId="LiveId" clId="{DBF02EF2-5AE0-440D-B6AD-B5ACDEE03AC8}" dt="2021-08-27T20:57:49.208" v="5242" actId="207"/>
        <pc:sldMkLst>
          <pc:docMk/>
          <pc:sldMk cId="3415916872" sldId="489"/>
        </pc:sldMkLst>
        <pc:spChg chg="del">
          <ac:chgData name="Syphax Ait oubelli" userId="ecf726b1934da71b" providerId="LiveId" clId="{DBF02EF2-5AE0-440D-B6AD-B5ACDEE03AC8}" dt="2021-08-27T20:45:53.947" v="4949" actId="478"/>
          <ac:spMkLst>
            <pc:docMk/>
            <pc:sldMk cId="3415916872" sldId="489"/>
            <ac:spMk id="46" creationId="{6E535418-E919-4BC3-878B-8776835396C7}"/>
          </ac:spMkLst>
        </pc:spChg>
        <pc:spChg chg="add mod">
          <ac:chgData name="Syphax Ait oubelli" userId="ecf726b1934da71b" providerId="LiveId" clId="{DBF02EF2-5AE0-440D-B6AD-B5ACDEE03AC8}" dt="2021-08-27T20:57:16.010" v="5226"/>
          <ac:spMkLst>
            <pc:docMk/>
            <pc:sldMk cId="3415916872" sldId="489"/>
            <ac:spMk id="48" creationId="{271B8B19-F6C6-4D43-8625-1B8763C47B99}"/>
          </ac:spMkLst>
        </pc:spChg>
        <pc:spChg chg="add mod">
          <ac:chgData name="Syphax Ait oubelli" userId="ecf726b1934da71b" providerId="LiveId" clId="{DBF02EF2-5AE0-440D-B6AD-B5ACDEE03AC8}" dt="2021-08-27T20:57:16.010" v="5226"/>
          <ac:spMkLst>
            <pc:docMk/>
            <pc:sldMk cId="3415916872" sldId="489"/>
            <ac:spMk id="49" creationId="{0A7ECC27-F007-400F-BEBA-55587B934D31}"/>
          </ac:spMkLst>
        </pc:spChg>
        <pc:spChg chg="add mod">
          <ac:chgData name="Syphax Ait oubelli" userId="ecf726b1934da71b" providerId="LiveId" clId="{DBF02EF2-5AE0-440D-B6AD-B5ACDEE03AC8}" dt="2021-08-27T20:57:23.178" v="5229" actId="20577"/>
          <ac:spMkLst>
            <pc:docMk/>
            <pc:sldMk cId="3415916872" sldId="489"/>
            <ac:spMk id="50" creationId="{356B3718-4583-4040-8035-232F378E5FC3}"/>
          </ac:spMkLst>
        </pc:spChg>
        <pc:spChg chg="mod">
          <ac:chgData name="Syphax Ait oubelli" userId="ecf726b1934da71b" providerId="LiveId" clId="{DBF02EF2-5AE0-440D-B6AD-B5ACDEE03AC8}" dt="2021-08-27T20:57:49.208" v="5242" actId="207"/>
          <ac:spMkLst>
            <pc:docMk/>
            <pc:sldMk cId="3415916872" sldId="489"/>
            <ac:spMk id="108" creationId="{60FBDB05-EB29-4790-BF6C-BC6A95838E9E}"/>
          </ac:spMkLst>
        </pc:spChg>
        <pc:spChg chg="mod">
          <ac:chgData name="Syphax Ait oubelli" userId="ecf726b1934da71b" providerId="LiveId" clId="{DBF02EF2-5AE0-440D-B6AD-B5ACDEE03AC8}" dt="2021-08-27T20:45:58.702" v="4968" actId="207"/>
          <ac:spMkLst>
            <pc:docMk/>
            <pc:sldMk cId="3415916872" sldId="489"/>
            <ac:spMk id="129" creationId="{C1E5AC9B-8022-49EC-9DBE-CC528E1D9565}"/>
          </ac:spMkLst>
        </pc:spChg>
        <pc:cxnChg chg="del mod">
          <ac:chgData name="Syphax Ait oubelli" userId="ecf726b1934da71b" providerId="LiveId" clId="{DBF02EF2-5AE0-440D-B6AD-B5ACDEE03AC8}" dt="2021-08-27T20:45:53.947" v="4949" actId="478"/>
          <ac:cxnSpMkLst>
            <pc:docMk/>
            <pc:sldMk cId="3415916872" sldId="489"/>
            <ac:cxnSpMk id="47" creationId="{66630316-1A37-4B0E-A5F1-AA4E9E35CCAE}"/>
          </ac:cxnSpMkLst>
        </pc:cxnChg>
      </pc:sldChg>
      <pc:sldChg chg="addSp delSp modSp add mod">
        <pc:chgData name="Syphax Ait oubelli" userId="ecf726b1934da71b" providerId="LiveId" clId="{DBF02EF2-5AE0-440D-B6AD-B5ACDEE03AC8}" dt="2021-08-27T20:57:45.176" v="5240" actId="207"/>
        <pc:sldMkLst>
          <pc:docMk/>
          <pc:sldMk cId="2333758670" sldId="490"/>
        </pc:sldMkLst>
        <pc:spChg chg="del">
          <ac:chgData name="Syphax Ait oubelli" userId="ecf726b1934da71b" providerId="LiveId" clId="{DBF02EF2-5AE0-440D-B6AD-B5ACDEE03AC8}" dt="2021-08-27T20:46:04.539" v="4970" actId="478"/>
          <ac:spMkLst>
            <pc:docMk/>
            <pc:sldMk cId="2333758670" sldId="490"/>
            <ac:spMk id="44" creationId="{5360CF08-D981-411E-9079-868156A26B27}"/>
          </ac:spMkLst>
        </pc:spChg>
        <pc:spChg chg="add mod">
          <ac:chgData name="Syphax Ait oubelli" userId="ecf726b1934da71b" providerId="LiveId" clId="{DBF02EF2-5AE0-440D-B6AD-B5ACDEE03AC8}" dt="2021-08-27T20:57:25.136" v="5230"/>
          <ac:spMkLst>
            <pc:docMk/>
            <pc:sldMk cId="2333758670" sldId="490"/>
            <ac:spMk id="46" creationId="{D6519910-CE3F-4965-9DF1-9C6B3A0BF7AD}"/>
          </ac:spMkLst>
        </pc:spChg>
        <pc:spChg chg="add mod">
          <ac:chgData name="Syphax Ait oubelli" userId="ecf726b1934da71b" providerId="LiveId" clId="{DBF02EF2-5AE0-440D-B6AD-B5ACDEE03AC8}" dt="2021-08-27T20:57:32.726" v="5234" actId="20577"/>
          <ac:spMkLst>
            <pc:docMk/>
            <pc:sldMk cId="2333758670" sldId="490"/>
            <ac:spMk id="47" creationId="{9F897389-A0ED-4D8E-BA23-A5B2F72BAFCF}"/>
          </ac:spMkLst>
        </pc:spChg>
        <pc:spChg chg="add del mod">
          <ac:chgData name="Syphax Ait oubelli" userId="ecf726b1934da71b" providerId="LiveId" clId="{DBF02EF2-5AE0-440D-B6AD-B5ACDEE03AC8}" dt="2021-08-27T20:57:26.901" v="5231" actId="478"/>
          <ac:spMkLst>
            <pc:docMk/>
            <pc:sldMk cId="2333758670" sldId="490"/>
            <ac:spMk id="48" creationId="{81432E36-563A-440F-97C1-3A9BC3EA9C74}"/>
          </ac:spMkLst>
        </pc:spChg>
        <pc:spChg chg="mod">
          <ac:chgData name="Syphax Ait oubelli" userId="ecf726b1934da71b" providerId="LiveId" clId="{DBF02EF2-5AE0-440D-B6AD-B5ACDEE03AC8}" dt="2021-08-27T20:57:45.176" v="5240" actId="207"/>
          <ac:spMkLst>
            <pc:docMk/>
            <pc:sldMk cId="2333758670" sldId="490"/>
            <ac:spMk id="106" creationId="{83EC1FEA-A4AA-4164-8A3F-F3B46FE0C0B0}"/>
          </ac:spMkLst>
        </pc:spChg>
        <pc:spChg chg="mod">
          <ac:chgData name="Syphax Ait oubelli" userId="ecf726b1934da71b" providerId="LiveId" clId="{DBF02EF2-5AE0-440D-B6AD-B5ACDEE03AC8}" dt="2021-08-27T20:46:10.593" v="4986" actId="207"/>
          <ac:spMkLst>
            <pc:docMk/>
            <pc:sldMk cId="2333758670" sldId="490"/>
            <ac:spMk id="128" creationId="{C0E404C0-56D9-47F9-B610-F06512B6DB77}"/>
          </ac:spMkLst>
        </pc:spChg>
        <pc:cxnChg chg="del mod">
          <ac:chgData name="Syphax Ait oubelli" userId="ecf726b1934da71b" providerId="LiveId" clId="{DBF02EF2-5AE0-440D-B6AD-B5ACDEE03AC8}" dt="2021-08-27T20:46:04.539" v="4970" actId="478"/>
          <ac:cxnSpMkLst>
            <pc:docMk/>
            <pc:sldMk cId="2333758670" sldId="490"/>
            <ac:cxnSpMk id="45" creationId="{836E30F8-332A-473C-98DB-82B24C33E15A}"/>
          </ac:cxnSpMkLst>
        </pc:cxnChg>
      </pc:sldChg>
      <pc:sldChg chg="addSp delSp modSp add mod">
        <pc:chgData name="Syphax Ait oubelli" userId="ecf726b1934da71b" providerId="LiveId" clId="{DBF02EF2-5AE0-440D-B6AD-B5ACDEE03AC8}" dt="2021-08-27T22:10:14.163" v="5927" actId="20577"/>
        <pc:sldMkLst>
          <pc:docMk/>
          <pc:sldMk cId="2824383674" sldId="491"/>
        </pc:sldMkLst>
        <pc:spChg chg="del">
          <ac:chgData name="Syphax Ait oubelli" userId="ecf726b1934da71b" providerId="LiveId" clId="{DBF02EF2-5AE0-440D-B6AD-B5ACDEE03AC8}" dt="2021-08-27T20:46:15.035" v="4988" actId="478"/>
          <ac:spMkLst>
            <pc:docMk/>
            <pc:sldMk cId="2824383674" sldId="491"/>
            <ac:spMk id="41" creationId="{6B2E0BA1-32CD-4D2C-BE79-ED6BA7C458D6}"/>
          </ac:spMkLst>
        </pc:spChg>
        <pc:spChg chg="add mod">
          <ac:chgData name="Syphax Ait oubelli" userId="ecf726b1934da71b" providerId="LiveId" clId="{DBF02EF2-5AE0-440D-B6AD-B5ACDEE03AC8}" dt="2021-08-27T22:10:14.163" v="5927" actId="20577"/>
          <ac:spMkLst>
            <pc:docMk/>
            <pc:sldMk cId="2824383674" sldId="491"/>
            <ac:spMk id="44" creationId="{80358BD7-7E0E-4A65-BB98-2F13513D1CA2}"/>
          </ac:spMkLst>
        </pc:spChg>
        <pc:spChg chg="mod">
          <ac:chgData name="Syphax Ait oubelli" userId="ecf726b1934da71b" providerId="LiveId" clId="{DBF02EF2-5AE0-440D-B6AD-B5ACDEE03AC8}" dt="2021-08-27T22:10:11.938" v="5925" actId="20577"/>
          <ac:spMkLst>
            <pc:docMk/>
            <pc:sldMk cId="2824383674" sldId="491"/>
            <ac:spMk id="127" creationId="{F29E7C11-DAAD-43E0-B324-439CA708793D}"/>
          </ac:spMkLst>
        </pc:spChg>
      </pc:sldChg>
      <pc:sldChg chg="addSp delSp modSp add mod">
        <pc:chgData name="Syphax Ait oubelli" userId="ecf726b1934da71b" providerId="LiveId" clId="{DBF02EF2-5AE0-440D-B6AD-B5ACDEE03AC8}" dt="2021-08-27T22:03:09.305" v="5855" actId="20577"/>
        <pc:sldMkLst>
          <pc:docMk/>
          <pc:sldMk cId="2267857572" sldId="492"/>
        </pc:sldMkLst>
        <pc:spChg chg="add mod">
          <ac:chgData name="Syphax Ait oubelli" userId="ecf726b1934da71b" providerId="LiveId" clId="{DBF02EF2-5AE0-440D-B6AD-B5ACDEE03AC8}" dt="2021-08-27T21:18:54.339" v="5440" actId="1076"/>
          <ac:spMkLst>
            <pc:docMk/>
            <pc:sldMk cId="2267857572" sldId="492"/>
            <ac:spMk id="3" creationId="{B2F4DB23-482D-4947-890D-53A2C8725F2A}"/>
          </ac:spMkLst>
        </pc:spChg>
        <pc:spChg chg="del">
          <ac:chgData name="Syphax Ait oubelli" userId="ecf726b1934da71b" providerId="LiveId" clId="{DBF02EF2-5AE0-440D-B6AD-B5ACDEE03AC8}" dt="2021-08-27T21:10:58.984" v="5352" actId="478"/>
          <ac:spMkLst>
            <pc:docMk/>
            <pc:sldMk cId="2267857572" sldId="492"/>
            <ac:spMk id="8" creationId="{B1B6BA17-35C4-49E6-802D-89EACB255584}"/>
          </ac:spMkLst>
        </pc:spChg>
        <pc:spChg chg="del">
          <ac:chgData name="Syphax Ait oubelli" userId="ecf726b1934da71b" providerId="LiveId" clId="{DBF02EF2-5AE0-440D-B6AD-B5ACDEE03AC8}" dt="2021-08-27T21:10:58.984" v="5352" actId="478"/>
          <ac:spMkLst>
            <pc:docMk/>
            <pc:sldMk cId="2267857572" sldId="492"/>
            <ac:spMk id="44" creationId="{80358BD7-7E0E-4A65-BB98-2F13513D1CA2}"/>
          </ac:spMkLst>
        </pc:spChg>
        <pc:spChg chg="add mod">
          <ac:chgData name="Syphax Ait oubelli" userId="ecf726b1934da71b" providerId="LiveId" clId="{DBF02EF2-5AE0-440D-B6AD-B5ACDEE03AC8}" dt="2021-08-27T21:18:01.219" v="5428" actId="207"/>
          <ac:spMkLst>
            <pc:docMk/>
            <pc:sldMk cId="2267857572" sldId="492"/>
            <ac:spMk id="45" creationId="{1861D464-012F-4583-95DE-762D471F3ACA}"/>
          </ac:spMkLst>
        </pc:spChg>
        <pc:spChg chg="add mod">
          <ac:chgData name="Syphax Ait oubelli" userId="ecf726b1934da71b" providerId="LiveId" clId="{DBF02EF2-5AE0-440D-B6AD-B5ACDEE03AC8}" dt="2021-08-27T21:18:01.219" v="5428" actId="207"/>
          <ac:spMkLst>
            <pc:docMk/>
            <pc:sldMk cId="2267857572" sldId="492"/>
            <ac:spMk id="46" creationId="{64D3DCB4-60C7-481A-ABD6-5B5BF5D94DC0}"/>
          </ac:spMkLst>
        </pc:spChg>
        <pc:spChg chg="add mod">
          <ac:chgData name="Syphax Ait oubelli" userId="ecf726b1934da71b" providerId="LiveId" clId="{DBF02EF2-5AE0-440D-B6AD-B5ACDEE03AC8}" dt="2021-08-27T22:03:09.305" v="5855" actId="20577"/>
          <ac:spMkLst>
            <pc:docMk/>
            <pc:sldMk cId="2267857572" sldId="492"/>
            <ac:spMk id="47" creationId="{BC4936AF-7854-4FC5-ACAE-610CF93AD788}"/>
          </ac:spMkLst>
        </pc:spChg>
        <pc:spChg chg="add mod">
          <ac:chgData name="Syphax Ait oubelli" userId="ecf726b1934da71b" providerId="LiveId" clId="{DBF02EF2-5AE0-440D-B6AD-B5ACDEE03AC8}" dt="2021-08-27T21:18:01.219" v="5428" actId="207"/>
          <ac:spMkLst>
            <pc:docMk/>
            <pc:sldMk cId="2267857572" sldId="492"/>
            <ac:spMk id="48" creationId="{F71E912D-2B60-450B-AAB1-CAD53EFBB835}"/>
          </ac:spMkLst>
        </pc:spChg>
        <pc:spChg chg="add mod">
          <ac:chgData name="Syphax Ait oubelli" userId="ecf726b1934da71b" providerId="LiveId" clId="{DBF02EF2-5AE0-440D-B6AD-B5ACDEE03AC8}" dt="2021-08-27T21:18:01.219" v="5428" actId="207"/>
          <ac:spMkLst>
            <pc:docMk/>
            <pc:sldMk cId="2267857572" sldId="492"/>
            <ac:spMk id="49" creationId="{9DE45A9B-DC51-4FC3-BB0D-038AD02F32AA}"/>
          </ac:spMkLst>
        </pc:spChg>
        <pc:spChg chg="add mod">
          <ac:chgData name="Syphax Ait oubelli" userId="ecf726b1934da71b" providerId="LiveId" clId="{DBF02EF2-5AE0-440D-B6AD-B5ACDEE03AC8}" dt="2021-08-27T21:18:01.219" v="5428" actId="207"/>
          <ac:spMkLst>
            <pc:docMk/>
            <pc:sldMk cId="2267857572" sldId="492"/>
            <ac:spMk id="50" creationId="{A787A5BA-87DC-4AD6-9F7A-117744B2FF0A}"/>
          </ac:spMkLst>
        </pc:spChg>
        <pc:spChg chg="add mod">
          <ac:chgData name="Syphax Ait oubelli" userId="ecf726b1934da71b" providerId="LiveId" clId="{DBF02EF2-5AE0-440D-B6AD-B5ACDEE03AC8}" dt="2021-08-27T21:18:01.219" v="5428" actId="207"/>
          <ac:spMkLst>
            <pc:docMk/>
            <pc:sldMk cId="2267857572" sldId="492"/>
            <ac:spMk id="51" creationId="{7F765C89-E4E8-479B-9272-AC4CD05CEEEC}"/>
          </ac:spMkLst>
        </pc:spChg>
        <pc:spChg chg="add mod">
          <ac:chgData name="Syphax Ait oubelli" userId="ecf726b1934da71b" providerId="LiveId" clId="{DBF02EF2-5AE0-440D-B6AD-B5ACDEE03AC8}" dt="2021-08-27T21:18:01.219" v="5428" actId="207"/>
          <ac:spMkLst>
            <pc:docMk/>
            <pc:sldMk cId="2267857572" sldId="492"/>
            <ac:spMk id="52" creationId="{F1B0D065-B4E6-48AC-80C6-783AB6D4B667}"/>
          </ac:spMkLst>
        </pc:spChg>
        <pc:spChg chg="add mod">
          <ac:chgData name="Syphax Ait oubelli" userId="ecf726b1934da71b" providerId="LiveId" clId="{DBF02EF2-5AE0-440D-B6AD-B5ACDEE03AC8}" dt="2021-08-27T21:18:01.219" v="5428" actId="207"/>
          <ac:spMkLst>
            <pc:docMk/>
            <pc:sldMk cId="2267857572" sldId="492"/>
            <ac:spMk id="53" creationId="{A1BEBC20-CB86-4DA3-AAEB-65F11F252820}"/>
          </ac:spMkLst>
        </pc:spChg>
        <pc:spChg chg="add mod">
          <ac:chgData name="Syphax Ait oubelli" userId="ecf726b1934da71b" providerId="LiveId" clId="{DBF02EF2-5AE0-440D-B6AD-B5ACDEE03AC8}" dt="2021-08-27T21:18:01.219" v="5428" actId="207"/>
          <ac:spMkLst>
            <pc:docMk/>
            <pc:sldMk cId="2267857572" sldId="492"/>
            <ac:spMk id="54" creationId="{2AB980C0-B850-4740-B0DB-6ED91378CA29}"/>
          </ac:spMkLst>
        </pc:spChg>
        <pc:spChg chg="add mod">
          <ac:chgData name="Syphax Ait oubelli" userId="ecf726b1934da71b" providerId="LiveId" clId="{DBF02EF2-5AE0-440D-B6AD-B5ACDEE03AC8}" dt="2021-08-27T21:18:01.219" v="5428" actId="207"/>
          <ac:spMkLst>
            <pc:docMk/>
            <pc:sldMk cId="2267857572" sldId="492"/>
            <ac:spMk id="55" creationId="{917A8864-378E-4F77-AC59-653EBC2E89A3}"/>
          </ac:spMkLst>
        </pc:spChg>
        <pc:spChg chg="add mod">
          <ac:chgData name="Syphax Ait oubelli" userId="ecf726b1934da71b" providerId="LiveId" clId="{DBF02EF2-5AE0-440D-B6AD-B5ACDEE03AC8}" dt="2021-08-27T21:18:01.219" v="5428" actId="207"/>
          <ac:spMkLst>
            <pc:docMk/>
            <pc:sldMk cId="2267857572" sldId="492"/>
            <ac:spMk id="56" creationId="{D4C9B622-1F16-4CA4-BB2E-AA858C2393D1}"/>
          </ac:spMkLst>
        </pc:spChg>
        <pc:spChg chg="add mod">
          <ac:chgData name="Syphax Ait oubelli" userId="ecf726b1934da71b" providerId="LiveId" clId="{DBF02EF2-5AE0-440D-B6AD-B5ACDEE03AC8}" dt="2021-08-27T21:18:01.219" v="5428" actId="207"/>
          <ac:spMkLst>
            <pc:docMk/>
            <pc:sldMk cId="2267857572" sldId="492"/>
            <ac:spMk id="57" creationId="{C46E6883-F8C4-4E90-B2E4-AA294248B1F9}"/>
          </ac:spMkLst>
        </pc:spChg>
        <pc:spChg chg="add mod">
          <ac:chgData name="Syphax Ait oubelli" userId="ecf726b1934da71b" providerId="LiveId" clId="{DBF02EF2-5AE0-440D-B6AD-B5ACDEE03AC8}" dt="2021-08-27T21:18:01.219" v="5428" actId="207"/>
          <ac:spMkLst>
            <pc:docMk/>
            <pc:sldMk cId="2267857572" sldId="492"/>
            <ac:spMk id="58" creationId="{304B6D7E-66F9-4B1E-AE72-B3D3C703B4AA}"/>
          </ac:spMkLst>
        </pc:spChg>
        <pc:spChg chg="add mod">
          <ac:chgData name="Syphax Ait oubelli" userId="ecf726b1934da71b" providerId="LiveId" clId="{DBF02EF2-5AE0-440D-B6AD-B5ACDEE03AC8}" dt="2021-08-27T21:18:01.219" v="5428" actId="207"/>
          <ac:spMkLst>
            <pc:docMk/>
            <pc:sldMk cId="2267857572" sldId="492"/>
            <ac:spMk id="59" creationId="{715F7F6B-A41A-4A27-975C-1412089A0B76}"/>
          </ac:spMkLst>
        </pc:spChg>
        <pc:spChg chg="add mod">
          <ac:chgData name="Syphax Ait oubelli" userId="ecf726b1934da71b" providerId="LiveId" clId="{DBF02EF2-5AE0-440D-B6AD-B5ACDEE03AC8}" dt="2021-08-27T21:18:01.219" v="5428" actId="207"/>
          <ac:spMkLst>
            <pc:docMk/>
            <pc:sldMk cId="2267857572" sldId="492"/>
            <ac:spMk id="60" creationId="{8932534F-A21A-4B2D-B0CC-499CC8F4F4F9}"/>
          </ac:spMkLst>
        </pc:spChg>
        <pc:spChg chg="add mod">
          <ac:chgData name="Syphax Ait oubelli" userId="ecf726b1934da71b" providerId="LiveId" clId="{DBF02EF2-5AE0-440D-B6AD-B5ACDEE03AC8}" dt="2021-08-27T21:18:01.219" v="5428" actId="207"/>
          <ac:spMkLst>
            <pc:docMk/>
            <pc:sldMk cId="2267857572" sldId="492"/>
            <ac:spMk id="61" creationId="{46458BA2-ED97-4F30-902D-799E55CFC685}"/>
          </ac:spMkLst>
        </pc:spChg>
        <pc:spChg chg="add mod">
          <ac:chgData name="Syphax Ait oubelli" userId="ecf726b1934da71b" providerId="LiveId" clId="{DBF02EF2-5AE0-440D-B6AD-B5ACDEE03AC8}" dt="2021-08-27T21:18:01.219" v="5428" actId="207"/>
          <ac:spMkLst>
            <pc:docMk/>
            <pc:sldMk cId="2267857572" sldId="492"/>
            <ac:spMk id="62" creationId="{B8F4E140-A98D-47A2-BFC4-25E41E8BE37E}"/>
          </ac:spMkLst>
        </pc:spChg>
        <pc:spChg chg="add mod">
          <ac:chgData name="Syphax Ait oubelli" userId="ecf726b1934da71b" providerId="LiveId" clId="{DBF02EF2-5AE0-440D-B6AD-B5ACDEE03AC8}" dt="2021-08-27T21:18:01.219" v="5428" actId="207"/>
          <ac:spMkLst>
            <pc:docMk/>
            <pc:sldMk cId="2267857572" sldId="492"/>
            <ac:spMk id="63" creationId="{6573F369-8A4A-4297-895A-1FA0A5E39F17}"/>
          </ac:spMkLst>
        </pc:spChg>
        <pc:spChg chg="add mod">
          <ac:chgData name="Syphax Ait oubelli" userId="ecf726b1934da71b" providerId="LiveId" clId="{DBF02EF2-5AE0-440D-B6AD-B5ACDEE03AC8}" dt="2021-08-27T21:18:01.219" v="5428" actId="207"/>
          <ac:spMkLst>
            <pc:docMk/>
            <pc:sldMk cId="2267857572" sldId="492"/>
            <ac:spMk id="64" creationId="{55BBFDDF-DED8-4EF9-8BE5-DB6491554FE4}"/>
          </ac:spMkLst>
        </pc:spChg>
        <pc:spChg chg="add mod">
          <ac:chgData name="Syphax Ait oubelli" userId="ecf726b1934da71b" providerId="LiveId" clId="{DBF02EF2-5AE0-440D-B6AD-B5ACDEE03AC8}" dt="2021-08-27T21:15:17.135" v="5394" actId="1076"/>
          <ac:spMkLst>
            <pc:docMk/>
            <pc:sldMk cId="2267857572" sldId="492"/>
            <ac:spMk id="65" creationId="{6ACDA960-D0FC-4BB3-A1DF-95DBFC1FFAEF}"/>
          </ac:spMkLst>
        </pc:spChg>
        <pc:spChg chg="add mod">
          <ac:chgData name="Syphax Ait oubelli" userId="ecf726b1934da71b" providerId="LiveId" clId="{DBF02EF2-5AE0-440D-B6AD-B5ACDEE03AC8}" dt="2021-08-27T21:18:59.127" v="5444" actId="1076"/>
          <ac:spMkLst>
            <pc:docMk/>
            <pc:sldMk cId="2267857572" sldId="492"/>
            <ac:spMk id="67" creationId="{AE7A277E-8457-49AA-96D0-C09F6EE3493E}"/>
          </ac:spMkLst>
        </pc:spChg>
        <pc:spChg chg="mod topLvl">
          <ac:chgData name="Syphax Ait oubelli" userId="ecf726b1934da71b" providerId="LiveId" clId="{DBF02EF2-5AE0-440D-B6AD-B5ACDEE03AC8}" dt="2021-08-27T21:12:46.817" v="5363" actId="165"/>
          <ac:spMkLst>
            <pc:docMk/>
            <pc:sldMk cId="2267857572" sldId="492"/>
            <ac:spMk id="106" creationId="{83EC1FEA-A4AA-4164-8A3F-F3B46FE0C0B0}"/>
          </ac:spMkLst>
        </pc:spChg>
        <pc:spChg chg="mod topLvl">
          <ac:chgData name="Syphax Ait oubelli" userId="ecf726b1934da71b" providerId="LiveId" clId="{DBF02EF2-5AE0-440D-B6AD-B5ACDEE03AC8}" dt="2021-08-27T21:12:46.817" v="5363" actId="165"/>
          <ac:spMkLst>
            <pc:docMk/>
            <pc:sldMk cId="2267857572" sldId="492"/>
            <ac:spMk id="108" creationId="{60FBDB05-EB29-4790-BF6C-BC6A95838E9E}"/>
          </ac:spMkLst>
        </pc:spChg>
        <pc:spChg chg="mod topLvl">
          <ac:chgData name="Syphax Ait oubelli" userId="ecf726b1934da71b" providerId="LiveId" clId="{DBF02EF2-5AE0-440D-B6AD-B5ACDEE03AC8}" dt="2021-08-27T21:12:46.817" v="5363" actId="165"/>
          <ac:spMkLst>
            <pc:docMk/>
            <pc:sldMk cId="2267857572" sldId="492"/>
            <ac:spMk id="109" creationId="{330AD4BE-0607-4137-B92B-EF5036A50040}"/>
          </ac:spMkLst>
        </pc:spChg>
        <pc:spChg chg="mod topLvl">
          <ac:chgData name="Syphax Ait oubelli" userId="ecf726b1934da71b" providerId="LiveId" clId="{DBF02EF2-5AE0-440D-B6AD-B5ACDEE03AC8}" dt="2021-08-27T21:12:46.817" v="5363" actId="165"/>
          <ac:spMkLst>
            <pc:docMk/>
            <pc:sldMk cId="2267857572" sldId="492"/>
            <ac:spMk id="110" creationId="{9E11F84A-E1AD-4675-A576-37CF2DB2BE88}"/>
          </ac:spMkLst>
        </pc:spChg>
        <pc:spChg chg="mod topLvl">
          <ac:chgData name="Syphax Ait oubelli" userId="ecf726b1934da71b" providerId="LiveId" clId="{DBF02EF2-5AE0-440D-B6AD-B5ACDEE03AC8}" dt="2021-08-27T21:12:46.817" v="5363" actId="165"/>
          <ac:spMkLst>
            <pc:docMk/>
            <pc:sldMk cId="2267857572" sldId="492"/>
            <ac:spMk id="111" creationId="{4416A485-9C82-48A9-BD9D-1D0ADB847775}"/>
          </ac:spMkLst>
        </pc:spChg>
        <pc:spChg chg="mod topLvl">
          <ac:chgData name="Syphax Ait oubelli" userId="ecf726b1934da71b" providerId="LiveId" clId="{DBF02EF2-5AE0-440D-B6AD-B5ACDEE03AC8}" dt="2021-08-27T21:12:46.817" v="5363" actId="165"/>
          <ac:spMkLst>
            <pc:docMk/>
            <pc:sldMk cId="2267857572" sldId="492"/>
            <ac:spMk id="112" creationId="{B1D15971-5185-4C69-85A9-34473DCCA16A}"/>
          </ac:spMkLst>
        </pc:spChg>
        <pc:spChg chg="mod topLvl">
          <ac:chgData name="Syphax Ait oubelli" userId="ecf726b1934da71b" providerId="LiveId" clId="{DBF02EF2-5AE0-440D-B6AD-B5ACDEE03AC8}" dt="2021-08-27T21:12:46.817" v="5363" actId="165"/>
          <ac:spMkLst>
            <pc:docMk/>
            <pc:sldMk cId="2267857572" sldId="492"/>
            <ac:spMk id="113" creationId="{2FECEED1-216D-48BE-AB69-6D5671E8CFF0}"/>
          </ac:spMkLst>
        </pc:spChg>
        <pc:spChg chg="mod topLvl">
          <ac:chgData name="Syphax Ait oubelli" userId="ecf726b1934da71b" providerId="LiveId" clId="{DBF02EF2-5AE0-440D-B6AD-B5ACDEE03AC8}" dt="2021-08-27T21:12:46.817" v="5363" actId="165"/>
          <ac:spMkLst>
            <pc:docMk/>
            <pc:sldMk cId="2267857572" sldId="492"/>
            <ac:spMk id="114" creationId="{59CD2F60-4E6C-4AB7-A858-4243748BF28A}"/>
          </ac:spMkLst>
        </pc:spChg>
        <pc:spChg chg="mod topLvl">
          <ac:chgData name="Syphax Ait oubelli" userId="ecf726b1934da71b" providerId="LiveId" clId="{DBF02EF2-5AE0-440D-B6AD-B5ACDEE03AC8}" dt="2021-08-27T21:12:46.817" v="5363" actId="165"/>
          <ac:spMkLst>
            <pc:docMk/>
            <pc:sldMk cId="2267857572" sldId="492"/>
            <ac:spMk id="115" creationId="{9B5739D4-BF66-4BCD-85BD-95EDCF00809E}"/>
          </ac:spMkLst>
        </pc:spChg>
        <pc:spChg chg="mod topLvl">
          <ac:chgData name="Syphax Ait oubelli" userId="ecf726b1934da71b" providerId="LiveId" clId="{DBF02EF2-5AE0-440D-B6AD-B5ACDEE03AC8}" dt="2021-08-27T21:12:46.817" v="5363" actId="165"/>
          <ac:spMkLst>
            <pc:docMk/>
            <pc:sldMk cId="2267857572" sldId="492"/>
            <ac:spMk id="116" creationId="{C0339646-745E-4272-8114-C8178E2CBE8A}"/>
          </ac:spMkLst>
        </pc:spChg>
        <pc:spChg chg="mod topLvl">
          <ac:chgData name="Syphax Ait oubelli" userId="ecf726b1934da71b" providerId="LiveId" clId="{DBF02EF2-5AE0-440D-B6AD-B5ACDEE03AC8}" dt="2021-08-27T21:12:46.817" v="5363" actId="165"/>
          <ac:spMkLst>
            <pc:docMk/>
            <pc:sldMk cId="2267857572" sldId="492"/>
            <ac:spMk id="117" creationId="{8CD5F533-F767-4951-84AF-09E141C4F907}"/>
          </ac:spMkLst>
        </pc:spChg>
        <pc:spChg chg="mod topLvl">
          <ac:chgData name="Syphax Ait oubelli" userId="ecf726b1934da71b" providerId="LiveId" clId="{DBF02EF2-5AE0-440D-B6AD-B5ACDEE03AC8}" dt="2021-08-27T21:12:46.817" v="5363" actId="165"/>
          <ac:spMkLst>
            <pc:docMk/>
            <pc:sldMk cId="2267857572" sldId="492"/>
            <ac:spMk id="118" creationId="{B6E38175-4676-41B1-838E-46671EDA869A}"/>
          </ac:spMkLst>
        </pc:spChg>
        <pc:spChg chg="mod topLvl">
          <ac:chgData name="Syphax Ait oubelli" userId="ecf726b1934da71b" providerId="LiveId" clId="{DBF02EF2-5AE0-440D-B6AD-B5ACDEE03AC8}" dt="2021-08-27T21:12:46.817" v="5363" actId="165"/>
          <ac:spMkLst>
            <pc:docMk/>
            <pc:sldMk cId="2267857572" sldId="492"/>
            <ac:spMk id="119" creationId="{6DA90CEE-DE75-49D1-904E-305DFB80E3DE}"/>
          </ac:spMkLst>
        </pc:spChg>
        <pc:spChg chg="mod topLvl">
          <ac:chgData name="Syphax Ait oubelli" userId="ecf726b1934da71b" providerId="LiveId" clId="{DBF02EF2-5AE0-440D-B6AD-B5ACDEE03AC8}" dt="2021-08-27T21:12:46.817" v="5363" actId="165"/>
          <ac:spMkLst>
            <pc:docMk/>
            <pc:sldMk cId="2267857572" sldId="492"/>
            <ac:spMk id="120" creationId="{869D2E8C-0A25-4055-8879-B3C9BDD8E253}"/>
          </ac:spMkLst>
        </pc:spChg>
        <pc:spChg chg="mod topLvl">
          <ac:chgData name="Syphax Ait oubelli" userId="ecf726b1934da71b" providerId="LiveId" clId="{DBF02EF2-5AE0-440D-B6AD-B5ACDEE03AC8}" dt="2021-08-27T21:12:46.817" v="5363" actId="165"/>
          <ac:spMkLst>
            <pc:docMk/>
            <pc:sldMk cId="2267857572" sldId="492"/>
            <ac:spMk id="121" creationId="{78F5FBB9-4649-47E2-BAB0-C3E08A71EE19}"/>
          </ac:spMkLst>
        </pc:spChg>
        <pc:spChg chg="mod topLvl">
          <ac:chgData name="Syphax Ait oubelli" userId="ecf726b1934da71b" providerId="LiveId" clId="{DBF02EF2-5AE0-440D-B6AD-B5ACDEE03AC8}" dt="2021-08-27T21:12:46.817" v="5363" actId="165"/>
          <ac:spMkLst>
            <pc:docMk/>
            <pc:sldMk cId="2267857572" sldId="492"/>
            <ac:spMk id="122" creationId="{87932780-2698-4037-A404-95A1A307F1B6}"/>
          </ac:spMkLst>
        </pc:spChg>
        <pc:spChg chg="mod topLvl">
          <ac:chgData name="Syphax Ait oubelli" userId="ecf726b1934da71b" providerId="LiveId" clId="{DBF02EF2-5AE0-440D-B6AD-B5ACDEE03AC8}" dt="2021-08-27T21:12:46.817" v="5363" actId="165"/>
          <ac:spMkLst>
            <pc:docMk/>
            <pc:sldMk cId="2267857572" sldId="492"/>
            <ac:spMk id="123" creationId="{6EB0550F-3A4F-42D7-9AD9-749698E73B52}"/>
          </ac:spMkLst>
        </pc:spChg>
        <pc:spChg chg="mod topLvl">
          <ac:chgData name="Syphax Ait oubelli" userId="ecf726b1934da71b" providerId="LiveId" clId="{DBF02EF2-5AE0-440D-B6AD-B5ACDEE03AC8}" dt="2021-08-27T21:12:46.817" v="5363" actId="165"/>
          <ac:spMkLst>
            <pc:docMk/>
            <pc:sldMk cId="2267857572" sldId="492"/>
            <ac:spMk id="124" creationId="{7C552565-F814-440F-B810-69B985E86A5D}"/>
          </ac:spMkLst>
        </pc:spChg>
        <pc:spChg chg="mod topLvl">
          <ac:chgData name="Syphax Ait oubelli" userId="ecf726b1934da71b" providerId="LiveId" clId="{DBF02EF2-5AE0-440D-B6AD-B5ACDEE03AC8}" dt="2021-08-27T21:12:46.817" v="5363" actId="165"/>
          <ac:spMkLst>
            <pc:docMk/>
            <pc:sldMk cId="2267857572" sldId="492"/>
            <ac:spMk id="125" creationId="{329B5B38-2E37-4E27-8B20-4316760C5618}"/>
          </ac:spMkLst>
        </pc:spChg>
        <pc:spChg chg="mod topLvl">
          <ac:chgData name="Syphax Ait oubelli" userId="ecf726b1934da71b" providerId="LiveId" clId="{DBF02EF2-5AE0-440D-B6AD-B5ACDEE03AC8}" dt="2021-08-27T21:12:46.817" v="5363" actId="165"/>
          <ac:spMkLst>
            <pc:docMk/>
            <pc:sldMk cId="2267857572" sldId="492"/>
            <ac:spMk id="126" creationId="{2288AE35-5D51-4AF7-93D1-4E7E763AF388}"/>
          </ac:spMkLst>
        </pc:spChg>
        <pc:spChg chg="del">
          <ac:chgData name="Syphax Ait oubelli" userId="ecf726b1934da71b" providerId="LiveId" clId="{DBF02EF2-5AE0-440D-B6AD-B5ACDEE03AC8}" dt="2021-08-27T21:10:58.984" v="5352" actId="478"/>
          <ac:spMkLst>
            <pc:docMk/>
            <pc:sldMk cId="2267857572" sldId="492"/>
            <ac:spMk id="127" creationId="{F29E7C11-DAAD-43E0-B324-439CA708793D}"/>
          </ac:spMkLst>
        </pc:spChg>
        <pc:spChg chg="del">
          <ac:chgData name="Syphax Ait oubelli" userId="ecf726b1934da71b" providerId="LiveId" clId="{DBF02EF2-5AE0-440D-B6AD-B5ACDEE03AC8}" dt="2021-08-27T21:10:58.984" v="5352" actId="478"/>
          <ac:spMkLst>
            <pc:docMk/>
            <pc:sldMk cId="2267857572" sldId="492"/>
            <ac:spMk id="128" creationId="{C0E404C0-56D9-47F9-B610-F06512B6DB77}"/>
          </ac:spMkLst>
        </pc:spChg>
        <pc:spChg chg="del">
          <ac:chgData name="Syphax Ait oubelli" userId="ecf726b1934da71b" providerId="LiveId" clId="{DBF02EF2-5AE0-440D-B6AD-B5ACDEE03AC8}" dt="2021-08-27T21:10:58.984" v="5352" actId="478"/>
          <ac:spMkLst>
            <pc:docMk/>
            <pc:sldMk cId="2267857572" sldId="492"/>
            <ac:spMk id="129" creationId="{C1E5AC9B-8022-49EC-9DBE-CC528E1D9565}"/>
          </ac:spMkLst>
        </pc:spChg>
        <pc:spChg chg="del">
          <ac:chgData name="Syphax Ait oubelli" userId="ecf726b1934da71b" providerId="LiveId" clId="{DBF02EF2-5AE0-440D-B6AD-B5ACDEE03AC8}" dt="2021-08-27T21:10:58.984" v="5352" actId="478"/>
          <ac:spMkLst>
            <pc:docMk/>
            <pc:sldMk cId="2267857572" sldId="492"/>
            <ac:spMk id="130" creationId="{3673B0BD-24F2-474F-8136-0EF4E38C2AA4}"/>
          </ac:spMkLst>
        </pc:spChg>
        <pc:spChg chg="del">
          <ac:chgData name="Syphax Ait oubelli" userId="ecf726b1934da71b" providerId="LiveId" clId="{DBF02EF2-5AE0-440D-B6AD-B5ACDEE03AC8}" dt="2021-08-27T21:10:58.984" v="5352" actId="478"/>
          <ac:spMkLst>
            <pc:docMk/>
            <pc:sldMk cId="2267857572" sldId="492"/>
            <ac:spMk id="131" creationId="{D276E163-290F-49DC-B5C3-95F67705DFDC}"/>
          </ac:spMkLst>
        </pc:spChg>
        <pc:spChg chg="del">
          <ac:chgData name="Syphax Ait oubelli" userId="ecf726b1934da71b" providerId="LiveId" clId="{DBF02EF2-5AE0-440D-B6AD-B5ACDEE03AC8}" dt="2021-08-27T21:10:58.984" v="5352" actId="478"/>
          <ac:spMkLst>
            <pc:docMk/>
            <pc:sldMk cId="2267857572" sldId="492"/>
            <ac:spMk id="132" creationId="{9459E8C4-73F9-4A3B-B0C1-0CF87CD4195C}"/>
          </ac:spMkLst>
        </pc:spChg>
        <pc:spChg chg="del">
          <ac:chgData name="Syphax Ait oubelli" userId="ecf726b1934da71b" providerId="LiveId" clId="{DBF02EF2-5AE0-440D-B6AD-B5ACDEE03AC8}" dt="2021-08-27T21:10:58.984" v="5352" actId="478"/>
          <ac:spMkLst>
            <pc:docMk/>
            <pc:sldMk cId="2267857572" sldId="492"/>
            <ac:spMk id="133" creationId="{65A346DD-6C9F-4E41-B7BD-788AB3C0A727}"/>
          </ac:spMkLst>
        </pc:spChg>
        <pc:spChg chg="del">
          <ac:chgData name="Syphax Ait oubelli" userId="ecf726b1934da71b" providerId="LiveId" clId="{DBF02EF2-5AE0-440D-B6AD-B5ACDEE03AC8}" dt="2021-08-27T21:10:58.984" v="5352" actId="478"/>
          <ac:spMkLst>
            <pc:docMk/>
            <pc:sldMk cId="2267857572" sldId="492"/>
            <ac:spMk id="134" creationId="{632B31FE-6047-4C81-8A27-29C3E01BA1FC}"/>
          </ac:spMkLst>
        </pc:spChg>
        <pc:spChg chg="del">
          <ac:chgData name="Syphax Ait oubelli" userId="ecf726b1934da71b" providerId="LiveId" clId="{DBF02EF2-5AE0-440D-B6AD-B5ACDEE03AC8}" dt="2021-08-27T21:10:58.984" v="5352" actId="478"/>
          <ac:spMkLst>
            <pc:docMk/>
            <pc:sldMk cId="2267857572" sldId="492"/>
            <ac:spMk id="135" creationId="{73EE7D09-98B4-4548-949C-31F9791D8FC1}"/>
          </ac:spMkLst>
        </pc:spChg>
        <pc:spChg chg="del">
          <ac:chgData name="Syphax Ait oubelli" userId="ecf726b1934da71b" providerId="LiveId" clId="{DBF02EF2-5AE0-440D-B6AD-B5ACDEE03AC8}" dt="2021-08-27T21:10:58.984" v="5352" actId="478"/>
          <ac:spMkLst>
            <pc:docMk/>
            <pc:sldMk cId="2267857572" sldId="492"/>
            <ac:spMk id="136" creationId="{480A279E-5FF3-4B47-AF02-AEC3EAAD87FA}"/>
          </ac:spMkLst>
        </pc:spChg>
        <pc:spChg chg="del">
          <ac:chgData name="Syphax Ait oubelli" userId="ecf726b1934da71b" providerId="LiveId" clId="{DBF02EF2-5AE0-440D-B6AD-B5ACDEE03AC8}" dt="2021-08-27T21:10:58.984" v="5352" actId="478"/>
          <ac:spMkLst>
            <pc:docMk/>
            <pc:sldMk cId="2267857572" sldId="492"/>
            <ac:spMk id="137" creationId="{16F762A7-147C-4ED7-BCA0-A022BF28FEF8}"/>
          </ac:spMkLst>
        </pc:spChg>
        <pc:spChg chg="del">
          <ac:chgData name="Syphax Ait oubelli" userId="ecf726b1934da71b" providerId="LiveId" clId="{DBF02EF2-5AE0-440D-B6AD-B5ACDEE03AC8}" dt="2021-08-27T21:10:58.984" v="5352" actId="478"/>
          <ac:spMkLst>
            <pc:docMk/>
            <pc:sldMk cId="2267857572" sldId="492"/>
            <ac:spMk id="138" creationId="{4965AA35-40B0-4DF8-84B0-D48E019E472C}"/>
          </ac:spMkLst>
        </pc:spChg>
        <pc:spChg chg="del">
          <ac:chgData name="Syphax Ait oubelli" userId="ecf726b1934da71b" providerId="LiveId" clId="{DBF02EF2-5AE0-440D-B6AD-B5ACDEE03AC8}" dt="2021-08-27T21:10:58.984" v="5352" actId="478"/>
          <ac:spMkLst>
            <pc:docMk/>
            <pc:sldMk cId="2267857572" sldId="492"/>
            <ac:spMk id="139" creationId="{B36AEF54-40C4-48B2-AC83-8FFE5F8C9B2A}"/>
          </ac:spMkLst>
        </pc:spChg>
        <pc:spChg chg="del">
          <ac:chgData name="Syphax Ait oubelli" userId="ecf726b1934da71b" providerId="LiveId" clId="{DBF02EF2-5AE0-440D-B6AD-B5ACDEE03AC8}" dt="2021-08-27T21:10:58.984" v="5352" actId="478"/>
          <ac:spMkLst>
            <pc:docMk/>
            <pc:sldMk cId="2267857572" sldId="492"/>
            <ac:spMk id="140" creationId="{9EC33FCF-4C00-4EF1-BA0E-766BB9B5197B}"/>
          </ac:spMkLst>
        </pc:spChg>
        <pc:spChg chg="del">
          <ac:chgData name="Syphax Ait oubelli" userId="ecf726b1934da71b" providerId="LiveId" clId="{DBF02EF2-5AE0-440D-B6AD-B5ACDEE03AC8}" dt="2021-08-27T21:10:58.984" v="5352" actId="478"/>
          <ac:spMkLst>
            <pc:docMk/>
            <pc:sldMk cId="2267857572" sldId="492"/>
            <ac:spMk id="141" creationId="{836B83C6-5E86-476F-8386-CCBBE4E89D40}"/>
          </ac:spMkLst>
        </pc:spChg>
        <pc:spChg chg="del">
          <ac:chgData name="Syphax Ait oubelli" userId="ecf726b1934da71b" providerId="LiveId" clId="{DBF02EF2-5AE0-440D-B6AD-B5ACDEE03AC8}" dt="2021-08-27T21:10:58.984" v="5352" actId="478"/>
          <ac:spMkLst>
            <pc:docMk/>
            <pc:sldMk cId="2267857572" sldId="492"/>
            <ac:spMk id="142" creationId="{D411856E-8C37-4EFF-828C-CEC7BE4E5735}"/>
          </ac:spMkLst>
        </pc:spChg>
        <pc:spChg chg="del">
          <ac:chgData name="Syphax Ait oubelli" userId="ecf726b1934da71b" providerId="LiveId" clId="{DBF02EF2-5AE0-440D-B6AD-B5ACDEE03AC8}" dt="2021-08-27T21:10:58.984" v="5352" actId="478"/>
          <ac:spMkLst>
            <pc:docMk/>
            <pc:sldMk cId="2267857572" sldId="492"/>
            <ac:spMk id="143" creationId="{0085F201-8AD1-4EF4-8BF9-27A4AE606BD6}"/>
          </ac:spMkLst>
        </pc:spChg>
        <pc:spChg chg="del">
          <ac:chgData name="Syphax Ait oubelli" userId="ecf726b1934da71b" providerId="LiveId" clId="{DBF02EF2-5AE0-440D-B6AD-B5ACDEE03AC8}" dt="2021-08-27T21:10:58.984" v="5352" actId="478"/>
          <ac:spMkLst>
            <pc:docMk/>
            <pc:sldMk cId="2267857572" sldId="492"/>
            <ac:spMk id="144" creationId="{244597DC-630E-4410-9E23-D2F26E5B1E8C}"/>
          </ac:spMkLst>
        </pc:spChg>
        <pc:spChg chg="del">
          <ac:chgData name="Syphax Ait oubelli" userId="ecf726b1934da71b" providerId="LiveId" clId="{DBF02EF2-5AE0-440D-B6AD-B5ACDEE03AC8}" dt="2021-08-27T21:10:58.984" v="5352" actId="478"/>
          <ac:spMkLst>
            <pc:docMk/>
            <pc:sldMk cId="2267857572" sldId="492"/>
            <ac:spMk id="145" creationId="{64E966FF-70D0-41A3-B675-1F06DF02355F}"/>
          </ac:spMkLst>
        </pc:spChg>
        <pc:spChg chg="del">
          <ac:chgData name="Syphax Ait oubelli" userId="ecf726b1934da71b" providerId="LiveId" clId="{DBF02EF2-5AE0-440D-B6AD-B5ACDEE03AC8}" dt="2021-08-27T21:10:58.984" v="5352" actId="478"/>
          <ac:spMkLst>
            <pc:docMk/>
            <pc:sldMk cId="2267857572" sldId="492"/>
            <ac:spMk id="148" creationId="{13340A5C-C96B-42D4-8277-6B2DAFFE0680}"/>
          </ac:spMkLst>
        </pc:spChg>
        <pc:grpChg chg="add del mod">
          <ac:chgData name="Syphax Ait oubelli" userId="ecf726b1934da71b" providerId="LiveId" clId="{DBF02EF2-5AE0-440D-B6AD-B5ACDEE03AC8}" dt="2021-08-27T21:12:46.817" v="5363" actId="165"/>
          <ac:grpSpMkLst>
            <pc:docMk/>
            <pc:sldMk cId="2267857572" sldId="492"/>
            <ac:grpSpMk id="2" creationId="{C381F7B7-893F-4041-BA2C-01AADCF9DD04}"/>
          </ac:grpSpMkLst>
        </pc:grpChg>
      </pc:sldChg>
      <pc:sldChg chg="modSp add mod modTransition">
        <pc:chgData name="Syphax Ait oubelli" userId="ecf726b1934da71b" providerId="LiveId" clId="{DBF02EF2-5AE0-440D-B6AD-B5ACDEE03AC8}" dt="2021-08-27T22:07:55.160" v="5916"/>
        <pc:sldMkLst>
          <pc:docMk/>
          <pc:sldMk cId="2085824508" sldId="493"/>
        </pc:sldMkLst>
        <pc:spChg chg="mod">
          <ac:chgData name="Syphax Ait oubelli" userId="ecf726b1934da71b" providerId="LiveId" clId="{DBF02EF2-5AE0-440D-B6AD-B5ACDEE03AC8}" dt="2021-08-27T21:21:21.554" v="5461" actId="207"/>
          <ac:spMkLst>
            <pc:docMk/>
            <pc:sldMk cId="2085824508" sldId="493"/>
            <ac:spMk id="45" creationId="{1861D464-012F-4583-95DE-762D471F3ACA}"/>
          </ac:spMkLst>
        </pc:spChg>
        <pc:spChg chg="mod">
          <ac:chgData name="Syphax Ait oubelli" userId="ecf726b1934da71b" providerId="LiveId" clId="{DBF02EF2-5AE0-440D-B6AD-B5ACDEE03AC8}" dt="2021-08-27T22:03:12.853" v="5857" actId="20577"/>
          <ac:spMkLst>
            <pc:docMk/>
            <pc:sldMk cId="2085824508" sldId="493"/>
            <ac:spMk id="47" creationId="{BC4936AF-7854-4FC5-ACAE-610CF93AD788}"/>
          </ac:spMkLst>
        </pc:spChg>
        <pc:spChg chg="mod">
          <ac:chgData name="Syphax Ait oubelli" userId="ecf726b1934da71b" providerId="LiveId" clId="{DBF02EF2-5AE0-440D-B6AD-B5ACDEE03AC8}" dt="2021-08-27T22:05:52.214" v="5906" actId="207"/>
          <ac:spMkLst>
            <pc:docMk/>
            <pc:sldMk cId="2085824508" sldId="493"/>
            <ac:spMk id="106" creationId="{83EC1FEA-A4AA-4164-8A3F-F3B46FE0C0B0}"/>
          </ac:spMkLst>
        </pc:spChg>
      </pc:sldChg>
      <pc:sldChg chg="add del">
        <pc:chgData name="Syphax Ait oubelli" userId="ecf726b1934da71b" providerId="LiveId" clId="{DBF02EF2-5AE0-440D-B6AD-B5ACDEE03AC8}" dt="2021-08-27T21:18:41.401" v="5430" actId="2890"/>
        <pc:sldMkLst>
          <pc:docMk/>
          <pc:sldMk cId="3559366245" sldId="493"/>
        </pc:sldMkLst>
      </pc:sldChg>
      <pc:sldChg chg="addSp delSp modSp add mod modTransition">
        <pc:chgData name="Syphax Ait oubelli" userId="ecf726b1934da71b" providerId="LiveId" clId="{DBF02EF2-5AE0-440D-B6AD-B5ACDEE03AC8}" dt="2021-08-27T22:07:55.160" v="5916"/>
        <pc:sldMkLst>
          <pc:docMk/>
          <pc:sldMk cId="1355393391" sldId="494"/>
        </pc:sldMkLst>
        <pc:spChg chg="mod">
          <ac:chgData name="Syphax Ait oubelli" userId="ecf726b1934da71b" providerId="LiveId" clId="{DBF02EF2-5AE0-440D-B6AD-B5ACDEE03AC8}" dt="2021-08-27T21:21:16.695" v="5459" actId="207"/>
          <ac:spMkLst>
            <pc:docMk/>
            <pc:sldMk cId="1355393391" sldId="494"/>
            <ac:spMk id="45" creationId="{1861D464-012F-4583-95DE-762D471F3ACA}"/>
          </ac:spMkLst>
        </pc:spChg>
        <pc:spChg chg="mod">
          <ac:chgData name="Syphax Ait oubelli" userId="ecf726b1934da71b" providerId="LiveId" clId="{DBF02EF2-5AE0-440D-B6AD-B5ACDEE03AC8}" dt="2021-08-27T22:03:16.308" v="5859" actId="20577"/>
          <ac:spMkLst>
            <pc:docMk/>
            <pc:sldMk cId="1355393391" sldId="494"/>
            <ac:spMk id="47" creationId="{BC4936AF-7854-4FC5-ACAE-610CF93AD788}"/>
          </ac:spMkLst>
        </pc:spChg>
        <pc:spChg chg="mod">
          <ac:chgData name="Syphax Ait oubelli" userId="ecf726b1934da71b" providerId="LiveId" clId="{DBF02EF2-5AE0-440D-B6AD-B5ACDEE03AC8}" dt="2021-08-27T22:05:55.559" v="5908" actId="207"/>
          <ac:spMkLst>
            <pc:docMk/>
            <pc:sldMk cId="1355393391" sldId="494"/>
            <ac:spMk id="106" creationId="{83EC1FEA-A4AA-4164-8A3F-F3B46FE0C0B0}"/>
          </ac:spMkLst>
        </pc:spChg>
        <pc:picChg chg="add mod">
          <ac:chgData name="Syphax Ait oubelli" userId="ecf726b1934da71b" providerId="LiveId" clId="{DBF02EF2-5AE0-440D-B6AD-B5ACDEE03AC8}" dt="2021-08-27T21:21:16.695" v="5459" actId="207"/>
          <ac:picMkLst>
            <pc:docMk/>
            <pc:sldMk cId="1355393391" sldId="494"/>
            <ac:picMk id="68" creationId="{85995CCD-9511-4970-84FB-B5612EBDB2A6}"/>
          </ac:picMkLst>
        </pc:picChg>
        <pc:cxnChg chg="add del mod">
          <ac:chgData name="Syphax Ait oubelli" userId="ecf726b1934da71b" providerId="LiveId" clId="{DBF02EF2-5AE0-440D-B6AD-B5ACDEE03AC8}" dt="2021-08-27T21:20:21.230" v="5455"/>
          <ac:cxnSpMkLst>
            <pc:docMk/>
            <pc:sldMk cId="1355393391" sldId="494"/>
            <ac:cxnSpMk id="66" creationId="{33894FED-BBC0-4FAE-816F-F9896051D7FB}"/>
          </ac:cxnSpMkLst>
        </pc:cxnChg>
      </pc:sldChg>
      <pc:sldChg chg="addSp delSp modSp add mod modTransition">
        <pc:chgData name="Syphax Ait oubelli" userId="ecf726b1934da71b" providerId="LiveId" clId="{DBF02EF2-5AE0-440D-B6AD-B5ACDEE03AC8}" dt="2021-08-27T22:07:55.160" v="5916"/>
        <pc:sldMkLst>
          <pc:docMk/>
          <pc:sldMk cId="2144134055" sldId="495"/>
        </pc:sldMkLst>
        <pc:spChg chg="mod">
          <ac:chgData name="Syphax Ait oubelli" userId="ecf726b1934da71b" providerId="LiveId" clId="{DBF02EF2-5AE0-440D-B6AD-B5ACDEE03AC8}" dt="2021-08-27T21:53:12.437" v="5634" actId="207"/>
          <ac:spMkLst>
            <pc:docMk/>
            <pc:sldMk cId="2144134055" sldId="495"/>
            <ac:spMk id="45" creationId="{1861D464-012F-4583-95DE-762D471F3ACA}"/>
          </ac:spMkLst>
        </pc:spChg>
        <pc:spChg chg="mod">
          <ac:chgData name="Syphax Ait oubelli" userId="ecf726b1934da71b" providerId="LiveId" clId="{DBF02EF2-5AE0-440D-B6AD-B5ACDEE03AC8}" dt="2021-08-27T21:23:02.313" v="5472" actId="207"/>
          <ac:spMkLst>
            <pc:docMk/>
            <pc:sldMk cId="2144134055" sldId="495"/>
            <ac:spMk id="46" creationId="{64D3DCB4-60C7-481A-ABD6-5B5BF5D94DC0}"/>
          </ac:spMkLst>
        </pc:spChg>
        <pc:spChg chg="mod">
          <ac:chgData name="Syphax Ait oubelli" userId="ecf726b1934da71b" providerId="LiveId" clId="{DBF02EF2-5AE0-440D-B6AD-B5ACDEE03AC8}" dt="2021-08-27T22:03:19.389" v="5861" actId="20577"/>
          <ac:spMkLst>
            <pc:docMk/>
            <pc:sldMk cId="2144134055" sldId="495"/>
            <ac:spMk id="47" creationId="{BC4936AF-7854-4FC5-ACAE-610CF93AD788}"/>
          </ac:spMkLst>
        </pc:spChg>
        <pc:spChg chg="mod">
          <ac:chgData name="Syphax Ait oubelli" userId="ecf726b1934da71b" providerId="LiveId" clId="{DBF02EF2-5AE0-440D-B6AD-B5ACDEE03AC8}" dt="2021-08-27T22:02:51.985" v="5851" actId="207"/>
          <ac:spMkLst>
            <pc:docMk/>
            <pc:sldMk cId="2144134055" sldId="495"/>
            <ac:spMk id="108" creationId="{60FBDB05-EB29-4790-BF6C-BC6A95838E9E}"/>
          </ac:spMkLst>
        </pc:spChg>
        <pc:picChg chg="add del mod">
          <ac:chgData name="Syphax Ait oubelli" userId="ecf726b1934da71b" providerId="LiveId" clId="{DBF02EF2-5AE0-440D-B6AD-B5ACDEE03AC8}" dt="2021-08-27T21:21:40.590" v="5466"/>
          <ac:picMkLst>
            <pc:docMk/>
            <pc:sldMk cId="2144134055" sldId="495"/>
            <ac:picMk id="66" creationId="{A0486169-22A2-410C-8D6C-55E95B931406}"/>
          </ac:picMkLst>
        </pc:picChg>
        <pc:cxnChg chg="add mod">
          <ac:chgData name="Syphax Ait oubelli" userId="ecf726b1934da71b" providerId="LiveId" clId="{DBF02EF2-5AE0-440D-B6AD-B5ACDEE03AC8}" dt="2021-08-27T21:22:36.911" v="5470" actId="14100"/>
          <ac:cxnSpMkLst>
            <pc:docMk/>
            <pc:sldMk cId="2144134055" sldId="495"/>
            <ac:cxnSpMk id="69" creationId="{D29FCF06-D2AE-4FD4-8352-D06D1982EB1B}"/>
          </ac:cxnSpMkLst>
        </pc:cxnChg>
      </pc:sldChg>
      <pc:sldChg chg="modSp add mod modTransition">
        <pc:chgData name="Syphax Ait oubelli" userId="ecf726b1934da71b" providerId="LiveId" clId="{DBF02EF2-5AE0-440D-B6AD-B5ACDEE03AC8}" dt="2021-08-27T22:07:55.160" v="5916"/>
        <pc:sldMkLst>
          <pc:docMk/>
          <pc:sldMk cId="68757582" sldId="496"/>
        </pc:sldMkLst>
        <pc:spChg chg="mod">
          <ac:chgData name="Syphax Ait oubelli" userId="ecf726b1934da71b" providerId="LiveId" clId="{DBF02EF2-5AE0-440D-B6AD-B5ACDEE03AC8}" dt="2021-08-27T21:53:01.551" v="5631" actId="207"/>
          <ac:spMkLst>
            <pc:docMk/>
            <pc:sldMk cId="68757582" sldId="496"/>
            <ac:spMk id="45" creationId="{1861D464-012F-4583-95DE-762D471F3ACA}"/>
          </ac:spMkLst>
        </pc:spChg>
        <pc:spChg chg="mod">
          <ac:chgData name="Syphax Ait oubelli" userId="ecf726b1934da71b" providerId="LiveId" clId="{DBF02EF2-5AE0-440D-B6AD-B5ACDEE03AC8}" dt="2021-08-27T22:03:22.420" v="5863" actId="20577"/>
          <ac:spMkLst>
            <pc:docMk/>
            <pc:sldMk cId="68757582" sldId="496"/>
            <ac:spMk id="47" creationId="{BC4936AF-7854-4FC5-ACAE-610CF93AD788}"/>
          </ac:spMkLst>
        </pc:spChg>
        <pc:spChg chg="mod">
          <ac:chgData name="Syphax Ait oubelli" userId="ecf726b1934da71b" providerId="LiveId" clId="{DBF02EF2-5AE0-440D-B6AD-B5ACDEE03AC8}" dt="2021-08-27T22:02:49.078" v="5849" actId="207"/>
          <ac:spMkLst>
            <pc:docMk/>
            <pc:sldMk cId="68757582" sldId="496"/>
            <ac:spMk id="108" creationId="{60FBDB05-EB29-4790-BF6C-BC6A95838E9E}"/>
          </ac:spMkLst>
        </pc:spChg>
      </pc:sldChg>
      <pc:sldChg chg="modSp add mod modTransition">
        <pc:chgData name="Syphax Ait oubelli" userId="ecf726b1934da71b" providerId="LiveId" clId="{DBF02EF2-5AE0-440D-B6AD-B5ACDEE03AC8}" dt="2021-08-27T22:07:55.160" v="5916"/>
        <pc:sldMkLst>
          <pc:docMk/>
          <pc:sldMk cId="3632676516" sldId="497"/>
        </pc:sldMkLst>
        <pc:spChg chg="mod">
          <ac:chgData name="Syphax Ait oubelli" userId="ecf726b1934da71b" providerId="LiveId" clId="{DBF02EF2-5AE0-440D-B6AD-B5ACDEE03AC8}" dt="2021-08-27T21:53:21.863" v="5636" actId="207"/>
          <ac:spMkLst>
            <pc:docMk/>
            <pc:sldMk cId="3632676516" sldId="497"/>
            <ac:spMk id="46" creationId="{64D3DCB4-60C7-481A-ABD6-5B5BF5D94DC0}"/>
          </ac:spMkLst>
        </pc:spChg>
        <pc:spChg chg="mod">
          <ac:chgData name="Syphax Ait oubelli" userId="ecf726b1934da71b" providerId="LiveId" clId="{DBF02EF2-5AE0-440D-B6AD-B5ACDEE03AC8}" dt="2021-08-27T22:03:25.914" v="5865" actId="20577"/>
          <ac:spMkLst>
            <pc:docMk/>
            <pc:sldMk cId="3632676516" sldId="497"/>
            <ac:spMk id="47" creationId="{BC4936AF-7854-4FC5-ACAE-610CF93AD788}"/>
          </ac:spMkLst>
        </pc:spChg>
        <pc:spChg chg="mod">
          <ac:chgData name="Syphax Ait oubelli" userId="ecf726b1934da71b" providerId="LiveId" clId="{DBF02EF2-5AE0-440D-B6AD-B5ACDEE03AC8}" dt="2021-08-27T22:02:44.892" v="5847" actId="207"/>
          <ac:spMkLst>
            <pc:docMk/>
            <pc:sldMk cId="3632676516" sldId="497"/>
            <ac:spMk id="109" creationId="{330AD4BE-0607-4137-B92B-EF5036A50040}"/>
          </ac:spMkLst>
        </pc:spChg>
        <pc:cxnChg chg="mod">
          <ac:chgData name="Syphax Ait oubelli" userId="ecf726b1934da71b" providerId="LiveId" clId="{DBF02EF2-5AE0-440D-B6AD-B5ACDEE03AC8}" dt="2021-08-27T21:23:09.428" v="5474" actId="1076"/>
          <ac:cxnSpMkLst>
            <pc:docMk/>
            <pc:sldMk cId="3632676516" sldId="497"/>
            <ac:cxnSpMk id="69" creationId="{D29FCF06-D2AE-4FD4-8352-D06D1982EB1B}"/>
          </ac:cxnSpMkLst>
        </pc:cxnChg>
      </pc:sldChg>
      <pc:sldChg chg="modSp add mod modTransition">
        <pc:chgData name="Syphax Ait oubelli" userId="ecf726b1934da71b" providerId="LiveId" clId="{DBF02EF2-5AE0-440D-B6AD-B5ACDEE03AC8}" dt="2021-08-27T22:07:55.160" v="5916"/>
        <pc:sldMkLst>
          <pc:docMk/>
          <pc:sldMk cId="527116945" sldId="498"/>
        </pc:sldMkLst>
        <pc:spChg chg="mod">
          <ac:chgData name="Syphax Ait oubelli" userId="ecf726b1934da71b" providerId="LiveId" clId="{DBF02EF2-5AE0-440D-B6AD-B5ACDEE03AC8}" dt="2021-08-27T21:53:25.436" v="5638" actId="207"/>
          <ac:spMkLst>
            <pc:docMk/>
            <pc:sldMk cId="527116945" sldId="498"/>
            <ac:spMk id="46" creationId="{64D3DCB4-60C7-481A-ABD6-5B5BF5D94DC0}"/>
          </ac:spMkLst>
        </pc:spChg>
        <pc:spChg chg="mod">
          <ac:chgData name="Syphax Ait oubelli" userId="ecf726b1934da71b" providerId="LiveId" clId="{DBF02EF2-5AE0-440D-B6AD-B5ACDEE03AC8}" dt="2021-08-27T22:03:28.697" v="5866" actId="20577"/>
          <ac:spMkLst>
            <pc:docMk/>
            <pc:sldMk cId="527116945" sldId="498"/>
            <ac:spMk id="47" creationId="{BC4936AF-7854-4FC5-ACAE-610CF93AD788}"/>
          </ac:spMkLst>
        </pc:spChg>
        <pc:spChg chg="mod">
          <ac:chgData name="Syphax Ait oubelli" userId="ecf726b1934da71b" providerId="LiveId" clId="{DBF02EF2-5AE0-440D-B6AD-B5ACDEE03AC8}" dt="2021-08-27T22:02:41.030" v="5845" actId="207"/>
          <ac:spMkLst>
            <pc:docMk/>
            <pc:sldMk cId="527116945" sldId="498"/>
            <ac:spMk id="109" creationId="{330AD4BE-0607-4137-B92B-EF5036A50040}"/>
          </ac:spMkLst>
        </pc:spChg>
      </pc:sldChg>
      <pc:sldChg chg="modSp add mod modTransition">
        <pc:chgData name="Syphax Ait oubelli" userId="ecf726b1934da71b" providerId="LiveId" clId="{DBF02EF2-5AE0-440D-B6AD-B5ACDEE03AC8}" dt="2021-08-27T22:07:55.160" v="5916"/>
        <pc:sldMkLst>
          <pc:docMk/>
          <pc:sldMk cId="2214693995" sldId="499"/>
        </pc:sldMkLst>
        <pc:spChg chg="mod">
          <ac:chgData name="Syphax Ait oubelli" userId="ecf726b1934da71b" providerId="LiveId" clId="{DBF02EF2-5AE0-440D-B6AD-B5ACDEE03AC8}" dt="2021-08-27T22:03:32.196" v="5867" actId="20577"/>
          <ac:spMkLst>
            <pc:docMk/>
            <pc:sldMk cId="2214693995" sldId="499"/>
            <ac:spMk id="47" creationId="{BC4936AF-7854-4FC5-ACAE-610CF93AD788}"/>
          </ac:spMkLst>
        </pc:spChg>
        <pc:spChg chg="mod">
          <ac:chgData name="Syphax Ait oubelli" userId="ecf726b1934da71b" providerId="LiveId" clId="{DBF02EF2-5AE0-440D-B6AD-B5ACDEE03AC8}" dt="2021-08-27T21:23:48.135" v="5484" actId="207"/>
          <ac:spMkLst>
            <pc:docMk/>
            <pc:sldMk cId="2214693995" sldId="499"/>
            <ac:spMk id="48" creationId="{F71E912D-2B60-450B-AAB1-CAD53EFBB835}"/>
          </ac:spMkLst>
        </pc:spChg>
        <pc:spChg chg="mod">
          <ac:chgData name="Syphax Ait oubelli" userId="ecf726b1934da71b" providerId="LiveId" clId="{DBF02EF2-5AE0-440D-B6AD-B5ACDEE03AC8}" dt="2021-08-27T22:02:34.127" v="5843" actId="207"/>
          <ac:spMkLst>
            <pc:docMk/>
            <pc:sldMk cId="2214693995" sldId="499"/>
            <ac:spMk id="110" creationId="{9E11F84A-E1AD-4675-A576-37CF2DB2BE88}"/>
          </ac:spMkLst>
        </pc:spChg>
        <pc:cxnChg chg="mod">
          <ac:chgData name="Syphax Ait oubelli" userId="ecf726b1934da71b" providerId="LiveId" clId="{DBF02EF2-5AE0-440D-B6AD-B5ACDEE03AC8}" dt="2021-08-27T21:23:38.401" v="5480" actId="1076"/>
          <ac:cxnSpMkLst>
            <pc:docMk/>
            <pc:sldMk cId="2214693995" sldId="499"/>
            <ac:cxnSpMk id="69" creationId="{D29FCF06-D2AE-4FD4-8352-D06D1982EB1B}"/>
          </ac:cxnSpMkLst>
        </pc:cxnChg>
      </pc:sldChg>
      <pc:sldChg chg="modSp add mod modTransition">
        <pc:chgData name="Syphax Ait oubelli" userId="ecf726b1934da71b" providerId="LiveId" clId="{DBF02EF2-5AE0-440D-B6AD-B5ACDEE03AC8}" dt="2021-08-27T22:07:55.160" v="5916"/>
        <pc:sldMkLst>
          <pc:docMk/>
          <pc:sldMk cId="2095037027" sldId="500"/>
        </pc:sldMkLst>
        <pc:spChg chg="mod">
          <ac:chgData name="Syphax Ait oubelli" userId="ecf726b1934da71b" providerId="LiveId" clId="{DBF02EF2-5AE0-440D-B6AD-B5ACDEE03AC8}" dt="2021-08-27T22:03:34.225" v="5868" actId="20577"/>
          <ac:spMkLst>
            <pc:docMk/>
            <pc:sldMk cId="2095037027" sldId="500"/>
            <ac:spMk id="47" creationId="{BC4936AF-7854-4FC5-ACAE-610CF93AD788}"/>
          </ac:spMkLst>
        </pc:spChg>
        <pc:spChg chg="mod">
          <ac:chgData name="Syphax Ait oubelli" userId="ecf726b1934da71b" providerId="LiveId" clId="{DBF02EF2-5AE0-440D-B6AD-B5ACDEE03AC8}" dt="2021-08-27T22:02:31.280" v="5841" actId="207"/>
          <ac:spMkLst>
            <pc:docMk/>
            <pc:sldMk cId="2095037027" sldId="500"/>
            <ac:spMk id="110" creationId="{9E11F84A-E1AD-4675-A576-37CF2DB2BE88}"/>
          </ac:spMkLst>
        </pc:spChg>
      </pc:sldChg>
      <pc:sldChg chg="modSp add mod modTransition">
        <pc:chgData name="Syphax Ait oubelli" userId="ecf726b1934da71b" providerId="LiveId" clId="{DBF02EF2-5AE0-440D-B6AD-B5ACDEE03AC8}" dt="2021-08-27T22:07:55.160" v="5916"/>
        <pc:sldMkLst>
          <pc:docMk/>
          <pc:sldMk cId="4209974517" sldId="501"/>
        </pc:sldMkLst>
        <pc:spChg chg="mod">
          <ac:chgData name="Syphax Ait oubelli" userId="ecf726b1934da71b" providerId="LiveId" clId="{DBF02EF2-5AE0-440D-B6AD-B5ACDEE03AC8}" dt="2021-08-27T22:03:36.159" v="5869" actId="20577"/>
          <ac:spMkLst>
            <pc:docMk/>
            <pc:sldMk cId="4209974517" sldId="501"/>
            <ac:spMk id="47" creationId="{BC4936AF-7854-4FC5-ACAE-610CF93AD788}"/>
          </ac:spMkLst>
        </pc:spChg>
        <pc:spChg chg="mod">
          <ac:chgData name="Syphax Ait oubelli" userId="ecf726b1934da71b" providerId="LiveId" clId="{DBF02EF2-5AE0-440D-B6AD-B5ACDEE03AC8}" dt="2021-08-27T21:54:41.196" v="5644" actId="207"/>
          <ac:spMkLst>
            <pc:docMk/>
            <pc:sldMk cId="4209974517" sldId="501"/>
            <ac:spMk id="48" creationId="{F71E912D-2B60-450B-AAB1-CAD53EFBB835}"/>
          </ac:spMkLst>
        </pc:spChg>
        <pc:spChg chg="mod">
          <ac:chgData name="Syphax Ait oubelli" userId="ecf726b1934da71b" providerId="LiveId" clId="{DBF02EF2-5AE0-440D-B6AD-B5ACDEE03AC8}" dt="2021-08-27T21:24:05.109" v="5490" actId="207"/>
          <ac:spMkLst>
            <pc:docMk/>
            <pc:sldMk cId="4209974517" sldId="501"/>
            <ac:spMk id="49" creationId="{9DE45A9B-DC51-4FC3-BB0D-038AD02F32AA}"/>
          </ac:spMkLst>
        </pc:spChg>
        <pc:spChg chg="mod">
          <ac:chgData name="Syphax Ait oubelli" userId="ecf726b1934da71b" providerId="LiveId" clId="{DBF02EF2-5AE0-440D-B6AD-B5ACDEE03AC8}" dt="2021-08-27T22:02:28.378" v="5839" actId="207"/>
          <ac:spMkLst>
            <pc:docMk/>
            <pc:sldMk cId="4209974517" sldId="501"/>
            <ac:spMk id="111" creationId="{4416A485-9C82-48A9-BD9D-1D0ADB847775}"/>
          </ac:spMkLst>
        </pc:spChg>
        <pc:cxnChg chg="mod">
          <ac:chgData name="Syphax Ait oubelli" userId="ecf726b1934da71b" providerId="LiveId" clId="{DBF02EF2-5AE0-440D-B6AD-B5ACDEE03AC8}" dt="2021-08-27T21:23:55.129" v="5486" actId="1076"/>
          <ac:cxnSpMkLst>
            <pc:docMk/>
            <pc:sldMk cId="4209974517" sldId="501"/>
            <ac:cxnSpMk id="69" creationId="{D29FCF06-D2AE-4FD4-8352-D06D1982EB1B}"/>
          </ac:cxnSpMkLst>
        </pc:cxnChg>
      </pc:sldChg>
      <pc:sldChg chg="modSp add mod modTransition">
        <pc:chgData name="Syphax Ait oubelli" userId="ecf726b1934da71b" providerId="LiveId" clId="{DBF02EF2-5AE0-440D-B6AD-B5ACDEE03AC8}" dt="2021-08-27T22:07:55.160" v="5916"/>
        <pc:sldMkLst>
          <pc:docMk/>
          <pc:sldMk cId="631850587" sldId="502"/>
        </pc:sldMkLst>
        <pc:spChg chg="mod">
          <ac:chgData name="Syphax Ait oubelli" userId="ecf726b1934da71b" providerId="LiveId" clId="{DBF02EF2-5AE0-440D-B6AD-B5ACDEE03AC8}" dt="2021-08-27T22:03:37.907" v="5870" actId="20577"/>
          <ac:spMkLst>
            <pc:docMk/>
            <pc:sldMk cId="631850587" sldId="502"/>
            <ac:spMk id="47" creationId="{BC4936AF-7854-4FC5-ACAE-610CF93AD788}"/>
          </ac:spMkLst>
        </pc:spChg>
        <pc:spChg chg="mod">
          <ac:chgData name="Syphax Ait oubelli" userId="ecf726b1934da71b" providerId="LiveId" clId="{DBF02EF2-5AE0-440D-B6AD-B5ACDEE03AC8}" dt="2021-08-27T21:54:46.009" v="5646" actId="207"/>
          <ac:spMkLst>
            <pc:docMk/>
            <pc:sldMk cId="631850587" sldId="502"/>
            <ac:spMk id="48" creationId="{F71E912D-2B60-450B-AAB1-CAD53EFBB835}"/>
          </ac:spMkLst>
        </pc:spChg>
        <pc:spChg chg="mod">
          <ac:chgData name="Syphax Ait oubelli" userId="ecf726b1934da71b" providerId="LiveId" clId="{DBF02EF2-5AE0-440D-B6AD-B5ACDEE03AC8}" dt="2021-08-27T22:02:25.031" v="5837" actId="207"/>
          <ac:spMkLst>
            <pc:docMk/>
            <pc:sldMk cId="631850587" sldId="502"/>
            <ac:spMk id="111" creationId="{4416A485-9C82-48A9-BD9D-1D0ADB847775}"/>
          </ac:spMkLst>
        </pc:spChg>
      </pc:sldChg>
      <pc:sldChg chg="delSp modSp add mod modTransition">
        <pc:chgData name="Syphax Ait oubelli" userId="ecf726b1934da71b" providerId="LiveId" clId="{DBF02EF2-5AE0-440D-B6AD-B5ACDEE03AC8}" dt="2021-08-27T22:07:55.160" v="5916"/>
        <pc:sldMkLst>
          <pc:docMk/>
          <pc:sldMk cId="2822150461" sldId="503"/>
        </pc:sldMkLst>
        <pc:spChg chg="mod">
          <ac:chgData name="Syphax Ait oubelli" userId="ecf726b1934da71b" providerId="LiveId" clId="{DBF02EF2-5AE0-440D-B6AD-B5ACDEE03AC8}" dt="2021-08-27T22:03:39.624" v="5871" actId="20577"/>
          <ac:spMkLst>
            <pc:docMk/>
            <pc:sldMk cId="2822150461" sldId="503"/>
            <ac:spMk id="47" creationId="{BC4936AF-7854-4FC5-ACAE-610CF93AD788}"/>
          </ac:spMkLst>
        </pc:spChg>
        <pc:spChg chg="mod">
          <ac:chgData name="Syphax Ait oubelli" userId="ecf726b1934da71b" providerId="LiveId" clId="{DBF02EF2-5AE0-440D-B6AD-B5ACDEE03AC8}" dt="2021-08-27T21:25:13.070" v="5492" actId="108"/>
          <ac:spMkLst>
            <pc:docMk/>
            <pc:sldMk cId="2822150461" sldId="503"/>
            <ac:spMk id="49" creationId="{9DE45A9B-DC51-4FC3-BB0D-038AD02F32AA}"/>
          </ac:spMkLst>
        </pc:spChg>
        <pc:cxnChg chg="del">
          <ac:chgData name="Syphax Ait oubelli" userId="ecf726b1934da71b" providerId="LiveId" clId="{DBF02EF2-5AE0-440D-B6AD-B5ACDEE03AC8}" dt="2021-08-27T21:25:15.078" v="5493" actId="21"/>
          <ac:cxnSpMkLst>
            <pc:docMk/>
            <pc:sldMk cId="2822150461" sldId="503"/>
            <ac:cxnSpMk id="69" creationId="{D29FCF06-D2AE-4FD4-8352-D06D1982EB1B}"/>
          </ac:cxnSpMkLst>
        </pc:cxnChg>
      </pc:sldChg>
      <pc:sldChg chg="addSp modSp add mod modTransition">
        <pc:chgData name="Syphax Ait oubelli" userId="ecf726b1934da71b" providerId="LiveId" clId="{DBF02EF2-5AE0-440D-B6AD-B5ACDEE03AC8}" dt="2021-08-27T22:07:55.160" v="5916"/>
        <pc:sldMkLst>
          <pc:docMk/>
          <pc:sldMk cId="1098908077" sldId="504"/>
        </pc:sldMkLst>
        <pc:spChg chg="mod">
          <ac:chgData name="Syphax Ait oubelli" userId="ecf726b1934da71b" providerId="LiveId" clId="{DBF02EF2-5AE0-440D-B6AD-B5ACDEE03AC8}" dt="2021-08-27T21:54:53.290" v="5648" actId="207"/>
          <ac:spMkLst>
            <pc:docMk/>
            <pc:sldMk cId="1098908077" sldId="504"/>
            <ac:spMk id="45" creationId="{1861D464-012F-4583-95DE-762D471F3ACA}"/>
          </ac:spMkLst>
        </pc:spChg>
        <pc:spChg chg="mod">
          <ac:chgData name="Syphax Ait oubelli" userId="ecf726b1934da71b" providerId="LiveId" clId="{DBF02EF2-5AE0-440D-B6AD-B5ACDEE03AC8}" dt="2021-08-27T22:03:41.675" v="5872" actId="20577"/>
          <ac:spMkLst>
            <pc:docMk/>
            <pc:sldMk cId="1098908077" sldId="504"/>
            <ac:spMk id="47" creationId="{BC4936AF-7854-4FC5-ACAE-610CF93AD788}"/>
          </ac:spMkLst>
        </pc:spChg>
        <pc:spChg chg="mod">
          <ac:chgData name="Syphax Ait oubelli" userId="ecf726b1934da71b" providerId="LiveId" clId="{DBF02EF2-5AE0-440D-B6AD-B5ACDEE03AC8}" dt="2021-08-27T21:42:00.501" v="5505" actId="207"/>
          <ac:spMkLst>
            <pc:docMk/>
            <pc:sldMk cId="1098908077" sldId="504"/>
            <ac:spMk id="50" creationId="{A787A5BA-87DC-4AD6-9F7A-117744B2FF0A}"/>
          </ac:spMkLst>
        </pc:spChg>
        <pc:spChg chg="mod">
          <ac:chgData name="Syphax Ait oubelli" userId="ecf726b1934da71b" providerId="LiveId" clId="{DBF02EF2-5AE0-440D-B6AD-B5ACDEE03AC8}" dt="2021-08-27T22:02:18.747" v="5835" actId="207"/>
          <ac:spMkLst>
            <pc:docMk/>
            <pc:sldMk cId="1098908077" sldId="504"/>
            <ac:spMk id="112" creationId="{B1D15971-5185-4C69-85A9-34473DCCA16A}"/>
          </ac:spMkLst>
        </pc:spChg>
        <pc:cxnChg chg="add mod">
          <ac:chgData name="Syphax Ait oubelli" userId="ecf726b1934da71b" providerId="LiveId" clId="{DBF02EF2-5AE0-440D-B6AD-B5ACDEE03AC8}" dt="2021-08-27T21:41:55.418" v="5503" actId="1037"/>
          <ac:cxnSpMkLst>
            <pc:docMk/>
            <pc:sldMk cId="1098908077" sldId="504"/>
            <ac:cxnSpMk id="66" creationId="{69203AC0-A043-480D-9EB5-2773B6F34711}"/>
          </ac:cxnSpMkLst>
        </pc:cxnChg>
      </pc:sldChg>
      <pc:sldChg chg="modSp add mod modTransition">
        <pc:chgData name="Syphax Ait oubelli" userId="ecf726b1934da71b" providerId="LiveId" clId="{DBF02EF2-5AE0-440D-B6AD-B5ACDEE03AC8}" dt="2021-08-27T22:07:55.160" v="5916"/>
        <pc:sldMkLst>
          <pc:docMk/>
          <pc:sldMk cId="2847457518" sldId="505"/>
        </pc:sldMkLst>
        <pc:spChg chg="mod">
          <ac:chgData name="Syphax Ait oubelli" userId="ecf726b1934da71b" providerId="LiveId" clId="{DBF02EF2-5AE0-440D-B6AD-B5ACDEE03AC8}" dt="2021-08-27T21:54:56.194" v="5650" actId="207"/>
          <ac:spMkLst>
            <pc:docMk/>
            <pc:sldMk cId="2847457518" sldId="505"/>
            <ac:spMk id="45" creationId="{1861D464-012F-4583-95DE-762D471F3ACA}"/>
          </ac:spMkLst>
        </pc:spChg>
        <pc:spChg chg="mod">
          <ac:chgData name="Syphax Ait oubelli" userId="ecf726b1934da71b" providerId="LiveId" clId="{DBF02EF2-5AE0-440D-B6AD-B5ACDEE03AC8}" dt="2021-08-27T22:03:47.294" v="5875" actId="20577"/>
          <ac:spMkLst>
            <pc:docMk/>
            <pc:sldMk cId="2847457518" sldId="505"/>
            <ac:spMk id="47" creationId="{BC4936AF-7854-4FC5-ACAE-610CF93AD788}"/>
          </ac:spMkLst>
        </pc:spChg>
        <pc:spChg chg="mod">
          <ac:chgData name="Syphax Ait oubelli" userId="ecf726b1934da71b" providerId="LiveId" clId="{DBF02EF2-5AE0-440D-B6AD-B5ACDEE03AC8}" dt="2021-08-27T22:02:15.897" v="5833" actId="207"/>
          <ac:spMkLst>
            <pc:docMk/>
            <pc:sldMk cId="2847457518" sldId="505"/>
            <ac:spMk id="112" creationId="{B1D15971-5185-4C69-85A9-34473DCCA16A}"/>
          </ac:spMkLst>
        </pc:spChg>
      </pc:sldChg>
      <pc:sldChg chg="modSp add mod modTransition">
        <pc:chgData name="Syphax Ait oubelli" userId="ecf726b1934da71b" providerId="LiveId" clId="{DBF02EF2-5AE0-440D-B6AD-B5ACDEE03AC8}" dt="2021-08-27T22:07:55.160" v="5916"/>
        <pc:sldMkLst>
          <pc:docMk/>
          <pc:sldMk cId="2767339527" sldId="506"/>
        </pc:sldMkLst>
        <pc:spChg chg="mod">
          <ac:chgData name="Syphax Ait oubelli" userId="ecf726b1934da71b" providerId="LiveId" clId="{DBF02EF2-5AE0-440D-B6AD-B5ACDEE03AC8}" dt="2021-08-27T22:03:49.233" v="5876" actId="20577"/>
          <ac:spMkLst>
            <pc:docMk/>
            <pc:sldMk cId="2767339527" sldId="506"/>
            <ac:spMk id="47" creationId="{BC4936AF-7854-4FC5-ACAE-610CF93AD788}"/>
          </ac:spMkLst>
        </pc:spChg>
        <pc:spChg chg="mod">
          <ac:chgData name="Syphax Ait oubelli" userId="ecf726b1934da71b" providerId="LiveId" clId="{DBF02EF2-5AE0-440D-B6AD-B5ACDEE03AC8}" dt="2021-08-27T21:55:00.402" v="5652" actId="207"/>
          <ac:spMkLst>
            <pc:docMk/>
            <pc:sldMk cId="2767339527" sldId="506"/>
            <ac:spMk id="50" creationId="{A787A5BA-87DC-4AD6-9F7A-117744B2FF0A}"/>
          </ac:spMkLst>
        </pc:spChg>
        <pc:spChg chg="mod">
          <ac:chgData name="Syphax Ait oubelli" userId="ecf726b1934da71b" providerId="LiveId" clId="{DBF02EF2-5AE0-440D-B6AD-B5ACDEE03AC8}" dt="2021-08-27T21:42:25.119" v="5511" actId="207"/>
          <ac:spMkLst>
            <pc:docMk/>
            <pc:sldMk cId="2767339527" sldId="506"/>
            <ac:spMk id="55" creationId="{917A8864-378E-4F77-AC59-653EBC2E89A3}"/>
          </ac:spMkLst>
        </pc:spChg>
        <pc:spChg chg="mod">
          <ac:chgData name="Syphax Ait oubelli" userId="ecf726b1934da71b" providerId="LiveId" clId="{DBF02EF2-5AE0-440D-B6AD-B5ACDEE03AC8}" dt="2021-08-27T22:02:12.565" v="5831" actId="207"/>
          <ac:spMkLst>
            <pc:docMk/>
            <pc:sldMk cId="2767339527" sldId="506"/>
            <ac:spMk id="117" creationId="{8CD5F533-F767-4951-84AF-09E141C4F907}"/>
          </ac:spMkLst>
        </pc:spChg>
        <pc:cxnChg chg="mod">
          <ac:chgData name="Syphax Ait oubelli" userId="ecf726b1934da71b" providerId="LiveId" clId="{DBF02EF2-5AE0-440D-B6AD-B5ACDEE03AC8}" dt="2021-08-27T21:42:10.273" v="5507" actId="1076"/>
          <ac:cxnSpMkLst>
            <pc:docMk/>
            <pc:sldMk cId="2767339527" sldId="506"/>
            <ac:cxnSpMk id="66" creationId="{69203AC0-A043-480D-9EB5-2773B6F34711}"/>
          </ac:cxnSpMkLst>
        </pc:cxnChg>
      </pc:sldChg>
      <pc:sldChg chg="modSp add mod modTransition">
        <pc:chgData name="Syphax Ait oubelli" userId="ecf726b1934da71b" providerId="LiveId" clId="{DBF02EF2-5AE0-440D-B6AD-B5ACDEE03AC8}" dt="2021-08-27T22:07:55.160" v="5916"/>
        <pc:sldMkLst>
          <pc:docMk/>
          <pc:sldMk cId="38613955" sldId="507"/>
        </pc:sldMkLst>
        <pc:spChg chg="mod">
          <ac:chgData name="Syphax Ait oubelli" userId="ecf726b1934da71b" providerId="LiveId" clId="{DBF02EF2-5AE0-440D-B6AD-B5ACDEE03AC8}" dt="2021-08-27T22:03:50.954" v="5877" actId="20577"/>
          <ac:spMkLst>
            <pc:docMk/>
            <pc:sldMk cId="38613955" sldId="507"/>
            <ac:spMk id="47" creationId="{BC4936AF-7854-4FC5-ACAE-610CF93AD788}"/>
          </ac:spMkLst>
        </pc:spChg>
        <pc:spChg chg="mod">
          <ac:chgData name="Syphax Ait oubelli" userId="ecf726b1934da71b" providerId="LiveId" clId="{DBF02EF2-5AE0-440D-B6AD-B5ACDEE03AC8}" dt="2021-08-27T21:55:04.297" v="5654" actId="207"/>
          <ac:spMkLst>
            <pc:docMk/>
            <pc:sldMk cId="38613955" sldId="507"/>
            <ac:spMk id="50" creationId="{A787A5BA-87DC-4AD6-9F7A-117744B2FF0A}"/>
          </ac:spMkLst>
        </pc:spChg>
        <pc:spChg chg="mod">
          <ac:chgData name="Syphax Ait oubelli" userId="ecf726b1934da71b" providerId="LiveId" clId="{DBF02EF2-5AE0-440D-B6AD-B5ACDEE03AC8}" dt="2021-08-27T22:02:08.771" v="5829" actId="207"/>
          <ac:spMkLst>
            <pc:docMk/>
            <pc:sldMk cId="38613955" sldId="507"/>
            <ac:spMk id="117" creationId="{8CD5F533-F767-4951-84AF-09E141C4F907}"/>
          </ac:spMkLst>
        </pc:spChg>
      </pc:sldChg>
      <pc:sldChg chg="modSp add mod modTransition">
        <pc:chgData name="Syphax Ait oubelli" userId="ecf726b1934da71b" providerId="LiveId" clId="{DBF02EF2-5AE0-440D-B6AD-B5ACDEE03AC8}" dt="2021-08-27T22:07:55.160" v="5916"/>
        <pc:sldMkLst>
          <pc:docMk/>
          <pc:sldMk cId="2684317290" sldId="508"/>
        </pc:sldMkLst>
        <pc:spChg chg="mod">
          <ac:chgData name="Syphax Ait oubelli" userId="ecf726b1934da71b" providerId="LiveId" clId="{DBF02EF2-5AE0-440D-B6AD-B5ACDEE03AC8}" dt="2021-08-27T22:03:52.705" v="5878" actId="20577"/>
          <ac:spMkLst>
            <pc:docMk/>
            <pc:sldMk cId="2684317290" sldId="508"/>
            <ac:spMk id="47" creationId="{BC4936AF-7854-4FC5-ACAE-610CF93AD788}"/>
          </ac:spMkLst>
        </pc:spChg>
        <pc:spChg chg="mod">
          <ac:chgData name="Syphax Ait oubelli" userId="ecf726b1934da71b" providerId="LiveId" clId="{DBF02EF2-5AE0-440D-B6AD-B5ACDEE03AC8}" dt="2021-08-27T21:55:07.704" v="5656" actId="207"/>
          <ac:spMkLst>
            <pc:docMk/>
            <pc:sldMk cId="2684317290" sldId="508"/>
            <ac:spMk id="55" creationId="{917A8864-378E-4F77-AC59-653EBC2E89A3}"/>
          </ac:spMkLst>
        </pc:spChg>
        <pc:spChg chg="mod">
          <ac:chgData name="Syphax Ait oubelli" userId="ecf726b1934da71b" providerId="LiveId" clId="{DBF02EF2-5AE0-440D-B6AD-B5ACDEE03AC8}" dt="2021-08-27T21:42:45.226" v="5518" actId="207"/>
          <ac:spMkLst>
            <pc:docMk/>
            <pc:sldMk cId="2684317290" sldId="508"/>
            <ac:spMk id="60" creationId="{8932534F-A21A-4B2D-B0CC-499CC8F4F4F9}"/>
          </ac:spMkLst>
        </pc:spChg>
        <pc:spChg chg="mod">
          <ac:chgData name="Syphax Ait oubelli" userId="ecf726b1934da71b" providerId="LiveId" clId="{DBF02EF2-5AE0-440D-B6AD-B5ACDEE03AC8}" dt="2021-08-27T22:02:05.678" v="5827" actId="207"/>
          <ac:spMkLst>
            <pc:docMk/>
            <pc:sldMk cId="2684317290" sldId="508"/>
            <ac:spMk id="122" creationId="{87932780-2698-4037-A404-95A1A307F1B6}"/>
          </ac:spMkLst>
        </pc:spChg>
        <pc:cxnChg chg="mod">
          <ac:chgData name="Syphax Ait oubelli" userId="ecf726b1934da71b" providerId="LiveId" clId="{DBF02EF2-5AE0-440D-B6AD-B5ACDEE03AC8}" dt="2021-08-27T21:42:34.634" v="5514" actId="1076"/>
          <ac:cxnSpMkLst>
            <pc:docMk/>
            <pc:sldMk cId="2684317290" sldId="508"/>
            <ac:cxnSpMk id="66" creationId="{69203AC0-A043-480D-9EB5-2773B6F34711}"/>
          </ac:cxnSpMkLst>
        </pc:cxnChg>
      </pc:sldChg>
      <pc:sldChg chg="modSp add mod modTransition">
        <pc:chgData name="Syphax Ait oubelli" userId="ecf726b1934da71b" providerId="LiveId" clId="{DBF02EF2-5AE0-440D-B6AD-B5ACDEE03AC8}" dt="2021-08-27T22:07:55.160" v="5916"/>
        <pc:sldMkLst>
          <pc:docMk/>
          <pc:sldMk cId="2562353320" sldId="509"/>
        </pc:sldMkLst>
        <pc:spChg chg="mod">
          <ac:chgData name="Syphax Ait oubelli" userId="ecf726b1934da71b" providerId="LiveId" clId="{DBF02EF2-5AE0-440D-B6AD-B5ACDEE03AC8}" dt="2021-08-27T22:03:54.289" v="5879" actId="20577"/>
          <ac:spMkLst>
            <pc:docMk/>
            <pc:sldMk cId="2562353320" sldId="509"/>
            <ac:spMk id="47" creationId="{BC4936AF-7854-4FC5-ACAE-610CF93AD788}"/>
          </ac:spMkLst>
        </pc:spChg>
        <pc:spChg chg="mod">
          <ac:chgData name="Syphax Ait oubelli" userId="ecf726b1934da71b" providerId="LiveId" clId="{DBF02EF2-5AE0-440D-B6AD-B5ACDEE03AC8}" dt="2021-08-27T21:55:11.488" v="5658" actId="207"/>
          <ac:spMkLst>
            <pc:docMk/>
            <pc:sldMk cId="2562353320" sldId="509"/>
            <ac:spMk id="55" creationId="{917A8864-378E-4F77-AC59-653EBC2E89A3}"/>
          </ac:spMkLst>
        </pc:spChg>
        <pc:spChg chg="mod">
          <ac:chgData name="Syphax Ait oubelli" userId="ecf726b1934da71b" providerId="LiveId" clId="{DBF02EF2-5AE0-440D-B6AD-B5ACDEE03AC8}" dt="2021-08-27T22:02:00.880" v="5825" actId="207"/>
          <ac:spMkLst>
            <pc:docMk/>
            <pc:sldMk cId="2562353320" sldId="509"/>
            <ac:spMk id="122" creationId="{87932780-2698-4037-A404-95A1A307F1B6}"/>
          </ac:spMkLst>
        </pc:spChg>
      </pc:sldChg>
      <pc:sldChg chg="delSp modSp add mod modTransition">
        <pc:chgData name="Syphax Ait oubelli" userId="ecf726b1934da71b" providerId="LiveId" clId="{DBF02EF2-5AE0-440D-B6AD-B5ACDEE03AC8}" dt="2021-08-27T22:07:55.160" v="5916"/>
        <pc:sldMkLst>
          <pc:docMk/>
          <pc:sldMk cId="1678018497" sldId="510"/>
        </pc:sldMkLst>
        <pc:spChg chg="mod">
          <ac:chgData name="Syphax Ait oubelli" userId="ecf726b1934da71b" providerId="LiveId" clId="{DBF02EF2-5AE0-440D-B6AD-B5ACDEE03AC8}" dt="2021-08-27T22:03:55.853" v="5880" actId="20577"/>
          <ac:spMkLst>
            <pc:docMk/>
            <pc:sldMk cId="1678018497" sldId="510"/>
            <ac:spMk id="47" creationId="{BC4936AF-7854-4FC5-ACAE-610CF93AD788}"/>
          </ac:spMkLst>
        </pc:spChg>
        <pc:spChg chg="mod">
          <ac:chgData name="Syphax Ait oubelli" userId="ecf726b1934da71b" providerId="LiveId" clId="{DBF02EF2-5AE0-440D-B6AD-B5ACDEE03AC8}" dt="2021-08-27T21:42:53.278" v="5521" actId="108"/>
          <ac:spMkLst>
            <pc:docMk/>
            <pc:sldMk cId="1678018497" sldId="510"/>
            <ac:spMk id="60" creationId="{8932534F-A21A-4B2D-B0CC-499CC8F4F4F9}"/>
          </ac:spMkLst>
        </pc:spChg>
        <pc:cxnChg chg="del">
          <ac:chgData name="Syphax Ait oubelli" userId="ecf726b1934da71b" providerId="LiveId" clId="{DBF02EF2-5AE0-440D-B6AD-B5ACDEE03AC8}" dt="2021-08-27T21:42:50.724" v="5520" actId="478"/>
          <ac:cxnSpMkLst>
            <pc:docMk/>
            <pc:sldMk cId="1678018497" sldId="510"/>
            <ac:cxnSpMk id="66" creationId="{69203AC0-A043-480D-9EB5-2773B6F34711}"/>
          </ac:cxnSpMkLst>
        </pc:cxnChg>
      </pc:sldChg>
      <pc:sldChg chg="addSp modSp add mod modTransition">
        <pc:chgData name="Syphax Ait oubelli" userId="ecf726b1934da71b" providerId="LiveId" clId="{DBF02EF2-5AE0-440D-B6AD-B5ACDEE03AC8}" dt="2021-08-27T22:07:55.160" v="5916"/>
        <pc:sldMkLst>
          <pc:docMk/>
          <pc:sldMk cId="330994448" sldId="511"/>
        </pc:sldMkLst>
        <pc:spChg chg="mod">
          <ac:chgData name="Syphax Ait oubelli" userId="ecf726b1934da71b" providerId="LiveId" clId="{DBF02EF2-5AE0-440D-B6AD-B5ACDEE03AC8}" dt="2021-08-27T21:55:17.209" v="5660" actId="207"/>
          <ac:spMkLst>
            <pc:docMk/>
            <pc:sldMk cId="330994448" sldId="511"/>
            <ac:spMk id="46" creationId="{64D3DCB4-60C7-481A-ABD6-5B5BF5D94DC0}"/>
          </ac:spMkLst>
        </pc:spChg>
        <pc:spChg chg="mod">
          <ac:chgData name="Syphax Ait oubelli" userId="ecf726b1934da71b" providerId="LiveId" clId="{DBF02EF2-5AE0-440D-B6AD-B5ACDEE03AC8}" dt="2021-08-27T22:03:59.508" v="5881" actId="20577"/>
          <ac:spMkLst>
            <pc:docMk/>
            <pc:sldMk cId="330994448" sldId="511"/>
            <ac:spMk id="47" creationId="{BC4936AF-7854-4FC5-ACAE-610CF93AD788}"/>
          </ac:spMkLst>
        </pc:spChg>
        <pc:spChg chg="mod">
          <ac:chgData name="Syphax Ait oubelli" userId="ecf726b1934da71b" providerId="LiveId" clId="{DBF02EF2-5AE0-440D-B6AD-B5ACDEE03AC8}" dt="2021-08-27T21:55:41.616" v="5694" actId="207"/>
          <ac:spMkLst>
            <pc:docMk/>
            <pc:sldMk cId="330994448" sldId="511"/>
            <ac:spMk id="50" creationId="{A787A5BA-87DC-4AD6-9F7A-117744B2FF0A}"/>
          </ac:spMkLst>
        </pc:spChg>
        <pc:spChg chg="mod">
          <ac:chgData name="Syphax Ait oubelli" userId="ecf726b1934da71b" providerId="LiveId" clId="{DBF02EF2-5AE0-440D-B6AD-B5ACDEE03AC8}" dt="2021-08-27T21:45:26.385" v="5540" actId="207"/>
          <ac:spMkLst>
            <pc:docMk/>
            <pc:sldMk cId="330994448" sldId="511"/>
            <ac:spMk id="51" creationId="{7F765C89-E4E8-479B-9272-AC4CD05CEEEC}"/>
          </ac:spMkLst>
        </pc:spChg>
        <pc:spChg chg="mod">
          <ac:chgData name="Syphax Ait oubelli" userId="ecf726b1934da71b" providerId="LiveId" clId="{DBF02EF2-5AE0-440D-B6AD-B5ACDEE03AC8}" dt="2021-08-27T22:01:51.480" v="5823" actId="207"/>
          <ac:spMkLst>
            <pc:docMk/>
            <pc:sldMk cId="330994448" sldId="511"/>
            <ac:spMk id="113" creationId="{2FECEED1-216D-48BE-AB69-6D5671E8CFF0}"/>
          </ac:spMkLst>
        </pc:spChg>
        <pc:grpChg chg="add mod">
          <ac:chgData name="Syphax Ait oubelli" userId="ecf726b1934da71b" providerId="LiveId" clId="{DBF02EF2-5AE0-440D-B6AD-B5ACDEE03AC8}" dt="2021-08-27T21:44:37.104" v="5531" actId="1076"/>
          <ac:grpSpMkLst>
            <pc:docMk/>
            <pc:sldMk cId="330994448" sldId="511"/>
            <ac:grpSpMk id="2" creationId="{85DE9B10-88D6-4CBC-A66D-5E09BEA9FDE1}"/>
          </ac:grpSpMkLst>
        </pc:grpChg>
        <pc:cxnChg chg="add mod">
          <ac:chgData name="Syphax Ait oubelli" userId="ecf726b1934da71b" providerId="LiveId" clId="{DBF02EF2-5AE0-440D-B6AD-B5ACDEE03AC8}" dt="2021-08-27T21:44:57.214" v="5534" actId="14100"/>
          <ac:cxnSpMkLst>
            <pc:docMk/>
            <pc:sldMk cId="330994448" sldId="511"/>
            <ac:cxnSpMk id="66" creationId="{CB84D1C1-3EDF-44FB-A7B2-FFA70B469BFB}"/>
          </ac:cxnSpMkLst>
        </pc:cxnChg>
        <pc:cxnChg chg="add mod">
          <ac:chgData name="Syphax Ait oubelli" userId="ecf726b1934da71b" providerId="LiveId" clId="{DBF02EF2-5AE0-440D-B6AD-B5ACDEE03AC8}" dt="2021-08-27T21:45:04.711" v="5536" actId="1076"/>
          <ac:cxnSpMkLst>
            <pc:docMk/>
            <pc:sldMk cId="330994448" sldId="511"/>
            <ac:cxnSpMk id="69" creationId="{2699928C-1E4E-48E0-9EF4-64308ED420FC}"/>
          </ac:cxnSpMkLst>
        </pc:cxnChg>
      </pc:sldChg>
      <pc:sldChg chg="modSp add mod modTransition">
        <pc:chgData name="Syphax Ait oubelli" userId="ecf726b1934da71b" providerId="LiveId" clId="{DBF02EF2-5AE0-440D-B6AD-B5ACDEE03AC8}" dt="2021-08-27T22:07:55.160" v="5916"/>
        <pc:sldMkLst>
          <pc:docMk/>
          <pc:sldMk cId="2942732830" sldId="512"/>
        </pc:sldMkLst>
        <pc:spChg chg="mod">
          <ac:chgData name="Syphax Ait oubelli" userId="ecf726b1934da71b" providerId="LiveId" clId="{DBF02EF2-5AE0-440D-B6AD-B5ACDEE03AC8}" dt="2021-08-27T21:55:58.159" v="5696" actId="207"/>
          <ac:spMkLst>
            <pc:docMk/>
            <pc:sldMk cId="2942732830" sldId="512"/>
            <ac:spMk id="46" creationId="{64D3DCB4-60C7-481A-ABD6-5B5BF5D94DC0}"/>
          </ac:spMkLst>
        </pc:spChg>
        <pc:spChg chg="mod">
          <ac:chgData name="Syphax Ait oubelli" userId="ecf726b1934da71b" providerId="LiveId" clId="{DBF02EF2-5AE0-440D-B6AD-B5ACDEE03AC8}" dt="2021-08-27T22:04:01.675" v="5882" actId="20577"/>
          <ac:spMkLst>
            <pc:docMk/>
            <pc:sldMk cId="2942732830" sldId="512"/>
            <ac:spMk id="47" creationId="{BC4936AF-7854-4FC5-ACAE-610CF93AD788}"/>
          </ac:spMkLst>
        </pc:spChg>
        <pc:spChg chg="mod">
          <ac:chgData name="Syphax Ait oubelli" userId="ecf726b1934da71b" providerId="LiveId" clId="{DBF02EF2-5AE0-440D-B6AD-B5ACDEE03AC8}" dt="2021-08-27T21:56:00.998" v="5697" actId="207"/>
          <ac:spMkLst>
            <pc:docMk/>
            <pc:sldMk cId="2942732830" sldId="512"/>
            <ac:spMk id="50" creationId="{A787A5BA-87DC-4AD6-9F7A-117744B2FF0A}"/>
          </ac:spMkLst>
        </pc:spChg>
        <pc:spChg chg="mod">
          <ac:chgData name="Syphax Ait oubelli" userId="ecf726b1934da71b" providerId="LiveId" clId="{DBF02EF2-5AE0-440D-B6AD-B5ACDEE03AC8}" dt="2021-08-27T22:01:47.488" v="5821" actId="207"/>
          <ac:spMkLst>
            <pc:docMk/>
            <pc:sldMk cId="2942732830" sldId="512"/>
            <ac:spMk id="113" creationId="{2FECEED1-216D-48BE-AB69-6D5671E8CFF0}"/>
          </ac:spMkLst>
        </pc:spChg>
      </pc:sldChg>
      <pc:sldChg chg="modSp add mod modTransition">
        <pc:chgData name="Syphax Ait oubelli" userId="ecf726b1934da71b" providerId="LiveId" clId="{DBF02EF2-5AE0-440D-B6AD-B5ACDEE03AC8}" dt="2021-08-27T22:07:55.160" v="5916"/>
        <pc:sldMkLst>
          <pc:docMk/>
          <pc:sldMk cId="2346607133" sldId="513"/>
        </pc:sldMkLst>
        <pc:spChg chg="mod">
          <ac:chgData name="Syphax Ait oubelli" userId="ecf726b1934da71b" providerId="LiveId" clId="{DBF02EF2-5AE0-440D-B6AD-B5ACDEE03AC8}" dt="2021-08-27T22:01:35.420" v="5816" actId="20577"/>
          <ac:spMkLst>
            <pc:docMk/>
            <pc:sldMk cId="2346607133" sldId="513"/>
            <ac:spMk id="47" creationId="{BC4936AF-7854-4FC5-ACAE-610CF93AD788}"/>
          </ac:spMkLst>
        </pc:spChg>
        <pc:spChg chg="mod">
          <ac:chgData name="Syphax Ait oubelli" userId="ecf726b1934da71b" providerId="LiveId" clId="{DBF02EF2-5AE0-440D-B6AD-B5ACDEE03AC8}" dt="2021-08-27T21:56:11.597" v="5700" actId="207"/>
          <ac:spMkLst>
            <pc:docMk/>
            <pc:sldMk cId="2346607133" sldId="513"/>
            <ac:spMk id="51" creationId="{7F765C89-E4E8-479B-9272-AC4CD05CEEEC}"/>
          </ac:spMkLst>
        </pc:spChg>
        <pc:spChg chg="mod">
          <ac:chgData name="Syphax Ait oubelli" userId="ecf726b1934da71b" providerId="LiveId" clId="{DBF02EF2-5AE0-440D-B6AD-B5ACDEE03AC8}" dt="2021-08-27T21:47:41.023" v="5546" actId="207"/>
          <ac:spMkLst>
            <pc:docMk/>
            <pc:sldMk cId="2346607133" sldId="513"/>
            <ac:spMk id="52" creationId="{F1B0D065-B4E6-48AC-80C6-783AB6D4B667}"/>
          </ac:spMkLst>
        </pc:spChg>
        <pc:spChg chg="mod">
          <ac:chgData name="Syphax Ait oubelli" userId="ecf726b1934da71b" providerId="LiveId" clId="{DBF02EF2-5AE0-440D-B6AD-B5ACDEE03AC8}" dt="2021-08-27T22:01:43.963" v="5819" actId="207"/>
          <ac:spMkLst>
            <pc:docMk/>
            <pc:sldMk cId="2346607133" sldId="513"/>
            <ac:spMk id="114" creationId="{59CD2F60-4E6C-4AB7-A858-4243748BF28A}"/>
          </ac:spMkLst>
        </pc:spChg>
        <pc:grpChg chg="mod">
          <ac:chgData name="Syphax Ait oubelli" userId="ecf726b1934da71b" providerId="LiveId" clId="{DBF02EF2-5AE0-440D-B6AD-B5ACDEE03AC8}" dt="2021-08-27T21:47:36.201" v="5544" actId="1076"/>
          <ac:grpSpMkLst>
            <pc:docMk/>
            <pc:sldMk cId="2346607133" sldId="513"/>
            <ac:grpSpMk id="2" creationId="{85DE9B10-88D6-4CBC-A66D-5E09BEA9FDE1}"/>
          </ac:grpSpMkLst>
        </pc:grpChg>
      </pc:sldChg>
      <pc:sldChg chg="modSp add mod modTransition">
        <pc:chgData name="Syphax Ait oubelli" userId="ecf726b1934da71b" providerId="LiveId" clId="{DBF02EF2-5AE0-440D-B6AD-B5ACDEE03AC8}" dt="2021-08-27T22:07:55.160" v="5916"/>
        <pc:sldMkLst>
          <pc:docMk/>
          <pc:sldMk cId="2395278055" sldId="514"/>
        </pc:sldMkLst>
        <pc:spChg chg="mod">
          <ac:chgData name="Syphax Ait oubelli" userId="ecf726b1934da71b" providerId="LiveId" clId="{DBF02EF2-5AE0-440D-B6AD-B5ACDEE03AC8}" dt="2021-08-27T22:01:39.716" v="5817" actId="20577"/>
          <ac:spMkLst>
            <pc:docMk/>
            <pc:sldMk cId="2395278055" sldId="514"/>
            <ac:spMk id="47" creationId="{BC4936AF-7854-4FC5-ACAE-610CF93AD788}"/>
          </ac:spMkLst>
        </pc:spChg>
        <pc:spChg chg="mod">
          <ac:chgData name="Syphax Ait oubelli" userId="ecf726b1934da71b" providerId="LiveId" clId="{DBF02EF2-5AE0-440D-B6AD-B5ACDEE03AC8}" dt="2021-08-27T21:56:18.558" v="5703" actId="207"/>
          <ac:spMkLst>
            <pc:docMk/>
            <pc:sldMk cId="2395278055" sldId="514"/>
            <ac:spMk id="51" creationId="{7F765C89-E4E8-479B-9272-AC4CD05CEEEC}"/>
          </ac:spMkLst>
        </pc:spChg>
        <pc:spChg chg="mod">
          <ac:chgData name="Syphax Ait oubelli" userId="ecf726b1934da71b" providerId="LiveId" clId="{DBF02EF2-5AE0-440D-B6AD-B5ACDEE03AC8}" dt="2021-08-27T22:01:20.977" v="5815" actId="207"/>
          <ac:spMkLst>
            <pc:docMk/>
            <pc:sldMk cId="2395278055" sldId="514"/>
            <ac:spMk id="114" creationId="{59CD2F60-4E6C-4AB7-A858-4243748BF28A}"/>
          </ac:spMkLst>
        </pc:spChg>
      </pc:sldChg>
      <pc:sldChg chg="modSp add mod modTransition">
        <pc:chgData name="Syphax Ait oubelli" userId="ecf726b1934da71b" providerId="LiveId" clId="{DBF02EF2-5AE0-440D-B6AD-B5ACDEE03AC8}" dt="2021-08-27T22:07:55.160" v="5916"/>
        <pc:sldMkLst>
          <pc:docMk/>
          <pc:sldMk cId="1885257835" sldId="515"/>
        </pc:sldMkLst>
        <pc:spChg chg="mod">
          <ac:chgData name="Syphax Ait oubelli" userId="ecf726b1934da71b" providerId="LiveId" clId="{DBF02EF2-5AE0-440D-B6AD-B5ACDEE03AC8}" dt="2021-08-27T22:04:06.258" v="5883" actId="20577"/>
          <ac:spMkLst>
            <pc:docMk/>
            <pc:sldMk cId="1885257835" sldId="515"/>
            <ac:spMk id="47" creationId="{BC4936AF-7854-4FC5-ACAE-610CF93AD788}"/>
          </ac:spMkLst>
        </pc:spChg>
        <pc:spChg chg="mod">
          <ac:chgData name="Syphax Ait oubelli" userId="ecf726b1934da71b" providerId="LiveId" clId="{DBF02EF2-5AE0-440D-B6AD-B5ACDEE03AC8}" dt="2021-08-27T21:56:33.044" v="5706" actId="207"/>
          <ac:spMkLst>
            <pc:docMk/>
            <pc:sldMk cId="1885257835" sldId="515"/>
            <ac:spMk id="48" creationId="{F71E912D-2B60-450B-AAB1-CAD53EFBB835}"/>
          </ac:spMkLst>
        </pc:spChg>
        <pc:spChg chg="mod">
          <ac:chgData name="Syphax Ait oubelli" userId="ecf726b1934da71b" providerId="LiveId" clId="{DBF02EF2-5AE0-440D-B6AD-B5ACDEE03AC8}" dt="2021-08-27T21:56:30.243" v="5705" actId="207"/>
          <ac:spMkLst>
            <pc:docMk/>
            <pc:sldMk cId="1885257835" sldId="515"/>
            <ac:spMk id="52" creationId="{F1B0D065-B4E6-48AC-80C6-783AB6D4B667}"/>
          </ac:spMkLst>
        </pc:spChg>
        <pc:spChg chg="mod">
          <ac:chgData name="Syphax Ait oubelli" userId="ecf726b1934da71b" providerId="LiveId" clId="{DBF02EF2-5AE0-440D-B6AD-B5ACDEE03AC8}" dt="2021-08-27T21:48:25.928" v="5552" actId="207"/>
          <ac:spMkLst>
            <pc:docMk/>
            <pc:sldMk cId="1885257835" sldId="515"/>
            <ac:spMk id="53" creationId="{A1BEBC20-CB86-4DA3-AAEB-65F11F252820}"/>
          </ac:spMkLst>
        </pc:spChg>
        <pc:spChg chg="mod">
          <ac:chgData name="Syphax Ait oubelli" userId="ecf726b1934da71b" providerId="LiveId" clId="{DBF02EF2-5AE0-440D-B6AD-B5ACDEE03AC8}" dt="2021-08-27T22:01:17.333" v="5813" actId="207"/>
          <ac:spMkLst>
            <pc:docMk/>
            <pc:sldMk cId="1885257835" sldId="515"/>
            <ac:spMk id="115" creationId="{9B5739D4-BF66-4BCD-85BD-95EDCF00809E}"/>
          </ac:spMkLst>
        </pc:spChg>
        <pc:grpChg chg="mod">
          <ac:chgData name="Syphax Ait oubelli" userId="ecf726b1934da71b" providerId="LiveId" clId="{DBF02EF2-5AE0-440D-B6AD-B5ACDEE03AC8}" dt="2021-08-27T21:48:18.870" v="5550" actId="1076"/>
          <ac:grpSpMkLst>
            <pc:docMk/>
            <pc:sldMk cId="1885257835" sldId="515"/>
            <ac:grpSpMk id="2" creationId="{85DE9B10-88D6-4CBC-A66D-5E09BEA9FDE1}"/>
          </ac:grpSpMkLst>
        </pc:grpChg>
      </pc:sldChg>
      <pc:sldChg chg="modSp add mod modTransition">
        <pc:chgData name="Syphax Ait oubelli" userId="ecf726b1934da71b" providerId="LiveId" clId="{DBF02EF2-5AE0-440D-B6AD-B5ACDEE03AC8}" dt="2021-08-27T22:07:55.160" v="5916"/>
        <pc:sldMkLst>
          <pc:docMk/>
          <pc:sldMk cId="1128778693" sldId="516"/>
        </pc:sldMkLst>
        <pc:spChg chg="mod">
          <ac:chgData name="Syphax Ait oubelli" userId="ecf726b1934da71b" providerId="LiveId" clId="{DBF02EF2-5AE0-440D-B6AD-B5ACDEE03AC8}" dt="2021-08-27T22:04:10.825" v="5884" actId="20577"/>
          <ac:spMkLst>
            <pc:docMk/>
            <pc:sldMk cId="1128778693" sldId="516"/>
            <ac:spMk id="47" creationId="{BC4936AF-7854-4FC5-ACAE-610CF93AD788}"/>
          </ac:spMkLst>
        </pc:spChg>
        <pc:spChg chg="mod">
          <ac:chgData name="Syphax Ait oubelli" userId="ecf726b1934da71b" providerId="LiveId" clId="{DBF02EF2-5AE0-440D-B6AD-B5ACDEE03AC8}" dt="2021-08-27T21:56:44.197" v="5712" actId="207"/>
          <ac:spMkLst>
            <pc:docMk/>
            <pc:sldMk cId="1128778693" sldId="516"/>
            <ac:spMk id="48" creationId="{F71E912D-2B60-450B-AAB1-CAD53EFBB835}"/>
          </ac:spMkLst>
        </pc:spChg>
        <pc:spChg chg="mod">
          <ac:chgData name="Syphax Ait oubelli" userId="ecf726b1934da71b" providerId="LiveId" clId="{DBF02EF2-5AE0-440D-B6AD-B5ACDEE03AC8}" dt="2021-08-27T21:56:49.879" v="5713" actId="207"/>
          <ac:spMkLst>
            <pc:docMk/>
            <pc:sldMk cId="1128778693" sldId="516"/>
            <ac:spMk id="52" creationId="{F1B0D065-B4E6-48AC-80C6-783AB6D4B667}"/>
          </ac:spMkLst>
        </pc:spChg>
        <pc:spChg chg="mod">
          <ac:chgData name="Syphax Ait oubelli" userId="ecf726b1934da71b" providerId="LiveId" clId="{DBF02EF2-5AE0-440D-B6AD-B5ACDEE03AC8}" dt="2021-08-27T22:01:14.187" v="5811" actId="207"/>
          <ac:spMkLst>
            <pc:docMk/>
            <pc:sldMk cId="1128778693" sldId="516"/>
            <ac:spMk id="115" creationId="{9B5739D4-BF66-4BCD-85BD-95EDCF00809E}"/>
          </ac:spMkLst>
        </pc:spChg>
      </pc:sldChg>
      <pc:sldChg chg="modSp add mod modTransition">
        <pc:chgData name="Syphax Ait oubelli" userId="ecf726b1934da71b" providerId="LiveId" clId="{DBF02EF2-5AE0-440D-B6AD-B5ACDEE03AC8}" dt="2021-08-27T22:07:55.160" v="5916"/>
        <pc:sldMkLst>
          <pc:docMk/>
          <pc:sldMk cId="2693575836" sldId="517"/>
        </pc:sldMkLst>
        <pc:spChg chg="mod">
          <ac:chgData name="Syphax Ait oubelli" userId="ecf726b1934da71b" providerId="LiveId" clId="{DBF02EF2-5AE0-440D-B6AD-B5ACDEE03AC8}" dt="2021-08-27T22:04:12.540" v="5885" actId="20577"/>
          <ac:spMkLst>
            <pc:docMk/>
            <pc:sldMk cId="2693575836" sldId="517"/>
            <ac:spMk id="47" creationId="{BC4936AF-7854-4FC5-ACAE-610CF93AD788}"/>
          </ac:spMkLst>
        </pc:spChg>
        <pc:spChg chg="mod">
          <ac:chgData name="Syphax Ait oubelli" userId="ecf726b1934da71b" providerId="LiveId" clId="{DBF02EF2-5AE0-440D-B6AD-B5ACDEE03AC8}" dt="2021-08-27T21:56:57.397" v="5716" actId="207"/>
          <ac:spMkLst>
            <pc:docMk/>
            <pc:sldMk cId="2693575836" sldId="517"/>
            <ac:spMk id="49" creationId="{9DE45A9B-DC51-4FC3-BB0D-038AD02F32AA}"/>
          </ac:spMkLst>
        </pc:spChg>
        <pc:spChg chg="mod">
          <ac:chgData name="Syphax Ait oubelli" userId="ecf726b1934da71b" providerId="LiveId" clId="{DBF02EF2-5AE0-440D-B6AD-B5ACDEE03AC8}" dt="2021-08-27T21:56:54.643" v="5715" actId="207"/>
          <ac:spMkLst>
            <pc:docMk/>
            <pc:sldMk cId="2693575836" sldId="517"/>
            <ac:spMk id="53" creationId="{A1BEBC20-CB86-4DA3-AAEB-65F11F252820}"/>
          </ac:spMkLst>
        </pc:spChg>
        <pc:spChg chg="mod">
          <ac:chgData name="Syphax Ait oubelli" userId="ecf726b1934da71b" providerId="LiveId" clId="{DBF02EF2-5AE0-440D-B6AD-B5ACDEE03AC8}" dt="2021-08-27T21:48:39.556" v="5558" actId="207"/>
          <ac:spMkLst>
            <pc:docMk/>
            <pc:sldMk cId="2693575836" sldId="517"/>
            <ac:spMk id="54" creationId="{2AB980C0-B850-4740-B0DB-6ED91378CA29}"/>
          </ac:spMkLst>
        </pc:spChg>
        <pc:spChg chg="mod">
          <ac:chgData name="Syphax Ait oubelli" userId="ecf726b1934da71b" providerId="LiveId" clId="{DBF02EF2-5AE0-440D-B6AD-B5ACDEE03AC8}" dt="2021-08-27T22:01:07.373" v="5809" actId="207"/>
          <ac:spMkLst>
            <pc:docMk/>
            <pc:sldMk cId="2693575836" sldId="517"/>
            <ac:spMk id="116" creationId="{C0339646-745E-4272-8114-C8178E2CBE8A}"/>
          </ac:spMkLst>
        </pc:spChg>
        <pc:grpChg chg="mod">
          <ac:chgData name="Syphax Ait oubelli" userId="ecf726b1934da71b" providerId="LiveId" clId="{DBF02EF2-5AE0-440D-B6AD-B5ACDEE03AC8}" dt="2021-08-27T21:48:35.593" v="5556" actId="1076"/>
          <ac:grpSpMkLst>
            <pc:docMk/>
            <pc:sldMk cId="2693575836" sldId="517"/>
            <ac:grpSpMk id="2" creationId="{85DE9B10-88D6-4CBC-A66D-5E09BEA9FDE1}"/>
          </ac:grpSpMkLst>
        </pc:grpChg>
      </pc:sldChg>
      <pc:sldChg chg="modSp add mod modTransition">
        <pc:chgData name="Syphax Ait oubelli" userId="ecf726b1934da71b" providerId="LiveId" clId="{DBF02EF2-5AE0-440D-B6AD-B5ACDEE03AC8}" dt="2021-08-27T22:07:55.160" v="5916"/>
        <pc:sldMkLst>
          <pc:docMk/>
          <pc:sldMk cId="2562204147" sldId="518"/>
        </pc:sldMkLst>
        <pc:spChg chg="mod">
          <ac:chgData name="Syphax Ait oubelli" userId="ecf726b1934da71b" providerId="LiveId" clId="{DBF02EF2-5AE0-440D-B6AD-B5ACDEE03AC8}" dt="2021-08-27T22:04:14.273" v="5886" actId="20577"/>
          <ac:spMkLst>
            <pc:docMk/>
            <pc:sldMk cId="2562204147" sldId="518"/>
            <ac:spMk id="47" creationId="{BC4936AF-7854-4FC5-ACAE-610CF93AD788}"/>
          </ac:spMkLst>
        </pc:spChg>
        <pc:spChg chg="mod">
          <ac:chgData name="Syphax Ait oubelli" userId="ecf726b1934da71b" providerId="LiveId" clId="{DBF02EF2-5AE0-440D-B6AD-B5ACDEE03AC8}" dt="2021-08-27T21:57:04.293" v="5719" actId="207"/>
          <ac:spMkLst>
            <pc:docMk/>
            <pc:sldMk cId="2562204147" sldId="518"/>
            <ac:spMk id="49" creationId="{9DE45A9B-DC51-4FC3-BB0D-038AD02F32AA}"/>
          </ac:spMkLst>
        </pc:spChg>
        <pc:spChg chg="mod">
          <ac:chgData name="Syphax Ait oubelli" userId="ecf726b1934da71b" providerId="LiveId" clId="{DBF02EF2-5AE0-440D-B6AD-B5ACDEE03AC8}" dt="2021-08-27T21:57:01.994" v="5718" actId="207"/>
          <ac:spMkLst>
            <pc:docMk/>
            <pc:sldMk cId="2562204147" sldId="518"/>
            <ac:spMk id="53" creationId="{A1BEBC20-CB86-4DA3-AAEB-65F11F252820}"/>
          </ac:spMkLst>
        </pc:spChg>
        <pc:spChg chg="mod">
          <ac:chgData name="Syphax Ait oubelli" userId="ecf726b1934da71b" providerId="LiveId" clId="{DBF02EF2-5AE0-440D-B6AD-B5ACDEE03AC8}" dt="2021-08-27T22:01:04.346" v="5807" actId="207"/>
          <ac:spMkLst>
            <pc:docMk/>
            <pc:sldMk cId="2562204147" sldId="518"/>
            <ac:spMk id="116" creationId="{C0339646-745E-4272-8114-C8178E2CBE8A}"/>
          </ac:spMkLst>
        </pc:spChg>
      </pc:sldChg>
      <pc:sldChg chg="modSp add mod modTransition">
        <pc:chgData name="Syphax Ait oubelli" userId="ecf726b1934da71b" providerId="LiveId" clId="{DBF02EF2-5AE0-440D-B6AD-B5ACDEE03AC8}" dt="2021-08-27T22:07:55.160" v="5916"/>
        <pc:sldMkLst>
          <pc:docMk/>
          <pc:sldMk cId="527384383" sldId="519"/>
        </pc:sldMkLst>
        <pc:spChg chg="mod">
          <ac:chgData name="Syphax Ait oubelli" userId="ecf726b1934da71b" providerId="LiveId" clId="{DBF02EF2-5AE0-440D-B6AD-B5ACDEE03AC8}" dt="2021-08-27T22:04:15.858" v="5887" actId="20577"/>
          <ac:spMkLst>
            <pc:docMk/>
            <pc:sldMk cId="527384383" sldId="519"/>
            <ac:spMk id="47" creationId="{BC4936AF-7854-4FC5-ACAE-610CF93AD788}"/>
          </ac:spMkLst>
        </pc:spChg>
        <pc:spChg chg="mod">
          <ac:chgData name="Syphax Ait oubelli" userId="ecf726b1934da71b" providerId="LiveId" clId="{DBF02EF2-5AE0-440D-B6AD-B5ACDEE03AC8}" dt="2021-08-27T21:57:16.093" v="5722" actId="207"/>
          <ac:spMkLst>
            <pc:docMk/>
            <pc:sldMk cId="527384383" sldId="519"/>
            <ac:spMk id="51" creationId="{7F765C89-E4E8-479B-9272-AC4CD05CEEEC}"/>
          </ac:spMkLst>
        </pc:spChg>
        <pc:spChg chg="mod">
          <ac:chgData name="Syphax Ait oubelli" userId="ecf726b1934da71b" providerId="LiveId" clId="{DBF02EF2-5AE0-440D-B6AD-B5ACDEE03AC8}" dt="2021-08-27T21:48:48.714" v="5560" actId="108"/>
          <ac:spMkLst>
            <pc:docMk/>
            <pc:sldMk cId="527384383" sldId="519"/>
            <ac:spMk id="54" creationId="{2AB980C0-B850-4740-B0DB-6ED91378CA29}"/>
          </ac:spMkLst>
        </pc:spChg>
        <pc:spChg chg="mod">
          <ac:chgData name="Syphax Ait oubelli" userId="ecf726b1934da71b" providerId="LiveId" clId="{DBF02EF2-5AE0-440D-B6AD-B5ACDEE03AC8}" dt="2021-08-27T21:57:11.787" v="5721" actId="207"/>
          <ac:spMkLst>
            <pc:docMk/>
            <pc:sldMk cId="527384383" sldId="519"/>
            <ac:spMk id="55" creationId="{917A8864-378E-4F77-AC59-653EBC2E89A3}"/>
          </ac:spMkLst>
        </pc:spChg>
        <pc:spChg chg="mod">
          <ac:chgData name="Syphax Ait oubelli" userId="ecf726b1934da71b" providerId="LiveId" clId="{DBF02EF2-5AE0-440D-B6AD-B5ACDEE03AC8}" dt="2021-08-27T21:48:59.009" v="5564" actId="207"/>
          <ac:spMkLst>
            <pc:docMk/>
            <pc:sldMk cId="527384383" sldId="519"/>
            <ac:spMk id="56" creationId="{D4C9B622-1F16-4CA4-BB2E-AA858C2393D1}"/>
          </ac:spMkLst>
        </pc:spChg>
        <pc:spChg chg="mod">
          <ac:chgData name="Syphax Ait oubelli" userId="ecf726b1934da71b" providerId="LiveId" clId="{DBF02EF2-5AE0-440D-B6AD-B5ACDEE03AC8}" dt="2021-08-27T22:01:00.343" v="5805" actId="207"/>
          <ac:spMkLst>
            <pc:docMk/>
            <pc:sldMk cId="527384383" sldId="519"/>
            <ac:spMk id="118" creationId="{B6E38175-4676-41B1-838E-46671EDA869A}"/>
          </ac:spMkLst>
        </pc:spChg>
        <pc:grpChg chg="mod">
          <ac:chgData name="Syphax Ait oubelli" userId="ecf726b1934da71b" providerId="LiveId" clId="{DBF02EF2-5AE0-440D-B6AD-B5ACDEE03AC8}" dt="2021-08-27T21:48:53.986" v="5562" actId="1076"/>
          <ac:grpSpMkLst>
            <pc:docMk/>
            <pc:sldMk cId="527384383" sldId="519"/>
            <ac:grpSpMk id="2" creationId="{85DE9B10-88D6-4CBC-A66D-5E09BEA9FDE1}"/>
          </ac:grpSpMkLst>
        </pc:grpChg>
      </pc:sldChg>
      <pc:sldChg chg="modSp add mod modTransition">
        <pc:chgData name="Syphax Ait oubelli" userId="ecf726b1934da71b" providerId="LiveId" clId="{DBF02EF2-5AE0-440D-B6AD-B5ACDEE03AC8}" dt="2021-08-27T22:07:55.160" v="5916"/>
        <pc:sldMkLst>
          <pc:docMk/>
          <pc:sldMk cId="2094640078" sldId="520"/>
        </pc:sldMkLst>
        <pc:spChg chg="mod">
          <ac:chgData name="Syphax Ait oubelli" userId="ecf726b1934da71b" providerId="LiveId" clId="{DBF02EF2-5AE0-440D-B6AD-B5ACDEE03AC8}" dt="2021-08-27T22:04:19.392" v="5888" actId="20577"/>
          <ac:spMkLst>
            <pc:docMk/>
            <pc:sldMk cId="2094640078" sldId="520"/>
            <ac:spMk id="47" creationId="{BC4936AF-7854-4FC5-ACAE-610CF93AD788}"/>
          </ac:spMkLst>
        </pc:spChg>
        <pc:spChg chg="mod">
          <ac:chgData name="Syphax Ait oubelli" userId="ecf726b1934da71b" providerId="LiveId" clId="{DBF02EF2-5AE0-440D-B6AD-B5ACDEE03AC8}" dt="2021-08-27T21:57:26.133" v="5726" actId="207"/>
          <ac:spMkLst>
            <pc:docMk/>
            <pc:sldMk cId="2094640078" sldId="520"/>
            <ac:spMk id="51" creationId="{7F765C89-E4E8-479B-9272-AC4CD05CEEEC}"/>
          </ac:spMkLst>
        </pc:spChg>
        <pc:spChg chg="mod">
          <ac:chgData name="Syphax Ait oubelli" userId="ecf726b1934da71b" providerId="LiveId" clId="{DBF02EF2-5AE0-440D-B6AD-B5ACDEE03AC8}" dt="2021-08-27T21:57:22.851" v="5725" actId="207"/>
          <ac:spMkLst>
            <pc:docMk/>
            <pc:sldMk cId="2094640078" sldId="520"/>
            <ac:spMk id="55" creationId="{917A8864-378E-4F77-AC59-653EBC2E89A3}"/>
          </ac:spMkLst>
        </pc:spChg>
        <pc:spChg chg="mod">
          <ac:chgData name="Syphax Ait oubelli" userId="ecf726b1934da71b" providerId="LiveId" clId="{DBF02EF2-5AE0-440D-B6AD-B5ACDEE03AC8}" dt="2021-08-27T22:00:57.590" v="5803" actId="207"/>
          <ac:spMkLst>
            <pc:docMk/>
            <pc:sldMk cId="2094640078" sldId="520"/>
            <ac:spMk id="118" creationId="{B6E38175-4676-41B1-838E-46671EDA869A}"/>
          </ac:spMkLst>
        </pc:spChg>
      </pc:sldChg>
      <pc:sldChg chg="modSp add mod modTransition">
        <pc:chgData name="Syphax Ait oubelli" userId="ecf726b1934da71b" providerId="LiveId" clId="{DBF02EF2-5AE0-440D-B6AD-B5ACDEE03AC8}" dt="2021-08-27T22:07:55.160" v="5916"/>
        <pc:sldMkLst>
          <pc:docMk/>
          <pc:sldMk cId="2741142821" sldId="521"/>
        </pc:sldMkLst>
        <pc:spChg chg="mod">
          <ac:chgData name="Syphax Ait oubelli" userId="ecf726b1934da71b" providerId="LiveId" clId="{DBF02EF2-5AE0-440D-B6AD-B5ACDEE03AC8}" dt="2021-08-27T22:04:21.306" v="5889" actId="20577"/>
          <ac:spMkLst>
            <pc:docMk/>
            <pc:sldMk cId="2741142821" sldId="521"/>
            <ac:spMk id="47" creationId="{BC4936AF-7854-4FC5-ACAE-610CF93AD788}"/>
          </ac:spMkLst>
        </pc:spChg>
        <pc:spChg chg="mod">
          <ac:chgData name="Syphax Ait oubelli" userId="ecf726b1934da71b" providerId="LiveId" clId="{DBF02EF2-5AE0-440D-B6AD-B5ACDEE03AC8}" dt="2021-08-27T21:57:34.413" v="5729" actId="207"/>
          <ac:spMkLst>
            <pc:docMk/>
            <pc:sldMk cId="2741142821" sldId="521"/>
            <ac:spMk id="52" creationId="{F1B0D065-B4E6-48AC-80C6-783AB6D4B667}"/>
          </ac:spMkLst>
        </pc:spChg>
        <pc:spChg chg="mod">
          <ac:chgData name="Syphax Ait oubelli" userId="ecf726b1934da71b" providerId="LiveId" clId="{DBF02EF2-5AE0-440D-B6AD-B5ACDEE03AC8}" dt="2021-08-27T21:57:30.946" v="5728" actId="207"/>
          <ac:spMkLst>
            <pc:docMk/>
            <pc:sldMk cId="2741142821" sldId="521"/>
            <ac:spMk id="56" creationId="{D4C9B622-1F16-4CA4-BB2E-AA858C2393D1}"/>
          </ac:spMkLst>
        </pc:spChg>
        <pc:spChg chg="mod">
          <ac:chgData name="Syphax Ait oubelli" userId="ecf726b1934da71b" providerId="LiveId" clId="{DBF02EF2-5AE0-440D-B6AD-B5ACDEE03AC8}" dt="2021-08-27T21:49:19.407" v="5570" actId="207"/>
          <ac:spMkLst>
            <pc:docMk/>
            <pc:sldMk cId="2741142821" sldId="521"/>
            <ac:spMk id="57" creationId="{C46E6883-F8C4-4E90-B2E4-AA294248B1F9}"/>
          </ac:spMkLst>
        </pc:spChg>
        <pc:spChg chg="mod">
          <ac:chgData name="Syphax Ait oubelli" userId="ecf726b1934da71b" providerId="LiveId" clId="{DBF02EF2-5AE0-440D-B6AD-B5ACDEE03AC8}" dt="2021-08-27T22:00:52.463" v="5801" actId="207"/>
          <ac:spMkLst>
            <pc:docMk/>
            <pc:sldMk cId="2741142821" sldId="521"/>
            <ac:spMk id="119" creationId="{6DA90CEE-DE75-49D1-904E-305DFB80E3DE}"/>
          </ac:spMkLst>
        </pc:spChg>
        <pc:grpChg chg="mod">
          <ac:chgData name="Syphax Ait oubelli" userId="ecf726b1934da71b" providerId="LiveId" clId="{DBF02EF2-5AE0-440D-B6AD-B5ACDEE03AC8}" dt="2021-08-27T21:49:13.580" v="5568" actId="1076"/>
          <ac:grpSpMkLst>
            <pc:docMk/>
            <pc:sldMk cId="2741142821" sldId="521"/>
            <ac:grpSpMk id="2" creationId="{85DE9B10-88D6-4CBC-A66D-5E09BEA9FDE1}"/>
          </ac:grpSpMkLst>
        </pc:grpChg>
      </pc:sldChg>
      <pc:sldChg chg="modSp add mod modTransition">
        <pc:chgData name="Syphax Ait oubelli" userId="ecf726b1934da71b" providerId="LiveId" clId="{DBF02EF2-5AE0-440D-B6AD-B5ACDEE03AC8}" dt="2021-08-27T22:07:55.160" v="5916"/>
        <pc:sldMkLst>
          <pc:docMk/>
          <pc:sldMk cId="2288034184" sldId="522"/>
        </pc:sldMkLst>
        <pc:spChg chg="mod">
          <ac:chgData name="Syphax Ait oubelli" userId="ecf726b1934da71b" providerId="LiveId" clId="{DBF02EF2-5AE0-440D-B6AD-B5ACDEE03AC8}" dt="2021-08-27T22:04:23.162" v="5890" actId="20577"/>
          <ac:spMkLst>
            <pc:docMk/>
            <pc:sldMk cId="2288034184" sldId="522"/>
            <ac:spMk id="47" creationId="{BC4936AF-7854-4FC5-ACAE-610CF93AD788}"/>
          </ac:spMkLst>
        </pc:spChg>
        <pc:spChg chg="mod">
          <ac:chgData name="Syphax Ait oubelli" userId="ecf726b1934da71b" providerId="LiveId" clId="{DBF02EF2-5AE0-440D-B6AD-B5ACDEE03AC8}" dt="2021-08-27T21:57:41.877" v="5732" actId="207"/>
          <ac:spMkLst>
            <pc:docMk/>
            <pc:sldMk cId="2288034184" sldId="522"/>
            <ac:spMk id="52" creationId="{F1B0D065-B4E6-48AC-80C6-783AB6D4B667}"/>
          </ac:spMkLst>
        </pc:spChg>
        <pc:spChg chg="mod">
          <ac:chgData name="Syphax Ait oubelli" userId="ecf726b1934da71b" providerId="LiveId" clId="{DBF02EF2-5AE0-440D-B6AD-B5ACDEE03AC8}" dt="2021-08-27T21:57:38.896" v="5731" actId="207"/>
          <ac:spMkLst>
            <pc:docMk/>
            <pc:sldMk cId="2288034184" sldId="522"/>
            <ac:spMk id="56" creationId="{D4C9B622-1F16-4CA4-BB2E-AA858C2393D1}"/>
          </ac:spMkLst>
        </pc:spChg>
        <pc:spChg chg="mod">
          <ac:chgData name="Syphax Ait oubelli" userId="ecf726b1934da71b" providerId="LiveId" clId="{DBF02EF2-5AE0-440D-B6AD-B5ACDEE03AC8}" dt="2021-08-27T22:00:48.433" v="5799" actId="207"/>
          <ac:spMkLst>
            <pc:docMk/>
            <pc:sldMk cId="2288034184" sldId="522"/>
            <ac:spMk id="119" creationId="{6DA90CEE-DE75-49D1-904E-305DFB80E3DE}"/>
          </ac:spMkLst>
        </pc:spChg>
      </pc:sldChg>
      <pc:sldChg chg="modSp add mod modTransition">
        <pc:chgData name="Syphax Ait oubelli" userId="ecf726b1934da71b" providerId="LiveId" clId="{DBF02EF2-5AE0-440D-B6AD-B5ACDEE03AC8}" dt="2021-08-27T22:07:55.160" v="5916"/>
        <pc:sldMkLst>
          <pc:docMk/>
          <pc:sldMk cId="3708496733" sldId="523"/>
        </pc:sldMkLst>
        <pc:spChg chg="mod">
          <ac:chgData name="Syphax Ait oubelli" userId="ecf726b1934da71b" providerId="LiveId" clId="{DBF02EF2-5AE0-440D-B6AD-B5ACDEE03AC8}" dt="2021-08-27T22:04:25.448" v="5891" actId="20577"/>
          <ac:spMkLst>
            <pc:docMk/>
            <pc:sldMk cId="3708496733" sldId="523"/>
            <ac:spMk id="47" creationId="{BC4936AF-7854-4FC5-ACAE-610CF93AD788}"/>
          </ac:spMkLst>
        </pc:spChg>
        <pc:spChg chg="mod">
          <ac:chgData name="Syphax Ait oubelli" userId="ecf726b1934da71b" providerId="LiveId" clId="{DBF02EF2-5AE0-440D-B6AD-B5ACDEE03AC8}" dt="2021-08-27T21:57:51.157" v="5735" actId="207"/>
          <ac:spMkLst>
            <pc:docMk/>
            <pc:sldMk cId="3708496733" sldId="523"/>
            <ac:spMk id="53" creationId="{A1BEBC20-CB86-4DA3-AAEB-65F11F252820}"/>
          </ac:spMkLst>
        </pc:spChg>
        <pc:spChg chg="mod">
          <ac:chgData name="Syphax Ait oubelli" userId="ecf726b1934da71b" providerId="LiveId" clId="{DBF02EF2-5AE0-440D-B6AD-B5ACDEE03AC8}" dt="2021-08-27T21:57:48.668" v="5734" actId="207"/>
          <ac:spMkLst>
            <pc:docMk/>
            <pc:sldMk cId="3708496733" sldId="523"/>
            <ac:spMk id="57" creationId="{C46E6883-F8C4-4E90-B2E4-AA294248B1F9}"/>
          </ac:spMkLst>
        </pc:spChg>
        <pc:spChg chg="mod">
          <ac:chgData name="Syphax Ait oubelli" userId="ecf726b1934da71b" providerId="LiveId" clId="{DBF02EF2-5AE0-440D-B6AD-B5ACDEE03AC8}" dt="2021-08-27T21:49:39.399" v="5576" actId="207"/>
          <ac:spMkLst>
            <pc:docMk/>
            <pc:sldMk cId="3708496733" sldId="523"/>
            <ac:spMk id="58" creationId="{304B6D7E-66F9-4B1E-AE72-B3D3C703B4AA}"/>
          </ac:spMkLst>
        </pc:spChg>
        <pc:spChg chg="mod">
          <ac:chgData name="Syphax Ait oubelli" userId="ecf726b1934da71b" providerId="LiveId" clId="{DBF02EF2-5AE0-440D-B6AD-B5ACDEE03AC8}" dt="2021-08-27T22:00:45.438" v="5797" actId="207"/>
          <ac:spMkLst>
            <pc:docMk/>
            <pc:sldMk cId="3708496733" sldId="523"/>
            <ac:spMk id="120" creationId="{869D2E8C-0A25-4055-8879-B3C9BDD8E253}"/>
          </ac:spMkLst>
        </pc:spChg>
        <pc:grpChg chg="mod">
          <ac:chgData name="Syphax Ait oubelli" userId="ecf726b1934da71b" providerId="LiveId" clId="{DBF02EF2-5AE0-440D-B6AD-B5ACDEE03AC8}" dt="2021-08-27T21:49:33.787" v="5574" actId="1076"/>
          <ac:grpSpMkLst>
            <pc:docMk/>
            <pc:sldMk cId="3708496733" sldId="523"/>
            <ac:grpSpMk id="2" creationId="{85DE9B10-88D6-4CBC-A66D-5E09BEA9FDE1}"/>
          </ac:grpSpMkLst>
        </pc:grpChg>
      </pc:sldChg>
      <pc:sldChg chg="modSp add mod modTransition">
        <pc:chgData name="Syphax Ait oubelli" userId="ecf726b1934da71b" providerId="LiveId" clId="{DBF02EF2-5AE0-440D-B6AD-B5ACDEE03AC8}" dt="2021-08-27T22:07:55.160" v="5916"/>
        <pc:sldMkLst>
          <pc:docMk/>
          <pc:sldMk cId="820205028" sldId="524"/>
        </pc:sldMkLst>
        <pc:spChg chg="mod">
          <ac:chgData name="Syphax Ait oubelli" userId="ecf726b1934da71b" providerId="LiveId" clId="{DBF02EF2-5AE0-440D-B6AD-B5ACDEE03AC8}" dt="2021-08-27T22:04:27.169" v="5892" actId="20577"/>
          <ac:spMkLst>
            <pc:docMk/>
            <pc:sldMk cId="820205028" sldId="524"/>
            <ac:spMk id="47" creationId="{BC4936AF-7854-4FC5-ACAE-610CF93AD788}"/>
          </ac:spMkLst>
        </pc:spChg>
        <pc:spChg chg="mod">
          <ac:chgData name="Syphax Ait oubelli" userId="ecf726b1934da71b" providerId="LiveId" clId="{DBF02EF2-5AE0-440D-B6AD-B5ACDEE03AC8}" dt="2021-08-27T21:57:59.233" v="5738" actId="207"/>
          <ac:spMkLst>
            <pc:docMk/>
            <pc:sldMk cId="820205028" sldId="524"/>
            <ac:spMk id="53" creationId="{A1BEBC20-CB86-4DA3-AAEB-65F11F252820}"/>
          </ac:spMkLst>
        </pc:spChg>
        <pc:spChg chg="mod">
          <ac:chgData name="Syphax Ait oubelli" userId="ecf726b1934da71b" providerId="LiveId" clId="{DBF02EF2-5AE0-440D-B6AD-B5ACDEE03AC8}" dt="2021-08-27T21:57:55.292" v="5737" actId="207"/>
          <ac:spMkLst>
            <pc:docMk/>
            <pc:sldMk cId="820205028" sldId="524"/>
            <ac:spMk id="57" creationId="{C46E6883-F8C4-4E90-B2E4-AA294248B1F9}"/>
          </ac:spMkLst>
        </pc:spChg>
        <pc:spChg chg="mod">
          <ac:chgData name="Syphax Ait oubelli" userId="ecf726b1934da71b" providerId="LiveId" clId="{DBF02EF2-5AE0-440D-B6AD-B5ACDEE03AC8}" dt="2021-08-27T22:00:42.246" v="5795" actId="207"/>
          <ac:spMkLst>
            <pc:docMk/>
            <pc:sldMk cId="820205028" sldId="524"/>
            <ac:spMk id="120" creationId="{869D2E8C-0A25-4055-8879-B3C9BDD8E253}"/>
          </ac:spMkLst>
        </pc:spChg>
      </pc:sldChg>
      <pc:sldChg chg="modSp add mod modTransition">
        <pc:chgData name="Syphax Ait oubelli" userId="ecf726b1934da71b" providerId="LiveId" clId="{DBF02EF2-5AE0-440D-B6AD-B5ACDEE03AC8}" dt="2021-08-27T22:07:55.160" v="5916"/>
        <pc:sldMkLst>
          <pc:docMk/>
          <pc:sldMk cId="949724731" sldId="525"/>
        </pc:sldMkLst>
        <pc:spChg chg="mod">
          <ac:chgData name="Syphax Ait oubelli" userId="ecf726b1934da71b" providerId="LiveId" clId="{DBF02EF2-5AE0-440D-B6AD-B5ACDEE03AC8}" dt="2021-08-27T22:04:29.127" v="5893" actId="20577"/>
          <ac:spMkLst>
            <pc:docMk/>
            <pc:sldMk cId="949724731" sldId="525"/>
            <ac:spMk id="47" creationId="{BC4936AF-7854-4FC5-ACAE-610CF93AD788}"/>
          </ac:spMkLst>
        </pc:spChg>
        <pc:spChg chg="mod">
          <ac:chgData name="Syphax Ait oubelli" userId="ecf726b1934da71b" providerId="LiveId" clId="{DBF02EF2-5AE0-440D-B6AD-B5ACDEE03AC8}" dt="2021-08-27T21:58:04.500" v="5740" actId="207"/>
          <ac:spMkLst>
            <pc:docMk/>
            <pc:sldMk cId="949724731" sldId="525"/>
            <ac:spMk id="54" creationId="{2AB980C0-B850-4740-B0DB-6ED91378CA29}"/>
          </ac:spMkLst>
        </pc:spChg>
        <pc:spChg chg="mod">
          <ac:chgData name="Syphax Ait oubelli" userId="ecf726b1934da71b" providerId="LiveId" clId="{DBF02EF2-5AE0-440D-B6AD-B5ACDEE03AC8}" dt="2021-08-27T21:58:07.333" v="5741" actId="207"/>
          <ac:spMkLst>
            <pc:docMk/>
            <pc:sldMk cId="949724731" sldId="525"/>
            <ac:spMk id="58" creationId="{304B6D7E-66F9-4B1E-AE72-B3D3C703B4AA}"/>
          </ac:spMkLst>
        </pc:spChg>
        <pc:spChg chg="mod">
          <ac:chgData name="Syphax Ait oubelli" userId="ecf726b1934da71b" providerId="LiveId" clId="{DBF02EF2-5AE0-440D-B6AD-B5ACDEE03AC8}" dt="2021-08-27T21:50:02.149" v="5583" actId="207"/>
          <ac:spMkLst>
            <pc:docMk/>
            <pc:sldMk cId="949724731" sldId="525"/>
            <ac:spMk id="59" creationId="{715F7F6B-A41A-4A27-975C-1412089A0B76}"/>
          </ac:spMkLst>
        </pc:spChg>
        <pc:spChg chg="mod">
          <ac:chgData name="Syphax Ait oubelli" userId="ecf726b1934da71b" providerId="LiveId" clId="{DBF02EF2-5AE0-440D-B6AD-B5ACDEE03AC8}" dt="2021-08-27T22:00:38.886" v="5793" actId="207"/>
          <ac:spMkLst>
            <pc:docMk/>
            <pc:sldMk cId="949724731" sldId="525"/>
            <ac:spMk id="121" creationId="{78F5FBB9-4649-47E2-BAB0-C3E08A71EE19}"/>
          </ac:spMkLst>
        </pc:spChg>
        <pc:grpChg chg="mod">
          <ac:chgData name="Syphax Ait oubelli" userId="ecf726b1934da71b" providerId="LiveId" clId="{DBF02EF2-5AE0-440D-B6AD-B5ACDEE03AC8}" dt="2021-08-27T21:49:58.516" v="5581" actId="1076"/>
          <ac:grpSpMkLst>
            <pc:docMk/>
            <pc:sldMk cId="949724731" sldId="525"/>
            <ac:grpSpMk id="2" creationId="{85DE9B10-88D6-4CBC-A66D-5E09BEA9FDE1}"/>
          </ac:grpSpMkLst>
        </pc:grpChg>
      </pc:sldChg>
      <pc:sldChg chg="modSp add mod modTransition">
        <pc:chgData name="Syphax Ait oubelli" userId="ecf726b1934da71b" providerId="LiveId" clId="{DBF02EF2-5AE0-440D-B6AD-B5ACDEE03AC8}" dt="2021-08-27T22:07:55.160" v="5916"/>
        <pc:sldMkLst>
          <pc:docMk/>
          <pc:sldMk cId="3875747129" sldId="526"/>
        </pc:sldMkLst>
        <pc:spChg chg="mod">
          <ac:chgData name="Syphax Ait oubelli" userId="ecf726b1934da71b" providerId="LiveId" clId="{DBF02EF2-5AE0-440D-B6AD-B5ACDEE03AC8}" dt="2021-08-27T22:04:30.964" v="5894" actId="20577"/>
          <ac:spMkLst>
            <pc:docMk/>
            <pc:sldMk cId="3875747129" sldId="526"/>
            <ac:spMk id="47" creationId="{BC4936AF-7854-4FC5-ACAE-610CF93AD788}"/>
          </ac:spMkLst>
        </pc:spChg>
        <pc:spChg chg="mod">
          <ac:chgData name="Syphax Ait oubelli" userId="ecf726b1934da71b" providerId="LiveId" clId="{DBF02EF2-5AE0-440D-B6AD-B5ACDEE03AC8}" dt="2021-08-27T21:58:12.973" v="5743" actId="207"/>
          <ac:spMkLst>
            <pc:docMk/>
            <pc:sldMk cId="3875747129" sldId="526"/>
            <ac:spMk id="54" creationId="{2AB980C0-B850-4740-B0DB-6ED91378CA29}"/>
          </ac:spMkLst>
        </pc:spChg>
        <pc:spChg chg="mod">
          <ac:chgData name="Syphax Ait oubelli" userId="ecf726b1934da71b" providerId="LiveId" clId="{DBF02EF2-5AE0-440D-B6AD-B5ACDEE03AC8}" dt="2021-08-27T21:58:16.211" v="5745" actId="207"/>
          <ac:spMkLst>
            <pc:docMk/>
            <pc:sldMk cId="3875747129" sldId="526"/>
            <ac:spMk id="58" creationId="{304B6D7E-66F9-4B1E-AE72-B3D3C703B4AA}"/>
          </ac:spMkLst>
        </pc:spChg>
        <pc:spChg chg="mod">
          <ac:chgData name="Syphax Ait oubelli" userId="ecf726b1934da71b" providerId="LiveId" clId="{DBF02EF2-5AE0-440D-B6AD-B5ACDEE03AC8}" dt="2021-08-27T22:00:13.747" v="5791" actId="207"/>
          <ac:spMkLst>
            <pc:docMk/>
            <pc:sldMk cId="3875747129" sldId="526"/>
            <ac:spMk id="121" creationId="{78F5FBB9-4649-47E2-BAB0-C3E08A71EE19}"/>
          </ac:spMkLst>
        </pc:spChg>
      </pc:sldChg>
      <pc:sldChg chg="modSp add mod modTransition">
        <pc:chgData name="Syphax Ait oubelli" userId="ecf726b1934da71b" providerId="LiveId" clId="{DBF02EF2-5AE0-440D-B6AD-B5ACDEE03AC8}" dt="2021-08-27T22:07:55.160" v="5916"/>
        <pc:sldMkLst>
          <pc:docMk/>
          <pc:sldMk cId="2517296453" sldId="527"/>
        </pc:sldMkLst>
        <pc:spChg chg="mod">
          <ac:chgData name="Syphax Ait oubelli" userId="ecf726b1934da71b" providerId="LiveId" clId="{DBF02EF2-5AE0-440D-B6AD-B5ACDEE03AC8}" dt="2021-08-27T22:04:32.543" v="5895" actId="20577"/>
          <ac:spMkLst>
            <pc:docMk/>
            <pc:sldMk cId="2517296453" sldId="527"/>
            <ac:spMk id="47" creationId="{BC4936AF-7854-4FC5-ACAE-610CF93AD788}"/>
          </ac:spMkLst>
        </pc:spChg>
        <pc:spChg chg="mod">
          <ac:chgData name="Syphax Ait oubelli" userId="ecf726b1934da71b" providerId="LiveId" clId="{DBF02EF2-5AE0-440D-B6AD-B5ACDEE03AC8}" dt="2021-08-27T21:58:25.702" v="5748" actId="207"/>
          <ac:spMkLst>
            <pc:docMk/>
            <pc:sldMk cId="2517296453" sldId="527"/>
            <ac:spMk id="56" creationId="{D4C9B622-1F16-4CA4-BB2E-AA858C2393D1}"/>
          </ac:spMkLst>
        </pc:spChg>
        <pc:spChg chg="mod">
          <ac:chgData name="Syphax Ait oubelli" userId="ecf726b1934da71b" providerId="LiveId" clId="{DBF02EF2-5AE0-440D-B6AD-B5ACDEE03AC8}" dt="2021-08-27T21:50:09.470" v="5587" actId="108"/>
          <ac:spMkLst>
            <pc:docMk/>
            <pc:sldMk cId="2517296453" sldId="527"/>
            <ac:spMk id="59" creationId="{715F7F6B-A41A-4A27-975C-1412089A0B76}"/>
          </ac:spMkLst>
        </pc:spChg>
        <pc:spChg chg="mod">
          <ac:chgData name="Syphax Ait oubelli" userId="ecf726b1934da71b" providerId="LiveId" clId="{DBF02EF2-5AE0-440D-B6AD-B5ACDEE03AC8}" dt="2021-08-27T21:58:22.762" v="5747" actId="207"/>
          <ac:spMkLst>
            <pc:docMk/>
            <pc:sldMk cId="2517296453" sldId="527"/>
            <ac:spMk id="60" creationId="{8932534F-A21A-4B2D-B0CC-499CC8F4F4F9}"/>
          </ac:spMkLst>
        </pc:spChg>
        <pc:spChg chg="mod">
          <ac:chgData name="Syphax Ait oubelli" userId="ecf726b1934da71b" providerId="LiveId" clId="{DBF02EF2-5AE0-440D-B6AD-B5ACDEE03AC8}" dt="2021-08-27T21:50:33.405" v="5599" actId="207"/>
          <ac:spMkLst>
            <pc:docMk/>
            <pc:sldMk cId="2517296453" sldId="527"/>
            <ac:spMk id="61" creationId="{46458BA2-ED97-4F30-902D-799E55CFC685}"/>
          </ac:spMkLst>
        </pc:spChg>
        <pc:spChg chg="mod">
          <ac:chgData name="Syphax Ait oubelli" userId="ecf726b1934da71b" providerId="LiveId" clId="{DBF02EF2-5AE0-440D-B6AD-B5ACDEE03AC8}" dt="2021-08-27T22:00:06.483" v="5789" actId="207"/>
          <ac:spMkLst>
            <pc:docMk/>
            <pc:sldMk cId="2517296453" sldId="527"/>
            <ac:spMk id="123" creationId="{6EB0550F-3A4F-42D7-9AD9-749698E73B52}"/>
          </ac:spMkLst>
        </pc:spChg>
        <pc:grpChg chg="mod">
          <ac:chgData name="Syphax Ait oubelli" userId="ecf726b1934da71b" providerId="LiveId" clId="{DBF02EF2-5AE0-440D-B6AD-B5ACDEE03AC8}" dt="2021-08-27T21:50:26.902" v="5597" actId="1036"/>
          <ac:grpSpMkLst>
            <pc:docMk/>
            <pc:sldMk cId="2517296453" sldId="527"/>
            <ac:grpSpMk id="2" creationId="{85DE9B10-88D6-4CBC-A66D-5E09BEA9FDE1}"/>
          </ac:grpSpMkLst>
        </pc:grpChg>
        <pc:cxnChg chg="mod">
          <ac:chgData name="Syphax Ait oubelli" userId="ecf726b1934da71b" providerId="LiveId" clId="{DBF02EF2-5AE0-440D-B6AD-B5ACDEE03AC8}" dt="2021-08-27T21:50:06.799" v="5586" actId="108"/>
          <ac:cxnSpMkLst>
            <pc:docMk/>
            <pc:sldMk cId="2517296453" sldId="527"/>
            <ac:cxnSpMk id="66" creationId="{CB84D1C1-3EDF-44FB-A7B2-FFA70B469BFB}"/>
          </ac:cxnSpMkLst>
        </pc:cxnChg>
        <pc:cxnChg chg="mod">
          <ac:chgData name="Syphax Ait oubelli" userId="ecf726b1934da71b" providerId="LiveId" clId="{DBF02EF2-5AE0-440D-B6AD-B5ACDEE03AC8}" dt="2021-08-27T21:50:06.799" v="5586" actId="108"/>
          <ac:cxnSpMkLst>
            <pc:docMk/>
            <pc:sldMk cId="2517296453" sldId="527"/>
            <ac:cxnSpMk id="69" creationId="{2699928C-1E4E-48E0-9EF4-64308ED420FC}"/>
          </ac:cxnSpMkLst>
        </pc:cxnChg>
      </pc:sldChg>
      <pc:sldChg chg="modSp add mod modTransition">
        <pc:chgData name="Syphax Ait oubelli" userId="ecf726b1934da71b" providerId="LiveId" clId="{DBF02EF2-5AE0-440D-B6AD-B5ACDEE03AC8}" dt="2021-08-27T22:07:55.160" v="5916"/>
        <pc:sldMkLst>
          <pc:docMk/>
          <pc:sldMk cId="2834412173" sldId="528"/>
        </pc:sldMkLst>
        <pc:spChg chg="mod">
          <ac:chgData name="Syphax Ait oubelli" userId="ecf726b1934da71b" providerId="LiveId" clId="{DBF02EF2-5AE0-440D-B6AD-B5ACDEE03AC8}" dt="2021-08-27T22:04:34.109" v="5896" actId="20577"/>
          <ac:spMkLst>
            <pc:docMk/>
            <pc:sldMk cId="2834412173" sldId="528"/>
            <ac:spMk id="47" creationId="{BC4936AF-7854-4FC5-ACAE-610CF93AD788}"/>
          </ac:spMkLst>
        </pc:spChg>
        <pc:spChg chg="mod">
          <ac:chgData name="Syphax Ait oubelli" userId="ecf726b1934da71b" providerId="LiveId" clId="{DBF02EF2-5AE0-440D-B6AD-B5ACDEE03AC8}" dt="2021-08-27T21:58:32.662" v="5751" actId="207"/>
          <ac:spMkLst>
            <pc:docMk/>
            <pc:sldMk cId="2834412173" sldId="528"/>
            <ac:spMk id="56" creationId="{D4C9B622-1F16-4CA4-BB2E-AA858C2393D1}"/>
          </ac:spMkLst>
        </pc:spChg>
        <pc:spChg chg="mod">
          <ac:chgData name="Syphax Ait oubelli" userId="ecf726b1934da71b" providerId="LiveId" clId="{DBF02EF2-5AE0-440D-B6AD-B5ACDEE03AC8}" dt="2021-08-27T21:58:29.686" v="5750" actId="207"/>
          <ac:spMkLst>
            <pc:docMk/>
            <pc:sldMk cId="2834412173" sldId="528"/>
            <ac:spMk id="60" creationId="{8932534F-A21A-4B2D-B0CC-499CC8F4F4F9}"/>
          </ac:spMkLst>
        </pc:spChg>
        <pc:spChg chg="mod">
          <ac:chgData name="Syphax Ait oubelli" userId="ecf726b1934da71b" providerId="LiveId" clId="{DBF02EF2-5AE0-440D-B6AD-B5ACDEE03AC8}" dt="2021-08-27T22:00:03.091" v="5787" actId="207"/>
          <ac:spMkLst>
            <pc:docMk/>
            <pc:sldMk cId="2834412173" sldId="528"/>
            <ac:spMk id="123" creationId="{6EB0550F-3A4F-42D7-9AD9-749698E73B52}"/>
          </ac:spMkLst>
        </pc:spChg>
      </pc:sldChg>
      <pc:sldChg chg="modSp add mod modTransition">
        <pc:chgData name="Syphax Ait oubelli" userId="ecf726b1934da71b" providerId="LiveId" clId="{DBF02EF2-5AE0-440D-B6AD-B5ACDEE03AC8}" dt="2021-08-27T22:07:55.160" v="5916"/>
        <pc:sldMkLst>
          <pc:docMk/>
          <pc:sldMk cId="489150254" sldId="529"/>
        </pc:sldMkLst>
        <pc:spChg chg="mod">
          <ac:chgData name="Syphax Ait oubelli" userId="ecf726b1934da71b" providerId="LiveId" clId="{DBF02EF2-5AE0-440D-B6AD-B5ACDEE03AC8}" dt="2021-08-27T22:04:35.774" v="5897" actId="20577"/>
          <ac:spMkLst>
            <pc:docMk/>
            <pc:sldMk cId="489150254" sldId="529"/>
            <ac:spMk id="47" creationId="{BC4936AF-7854-4FC5-ACAE-610CF93AD788}"/>
          </ac:spMkLst>
        </pc:spChg>
        <pc:spChg chg="mod">
          <ac:chgData name="Syphax Ait oubelli" userId="ecf726b1934da71b" providerId="LiveId" clId="{DBF02EF2-5AE0-440D-B6AD-B5ACDEE03AC8}" dt="2021-08-27T21:58:37.860" v="5753" actId="207"/>
          <ac:spMkLst>
            <pc:docMk/>
            <pc:sldMk cId="489150254" sldId="529"/>
            <ac:spMk id="57" creationId="{C46E6883-F8C4-4E90-B2E4-AA294248B1F9}"/>
          </ac:spMkLst>
        </pc:spChg>
        <pc:spChg chg="mod">
          <ac:chgData name="Syphax Ait oubelli" userId="ecf726b1934da71b" providerId="LiveId" clId="{DBF02EF2-5AE0-440D-B6AD-B5ACDEE03AC8}" dt="2021-08-27T21:58:40.349" v="5754" actId="207"/>
          <ac:spMkLst>
            <pc:docMk/>
            <pc:sldMk cId="489150254" sldId="529"/>
            <ac:spMk id="61" creationId="{46458BA2-ED97-4F30-902D-799E55CFC685}"/>
          </ac:spMkLst>
        </pc:spChg>
        <pc:spChg chg="mod">
          <ac:chgData name="Syphax Ait oubelli" userId="ecf726b1934da71b" providerId="LiveId" clId="{DBF02EF2-5AE0-440D-B6AD-B5ACDEE03AC8}" dt="2021-08-27T21:50:49.050" v="5607" actId="207"/>
          <ac:spMkLst>
            <pc:docMk/>
            <pc:sldMk cId="489150254" sldId="529"/>
            <ac:spMk id="62" creationId="{B8F4E140-A98D-47A2-BFC4-25E41E8BE37E}"/>
          </ac:spMkLst>
        </pc:spChg>
        <pc:spChg chg="mod">
          <ac:chgData name="Syphax Ait oubelli" userId="ecf726b1934da71b" providerId="LiveId" clId="{DBF02EF2-5AE0-440D-B6AD-B5ACDEE03AC8}" dt="2021-08-27T22:00:00.013" v="5785" actId="207"/>
          <ac:spMkLst>
            <pc:docMk/>
            <pc:sldMk cId="489150254" sldId="529"/>
            <ac:spMk id="124" creationId="{7C552565-F814-440F-B810-69B985E86A5D}"/>
          </ac:spMkLst>
        </pc:spChg>
        <pc:grpChg chg="mod">
          <ac:chgData name="Syphax Ait oubelli" userId="ecf726b1934da71b" providerId="LiveId" clId="{DBF02EF2-5AE0-440D-B6AD-B5ACDEE03AC8}" dt="2021-08-27T21:50:45.286" v="5605" actId="1076"/>
          <ac:grpSpMkLst>
            <pc:docMk/>
            <pc:sldMk cId="489150254" sldId="529"/>
            <ac:grpSpMk id="2" creationId="{85DE9B10-88D6-4CBC-A66D-5E09BEA9FDE1}"/>
          </ac:grpSpMkLst>
        </pc:grpChg>
        <pc:cxnChg chg="mod">
          <ac:chgData name="Syphax Ait oubelli" userId="ecf726b1934da71b" providerId="LiveId" clId="{DBF02EF2-5AE0-440D-B6AD-B5ACDEE03AC8}" dt="2021-08-27T21:50:38.217" v="5602" actId="108"/>
          <ac:cxnSpMkLst>
            <pc:docMk/>
            <pc:sldMk cId="489150254" sldId="529"/>
            <ac:cxnSpMk id="66" creationId="{CB84D1C1-3EDF-44FB-A7B2-FFA70B469BFB}"/>
          </ac:cxnSpMkLst>
        </pc:cxnChg>
        <pc:cxnChg chg="mod">
          <ac:chgData name="Syphax Ait oubelli" userId="ecf726b1934da71b" providerId="LiveId" clId="{DBF02EF2-5AE0-440D-B6AD-B5ACDEE03AC8}" dt="2021-08-27T21:50:38.217" v="5602" actId="108"/>
          <ac:cxnSpMkLst>
            <pc:docMk/>
            <pc:sldMk cId="489150254" sldId="529"/>
            <ac:cxnSpMk id="69" creationId="{2699928C-1E4E-48E0-9EF4-64308ED420FC}"/>
          </ac:cxnSpMkLst>
        </pc:cxnChg>
      </pc:sldChg>
      <pc:sldChg chg="modSp add mod modTransition">
        <pc:chgData name="Syphax Ait oubelli" userId="ecf726b1934da71b" providerId="LiveId" clId="{DBF02EF2-5AE0-440D-B6AD-B5ACDEE03AC8}" dt="2021-08-27T22:07:55.160" v="5916"/>
        <pc:sldMkLst>
          <pc:docMk/>
          <pc:sldMk cId="2321783926" sldId="530"/>
        </pc:sldMkLst>
        <pc:spChg chg="mod">
          <ac:chgData name="Syphax Ait oubelli" userId="ecf726b1934da71b" providerId="LiveId" clId="{DBF02EF2-5AE0-440D-B6AD-B5ACDEE03AC8}" dt="2021-08-27T22:04:39.252" v="5900" actId="20577"/>
          <ac:spMkLst>
            <pc:docMk/>
            <pc:sldMk cId="2321783926" sldId="530"/>
            <ac:spMk id="47" creationId="{BC4936AF-7854-4FC5-ACAE-610CF93AD788}"/>
          </ac:spMkLst>
        </pc:spChg>
        <pc:spChg chg="mod">
          <ac:chgData name="Syphax Ait oubelli" userId="ecf726b1934da71b" providerId="LiveId" clId="{DBF02EF2-5AE0-440D-B6AD-B5ACDEE03AC8}" dt="2021-08-27T21:58:44.784" v="5756" actId="207"/>
          <ac:spMkLst>
            <pc:docMk/>
            <pc:sldMk cId="2321783926" sldId="530"/>
            <ac:spMk id="57" creationId="{C46E6883-F8C4-4E90-B2E4-AA294248B1F9}"/>
          </ac:spMkLst>
        </pc:spChg>
        <pc:spChg chg="mod">
          <ac:chgData name="Syphax Ait oubelli" userId="ecf726b1934da71b" providerId="LiveId" clId="{DBF02EF2-5AE0-440D-B6AD-B5ACDEE03AC8}" dt="2021-08-27T21:58:48.262" v="5757" actId="207"/>
          <ac:spMkLst>
            <pc:docMk/>
            <pc:sldMk cId="2321783926" sldId="530"/>
            <ac:spMk id="61" creationId="{46458BA2-ED97-4F30-902D-799E55CFC685}"/>
          </ac:spMkLst>
        </pc:spChg>
        <pc:spChg chg="mod">
          <ac:chgData name="Syphax Ait oubelli" userId="ecf726b1934da71b" providerId="LiveId" clId="{DBF02EF2-5AE0-440D-B6AD-B5ACDEE03AC8}" dt="2021-08-27T21:59:54.371" v="5783" actId="207"/>
          <ac:spMkLst>
            <pc:docMk/>
            <pc:sldMk cId="2321783926" sldId="530"/>
            <ac:spMk id="124" creationId="{7C552565-F814-440F-B810-69B985E86A5D}"/>
          </ac:spMkLst>
        </pc:spChg>
      </pc:sldChg>
      <pc:sldChg chg="modSp add mod modTransition">
        <pc:chgData name="Syphax Ait oubelli" userId="ecf726b1934da71b" providerId="LiveId" clId="{DBF02EF2-5AE0-440D-B6AD-B5ACDEE03AC8}" dt="2021-08-27T22:07:55.160" v="5916"/>
        <pc:sldMkLst>
          <pc:docMk/>
          <pc:sldMk cId="2776081150" sldId="531"/>
        </pc:sldMkLst>
        <pc:spChg chg="mod">
          <ac:chgData name="Syphax Ait oubelli" userId="ecf726b1934da71b" providerId="LiveId" clId="{DBF02EF2-5AE0-440D-B6AD-B5ACDEE03AC8}" dt="2021-08-27T22:04:42.190" v="5901" actId="20577"/>
          <ac:spMkLst>
            <pc:docMk/>
            <pc:sldMk cId="2776081150" sldId="531"/>
            <ac:spMk id="47" creationId="{BC4936AF-7854-4FC5-ACAE-610CF93AD788}"/>
          </ac:spMkLst>
        </pc:spChg>
        <pc:spChg chg="mod">
          <ac:chgData name="Syphax Ait oubelli" userId="ecf726b1934da71b" providerId="LiveId" clId="{DBF02EF2-5AE0-440D-B6AD-B5ACDEE03AC8}" dt="2021-08-27T21:58:56.534" v="5760" actId="207"/>
          <ac:spMkLst>
            <pc:docMk/>
            <pc:sldMk cId="2776081150" sldId="531"/>
            <ac:spMk id="58" creationId="{304B6D7E-66F9-4B1E-AE72-B3D3C703B4AA}"/>
          </ac:spMkLst>
        </pc:spChg>
        <pc:spChg chg="mod">
          <ac:chgData name="Syphax Ait oubelli" userId="ecf726b1934da71b" providerId="LiveId" clId="{DBF02EF2-5AE0-440D-B6AD-B5ACDEE03AC8}" dt="2021-08-27T21:58:53.468" v="5759" actId="207"/>
          <ac:spMkLst>
            <pc:docMk/>
            <pc:sldMk cId="2776081150" sldId="531"/>
            <ac:spMk id="62" creationId="{B8F4E140-A98D-47A2-BFC4-25E41E8BE37E}"/>
          </ac:spMkLst>
        </pc:spChg>
        <pc:spChg chg="mod">
          <ac:chgData name="Syphax Ait oubelli" userId="ecf726b1934da71b" providerId="LiveId" clId="{DBF02EF2-5AE0-440D-B6AD-B5ACDEE03AC8}" dt="2021-08-27T21:51:07.753" v="5613" actId="207"/>
          <ac:spMkLst>
            <pc:docMk/>
            <pc:sldMk cId="2776081150" sldId="531"/>
            <ac:spMk id="63" creationId="{6573F369-8A4A-4297-895A-1FA0A5E39F17}"/>
          </ac:spMkLst>
        </pc:spChg>
        <pc:spChg chg="mod">
          <ac:chgData name="Syphax Ait oubelli" userId="ecf726b1934da71b" providerId="LiveId" clId="{DBF02EF2-5AE0-440D-B6AD-B5ACDEE03AC8}" dt="2021-08-27T21:59:50.796" v="5781" actId="207"/>
          <ac:spMkLst>
            <pc:docMk/>
            <pc:sldMk cId="2776081150" sldId="531"/>
            <ac:spMk id="125" creationId="{329B5B38-2E37-4E27-8B20-4316760C5618}"/>
          </ac:spMkLst>
        </pc:spChg>
        <pc:grpChg chg="mod">
          <ac:chgData name="Syphax Ait oubelli" userId="ecf726b1934da71b" providerId="LiveId" clId="{DBF02EF2-5AE0-440D-B6AD-B5ACDEE03AC8}" dt="2021-08-27T21:51:03.965" v="5611" actId="1076"/>
          <ac:grpSpMkLst>
            <pc:docMk/>
            <pc:sldMk cId="2776081150" sldId="531"/>
            <ac:grpSpMk id="2" creationId="{85DE9B10-88D6-4CBC-A66D-5E09BEA9FDE1}"/>
          </ac:grpSpMkLst>
        </pc:grpChg>
      </pc:sldChg>
      <pc:sldChg chg="modSp add mod modTransition">
        <pc:chgData name="Syphax Ait oubelli" userId="ecf726b1934da71b" providerId="LiveId" clId="{DBF02EF2-5AE0-440D-B6AD-B5ACDEE03AC8}" dt="2021-08-27T22:07:55.160" v="5916"/>
        <pc:sldMkLst>
          <pc:docMk/>
          <pc:sldMk cId="2658087766" sldId="532"/>
        </pc:sldMkLst>
        <pc:spChg chg="mod">
          <ac:chgData name="Syphax Ait oubelli" userId="ecf726b1934da71b" providerId="LiveId" clId="{DBF02EF2-5AE0-440D-B6AD-B5ACDEE03AC8}" dt="2021-08-27T22:04:45.028" v="5902" actId="20577"/>
          <ac:spMkLst>
            <pc:docMk/>
            <pc:sldMk cId="2658087766" sldId="532"/>
            <ac:spMk id="47" creationId="{BC4936AF-7854-4FC5-ACAE-610CF93AD788}"/>
          </ac:spMkLst>
        </pc:spChg>
        <pc:spChg chg="mod">
          <ac:chgData name="Syphax Ait oubelli" userId="ecf726b1934da71b" providerId="LiveId" clId="{DBF02EF2-5AE0-440D-B6AD-B5ACDEE03AC8}" dt="2021-08-27T21:59:06.885" v="5763" actId="207"/>
          <ac:spMkLst>
            <pc:docMk/>
            <pc:sldMk cId="2658087766" sldId="532"/>
            <ac:spMk id="58" creationId="{304B6D7E-66F9-4B1E-AE72-B3D3C703B4AA}"/>
          </ac:spMkLst>
        </pc:spChg>
        <pc:spChg chg="mod">
          <ac:chgData name="Syphax Ait oubelli" userId="ecf726b1934da71b" providerId="LiveId" clId="{DBF02EF2-5AE0-440D-B6AD-B5ACDEE03AC8}" dt="2021-08-27T21:59:03.845" v="5762" actId="207"/>
          <ac:spMkLst>
            <pc:docMk/>
            <pc:sldMk cId="2658087766" sldId="532"/>
            <ac:spMk id="62" creationId="{B8F4E140-A98D-47A2-BFC4-25E41E8BE37E}"/>
          </ac:spMkLst>
        </pc:spChg>
        <pc:spChg chg="mod">
          <ac:chgData name="Syphax Ait oubelli" userId="ecf726b1934da71b" providerId="LiveId" clId="{DBF02EF2-5AE0-440D-B6AD-B5ACDEE03AC8}" dt="2021-08-27T21:59:48.003" v="5779" actId="207"/>
          <ac:spMkLst>
            <pc:docMk/>
            <pc:sldMk cId="2658087766" sldId="532"/>
            <ac:spMk id="125" creationId="{329B5B38-2E37-4E27-8B20-4316760C5618}"/>
          </ac:spMkLst>
        </pc:spChg>
      </pc:sldChg>
      <pc:sldChg chg="modSp add mod modTransition">
        <pc:chgData name="Syphax Ait oubelli" userId="ecf726b1934da71b" providerId="LiveId" clId="{DBF02EF2-5AE0-440D-B6AD-B5ACDEE03AC8}" dt="2021-08-27T22:07:55.160" v="5916"/>
        <pc:sldMkLst>
          <pc:docMk/>
          <pc:sldMk cId="3201652827" sldId="533"/>
        </pc:sldMkLst>
        <pc:spChg chg="mod">
          <ac:chgData name="Syphax Ait oubelli" userId="ecf726b1934da71b" providerId="LiveId" clId="{DBF02EF2-5AE0-440D-B6AD-B5ACDEE03AC8}" dt="2021-08-27T22:04:46.810" v="5903" actId="20577"/>
          <ac:spMkLst>
            <pc:docMk/>
            <pc:sldMk cId="3201652827" sldId="533"/>
            <ac:spMk id="47" creationId="{BC4936AF-7854-4FC5-ACAE-610CF93AD788}"/>
          </ac:spMkLst>
        </pc:spChg>
        <pc:spChg chg="mod">
          <ac:chgData name="Syphax Ait oubelli" userId="ecf726b1934da71b" providerId="LiveId" clId="{DBF02EF2-5AE0-440D-B6AD-B5ACDEE03AC8}" dt="2021-08-27T21:59:17.520" v="5767" actId="207"/>
          <ac:spMkLst>
            <pc:docMk/>
            <pc:sldMk cId="3201652827" sldId="533"/>
            <ac:spMk id="59" creationId="{715F7F6B-A41A-4A27-975C-1412089A0B76}"/>
          </ac:spMkLst>
        </pc:spChg>
        <pc:spChg chg="mod">
          <ac:chgData name="Syphax Ait oubelli" userId="ecf726b1934da71b" providerId="LiveId" clId="{DBF02EF2-5AE0-440D-B6AD-B5ACDEE03AC8}" dt="2021-08-27T21:59:14.172" v="5765" actId="207"/>
          <ac:spMkLst>
            <pc:docMk/>
            <pc:sldMk cId="3201652827" sldId="533"/>
            <ac:spMk id="63" creationId="{6573F369-8A4A-4297-895A-1FA0A5E39F17}"/>
          </ac:spMkLst>
        </pc:spChg>
        <pc:spChg chg="mod">
          <ac:chgData name="Syphax Ait oubelli" userId="ecf726b1934da71b" providerId="LiveId" clId="{DBF02EF2-5AE0-440D-B6AD-B5ACDEE03AC8}" dt="2021-08-27T21:51:25.692" v="5621" actId="207"/>
          <ac:spMkLst>
            <pc:docMk/>
            <pc:sldMk cId="3201652827" sldId="533"/>
            <ac:spMk id="64" creationId="{55BBFDDF-DED8-4EF9-8BE5-DB6491554FE4}"/>
          </ac:spMkLst>
        </pc:spChg>
        <pc:spChg chg="mod">
          <ac:chgData name="Syphax Ait oubelli" userId="ecf726b1934da71b" providerId="LiveId" clId="{DBF02EF2-5AE0-440D-B6AD-B5ACDEE03AC8}" dt="2021-08-27T21:59:44.530" v="5777" actId="207"/>
          <ac:spMkLst>
            <pc:docMk/>
            <pc:sldMk cId="3201652827" sldId="533"/>
            <ac:spMk id="126" creationId="{2288AE35-5D51-4AF7-93D1-4E7E763AF388}"/>
          </ac:spMkLst>
        </pc:spChg>
        <pc:grpChg chg="mod">
          <ac:chgData name="Syphax Ait oubelli" userId="ecf726b1934da71b" providerId="LiveId" clId="{DBF02EF2-5AE0-440D-B6AD-B5ACDEE03AC8}" dt="2021-08-27T21:51:21.721" v="5619" actId="1076"/>
          <ac:grpSpMkLst>
            <pc:docMk/>
            <pc:sldMk cId="3201652827" sldId="533"/>
            <ac:grpSpMk id="2" creationId="{85DE9B10-88D6-4CBC-A66D-5E09BEA9FDE1}"/>
          </ac:grpSpMkLst>
        </pc:grpChg>
        <pc:cxnChg chg="mod">
          <ac:chgData name="Syphax Ait oubelli" userId="ecf726b1934da71b" providerId="LiveId" clId="{DBF02EF2-5AE0-440D-B6AD-B5ACDEE03AC8}" dt="2021-08-27T21:51:12.773" v="5616" actId="108"/>
          <ac:cxnSpMkLst>
            <pc:docMk/>
            <pc:sldMk cId="3201652827" sldId="533"/>
            <ac:cxnSpMk id="66" creationId="{CB84D1C1-3EDF-44FB-A7B2-FFA70B469BFB}"/>
          </ac:cxnSpMkLst>
        </pc:cxnChg>
        <pc:cxnChg chg="mod">
          <ac:chgData name="Syphax Ait oubelli" userId="ecf726b1934da71b" providerId="LiveId" clId="{DBF02EF2-5AE0-440D-B6AD-B5ACDEE03AC8}" dt="2021-08-27T21:51:12.773" v="5616" actId="108"/>
          <ac:cxnSpMkLst>
            <pc:docMk/>
            <pc:sldMk cId="3201652827" sldId="533"/>
            <ac:cxnSpMk id="69" creationId="{2699928C-1E4E-48E0-9EF4-64308ED420FC}"/>
          </ac:cxnSpMkLst>
        </pc:cxnChg>
      </pc:sldChg>
      <pc:sldChg chg="modSp add mod modTransition">
        <pc:chgData name="Syphax Ait oubelli" userId="ecf726b1934da71b" providerId="LiveId" clId="{DBF02EF2-5AE0-440D-B6AD-B5ACDEE03AC8}" dt="2021-08-27T22:07:55.160" v="5916"/>
        <pc:sldMkLst>
          <pc:docMk/>
          <pc:sldMk cId="1751959484" sldId="534"/>
        </pc:sldMkLst>
        <pc:spChg chg="mod">
          <ac:chgData name="Syphax Ait oubelli" userId="ecf726b1934da71b" providerId="LiveId" clId="{DBF02EF2-5AE0-440D-B6AD-B5ACDEE03AC8}" dt="2021-08-27T22:04:52.473" v="5904" actId="20577"/>
          <ac:spMkLst>
            <pc:docMk/>
            <pc:sldMk cId="1751959484" sldId="534"/>
            <ac:spMk id="47" creationId="{BC4936AF-7854-4FC5-ACAE-610CF93AD788}"/>
          </ac:spMkLst>
        </pc:spChg>
        <pc:spChg chg="mod">
          <ac:chgData name="Syphax Ait oubelli" userId="ecf726b1934da71b" providerId="LiveId" clId="{DBF02EF2-5AE0-440D-B6AD-B5ACDEE03AC8}" dt="2021-08-27T21:59:29.679" v="5773" actId="207"/>
          <ac:spMkLst>
            <pc:docMk/>
            <pc:sldMk cId="1751959484" sldId="534"/>
            <ac:spMk id="59" creationId="{715F7F6B-A41A-4A27-975C-1412089A0B76}"/>
          </ac:spMkLst>
        </pc:spChg>
        <pc:spChg chg="mod">
          <ac:chgData name="Syphax Ait oubelli" userId="ecf726b1934da71b" providerId="LiveId" clId="{DBF02EF2-5AE0-440D-B6AD-B5ACDEE03AC8}" dt="2021-08-27T21:59:21.825" v="5769" actId="207"/>
          <ac:spMkLst>
            <pc:docMk/>
            <pc:sldMk cId="1751959484" sldId="534"/>
            <ac:spMk id="63" creationId="{6573F369-8A4A-4297-895A-1FA0A5E39F17}"/>
          </ac:spMkLst>
        </pc:spChg>
        <pc:spChg chg="mod">
          <ac:chgData name="Syphax Ait oubelli" userId="ecf726b1934da71b" providerId="LiveId" clId="{DBF02EF2-5AE0-440D-B6AD-B5ACDEE03AC8}" dt="2021-08-27T21:59:40.444" v="5775" actId="207"/>
          <ac:spMkLst>
            <pc:docMk/>
            <pc:sldMk cId="1751959484" sldId="534"/>
            <ac:spMk id="126" creationId="{2288AE35-5D51-4AF7-93D1-4E7E763AF388}"/>
          </ac:spMkLst>
        </pc:spChg>
      </pc:sldChg>
      <pc:sldChg chg="addSp delSp modSp add mod ord modTransition">
        <pc:chgData name="Syphax Ait oubelli" userId="ecf726b1934da71b" providerId="LiveId" clId="{DBF02EF2-5AE0-440D-B6AD-B5ACDEE03AC8}" dt="2021-08-27T23:29:30.782" v="5940"/>
        <pc:sldMkLst>
          <pc:docMk/>
          <pc:sldMk cId="3983430318" sldId="535"/>
        </pc:sldMkLst>
        <pc:spChg chg="del">
          <ac:chgData name="Syphax Ait oubelli" userId="ecf726b1934da71b" providerId="LiveId" clId="{DBF02EF2-5AE0-440D-B6AD-B5ACDEE03AC8}" dt="2021-08-27T22:08:57.063" v="5917" actId="478"/>
          <ac:spMkLst>
            <pc:docMk/>
            <pc:sldMk cId="3983430318" sldId="535"/>
            <ac:spMk id="3" creationId="{B2F4DB23-482D-4947-890D-53A2C8725F2A}"/>
          </ac:spMkLst>
        </pc:spChg>
        <pc:spChg chg="mod">
          <ac:chgData name="Syphax Ait oubelli" userId="ecf726b1934da71b" providerId="LiveId" clId="{DBF02EF2-5AE0-440D-B6AD-B5ACDEE03AC8}" dt="2021-08-27T22:09:30.478" v="5920" actId="1076"/>
          <ac:spMkLst>
            <pc:docMk/>
            <pc:sldMk cId="3983430318" sldId="535"/>
            <ac:spMk id="45" creationId="{1861D464-012F-4583-95DE-762D471F3ACA}"/>
          </ac:spMkLst>
        </pc:spChg>
        <pc:spChg chg="mod">
          <ac:chgData name="Syphax Ait oubelli" userId="ecf726b1934da71b" providerId="LiveId" clId="{DBF02EF2-5AE0-440D-B6AD-B5ACDEE03AC8}" dt="2021-08-27T22:09:30.478" v="5920" actId="1076"/>
          <ac:spMkLst>
            <pc:docMk/>
            <pc:sldMk cId="3983430318" sldId="535"/>
            <ac:spMk id="46" creationId="{64D3DCB4-60C7-481A-ABD6-5B5BF5D94DC0}"/>
          </ac:spMkLst>
        </pc:spChg>
        <pc:spChg chg="mod">
          <ac:chgData name="Syphax Ait oubelli" userId="ecf726b1934da71b" providerId="LiveId" clId="{DBF02EF2-5AE0-440D-B6AD-B5ACDEE03AC8}" dt="2021-08-27T22:09:30.478" v="5920" actId="1076"/>
          <ac:spMkLst>
            <pc:docMk/>
            <pc:sldMk cId="3983430318" sldId="535"/>
            <ac:spMk id="47" creationId="{BC4936AF-7854-4FC5-ACAE-610CF93AD788}"/>
          </ac:spMkLst>
        </pc:spChg>
        <pc:spChg chg="mod">
          <ac:chgData name="Syphax Ait oubelli" userId="ecf726b1934da71b" providerId="LiveId" clId="{DBF02EF2-5AE0-440D-B6AD-B5ACDEE03AC8}" dt="2021-08-27T22:09:30.478" v="5920" actId="1076"/>
          <ac:spMkLst>
            <pc:docMk/>
            <pc:sldMk cId="3983430318" sldId="535"/>
            <ac:spMk id="48" creationId="{F71E912D-2B60-450B-AAB1-CAD53EFBB835}"/>
          </ac:spMkLst>
        </pc:spChg>
        <pc:spChg chg="mod">
          <ac:chgData name="Syphax Ait oubelli" userId="ecf726b1934da71b" providerId="LiveId" clId="{DBF02EF2-5AE0-440D-B6AD-B5ACDEE03AC8}" dt="2021-08-27T22:09:30.478" v="5920" actId="1076"/>
          <ac:spMkLst>
            <pc:docMk/>
            <pc:sldMk cId="3983430318" sldId="535"/>
            <ac:spMk id="49" creationId="{9DE45A9B-DC51-4FC3-BB0D-038AD02F32AA}"/>
          </ac:spMkLst>
        </pc:spChg>
        <pc:spChg chg="mod">
          <ac:chgData name="Syphax Ait oubelli" userId="ecf726b1934da71b" providerId="LiveId" clId="{DBF02EF2-5AE0-440D-B6AD-B5ACDEE03AC8}" dt="2021-08-27T22:09:30.478" v="5920" actId="1076"/>
          <ac:spMkLst>
            <pc:docMk/>
            <pc:sldMk cId="3983430318" sldId="535"/>
            <ac:spMk id="50" creationId="{A787A5BA-87DC-4AD6-9F7A-117744B2FF0A}"/>
          </ac:spMkLst>
        </pc:spChg>
        <pc:spChg chg="mod">
          <ac:chgData name="Syphax Ait oubelli" userId="ecf726b1934da71b" providerId="LiveId" clId="{DBF02EF2-5AE0-440D-B6AD-B5ACDEE03AC8}" dt="2021-08-27T22:09:30.478" v="5920" actId="1076"/>
          <ac:spMkLst>
            <pc:docMk/>
            <pc:sldMk cId="3983430318" sldId="535"/>
            <ac:spMk id="51" creationId="{7F765C89-E4E8-479B-9272-AC4CD05CEEEC}"/>
          </ac:spMkLst>
        </pc:spChg>
        <pc:spChg chg="mod">
          <ac:chgData name="Syphax Ait oubelli" userId="ecf726b1934da71b" providerId="LiveId" clId="{DBF02EF2-5AE0-440D-B6AD-B5ACDEE03AC8}" dt="2021-08-27T22:09:30.478" v="5920" actId="1076"/>
          <ac:spMkLst>
            <pc:docMk/>
            <pc:sldMk cId="3983430318" sldId="535"/>
            <ac:spMk id="52" creationId="{F1B0D065-B4E6-48AC-80C6-783AB6D4B667}"/>
          </ac:spMkLst>
        </pc:spChg>
        <pc:spChg chg="mod">
          <ac:chgData name="Syphax Ait oubelli" userId="ecf726b1934da71b" providerId="LiveId" clId="{DBF02EF2-5AE0-440D-B6AD-B5ACDEE03AC8}" dt="2021-08-27T22:09:30.478" v="5920" actId="1076"/>
          <ac:spMkLst>
            <pc:docMk/>
            <pc:sldMk cId="3983430318" sldId="535"/>
            <ac:spMk id="53" creationId="{A1BEBC20-CB86-4DA3-AAEB-65F11F252820}"/>
          </ac:spMkLst>
        </pc:spChg>
        <pc:spChg chg="mod">
          <ac:chgData name="Syphax Ait oubelli" userId="ecf726b1934da71b" providerId="LiveId" clId="{DBF02EF2-5AE0-440D-B6AD-B5ACDEE03AC8}" dt="2021-08-27T22:09:30.478" v="5920" actId="1076"/>
          <ac:spMkLst>
            <pc:docMk/>
            <pc:sldMk cId="3983430318" sldId="535"/>
            <ac:spMk id="54" creationId="{2AB980C0-B850-4740-B0DB-6ED91378CA29}"/>
          </ac:spMkLst>
        </pc:spChg>
        <pc:spChg chg="mod">
          <ac:chgData name="Syphax Ait oubelli" userId="ecf726b1934da71b" providerId="LiveId" clId="{DBF02EF2-5AE0-440D-B6AD-B5ACDEE03AC8}" dt="2021-08-27T22:09:30.478" v="5920" actId="1076"/>
          <ac:spMkLst>
            <pc:docMk/>
            <pc:sldMk cId="3983430318" sldId="535"/>
            <ac:spMk id="55" creationId="{917A8864-378E-4F77-AC59-653EBC2E89A3}"/>
          </ac:spMkLst>
        </pc:spChg>
        <pc:spChg chg="mod">
          <ac:chgData name="Syphax Ait oubelli" userId="ecf726b1934da71b" providerId="LiveId" clId="{DBF02EF2-5AE0-440D-B6AD-B5ACDEE03AC8}" dt="2021-08-27T22:09:30.478" v="5920" actId="1076"/>
          <ac:spMkLst>
            <pc:docMk/>
            <pc:sldMk cId="3983430318" sldId="535"/>
            <ac:spMk id="56" creationId="{D4C9B622-1F16-4CA4-BB2E-AA858C2393D1}"/>
          </ac:spMkLst>
        </pc:spChg>
        <pc:spChg chg="mod">
          <ac:chgData name="Syphax Ait oubelli" userId="ecf726b1934da71b" providerId="LiveId" clId="{DBF02EF2-5AE0-440D-B6AD-B5ACDEE03AC8}" dt="2021-08-27T22:09:30.478" v="5920" actId="1076"/>
          <ac:spMkLst>
            <pc:docMk/>
            <pc:sldMk cId="3983430318" sldId="535"/>
            <ac:spMk id="57" creationId="{C46E6883-F8C4-4E90-B2E4-AA294248B1F9}"/>
          </ac:spMkLst>
        </pc:spChg>
        <pc:spChg chg="mod">
          <ac:chgData name="Syphax Ait oubelli" userId="ecf726b1934da71b" providerId="LiveId" clId="{DBF02EF2-5AE0-440D-B6AD-B5ACDEE03AC8}" dt="2021-08-27T22:09:30.478" v="5920" actId="1076"/>
          <ac:spMkLst>
            <pc:docMk/>
            <pc:sldMk cId="3983430318" sldId="535"/>
            <ac:spMk id="58" creationId="{304B6D7E-66F9-4B1E-AE72-B3D3C703B4AA}"/>
          </ac:spMkLst>
        </pc:spChg>
        <pc:spChg chg="mod">
          <ac:chgData name="Syphax Ait oubelli" userId="ecf726b1934da71b" providerId="LiveId" clId="{DBF02EF2-5AE0-440D-B6AD-B5ACDEE03AC8}" dt="2021-08-27T22:09:30.478" v="5920" actId="1076"/>
          <ac:spMkLst>
            <pc:docMk/>
            <pc:sldMk cId="3983430318" sldId="535"/>
            <ac:spMk id="59" creationId="{715F7F6B-A41A-4A27-975C-1412089A0B76}"/>
          </ac:spMkLst>
        </pc:spChg>
        <pc:spChg chg="mod">
          <ac:chgData name="Syphax Ait oubelli" userId="ecf726b1934da71b" providerId="LiveId" clId="{DBF02EF2-5AE0-440D-B6AD-B5ACDEE03AC8}" dt="2021-08-27T22:09:30.478" v="5920" actId="1076"/>
          <ac:spMkLst>
            <pc:docMk/>
            <pc:sldMk cId="3983430318" sldId="535"/>
            <ac:spMk id="60" creationId="{8932534F-A21A-4B2D-B0CC-499CC8F4F4F9}"/>
          </ac:spMkLst>
        </pc:spChg>
        <pc:spChg chg="mod">
          <ac:chgData name="Syphax Ait oubelli" userId="ecf726b1934da71b" providerId="LiveId" clId="{DBF02EF2-5AE0-440D-B6AD-B5ACDEE03AC8}" dt="2021-08-27T22:09:30.478" v="5920" actId="1076"/>
          <ac:spMkLst>
            <pc:docMk/>
            <pc:sldMk cId="3983430318" sldId="535"/>
            <ac:spMk id="61" creationId="{46458BA2-ED97-4F30-902D-799E55CFC685}"/>
          </ac:spMkLst>
        </pc:spChg>
        <pc:spChg chg="mod">
          <ac:chgData name="Syphax Ait oubelli" userId="ecf726b1934da71b" providerId="LiveId" clId="{DBF02EF2-5AE0-440D-B6AD-B5ACDEE03AC8}" dt="2021-08-27T22:09:30.478" v="5920" actId="1076"/>
          <ac:spMkLst>
            <pc:docMk/>
            <pc:sldMk cId="3983430318" sldId="535"/>
            <ac:spMk id="62" creationId="{B8F4E140-A98D-47A2-BFC4-25E41E8BE37E}"/>
          </ac:spMkLst>
        </pc:spChg>
        <pc:spChg chg="mod">
          <ac:chgData name="Syphax Ait oubelli" userId="ecf726b1934da71b" providerId="LiveId" clId="{DBF02EF2-5AE0-440D-B6AD-B5ACDEE03AC8}" dt="2021-08-27T22:09:30.478" v="5920" actId="1076"/>
          <ac:spMkLst>
            <pc:docMk/>
            <pc:sldMk cId="3983430318" sldId="535"/>
            <ac:spMk id="63" creationId="{6573F369-8A4A-4297-895A-1FA0A5E39F17}"/>
          </ac:spMkLst>
        </pc:spChg>
        <pc:spChg chg="mod">
          <ac:chgData name="Syphax Ait oubelli" userId="ecf726b1934da71b" providerId="LiveId" clId="{DBF02EF2-5AE0-440D-B6AD-B5ACDEE03AC8}" dt="2021-08-27T22:09:30.478" v="5920" actId="1076"/>
          <ac:spMkLst>
            <pc:docMk/>
            <pc:sldMk cId="3983430318" sldId="535"/>
            <ac:spMk id="64" creationId="{55BBFDDF-DED8-4EF9-8BE5-DB6491554FE4}"/>
          </ac:spMkLst>
        </pc:spChg>
        <pc:spChg chg="del">
          <ac:chgData name="Syphax Ait oubelli" userId="ecf726b1934da71b" providerId="LiveId" clId="{DBF02EF2-5AE0-440D-B6AD-B5ACDEE03AC8}" dt="2021-08-27T22:08:57.063" v="5917" actId="478"/>
          <ac:spMkLst>
            <pc:docMk/>
            <pc:sldMk cId="3983430318" sldId="535"/>
            <ac:spMk id="65" creationId="{6ACDA960-D0FC-4BB3-A1DF-95DBFC1FFAEF}"/>
          </ac:spMkLst>
        </pc:spChg>
        <pc:spChg chg="mod">
          <ac:chgData name="Syphax Ait oubelli" userId="ecf726b1934da71b" providerId="LiveId" clId="{DBF02EF2-5AE0-440D-B6AD-B5ACDEE03AC8}" dt="2021-08-27T22:09:38.723" v="5923" actId="1076"/>
          <ac:spMkLst>
            <pc:docMk/>
            <pc:sldMk cId="3983430318" sldId="535"/>
            <ac:spMk id="67" creationId="{AE7A277E-8457-49AA-96D0-C09F6EE3493E}"/>
          </ac:spMkLst>
        </pc:spChg>
        <pc:spChg chg="add mod">
          <ac:chgData name="Syphax Ait oubelli" userId="ecf726b1934da71b" providerId="LiveId" clId="{DBF02EF2-5AE0-440D-B6AD-B5ACDEE03AC8}" dt="2021-08-27T22:11:27.653" v="5936" actId="1076"/>
          <ac:spMkLst>
            <pc:docMk/>
            <pc:sldMk cId="3983430318" sldId="535"/>
            <ac:spMk id="70" creationId="{0C4071DB-8B3B-4028-ADF3-C3D52D9E1955}"/>
          </ac:spMkLst>
        </pc:spChg>
        <pc:spChg chg="add mod">
          <ac:chgData name="Syphax Ait oubelli" userId="ecf726b1934da71b" providerId="LiveId" clId="{DBF02EF2-5AE0-440D-B6AD-B5ACDEE03AC8}" dt="2021-08-27T22:09:23.563" v="5919" actId="1076"/>
          <ac:spMkLst>
            <pc:docMk/>
            <pc:sldMk cId="3983430318" sldId="535"/>
            <ac:spMk id="71" creationId="{07D0DE88-1AC0-4E36-A6F5-37D74FC4E7E2}"/>
          </ac:spMkLst>
        </pc:spChg>
        <pc:spChg chg="add mod">
          <ac:chgData name="Syphax Ait oubelli" userId="ecf726b1934da71b" providerId="LiveId" clId="{DBF02EF2-5AE0-440D-B6AD-B5ACDEE03AC8}" dt="2021-08-27T22:09:23.563" v="5919" actId="1076"/>
          <ac:spMkLst>
            <pc:docMk/>
            <pc:sldMk cId="3983430318" sldId="535"/>
            <ac:spMk id="72" creationId="{89D4DFFE-4A24-4F25-B6B4-EB72871DE6C8}"/>
          </ac:spMkLst>
        </pc:spChg>
        <pc:spChg chg="add mod">
          <ac:chgData name="Syphax Ait oubelli" userId="ecf726b1934da71b" providerId="LiveId" clId="{DBF02EF2-5AE0-440D-B6AD-B5ACDEE03AC8}" dt="2021-08-27T22:09:23.563" v="5919" actId="1076"/>
          <ac:spMkLst>
            <pc:docMk/>
            <pc:sldMk cId="3983430318" sldId="535"/>
            <ac:spMk id="73" creationId="{9DA1304E-D549-4670-A46F-DB11278BE167}"/>
          </ac:spMkLst>
        </pc:spChg>
        <pc:spChg chg="add mod">
          <ac:chgData name="Syphax Ait oubelli" userId="ecf726b1934da71b" providerId="LiveId" clId="{DBF02EF2-5AE0-440D-B6AD-B5ACDEE03AC8}" dt="2021-08-27T22:09:23.563" v="5919" actId="1076"/>
          <ac:spMkLst>
            <pc:docMk/>
            <pc:sldMk cId="3983430318" sldId="535"/>
            <ac:spMk id="74" creationId="{22F0E0B8-175C-48E3-A522-0E7E2475075F}"/>
          </ac:spMkLst>
        </pc:spChg>
        <pc:spChg chg="add mod">
          <ac:chgData name="Syphax Ait oubelli" userId="ecf726b1934da71b" providerId="LiveId" clId="{DBF02EF2-5AE0-440D-B6AD-B5ACDEE03AC8}" dt="2021-08-27T22:09:23.563" v="5919" actId="1076"/>
          <ac:spMkLst>
            <pc:docMk/>
            <pc:sldMk cId="3983430318" sldId="535"/>
            <ac:spMk id="75" creationId="{A0411CDE-CD96-4331-B5CA-0A4CD81BC721}"/>
          </ac:spMkLst>
        </pc:spChg>
        <pc:spChg chg="add mod">
          <ac:chgData name="Syphax Ait oubelli" userId="ecf726b1934da71b" providerId="LiveId" clId="{DBF02EF2-5AE0-440D-B6AD-B5ACDEE03AC8}" dt="2021-08-27T22:09:23.563" v="5919" actId="1076"/>
          <ac:spMkLst>
            <pc:docMk/>
            <pc:sldMk cId="3983430318" sldId="535"/>
            <ac:spMk id="76" creationId="{ACC097BB-5E19-40B3-8E64-38DC7AB2C382}"/>
          </ac:spMkLst>
        </pc:spChg>
        <pc:spChg chg="add mod">
          <ac:chgData name="Syphax Ait oubelli" userId="ecf726b1934da71b" providerId="LiveId" clId="{DBF02EF2-5AE0-440D-B6AD-B5ACDEE03AC8}" dt="2021-08-27T22:09:23.563" v="5919" actId="1076"/>
          <ac:spMkLst>
            <pc:docMk/>
            <pc:sldMk cId="3983430318" sldId="535"/>
            <ac:spMk id="77" creationId="{75BEAB72-E59B-4195-B074-0ED6FB0621A0}"/>
          </ac:spMkLst>
        </pc:spChg>
        <pc:spChg chg="add mod">
          <ac:chgData name="Syphax Ait oubelli" userId="ecf726b1934da71b" providerId="LiveId" clId="{DBF02EF2-5AE0-440D-B6AD-B5ACDEE03AC8}" dt="2021-08-27T22:09:23.563" v="5919" actId="1076"/>
          <ac:spMkLst>
            <pc:docMk/>
            <pc:sldMk cId="3983430318" sldId="535"/>
            <ac:spMk id="78" creationId="{A9DFA68D-8E44-4C09-938C-6F2737C42CE6}"/>
          </ac:spMkLst>
        </pc:spChg>
        <pc:spChg chg="add mod">
          <ac:chgData name="Syphax Ait oubelli" userId="ecf726b1934da71b" providerId="LiveId" clId="{DBF02EF2-5AE0-440D-B6AD-B5ACDEE03AC8}" dt="2021-08-27T22:09:23.563" v="5919" actId="1076"/>
          <ac:spMkLst>
            <pc:docMk/>
            <pc:sldMk cId="3983430318" sldId="535"/>
            <ac:spMk id="79" creationId="{9CA40EFC-EA6B-440B-97D2-389A64A8B1B0}"/>
          </ac:spMkLst>
        </pc:spChg>
        <pc:spChg chg="add mod">
          <ac:chgData name="Syphax Ait oubelli" userId="ecf726b1934da71b" providerId="LiveId" clId="{DBF02EF2-5AE0-440D-B6AD-B5ACDEE03AC8}" dt="2021-08-27T22:09:23.563" v="5919" actId="1076"/>
          <ac:spMkLst>
            <pc:docMk/>
            <pc:sldMk cId="3983430318" sldId="535"/>
            <ac:spMk id="80" creationId="{5BA96F87-B655-4CA9-B9CB-FBEFC7D3E945}"/>
          </ac:spMkLst>
        </pc:spChg>
        <pc:spChg chg="add mod">
          <ac:chgData name="Syphax Ait oubelli" userId="ecf726b1934da71b" providerId="LiveId" clId="{DBF02EF2-5AE0-440D-B6AD-B5ACDEE03AC8}" dt="2021-08-27T22:09:23.563" v="5919" actId="1076"/>
          <ac:spMkLst>
            <pc:docMk/>
            <pc:sldMk cId="3983430318" sldId="535"/>
            <ac:spMk id="81" creationId="{70C8BDB5-BCFF-4969-9A2C-B605A1274E69}"/>
          </ac:spMkLst>
        </pc:spChg>
        <pc:spChg chg="add mod">
          <ac:chgData name="Syphax Ait oubelli" userId="ecf726b1934da71b" providerId="LiveId" clId="{DBF02EF2-5AE0-440D-B6AD-B5ACDEE03AC8}" dt="2021-08-27T22:09:23.563" v="5919" actId="1076"/>
          <ac:spMkLst>
            <pc:docMk/>
            <pc:sldMk cId="3983430318" sldId="535"/>
            <ac:spMk id="82" creationId="{4127D15B-6FB1-4F84-8215-4F8CA3EFAF30}"/>
          </ac:spMkLst>
        </pc:spChg>
        <pc:spChg chg="add mod">
          <ac:chgData name="Syphax Ait oubelli" userId="ecf726b1934da71b" providerId="LiveId" clId="{DBF02EF2-5AE0-440D-B6AD-B5ACDEE03AC8}" dt="2021-08-27T22:09:23.563" v="5919" actId="1076"/>
          <ac:spMkLst>
            <pc:docMk/>
            <pc:sldMk cId="3983430318" sldId="535"/>
            <ac:spMk id="83" creationId="{CF3BA072-FAA6-4EFA-97D3-5D928EE593A9}"/>
          </ac:spMkLst>
        </pc:spChg>
        <pc:spChg chg="add mod">
          <ac:chgData name="Syphax Ait oubelli" userId="ecf726b1934da71b" providerId="LiveId" clId="{DBF02EF2-5AE0-440D-B6AD-B5ACDEE03AC8}" dt="2021-08-27T22:09:23.563" v="5919" actId="1076"/>
          <ac:spMkLst>
            <pc:docMk/>
            <pc:sldMk cId="3983430318" sldId="535"/>
            <ac:spMk id="84" creationId="{A010F108-BB39-4199-A04E-BD4E77EE67F3}"/>
          </ac:spMkLst>
        </pc:spChg>
        <pc:spChg chg="add mod">
          <ac:chgData name="Syphax Ait oubelli" userId="ecf726b1934da71b" providerId="LiveId" clId="{DBF02EF2-5AE0-440D-B6AD-B5ACDEE03AC8}" dt="2021-08-27T22:09:23.563" v="5919" actId="1076"/>
          <ac:spMkLst>
            <pc:docMk/>
            <pc:sldMk cId="3983430318" sldId="535"/>
            <ac:spMk id="85" creationId="{9EA5F7FE-B908-476F-A4D5-7E9155755533}"/>
          </ac:spMkLst>
        </pc:spChg>
        <pc:spChg chg="add mod">
          <ac:chgData name="Syphax Ait oubelli" userId="ecf726b1934da71b" providerId="LiveId" clId="{DBF02EF2-5AE0-440D-B6AD-B5ACDEE03AC8}" dt="2021-08-27T22:09:23.563" v="5919" actId="1076"/>
          <ac:spMkLst>
            <pc:docMk/>
            <pc:sldMk cId="3983430318" sldId="535"/>
            <ac:spMk id="86" creationId="{027F0459-EBB1-4FC4-A1F9-FF65A4CB2A41}"/>
          </ac:spMkLst>
        </pc:spChg>
        <pc:spChg chg="add mod">
          <ac:chgData name="Syphax Ait oubelli" userId="ecf726b1934da71b" providerId="LiveId" clId="{DBF02EF2-5AE0-440D-B6AD-B5ACDEE03AC8}" dt="2021-08-27T22:09:23.563" v="5919" actId="1076"/>
          <ac:spMkLst>
            <pc:docMk/>
            <pc:sldMk cId="3983430318" sldId="535"/>
            <ac:spMk id="87" creationId="{B775A416-7425-4CC8-BF83-772C5352E1F4}"/>
          </ac:spMkLst>
        </pc:spChg>
        <pc:spChg chg="add mod">
          <ac:chgData name="Syphax Ait oubelli" userId="ecf726b1934da71b" providerId="LiveId" clId="{DBF02EF2-5AE0-440D-B6AD-B5ACDEE03AC8}" dt="2021-08-27T22:09:23.563" v="5919" actId="1076"/>
          <ac:spMkLst>
            <pc:docMk/>
            <pc:sldMk cId="3983430318" sldId="535"/>
            <ac:spMk id="88" creationId="{A3D9E223-BB15-493F-AA0E-079E22B8924A}"/>
          </ac:spMkLst>
        </pc:spChg>
        <pc:spChg chg="add mod">
          <ac:chgData name="Syphax Ait oubelli" userId="ecf726b1934da71b" providerId="LiveId" clId="{DBF02EF2-5AE0-440D-B6AD-B5ACDEE03AC8}" dt="2021-08-27T22:09:23.563" v="5919" actId="1076"/>
          <ac:spMkLst>
            <pc:docMk/>
            <pc:sldMk cId="3983430318" sldId="535"/>
            <ac:spMk id="89" creationId="{4EECE455-23C4-451D-9936-4F82F26E067C}"/>
          </ac:spMkLst>
        </pc:spChg>
        <pc:spChg chg="del">
          <ac:chgData name="Syphax Ait oubelli" userId="ecf726b1934da71b" providerId="LiveId" clId="{DBF02EF2-5AE0-440D-B6AD-B5ACDEE03AC8}" dt="2021-08-27T22:08:57.063" v="5917" actId="478"/>
          <ac:spMkLst>
            <pc:docMk/>
            <pc:sldMk cId="3983430318" sldId="535"/>
            <ac:spMk id="106" creationId="{83EC1FEA-A4AA-4164-8A3F-F3B46FE0C0B0}"/>
          </ac:spMkLst>
        </pc:spChg>
        <pc:spChg chg="del">
          <ac:chgData name="Syphax Ait oubelli" userId="ecf726b1934da71b" providerId="LiveId" clId="{DBF02EF2-5AE0-440D-B6AD-B5ACDEE03AC8}" dt="2021-08-27T22:08:57.063" v="5917" actId="478"/>
          <ac:spMkLst>
            <pc:docMk/>
            <pc:sldMk cId="3983430318" sldId="535"/>
            <ac:spMk id="108" creationId="{60FBDB05-EB29-4790-BF6C-BC6A95838E9E}"/>
          </ac:spMkLst>
        </pc:spChg>
        <pc:spChg chg="del">
          <ac:chgData name="Syphax Ait oubelli" userId="ecf726b1934da71b" providerId="LiveId" clId="{DBF02EF2-5AE0-440D-B6AD-B5ACDEE03AC8}" dt="2021-08-27T22:08:57.063" v="5917" actId="478"/>
          <ac:spMkLst>
            <pc:docMk/>
            <pc:sldMk cId="3983430318" sldId="535"/>
            <ac:spMk id="109" creationId="{330AD4BE-0607-4137-B92B-EF5036A50040}"/>
          </ac:spMkLst>
        </pc:spChg>
        <pc:spChg chg="del">
          <ac:chgData name="Syphax Ait oubelli" userId="ecf726b1934da71b" providerId="LiveId" clId="{DBF02EF2-5AE0-440D-B6AD-B5ACDEE03AC8}" dt="2021-08-27T22:08:57.063" v="5917" actId="478"/>
          <ac:spMkLst>
            <pc:docMk/>
            <pc:sldMk cId="3983430318" sldId="535"/>
            <ac:spMk id="110" creationId="{9E11F84A-E1AD-4675-A576-37CF2DB2BE88}"/>
          </ac:spMkLst>
        </pc:spChg>
        <pc:spChg chg="del">
          <ac:chgData name="Syphax Ait oubelli" userId="ecf726b1934da71b" providerId="LiveId" clId="{DBF02EF2-5AE0-440D-B6AD-B5ACDEE03AC8}" dt="2021-08-27T22:08:57.063" v="5917" actId="478"/>
          <ac:spMkLst>
            <pc:docMk/>
            <pc:sldMk cId="3983430318" sldId="535"/>
            <ac:spMk id="111" creationId="{4416A485-9C82-48A9-BD9D-1D0ADB847775}"/>
          </ac:spMkLst>
        </pc:spChg>
        <pc:spChg chg="del">
          <ac:chgData name="Syphax Ait oubelli" userId="ecf726b1934da71b" providerId="LiveId" clId="{DBF02EF2-5AE0-440D-B6AD-B5ACDEE03AC8}" dt="2021-08-27T22:08:57.063" v="5917" actId="478"/>
          <ac:spMkLst>
            <pc:docMk/>
            <pc:sldMk cId="3983430318" sldId="535"/>
            <ac:spMk id="112" creationId="{B1D15971-5185-4C69-85A9-34473DCCA16A}"/>
          </ac:spMkLst>
        </pc:spChg>
        <pc:spChg chg="del">
          <ac:chgData name="Syphax Ait oubelli" userId="ecf726b1934da71b" providerId="LiveId" clId="{DBF02EF2-5AE0-440D-B6AD-B5ACDEE03AC8}" dt="2021-08-27T22:08:57.063" v="5917" actId="478"/>
          <ac:spMkLst>
            <pc:docMk/>
            <pc:sldMk cId="3983430318" sldId="535"/>
            <ac:spMk id="113" creationId="{2FECEED1-216D-48BE-AB69-6D5671E8CFF0}"/>
          </ac:spMkLst>
        </pc:spChg>
        <pc:spChg chg="del">
          <ac:chgData name="Syphax Ait oubelli" userId="ecf726b1934da71b" providerId="LiveId" clId="{DBF02EF2-5AE0-440D-B6AD-B5ACDEE03AC8}" dt="2021-08-27T22:08:57.063" v="5917" actId="478"/>
          <ac:spMkLst>
            <pc:docMk/>
            <pc:sldMk cId="3983430318" sldId="535"/>
            <ac:spMk id="114" creationId="{59CD2F60-4E6C-4AB7-A858-4243748BF28A}"/>
          </ac:spMkLst>
        </pc:spChg>
        <pc:spChg chg="del">
          <ac:chgData name="Syphax Ait oubelli" userId="ecf726b1934da71b" providerId="LiveId" clId="{DBF02EF2-5AE0-440D-B6AD-B5ACDEE03AC8}" dt="2021-08-27T22:08:57.063" v="5917" actId="478"/>
          <ac:spMkLst>
            <pc:docMk/>
            <pc:sldMk cId="3983430318" sldId="535"/>
            <ac:spMk id="115" creationId="{9B5739D4-BF66-4BCD-85BD-95EDCF00809E}"/>
          </ac:spMkLst>
        </pc:spChg>
        <pc:spChg chg="del">
          <ac:chgData name="Syphax Ait oubelli" userId="ecf726b1934da71b" providerId="LiveId" clId="{DBF02EF2-5AE0-440D-B6AD-B5ACDEE03AC8}" dt="2021-08-27T22:08:57.063" v="5917" actId="478"/>
          <ac:spMkLst>
            <pc:docMk/>
            <pc:sldMk cId="3983430318" sldId="535"/>
            <ac:spMk id="116" creationId="{C0339646-745E-4272-8114-C8178E2CBE8A}"/>
          </ac:spMkLst>
        </pc:spChg>
        <pc:spChg chg="del">
          <ac:chgData name="Syphax Ait oubelli" userId="ecf726b1934da71b" providerId="LiveId" clId="{DBF02EF2-5AE0-440D-B6AD-B5ACDEE03AC8}" dt="2021-08-27T22:08:57.063" v="5917" actId="478"/>
          <ac:spMkLst>
            <pc:docMk/>
            <pc:sldMk cId="3983430318" sldId="535"/>
            <ac:spMk id="117" creationId="{8CD5F533-F767-4951-84AF-09E141C4F907}"/>
          </ac:spMkLst>
        </pc:spChg>
        <pc:spChg chg="del">
          <ac:chgData name="Syphax Ait oubelli" userId="ecf726b1934da71b" providerId="LiveId" clId="{DBF02EF2-5AE0-440D-B6AD-B5ACDEE03AC8}" dt="2021-08-27T22:08:57.063" v="5917" actId="478"/>
          <ac:spMkLst>
            <pc:docMk/>
            <pc:sldMk cId="3983430318" sldId="535"/>
            <ac:spMk id="118" creationId="{B6E38175-4676-41B1-838E-46671EDA869A}"/>
          </ac:spMkLst>
        </pc:spChg>
        <pc:spChg chg="del">
          <ac:chgData name="Syphax Ait oubelli" userId="ecf726b1934da71b" providerId="LiveId" clId="{DBF02EF2-5AE0-440D-B6AD-B5ACDEE03AC8}" dt="2021-08-27T22:08:57.063" v="5917" actId="478"/>
          <ac:spMkLst>
            <pc:docMk/>
            <pc:sldMk cId="3983430318" sldId="535"/>
            <ac:spMk id="119" creationId="{6DA90CEE-DE75-49D1-904E-305DFB80E3DE}"/>
          </ac:spMkLst>
        </pc:spChg>
        <pc:spChg chg="del">
          <ac:chgData name="Syphax Ait oubelli" userId="ecf726b1934da71b" providerId="LiveId" clId="{DBF02EF2-5AE0-440D-B6AD-B5ACDEE03AC8}" dt="2021-08-27T22:08:57.063" v="5917" actId="478"/>
          <ac:spMkLst>
            <pc:docMk/>
            <pc:sldMk cId="3983430318" sldId="535"/>
            <ac:spMk id="120" creationId="{869D2E8C-0A25-4055-8879-B3C9BDD8E253}"/>
          </ac:spMkLst>
        </pc:spChg>
        <pc:spChg chg="del">
          <ac:chgData name="Syphax Ait oubelli" userId="ecf726b1934da71b" providerId="LiveId" clId="{DBF02EF2-5AE0-440D-B6AD-B5ACDEE03AC8}" dt="2021-08-27T22:08:57.063" v="5917" actId="478"/>
          <ac:spMkLst>
            <pc:docMk/>
            <pc:sldMk cId="3983430318" sldId="535"/>
            <ac:spMk id="121" creationId="{78F5FBB9-4649-47E2-BAB0-C3E08A71EE19}"/>
          </ac:spMkLst>
        </pc:spChg>
        <pc:spChg chg="del">
          <ac:chgData name="Syphax Ait oubelli" userId="ecf726b1934da71b" providerId="LiveId" clId="{DBF02EF2-5AE0-440D-B6AD-B5ACDEE03AC8}" dt="2021-08-27T22:08:57.063" v="5917" actId="478"/>
          <ac:spMkLst>
            <pc:docMk/>
            <pc:sldMk cId="3983430318" sldId="535"/>
            <ac:spMk id="122" creationId="{87932780-2698-4037-A404-95A1A307F1B6}"/>
          </ac:spMkLst>
        </pc:spChg>
        <pc:spChg chg="del">
          <ac:chgData name="Syphax Ait oubelli" userId="ecf726b1934da71b" providerId="LiveId" clId="{DBF02EF2-5AE0-440D-B6AD-B5ACDEE03AC8}" dt="2021-08-27T22:08:57.063" v="5917" actId="478"/>
          <ac:spMkLst>
            <pc:docMk/>
            <pc:sldMk cId="3983430318" sldId="535"/>
            <ac:spMk id="123" creationId="{6EB0550F-3A4F-42D7-9AD9-749698E73B52}"/>
          </ac:spMkLst>
        </pc:spChg>
        <pc:spChg chg="del">
          <ac:chgData name="Syphax Ait oubelli" userId="ecf726b1934da71b" providerId="LiveId" clId="{DBF02EF2-5AE0-440D-B6AD-B5ACDEE03AC8}" dt="2021-08-27T22:08:57.063" v="5917" actId="478"/>
          <ac:spMkLst>
            <pc:docMk/>
            <pc:sldMk cId="3983430318" sldId="535"/>
            <ac:spMk id="124" creationId="{7C552565-F814-440F-B810-69B985E86A5D}"/>
          </ac:spMkLst>
        </pc:spChg>
        <pc:spChg chg="del">
          <ac:chgData name="Syphax Ait oubelli" userId="ecf726b1934da71b" providerId="LiveId" clId="{DBF02EF2-5AE0-440D-B6AD-B5ACDEE03AC8}" dt="2021-08-27T22:08:57.063" v="5917" actId="478"/>
          <ac:spMkLst>
            <pc:docMk/>
            <pc:sldMk cId="3983430318" sldId="535"/>
            <ac:spMk id="125" creationId="{329B5B38-2E37-4E27-8B20-4316760C5618}"/>
          </ac:spMkLst>
        </pc:spChg>
        <pc:spChg chg="del">
          <ac:chgData name="Syphax Ait oubelli" userId="ecf726b1934da71b" providerId="LiveId" clId="{DBF02EF2-5AE0-440D-B6AD-B5ACDEE03AC8}" dt="2021-08-27T22:08:57.063" v="5917" actId="478"/>
          <ac:spMkLst>
            <pc:docMk/>
            <pc:sldMk cId="3983430318" sldId="535"/>
            <ac:spMk id="126" creationId="{2288AE35-5D51-4AF7-93D1-4E7E763AF388}"/>
          </ac:spMkLst>
        </pc:spChg>
        <pc:grpChg chg="del">
          <ac:chgData name="Syphax Ait oubelli" userId="ecf726b1934da71b" providerId="LiveId" clId="{DBF02EF2-5AE0-440D-B6AD-B5ACDEE03AC8}" dt="2021-08-27T21:51:33.691" v="5623" actId="478"/>
          <ac:grpSpMkLst>
            <pc:docMk/>
            <pc:sldMk cId="3983430318" sldId="535"/>
            <ac:grpSpMk id="2" creationId="{85DE9B10-88D6-4CBC-A66D-5E09BEA9FDE1}"/>
          </ac:grpSpMkLst>
        </pc:grpChg>
      </pc:sldChg>
      <pc:sldChg chg="addSp delSp modSp add mod ord modTransition">
        <pc:chgData name="Syphax Ait oubelli" userId="ecf726b1934da71b" providerId="LiveId" clId="{DBF02EF2-5AE0-440D-B6AD-B5ACDEE03AC8}" dt="2021-08-27T23:48:39.463" v="6157"/>
        <pc:sldMkLst>
          <pc:docMk/>
          <pc:sldMk cId="2362034014" sldId="536"/>
        </pc:sldMkLst>
        <pc:spChg chg="add mod">
          <ac:chgData name="Syphax Ait oubelli" userId="ecf726b1934da71b" providerId="LiveId" clId="{DBF02EF2-5AE0-440D-B6AD-B5ACDEE03AC8}" dt="2021-08-27T23:30:00.239" v="5951" actId="1076"/>
          <ac:spMkLst>
            <pc:docMk/>
            <pc:sldMk cId="2362034014" sldId="536"/>
            <ac:spMk id="44" creationId="{2FBA3A35-9614-48DF-B274-54BAF17F0F84}"/>
          </ac:spMkLst>
        </pc:spChg>
        <pc:spChg chg="del">
          <ac:chgData name="Syphax Ait oubelli" userId="ecf726b1934da71b" providerId="LiveId" clId="{DBF02EF2-5AE0-440D-B6AD-B5ACDEE03AC8}" dt="2021-08-27T23:29:36.654" v="5943" actId="478"/>
          <ac:spMkLst>
            <pc:docMk/>
            <pc:sldMk cId="2362034014" sldId="536"/>
            <ac:spMk id="45" creationId="{1861D464-012F-4583-95DE-762D471F3ACA}"/>
          </ac:spMkLst>
        </pc:spChg>
        <pc:spChg chg="del">
          <ac:chgData name="Syphax Ait oubelli" userId="ecf726b1934da71b" providerId="LiveId" clId="{DBF02EF2-5AE0-440D-B6AD-B5ACDEE03AC8}" dt="2021-08-27T23:29:36.654" v="5943" actId="478"/>
          <ac:spMkLst>
            <pc:docMk/>
            <pc:sldMk cId="2362034014" sldId="536"/>
            <ac:spMk id="46" creationId="{64D3DCB4-60C7-481A-ABD6-5B5BF5D94DC0}"/>
          </ac:spMkLst>
        </pc:spChg>
        <pc:spChg chg="del">
          <ac:chgData name="Syphax Ait oubelli" userId="ecf726b1934da71b" providerId="LiveId" clId="{DBF02EF2-5AE0-440D-B6AD-B5ACDEE03AC8}" dt="2021-08-27T23:29:36.654" v="5943" actId="478"/>
          <ac:spMkLst>
            <pc:docMk/>
            <pc:sldMk cId="2362034014" sldId="536"/>
            <ac:spMk id="47" creationId="{BC4936AF-7854-4FC5-ACAE-610CF93AD788}"/>
          </ac:spMkLst>
        </pc:spChg>
        <pc:spChg chg="del">
          <ac:chgData name="Syphax Ait oubelli" userId="ecf726b1934da71b" providerId="LiveId" clId="{DBF02EF2-5AE0-440D-B6AD-B5ACDEE03AC8}" dt="2021-08-27T23:29:36.654" v="5943" actId="478"/>
          <ac:spMkLst>
            <pc:docMk/>
            <pc:sldMk cId="2362034014" sldId="536"/>
            <ac:spMk id="48" creationId="{F71E912D-2B60-450B-AAB1-CAD53EFBB835}"/>
          </ac:spMkLst>
        </pc:spChg>
        <pc:spChg chg="del">
          <ac:chgData name="Syphax Ait oubelli" userId="ecf726b1934da71b" providerId="LiveId" clId="{DBF02EF2-5AE0-440D-B6AD-B5ACDEE03AC8}" dt="2021-08-27T23:29:36.654" v="5943" actId="478"/>
          <ac:spMkLst>
            <pc:docMk/>
            <pc:sldMk cId="2362034014" sldId="536"/>
            <ac:spMk id="49" creationId="{9DE45A9B-DC51-4FC3-BB0D-038AD02F32AA}"/>
          </ac:spMkLst>
        </pc:spChg>
        <pc:spChg chg="del">
          <ac:chgData name="Syphax Ait oubelli" userId="ecf726b1934da71b" providerId="LiveId" clId="{DBF02EF2-5AE0-440D-B6AD-B5ACDEE03AC8}" dt="2021-08-27T23:29:36.654" v="5943" actId="478"/>
          <ac:spMkLst>
            <pc:docMk/>
            <pc:sldMk cId="2362034014" sldId="536"/>
            <ac:spMk id="50" creationId="{A787A5BA-87DC-4AD6-9F7A-117744B2FF0A}"/>
          </ac:spMkLst>
        </pc:spChg>
        <pc:spChg chg="del">
          <ac:chgData name="Syphax Ait oubelli" userId="ecf726b1934da71b" providerId="LiveId" clId="{DBF02EF2-5AE0-440D-B6AD-B5ACDEE03AC8}" dt="2021-08-27T23:29:36.654" v="5943" actId="478"/>
          <ac:spMkLst>
            <pc:docMk/>
            <pc:sldMk cId="2362034014" sldId="536"/>
            <ac:spMk id="51" creationId="{7F765C89-E4E8-479B-9272-AC4CD05CEEEC}"/>
          </ac:spMkLst>
        </pc:spChg>
        <pc:spChg chg="del">
          <ac:chgData name="Syphax Ait oubelli" userId="ecf726b1934da71b" providerId="LiveId" clId="{DBF02EF2-5AE0-440D-B6AD-B5ACDEE03AC8}" dt="2021-08-27T23:29:36.654" v="5943" actId="478"/>
          <ac:spMkLst>
            <pc:docMk/>
            <pc:sldMk cId="2362034014" sldId="536"/>
            <ac:spMk id="52" creationId="{F1B0D065-B4E6-48AC-80C6-783AB6D4B667}"/>
          </ac:spMkLst>
        </pc:spChg>
        <pc:spChg chg="del">
          <ac:chgData name="Syphax Ait oubelli" userId="ecf726b1934da71b" providerId="LiveId" clId="{DBF02EF2-5AE0-440D-B6AD-B5ACDEE03AC8}" dt="2021-08-27T23:29:36.654" v="5943" actId="478"/>
          <ac:spMkLst>
            <pc:docMk/>
            <pc:sldMk cId="2362034014" sldId="536"/>
            <ac:spMk id="53" creationId="{A1BEBC20-CB86-4DA3-AAEB-65F11F252820}"/>
          </ac:spMkLst>
        </pc:spChg>
        <pc:spChg chg="del">
          <ac:chgData name="Syphax Ait oubelli" userId="ecf726b1934da71b" providerId="LiveId" clId="{DBF02EF2-5AE0-440D-B6AD-B5ACDEE03AC8}" dt="2021-08-27T23:29:36.654" v="5943" actId="478"/>
          <ac:spMkLst>
            <pc:docMk/>
            <pc:sldMk cId="2362034014" sldId="536"/>
            <ac:spMk id="54" creationId="{2AB980C0-B850-4740-B0DB-6ED91378CA29}"/>
          </ac:spMkLst>
        </pc:spChg>
        <pc:spChg chg="del">
          <ac:chgData name="Syphax Ait oubelli" userId="ecf726b1934da71b" providerId="LiveId" clId="{DBF02EF2-5AE0-440D-B6AD-B5ACDEE03AC8}" dt="2021-08-27T23:29:36.654" v="5943" actId="478"/>
          <ac:spMkLst>
            <pc:docMk/>
            <pc:sldMk cId="2362034014" sldId="536"/>
            <ac:spMk id="55" creationId="{917A8864-378E-4F77-AC59-653EBC2E89A3}"/>
          </ac:spMkLst>
        </pc:spChg>
        <pc:spChg chg="del">
          <ac:chgData name="Syphax Ait oubelli" userId="ecf726b1934da71b" providerId="LiveId" clId="{DBF02EF2-5AE0-440D-B6AD-B5ACDEE03AC8}" dt="2021-08-27T23:29:36.654" v="5943" actId="478"/>
          <ac:spMkLst>
            <pc:docMk/>
            <pc:sldMk cId="2362034014" sldId="536"/>
            <ac:spMk id="56" creationId="{D4C9B622-1F16-4CA4-BB2E-AA858C2393D1}"/>
          </ac:spMkLst>
        </pc:spChg>
        <pc:spChg chg="del">
          <ac:chgData name="Syphax Ait oubelli" userId="ecf726b1934da71b" providerId="LiveId" clId="{DBF02EF2-5AE0-440D-B6AD-B5ACDEE03AC8}" dt="2021-08-27T23:29:36.654" v="5943" actId="478"/>
          <ac:spMkLst>
            <pc:docMk/>
            <pc:sldMk cId="2362034014" sldId="536"/>
            <ac:spMk id="57" creationId="{C46E6883-F8C4-4E90-B2E4-AA294248B1F9}"/>
          </ac:spMkLst>
        </pc:spChg>
        <pc:spChg chg="del">
          <ac:chgData name="Syphax Ait oubelli" userId="ecf726b1934da71b" providerId="LiveId" clId="{DBF02EF2-5AE0-440D-B6AD-B5ACDEE03AC8}" dt="2021-08-27T23:29:36.654" v="5943" actId="478"/>
          <ac:spMkLst>
            <pc:docMk/>
            <pc:sldMk cId="2362034014" sldId="536"/>
            <ac:spMk id="58" creationId="{304B6D7E-66F9-4B1E-AE72-B3D3C703B4AA}"/>
          </ac:spMkLst>
        </pc:spChg>
        <pc:spChg chg="del">
          <ac:chgData name="Syphax Ait oubelli" userId="ecf726b1934da71b" providerId="LiveId" clId="{DBF02EF2-5AE0-440D-B6AD-B5ACDEE03AC8}" dt="2021-08-27T23:29:36.654" v="5943" actId="478"/>
          <ac:spMkLst>
            <pc:docMk/>
            <pc:sldMk cId="2362034014" sldId="536"/>
            <ac:spMk id="59" creationId="{715F7F6B-A41A-4A27-975C-1412089A0B76}"/>
          </ac:spMkLst>
        </pc:spChg>
        <pc:spChg chg="del">
          <ac:chgData name="Syphax Ait oubelli" userId="ecf726b1934da71b" providerId="LiveId" clId="{DBF02EF2-5AE0-440D-B6AD-B5ACDEE03AC8}" dt="2021-08-27T23:29:36.654" v="5943" actId="478"/>
          <ac:spMkLst>
            <pc:docMk/>
            <pc:sldMk cId="2362034014" sldId="536"/>
            <ac:spMk id="60" creationId="{8932534F-A21A-4B2D-B0CC-499CC8F4F4F9}"/>
          </ac:spMkLst>
        </pc:spChg>
        <pc:spChg chg="del">
          <ac:chgData name="Syphax Ait oubelli" userId="ecf726b1934da71b" providerId="LiveId" clId="{DBF02EF2-5AE0-440D-B6AD-B5ACDEE03AC8}" dt="2021-08-27T23:29:36.654" v="5943" actId="478"/>
          <ac:spMkLst>
            <pc:docMk/>
            <pc:sldMk cId="2362034014" sldId="536"/>
            <ac:spMk id="61" creationId="{46458BA2-ED97-4F30-902D-799E55CFC685}"/>
          </ac:spMkLst>
        </pc:spChg>
        <pc:spChg chg="del">
          <ac:chgData name="Syphax Ait oubelli" userId="ecf726b1934da71b" providerId="LiveId" clId="{DBF02EF2-5AE0-440D-B6AD-B5ACDEE03AC8}" dt="2021-08-27T23:29:36.654" v="5943" actId="478"/>
          <ac:spMkLst>
            <pc:docMk/>
            <pc:sldMk cId="2362034014" sldId="536"/>
            <ac:spMk id="62" creationId="{B8F4E140-A98D-47A2-BFC4-25E41E8BE37E}"/>
          </ac:spMkLst>
        </pc:spChg>
        <pc:spChg chg="del">
          <ac:chgData name="Syphax Ait oubelli" userId="ecf726b1934da71b" providerId="LiveId" clId="{DBF02EF2-5AE0-440D-B6AD-B5ACDEE03AC8}" dt="2021-08-27T23:29:36.654" v="5943" actId="478"/>
          <ac:spMkLst>
            <pc:docMk/>
            <pc:sldMk cId="2362034014" sldId="536"/>
            <ac:spMk id="63" creationId="{6573F369-8A4A-4297-895A-1FA0A5E39F17}"/>
          </ac:spMkLst>
        </pc:spChg>
        <pc:spChg chg="del">
          <ac:chgData name="Syphax Ait oubelli" userId="ecf726b1934da71b" providerId="LiveId" clId="{DBF02EF2-5AE0-440D-B6AD-B5ACDEE03AC8}" dt="2021-08-27T23:29:36.654" v="5943" actId="478"/>
          <ac:spMkLst>
            <pc:docMk/>
            <pc:sldMk cId="2362034014" sldId="536"/>
            <ac:spMk id="64" creationId="{55BBFDDF-DED8-4EF9-8BE5-DB6491554FE4}"/>
          </ac:spMkLst>
        </pc:spChg>
        <pc:spChg chg="del">
          <ac:chgData name="Syphax Ait oubelli" userId="ecf726b1934da71b" providerId="LiveId" clId="{DBF02EF2-5AE0-440D-B6AD-B5ACDEE03AC8}" dt="2021-08-27T23:29:36.654" v="5943" actId="478"/>
          <ac:spMkLst>
            <pc:docMk/>
            <pc:sldMk cId="2362034014" sldId="536"/>
            <ac:spMk id="67" creationId="{AE7A277E-8457-49AA-96D0-C09F6EE3493E}"/>
          </ac:spMkLst>
        </pc:spChg>
        <pc:spChg chg="del">
          <ac:chgData name="Syphax Ait oubelli" userId="ecf726b1934da71b" providerId="LiveId" clId="{DBF02EF2-5AE0-440D-B6AD-B5ACDEE03AC8}" dt="2021-08-27T23:29:36.654" v="5943" actId="478"/>
          <ac:spMkLst>
            <pc:docMk/>
            <pc:sldMk cId="2362034014" sldId="536"/>
            <ac:spMk id="70" creationId="{0C4071DB-8B3B-4028-ADF3-C3D52D9E1955}"/>
          </ac:spMkLst>
        </pc:spChg>
        <pc:spChg chg="del">
          <ac:chgData name="Syphax Ait oubelli" userId="ecf726b1934da71b" providerId="LiveId" clId="{DBF02EF2-5AE0-440D-B6AD-B5ACDEE03AC8}" dt="2021-08-27T23:29:36.654" v="5943" actId="478"/>
          <ac:spMkLst>
            <pc:docMk/>
            <pc:sldMk cId="2362034014" sldId="536"/>
            <ac:spMk id="71" creationId="{07D0DE88-1AC0-4E36-A6F5-37D74FC4E7E2}"/>
          </ac:spMkLst>
        </pc:spChg>
        <pc:spChg chg="del">
          <ac:chgData name="Syphax Ait oubelli" userId="ecf726b1934da71b" providerId="LiveId" clId="{DBF02EF2-5AE0-440D-B6AD-B5ACDEE03AC8}" dt="2021-08-27T23:29:36.654" v="5943" actId="478"/>
          <ac:spMkLst>
            <pc:docMk/>
            <pc:sldMk cId="2362034014" sldId="536"/>
            <ac:spMk id="72" creationId="{89D4DFFE-4A24-4F25-B6B4-EB72871DE6C8}"/>
          </ac:spMkLst>
        </pc:spChg>
        <pc:spChg chg="del">
          <ac:chgData name="Syphax Ait oubelli" userId="ecf726b1934da71b" providerId="LiveId" clId="{DBF02EF2-5AE0-440D-B6AD-B5ACDEE03AC8}" dt="2021-08-27T23:29:36.654" v="5943" actId="478"/>
          <ac:spMkLst>
            <pc:docMk/>
            <pc:sldMk cId="2362034014" sldId="536"/>
            <ac:spMk id="73" creationId="{9DA1304E-D549-4670-A46F-DB11278BE167}"/>
          </ac:spMkLst>
        </pc:spChg>
        <pc:spChg chg="del">
          <ac:chgData name="Syphax Ait oubelli" userId="ecf726b1934da71b" providerId="LiveId" clId="{DBF02EF2-5AE0-440D-B6AD-B5ACDEE03AC8}" dt="2021-08-27T23:29:36.654" v="5943" actId="478"/>
          <ac:spMkLst>
            <pc:docMk/>
            <pc:sldMk cId="2362034014" sldId="536"/>
            <ac:spMk id="74" creationId="{22F0E0B8-175C-48E3-A522-0E7E2475075F}"/>
          </ac:spMkLst>
        </pc:spChg>
        <pc:spChg chg="del">
          <ac:chgData name="Syphax Ait oubelli" userId="ecf726b1934da71b" providerId="LiveId" clId="{DBF02EF2-5AE0-440D-B6AD-B5ACDEE03AC8}" dt="2021-08-27T23:29:36.654" v="5943" actId="478"/>
          <ac:spMkLst>
            <pc:docMk/>
            <pc:sldMk cId="2362034014" sldId="536"/>
            <ac:spMk id="75" creationId="{A0411CDE-CD96-4331-B5CA-0A4CD81BC721}"/>
          </ac:spMkLst>
        </pc:spChg>
        <pc:spChg chg="del">
          <ac:chgData name="Syphax Ait oubelli" userId="ecf726b1934da71b" providerId="LiveId" clId="{DBF02EF2-5AE0-440D-B6AD-B5ACDEE03AC8}" dt="2021-08-27T23:29:36.654" v="5943" actId="478"/>
          <ac:spMkLst>
            <pc:docMk/>
            <pc:sldMk cId="2362034014" sldId="536"/>
            <ac:spMk id="76" creationId="{ACC097BB-5E19-40B3-8E64-38DC7AB2C382}"/>
          </ac:spMkLst>
        </pc:spChg>
        <pc:spChg chg="del">
          <ac:chgData name="Syphax Ait oubelli" userId="ecf726b1934da71b" providerId="LiveId" clId="{DBF02EF2-5AE0-440D-B6AD-B5ACDEE03AC8}" dt="2021-08-27T23:29:36.654" v="5943" actId="478"/>
          <ac:spMkLst>
            <pc:docMk/>
            <pc:sldMk cId="2362034014" sldId="536"/>
            <ac:spMk id="77" creationId="{75BEAB72-E59B-4195-B074-0ED6FB0621A0}"/>
          </ac:spMkLst>
        </pc:spChg>
        <pc:spChg chg="del">
          <ac:chgData name="Syphax Ait oubelli" userId="ecf726b1934da71b" providerId="LiveId" clId="{DBF02EF2-5AE0-440D-B6AD-B5ACDEE03AC8}" dt="2021-08-27T23:29:36.654" v="5943" actId="478"/>
          <ac:spMkLst>
            <pc:docMk/>
            <pc:sldMk cId="2362034014" sldId="536"/>
            <ac:spMk id="78" creationId="{A9DFA68D-8E44-4C09-938C-6F2737C42CE6}"/>
          </ac:spMkLst>
        </pc:spChg>
        <pc:spChg chg="del">
          <ac:chgData name="Syphax Ait oubelli" userId="ecf726b1934da71b" providerId="LiveId" clId="{DBF02EF2-5AE0-440D-B6AD-B5ACDEE03AC8}" dt="2021-08-27T23:29:36.654" v="5943" actId="478"/>
          <ac:spMkLst>
            <pc:docMk/>
            <pc:sldMk cId="2362034014" sldId="536"/>
            <ac:spMk id="79" creationId="{9CA40EFC-EA6B-440B-97D2-389A64A8B1B0}"/>
          </ac:spMkLst>
        </pc:spChg>
        <pc:spChg chg="del">
          <ac:chgData name="Syphax Ait oubelli" userId="ecf726b1934da71b" providerId="LiveId" clId="{DBF02EF2-5AE0-440D-B6AD-B5ACDEE03AC8}" dt="2021-08-27T23:29:36.654" v="5943" actId="478"/>
          <ac:spMkLst>
            <pc:docMk/>
            <pc:sldMk cId="2362034014" sldId="536"/>
            <ac:spMk id="80" creationId="{5BA96F87-B655-4CA9-B9CB-FBEFC7D3E945}"/>
          </ac:spMkLst>
        </pc:spChg>
        <pc:spChg chg="del">
          <ac:chgData name="Syphax Ait oubelli" userId="ecf726b1934da71b" providerId="LiveId" clId="{DBF02EF2-5AE0-440D-B6AD-B5ACDEE03AC8}" dt="2021-08-27T23:29:36.654" v="5943" actId="478"/>
          <ac:spMkLst>
            <pc:docMk/>
            <pc:sldMk cId="2362034014" sldId="536"/>
            <ac:spMk id="81" creationId="{70C8BDB5-BCFF-4969-9A2C-B605A1274E69}"/>
          </ac:spMkLst>
        </pc:spChg>
        <pc:spChg chg="del">
          <ac:chgData name="Syphax Ait oubelli" userId="ecf726b1934da71b" providerId="LiveId" clId="{DBF02EF2-5AE0-440D-B6AD-B5ACDEE03AC8}" dt="2021-08-27T23:29:36.654" v="5943" actId="478"/>
          <ac:spMkLst>
            <pc:docMk/>
            <pc:sldMk cId="2362034014" sldId="536"/>
            <ac:spMk id="82" creationId="{4127D15B-6FB1-4F84-8215-4F8CA3EFAF30}"/>
          </ac:spMkLst>
        </pc:spChg>
        <pc:spChg chg="del">
          <ac:chgData name="Syphax Ait oubelli" userId="ecf726b1934da71b" providerId="LiveId" clId="{DBF02EF2-5AE0-440D-B6AD-B5ACDEE03AC8}" dt="2021-08-27T23:29:36.654" v="5943" actId="478"/>
          <ac:spMkLst>
            <pc:docMk/>
            <pc:sldMk cId="2362034014" sldId="536"/>
            <ac:spMk id="83" creationId="{CF3BA072-FAA6-4EFA-97D3-5D928EE593A9}"/>
          </ac:spMkLst>
        </pc:spChg>
        <pc:spChg chg="del">
          <ac:chgData name="Syphax Ait oubelli" userId="ecf726b1934da71b" providerId="LiveId" clId="{DBF02EF2-5AE0-440D-B6AD-B5ACDEE03AC8}" dt="2021-08-27T23:29:36.654" v="5943" actId="478"/>
          <ac:spMkLst>
            <pc:docMk/>
            <pc:sldMk cId="2362034014" sldId="536"/>
            <ac:spMk id="84" creationId="{A010F108-BB39-4199-A04E-BD4E77EE67F3}"/>
          </ac:spMkLst>
        </pc:spChg>
        <pc:spChg chg="del">
          <ac:chgData name="Syphax Ait oubelli" userId="ecf726b1934da71b" providerId="LiveId" clId="{DBF02EF2-5AE0-440D-B6AD-B5ACDEE03AC8}" dt="2021-08-27T23:29:36.654" v="5943" actId="478"/>
          <ac:spMkLst>
            <pc:docMk/>
            <pc:sldMk cId="2362034014" sldId="536"/>
            <ac:spMk id="85" creationId="{9EA5F7FE-B908-476F-A4D5-7E9155755533}"/>
          </ac:spMkLst>
        </pc:spChg>
        <pc:spChg chg="del">
          <ac:chgData name="Syphax Ait oubelli" userId="ecf726b1934da71b" providerId="LiveId" clId="{DBF02EF2-5AE0-440D-B6AD-B5ACDEE03AC8}" dt="2021-08-27T23:29:36.654" v="5943" actId="478"/>
          <ac:spMkLst>
            <pc:docMk/>
            <pc:sldMk cId="2362034014" sldId="536"/>
            <ac:spMk id="86" creationId="{027F0459-EBB1-4FC4-A1F9-FF65A4CB2A41}"/>
          </ac:spMkLst>
        </pc:spChg>
        <pc:spChg chg="del">
          <ac:chgData name="Syphax Ait oubelli" userId="ecf726b1934da71b" providerId="LiveId" clId="{DBF02EF2-5AE0-440D-B6AD-B5ACDEE03AC8}" dt="2021-08-27T23:29:36.654" v="5943" actId="478"/>
          <ac:spMkLst>
            <pc:docMk/>
            <pc:sldMk cId="2362034014" sldId="536"/>
            <ac:spMk id="87" creationId="{B775A416-7425-4CC8-BF83-772C5352E1F4}"/>
          </ac:spMkLst>
        </pc:spChg>
        <pc:spChg chg="del">
          <ac:chgData name="Syphax Ait oubelli" userId="ecf726b1934da71b" providerId="LiveId" clId="{DBF02EF2-5AE0-440D-B6AD-B5ACDEE03AC8}" dt="2021-08-27T23:29:36.654" v="5943" actId="478"/>
          <ac:spMkLst>
            <pc:docMk/>
            <pc:sldMk cId="2362034014" sldId="536"/>
            <ac:spMk id="88" creationId="{A3D9E223-BB15-493F-AA0E-079E22B8924A}"/>
          </ac:spMkLst>
        </pc:spChg>
        <pc:spChg chg="del">
          <ac:chgData name="Syphax Ait oubelli" userId="ecf726b1934da71b" providerId="LiveId" clId="{DBF02EF2-5AE0-440D-B6AD-B5ACDEE03AC8}" dt="2021-08-27T23:29:36.654" v="5943" actId="478"/>
          <ac:spMkLst>
            <pc:docMk/>
            <pc:sldMk cId="2362034014" sldId="536"/>
            <ac:spMk id="89" creationId="{4EECE455-23C4-451D-9936-4F82F26E067C}"/>
          </ac:spMkLst>
        </pc:spChg>
        <pc:picChg chg="del">
          <ac:chgData name="Syphax Ait oubelli" userId="ecf726b1934da71b" providerId="LiveId" clId="{DBF02EF2-5AE0-440D-B6AD-B5ACDEE03AC8}" dt="2021-08-27T23:29:36.654" v="5943" actId="478"/>
          <ac:picMkLst>
            <pc:docMk/>
            <pc:sldMk cId="2362034014" sldId="536"/>
            <ac:picMk id="68" creationId="{85995CCD-9511-4970-84FB-B5612EBDB2A6}"/>
          </ac:picMkLst>
        </pc:picChg>
      </pc:sldChg>
      <pc:sldChg chg="addSp delSp modSp add mod modTransition">
        <pc:chgData name="Syphax Ait oubelli" userId="ecf726b1934da71b" providerId="LiveId" clId="{DBF02EF2-5AE0-440D-B6AD-B5ACDEE03AC8}" dt="2021-08-27T23:48:39.463" v="6157"/>
        <pc:sldMkLst>
          <pc:docMk/>
          <pc:sldMk cId="1450264423" sldId="537"/>
        </pc:sldMkLst>
        <pc:spChg chg="add mod">
          <ac:chgData name="Syphax Ait oubelli" userId="ecf726b1934da71b" providerId="LiveId" clId="{DBF02EF2-5AE0-440D-B6AD-B5ACDEE03AC8}" dt="2021-08-27T23:41:31.533" v="6134" actId="207"/>
          <ac:spMkLst>
            <pc:docMk/>
            <pc:sldMk cId="1450264423" sldId="537"/>
            <ac:spMk id="2" creationId="{8AA0B226-E149-4559-91F4-368A55977A17}"/>
          </ac:spMkLst>
        </pc:spChg>
        <pc:spChg chg="add mod ord">
          <ac:chgData name="Syphax Ait oubelli" userId="ecf726b1934da71b" providerId="LiveId" clId="{DBF02EF2-5AE0-440D-B6AD-B5ACDEE03AC8}" dt="2021-08-27T23:32:19.406" v="5998" actId="404"/>
          <ac:spMkLst>
            <pc:docMk/>
            <pc:sldMk cId="1450264423" sldId="537"/>
            <ac:spMk id="3" creationId="{B6518A9A-BD4B-4027-B120-C669E63D6932}"/>
          </ac:spMkLst>
        </pc:spChg>
        <pc:spChg chg="add mod">
          <ac:chgData name="Syphax Ait oubelli" userId="ecf726b1934da71b" providerId="LiveId" clId="{DBF02EF2-5AE0-440D-B6AD-B5ACDEE03AC8}" dt="2021-08-27T23:35:49.930" v="6015" actId="14100"/>
          <ac:spMkLst>
            <pc:docMk/>
            <pc:sldMk cId="1450264423" sldId="537"/>
            <ac:spMk id="4" creationId="{50FC0EC0-954C-4B91-94F9-AEE377E07C08}"/>
          </ac:spMkLst>
        </pc:spChg>
        <pc:spChg chg="add mod">
          <ac:chgData name="Syphax Ait oubelli" userId="ecf726b1934da71b" providerId="LiveId" clId="{DBF02EF2-5AE0-440D-B6AD-B5ACDEE03AC8}" dt="2021-08-27T23:35:49.930" v="6015" actId="14100"/>
          <ac:spMkLst>
            <pc:docMk/>
            <pc:sldMk cId="1450264423" sldId="537"/>
            <ac:spMk id="5" creationId="{E0410E75-2957-4458-919D-41F569102007}"/>
          </ac:spMkLst>
        </pc:spChg>
        <pc:spChg chg="add mod">
          <ac:chgData name="Syphax Ait oubelli" userId="ecf726b1934da71b" providerId="LiveId" clId="{DBF02EF2-5AE0-440D-B6AD-B5ACDEE03AC8}" dt="2021-08-27T23:32:24.533" v="6000" actId="948"/>
          <ac:spMkLst>
            <pc:docMk/>
            <pc:sldMk cId="1450264423" sldId="537"/>
            <ac:spMk id="6" creationId="{8B9A809C-93CE-4B94-B281-49DDF62C2CFB}"/>
          </ac:spMkLst>
        </pc:spChg>
        <pc:spChg chg="add mod">
          <ac:chgData name="Syphax Ait oubelli" userId="ecf726b1934da71b" providerId="LiveId" clId="{DBF02EF2-5AE0-440D-B6AD-B5ACDEE03AC8}" dt="2021-08-27T23:43:28.837" v="6136" actId="14100"/>
          <ac:spMkLst>
            <pc:docMk/>
            <pc:sldMk cId="1450264423" sldId="537"/>
            <ac:spMk id="7" creationId="{499A2B5B-22F9-4B9D-B391-247302463421}"/>
          </ac:spMkLst>
        </pc:spChg>
        <pc:spChg chg="add del mod">
          <ac:chgData name="Syphax Ait oubelli" userId="ecf726b1934da71b" providerId="LiveId" clId="{DBF02EF2-5AE0-440D-B6AD-B5ACDEE03AC8}" dt="2021-08-27T23:36:39.389" v="6035" actId="478"/>
          <ac:spMkLst>
            <pc:docMk/>
            <pc:sldMk cId="1450264423" sldId="537"/>
            <ac:spMk id="8" creationId="{4145B9B5-C0F4-4EC6-B08B-BD286AAF5B48}"/>
          </ac:spMkLst>
        </pc:spChg>
        <pc:spChg chg="add mod ord">
          <ac:chgData name="Syphax Ait oubelli" userId="ecf726b1934da71b" providerId="LiveId" clId="{DBF02EF2-5AE0-440D-B6AD-B5ACDEE03AC8}" dt="2021-08-27T23:43:27.189" v="6135" actId="14100"/>
          <ac:spMkLst>
            <pc:docMk/>
            <pc:sldMk cId="1450264423" sldId="537"/>
            <ac:spMk id="9" creationId="{175B5B2F-5004-4806-A0D0-9AAF2A5DBE29}"/>
          </ac:spMkLst>
        </pc:spChg>
        <pc:spChg chg="add mod">
          <ac:chgData name="Syphax Ait oubelli" userId="ecf726b1934da71b" providerId="LiveId" clId="{DBF02EF2-5AE0-440D-B6AD-B5ACDEE03AC8}" dt="2021-08-27T23:36:39.731" v="6036"/>
          <ac:spMkLst>
            <pc:docMk/>
            <pc:sldMk cId="1450264423" sldId="537"/>
            <ac:spMk id="10" creationId="{DCB47C7D-9AA9-47E0-B8FF-FFE3E46A05C1}"/>
          </ac:spMkLst>
        </pc:spChg>
      </pc:sldChg>
      <pc:sldChg chg="delSp modSp add mod modTransition">
        <pc:chgData name="Syphax Ait oubelli" userId="ecf726b1934da71b" providerId="LiveId" clId="{DBF02EF2-5AE0-440D-B6AD-B5ACDEE03AC8}" dt="2021-08-27T23:48:39.463" v="6157"/>
        <pc:sldMkLst>
          <pc:docMk/>
          <pc:sldMk cId="2888197791" sldId="538"/>
        </pc:sldMkLst>
        <pc:spChg chg="mod">
          <ac:chgData name="Syphax Ait oubelli" userId="ecf726b1934da71b" providerId="LiveId" clId="{DBF02EF2-5AE0-440D-B6AD-B5ACDEE03AC8}" dt="2021-08-27T23:48:10.620" v="6150" actId="20577"/>
          <ac:spMkLst>
            <pc:docMk/>
            <pc:sldMk cId="2888197791" sldId="538"/>
            <ac:spMk id="2" creationId="{8AA0B226-E149-4559-91F4-368A55977A17}"/>
          </ac:spMkLst>
        </pc:spChg>
        <pc:spChg chg="mod">
          <ac:chgData name="Syphax Ait oubelli" userId="ecf726b1934da71b" providerId="LiveId" clId="{DBF02EF2-5AE0-440D-B6AD-B5ACDEE03AC8}" dt="2021-08-27T23:48:22.963" v="6155" actId="403"/>
          <ac:spMkLst>
            <pc:docMk/>
            <pc:sldMk cId="2888197791" sldId="538"/>
            <ac:spMk id="3" creationId="{B6518A9A-BD4B-4027-B120-C669E63D6932}"/>
          </ac:spMkLst>
        </pc:spChg>
        <pc:spChg chg="del">
          <ac:chgData name="Syphax Ait oubelli" userId="ecf726b1934da71b" providerId="LiveId" clId="{DBF02EF2-5AE0-440D-B6AD-B5ACDEE03AC8}" dt="2021-08-27T23:48:19.725" v="6154" actId="478"/>
          <ac:spMkLst>
            <pc:docMk/>
            <pc:sldMk cId="2888197791" sldId="538"/>
            <ac:spMk id="4" creationId="{50FC0EC0-954C-4B91-94F9-AEE377E07C08}"/>
          </ac:spMkLst>
        </pc:spChg>
        <pc:spChg chg="del">
          <ac:chgData name="Syphax Ait oubelli" userId="ecf726b1934da71b" providerId="LiveId" clId="{DBF02EF2-5AE0-440D-B6AD-B5ACDEE03AC8}" dt="2021-08-27T23:48:19.725" v="6154" actId="478"/>
          <ac:spMkLst>
            <pc:docMk/>
            <pc:sldMk cId="2888197791" sldId="538"/>
            <ac:spMk id="5" creationId="{E0410E75-2957-4458-919D-41F569102007}"/>
          </ac:spMkLst>
        </pc:spChg>
        <pc:spChg chg="del">
          <ac:chgData name="Syphax Ait oubelli" userId="ecf726b1934da71b" providerId="LiveId" clId="{DBF02EF2-5AE0-440D-B6AD-B5ACDEE03AC8}" dt="2021-08-27T23:48:19.725" v="6154" actId="478"/>
          <ac:spMkLst>
            <pc:docMk/>
            <pc:sldMk cId="2888197791" sldId="538"/>
            <ac:spMk id="6" creationId="{8B9A809C-93CE-4B94-B281-49DDF62C2CFB}"/>
          </ac:spMkLst>
        </pc:spChg>
        <pc:spChg chg="del">
          <ac:chgData name="Syphax Ait oubelli" userId="ecf726b1934da71b" providerId="LiveId" clId="{DBF02EF2-5AE0-440D-B6AD-B5ACDEE03AC8}" dt="2021-08-27T23:48:19.725" v="6154" actId="478"/>
          <ac:spMkLst>
            <pc:docMk/>
            <pc:sldMk cId="2888197791" sldId="538"/>
            <ac:spMk id="7" creationId="{499A2B5B-22F9-4B9D-B391-247302463421}"/>
          </ac:spMkLst>
        </pc:spChg>
        <pc:spChg chg="del">
          <ac:chgData name="Syphax Ait oubelli" userId="ecf726b1934da71b" providerId="LiveId" clId="{DBF02EF2-5AE0-440D-B6AD-B5ACDEE03AC8}" dt="2021-08-27T23:48:19.725" v="6154" actId="478"/>
          <ac:spMkLst>
            <pc:docMk/>
            <pc:sldMk cId="2888197791" sldId="538"/>
            <ac:spMk id="9" creationId="{175B5B2F-5004-4806-A0D0-9AAF2A5DBE29}"/>
          </ac:spMkLst>
        </pc:spChg>
        <pc:spChg chg="del">
          <ac:chgData name="Syphax Ait oubelli" userId="ecf726b1934da71b" providerId="LiveId" clId="{DBF02EF2-5AE0-440D-B6AD-B5ACDEE03AC8}" dt="2021-08-27T23:48:19.725" v="6154" actId="478"/>
          <ac:spMkLst>
            <pc:docMk/>
            <pc:sldMk cId="2888197791" sldId="538"/>
            <ac:spMk id="10" creationId="{DCB47C7D-9AA9-47E0-B8FF-FFE3E46A05C1}"/>
          </ac:spMkLst>
        </pc:spChg>
      </pc:sldChg>
    </pc:docChg>
  </pc:docChgLst>
  <pc:docChgLst>
    <pc:chgData name="Syphax Ait oubelli" userId="ecf726b1934da71b" providerId="LiveId" clId="{5DDAF99B-3746-4CC3-9D3C-2FBE8DAD266D}"/>
    <pc:docChg chg="undo custSel addSld delSld modSld modSection">
      <pc:chgData name="Syphax Ait oubelli" userId="ecf726b1934da71b" providerId="LiveId" clId="{5DDAF99B-3746-4CC3-9D3C-2FBE8DAD266D}" dt="2021-10-04T09:55:10.417" v="1798" actId="20577"/>
      <pc:docMkLst>
        <pc:docMk/>
      </pc:docMkLst>
      <pc:sldChg chg="addSp delSp modSp mod">
        <pc:chgData name="Syphax Ait oubelli" userId="ecf726b1934da71b" providerId="LiveId" clId="{5DDAF99B-3746-4CC3-9D3C-2FBE8DAD266D}" dt="2021-09-12T08:11:38.759" v="45" actId="1076"/>
        <pc:sldMkLst>
          <pc:docMk/>
          <pc:sldMk cId="14798839" sldId="332"/>
        </pc:sldMkLst>
        <pc:spChg chg="mod">
          <ac:chgData name="Syphax Ait oubelli" userId="ecf726b1934da71b" providerId="LiveId" clId="{5DDAF99B-3746-4CC3-9D3C-2FBE8DAD266D}" dt="2021-09-12T08:08:41.278" v="18" actId="404"/>
          <ac:spMkLst>
            <pc:docMk/>
            <pc:sldMk cId="14798839" sldId="332"/>
            <ac:spMk id="2" creationId="{3B058406-6079-4C6C-B29B-FFE8036C3DA8}"/>
          </ac:spMkLst>
        </pc:spChg>
        <pc:spChg chg="add mod">
          <ac:chgData name="Syphax Ait oubelli" userId="ecf726b1934da71b" providerId="LiveId" clId="{5DDAF99B-3746-4CC3-9D3C-2FBE8DAD266D}" dt="2021-09-12T08:11:15.498" v="39" actId="1076"/>
          <ac:spMkLst>
            <pc:docMk/>
            <pc:sldMk cId="14798839" sldId="332"/>
            <ac:spMk id="3" creationId="{026A2361-D331-4B0C-8E6A-5FCCE3C366CE}"/>
          </ac:spMkLst>
        </pc:spChg>
        <pc:spChg chg="add mod">
          <ac:chgData name="Syphax Ait oubelli" userId="ecf726b1934da71b" providerId="LiveId" clId="{5DDAF99B-3746-4CC3-9D3C-2FBE8DAD266D}" dt="2021-09-12T08:11:15.498" v="39" actId="1076"/>
          <ac:spMkLst>
            <pc:docMk/>
            <pc:sldMk cId="14798839" sldId="332"/>
            <ac:spMk id="9" creationId="{4D7145F9-C620-4763-AC4E-708BB5AC021D}"/>
          </ac:spMkLst>
        </pc:spChg>
        <pc:spChg chg="add mod">
          <ac:chgData name="Syphax Ait oubelli" userId="ecf726b1934da71b" providerId="LiveId" clId="{5DDAF99B-3746-4CC3-9D3C-2FBE8DAD266D}" dt="2021-09-12T08:11:15.498" v="39" actId="1076"/>
          <ac:spMkLst>
            <pc:docMk/>
            <pc:sldMk cId="14798839" sldId="332"/>
            <ac:spMk id="10" creationId="{0820E69C-A148-47B8-9B7A-2DFDFBE9F5D3}"/>
          </ac:spMkLst>
        </pc:spChg>
        <pc:spChg chg="add mod">
          <ac:chgData name="Syphax Ait oubelli" userId="ecf726b1934da71b" providerId="LiveId" clId="{5DDAF99B-3746-4CC3-9D3C-2FBE8DAD266D}" dt="2021-09-12T08:11:15.498" v="39" actId="1076"/>
          <ac:spMkLst>
            <pc:docMk/>
            <pc:sldMk cId="14798839" sldId="332"/>
            <ac:spMk id="11" creationId="{6F1AABAC-10FB-4F26-8947-89B29B603406}"/>
          </ac:spMkLst>
        </pc:spChg>
        <pc:spChg chg="add mod">
          <ac:chgData name="Syphax Ait oubelli" userId="ecf726b1934da71b" providerId="LiveId" clId="{5DDAF99B-3746-4CC3-9D3C-2FBE8DAD266D}" dt="2021-09-12T08:11:15.498" v="39" actId="1076"/>
          <ac:spMkLst>
            <pc:docMk/>
            <pc:sldMk cId="14798839" sldId="332"/>
            <ac:spMk id="12" creationId="{A810C152-3EDD-4048-8E6F-90DA73D8516A}"/>
          </ac:spMkLst>
        </pc:spChg>
        <pc:grpChg chg="del">
          <ac:chgData name="Syphax Ait oubelli" userId="ecf726b1934da71b" providerId="LiveId" clId="{5DDAF99B-3746-4CC3-9D3C-2FBE8DAD266D}" dt="2021-09-12T08:10:45.339" v="19" actId="478"/>
          <ac:grpSpMkLst>
            <pc:docMk/>
            <pc:sldMk cId="14798839" sldId="332"/>
            <ac:grpSpMk id="8" creationId="{F43BB191-9B9C-47B4-AB4B-6759F332090E}"/>
          </ac:grpSpMkLst>
        </pc:grpChg>
        <pc:cxnChg chg="add mod">
          <ac:chgData name="Syphax Ait oubelli" userId="ecf726b1934da71b" providerId="LiveId" clId="{5DDAF99B-3746-4CC3-9D3C-2FBE8DAD266D}" dt="2021-09-12T08:11:38.759" v="45" actId="1076"/>
          <ac:cxnSpMkLst>
            <pc:docMk/>
            <pc:sldMk cId="14798839" sldId="332"/>
            <ac:cxnSpMk id="6" creationId="{477679DA-6EFD-4D00-84D5-DF1BDC4AD949}"/>
          </ac:cxnSpMkLst>
        </pc:cxnChg>
      </pc:sldChg>
      <pc:sldChg chg="addSp delSp modSp add mod">
        <pc:chgData name="Syphax Ait oubelli" userId="ecf726b1934da71b" providerId="LiveId" clId="{5DDAF99B-3746-4CC3-9D3C-2FBE8DAD266D}" dt="2021-10-01T19:25:52.045" v="1790" actId="1076"/>
        <pc:sldMkLst>
          <pc:docMk/>
          <pc:sldMk cId="1087849367" sldId="333"/>
        </pc:sldMkLst>
        <pc:spChg chg="mod">
          <ac:chgData name="Syphax Ait oubelli" userId="ecf726b1934da71b" providerId="LiveId" clId="{5DDAF99B-3746-4CC3-9D3C-2FBE8DAD266D}" dt="2021-09-12T08:14:09.768" v="243" actId="207"/>
          <ac:spMkLst>
            <pc:docMk/>
            <pc:sldMk cId="1087849367" sldId="333"/>
            <ac:spMk id="2" creationId="{3B058406-6079-4C6C-B29B-FFE8036C3DA8}"/>
          </ac:spMkLst>
        </pc:spChg>
        <pc:spChg chg="del">
          <ac:chgData name="Syphax Ait oubelli" userId="ecf726b1934da71b" providerId="LiveId" clId="{5DDAF99B-3746-4CC3-9D3C-2FBE8DAD266D}" dt="2021-09-12T08:12:35.120" v="47" actId="478"/>
          <ac:spMkLst>
            <pc:docMk/>
            <pc:sldMk cId="1087849367" sldId="333"/>
            <ac:spMk id="3" creationId="{026A2361-D331-4B0C-8E6A-5FCCE3C366CE}"/>
          </ac:spMkLst>
        </pc:spChg>
        <pc:spChg chg="add mod">
          <ac:chgData name="Syphax Ait oubelli" userId="ecf726b1934da71b" providerId="LiveId" clId="{5DDAF99B-3746-4CC3-9D3C-2FBE8DAD266D}" dt="2021-10-01T19:25:52.045" v="1790" actId="1076"/>
          <ac:spMkLst>
            <pc:docMk/>
            <pc:sldMk cId="1087849367" sldId="333"/>
            <ac:spMk id="3" creationId="{FD9D8E90-9116-4B06-A0D8-86A2371EB75D}"/>
          </ac:spMkLst>
        </pc:spChg>
        <pc:spChg chg="del">
          <ac:chgData name="Syphax Ait oubelli" userId="ecf726b1934da71b" providerId="LiveId" clId="{5DDAF99B-3746-4CC3-9D3C-2FBE8DAD266D}" dt="2021-09-12T08:12:35.120" v="47" actId="478"/>
          <ac:spMkLst>
            <pc:docMk/>
            <pc:sldMk cId="1087849367" sldId="333"/>
            <ac:spMk id="9" creationId="{4D7145F9-C620-4763-AC4E-708BB5AC021D}"/>
          </ac:spMkLst>
        </pc:spChg>
        <pc:spChg chg="del">
          <ac:chgData name="Syphax Ait oubelli" userId="ecf726b1934da71b" providerId="LiveId" clId="{5DDAF99B-3746-4CC3-9D3C-2FBE8DAD266D}" dt="2021-09-12T08:12:35.120" v="47" actId="478"/>
          <ac:spMkLst>
            <pc:docMk/>
            <pc:sldMk cId="1087849367" sldId="333"/>
            <ac:spMk id="10" creationId="{0820E69C-A148-47B8-9B7A-2DFDFBE9F5D3}"/>
          </ac:spMkLst>
        </pc:spChg>
        <pc:spChg chg="del">
          <ac:chgData name="Syphax Ait oubelli" userId="ecf726b1934da71b" providerId="LiveId" clId="{5DDAF99B-3746-4CC3-9D3C-2FBE8DAD266D}" dt="2021-09-12T08:12:35.120" v="47" actId="478"/>
          <ac:spMkLst>
            <pc:docMk/>
            <pc:sldMk cId="1087849367" sldId="333"/>
            <ac:spMk id="11" creationId="{6F1AABAC-10FB-4F26-8947-89B29B603406}"/>
          </ac:spMkLst>
        </pc:spChg>
        <pc:spChg chg="del">
          <ac:chgData name="Syphax Ait oubelli" userId="ecf726b1934da71b" providerId="LiveId" clId="{5DDAF99B-3746-4CC3-9D3C-2FBE8DAD266D}" dt="2021-09-12T08:12:35.120" v="47" actId="478"/>
          <ac:spMkLst>
            <pc:docMk/>
            <pc:sldMk cId="1087849367" sldId="333"/>
            <ac:spMk id="12" creationId="{A810C152-3EDD-4048-8E6F-90DA73D8516A}"/>
          </ac:spMkLst>
        </pc:spChg>
        <pc:cxnChg chg="del">
          <ac:chgData name="Syphax Ait oubelli" userId="ecf726b1934da71b" providerId="LiveId" clId="{5DDAF99B-3746-4CC3-9D3C-2FBE8DAD266D}" dt="2021-09-12T08:12:37.248" v="48" actId="478"/>
          <ac:cxnSpMkLst>
            <pc:docMk/>
            <pc:sldMk cId="1087849367" sldId="333"/>
            <ac:cxnSpMk id="6" creationId="{477679DA-6EFD-4D00-84D5-DF1BDC4AD949}"/>
          </ac:cxnSpMkLst>
        </pc:cxnChg>
      </pc:sldChg>
      <pc:sldChg chg="del">
        <pc:chgData name="Syphax Ait oubelli" userId="ecf726b1934da71b" providerId="LiveId" clId="{5DDAF99B-3746-4CC3-9D3C-2FBE8DAD266D}" dt="2021-09-12T08:08:33.967" v="0" actId="47"/>
        <pc:sldMkLst>
          <pc:docMk/>
          <pc:sldMk cId="1730545160" sldId="333"/>
        </pc:sldMkLst>
      </pc:sldChg>
      <pc:sldChg chg="addSp modSp add mod">
        <pc:chgData name="Syphax Ait oubelli" userId="ecf726b1934da71b" providerId="LiveId" clId="{5DDAF99B-3746-4CC3-9D3C-2FBE8DAD266D}" dt="2021-09-12T08:20:15.476" v="452" actId="208"/>
        <pc:sldMkLst>
          <pc:docMk/>
          <pc:sldMk cId="3024874521" sldId="334"/>
        </pc:sldMkLst>
        <pc:spChg chg="mod">
          <ac:chgData name="Syphax Ait oubelli" userId="ecf726b1934da71b" providerId="LiveId" clId="{5DDAF99B-3746-4CC3-9D3C-2FBE8DAD266D}" dt="2021-09-12T08:16:38.468" v="402" actId="14100"/>
          <ac:spMkLst>
            <pc:docMk/>
            <pc:sldMk cId="3024874521" sldId="334"/>
            <ac:spMk id="2" creationId="{3B058406-6079-4C6C-B29B-FFE8036C3DA8}"/>
          </ac:spMkLst>
        </pc:spChg>
        <pc:spChg chg="add mod">
          <ac:chgData name="Syphax Ait oubelli" userId="ecf726b1934da71b" providerId="LiveId" clId="{5DDAF99B-3746-4CC3-9D3C-2FBE8DAD266D}" dt="2021-09-12T08:17:49.581" v="415" actId="207"/>
          <ac:spMkLst>
            <pc:docMk/>
            <pc:sldMk cId="3024874521" sldId="334"/>
            <ac:spMk id="3" creationId="{3D70D4D0-56D8-4E06-AA16-0922C1475F69}"/>
          </ac:spMkLst>
        </pc:spChg>
        <pc:spChg chg="add mod">
          <ac:chgData name="Syphax Ait oubelli" userId="ecf726b1934da71b" providerId="LiveId" clId="{5DDAF99B-3746-4CC3-9D3C-2FBE8DAD266D}" dt="2021-09-12T08:20:01.501" v="447" actId="1076"/>
          <ac:spMkLst>
            <pc:docMk/>
            <pc:sldMk cId="3024874521" sldId="334"/>
            <ac:spMk id="4" creationId="{9923D301-9C23-4229-89F1-846380EB8B6E}"/>
          </ac:spMkLst>
        </pc:spChg>
        <pc:spChg chg="add mod">
          <ac:chgData name="Syphax Ait oubelli" userId="ecf726b1934da71b" providerId="LiveId" clId="{5DDAF99B-3746-4CC3-9D3C-2FBE8DAD266D}" dt="2021-09-12T08:20:01.501" v="447" actId="1076"/>
          <ac:spMkLst>
            <pc:docMk/>
            <pc:sldMk cId="3024874521" sldId="334"/>
            <ac:spMk id="5" creationId="{8A4F80AA-D9D0-42DE-B125-E4CFDA51E2E3}"/>
          </ac:spMkLst>
        </pc:spChg>
        <pc:spChg chg="add mod">
          <ac:chgData name="Syphax Ait oubelli" userId="ecf726b1934da71b" providerId="LiveId" clId="{5DDAF99B-3746-4CC3-9D3C-2FBE8DAD266D}" dt="2021-09-12T08:20:01.501" v="447" actId="1076"/>
          <ac:spMkLst>
            <pc:docMk/>
            <pc:sldMk cId="3024874521" sldId="334"/>
            <ac:spMk id="6" creationId="{53DA3707-47B5-4C1A-BCD2-2B8FF2241F31}"/>
          </ac:spMkLst>
        </pc:spChg>
        <pc:spChg chg="add mod">
          <ac:chgData name="Syphax Ait oubelli" userId="ecf726b1934da71b" providerId="LiveId" clId="{5DDAF99B-3746-4CC3-9D3C-2FBE8DAD266D}" dt="2021-09-12T08:20:01.501" v="447" actId="1076"/>
          <ac:spMkLst>
            <pc:docMk/>
            <pc:sldMk cId="3024874521" sldId="334"/>
            <ac:spMk id="7" creationId="{4AFCB92E-1BFE-4E73-A713-56A2A102934A}"/>
          </ac:spMkLst>
        </pc:spChg>
        <pc:spChg chg="add mod">
          <ac:chgData name="Syphax Ait oubelli" userId="ecf726b1934da71b" providerId="LiveId" clId="{5DDAF99B-3746-4CC3-9D3C-2FBE8DAD266D}" dt="2021-09-12T08:20:01.501" v="447" actId="1076"/>
          <ac:spMkLst>
            <pc:docMk/>
            <pc:sldMk cId="3024874521" sldId="334"/>
            <ac:spMk id="8" creationId="{F8B3D105-AF37-4C25-83CC-6E6C8A576BBA}"/>
          </ac:spMkLst>
        </pc:spChg>
        <pc:spChg chg="add mod">
          <ac:chgData name="Syphax Ait oubelli" userId="ecf726b1934da71b" providerId="LiveId" clId="{5DDAF99B-3746-4CC3-9D3C-2FBE8DAD266D}" dt="2021-09-12T08:20:01.501" v="447" actId="1076"/>
          <ac:spMkLst>
            <pc:docMk/>
            <pc:sldMk cId="3024874521" sldId="334"/>
            <ac:spMk id="9" creationId="{35FF5326-F47D-4DAA-A060-B4BC0191A317}"/>
          </ac:spMkLst>
        </pc:spChg>
        <pc:spChg chg="add mod">
          <ac:chgData name="Syphax Ait oubelli" userId="ecf726b1934da71b" providerId="LiveId" clId="{5DDAF99B-3746-4CC3-9D3C-2FBE8DAD266D}" dt="2021-09-12T08:18:52.731" v="429" actId="571"/>
          <ac:spMkLst>
            <pc:docMk/>
            <pc:sldMk cId="3024874521" sldId="334"/>
            <ac:spMk id="10" creationId="{29BF213F-6DE1-41D0-9384-0B3C31711584}"/>
          </ac:spMkLst>
        </pc:spChg>
        <pc:spChg chg="add mod">
          <ac:chgData name="Syphax Ait oubelli" userId="ecf726b1934da71b" providerId="LiveId" clId="{5DDAF99B-3746-4CC3-9D3C-2FBE8DAD266D}" dt="2021-09-12T08:18:52.731" v="429" actId="571"/>
          <ac:spMkLst>
            <pc:docMk/>
            <pc:sldMk cId="3024874521" sldId="334"/>
            <ac:spMk id="11" creationId="{65A3D871-945A-458E-89F4-453D43083B6B}"/>
          </ac:spMkLst>
        </pc:spChg>
        <pc:spChg chg="add mod">
          <ac:chgData name="Syphax Ait oubelli" userId="ecf726b1934da71b" providerId="LiveId" clId="{5DDAF99B-3746-4CC3-9D3C-2FBE8DAD266D}" dt="2021-09-12T08:18:52.731" v="429" actId="571"/>
          <ac:spMkLst>
            <pc:docMk/>
            <pc:sldMk cId="3024874521" sldId="334"/>
            <ac:spMk id="12" creationId="{75D45B5E-0889-4D41-B8ED-5242B26D9A5C}"/>
          </ac:spMkLst>
        </pc:spChg>
        <pc:spChg chg="add mod">
          <ac:chgData name="Syphax Ait oubelli" userId="ecf726b1934da71b" providerId="LiveId" clId="{5DDAF99B-3746-4CC3-9D3C-2FBE8DAD266D}" dt="2021-09-12T08:18:52.731" v="429" actId="571"/>
          <ac:spMkLst>
            <pc:docMk/>
            <pc:sldMk cId="3024874521" sldId="334"/>
            <ac:spMk id="13" creationId="{0EF11856-A7A7-4A83-947F-93980BD8BF7D}"/>
          </ac:spMkLst>
        </pc:spChg>
        <pc:spChg chg="add mod">
          <ac:chgData name="Syphax Ait oubelli" userId="ecf726b1934da71b" providerId="LiveId" clId="{5DDAF99B-3746-4CC3-9D3C-2FBE8DAD266D}" dt="2021-09-12T08:18:52.731" v="429" actId="571"/>
          <ac:spMkLst>
            <pc:docMk/>
            <pc:sldMk cId="3024874521" sldId="334"/>
            <ac:spMk id="14" creationId="{F805388D-9562-459E-8A43-29A6693C9EDE}"/>
          </ac:spMkLst>
        </pc:spChg>
        <pc:spChg chg="add mod">
          <ac:chgData name="Syphax Ait oubelli" userId="ecf726b1934da71b" providerId="LiveId" clId="{5DDAF99B-3746-4CC3-9D3C-2FBE8DAD266D}" dt="2021-09-12T08:18:52.731" v="429" actId="571"/>
          <ac:spMkLst>
            <pc:docMk/>
            <pc:sldMk cId="3024874521" sldId="334"/>
            <ac:spMk id="15" creationId="{4F69BFCD-060F-4F18-95DB-B983A25859ED}"/>
          </ac:spMkLst>
        </pc:spChg>
        <pc:spChg chg="add mod">
          <ac:chgData name="Syphax Ait oubelli" userId="ecf726b1934da71b" providerId="LiveId" clId="{5DDAF99B-3746-4CC3-9D3C-2FBE8DAD266D}" dt="2021-09-12T08:19:19.401" v="443" actId="1076"/>
          <ac:spMkLst>
            <pc:docMk/>
            <pc:sldMk cId="3024874521" sldId="334"/>
            <ac:spMk id="16" creationId="{2C7DCDA1-0222-4B19-AD64-72498ACBE75B}"/>
          </ac:spMkLst>
        </pc:spChg>
        <pc:spChg chg="add mod">
          <ac:chgData name="Syphax Ait oubelli" userId="ecf726b1934da71b" providerId="LiveId" clId="{5DDAF99B-3746-4CC3-9D3C-2FBE8DAD266D}" dt="2021-09-12T08:19:49.041" v="446" actId="692"/>
          <ac:spMkLst>
            <pc:docMk/>
            <pc:sldMk cId="3024874521" sldId="334"/>
            <ac:spMk id="17" creationId="{B92C3BB6-4B39-4E96-A314-3C08F800AB06}"/>
          </ac:spMkLst>
        </pc:spChg>
        <pc:spChg chg="add mod">
          <ac:chgData name="Syphax Ait oubelli" userId="ecf726b1934da71b" providerId="LiveId" clId="{5DDAF99B-3746-4CC3-9D3C-2FBE8DAD266D}" dt="2021-09-12T08:19:19.401" v="443" actId="1076"/>
          <ac:spMkLst>
            <pc:docMk/>
            <pc:sldMk cId="3024874521" sldId="334"/>
            <ac:spMk id="18" creationId="{73E96ED8-5185-425B-A04A-773F6D9F20E7}"/>
          </ac:spMkLst>
        </pc:spChg>
        <pc:spChg chg="add mod">
          <ac:chgData name="Syphax Ait oubelli" userId="ecf726b1934da71b" providerId="LiveId" clId="{5DDAF99B-3746-4CC3-9D3C-2FBE8DAD266D}" dt="2021-09-12T08:19:19.401" v="443" actId="1076"/>
          <ac:spMkLst>
            <pc:docMk/>
            <pc:sldMk cId="3024874521" sldId="334"/>
            <ac:spMk id="19" creationId="{F24E9178-1C63-42A6-8EB0-A6C78F99D9B8}"/>
          </ac:spMkLst>
        </pc:spChg>
        <pc:spChg chg="add mod">
          <ac:chgData name="Syphax Ait oubelli" userId="ecf726b1934da71b" providerId="LiveId" clId="{5DDAF99B-3746-4CC3-9D3C-2FBE8DAD266D}" dt="2021-09-12T08:19:49.041" v="446" actId="692"/>
          <ac:spMkLst>
            <pc:docMk/>
            <pc:sldMk cId="3024874521" sldId="334"/>
            <ac:spMk id="20" creationId="{37E68690-12A6-43F8-A304-BD495E7A086F}"/>
          </ac:spMkLst>
        </pc:spChg>
        <pc:spChg chg="add mod">
          <ac:chgData name="Syphax Ait oubelli" userId="ecf726b1934da71b" providerId="LiveId" clId="{5DDAF99B-3746-4CC3-9D3C-2FBE8DAD266D}" dt="2021-09-12T08:19:19.401" v="443" actId="1076"/>
          <ac:spMkLst>
            <pc:docMk/>
            <pc:sldMk cId="3024874521" sldId="334"/>
            <ac:spMk id="21" creationId="{1910FEE1-7B00-4C2D-B226-2D86BA2550F7}"/>
          </ac:spMkLst>
        </pc:spChg>
        <pc:spChg chg="add mod">
          <ac:chgData name="Syphax Ait oubelli" userId="ecf726b1934da71b" providerId="LiveId" clId="{5DDAF99B-3746-4CC3-9D3C-2FBE8DAD266D}" dt="2021-09-12T08:19:49.041" v="446" actId="692"/>
          <ac:spMkLst>
            <pc:docMk/>
            <pc:sldMk cId="3024874521" sldId="334"/>
            <ac:spMk id="22" creationId="{51E055A7-7E1C-4541-86A6-F2952E8703B0}"/>
          </ac:spMkLst>
        </pc:spChg>
        <pc:spChg chg="add mod">
          <ac:chgData name="Syphax Ait oubelli" userId="ecf726b1934da71b" providerId="LiveId" clId="{5DDAF99B-3746-4CC3-9D3C-2FBE8DAD266D}" dt="2021-09-12T08:19:19.401" v="443" actId="1076"/>
          <ac:spMkLst>
            <pc:docMk/>
            <pc:sldMk cId="3024874521" sldId="334"/>
            <ac:spMk id="23" creationId="{F51BC101-34A8-4EA7-9FB8-FA2E91A18202}"/>
          </ac:spMkLst>
        </pc:spChg>
        <pc:spChg chg="add mod">
          <ac:chgData name="Syphax Ait oubelli" userId="ecf726b1934da71b" providerId="LiveId" clId="{5DDAF99B-3746-4CC3-9D3C-2FBE8DAD266D}" dt="2021-09-12T08:19:49.041" v="446" actId="692"/>
          <ac:spMkLst>
            <pc:docMk/>
            <pc:sldMk cId="3024874521" sldId="334"/>
            <ac:spMk id="24" creationId="{F68208FC-05DA-412E-B55A-E0FE476ABDB2}"/>
          </ac:spMkLst>
        </pc:spChg>
        <pc:spChg chg="add mod">
          <ac:chgData name="Syphax Ait oubelli" userId="ecf726b1934da71b" providerId="LiveId" clId="{5DDAF99B-3746-4CC3-9D3C-2FBE8DAD266D}" dt="2021-09-12T08:19:49.041" v="446" actId="692"/>
          <ac:spMkLst>
            <pc:docMk/>
            <pc:sldMk cId="3024874521" sldId="334"/>
            <ac:spMk id="25" creationId="{614E427F-C5E2-442C-8612-3D081074628D}"/>
          </ac:spMkLst>
        </pc:spChg>
        <pc:spChg chg="add mod">
          <ac:chgData name="Syphax Ait oubelli" userId="ecf726b1934da71b" providerId="LiveId" clId="{5DDAF99B-3746-4CC3-9D3C-2FBE8DAD266D}" dt="2021-09-12T08:19:19.401" v="443" actId="1076"/>
          <ac:spMkLst>
            <pc:docMk/>
            <pc:sldMk cId="3024874521" sldId="334"/>
            <ac:spMk id="26" creationId="{7342DA5F-B59A-4024-8C6F-65B9D5C428B4}"/>
          </ac:spMkLst>
        </pc:spChg>
        <pc:spChg chg="add mod">
          <ac:chgData name="Syphax Ait oubelli" userId="ecf726b1934da71b" providerId="LiveId" clId="{5DDAF99B-3746-4CC3-9D3C-2FBE8DAD266D}" dt="2021-09-12T08:19:49.041" v="446" actId="692"/>
          <ac:spMkLst>
            <pc:docMk/>
            <pc:sldMk cId="3024874521" sldId="334"/>
            <ac:spMk id="27" creationId="{7E365FE6-E7F4-4F05-A56B-EC230E10102F}"/>
          </ac:spMkLst>
        </pc:spChg>
        <pc:cxnChg chg="add mod">
          <ac:chgData name="Syphax Ait oubelli" userId="ecf726b1934da71b" providerId="LiveId" clId="{5DDAF99B-3746-4CC3-9D3C-2FBE8DAD266D}" dt="2021-09-12T08:20:15.476" v="452" actId="208"/>
          <ac:cxnSpMkLst>
            <pc:docMk/>
            <pc:sldMk cId="3024874521" sldId="334"/>
            <ac:cxnSpMk id="29" creationId="{593BBDF3-37CA-489A-AA38-2006603430A7}"/>
          </ac:cxnSpMkLst>
        </pc:cxnChg>
      </pc:sldChg>
      <pc:sldChg chg="del">
        <pc:chgData name="Syphax Ait oubelli" userId="ecf726b1934da71b" providerId="LiveId" clId="{5DDAF99B-3746-4CC3-9D3C-2FBE8DAD266D}" dt="2021-09-12T08:08:33.967" v="0" actId="47"/>
        <pc:sldMkLst>
          <pc:docMk/>
          <pc:sldMk cId="3965280871" sldId="334"/>
        </pc:sldMkLst>
      </pc:sldChg>
      <pc:sldChg chg="delSp modSp add mod">
        <pc:chgData name="Syphax Ait oubelli" userId="ecf726b1934da71b" providerId="LiveId" clId="{5DDAF99B-3746-4CC3-9D3C-2FBE8DAD266D}" dt="2021-09-12T08:33:05.269" v="681" actId="14100"/>
        <pc:sldMkLst>
          <pc:docMk/>
          <pc:sldMk cId="1235833550" sldId="335"/>
        </pc:sldMkLst>
        <pc:spChg chg="mod">
          <ac:chgData name="Syphax Ait oubelli" userId="ecf726b1934da71b" providerId="LiveId" clId="{5DDAF99B-3746-4CC3-9D3C-2FBE8DAD266D}" dt="2021-09-12T08:33:05.269" v="681" actId="14100"/>
          <ac:spMkLst>
            <pc:docMk/>
            <pc:sldMk cId="1235833550" sldId="335"/>
            <ac:spMk id="2" creationId="{3B058406-6079-4C6C-B29B-FFE8036C3DA8}"/>
          </ac:spMkLst>
        </pc:spChg>
        <pc:spChg chg="del">
          <ac:chgData name="Syphax Ait oubelli" userId="ecf726b1934da71b" providerId="LiveId" clId="{5DDAF99B-3746-4CC3-9D3C-2FBE8DAD266D}" dt="2021-09-12T08:23:57.847" v="454" actId="478"/>
          <ac:spMkLst>
            <pc:docMk/>
            <pc:sldMk cId="1235833550" sldId="335"/>
            <ac:spMk id="3" creationId="{3D70D4D0-56D8-4E06-AA16-0922C1475F69}"/>
          </ac:spMkLst>
        </pc:spChg>
        <pc:spChg chg="del">
          <ac:chgData name="Syphax Ait oubelli" userId="ecf726b1934da71b" providerId="LiveId" clId="{5DDAF99B-3746-4CC3-9D3C-2FBE8DAD266D}" dt="2021-09-12T08:23:57.847" v="454" actId="478"/>
          <ac:spMkLst>
            <pc:docMk/>
            <pc:sldMk cId="1235833550" sldId="335"/>
            <ac:spMk id="4" creationId="{9923D301-9C23-4229-89F1-846380EB8B6E}"/>
          </ac:spMkLst>
        </pc:spChg>
        <pc:spChg chg="del">
          <ac:chgData name="Syphax Ait oubelli" userId="ecf726b1934da71b" providerId="LiveId" clId="{5DDAF99B-3746-4CC3-9D3C-2FBE8DAD266D}" dt="2021-09-12T08:23:57.847" v="454" actId="478"/>
          <ac:spMkLst>
            <pc:docMk/>
            <pc:sldMk cId="1235833550" sldId="335"/>
            <ac:spMk id="5" creationId="{8A4F80AA-D9D0-42DE-B125-E4CFDA51E2E3}"/>
          </ac:spMkLst>
        </pc:spChg>
        <pc:spChg chg="del">
          <ac:chgData name="Syphax Ait oubelli" userId="ecf726b1934da71b" providerId="LiveId" clId="{5DDAF99B-3746-4CC3-9D3C-2FBE8DAD266D}" dt="2021-09-12T08:23:57.847" v="454" actId="478"/>
          <ac:spMkLst>
            <pc:docMk/>
            <pc:sldMk cId="1235833550" sldId="335"/>
            <ac:spMk id="6" creationId="{53DA3707-47B5-4C1A-BCD2-2B8FF2241F31}"/>
          </ac:spMkLst>
        </pc:spChg>
        <pc:spChg chg="del">
          <ac:chgData name="Syphax Ait oubelli" userId="ecf726b1934da71b" providerId="LiveId" clId="{5DDAF99B-3746-4CC3-9D3C-2FBE8DAD266D}" dt="2021-09-12T08:23:57.847" v="454" actId="478"/>
          <ac:spMkLst>
            <pc:docMk/>
            <pc:sldMk cId="1235833550" sldId="335"/>
            <ac:spMk id="7" creationId="{4AFCB92E-1BFE-4E73-A713-56A2A102934A}"/>
          </ac:spMkLst>
        </pc:spChg>
        <pc:spChg chg="del">
          <ac:chgData name="Syphax Ait oubelli" userId="ecf726b1934da71b" providerId="LiveId" clId="{5DDAF99B-3746-4CC3-9D3C-2FBE8DAD266D}" dt="2021-09-12T08:23:57.847" v="454" actId="478"/>
          <ac:spMkLst>
            <pc:docMk/>
            <pc:sldMk cId="1235833550" sldId="335"/>
            <ac:spMk id="8" creationId="{F8B3D105-AF37-4C25-83CC-6E6C8A576BBA}"/>
          </ac:spMkLst>
        </pc:spChg>
        <pc:spChg chg="del">
          <ac:chgData name="Syphax Ait oubelli" userId="ecf726b1934da71b" providerId="LiveId" clId="{5DDAF99B-3746-4CC3-9D3C-2FBE8DAD266D}" dt="2021-09-12T08:23:57.847" v="454" actId="478"/>
          <ac:spMkLst>
            <pc:docMk/>
            <pc:sldMk cId="1235833550" sldId="335"/>
            <ac:spMk id="9" creationId="{35FF5326-F47D-4DAA-A060-B4BC0191A317}"/>
          </ac:spMkLst>
        </pc:spChg>
        <pc:spChg chg="del">
          <ac:chgData name="Syphax Ait oubelli" userId="ecf726b1934da71b" providerId="LiveId" clId="{5DDAF99B-3746-4CC3-9D3C-2FBE8DAD266D}" dt="2021-09-12T08:23:57.847" v="454" actId="478"/>
          <ac:spMkLst>
            <pc:docMk/>
            <pc:sldMk cId="1235833550" sldId="335"/>
            <ac:spMk id="16" creationId="{2C7DCDA1-0222-4B19-AD64-72498ACBE75B}"/>
          </ac:spMkLst>
        </pc:spChg>
        <pc:spChg chg="del">
          <ac:chgData name="Syphax Ait oubelli" userId="ecf726b1934da71b" providerId="LiveId" clId="{5DDAF99B-3746-4CC3-9D3C-2FBE8DAD266D}" dt="2021-09-12T08:23:57.847" v="454" actId="478"/>
          <ac:spMkLst>
            <pc:docMk/>
            <pc:sldMk cId="1235833550" sldId="335"/>
            <ac:spMk id="17" creationId="{B92C3BB6-4B39-4E96-A314-3C08F800AB06}"/>
          </ac:spMkLst>
        </pc:spChg>
        <pc:spChg chg="del">
          <ac:chgData name="Syphax Ait oubelli" userId="ecf726b1934da71b" providerId="LiveId" clId="{5DDAF99B-3746-4CC3-9D3C-2FBE8DAD266D}" dt="2021-09-12T08:23:57.847" v="454" actId="478"/>
          <ac:spMkLst>
            <pc:docMk/>
            <pc:sldMk cId="1235833550" sldId="335"/>
            <ac:spMk id="18" creationId="{73E96ED8-5185-425B-A04A-773F6D9F20E7}"/>
          </ac:spMkLst>
        </pc:spChg>
        <pc:spChg chg="del">
          <ac:chgData name="Syphax Ait oubelli" userId="ecf726b1934da71b" providerId="LiveId" clId="{5DDAF99B-3746-4CC3-9D3C-2FBE8DAD266D}" dt="2021-09-12T08:23:57.847" v="454" actId="478"/>
          <ac:spMkLst>
            <pc:docMk/>
            <pc:sldMk cId="1235833550" sldId="335"/>
            <ac:spMk id="19" creationId="{F24E9178-1C63-42A6-8EB0-A6C78F99D9B8}"/>
          </ac:spMkLst>
        </pc:spChg>
        <pc:spChg chg="del">
          <ac:chgData name="Syphax Ait oubelli" userId="ecf726b1934da71b" providerId="LiveId" clId="{5DDAF99B-3746-4CC3-9D3C-2FBE8DAD266D}" dt="2021-09-12T08:23:57.847" v="454" actId="478"/>
          <ac:spMkLst>
            <pc:docMk/>
            <pc:sldMk cId="1235833550" sldId="335"/>
            <ac:spMk id="20" creationId="{37E68690-12A6-43F8-A304-BD495E7A086F}"/>
          </ac:spMkLst>
        </pc:spChg>
        <pc:spChg chg="del">
          <ac:chgData name="Syphax Ait oubelli" userId="ecf726b1934da71b" providerId="LiveId" clId="{5DDAF99B-3746-4CC3-9D3C-2FBE8DAD266D}" dt="2021-09-12T08:23:57.847" v="454" actId="478"/>
          <ac:spMkLst>
            <pc:docMk/>
            <pc:sldMk cId="1235833550" sldId="335"/>
            <ac:spMk id="21" creationId="{1910FEE1-7B00-4C2D-B226-2D86BA2550F7}"/>
          </ac:spMkLst>
        </pc:spChg>
        <pc:spChg chg="del">
          <ac:chgData name="Syphax Ait oubelli" userId="ecf726b1934da71b" providerId="LiveId" clId="{5DDAF99B-3746-4CC3-9D3C-2FBE8DAD266D}" dt="2021-09-12T08:23:57.847" v="454" actId="478"/>
          <ac:spMkLst>
            <pc:docMk/>
            <pc:sldMk cId="1235833550" sldId="335"/>
            <ac:spMk id="22" creationId="{51E055A7-7E1C-4541-86A6-F2952E8703B0}"/>
          </ac:spMkLst>
        </pc:spChg>
        <pc:spChg chg="del">
          <ac:chgData name="Syphax Ait oubelli" userId="ecf726b1934da71b" providerId="LiveId" clId="{5DDAF99B-3746-4CC3-9D3C-2FBE8DAD266D}" dt="2021-09-12T08:23:57.847" v="454" actId="478"/>
          <ac:spMkLst>
            <pc:docMk/>
            <pc:sldMk cId="1235833550" sldId="335"/>
            <ac:spMk id="23" creationId="{F51BC101-34A8-4EA7-9FB8-FA2E91A18202}"/>
          </ac:spMkLst>
        </pc:spChg>
        <pc:spChg chg="del">
          <ac:chgData name="Syphax Ait oubelli" userId="ecf726b1934da71b" providerId="LiveId" clId="{5DDAF99B-3746-4CC3-9D3C-2FBE8DAD266D}" dt="2021-09-12T08:23:57.847" v="454" actId="478"/>
          <ac:spMkLst>
            <pc:docMk/>
            <pc:sldMk cId="1235833550" sldId="335"/>
            <ac:spMk id="24" creationId="{F68208FC-05DA-412E-B55A-E0FE476ABDB2}"/>
          </ac:spMkLst>
        </pc:spChg>
        <pc:spChg chg="del">
          <ac:chgData name="Syphax Ait oubelli" userId="ecf726b1934da71b" providerId="LiveId" clId="{5DDAF99B-3746-4CC3-9D3C-2FBE8DAD266D}" dt="2021-09-12T08:23:57.847" v="454" actId="478"/>
          <ac:spMkLst>
            <pc:docMk/>
            <pc:sldMk cId="1235833550" sldId="335"/>
            <ac:spMk id="25" creationId="{614E427F-C5E2-442C-8612-3D081074628D}"/>
          </ac:spMkLst>
        </pc:spChg>
        <pc:spChg chg="del">
          <ac:chgData name="Syphax Ait oubelli" userId="ecf726b1934da71b" providerId="LiveId" clId="{5DDAF99B-3746-4CC3-9D3C-2FBE8DAD266D}" dt="2021-09-12T08:23:57.847" v="454" actId="478"/>
          <ac:spMkLst>
            <pc:docMk/>
            <pc:sldMk cId="1235833550" sldId="335"/>
            <ac:spMk id="26" creationId="{7342DA5F-B59A-4024-8C6F-65B9D5C428B4}"/>
          </ac:spMkLst>
        </pc:spChg>
        <pc:spChg chg="del">
          <ac:chgData name="Syphax Ait oubelli" userId="ecf726b1934da71b" providerId="LiveId" clId="{5DDAF99B-3746-4CC3-9D3C-2FBE8DAD266D}" dt="2021-09-12T08:23:57.847" v="454" actId="478"/>
          <ac:spMkLst>
            <pc:docMk/>
            <pc:sldMk cId="1235833550" sldId="335"/>
            <ac:spMk id="27" creationId="{7E365FE6-E7F4-4F05-A56B-EC230E10102F}"/>
          </ac:spMkLst>
        </pc:spChg>
        <pc:cxnChg chg="del">
          <ac:chgData name="Syphax Ait oubelli" userId="ecf726b1934da71b" providerId="LiveId" clId="{5DDAF99B-3746-4CC3-9D3C-2FBE8DAD266D}" dt="2021-09-12T08:23:57.847" v="454" actId="478"/>
          <ac:cxnSpMkLst>
            <pc:docMk/>
            <pc:sldMk cId="1235833550" sldId="335"/>
            <ac:cxnSpMk id="29" creationId="{593BBDF3-37CA-489A-AA38-2006603430A7}"/>
          </ac:cxnSpMkLst>
        </pc:cxnChg>
      </pc:sldChg>
      <pc:sldChg chg="del">
        <pc:chgData name="Syphax Ait oubelli" userId="ecf726b1934da71b" providerId="LiveId" clId="{5DDAF99B-3746-4CC3-9D3C-2FBE8DAD266D}" dt="2021-09-12T08:08:33.967" v="0" actId="47"/>
        <pc:sldMkLst>
          <pc:docMk/>
          <pc:sldMk cId="3089138185" sldId="335"/>
        </pc:sldMkLst>
      </pc:sldChg>
      <pc:sldChg chg="del">
        <pc:chgData name="Syphax Ait oubelli" userId="ecf726b1934da71b" providerId="LiveId" clId="{5DDAF99B-3746-4CC3-9D3C-2FBE8DAD266D}" dt="2021-09-12T08:08:33.967" v="0" actId="47"/>
        <pc:sldMkLst>
          <pc:docMk/>
          <pc:sldMk cId="838851283" sldId="336"/>
        </pc:sldMkLst>
      </pc:sldChg>
      <pc:sldChg chg="addSp delSp modSp add mod">
        <pc:chgData name="Syphax Ait oubelli" userId="ecf726b1934da71b" providerId="LiveId" clId="{5DDAF99B-3746-4CC3-9D3C-2FBE8DAD266D}" dt="2021-09-12T08:38:52.237" v="833" actId="478"/>
        <pc:sldMkLst>
          <pc:docMk/>
          <pc:sldMk cId="2099335143" sldId="336"/>
        </pc:sldMkLst>
        <pc:spChg chg="del">
          <ac:chgData name="Syphax Ait oubelli" userId="ecf726b1934da71b" providerId="LiveId" clId="{5DDAF99B-3746-4CC3-9D3C-2FBE8DAD266D}" dt="2021-09-12T08:33:07.895" v="683" actId="478"/>
          <ac:spMkLst>
            <pc:docMk/>
            <pc:sldMk cId="2099335143" sldId="336"/>
            <ac:spMk id="2" creationId="{3B058406-6079-4C6C-B29B-FFE8036C3DA8}"/>
          </ac:spMkLst>
        </pc:spChg>
        <pc:spChg chg="add mod ord">
          <ac:chgData name="Syphax Ait oubelli" userId="ecf726b1934da71b" providerId="LiveId" clId="{5DDAF99B-3746-4CC3-9D3C-2FBE8DAD266D}" dt="2021-09-12T08:37:21.915" v="813" actId="1076"/>
          <ac:spMkLst>
            <pc:docMk/>
            <pc:sldMk cId="2099335143" sldId="336"/>
            <ac:spMk id="3" creationId="{AFEC561F-F24D-4421-B615-B3F381EBA0FB}"/>
          </ac:spMkLst>
        </pc:spChg>
        <pc:spChg chg="add mod">
          <ac:chgData name="Syphax Ait oubelli" userId="ecf726b1934da71b" providerId="LiveId" clId="{5DDAF99B-3746-4CC3-9D3C-2FBE8DAD266D}" dt="2021-09-12T08:33:32.869" v="702" actId="1076"/>
          <ac:spMkLst>
            <pc:docMk/>
            <pc:sldMk cId="2099335143" sldId="336"/>
            <ac:spMk id="4" creationId="{04989669-585B-4672-B93C-28F92927199F}"/>
          </ac:spMkLst>
        </pc:spChg>
        <pc:spChg chg="add del mod ord topLvl">
          <ac:chgData name="Syphax Ait oubelli" userId="ecf726b1934da71b" providerId="LiveId" clId="{5DDAF99B-3746-4CC3-9D3C-2FBE8DAD266D}" dt="2021-09-12T08:38:52.237" v="833" actId="478"/>
          <ac:spMkLst>
            <pc:docMk/>
            <pc:sldMk cId="2099335143" sldId="336"/>
            <ac:spMk id="5" creationId="{8EBCE9DB-683D-4C0D-A3A8-7481FF15E59F}"/>
          </ac:spMkLst>
        </pc:spChg>
        <pc:spChg chg="add del mod ord topLvl">
          <ac:chgData name="Syphax Ait oubelli" userId="ecf726b1934da71b" providerId="LiveId" clId="{5DDAF99B-3746-4CC3-9D3C-2FBE8DAD266D}" dt="2021-09-12T08:38:52.237" v="833" actId="478"/>
          <ac:spMkLst>
            <pc:docMk/>
            <pc:sldMk cId="2099335143" sldId="336"/>
            <ac:spMk id="6" creationId="{29B30CA6-B1A0-4E2F-B802-9E54DC209D4B}"/>
          </ac:spMkLst>
        </pc:spChg>
        <pc:spChg chg="add del mod ord topLvl">
          <ac:chgData name="Syphax Ait oubelli" userId="ecf726b1934da71b" providerId="LiveId" clId="{5DDAF99B-3746-4CC3-9D3C-2FBE8DAD266D}" dt="2021-09-12T08:38:52.237" v="833" actId="478"/>
          <ac:spMkLst>
            <pc:docMk/>
            <pc:sldMk cId="2099335143" sldId="336"/>
            <ac:spMk id="7" creationId="{B6B5CA79-DCC1-484F-A38B-0308A9F73CD5}"/>
          </ac:spMkLst>
        </pc:spChg>
        <pc:spChg chg="add del mod ord topLvl">
          <ac:chgData name="Syphax Ait oubelli" userId="ecf726b1934da71b" providerId="LiveId" clId="{5DDAF99B-3746-4CC3-9D3C-2FBE8DAD266D}" dt="2021-09-12T08:38:52.237" v="833" actId="478"/>
          <ac:spMkLst>
            <pc:docMk/>
            <pc:sldMk cId="2099335143" sldId="336"/>
            <ac:spMk id="8" creationId="{3259E841-7D76-4327-BED6-9BA3F97ADD27}"/>
          </ac:spMkLst>
        </pc:spChg>
        <pc:spChg chg="add del mod ord">
          <ac:chgData name="Syphax Ait oubelli" userId="ecf726b1934da71b" providerId="LiveId" clId="{5DDAF99B-3746-4CC3-9D3C-2FBE8DAD266D}" dt="2021-09-12T08:38:52.237" v="833" actId="478"/>
          <ac:spMkLst>
            <pc:docMk/>
            <pc:sldMk cId="2099335143" sldId="336"/>
            <ac:spMk id="10" creationId="{0D18F4B5-E156-4B93-9CA6-DABDD3919FD2}"/>
          </ac:spMkLst>
        </pc:spChg>
        <pc:spChg chg="add del mod ord">
          <ac:chgData name="Syphax Ait oubelli" userId="ecf726b1934da71b" providerId="LiveId" clId="{5DDAF99B-3746-4CC3-9D3C-2FBE8DAD266D}" dt="2021-09-12T08:38:52.237" v="833" actId="478"/>
          <ac:spMkLst>
            <pc:docMk/>
            <pc:sldMk cId="2099335143" sldId="336"/>
            <ac:spMk id="11" creationId="{6FDCE7EA-2B54-4D36-AEEB-17C46DC5C615}"/>
          </ac:spMkLst>
        </pc:spChg>
        <pc:spChg chg="add del mod">
          <ac:chgData name="Syphax Ait oubelli" userId="ecf726b1934da71b" providerId="LiveId" clId="{5DDAF99B-3746-4CC3-9D3C-2FBE8DAD266D}" dt="2021-09-12T08:36:11.647" v="796" actId="478"/>
          <ac:spMkLst>
            <pc:docMk/>
            <pc:sldMk cId="2099335143" sldId="336"/>
            <ac:spMk id="36" creationId="{E670BFF6-A55B-4220-B5C0-C635AC6DADBA}"/>
          </ac:spMkLst>
        </pc:spChg>
        <pc:spChg chg="add mod">
          <ac:chgData name="Syphax Ait oubelli" userId="ecf726b1934da71b" providerId="LiveId" clId="{5DDAF99B-3746-4CC3-9D3C-2FBE8DAD266D}" dt="2021-09-12T08:37:21.915" v="813" actId="1076"/>
          <ac:spMkLst>
            <pc:docMk/>
            <pc:sldMk cId="2099335143" sldId="336"/>
            <ac:spMk id="37" creationId="{6DB37BB1-CC1A-4CE0-BFC4-36BEA8062067}"/>
          </ac:spMkLst>
        </pc:spChg>
        <pc:spChg chg="add mod">
          <ac:chgData name="Syphax Ait oubelli" userId="ecf726b1934da71b" providerId="LiveId" clId="{5DDAF99B-3746-4CC3-9D3C-2FBE8DAD266D}" dt="2021-09-12T08:37:21.915" v="813" actId="1076"/>
          <ac:spMkLst>
            <pc:docMk/>
            <pc:sldMk cId="2099335143" sldId="336"/>
            <ac:spMk id="38" creationId="{65FC0E77-D768-45EB-B000-1D31CF8A63E8}"/>
          </ac:spMkLst>
        </pc:spChg>
        <pc:spChg chg="add mod">
          <ac:chgData name="Syphax Ait oubelli" userId="ecf726b1934da71b" providerId="LiveId" clId="{5DDAF99B-3746-4CC3-9D3C-2FBE8DAD266D}" dt="2021-09-12T08:37:21.915" v="813" actId="1076"/>
          <ac:spMkLst>
            <pc:docMk/>
            <pc:sldMk cId="2099335143" sldId="336"/>
            <ac:spMk id="39" creationId="{91C42999-FAF4-4092-A13A-E0BBBEF96D97}"/>
          </ac:spMkLst>
        </pc:spChg>
        <pc:spChg chg="add mod">
          <ac:chgData name="Syphax Ait oubelli" userId="ecf726b1934da71b" providerId="LiveId" clId="{5DDAF99B-3746-4CC3-9D3C-2FBE8DAD266D}" dt="2021-09-12T08:37:20.593" v="812" actId="571"/>
          <ac:spMkLst>
            <pc:docMk/>
            <pc:sldMk cId="2099335143" sldId="336"/>
            <ac:spMk id="46" creationId="{C8869492-7236-4396-97C9-196955C259BF}"/>
          </ac:spMkLst>
        </pc:spChg>
        <pc:spChg chg="add mod">
          <ac:chgData name="Syphax Ait oubelli" userId="ecf726b1934da71b" providerId="LiveId" clId="{5DDAF99B-3746-4CC3-9D3C-2FBE8DAD266D}" dt="2021-09-12T08:37:20.593" v="812" actId="571"/>
          <ac:spMkLst>
            <pc:docMk/>
            <pc:sldMk cId="2099335143" sldId="336"/>
            <ac:spMk id="47" creationId="{89BD1BEF-CBCA-43A0-9900-602893A09172}"/>
          </ac:spMkLst>
        </pc:spChg>
        <pc:spChg chg="add mod">
          <ac:chgData name="Syphax Ait oubelli" userId="ecf726b1934da71b" providerId="LiveId" clId="{5DDAF99B-3746-4CC3-9D3C-2FBE8DAD266D}" dt="2021-09-12T08:37:20.593" v="812" actId="571"/>
          <ac:spMkLst>
            <pc:docMk/>
            <pc:sldMk cId="2099335143" sldId="336"/>
            <ac:spMk id="48" creationId="{E15D71A5-1324-4503-8E6E-EFF402CE1F2E}"/>
          </ac:spMkLst>
        </pc:spChg>
        <pc:spChg chg="add mod">
          <ac:chgData name="Syphax Ait oubelli" userId="ecf726b1934da71b" providerId="LiveId" clId="{5DDAF99B-3746-4CC3-9D3C-2FBE8DAD266D}" dt="2021-09-12T08:37:20.593" v="812" actId="571"/>
          <ac:spMkLst>
            <pc:docMk/>
            <pc:sldMk cId="2099335143" sldId="336"/>
            <ac:spMk id="49" creationId="{7BCD520C-8EDA-4357-90E5-D91BDA561E80}"/>
          </ac:spMkLst>
        </pc:spChg>
        <pc:spChg chg="add mod">
          <ac:chgData name="Syphax Ait oubelli" userId="ecf726b1934da71b" providerId="LiveId" clId="{5DDAF99B-3746-4CC3-9D3C-2FBE8DAD266D}" dt="2021-09-12T08:37:20.593" v="812" actId="571"/>
          <ac:spMkLst>
            <pc:docMk/>
            <pc:sldMk cId="2099335143" sldId="336"/>
            <ac:spMk id="50" creationId="{69F45B06-0660-4FCA-93C1-0429279DF369}"/>
          </ac:spMkLst>
        </pc:spChg>
        <pc:spChg chg="add mod">
          <ac:chgData name="Syphax Ait oubelli" userId="ecf726b1934da71b" providerId="LiveId" clId="{5DDAF99B-3746-4CC3-9D3C-2FBE8DAD266D}" dt="2021-09-12T08:37:20.593" v="812" actId="571"/>
          <ac:spMkLst>
            <pc:docMk/>
            <pc:sldMk cId="2099335143" sldId="336"/>
            <ac:spMk id="51" creationId="{631A4B71-F207-4882-B17C-1366CF9EDD58}"/>
          </ac:spMkLst>
        </pc:spChg>
        <pc:spChg chg="add mod">
          <ac:chgData name="Syphax Ait oubelli" userId="ecf726b1934da71b" providerId="LiveId" clId="{5DDAF99B-3746-4CC3-9D3C-2FBE8DAD266D}" dt="2021-09-12T08:37:20.593" v="812" actId="571"/>
          <ac:spMkLst>
            <pc:docMk/>
            <pc:sldMk cId="2099335143" sldId="336"/>
            <ac:spMk id="52" creationId="{7FEF55C5-21ED-421A-866C-4770AC52225B}"/>
          </ac:spMkLst>
        </pc:spChg>
        <pc:spChg chg="add mod">
          <ac:chgData name="Syphax Ait oubelli" userId="ecf726b1934da71b" providerId="LiveId" clId="{5DDAF99B-3746-4CC3-9D3C-2FBE8DAD266D}" dt="2021-09-12T08:37:20.593" v="812" actId="571"/>
          <ac:spMkLst>
            <pc:docMk/>
            <pc:sldMk cId="2099335143" sldId="336"/>
            <ac:spMk id="56" creationId="{164915D4-4996-47ED-AEA9-90D6A21DCC38}"/>
          </ac:spMkLst>
        </pc:spChg>
        <pc:spChg chg="add mod">
          <ac:chgData name="Syphax Ait oubelli" userId="ecf726b1934da71b" providerId="LiveId" clId="{5DDAF99B-3746-4CC3-9D3C-2FBE8DAD266D}" dt="2021-09-12T08:37:20.593" v="812" actId="571"/>
          <ac:spMkLst>
            <pc:docMk/>
            <pc:sldMk cId="2099335143" sldId="336"/>
            <ac:spMk id="57" creationId="{0601BF35-ED45-49F1-AAD2-7EB32D21002B}"/>
          </ac:spMkLst>
        </pc:spChg>
        <pc:spChg chg="add mod">
          <ac:chgData name="Syphax Ait oubelli" userId="ecf726b1934da71b" providerId="LiveId" clId="{5DDAF99B-3746-4CC3-9D3C-2FBE8DAD266D}" dt="2021-09-12T08:37:20.593" v="812" actId="571"/>
          <ac:spMkLst>
            <pc:docMk/>
            <pc:sldMk cId="2099335143" sldId="336"/>
            <ac:spMk id="58" creationId="{52295583-F5C7-4406-A19F-D8AB2D5663AD}"/>
          </ac:spMkLst>
        </pc:spChg>
        <pc:spChg chg="add del mod">
          <ac:chgData name="Syphax Ait oubelli" userId="ecf726b1934da71b" providerId="LiveId" clId="{5DDAF99B-3746-4CC3-9D3C-2FBE8DAD266D}" dt="2021-09-12T08:38:52.237" v="833" actId="478"/>
          <ac:spMkLst>
            <pc:docMk/>
            <pc:sldMk cId="2099335143" sldId="336"/>
            <ac:spMk id="59" creationId="{DCBCA58D-EA76-4EE2-8DB2-F4414EA5329D}"/>
          </ac:spMkLst>
        </pc:spChg>
        <pc:spChg chg="add del mod">
          <ac:chgData name="Syphax Ait oubelli" userId="ecf726b1934da71b" providerId="LiveId" clId="{5DDAF99B-3746-4CC3-9D3C-2FBE8DAD266D}" dt="2021-09-12T08:38:52.237" v="833" actId="478"/>
          <ac:spMkLst>
            <pc:docMk/>
            <pc:sldMk cId="2099335143" sldId="336"/>
            <ac:spMk id="60" creationId="{329F3530-A3DD-4970-AC9F-276E7E532239}"/>
          </ac:spMkLst>
        </pc:spChg>
        <pc:spChg chg="add del mod">
          <ac:chgData name="Syphax Ait oubelli" userId="ecf726b1934da71b" providerId="LiveId" clId="{5DDAF99B-3746-4CC3-9D3C-2FBE8DAD266D}" dt="2021-09-12T08:38:52.237" v="833" actId="478"/>
          <ac:spMkLst>
            <pc:docMk/>
            <pc:sldMk cId="2099335143" sldId="336"/>
            <ac:spMk id="61" creationId="{A5C19709-F842-4DDF-A95A-0A65A644F6C1}"/>
          </ac:spMkLst>
        </pc:spChg>
        <pc:spChg chg="add del mod">
          <ac:chgData name="Syphax Ait oubelli" userId="ecf726b1934da71b" providerId="LiveId" clId="{5DDAF99B-3746-4CC3-9D3C-2FBE8DAD266D}" dt="2021-09-12T08:38:52.237" v="833" actId="478"/>
          <ac:spMkLst>
            <pc:docMk/>
            <pc:sldMk cId="2099335143" sldId="336"/>
            <ac:spMk id="62" creationId="{62D2AD25-DF32-47B7-AE2E-2007684868A2}"/>
          </ac:spMkLst>
        </pc:spChg>
        <pc:grpChg chg="add del mod">
          <ac:chgData name="Syphax Ait oubelli" userId="ecf726b1934da71b" providerId="LiveId" clId="{5DDAF99B-3746-4CC3-9D3C-2FBE8DAD266D}" dt="2021-09-12T08:34:29.360" v="730"/>
          <ac:grpSpMkLst>
            <pc:docMk/>
            <pc:sldMk cId="2099335143" sldId="336"/>
            <ac:grpSpMk id="9" creationId="{BFA7603B-3FDA-4C7F-8CA0-9FDDA2CA1FDC}"/>
          </ac:grpSpMkLst>
        </pc:grpChg>
        <pc:cxnChg chg="add del mod">
          <ac:chgData name="Syphax Ait oubelli" userId="ecf726b1934da71b" providerId="LiveId" clId="{5DDAF99B-3746-4CC3-9D3C-2FBE8DAD266D}" dt="2021-09-12T08:38:52.237" v="833" actId="478"/>
          <ac:cxnSpMkLst>
            <pc:docMk/>
            <pc:sldMk cId="2099335143" sldId="336"/>
            <ac:cxnSpMk id="13" creationId="{557B0A11-EB5E-4F7C-9269-0D7EB54AE0A2}"/>
          </ac:cxnSpMkLst>
        </pc:cxnChg>
        <pc:cxnChg chg="add del mod">
          <ac:chgData name="Syphax Ait oubelli" userId="ecf726b1934da71b" providerId="LiveId" clId="{5DDAF99B-3746-4CC3-9D3C-2FBE8DAD266D}" dt="2021-09-12T08:38:52.237" v="833" actId="478"/>
          <ac:cxnSpMkLst>
            <pc:docMk/>
            <pc:sldMk cId="2099335143" sldId="336"/>
            <ac:cxnSpMk id="16" creationId="{E6794317-D31D-47C5-9349-95BC695C5847}"/>
          </ac:cxnSpMkLst>
        </pc:cxnChg>
        <pc:cxnChg chg="add del mod">
          <ac:chgData name="Syphax Ait oubelli" userId="ecf726b1934da71b" providerId="LiveId" clId="{5DDAF99B-3746-4CC3-9D3C-2FBE8DAD266D}" dt="2021-09-12T08:38:52.237" v="833" actId="478"/>
          <ac:cxnSpMkLst>
            <pc:docMk/>
            <pc:sldMk cId="2099335143" sldId="336"/>
            <ac:cxnSpMk id="19" creationId="{92EECF90-ED85-4568-BE78-2EE624A1BEC4}"/>
          </ac:cxnSpMkLst>
        </pc:cxnChg>
        <pc:cxnChg chg="add del mod">
          <ac:chgData name="Syphax Ait oubelli" userId="ecf726b1934da71b" providerId="LiveId" clId="{5DDAF99B-3746-4CC3-9D3C-2FBE8DAD266D}" dt="2021-09-12T08:38:52.237" v="833" actId="478"/>
          <ac:cxnSpMkLst>
            <pc:docMk/>
            <pc:sldMk cId="2099335143" sldId="336"/>
            <ac:cxnSpMk id="22" creationId="{534CBCD2-8EFB-438D-B751-836F4A4AFCCE}"/>
          </ac:cxnSpMkLst>
        </pc:cxnChg>
        <pc:cxnChg chg="add del mod">
          <ac:chgData name="Syphax Ait oubelli" userId="ecf726b1934da71b" providerId="LiveId" clId="{5DDAF99B-3746-4CC3-9D3C-2FBE8DAD266D}" dt="2021-09-12T08:38:52.237" v="833" actId="478"/>
          <ac:cxnSpMkLst>
            <pc:docMk/>
            <pc:sldMk cId="2099335143" sldId="336"/>
            <ac:cxnSpMk id="25" creationId="{0BACA9AD-07FE-4254-8DD1-50F0E64CC735}"/>
          </ac:cxnSpMkLst>
        </pc:cxnChg>
        <pc:cxnChg chg="add del mod">
          <ac:chgData name="Syphax Ait oubelli" userId="ecf726b1934da71b" providerId="LiveId" clId="{5DDAF99B-3746-4CC3-9D3C-2FBE8DAD266D}" dt="2021-09-12T08:38:52.237" v="833" actId="478"/>
          <ac:cxnSpMkLst>
            <pc:docMk/>
            <pc:sldMk cId="2099335143" sldId="336"/>
            <ac:cxnSpMk id="28" creationId="{EBE09B86-D5E2-4B05-8DFE-D9103944B454}"/>
          </ac:cxnSpMkLst>
        </pc:cxnChg>
        <pc:cxnChg chg="add mod">
          <ac:chgData name="Syphax Ait oubelli" userId="ecf726b1934da71b" providerId="LiveId" clId="{5DDAF99B-3746-4CC3-9D3C-2FBE8DAD266D}" dt="2021-09-12T08:37:21.915" v="813" actId="1076"/>
          <ac:cxnSpMkLst>
            <pc:docMk/>
            <pc:sldMk cId="2099335143" sldId="336"/>
            <ac:cxnSpMk id="31" creationId="{EF7A06E3-FFAA-4C9F-B6BB-0ADCC74BA1F8}"/>
          </ac:cxnSpMkLst>
        </pc:cxnChg>
        <pc:cxnChg chg="add mod">
          <ac:chgData name="Syphax Ait oubelli" userId="ecf726b1934da71b" providerId="LiveId" clId="{5DDAF99B-3746-4CC3-9D3C-2FBE8DAD266D}" dt="2021-09-12T08:37:21.915" v="813" actId="1076"/>
          <ac:cxnSpMkLst>
            <pc:docMk/>
            <pc:sldMk cId="2099335143" sldId="336"/>
            <ac:cxnSpMk id="34" creationId="{4B61D6FE-02BD-4F8F-8D16-A51D8B565AC7}"/>
          </ac:cxnSpMkLst>
        </pc:cxnChg>
        <pc:cxnChg chg="add mod">
          <ac:chgData name="Syphax Ait oubelli" userId="ecf726b1934da71b" providerId="LiveId" clId="{5DDAF99B-3746-4CC3-9D3C-2FBE8DAD266D}" dt="2021-09-12T08:37:21.915" v="813" actId="1076"/>
          <ac:cxnSpMkLst>
            <pc:docMk/>
            <pc:sldMk cId="2099335143" sldId="336"/>
            <ac:cxnSpMk id="35" creationId="{90588136-4B87-4BE0-A004-804FD35347BA}"/>
          </ac:cxnSpMkLst>
        </pc:cxnChg>
        <pc:cxnChg chg="add mod">
          <ac:chgData name="Syphax Ait oubelli" userId="ecf726b1934da71b" providerId="LiveId" clId="{5DDAF99B-3746-4CC3-9D3C-2FBE8DAD266D}" dt="2021-09-12T08:37:20.593" v="812" actId="571"/>
          <ac:cxnSpMkLst>
            <pc:docMk/>
            <pc:sldMk cId="2099335143" sldId="336"/>
            <ac:cxnSpMk id="40" creationId="{8670876D-AEC8-496A-A423-CA684B1F5E4F}"/>
          </ac:cxnSpMkLst>
        </pc:cxnChg>
        <pc:cxnChg chg="add mod">
          <ac:chgData name="Syphax Ait oubelli" userId="ecf726b1934da71b" providerId="LiveId" clId="{5DDAF99B-3746-4CC3-9D3C-2FBE8DAD266D}" dt="2021-09-12T08:37:20.593" v="812" actId="571"/>
          <ac:cxnSpMkLst>
            <pc:docMk/>
            <pc:sldMk cId="2099335143" sldId="336"/>
            <ac:cxnSpMk id="41" creationId="{221A2DA3-4EC7-4A04-8049-5FD6609AA309}"/>
          </ac:cxnSpMkLst>
        </pc:cxnChg>
        <pc:cxnChg chg="add mod">
          <ac:chgData name="Syphax Ait oubelli" userId="ecf726b1934da71b" providerId="LiveId" clId="{5DDAF99B-3746-4CC3-9D3C-2FBE8DAD266D}" dt="2021-09-12T08:37:20.593" v="812" actId="571"/>
          <ac:cxnSpMkLst>
            <pc:docMk/>
            <pc:sldMk cId="2099335143" sldId="336"/>
            <ac:cxnSpMk id="42" creationId="{3216370B-AF2D-4A26-87E2-05EC208FA3C6}"/>
          </ac:cxnSpMkLst>
        </pc:cxnChg>
        <pc:cxnChg chg="add mod">
          <ac:chgData name="Syphax Ait oubelli" userId="ecf726b1934da71b" providerId="LiveId" clId="{5DDAF99B-3746-4CC3-9D3C-2FBE8DAD266D}" dt="2021-09-12T08:37:20.593" v="812" actId="571"/>
          <ac:cxnSpMkLst>
            <pc:docMk/>
            <pc:sldMk cId="2099335143" sldId="336"/>
            <ac:cxnSpMk id="43" creationId="{82920796-1358-4E9E-A543-8B48AE7D2275}"/>
          </ac:cxnSpMkLst>
        </pc:cxnChg>
        <pc:cxnChg chg="add mod">
          <ac:chgData name="Syphax Ait oubelli" userId="ecf726b1934da71b" providerId="LiveId" clId="{5DDAF99B-3746-4CC3-9D3C-2FBE8DAD266D}" dt="2021-09-12T08:37:20.593" v="812" actId="571"/>
          <ac:cxnSpMkLst>
            <pc:docMk/>
            <pc:sldMk cId="2099335143" sldId="336"/>
            <ac:cxnSpMk id="44" creationId="{70455274-FDAA-4EFD-8362-1A138BF556DA}"/>
          </ac:cxnSpMkLst>
        </pc:cxnChg>
        <pc:cxnChg chg="add mod">
          <ac:chgData name="Syphax Ait oubelli" userId="ecf726b1934da71b" providerId="LiveId" clId="{5DDAF99B-3746-4CC3-9D3C-2FBE8DAD266D}" dt="2021-09-12T08:37:20.593" v="812" actId="571"/>
          <ac:cxnSpMkLst>
            <pc:docMk/>
            <pc:sldMk cId="2099335143" sldId="336"/>
            <ac:cxnSpMk id="45" creationId="{462E81C7-0211-419B-A64D-788F265BF4F7}"/>
          </ac:cxnSpMkLst>
        </pc:cxnChg>
        <pc:cxnChg chg="add mod">
          <ac:chgData name="Syphax Ait oubelli" userId="ecf726b1934da71b" providerId="LiveId" clId="{5DDAF99B-3746-4CC3-9D3C-2FBE8DAD266D}" dt="2021-09-12T08:37:20.593" v="812" actId="571"/>
          <ac:cxnSpMkLst>
            <pc:docMk/>
            <pc:sldMk cId="2099335143" sldId="336"/>
            <ac:cxnSpMk id="53" creationId="{4ECCF550-816C-43AA-B76B-E42593ACBE06}"/>
          </ac:cxnSpMkLst>
        </pc:cxnChg>
        <pc:cxnChg chg="add mod">
          <ac:chgData name="Syphax Ait oubelli" userId="ecf726b1934da71b" providerId="LiveId" clId="{5DDAF99B-3746-4CC3-9D3C-2FBE8DAD266D}" dt="2021-09-12T08:37:20.593" v="812" actId="571"/>
          <ac:cxnSpMkLst>
            <pc:docMk/>
            <pc:sldMk cId="2099335143" sldId="336"/>
            <ac:cxnSpMk id="54" creationId="{5D0FC4C3-C359-4EB0-840D-13F951137CD7}"/>
          </ac:cxnSpMkLst>
        </pc:cxnChg>
        <pc:cxnChg chg="add mod">
          <ac:chgData name="Syphax Ait oubelli" userId="ecf726b1934da71b" providerId="LiveId" clId="{5DDAF99B-3746-4CC3-9D3C-2FBE8DAD266D}" dt="2021-09-12T08:37:20.593" v="812" actId="571"/>
          <ac:cxnSpMkLst>
            <pc:docMk/>
            <pc:sldMk cId="2099335143" sldId="336"/>
            <ac:cxnSpMk id="55" creationId="{E6610502-3044-4E44-BA81-70CA5FD5B70A}"/>
          </ac:cxnSpMkLst>
        </pc:cxnChg>
      </pc:sldChg>
      <pc:sldChg chg="delSp modSp add mod modAnim">
        <pc:chgData name="Syphax Ait oubelli" userId="ecf726b1934da71b" providerId="LiveId" clId="{5DDAF99B-3746-4CC3-9D3C-2FBE8DAD266D}" dt="2021-09-12T08:39:14.672" v="839"/>
        <pc:sldMkLst>
          <pc:docMk/>
          <pc:sldMk cId="1620433470" sldId="337"/>
        </pc:sldMkLst>
        <pc:spChg chg="del">
          <ac:chgData name="Syphax Ait oubelli" userId="ecf726b1934da71b" providerId="LiveId" clId="{5DDAF99B-3746-4CC3-9D3C-2FBE8DAD266D}" dt="2021-09-12T08:38:59.701" v="834" actId="478"/>
          <ac:spMkLst>
            <pc:docMk/>
            <pc:sldMk cId="1620433470" sldId="337"/>
            <ac:spMk id="5" creationId="{8EBCE9DB-683D-4C0D-A3A8-7481FF15E59F}"/>
          </ac:spMkLst>
        </pc:spChg>
        <pc:spChg chg="del">
          <ac:chgData name="Syphax Ait oubelli" userId="ecf726b1934da71b" providerId="LiveId" clId="{5DDAF99B-3746-4CC3-9D3C-2FBE8DAD266D}" dt="2021-09-12T08:38:59.701" v="834" actId="478"/>
          <ac:spMkLst>
            <pc:docMk/>
            <pc:sldMk cId="1620433470" sldId="337"/>
            <ac:spMk id="6" creationId="{29B30CA6-B1A0-4E2F-B802-9E54DC209D4B}"/>
          </ac:spMkLst>
        </pc:spChg>
        <pc:spChg chg="del">
          <ac:chgData name="Syphax Ait oubelli" userId="ecf726b1934da71b" providerId="LiveId" clId="{5DDAF99B-3746-4CC3-9D3C-2FBE8DAD266D}" dt="2021-09-12T08:38:59.701" v="834" actId="478"/>
          <ac:spMkLst>
            <pc:docMk/>
            <pc:sldMk cId="1620433470" sldId="337"/>
            <ac:spMk id="7" creationId="{B6B5CA79-DCC1-484F-A38B-0308A9F73CD5}"/>
          </ac:spMkLst>
        </pc:spChg>
        <pc:spChg chg="del">
          <ac:chgData name="Syphax Ait oubelli" userId="ecf726b1934da71b" providerId="LiveId" clId="{5DDAF99B-3746-4CC3-9D3C-2FBE8DAD266D}" dt="2021-09-12T08:38:59.701" v="834" actId="478"/>
          <ac:spMkLst>
            <pc:docMk/>
            <pc:sldMk cId="1620433470" sldId="337"/>
            <ac:spMk id="8" creationId="{3259E841-7D76-4327-BED6-9BA3F97ADD27}"/>
          </ac:spMkLst>
        </pc:spChg>
        <pc:spChg chg="del">
          <ac:chgData name="Syphax Ait oubelli" userId="ecf726b1934da71b" providerId="LiveId" clId="{5DDAF99B-3746-4CC3-9D3C-2FBE8DAD266D}" dt="2021-09-12T08:38:59.701" v="834" actId="478"/>
          <ac:spMkLst>
            <pc:docMk/>
            <pc:sldMk cId="1620433470" sldId="337"/>
            <ac:spMk id="59" creationId="{DCBCA58D-EA76-4EE2-8DB2-F4414EA5329D}"/>
          </ac:spMkLst>
        </pc:spChg>
        <pc:spChg chg="del">
          <ac:chgData name="Syphax Ait oubelli" userId="ecf726b1934da71b" providerId="LiveId" clId="{5DDAF99B-3746-4CC3-9D3C-2FBE8DAD266D}" dt="2021-09-12T08:38:59.701" v="834" actId="478"/>
          <ac:spMkLst>
            <pc:docMk/>
            <pc:sldMk cId="1620433470" sldId="337"/>
            <ac:spMk id="60" creationId="{329F3530-A3DD-4970-AC9F-276E7E532239}"/>
          </ac:spMkLst>
        </pc:spChg>
        <pc:spChg chg="del">
          <ac:chgData name="Syphax Ait oubelli" userId="ecf726b1934da71b" providerId="LiveId" clId="{5DDAF99B-3746-4CC3-9D3C-2FBE8DAD266D}" dt="2021-09-12T08:38:59.701" v="834" actId="478"/>
          <ac:spMkLst>
            <pc:docMk/>
            <pc:sldMk cId="1620433470" sldId="337"/>
            <ac:spMk id="61" creationId="{A5C19709-F842-4DDF-A95A-0A65A644F6C1}"/>
          </ac:spMkLst>
        </pc:spChg>
        <pc:spChg chg="del">
          <ac:chgData name="Syphax Ait oubelli" userId="ecf726b1934da71b" providerId="LiveId" clId="{5DDAF99B-3746-4CC3-9D3C-2FBE8DAD266D}" dt="2021-09-12T08:38:59.701" v="834" actId="478"/>
          <ac:spMkLst>
            <pc:docMk/>
            <pc:sldMk cId="1620433470" sldId="337"/>
            <ac:spMk id="62" creationId="{62D2AD25-DF32-47B7-AE2E-2007684868A2}"/>
          </ac:spMkLst>
        </pc:spChg>
        <pc:cxnChg chg="del mod">
          <ac:chgData name="Syphax Ait oubelli" userId="ecf726b1934da71b" providerId="LiveId" clId="{5DDAF99B-3746-4CC3-9D3C-2FBE8DAD266D}" dt="2021-09-12T08:38:59.701" v="834" actId="478"/>
          <ac:cxnSpMkLst>
            <pc:docMk/>
            <pc:sldMk cId="1620433470" sldId="337"/>
            <ac:cxnSpMk id="19" creationId="{92EECF90-ED85-4568-BE78-2EE624A1BEC4}"/>
          </ac:cxnSpMkLst>
        </pc:cxnChg>
        <pc:cxnChg chg="del mod">
          <ac:chgData name="Syphax Ait oubelli" userId="ecf726b1934da71b" providerId="LiveId" clId="{5DDAF99B-3746-4CC3-9D3C-2FBE8DAD266D}" dt="2021-09-12T08:38:59.701" v="834" actId="478"/>
          <ac:cxnSpMkLst>
            <pc:docMk/>
            <pc:sldMk cId="1620433470" sldId="337"/>
            <ac:cxnSpMk id="22" creationId="{534CBCD2-8EFB-438D-B751-836F4A4AFCCE}"/>
          </ac:cxnSpMkLst>
        </pc:cxnChg>
        <pc:cxnChg chg="del mod">
          <ac:chgData name="Syphax Ait oubelli" userId="ecf726b1934da71b" providerId="LiveId" clId="{5DDAF99B-3746-4CC3-9D3C-2FBE8DAD266D}" dt="2021-09-12T08:38:59.701" v="834" actId="478"/>
          <ac:cxnSpMkLst>
            <pc:docMk/>
            <pc:sldMk cId="1620433470" sldId="337"/>
            <ac:cxnSpMk id="25" creationId="{0BACA9AD-07FE-4254-8DD1-50F0E64CC735}"/>
          </ac:cxnSpMkLst>
        </pc:cxnChg>
        <pc:cxnChg chg="del mod">
          <ac:chgData name="Syphax Ait oubelli" userId="ecf726b1934da71b" providerId="LiveId" clId="{5DDAF99B-3746-4CC3-9D3C-2FBE8DAD266D}" dt="2021-09-12T08:38:59.701" v="834" actId="478"/>
          <ac:cxnSpMkLst>
            <pc:docMk/>
            <pc:sldMk cId="1620433470" sldId="337"/>
            <ac:cxnSpMk id="28" creationId="{EBE09B86-D5E2-4B05-8DFE-D9103944B454}"/>
          </ac:cxnSpMkLst>
        </pc:cxnChg>
      </pc:sldChg>
      <pc:sldChg chg="del">
        <pc:chgData name="Syphax Ait oubelli" userId="ecf726b1934da71b" providerId="LiveId" clId="{5DDAF99B-3746-4CC3-9D3C-2FBE8DAD266D}" dt="2021-09-12T08:08:33.967" v="0" actId="47"/>
        <pc:sldMkLst>
          <pc:docMk/>
          <pc:sldMk cId="4126660452" sldId="337"/>
        </pc:sldMkLst>
      </pc:sldChg>
      <pc:sldChg chg="add modAnim">
        <pc:chgData name="Syphax Ait oubelli" userId="ecf726b1934da71b" providerId="LiveId" clId="{5DDAF99B-3746-4CC3-9D3C-2FBE8DAD266D}" dt="2021-09-12T08:39:31.409" v="844"/>
        <pc:sldMkLst>
          <pc:docMk/>
          <pc:sldMk cId="385666155" sldId="338"/>
        </pc:sldMkLst>
      </pc:sldChg>
      <pc:sldChg chg="del">
        <pc:chgData name="Syphax Ait oubelli" userId="ecf726b1934da71b" providerId="LiveId" clId="{5DDAF99B-3746-4CC3-9D3C-2FBE8DAD266D}" dt="2021-09-12T08:08:33.967" v="0" actId="47"/>
        <pc:sldMkLst>
          <pc:docMk/>
          <pc:sldMk cId="2187991963" sldId="338"/>
        </pc:sldMkLst>
      </pc:sldChg>
      <pc:sldChg chg="del">
        <pc:chgData name="Syphax Ait oubelli" userId="ecf726b1934da71b" providerId="LiveId" clId="{5DDAF99B-3746-4CC3-9D3C-2FBE8DAD266D}" dt="2021-09-12T08:08:33.967" v="0" actId="47"/>
        <pc:sldMkLst>
          <pc:docMk/>
          <pc:sldMk cId="1199121168" sldId="339"/>
        </pc:sldMkLst>
      </pc:sldChg>
      <pc:sldChg chg="add">
        <pc:chgData name="Syphax Ait oubelli" userId="ecf726b1934da71b" providerId="LiveId" clId="{5DDAF99B-3746-4CC3-9D3C-2FBE8DAD266D}" dt="2021-09-12T08:38:48.760" v="832" actId="2890"/>
        <pc:sldMkLst>
          <pc:docMk/>
          <pc:sldMk cId="1668322225" sldId="339"/>
        </pc:sldMkLst>
      </pc:sldChg>
      <pc:sldChg chg="del">
        <pc:chgData name="Syphax Ait oubelli" userId="ecf726b1934da71b" providerId="LiveId" clId="{5DDAF99B-3746-4CC3-9D3C-2FBE8DAD266D}" dt="2021-09-12T08:08:33.967" v="0" actId="47"/>
        <pc:sldMkLst>
          <pc:docMk/>
          <pc:sldMk cId="1656311552" sldId="340"/>
        </pc:sldMkLst>
      </pc:sldChg>
      <pc:sldChg chg="addSp delSp modSp add mod">
        <pc:chgData name="Syphax Ait oubelli" userId="ecf726b1934da71b" providerId="LiveId" clId="{5DDAF99B-3746-4CC3-9D3C-2FBE8DAD266D}" dt="2021-09-12T08:48:05.409" v="1085" actId="1076"/>
        <pc:sldMkLst>
          <pc:docMk/>
          <pc:sldMk cId="3088324457" sldId="340"/>
        </pc:sldMkLst>
        <pc:spChg chg="add mod">
          <ac:chgData name="Syphax Ait oubelli" userId="ecf726b1934da71b" providerId="LiveId" clId="{5DDAF99B-3746-4CC3-9D3C-2FBE8DAD266D}" dt="2021-09-12T08:42:48.645" v="1037" actId="20577"/>
          <ac:spMkLst>
            <pc:docMk/>
            <pc:sldMk cId="3088324457" sldId="340"/>
            <ac:spMk id="2" creationId="{D5EDA8EB-5D36-4C88-B63B-06B0EF30F21F}"/>
          </ac:spMkLst>
        </pc:spChg>
        <pc:spChg chg="del">
          <ac:chgData name="Syphax Ait oubelli" userId="ecf726b1934da71b" providerId="LiveId" clId="{5DDAF99B-3746-4CC3-9D3C-2FBE8DAD266D}" dt="2021-09-12T08:40:06.833" v="846" actId="478"/>
          <ac:spMkLst>
            <pc:docMk/>
            <pc:sldMk cId="3088324457" sldId="340"/>
            <ac:spMk id="3" creationId="{AFEC561F-F24D-4421-B615-B3F381EBA0FB}"/>
          </ac:spMkLst>
        </pc:spChg>
        <pc:spChg chg="del">
          <ac:chgData name="Syphax Ait oubelli" userId="ecf726b1934da71b" providerId="LiveId" clId="{5DDAF99B-3746-4CC3-9D3C-2FBE8DAD266D}" dt="2021-09-12T08:40:06.833" v="846" actId="478"/>
          <ac:spMkLst>
            <pc:docMk/>
            <pc:sldMk cId="3088324457" sldId="340"/>
            <ac:spMk id="4" creationId="{04989669-585B-4672-B93C-28F92927199F}"/>
          </ac:spMkLst>
        </pc:spChg>
        <pc:spChg chg="del">
          <ac:chgData name="Syphax Ait oubelli" userId="ecf726b1934da71b" providerId="LiveId" clId="{5DDAF99B-3746-4CC3-9D3C-2FBE8DAD266D}" dt="2021-09-12T08:40:06.833" v="846" actId="478"/>
          <ac:spMkLst>
            <pc:docMk/>
            <pc:sldMk cId="3088324457" sldId="340"/>
            <ac:spMk id="5" creationId="{8EBCE9DB-683D-4C0D-A3A8-7481FF15E59F}"/>
          </ac:spMkLst>
        </pc:spChg>
        <pc:spChg chg="del">
          <ac:chgData name="Syphax Ait oubelli" userId="ecf726b1934da71b" providerId="LiveId" clId="{5DDAF99B-3746-4CC3-9D3C-2FBE8DAD266D}" dt="2021-09-12T08:40:06.833" v="846" actId="478"/>
          <ac:spMkLst>
            <pc:docMk/>
            <pc:sldMk cId="3088324457" sldId="340"/>
            <ac:spMk id="6" creationId="{29B30CA6-B1A0-4E2F-B802-9E54DC209D4B}"/>
          </ac:spMkLst>
        </pc:spChg>
        <pc:spChg chg="del">
          <ac:chgData name="Syphax Ait oubelli" userId="ecf726b1934da71b" providerId="LiveId" clId="{5DDAF99B-3746-4CC3-9D3C-2FBE8DAD266D}" dt="2021-09-12T08:40:06.833" v="846" actId="478"/>
          <ac:spMkLst>
            <pc:docMk/>
            <pc:sldMk cId="3088324457" sldId="340"/>
            <ac:spMk id="7" creationId="{B6B5CA79-DCC1-484F-A38B-0308A9F73CD5}"/>
          </ac:spMkLst>
        </pc:spChg>
        <pc:spChg chg="del">
          <ac:chgData name="Syphax Ait oubelli" userId="ecf726b1934da71b" providerId="LiveId" clId="{5DDAF99B-3746-4CC3-9D3C-2FBE8DAD266D}" dt="2021-09-12T08:40:06.833" v="846" actId="478"/>
          <ac:spMkLst>
            <pc:docMk/>
            <pc:sldMk cId="3088324457" sldId="340"/>
            <ac:spMk id="8" creationId="{3259E841-7D76-4327-BED6-9BA3F97ADD27}"/>
          </ac:spMkLst>
        </pc:spChg>
        <pc:spChg chg="add mod">
          <ac:chgData name="Syphax Ait oubelli" userId="ecf726b1934da71b" providerId="LiveId" clId="{5DDAF99B-3746-4CC3-9D3C-2FBE8DAD266D}" dt="2021-09-12T08:47:45.570" v="1080" actId="14100"/>
          <ac:spMkLst>
            <pc:docMk/>
            <pc:sldMk cId="3088324457" sldId="340"/>
            <ac:spMk id="9" creationId="{EDB9CF00-428E-4095-AE4F-7E18329D1533}"/>
          </ac:spMkLst>
        </pc:spChg>
        <pc:spChg chg="del">
          <ac:chgData name="Syphax Ait oubelli" userId="ecf726b1934da71b" providerId="LiveId" clId="{5DDAF99B-3746-4CC3-9D3C-2FBE8DAD266D}" dt="2021-09-12T08:40:06.833" v="846" actId="478"/>
          <ac:spMkLst>
            <pc:docMk/>
            <pc:sldMk cId="3088324457" sldId="340"/>
            <ac:spMk id="10" creationId="{0D18F4B5-E156-4B93-9CA6-DABDD3919FD2}"/>
          </ac:spMkLst>
        </pc:spChg>
        <pc:spChg chg="del">
          <ac:chgData name="Syphax Ait oubelli" userId="ecf726b1934da71b" providerId="LiveId" clId="{5DDAF99B-3746-4CC3-9D3C-2FBE8DAD266D}" dt="2021-09-12T08:40:06.833" v="846" actId="478"/>
          <ac:spMkLst>
            <pc:docMk/>
            <pc:sldMk cId="3088324457" sldId="340"/>
            <ac:spMk id="11" creationId="{6FDCE7EA-2B54-4D36-AEEB-17C46DC5C615}"/>
          </ac:spMkLst>
        </pc:spChg>
        <pc:spChg chg="add mod">
          <ac:chgData name="Syphax Ait oubelli" userId="ecf726b1934da71b" providerId="LiveId" clId="{5DDAF99B-3746-4CC3-9D3C-2FBE8DAD266D}" dt="2021-09-12T08:47:57.558" v="1084" actId="1076"/>
          <ac:spMkLst>
            <pc:docMk/>
            <pc:sldMk cId="3088324457" sldId="340"/>
            <ac:spMk id="27" creationId="{AE9044AA-DA78-4986-9200-890CF4B194A8}"/>
          </ac:spMkLst>
        </pc:spChg>
        <pc:spChg chg="add mod">
          <ac:chgData name="Syphax Ait oubelli" userId="ecf726b1934da71b" providerId="LiveId" clId="{5DDAF99B-3746-4CC3-9D3C-2FBE8DAD266D}" dt="2021-09-12T08:47:47.996" v="1081" actId="1076"/>
          <ac:spMkLst>
            <pc:docMk/>
            <pc:sldMk cId="3088324457" sldId="340"/>
            <ac:spMk id="29" creationId="{3340C1EF-CF7B-4808-B1FF-02112568945D}"/>
          </ac:spMkLst>
        </pc:spChg>
        <pc:spChg chg="add del mod">
          <ac:chgData name="Syphax Ait oubelli" userId="ecf726b1934da71b" providerId="LiveId" clId="{5DDAF99B-3746-4CC3-9D3C-2FBE8DAD266D}" dt="2021-09-12T08:47:50.084" v="1082" actId="478"/>
          <ac:spMkLst>
            <pc:docMk/>
            <pc:sldMk cId="3088324457" sldId="340"/>
            <ac:spMk id="30" creationId="{D92CCF7F-157D-44AD-953B-EA1C7199903A}"/>
          </ac:spMkLst>
        </pc:spChg>
        <pc:spChg chg="add mod">
          <ac:chgData name="Syphax Ait oubelli" userId="ecf726b1934da71b" providerId="LiveId" clId="{5DDAF99B-3746-4CC3-9D3C-2FBE8DAD266D}" dt="2021-09-12T08:48:05.409" v="1085" actId="1076"/>
          <ac:spMkLst>
            <pc:docMk/>
            <pc:sldMk cId="3088324457" sldId="340"/>
            <ac:spMk id="32" creationId="{E4022759-D4ED-4386-87B3-F0E4DA704331}"/>
          </ac:spMkLst>
        </pc:spChg>
        <pc:spChg chg="add del mod">
          <ac:chgData name="Syphax Ait oubelli" userId="ecf726b1934da71b" providerId="LiveId" clId="{5DDAF99B-3746-4CC3-9D3C-2FBE8DAD266D}" dt="2021-09-12T08:47:50.084" v="1082" actId="478"/>
          <ac:spMkLst>
            <pc:docMk/>
            <pc:sldMk cId="3088324457" sldId="340"/>
            <ac:spMk id="33" creationId="{B6F9CF73-F1EA-4565-8679-42A49B3C6CFB}"/>
          </ac:spMkLst>
        </pc:spChg>
        <pc:spChg chg="add mod">
          <ac:chgData name="Syphax Ait oubelli" userId="ecf726b1934da71b" providerId="LiveId" clId="{5DDAF99B-3746-4CC3-9D3C-2FBE8DAD266D}" dt="2021-09-12T08:47:57.558" v="1084" actId="1076"/>
          <ac:spMkLst>
            <pc:docMk/>
            <pc:sldMk cId="3088324457" sldId="340"/>
            <ac:spMk id="36" creationId="{A2BC7B8E-659B-4A23-A6AC-69CF93E0981B}"/>
          </ac:spMkLst>
        </pc:spChg>
        <pc:spChg chg="del">
          <ac:chgData name="Syphax Ait oubelli" userId="ecf726b1934da71b" providerId="LiveId" clId="{5DDAF99B-3746-4CC3-9D3C-2FBE8DAD266D}" dt="2021-09-12T08:40:06.833" v="846" actId="478"/>
          <ac:spMkLst>
            <pc:docMk/>
            <pc:sldMk cId="3088324457" sldId="340"/>
            <ac:spMk id="37" creationId="{6DB37BB1-CC1A-4CE0-BFC4-36BEA8062067}"/>
          </ac:spMkLst>
        </pc:spChg>
        <pc:spChg chg="del">
          <ac:chgData name="Syphax Ait oubelli" userId="ecf726b1934da71b" providerId="LiveId" clId="{5DDAF99B-3746-4CC3-9D3C-2FBE8DAD266D}" dt="2021-09-12T08:40:06.833" v="846" actId="478"/>
          <ac:spMkLst>
            <pc:docMk/>
            <pc:sldMk cId="3088324457" sldId="340"/>
            <ac:spMk id="38" creationId="{65FC0E77-D768-45EB-B000-1D31CF8A63E8}"/>
          </ac:spMkLst>
        </pc:spChg>
        <pc:spChg chg="del">
          <ac:chgData name="Syphax Ait oubelli" userId="ecf726b1934da71b" providerId="LiveId" clId="{5DDAF99B-3746-4CC3-9D3C-2FBE8DAD266D}" dt="2021-09-12T08:40:06.833" v="846" actId="478"/>
          <ac:spMkLst>
            <pc:docMk/>
            <pc:sldMk cId="3088324457" sldId="340"/>
            <ac:spMk id="39" creationId="{91C42999-FAF4-4092-A13A-E0BBBEF96D97}"/>
          </ac:spMkLst>
        </pc:spChg>
        <pc:spChg chg="del">
          <ac:chgData name="Syphax Ait oubelli" userId="ecf726b1934da71b" providerId="LiveId" clId="{5DDAF99B-3746-4CC3-9D3C-2FBE8DAD266D}" dt="2021-09-12T08:40:06.833" v="846" actId="478"/>
          <ac:spMkLst>
            <pc:docMk/>
            <pc:sldMk cId="3088324457" sldId="340"/>
            <ac:spMk id="59" creationId="{DCBCA58D-EA76-4EE2-8DB2-F4414EA5329D}"/>
          </ac:spMkLst>
        </pc:spChg>
        <pc:spChg chg="del">
          <ac:chgData name="Syphax Ait oubelli" userId="ecf726b1934da71b" providerId="LiveId" clId="{5DDAF99B-3746-4CC3-9D3C-2FBE8DAD266D}" dt="2021-09-12T08:40:06.833" v="846" actId="478"/>
          <ac:spMkLst>
            <pc:docMk/>
            <pc:sldMk cId="3088324457" sldId="340"/>
            <ac:spMk id="60" creationId="{329F3530-A3DD-4970-AC9F-276E7E532239}"/>
          </ac:spMkLst>
        </pc:spChg>
        <pc:spChg chg="del">
          <ac:chgData name="Syphax Ait oubelli" userId="ecf726b1934da71b" providerId="LiveId" clId="{5DDAF99B-3746-4CC3-9D3C-2FBE8DAD266D}" dt="2021-09-12T08:40:06.833" v="846" actId="478"/>
          <ac:spMkLst>
            <pc:docMk/>
            <pc:sldMk cId="3088324457" sldId="340"/>
            <ac:spMk id="61" creationId="{A5C19709-F842-4DDF-A95A-0A65A644F6C1}"/>
          </ac:spMkLst>
        </pc:spChg>
        <pc:spChg chg="del">
          <ac:chgData name="Syphax Ait oubelli" userId="ecf726b1934da71b" providerId="LiveId" clId="{5DDAF99B-3746-4CC3-9D3C-2FBE8DAD266D}" dt="2021-09-12T08:40:06.833" v="846" actId="478"/>
          <ac:spMkLst>
            <pc:docMk/>
            <pc:sldMk cId="3088324457" sldId="340"/>
            <ac:spMk id="62" creationId="{62D2AD25-DF32-47B7-AE2E-2007684868A2}"/>
          </ac:spMkLst>
        </pc:spChg>
        <pc:cxnChg chg="del mod">
          <ac:chgData name="Syphax Ait oubelli" userId="ecf726b1934da71b" providerId="LiveId" clId="{5DDAF99B-3746-4CC3-9D3C-2FBE8DAD266D}" dt="2021-09-12T08:40:06.833" v="846" actId="478"/>
          <ac:cxnSpMkLst>
            <pc:docMk/>
            <pc:sldMk cId="3088324457" sldId="340"/>
            <ac:cxnSpMk id="13" creationId="{557B0A11-EB5E-4F7C-9269-0D7EB54AE0A2}"/>
          </ac:cxnSpMkLst>
        </pc:cxnChg>
        <pc:cxnChg chg="del mod">
          <ac:chgData name="Syphax Ait oubelli" userId="ecf726b1934da71b" providerId="LiveId" clId="{5DDAF99B-3746-4CC3-9D3C-2FBE8DAD266D}" dt="2021-09-12T08:40:06.833" v="846" actId="478"/>
          <ac:cxnSpMkLst>
            <pc:docMk/>
            <pc:sldMk cId="3088324457" sldId="340"/>
            <ac:cxnSpMk id="16" creationId="{E6794317-D31D-47C5-9349-95BC695C5847}"/>
          </ac:cxnSpMkLst>
        </pc:cxnChg>
        <pc:cxnChg chg="del mod">
          <ac:chgData name="Syphax Ait oubelli" userId="ecf726b1934da71b" providerId="LiveId" clId="{5DDAF99B-3746-4CC3-9D3C-2FBE8DAD266D}" dt="2021-09-12T08:40:06.833" v="846" actId="478"/>
          <ac:cxnSpMkLst>
            <pc:docMk/>
            <pc:sldMk cId="3088324457" sldId="340"/>
            <ac:cxnSpMk id="19" creationId="{92EECF90-ED85-4568-BE78-2EE624A1BEC4}"/>
          </ac:cxnSpMkLst>
        </pc:cxnChg>
        <pc:cxnChg chg="del mod">
          <ac:chgData name="Syphax Ait oubelli" userId="ecf726b1934da71b" providerId="LiveId" clId="{5DDAF99B-3746-4CC3-9D3C-2FBE8DAD266D}" dt="2021-09-12T08:40:06.833" v="846" actId="478"/>
          <ac:cxnSpMkLst>
            <pc:docMk/>
            <pc:sldMk cId="3088324457" sldId="340"/>
            <ac:cxnSpMk id="22" creationId="{534CBCD2-8EFB-438D-B751-836F4A4AFCCE}"/>
          </ac:cxnSpMkLst>
        </pc:cxnChg>
        <pc:cxnChg chg="del mod">
          <ac:chgData name="Syphax Ait oubelli" userId="ecf726b1934da71b" providerId="LiveId" clId="{5DDAF99B-3746-4CC3-9D3C-2FBE8DAD266D}" dt="2021-09-12T08:40:06.833" v="846" actId="478"/>
          <ac:cxnSpMkLst>
            <pc:docMk/>
            <pc:sldMk cId="3088324457" sldId="340"/>
            <ac:cxnSpMk id="25" creationId="{0BACA9AD-07FE-4254-8DD1-50F0E64CC735}"/>
          </ac:cxnSpMkLst>
        </pc:cxnChg>
        <pc:cxnChg chg="del mod">
          <ac:chgData name="Syphax Ait oubelli" userId="ecf726b1934da71b" providerId="LiveId" clId="{5DDAF99B-3746-4CC3-9D3C-2FBE8DAD266D}" dt="2021-09-12T08:40:06.833" v="846" actId="478"/>
          <ac:cxnSpMkLst>
            <pc:docMk/>
            <pc:sldMk cId="3088324457" sldId="340"/>
            <ac:cxnSpMk id="28" creationId="{EBE09B86-D5E2-4B05-8DFE-D9103944B454}"/>
          </ac:cxnSpMkLst>
        </pc:cxnChg>
        <pc:cxnChg chg="del">
          <ac:chgData name="Syphax Ait oubelli" userId="ecf726b1934da71b" providerId="LiveId" clId="{5DDAF99B-3746-4CC3-9D3C-2FBE8DAD266D}" dt="2021-09-12T08:40:06.833" v="846" actId="478"/>
          <ac:cxnSpMkLst>
            <pc:docMk/>
            <pc:sldMk cId="3088324457" sldId="340"/>
            <ac:cxnSpMk id="31" creationId="{EF7A06E3-FFAA-4C9F-B6BB-0ADCC74BA1F8}"/>
          </ac:cxnSpMkLst>
        </pc:cxnChg>
        <pc:cxnChg chg="del">
          <ac:chgData name="Syphax Ait oubelli" userId="ecf726b1934da71b" providerId="LiveId" clId="{5DDAF99B-3746-4CC3-9D3C-2FBE8DAD266D}" dt="2021-09-12T08:40:06.833" v="846" actId="478"/>
          <ac:cxnSpMkLst>
            <pc:docMk/>
            <pc:sldMk cId="3088324457" sldId="340"/>
            <ac:cxnSpMk id="34" creationId="{4B61D6FE-02BD-4F8F-8D16-A51D8B565AC7}"/>
          </ac:cxnSpMkLst>
        </pc:cxnChg>
        <pc:cxnChg chg="del">
          <ac:chgData name="Syphax Ait oubelli" userId="ecf726b1934da71b" providerId="LiveId" clId="{5DDAF99B-3746-4CC3-9D3C-2FBE8DAD266D}" dt="2021-09-12T08:40:06.833" v="846" actId="478"/>
          <ac:cxnSpMkLst>
            <pc:docMk/>
            <pc:sldMk cId="3088324457" sldId="340"/>
            <ac:cxnSpMk id="35" creationId="{90588136-4B87-4BE0-A004-804FD35347BA}"/>
          </ac:cxnSpMkLst>
        </pc:cxnChg>
      </pc:sldChg>
      <pc:sldChg chg="addSp modSp add mod">
        <pc:chgData name="Syphax Ait oubelli" userId="ecf726b1934da71b" providerId="LiveId" clId="{5DDAF99B-3746-4CC3-9D3C-2FBE8DAD266D}" dt="2021-09-12T08:50:13.589" v="1116" actId="1076"/>
        <pc:sldMkLst>
          <pc:docMk/>
          <pc:sldMk cId="82261061" sldId="341"/>
        </pc:sldMkLst>
        <pc:spChg chg="mod">
          <ac:chgData name="Syphax Ait oubelli" userId="ecf726b1934da71b" providerId="LiveId" clId="{5DDAF99B-3746-4CC3-9D3C-2FBE8DAD266D}" dt="2021-09-12T08:49:26.993" v="1087" actId="1076"/>
          <ac:spMkLst>
            <pc:docMk/>
            <pc:sldMk cId="82261061" sldId="341"/>
            <ac:spMk id="2" creationId="{D5EDA8EB-5D36-4C88-B63B-06B0EF30F21F}"/>
          </ac:spMkLst>
        </pc:spChg>
        <pc:spChg chg="add mod">
          <ac:chgData name="Syphax Ait oubelli" userId="ecf726b1934da71b" providerId="LiveId" clId="{5DDAF99B-3746-4CC3-9D3C-2FBE8DAD266D}" dt="2021-09-12T08:50:13.589" v="1116" actId="1076"/>
          <ac:spMkLst>
            <pc:docMk/>
            <pc:sldMk cId="82261061" sldId="341"/>
            <ac:spMk id="3" creationId="{2178B9F6-C886-41EC-BF44-F0EB52F4B7B3}"/>
          </ac:spMkLst>
        </pc:spChg>
        <pc:spChg chg="mod">
          <ac:chgData name="Syphax Ait oubelli" userId="ecf726b1934da71b" providerId="LiveId" clId="{5DDAF99B-3746-4CC3-9D3C-2FBE8DAD266D}" dt="2021-09-12T08:49:26.993" v="1087" actId="1076"/>
          <ac:spMkLst>
            <pc:docMk/>
            <pc:sldMk cId="82261061" sldId="341"/>
            <ac:spMk id="9" creationId="{EDB9CF00-428E-4095-AE4F-7E18329D1533}"/>
          </ac:spMkLst>
        </pc:spChg>
        <pc:spChg chg="mod">
          <ac:chgData name="Syphax Ait oubelli" userId="ecf726b1934da71b" providerId="LiveId" clId="{5DDAF99B-3746-4CC3-9D3C-2FBE8DAD266D}" dt="2021-09-12T08:49:26.993" v="1087" actId="1076"/>
          <ac:spMkLst>
            <pc:docMk/>
            <pc:sldMk cId="82261061" sldId="341"/>
            <ac:spMk id="27" creationId="{AE9044AA-DA78-4986-9200-890CF4B194A8}"/>
          </ac:spMkLst>
        </pc:spChg>
        <pc:spChg chg="mod">
          <ac:chgData name="Syphax Ait oubelli" userId="ecf726b1934da71b" providerId="LiveId" clId="{5DDAF99B-3746-4CC3-9D3C-2FBE8DAD266D}" dt="2021-09-12T08:49:26.993" v="1087" actId="1076"/>
          <ac:spMkLst>
            <pc:docMk/>
            <pc:sldMk cId="82261061" sldId="341"/>
            <ac:spMk id="29" creationId="{3340C1EF-CF7B-4808-B1FF-02112568945D}"/>
          </ac:spMkLst>
        </pc:spChg>
        <pc:spChg chg="mod">
          <ac:chgData name="Syphax Ait oubelli" userId="ecf726b1934da71b" providerId="LiveId" clId="{5DDAF99B-3746-4CC3-9D3C-2FBE8DAD266D}" dt="2021-09-12T08:49:26.993" v="1087" actId="1076"/>
          <ac:spMkLst>
            <pc:docMk/>
            <pc:sldMk cId="82261061" sldId="341"/>
            <ac:spMk id="32" creationId="{E4022759-D4ED-4386-87B3-F0E4DA704331}"/>
          </ac:spMkLst>
        </pc:spChg>
        <pc:spChg chg="mod">
          <ac:chgData name="Syphax Ait oubelli" userId="ecf726b1934da71b" providerId="LiveId" clId="{5DDAF99B-3746-4CC3-9D3C-2FBE8DAD266D}" dt="2021-09-12T08:49:26.993" v="1087" actId="1076"/>
          <ac:spMkLst>
            <pc:docMk/>
            <pc:sldMk cId="82261061" sldId="341"/>
            <ac:spMk id="36" creationId="{A2BC7B8E-659B-4A23-A6AC-69CF93E0981B}"/>
          </ac:spMkLst>
        </pc:spChg>
      </pc:sldChg>
      <pc:sldChg chg="del">
        <pc:chgData name="Syphax Ait oubelli" userId="ecf726b1934da71b" providerId="LiveId" clId="{5DDAF99B-3746-4CC3-9D3C-2FBE8DAD266D}" dt="2021-09-12T08:08:33.967" v="0" actId="47"/>
        <pc:sldMkLst>
          <pc:docMk/>
          <pc:sldMk cId="1006680360" sldId="341"/>
        </pc:sldMkLst>
      </pc:sldChg>
      <pc:sldChg chg="del">
        <pc:chgData name="Syphax Ait oubelli" userId="ecf726b1934da71b" providerId="LiveId" clId="{5DDAF99B-3746-4CC3-9D3C-2FBE8DAD266D}" dt="2021-09-12T08:08:33.967" v="0" actId="47"/>
        <pc:sldMkLst>
          <pc:docMk/>
          <pc:sldMk cId="1793673798" sldId="342"/>
        </pc:sldMkLst>
      </pc:sldChg>
      <pc:sldChg chg="addSp delSp modSp add mod">
        <pc:chgData name="Syphax Ait oubelli" userId="ecf726b1934da71b" providerId="LiveId" clId="{5DDAF99B-3746-4CC3-9D3C-2FBE8DAD266D}" dt="2021-09-12T08:51:15.009" v="1145" actId="207"/>
        <pc:sldMkLst>
          <pc:docMk/>
          <pc:sldMk cId="3462959810" sldId="342"/>
        </pc:sldMkLst>
        <pc:spChg chg="del">
          <ac:chgData name="Syphax Ait oubelli" userId="ecf726b1934da71b" providerId="LiveId" clId="{5DDAF99B-3746-4CC3-9D3C-2FBE8DAD266D}" dt="2021-09-12T08:50:48.524" v="1118" actId="478"/>
          <ac:spMkLst>
            <pc:docMk/>
            <pc:sldMk cId="3462959810" sldId="342"/>
            <ac:spMk id="2" creationId="{D5EDA8EB-5D36-4C88-B63B-06B0EF30F21F}"/>
          </ac:spMkLst>
        </pc:spChg>
        <pc:spChg chg="add mod">
          <ac:chgData name="Syphax Ait oubelli" userId="ecf726b1934da71b" providerId="LiveId" clId="{5DDAF99B-3746-4CC3-9D3C-2FBE8DAD266D}" dt="2021-09-12T08:51:15.009" v="1145" actId="207"/>
          <ac:spMkLst>
            <pc:docMk/>
            <pc:sldMk cId="3462959810" sldId="342"/>
            <ac:spMk id="4" creationId="{1178387D-0BB8-43B8-93B4-6A09137B228B}"/>
          </ac:spMkLst>
        </pc:spChg>
        <pc:spChg chg="del">
          <ac:chgData name="Syphax Ait oubelli" userId="ecf726b1934da71b" providerId="LiveId" clId="{5DDAF99B-3746-4CC3-9D3C-2FBE8DAD266D}" dt="2021-09-12T08:50:48.524" v="1118" actId="478"/>
          <ac:spMkLst>
            <pc:docMk/>
            <pc:sldMk cId="3462959810" sldId="342"/>
            <ac:spMk id="9" creationId="{EDB9CF00-428E-4095-AE4F-7E18329D1533}"/>
          </ac:spMkLst>
        </pc:spChg>
        <pc:spChg chg="del">
          <ac:chgData name="Syphax Ait oubelli" userId="ecf726b1934da71b" providerId="LiveId" clId="{5DDAF99B-3746-4CC3-9D3C-2FBE8DAD266D}" dt="2021-09-12T08:50:48.524" v="1118" actId="478"/>
          <ac:spMkLst>
            <pc:docMk/>
            <pc:sldMk cId="3462959810" sldId="342"/>
            <ac:spMk id="27" creationId="{AE9044AA-DA78-4986-9200-890CF4B194A8}"/>
          </ac:spMkLst>
        </pc:spChg>
        <pc:spChg chg="del">
          <ac:chgData name="Syphax Ait oubelli" userId="ecf726b1934da71b" providerId="LiveId" clId="{5DDAF99B-3746-4CC3-9D3C-2FBE8DAD266D}" dt="2021-09-12T08:50:48.524" v="1118" actId="478"/>
          <ac:spMkLst>
            <pc:docMk/>
            <pc:sldMk cId="3462959810" sldId="342"/>
            <ac:spMk id="29" creationId="{3340C1EF-CF7B-4808-B1FF-02112568945D}"/>
          </ac:spMkLst>
        </pc:spChg>
        <pc:spChg chg="del">
          <ac:chgData name="Syphax Ait oubelli" userId="ecf726b1934da71b" providerId="LiveId" clId="{5DDAF99B-3746-4CC3-9D3C-2FBE8DAD266D}" dt="2021-09-12T08:50:48.524" v="1118" actId="478"/>
          <ac:spMkLst>
            <pc:docMk/>
            <pc:sldMk cId="3462959810" sldId="342"/>
            <ac:spMk id="32" creationId="{E4022759-D4ED-4386-87B3-F0E4DA704331}"/>
          </ac:spMkLst>
        </pc:spChg>
        <pc:spChg chg="del">
          <ac:chgData name="Syphax Ait oubelli" userId="ecf726b1934da71b" providerId="LiveId" clId="{5DDAF99B-3746-4CC3-9D3C-2FBE8DAD266D}" dt="2021-09-12T08:50:48.524" v="1118" actId="478"/>
          <ac:spMkLst>
            <pc:docMk/>
            <pc:sldMk cId="3462959810" sldId="342"/>
            <ac:spMk id="36" creationId="{A2BC7B8E-659B-4A23-A6AC-69CF93E0981B}"/>
          </ac:spMkLst>
        </pc:spChg>
      </pc:sldChg>
      <pc:sldChg chg="modSp add">
        <pc:chgData name="Syphax Ait oubelli" userId="ecf726b1934da71b" providerId="LiveId" clId="{5DDAF99B-3746-4CC3-9D3C-2FBE8DAD266D}" dt="2021-10-04T09:50:48.343" v="1797" actId="6549"/>
        <pc:sldMkLst>
          <pc:docMk/>
          <pc:sldMk cId="422263200" sldId="343"/>
        </pc:sldMkLst>
        <pc:spChg chg="mod">
          <ac:chgData name="Syphax Ait oubelli" userId="ecf726b1934da71b" providerId="LiveId" clId="{5DDAF99B-3746-4CC3-9D3C-2FBE8DAD266D}" dt="2021-10-04T09:50:48.343" v="1797" actId="6549"/>
          <ac:spMkLst>
            <pc:docMk/>
            <pc:sldMk cId="422263200" sldId="343"/>
            <ac:spMk id="4" creationId="{1178387D-0BB8-43B8-93B4-6A09137B228B}"/>
          </ac:spMkLst>
        </pc:spChg>
      </pc:sldChg>
      <pc:sldChg chg="del">
        <pc:chgData name="Syphax Ait oubelli" userId="ecf726b1934da71b" providerId="LiveId" clId="{5DDAF99B-3746-4CC3-9D3C-2FBE8DAD266D}" dt="2021-09-12T08:08:33.967" v="0" actId="47"/>
        <pc:sldMkLst>
          <pc:docMk/>
          <pc:sldMk cId="1224891720" sldId="343"/>
        </pc:sldMkLst>
      </pc:sldChg>
      <pc:sldChg chg="del">
        <pc:chgData name="Syphax Ait oubelli" userId="ecf726b1934da71b" providerId="LiveId" clId="{5DDAF99B-3746-4CC3-9D3C-2FBE8DAD266D}" dt="2021-09-12T08:08:33.967" v="0" actId="47"/>
        <pc:sldMkLst>
          <pc:docMk/>
          <pc:sldMk cId="1469424833" sldId="344"/>
        </pc:sldMkLst>
      </pc:sldChg>
      <pc:sldChg chg="addSp delSp modSp add mod">
        <pc:chgData name="Syphax Ait oubelli" userId="ecf726b1934da71b" providerId="LiveId" clId="{5DDAF99B-3746-4CC3-9D3C-2FBE8DAD266D}" dt="2021-09-12T08:52:20.062" v="1173" actId="1076"/>
        <pc:sldMkLst>
          <pc:docMk/>
          <pc:sldMk cId="1949552579" sldId="344"/>
        </pc:sldMkLst>
        <pc:spChg chg="add mod">
          <ac:chgData name="Syphax Ait oubelli" userId="ecf726b1934da71b" providerId="LiveId" clId="{5DDAF99B-3746-4CC3-9D3C-2FBE8DAD266D}" dt="2021-09-12T08:52:20.062" v="1173" actId="1076"/>
          <ac:spMkLst>
            <pc:docMk/>
            <pc:sldMk cId="1949552579" sldId="344"/>
            <ac:spMk id="2" creationId="{AD40B017-3CC8-4026-9B3B-8B9EEF01039A}"/>
          </ac:spMkLst>
        </pc:spChg>
        <pc:spChg chg="del">
          <ac:chgData name="Syphax Ait oubelli" userId="ecf726b1934da71b" providerId="LiveId" clId="{5DDAF99B-3746-4CC3-9D3C-2FBE8DAD266D}" dt="2021-09-12T08:52:05.819" v="1152" actId="478"/>
          <ac:spMkLst>
            <pc:docMk/>
            <pc:sldMk cId="1949552579" sldId="344"/>
            <ac:spMk id="3" creationId="{2178B9F6-C886-41EC-BF44-F0EB52F4B7B3}"/>
          </ac:spMkLst>
        </pc:spChg>
        <pc:spChg chg="del">
          <ac:chgData name="Syphax Ait oubelli" userId="ecf726b1934da71b" providerId="LiveId" clId="{5DDAF99B-3746-4CC3-9D3C-2FBE8DAD266D}" dt="2021-09-12T08:52:05.819" v="1152" actId="478"/>
          <ac:spMkLst>
            <pc:docMk/>
            <pc:sldMk cId="1949552579" sldId="344"/>
            <ac:spMk id="4" creationId="{1178387D-0BB8-43B8-93B4-6A09137B228B}"/>
          </ac:spMkLst>
        </pc:spChg>
      </pc:sldChg>
      <pc:sldChg chg="del">
        <pc:chgData name="Syphax Ait oubelli" userId="ecf726b1934da71b" providerId="LiveId" clId="{5DDAF99B-3746-4CC3-9D3C-2FBE8DAD266D}" dt="2021-09-12T08:08:33.967" v="0" actId="47"/>
        <pc:sldMkLst>
          <pc:docMk/>
          <pc:sldMk cId="217032862" sldId="345"/>
        </pc:sldMkLst>
      </pc:sldChg>
      <pc:sldChg chg="addSp delSp modSp add mod">
        <pc:chgData name="Syphax Ait oubelli" userId="ecf726b1934da71b" providerId="LiveId" clId="{5DDAF99B-3746-4CC3-9D3C-2FBE8DAD266D}" dt="2021-09-12T08:55:28.051" v="1568" actId="478"/>
        <pc:sldMkLst>
          <pc:docMk/>
          <pc:sldMk cId="1126458385" sldId="345"/>
        </pc:sldMkLst>
        <pc:spChg chg="add mod">
          <ac:chgData name="Syphax Ait oubelli" userId="ecf726b1934da71b" providerId="LiveId" clId="{5DDAF99B-3746-4CC3-9D3C-2FBE8DAD266D}" dt="2021-09-12T08:53:15.276" v="1214" actId="120"/>
          <ac:spMkLst>
            <pc:docMk/>
            <pc:sldMk cId="1126458385" sldId="345"/>
            <ac:spMk id="3" creationId="{F03B638E-E676-4F3B-8701-0F90271F2485}"/>
          </ac:spMkLst>
        </pc:spChg>
        <pc:spChg chg="add del mod">
          <ac:chgData name="Syphax Ait oubelli" userId="ecf726b1934da71b" providerId="LiveId" clId="{5DDAF99B-3746-4CC3-9D3C-2FBE8DAD266D}" dt="2021-09-12T08:55:28.051" v="1568" actId="478"/>
          <ac:spMkLst>
            <pc:docMk/>
            <pc:sldMk cId="1126458385" sldId="345"/>
            <ac:spMk id="4" creationId="{E2594E32-B66A-4AD6-8D42-47A0A1E3D234}"/>
          </ac:spMkLst>
        </pc:spChg>
        <pc:spChg chg="add del mod">
          <ac:chgData name="Syphax Ait oubelli" userId="ecf726b1934da71b" providerId="LiveId" clId="{5DDAF99B-3746-4CC3-9D3C-2FBE8DAD266D}" dt="2021-09-12T08:55:28.051" v="1568" actId="478"/>
          <ac:spMkLst>
            <pc:docMk/>
            <pc:sldMk cId="1126458385" sldId="345"/>
            <ac:spMk id="5" creationId="{0C0C1924-BF74-4C45-AD5A-F7B8C99F2091}"/>
          </ac:spMkLst>
        </pc:spChg>
      </pc:sldChg>
      <pc:sldChg chg="del">
        <pc:chgData name="Syphax Ait oubelli" userId="ecf726b1934da71b" providerId="LiveId" clId="{5DDAF99B-3746-4CC3-9D3C-2FBE8DAD266D}" dt="2021-09-12T08:08:33.967" v="0" actId="47"/>
        <pc:sldMkLst>
          <pc:docMk/>
          <pc:sldMk cId="1586446267" sldId="346"/>
        </pc:sldMkLst>
      </pc:sldChg>
      <pc:sldChg chg="delSp add mod">
        <pc:chgData name="Syphax Ait oubelli" userId="ecf726b1934da71b" providerId="LiveId" clId="{5DDAF99B-3746-4CC3-9D3C-2FBE8DAD266D}" dt="2021-09-12T08:55:30.365" v="1569" actId="478"/>
        <pc:sldMkLst>
          <pc:docMk/>
          <pc:sldMk cId="1646462026" sldId="346"/>
        </pc:sldMkLst>
        <pc:spChg chg="del">
          <ac:chgData name="Syphax Ait oubelli" userId="ecf726b1934da71b" providerId="LiveId" clId="{5DDAF99B-3746-4CC3-9D3C-2FBE8DAD266D}" dt="2021-09-12T08:55:30.365" v="1569" actId="478"/>
          <ac:spMkLst>
            <pc:docMk/>
            <pc:sldMk cId="1646462026" sldId="346"/>
            <ac:spMk id="5" creationId="{0C0C1924-BF74-4C45-AD5A-F7B8C99F2091}"/>
          </ac:spMkLst>
        </pc:spChg>
      </pc:sldChg>
      <pc:sldChg chg="modSp add">
        <pc:chgData name="Syphax Ait oubelli" userId="ecf726b1934da71b" providerId="LiveId" clId="{5DDAF99B-3746-4CC3-9D3C-2FBE8DAD266D}" dt="2021-10-04T09:55:10.417" v="1798" actId="20577"/>
        <pc:sldMkLst>
          <pc:docMk/>
          <pc:sldMk cId="268989447" sldId="347"/>
        </pc:sldMkLst>
        <pc:spChg chg="mod">
          <ac:chgData name="Syphax Ait oubelli" userId="ecf726b1934da71b" providerId="LiveId" clId="{5DDAF99B-3746-4CC3-9D3C-2FBE8DAD266D}" dt="2021-10-04T09:55:10.417" v="1798" actId="20577"/>
          <ac:spMkLst>
            <pc:docMk/>
            <pc:sldMk cId="268989447" sldId="347"/>
            <ac:spMk id="5" creationId="{0C0C1924-BF74-4C45-AD5A-F7B8C99F2091}"/>
          </ac:spMkLst>
        </pc:spChg>
      </pc:sldChg>
      <pc:sldChg chg="del">
        <pc:chgData name="Syphax Ait oubelli" userId="ecf726b1934da71b" providerId="LiveId" clId="{5DDAF99B-3746-4CC3-9D3C-2FBE8DAD266D}" dt="2021-09-12T08:08:33.967" v="0" actId="47"/>
        <pc:sldMkLst>
          <pc:docMk/>
          <pc:sldMk cId="841119375" sldId="347"/>
        </pc:sldMkLst>
      </pc:sldChg>
      <pc:sldChg chg="del">
        <pc:chgData name="Syphax Ait oubelli" userId="ecf726b1934da71b" providerId="LiveId" clId="{5DDAF99B-3746-4CC3-9D3C-2FBE8DAD266D}" dt="2021-09-12T08:08:33.967" v="0" actId="47"/>
        <pc:sldMkLst>
          <pc:docMk/>
          <pc:sldMk cId="1123889802" sldId="348"/>
        </pc:sldMkLst>
      </pc:sldChg>
      <pc:sldChg chg="delSp modSp add mod">
        <pc:chgData name="Syphax Ait oubelli" userId="ecf726b1934da71b" providerId="LiveId" clId="{5DDAF99B-3746-4CC3-9D3C-2FBE8DAD266D}" dt="2021-09-12T08:56:12.200" v="1582" actId="1076"/>
        <pc:sldMkLst>
          <pc:docMk/>
          <pc:sldMk cId="3043969719" sldId="348"/>
        </pc:sldMkLst>
        <pc:spChg chg="del">
          <ac:chgData name="Syphax Ait oubelli" userId="ecf726b1934da71b" providerId="LiveId" clId="{5DDAF99B-3746-4CC3-9D3C-2FBE8DAD266D}" dt="2021-09-12T08:55:43.577" v="1571" actId="478"/>
          <ac:spMkLst>
            <pc:docMk/>
            <pc:sldMk cId="3043969719" sldId="348"/>
            <ac:spMk id="2" creationId="{AD40B017-3CC8-4026-9B3B-8B9EEF01039A}"/>
          </ac:spMkLst>
        </pc:spChg>
        <pc:spChg chg="del">
          <ac:chgData name="Syphax Ait oubelli" userId="ecf726b1934da71b" providerId="LiveId" clId="{5DDAF99B-3746-4CC3-9D3C-2FBE8DAD266D}" dt="2021-09-12T08:55:43.577" v="1571" actId="478"/>
          <ac:spMkLst>
            <pc:docMk/>
            <pc:sldMk cId="3043969719" sldId="348"/>
            <ac:spMk id="3" creationId="{F03B638E-E676-4F3B-8701-0F90271F2485}"/>
          </ac:spMkLst>
        </pc:spChg>
        <pc:spChg chg="del">
          <ac:chgData name="Syphax Ait oubelli" userId="ecf726b1934da71b" providerId="LiveId" clId="{5DDAF99B-3746-4CC3-9D3C-2FBE8DAD266D}" dt="2021-09-12T08:55:43.577" v="1571" actId="478"/>
          <ac:spMkLst>
            <pc:docMk/>
            <pc:sldMk cId="3043969719" sldId="348"/>
            <ac:spMk id="4" creationId="{E2594E32-B66A-4AD6-8D42-47A0A1E3D234}"/>
          </ac:spMkLst>
        </pc:spChg>
        <pc:spChg chg="mod">
          <ac:chgData name="Syphax Ait oubelli" userId="ecf726b1934da71b" providerId="LiveId" clId="{5DDAF99B-3746-4CC3-9D3C-2FBE8DAD266D}" dt="2021-09-12T08:56:12.200" v="1582" actId="1076"/>
          <ac:spMkLst>
            <pc:docMk/>
            <pc:sldMk cId="3043969719" sldId="348"/>
            <ac:spMk id="5" creationId="{0C0C1924-BF74-4C45-AD5A-F7B8C99F2091}"/>
          </ac:spMkLst>
        </pc:spChg>
      </pc:sldChg>
      <pc:sldChg chg="del">
        <pc:chgData name="Syphax Ait oubelli" userId="ecf726b1934da71b" providerId="LiveId" clId="{5DDAF99B-3746-4CC3-9D3C-2FBE8DAD266D}" dt="2021-09-12T08:08:33.967" v="0" actId="47"/>
        <pc:sldMkLst>
          <pc:docMk/>
          <pc:sldMk cId="1644755392" sldId="349"/>
        </pc:sldMkLst>
      </pc:sldChg>
      <pc:sldChg chg="add">
        <pc:chgData name="Syphax Ait oubelli" userId="ecf726b1934da71b" providerId="LiveId" clId="{5DDAF99B-3746-4CC3-9D3C-2FBE8DAD266D}" dt="2021-09-12T08:56:29.136" v="1583"/>
        <pc:sldMkLst>
          <pc:docMk/>
          <pc:sldMk cId="2561036597" sldId="349"/>
        </pc:sldMkLst>
      </pc:sldChg>
      <pc:sldChg chg="addSp delSp modSp add mod">
        <pc:chgData name="Syphax Ait oubelli" userId="ecf726b1934da71b" providerId="LiveId" clId="{5DDAF99B-3746-4CC3-9D3C-2FBE8DAD266D}" dt="2021-09-12T08:59:00.522" v="1598" actId="12789"/>
        <pc:sldMkLst>
          <pc:docMk/>
          <pc:sldMk cId="14340719" sldId="350"/>
        </pc:sldMkLst>
        <pc:spChg chg="del">
          <ac:chgData name="Syphax Ait oubelli" userId="ecf726b1934da71b" providerId="LiveId" clId="{5DDAF99B-3746-4CC3-9D3C-2FBE8DAD266D}" dt="2021-09-12T08:58:56.195" v="1585" actId="478"/>
          <ac:spMkLst>
            <pc:docMk/>
            <pc:sldMk cId="14340719" sldId="350"/>
            <ac:spMk id="2" creationId="{3B058406-6079-4C6C-B29B-FFE8036C3DA8}"/>
          </ac:spMkLst>
        </pc:spChg>
        <pc:spChg chg="add mod">
          <ac:chgData name="Syphax Ait oubelli" userId="ecf726b1934da71b" providerId="LiveId" clId="{5DDAF99B-3746-4CC3-9D3C-2FBE8DAD266D}" dt="2021-09-12T08:59:00.522" v="1598" actId="12789"/>
          <ac:spMkLst>
            <pc:docMk/>
            <pc:sldMk cId="14340719" sldId="350"/>
            <ac:spMk id="3" creationId="{AEEBB3E1-2FD9-4B8E-B323-C7B7527003CA}"/>
          </ac:spMkLst>
        </pc:spChg>
        <pc:picChg chg="del">
          <ac:chgData name="Syphax Ait oubelli" userId="ecf726b1934da71b" providerId="LiveId" clId="{5DDAF99B-3746-4CC3-9D3C-2FBE8DAD266D}" dt="2021-09-12T08:58:56.195" v="1585" actId="478"/>
          <ac:picMkLst>
            <pc:docMk/>
            <pc:sldMk cId="14340719" sldId="350"/>
            <ac:picMk id="5" creationId="{ABE37726-0743-4BEA-BCA7-D9D3F95EF220}"/>
          </ac:picMkLst>
        </pc:picChg>
      </pc:sldChg>
      <pc:sldChg chg="del">
        <pc:chgData name="Syphax Ait oubelli" userId="ecf726b1934da71b" providerId="LiveId" clId="{5DDAF99B-3746-4CC3-9D3C-2FBE8DAD266D}" dt="2021-09-12T08:08:33.967" v="0" actId="47"/>
        <pc:sldMkLst>
          <pc:docMk/>
          <pc:sldMk cId="1038380066" sldId="350"/>
        </pc:sldMkLst>
      </pc:sldChg>
      <pc:sldChg chg="del">
        <pc:chgData name="Syphax Ait oubelli" userId="ecf726b1934da71b" providerId="LiveId" clId="{5DDAF99B-3746-4CC3-9D3C-2FBE8DAD266D}" dt="2021-09-12T08:08:33.967" v="0" actId="47"/>
        <pc:sldMkLst>
          <pc:docMk/>
          <pc:sldMk cId="2316753016" sldId="351"/>
        </pc:sldMkLst>
      </pc:sldChg>
      <pc:sldChg chg="addSp delSp modSp add mod">
        <pc:chgData name="Syphax Ait oubelli" userId="ecf726b1934da71b" providerId="LiveId" clId="{5DDAF99B-3746-4CC3-9D3C-2FBE8DAD266D}" dt="2021-09-12T09:02:45.302" v="1777" actId="207"/>
        <pc:sldMkLst>
          <pc:docMk/>
          <pc:sldMk cId="4092875644" sldId="351"/>
        </pc:sldMkLst>
        <pc:spChg chg="add mod">
          <ac:chgData name="Syphax Ait oubelli" userId="ecf726b1934da71b" providerId="LiveId" clId="{5DDAF99B-3746-4CC3-9D3C-2FBE8DAD266D}" dt="2021-09-12T09:02:45.302" v="1777" actId="207"/>
          <ac:spMkLst>
            <pc:docMk/>
            <pc:sldMk cId="4092875644" sldId="351"/>
            <ac:spMk id="2" creationId="{1302AF07-3E5A-4B0B-9522-341B3242E18C}"/>
          </ac:spMkLst>
        </pc:spChg>
        <pc:spChg chg="del">
          <ac:chgData name="Syphax Ait oubelli" userId="ecf726b1934da71b" providerId="LiveId" clId="{5DDAF99B-3746-4CC3-9D3C-2FBE8DAD266D}" dt="2021-09-12T08:59:16.651" v="1600" actId="478"/>
          <ac:spMkLst>
            <pc:docMk/>
            <pc:sldMk cId="4092875644" sldId="351"/>
            <ac:spMk id="3" creationId="{AEEBB3E1-2FD9-4B8E-B323-C7B7527003CA}"/>
          </ac:spMkLst>
        </pc:spChg>
        <pc:spChg chg="add mod">
          <ac:chgData name="Syphax Ait oubelli" userId="ecf726b1934da71b" providerId="LiveId" clId="{5DDAF99B-3746-4CC3-9D3C-2FBE8DAD266D}" dt="2021-09-12T09:02:45.302" v="1777" actId="207"/>
          <ac:spMkLst>
            <pc:docMk/>
            <pc:sldMk cId="4092875644" sldId="351"/>
            <ac:spMk id="4" creationId="{8D539426-AD53-4E0C-95BC-381CB631B24D}"/>
          </ac:spMkLst>
        </pc:spChg>
        <pc:spChg chg="add mod">
          <ac:chgData name="Syphax Ait oubelli" userId="ecf726b1934da71b" providerId="LiveId" clId="{5DDAF99B-3746-4CC3-9D3C-2FBE8DAD266D}" dt="2021-09-12T09:02:45.302" v="1777" actId="207"/>
          <ac:spMkLst>
            <pc:docMk/>
            <pc:sldMk cId="4092875644" sldId="351"/>
            <ac:spMk id="5" creationId="{EAAABCAB-257E-4C23-9EA4-535BC57E8835}"/>
          </ac:spMkLst>
        </pc:spChg>
        <pc:spChg chg="add mod">
          <ac:chgData name="Syphax Ait oubelli" userId="ecf726b1934da71b" providerId="LiveId" clId="{5DDAF99B-3746-4CC3-9D3C-2FBE8DAD266D}" dt="2021-09-12T09:01:32.612" v="1734" actId="1076"/>
          <ac:spMkLst>
            <pc:docMk/>
            <pc:sldMk cId="4092875644" sldId="351"/>
            <ac:spMk id="6" creationId="{C1047E23-3472-413F-8B63-4C208100CE41}"/>
          </ac:spMkLst>
        </pc:spChg>
        <pc:spChg chg="add mod">
          <ac:chgData name="Syphax Ait oubelli" userId="ecf726b1934da71b" providerId="LiveId" clId="{5DDAF99B-3746-4CC3-9D3C-2FBE8DAD266D}" dt="2021-09-12T09:01:32.612" v="1734" actId="1076"/>
          <ac:spMkLst>
            <pc:docMk/>
            <pc:sldMk cId="4092875644" sldId="351"/>
            <ac:spMk id="7" creationId="{FF93B999-3E3F-4EBD-B87C-090473D53474}"/>
          </ac:spMkLst>
        </pc:spChg>
        <pc:spChg chg="add mod">
          <ac:chgData name="Syphax Ait oubelli" userId="ecf726b1934da71b" providerId="LiveId" clId="{5DDAF99B-3746-4CC3-9D3C-2FBE8DAD266D}" dt="2021-09-12T09:01:36.311" v="1736" actId="20577"/>
          <ac:spMkLst>
            <pc:docMk/>
            <pc:sldMk cId="4092875644" sldId="351"/>
            <ac:spMk id="8" creationId="{5749EF49-51CA-4981-9BD5-D72B7B6A068E}"/>
          </ac:spMkLst>
        </pc:spChg>
        <pc:spChg chg="add mod">
          <ac:chgData name="Syphax Ait oubelli" userId="ecf726b1934da71b" providerId="LiveId" clId="{5DDAF99B-3746-4CC3-9D3C-2FBE8DAD266D}" dt="2021-09-12T09:01:40.779" v="1738" actId="20577"/>
          <ac:spMkLst>
            <pc:docMk/>
            <pc:sldMk cId="4092875644" sldId="351"/>
            <ac:spMk id="9" creationId="{DE5E7EC9-A956-4676-A244-08EEFF99AA84}"/>
          </ac:spMkLst>
        </pc:spChg>
        <pc:spChg chg="add mod">
          <ac:chgData name="Syphax Ait oubelli" userId="ecf726b1934da71b" providerId="LiveId" clId="{5DDAF99B-3746-4CC3-9D3C-2FBE8DAD266D}" dt="2021-09-12T09:01:43.141" v="1740" actId="20577"/>
          <ac:spMkLst>
            <pc:docMk/>
            <pc:sldMk cId="4092875644" sldId="351"/>
            <ac:spMk id="10" creationId="{22F4DCD0-59E8-43AA-A51B-1E570ECD02B4}"/>
          </ac:spMkLst>
        </pc:spChg>
        <pc:spChg chg="add mod">
          <ac:chgData name="Syphax Ait oubelli" userId="ecf726b1934da71b" providerId="LiveId" clId="{5DDAF99B-3746-4CC3-9D3C-2FBE8DAD266D}" dt="2021-09-12T09:01:53.208" v="1742" actId="207"/>
          <ac:spMkLst>
            <pc:docMk/>
            <pc:sldMk cId="4092875644" sldId="351"/>
            <ac:spMk id="11" creationId="{60518249-640B-4583-A552-7890EC5795B5}"/>
          </ac:spMkLst>
        </pc:spChg>
        <pc:spChg chg="add mod">
          <ac:chgData name="Syphax Ait oubelli" userId="ecf726b1934da71b" providerId="LiveId" clId="{5DDAF99B-3746-4CC3-9D3C-2FBE8DAD266D}" dt="2021-09-12T09:02:40.462" v="1776" actId="1076"/>
          <ac:spMkLst>
            <pc:docMk/>
            <pc:sldMk cId="4092875644" sldId="351"/>
            <ac:spMk id="12" creationId="{18B97AB6-0552-49BA-8759-459D8FB7AA5D}"/>
          </ac:spMkLst>
        </pc:spChg>
      </pc:sldChg>
      <pc:sldChg chg="del">
        <pc:chgData name="Syphax Ait oubelli" userId="ecf726b1934da71b" providerId="LiveId" clId="{5DDAF99B-3746-4CC3-9D3C-2FBE8DAD266D}" dt="2021-09-12T08:08:33.967" v="0" actId="47"/>
        <pc:sldMkLst>
          <pc:docMk/>
          <pc:sldMk cId="89554395" sldId="352"/>
        </pc:sldMkLst>
      </pc:sldChg>
      <pc:sldChg chg="add">
        <pc:chgData name="Syphax Ait oubelli" userId="ecf726b1934da71b" providerId="LiveId" clId="{5DDAF99B-3746-4CC3-9D3C-2FBE8DAD266D}" dt="2021-09-12T09:02:56.002" v="1778"/>
        <pc:sldMkLst>
          <pc:docMk/>
          <pc:sldMk cId="1936596612" sldId="352"/>
        </pc:sldMkLst>
      </pc:sldChg>
      <pc:sldChg chg="del">
        <pc:chgData name="Syphax Ait oubelli" userId="ecf726b1934da71b" providerId="LiveId" clId="{5DDAF99B-3746-4CC3-9D3C-2FBE8DAD266D}" dt="2021-09-12T08:08:33.967" v="0" actId="47"/>
        <pc:sldMkLst>
          <pc:docMk/>
          <pc:sldMk cId="3383307321" sldId="354"/>
        </pc:sldMkLst>
      </pc:sldChg>
      <pc:sldChg chg="del">
        <pc:chgData name="Syphax Ait oubelli" userId="ecf726b1934da71b" providerId="LiveId" clId="{5DDAF99B-3746-4CC3-9D3C-2FBE8DAD266D}" dt="2021-09-12T08:08:33.967" v="0" actId="47"/>
        <pc:sldMkLst>
          <pc:docMk/>
          <pc:sldMk cId="1185282971" sldId="356"/>
        </pc:sldMkLst>
      </pc:sldChg>
      <pc:sldChg chg="del">
        <pc:chgData name="Syphax Ait oubelli" userId="ecf726b1934da71b" providerId="LiveId" clId="{5DDAF99B-3746-4CC3-9D3C-2FBE8DAD266D}" dt="2021-09-12T08:08:33.967" v="0" actId="47"/>
        <pc:sldMkLst>
          <pc:docMk/>
          <pc:sldMk cId="2730379573" sldId="358"/>
        </pc:sldMkLst>
      </pc:sldChg>
      <pc:sldChg chg="del">
        <pc:chgData name="Syphax Ait oubelli" userId="ecf726b1934da71b" providerId="LiveId" clId="{5DDAF99B-3746-4CC3-9D3C-2FBE8DAD266D}" dt="2021-09-12T08:08:33.967" v="0" actId="47"/>
        <pc:sldMkLst>
          <pc:docMk/>
          <pc:sldMk cId="1531841675" sldId="360"/>
        </pc:sldMkLst>
      </pc:sldChg>
      <pc:sldChg chg="del">
        <pc:chgData name="Syphax Ait oubelli" userId="ecf726b1934da71b" providerId="LiveId" clId="{5DDAF99B-3746-4CC3-9D3C-2FBE8DAD266D}" dt="2021-09-12T08:08:33.967" v="0" actId="47"/>
        <pc:sldMkLst>
          <pc:docMk/>
          <pc:sldMk cId="377282333" sldId="362"/>
        </pc:sldMkLst>
      </pc:sldChg>
      <pc:sldChg chg="del">
        <pc:chgData name="Syphax Ait oubelli" userId="ecf726b1934da71b" providerId="LiveId" clId="{5DDAF99B-3746-4CC3-9D3C-2FBE8DAD266D}" dt="2021-09-12T08:08:33.967" v="0" actId="47"/>
        <pc:sldMkLst>
          <pc:docMk/>
          <pc:sldMk cId="3040924474" sldId="364"/>
        </pc:sldMkLst>
      </pc:sldChg>
      <pc:sldChg chg="del">
        <pc:chgData name="Syphax Ait oubelli" userId="ecf726b1934da71b" providerId="LiveId" clId="{5DDAF99B-3746-4CC3-9D3C-2FBE8DAD266D}" dt="2021-09-12T08:08:33.967" v="0" actId="47"/>
        <pc:sldMkLst>
          <pc:docMk/>
          <pc:sldMk cId="1515482038" sldId="366"/>
        </pc:sldMkLst>
      </pc:sldChg>
      <pc:sldChg chg="del">
        <pc:chgData name="Syphax Ait oubelli" userId="ecf726b1934da71b" providerId="LiveId" clId="{5DDAF99B-3746-4CC3-9D3C-2FBE8DAD266D}" dt="2021-09-12T08:08:33.967" v="0" actId="47"/>
        <pc:sldMkLst>
          <pc:docMk/>
          <pc:sldMk cId="662587493" sldId="367"/>
        </pc:sldMkLst>
      </pc:sldChg>
      <pc:sldChg chg="del">
        <pc:chgData name="Syphax Ait oubelli" userId="ecf726b1934da71b" providerId="LiveId" clId="{5DDAF99B-3746-4CC3-9D3C-2FBE8DAD266D}" dt="2021-09-12T08:08:33.967" v="0" actId="47"/>
        <pc:sldMkLst>
          <pc:docMk/>
          <pc:sldMk cId="190038105" sldId="368"/>
        </pc:sldMkLst>
      </pc:sldChg>
      <pc:sldChg chg="del">
        <pc:chgData name="Syphax Ait oubelli" userId="ecf726b1934da71b" providerId="LiveId" clId="{5DDAF99B-3746-4CC3-9D3C-2FBE8DAD266D}" dt="2021-09-12T08:08:33.967" v="0" actId="47"/>
        <pc:sldMkLst>
          <pc:docMk/>
          <pc:sldMk cId="3463129231" sldId="369"/>
        </pc:sldMkLst>
      </pc:sldChg>
      <pc:sldChg chg="del">
        <pc:chgData name="Syphax Ait oubelli" userId="ecf726b1934da71b" providerId="LiveId" clId="{5DDAF99B-3746-4CC3-9D3C-2FBE8DAD266D}" dt="2021-09-12T08:08:33.967" v="0" actId="47"/>
        <pc:sldMkLst>
          <pc:docMk/>
          <pc:sldMk cId="4250519515" sldId="370"/>
        </pc:sldMkLst>
      </pc:sldChg>
      <pc:sldChg chg="del">
        <pc:chgData name="Syphax Ait oubelli" userId="ecf726b1934da71b" providerId="LiveId" clId="{5DDAF99B-3746-4CC3-9D3C-2FBE8DAD266D}" dt="2021-09-12T08:08:33.967" v="0" actId="47"/>
        <pc:sldMkLst>
          <pc:docMk/>
          <pc:sldMk cId="823556173" sldId="371"/>
        </pc:sldMkLst>
      </pc:sldChg>
      <pc:sldChg chg="del">
        <pc:chgData name="Syphax Ait oubelli" userId="ecf726b1934da71b" providerId="LiveId" clId="{5DDAF99B-3746-4CC3-9D3C-2FBE8DAD266D}" dt="2021-09-12T08:08:33.967" v="0" actId="47"/>
        <pc:sldMkLst>
          <pc:docMk/>
          <pc:sldMk cId="2674189952" sldId="372"/>
        </pc:sldMkLst>
      </pc:sldChg>
      <pc:sldChg chg="del">
        <pc:chgData name="Syphax Ait oubelli" userId="ecf726b1934da71b" providerId="LiveId" clId="{5DDAF99B-3746-4CC3-9D3C-2FBE8DAD266D}" dt="2021-09-12T08:08:33.967" v="0" actId="47"/>
        <pc:sldMkLst>
          <pc:docMk/>
          <pc:sldMk cId="193559171" sldId="373"/>
        </pc:sldMkLst>
      </pc:sldChg>
      <pc:sldChg chg="del">
        <pc:chgData name="Syphax Ait oubelli" userId="ecf726b1934da71b" providerId="LiveId" clId="{5DDAF99B-3746-4CC3-9D3C-2FBE8DAD266D}" dt="2021-09-12T08:08:33.967" v="0" actId="47"/>
        <pc:sldMkLst>
          <pc:docMk/>
          <pc:sldMk cId="4021862682" sldId="374"/>
        </pc:sldMkLst>
      </pc:sldChg>
      <pc:sldChg chg="del">
        <pc:chgData name="Syphax Ait oubelli" userId="ecf726b1934da71b" providerId="LiveId" clId="{5DDAF99B-3746-4CC3-9D3C-2FBE8DAD266D}" dt="2021-09-12T08:08:33.967" v="0" actId="47"/>
        <pc:sldMkLst>
          <pc:docMk/>
          <pc:sldMk cId="4025930557" sldId="375"/>
        </pc:sldMkLst>
      </pc:sldChg>
    </pc:docChg>
  </pc:docChgLst>
  <pc:docChgLst>
    <pc:chgData name="Syphax Ait oubelli" userId="ecf726b1934da71b" providerId="LiveId" clId="{39C3F440-380F-4C67-BAB4-31F007D993CF}"/>
    <pc:docChg chg="undo custSel addSld delSld modSld sldOrd modSection">
      <pc:chgData name="Syphax Ait oubelli" userId="ecf726b1934da71b" providerId="LiveId" clId="{39C3F440-380F-4C67-BAB4-31F007D993CF}" dt="2021-09-04T07:02:12.565" v="1855" actId="1076"/>
      <pc:docMkLst>
        <pc:docMk/>
      </pc:docMkLst>
      <pc:sldChg chg="del">
        <pc:chgData name="Syphax Ait oubelli" userId="ecf726b1934da71b" providerId="LiveId" clId="{39C3F440-380F-4C67-BAB4-31F007D993CF}" dt="2021-09-02T16:25:21.666" v="0" actId="47"/>
        <pc:sldMkLst>
          <pc:docMk/>
          <pc:sldMk cId="1409591619" sldId="263"/>
        </pc:sldMkLst>
      </pc:sldChg>
      <pc:sldChg chg="del">
        <pc:chgData name="Syphax Ait oubelli" userId="ecf726b1934da71b" providerId="LiveId" clId="{39C3F440-380F-4C67-BAB4-31F007D993CF}" dt="2021-09-02T16:25:21.666" v="0" actId="47"/>
        <pc:sldMkLst>
          <pc:docMk/>
          <pc:sldMk cId="865906171" sldId="264"/>
        </pc:sldMkLst>
      </pc:sldChg>
      <pc:sldChg chg="del">
        <pc:chgData name="Syphax Ait oubelli" userId="ecf726b1934da71b" providerId="LiveId" clId="{39C3F440-380F-4C67-BAB4-31F007D993CF}" dt="2021-09-02T16:25:21.666" v="0" actId="47"/>
        <pc:sldMkLst>
          <pc:docMk/>
          <pc:sldMk cId="661684508" sldId="265"/>
        </pc:sldMkLst>
      </pc:sldChg>
      <pc:sldChg chg="del">
        <pc:chgData name="Syphax Ait oubelli" userId="ecf726b1934da71b" providerId="LiveId" clId="{39C3F440-380F-4C67-BAB4-31F007D993CF}" dt="2021-09-02T16:25:21.666" v="0" actId="47"/>
        <pc:sldMkLst>
          <pc:docMk/>
          <pc:sldMk cId="831612049" sldId="277"/>
        </pc:sldMkLst>
      </pc:sldChg>
      <pc:sldChg chg="del">
        <pc:chgData name="Syphax Ait oubelli" userId="ecf726b1934da71b" providerId="LiveId" clId="{39C3F440-380F-4C67-BAB4-31F007D993CF}" dt="2021-09-02T16:25:21.666" v="0" actId="47"/>
        <pc:sldMkLst>
          <pc:docMk/>
          <pc:sldMk cId="4278901722" sldId="278"/>
        </pc:sldMkLst>
      </pc:sldChg>
      <pc:sldChg chg="del">
        <pc:chgData name="Syphax Ait oubelli" userId="ecf726b1934da71b" providerId="LiveId" clId="{39C3F440-380F-4C67-BAB4-31F007D993CF}" dt="2021-09-02T16:25:21.666" v="0" actId="47"/>
        <pc:sldMkLst>
          <pc:docMk/>
          <pc:sldMk cId="8401496" sldId="279"/>
        </pc:sldMkLst>
      </pc:sldChg>
      <pc:sldChg chg="del">
        <pc:chgData name="Syphax Ait oubelli" userId="ecf726b1934da71b" providerId="LiveId" clId="{39C3F440-380F-4C67-BAB4-31F007D993CF}" dt="2021-09-02T16:25:21.666" v="0" actId="47"/>
        <pc:sldMkLst>
          <pc:docMk/>
          <pc:sldMk cId="2155605615" sldId="280"/>
        </pc:sldMkLst>
      </pc:sldChg>
      <pc:sldChg chg="del">
        <pc:chgData name="Syphax Ait oubelli" userId="ecf726b1934da71b" providerId="LiveId" clId="{39C3F440-380F-4C67-BAB4-31F007D993CF}" dt="2021-09-02T16:25:21.666" v="0" actId="47"/>
        <pc:sldMkLst>
          <pc:docMk/>
          <pc:sldMk cId="4077835588" sldId="281"/>
        </pc:sldMkLst>
      </pc:sldChg>
      <pc:sldChg chg="del">
        <pc:chgData name="Syphax Ait oubelli" userId="ecf726b1934da71b" providerId="LiveId" clId="{39C3F440-380F-4C67-BAB4-31F007D993CF}" dt="2021-09-02T16:25:21.666" v="0" actId="47"/>
        <pc:sldMkLst>
          <pc:docMk/>
          <pc:sldMk cId="209315333" sldId="282"/>
        </pc:sldMkLst>
      </pc:sldChg>
      <pc:sldChg chg="del">
        <pc:chgData name="Syphax Ait oubelli" userId="ecf726b1934da71b" providerId="LiveId" clId="{39C3F440-380F-4C67-BAB4-31F007D993CF}" dt="2021-09-02T16:25:21.666" v="0" actId="47"/>
        <pc:sldMkLst>
          <pc:docMk/>
          <pc:sldMk cId="4152205712" sldId="283"/>
        </pc:sldMkLst>
      </pc:sldChg>
      <pc:sldChg chg="del">
        <pc:chgData name="Syphax Ait oubelli" userId="ecf726b1934da71b" providerId="LiveId" clId="{39C3F440-380F-4C67-BAB4-31F007D993CF}" dt="2021-09-02T16:25:21.666" v="0" actId="47"/>
        <pc:sldMkLst>
          <pc:docMk/>
          <pc:sldMk cId="3771190954" sldId="284"/>
        </pc:sldMkLst>
      </pc:sldChg>
      <pc:sldChg chg="del">
        <pc:chgData name="Syphax Ait oubelli" userId="ecf726b1934da71b" providerId="LiveId" clId="{39C3F440-380F-4C67-BAB4-31F007D993CF}" dt="2021-09-02T16:25:21.666" v="0" actId="47"/>
        <pc:sldMkLst>
          <pc:docMk/>
          <pc:sldMk cId="2942397423" sldId="285"/>
        </pc:sldMkLst>
      </pc:sldChg>
      <pc:sldChg chg="del">
        <pc:chgData name="Syphax Ait oubelli" userId="ecf726b1934da71b" providerId="LiveId" clId="{39C3F440-380F-4C67-BAB4-31F007D993CF}" dt="2021-09-02T16:25:21.666" v="0" actId="47"/>
        <pc:sldMkLst>
          <pc:docMk/>
          <pc:sldMk cId="1486091988" sldId="286"/>
        </pc:sldMkLst>
      </pc:sldChg>
      <pc:sldChg chg="del">
        <pc:chgData name="Syphax Ait oubelli" userId="ecf726b1934da71b" providerId="LiveId" clId="{39C3F440-380F-4C67-BAB4-31F007D993CF}" dt="2021-09-02T16:25:21.666" v="0" actId="47"/>
        <pc:sldMkLst>
          <pc:docMk/>
          <pc:sldMk cId="183101562" sldId="287"/>
        </pc:sldMkLst>
      </pc:sldChg>
      <pc:sldChg chg="del">
        <pc:chgData name="Syphax Ait oubelli" userId="ecf726b1934da71b" providerId="LiveId" clId="{39C3F440-380F-4C67-BAB4-31F007D993CF}" dt="2021-09-02T16:25:21.666" v="0" actId="47"/>
        <pc:sldMkLst>
          <pc:docMk/>
          <pc:sldMk cId="3137870273" sldId="288"/>
        </pc:sldMkLst>
      </pc:sldChg>
      <pc:sldChg chg="del">
        <pc:chgData name="Syphax Ait oubelli" userId="ecf726b1934da71b" providerId="LiveId" clId="{39C3F440-380F-4C67-BAB4-31F007D993CF}" dt="2021-09-02T16:25:21.666" v="0" actId="47"/>
        <pc:sldMkLst>
          <pc:docMk/>
          <pc:sldMk cId="995479322" sldId="289"/>
        </pc:sldMkLst>
      </pc:sldChg>
      <pc:sldChg chg="del">
        <pc:chgData name="Syphax Ait oubelli" userId="ecf726b1934da71b" providerId="LiveId" clId="{39C3F440-380F-4C67-BAB4-31F007D993CF}" dt="2021-09-02T16:25:21.666" v="0" actId="47"/>
        <pc:sldMkLst>
          <pc:docMk/>
          <pc:sldMk cId="4207941430" sldId="290"/>
        </pc:sldMkLst>
      </pc:sldChg>
      <pc:sldChg chg="del">
        <pc:chgData name="Syphax Ait oubelli" userId="ecf726b1934da71b" providerId="LiveId" clId="{39C3F440-380F-4C67-BAB4-31F007D993CF}" dt="2021-09-02T16:25:21.666" v="0" actId="47"/>
        <pc:sldMkLst>
          <pc:docMk/>
          <pc:sldMk cId="2662306416" sldId="291"/>
        </pc:sldMkLst>
      </pc:sldChg>
      <pc:sldChg chg="del">
        <pc:chgData name="Syphax Ait oubelli" userId="ecf726b1934da71b" providerId="LiveId" clId="{39C3F440-380F-4C67-BAB4-31F007D993CF}" dt="2021-09-02T16:25:21.666" v="0" actId="47"/>
        <pc:sldMkLst>
          <pc:docMk/>
          <pc:sldMk cId="3191143816" sldId="292"/>
        </pc:sldMkLst>
      </pc:sldChg>
      <pc:sldChg chg="del">
        <pc:chgData name="Syphax Ait oubelli" userId="ecf726b1934da71b" providerId="LiveId" clId="{39C3F440-380F-4C67-BAB4-31F007D993CF}" dt="2021-09-02T16:25:21.666" v="0" actId="47"/>
        <pc:sldMkLst>
          <pc:docMk/>
          <pc:sldMk cId="84014031" sldId="293"/>
        </pc:sldMkLst>
      </pc:sldChg>
      <pc:sldChg chg="del">
        <pc:chgData name="Syphax Ait oubelli" userId="ecf726b1934da71b" providerId="LiveId" clId="{39C3F440-380F-4C67-BAB4-31F007D993CF}" dt="2021-09-02T16:25:21.666" v="0" actId="47"/>
        <pc:sldMkLst>
          <pc:docMk/>
          <pc:sldMk cId="3559390697" sldId="294"/>
        </pc:sldMkLst>
      </pc:sldChg>
      <pc:sldChg chg="del">
        <pc:chgData name="Syphax Ait oubelli" userId="ecf726b1934da71b" providerId="LiveId" clId="{39C3F440-380F-4C67-BAB4-31F007D993CF}" dt="2021-09-02T16:25:21.666" v="0" actId="47"/>
        <pc:sldMkLst>
          <pc:docMk/>
          <pc:sldMk cId="3824773123" sldId="295"/>
        </pc:sldMkLst>
      </pc:sldChg>
      <pc:sldChg chg="del">
        <pc:chgData name="Syphax Ait oubelli" userId="ecf726b1934da71b" providerId="LiveId" clId="{39C3F440-380F-4C67-BAB4-31F007D993CF}" dt="2021-09-02T16:25:21.666" v="0" actId="47"/>
        <pc:sldMkLst>
          <pc:docMk/>
          <pc:sldMk cId="2375022841" sldId="296"/>
        </pc:sldMkLst>
      </pc:sldChg>
      <pc:sldChg chg="del">
        <pc:chgData name="Syphax Ait oubelli" userId="ecf726b1934da71b" providerId="LiveId" clId="{39C3F440-380F-4C67-BAB4-31F007D993CF}" dt="2021-09-02T16:25:21.666" v="0" actId="47"/>
        <pc:sldMkLst>
          <pc:docMk/>
          <pc:sldMk cId="1096507637" sldId="297"/>
        </pc:sldMkLst>
      </pc:sldChg>
      <pc:sldChg chg="del">
        <pc:chgData name="Syphax Ait oubelli" userId="ecf726b1934da71b" providerId="LiveId" clId="{39C3F440-380F-4C67-BAB4-31F007D993CF}" dt="2021-09-02T16:25:21.666" v="0" actId="47"/>
        <pc:sldMkLst>
          <pc:docMk/>
          <pc:sldMk cId="1289970130" sldId="298"/>
        </pc:sldMkLst>
      </pc:sldChg>
      <pc:sldChg chg="del">
        <pc:chgData name="Syphax Ait oubelli" userId="ecf726b1934da71b" providerId="LiveId" clId="{39C3F440-380F-4C67-BAB4-31F007D993CF}" dt="2021-09-02T16:25:21.666" v="0" actId="47"/>
        <pc:sldMkLst>
          <pc:docMk/>
          <pc:sldMk cId="2304745696" sldId="299"/>
        </pc:sldMkLst>
      </pc:sldChg>
      <pc:sldChg chg="del">
        <pc:chgData name="Syphax Ait oubelli" userId="ecf726b1934da71b" providerId="LiveId" clId="{39C3F440-380F-4C67-BAB4-31F007D993CF}" dt="2021-09-02T16:25:21.666" v="0" actId="47"/>
        <pc:sldMkLst>
          <pc:docMk/>
          <pc:sldMk cId="2330548844" sldId="300"/>
        </pc:sldMkLst>
      </pc:sldChg>
      <pc:sldChg chg="del">
        <pc:chgData name="Syphax Ait oubelli" userId="ecf726b1934da71b" providerId="LiveId" clId="{39C3F440-380F-4C67-BAB4-31F007D993CF}" dt="2021-09-02T16:25:21.666" v="0" actId="47"/>
        <pc:sldMkLst>
          <pc:docMk/>
          <pc:sldMk cId="2410286037" sldId="301"/>
        </pc:sldMkLst>
      </pc:sldChg>
      <pc:sldChg chg="del">
        <pc:chgData name="Syphax Ait oubelli" userId="ecf726b1934da71b" providerId="LiveId" clId="{39C3F440-380F-4C67-BAB4-31F007D993CF}" dt="2021-09-02T16:25:21.666" v="0" actId="47"/>
        <pc:sldMkLst>
          <pc:docMk/>
          <pc:sldMk cId="4201236911" sldId="302"/>
        </pc:sldMkLst>
      </pc:sldChg>
      <pc:sldChg chg="del">
        <pc:chgData name="Syphax Ait oubelli" userId="ecf726b1934da71b" providerId="LiveId" clId="{39C3F440-380F-4C67-BAB4-31F007D993CF}" dt="2021-09-02T16:25:21.666" v="0" actId="47"/>
        <pc:sldMkLst>
          <pc:docMk/>
          <pc:sldMk cId="1467655554" sldId="303"/>
        </pc:sldMkLst>
      </pc:sldChg>
      <pc:sldChg chg="del">
        <pc:chgData name="Syphax Ait oubelli" userId="ecf726b1934da71b" providerId="LiveId" clId="{39C3F440-380F-4C67-BAB4-31F007D993CF}" dt="2021-09-02T16:25:21.666" v="0" actId="47"/>
        <pc:sldMkLst>
          <pc:docMk/>
          <pc:sldMk cId="2540630153" sldId="304"/>
        </pc:sldMkLst>
      </pc:sldChg>
      <pc:sldChg chg="del">
        <pc:chgData name="Syphax Ait oubelli" userId="ecf726b1934da71b" providerId="LiveId" clId="{39C3F440-380F-4C67-BAB4-31F007D993CF}" dt="2021-09-02T16:25:21.666" v="0" actId="47"/>
        <pc:sldMkLst>
          <pc:docMk/>
          <pc:sldMk cId="617094901" sldId="305"/>
        </pc:sldMkLst>
      </pc:sldChg>
      <pc:sldChg chg="del">
        <pc:chgData name="Syphax Ait oubelli" userId="ecf726b1934da71b" providerId="LiveId" clId="{39C3F440-380F-4C67-BAB4-31F007D993CF}" dt="2021-09-02T16:25:21.666" v="0" actId="47"/>
        <pc:sldMkLst>
          <pc:docMk/>
          <pc:sldMk cId="3300225530" sldId="306"/>
        </pc:sldMkLst>
      </pc:sldChg>
      <pc:sldChg chg="del">
        <pc:chgData name="Syphax Ait oubelli" userId="ecf726b1934da71b" providerId="LiveId" clId="{39C3F440-380F-4C67-BAB4-31F007D993CF}" dt="2021-09-02T16:25:21.666" v="0" actId="47"/>
        <pc:sldMkLst>
          <pc:docMk/>
          <pc:sldMk cId="864418925" sldId="307"/>
        </pc:sldMkLst>
      </pc:sldChg>
      <pc:sldChg chg="del">
        <pc:chgData name="Syphax Ait oubelli" userId="ecf726b1934da71b" providerId="LiveId" clId="{39C3F440-380F-4C67-BAB4-31F007D993CF}" dt="2021-09-02T16:25:21.666" v="0" actId="47"/>
        <pc:sldMkLst>
          <pc:docMk/>
          <pc:sldMk cId="1979779805" sldId="308"/>
        </pc:sldMkLst>
      </pc:sldChg>
      <pc:sldChg chg="del">
        <pc:chgData name="Syphax Ait oubelli" userId="ecf726b1934da71b" providerId="LiveId" clId="{39C3F440-380F-4C67-BAB4-31F007D993CF}" dt="2021-09-02T16:25:21.666" v="0" actId="47"/>
        <pc:sldMkLst>
          <pc:docMk/>
          <pc:sldMk cId="2261563342" sldId="309"/>
        </pc:sldMkLst>
      </pc:sldChg>
      <pc:sldChg chg="del">
        <pc:chgData name="Syphax Ait oubelli" userId="ecf726b1934da71b" providerId="LiveId" clId="{39C3F440-380F-4C67-BAB4-31F007D993CF}" dt="2021-09-02T16:25:21.666" v="0" actId="47"/>
        <pc:sldMkLst>
          <pc:docMk/>
          <pc:sldMk cId="1425968039" sldId="310"/>
        </pc:sldMkLst>
      </pc:sldChg>
      <pc:sldChg chg="del">
        <pc:chgData name="Syphax Ait oubelli" userId="ecf726b1934da71b" providerId="LiveId" clId="{39C3F440-380F-4C67-BAB4-31F007D993CF}" dt="2021-09-02T16:25:21.666" v="0" actId="47"/>
        <pc:sldMkLst>
          <pc:docMk/>
          <pc:sldMk cId="3977637411" sldId="311"/>
        </pc:sldMkLst>
      </pc:sldChg>
      <pc:sldChg chg="del">
        <pc:chgData name="Syphax Ait oubelli" userId="ecf726b1934da71b" providerId="LiveId" clId="{39C3F440-380F-4C67-BAB4-31F007D993CF}" dt="2021-09-02T16:25:21.666" v="0" actId="47"/>
        <pc:sldMkLst>
          <pc:docMk/>
          <pc:sldMk cId="142018274" sldId="312"/>
        </pc:sldMkLst>
      </pc:sldChg>
      <pc:sldChg chg="del">
        <pc:chgData name="Syphax Ait oubelli" userId="ecf726b1934da71b" providerId="LiveId" clId="{39C3F440-380F-4C67-BAB4-31F007D993CF}" dt="2021-09-02T16:25:21.666" v="0" actId="47"/>
        <pc:sldMkLst>
          <pc:docMk/>
          <pc:sldMk cId="1571968658" sldId="313"/>
        </pc:sldMkLst>
      </pc:sldChg>
      <pc:sldChg chg="del">
        <pc:chgData name="Syphax Ait oubelli" userId="ecf726b1934da71b" providerId="LiveId" clId="{39C3F440-380F-4C67-BAB4-31F007D993CF}" dt="2021-09-02T16:25:21.666" v="0" actId="47"/>
        <pc:sldMkLst>
          <pc:docMk/>
          <pc:sldMk cId="3729686096" sldId="314"/>
        </pc:sldMkLst>
      </pc:sldChg>
      <pc:sldChg chg="del">
        <pc:chgData name="Syphax Ait oubelli" userId="ecf726b1934da71b" providerId="LiveId" clId="{39C3F440-380F-4C67-BAB4-31F007D993CF}" dt="2021-09-02T16:25:21.666" v="0" actId="47"/>
        <pc:sldMkLst>
          <pc:docMk/>
          <pc:sldMk cId="2264473464" sldId="315"/>
        </pc:sldMkLst>
      </pc:sldChg>
      <pc:sldChg chg="del">
        <pc:chgData name="Syphax Ait oubelli" userId="ecf726b1934da71b" providerId="LiveId" clId="{39C3F440-380F-4C67-BAB4-31F007D993CF}" dt="2021-09-02T16:25:21.666" v="0" actId="47"/>
        <pc:sldMkLst>
          <pc:docMk/>
          <pc:sldMk cId="3006155254" sldId="316"/>
        </pc:sldMkLst>
      </pc:sldChg>
      <pc:sldChg chg="del">
        <pc:chgData name="Syphax Ait oubelli" userId="ecf726b1934da71b" providerId="LiveId" clId="{39C3F440-380F-4C67-BAB4-31F007D993CF}" dt="2021-09-02T16:25:21.666" v="0" actId="47"/>
        <pc:sldMkLst>
          <pc:docMk/>
          <pc:sldMk cId="2203697662" sldId="317"/>
        </pc:sldMkLst>
      </pc:sldChg>
      <pc:sldChg chg="del">
        <pc:chgData name="Syphax Ait oubelli" userId="ecf726b1934da71b" providerId="LiveId" clId="{39C3F440-380F-4C67-BAB4-31F007D993CF}" dt="2021-09-02T16:25:21.666" v="0" actId="47"/>
        <pc:sldMkLst>
          <pc:docMk/>
          <pc:sldMk cId="1185284918" sldId="318"/>
        </pc:sldMkLst>
      </pc:sldChg>
      <pc:sldChg chg="del">
        <pc:chgData name="Syphax Ait oubelli" userId="ecf726b1934da71b" providerId="LiveId" clId="{39C3F440-380F-4C67-BAB4-31F007D993CF}" dt="2021-09-02T16:25:21.666" v="0" actId="47"/>
        <pc:sldMkLst>
          <pc:docMk/>
          <pc:sldMk cId="682867618" sldId="319"/>
        </pc:sldMkLst>
      </pc:sldChg>
      <pc:sldChg chg="del">
        <pc:chgData name="Syphax Ait oubelli" userId="ecf726b1934da71b" providerId="LiveId" clId="{39C3F440-380F-4C67-BAB4-31F007D993CF}" dt="2021-09-02T16:25:21.666" v="0" actId="47"/>
        <pc:sldMkLst>
          <pc:docMk/>
          <pc:sldMk cId="155448609" sldId="320"/>
        </pc:sldMkLst>
      </pc:sldChg>
      <pc:sldChg chg="del">
        <pc:chgData name="Syphax Ait oubelli" userId="ecf726b1934da71b" providerId="LiveId" clId="{39C3F440-380F-4C67-BAB4-31F007D993CF}" dt="2021-09-02T16:25:21.666" v="0" actId="47"/>
        <pc:sldMkLst>
          <pc:docMk/>
          <pc:sldMk cId="381643281" sldId="321"/>
        </pc:sldMkLst>
      </pc:sldChg>
      <pc:sldChg chg="del">
        <pc:chgData name="Syphax Ait oubelli" userId="ecf726b1934da71b" providerId="LiveId" clId="{39C3F440-380F-4C67-BAB4-31F007D993CF}" dt="2021-09-02T16:25:21.666" v="0" actId="47"/>
        <pc:sldMkLst>
          <pc:docMk/>
          <pc:sldMk cId="3139229797" sldId="322"/>
        </pc:sldMkLst>
      </pc:sldChg>
      <pc:sldChg chg="del">
        <pc:chgData name="Syphax Ait oubelli" userId="ecf726b1934da71b" providerId="LiveId" clId="{39C3F440-380F-4C67-BAB4-31F007D993CF}" dt="2021-09-02T16:25:21.666" v="0" actId="47"/>
        <pc:sldMkLst>
          <pc:docMk/>
          <pc:sldMk cId="2844208628" sldId="323"/>
        </pc:sldMkLst>
      </pc:sldChg>
      <pc:sldChg chg="del">
        <pc:chgData name="Syphax Ait oubelli" userId="ecf726b1934da71b" providerId="LiveId" clId="{39C3F440-380F-4C67-BAB4-31F007D993CF}" dt="2021-09-02T16:25:21.666" v="0" actId="47"/>
        <pc:sldMkLst>
          <pc:docMk/>
          <pc:sldMk cId="957791718" sldId="324"/>
        </pc:sldMkLst>
      </pc:sldChg>
      <pc:sldChg chg="del">
        <pc:chgData name="Syphax Ait oubelli" userId="ecf726b1934da71b" providerId="LiveId" clId="{39C3F440-380F-4C67-BAB4-31F007D993CF}" dt="2021-09-02T16:25:21.666" v="0" actId="47"/>
        <pc:sldMkLst>
          <pc:docMk/>
          <pc:sldMk cId="4005593065" sldId="326"/>
        </pc:sldMkLst>
      </pc:sldChg>
      <pc:sldChg chg="del">
        <pc:chgData name="Syphax Ait oubelli" userId="ecf726b1934da71b" providerId="LiveId" clId="{39C3F440-380F-4C67-BAB4-31F007D993CF}" dt="2021-09-02T16:25:21.666" v="0" actId="47"/>
        <pc:sldMkLst>
          <pc:docMk/>
          <pc:sldMk cId="3421618305" sldId="327"/>
        </pc:sldMkLst>
      </pc:sldChg>
      <pc:sldChg chg="del">
        <pc:chgData name="Syphax Ait oubelli" userId="ecf726b1934da71b" providerId="LiveId" clId="{39C3F440-380F-4C67-BAB4-31F007D993CF}" dt="2021-09-02T16:25:21.666" v="0" actId="47"/>
        <pc:sldMkLst>
          <pc:docMk/>
          <pc:sldMk cId="569493229" sldId="328"/>
        </pc:sldMkLst>
      </pc:sldChg>
      <pc:sldChg chg="del">
        <pc:chgData name="Syphax Ait oubelli" userId="ecf726b1934da71b" providerId="LiveId" clId="{39C3F440-380F-4C67-BAB4-31F007D993CF}" dt="2021-09-02T16:25:21.666" v="0" actId="47"/>
        <pc:sldMkLst>
          <pc:docMk/>
          <pc:sldMk cId="2812219612" sldId="329"/>
        </pc:sldMkLst>
      </pc:sldChg>
      <pc:sldChg chg="del">
        <pc:chgData name="Syphax Ait oubelli" userId="ecf726b1934da71b" providerId="LiveId" clId="{39C3F440-380F-4C67-BAB4-31F007D993CF}" dt="2021-09-02T16:25:21.666" v="0" actId="47"/>
        <pc:sldMkLst>
          <pc:docMk/>
          <pc:sldMk cId="570852428" sldId="330"/>
        </pc:sldMkLst>
      </pc:sldChg>
      <pc:sldChg chg="addSp delSp modSp mod">
        <pc:chgData name="Syphax Ait oubelli" userId="ecf726b1934da71b" providerId="LiveId" clId="{39C3F440-380F-4C67-BAB4-31F007D993CF}" dt="2021-09-02T16:30:37.371" v="28"/>
        <pc:sldMkLst>
          <pc:docMk/>
          <pc:sldMk cId="14798839" sldId="332"/>
        </pc:sldMkLst>
        <pc:spChg chg="mod">
          <ac:chgData name="Syphax Ait oubelli" userId="ecf726b1934da71b" providerId="LiveId" clId="{39C3F440-380F-4C67-BAB4-31F007D993CF}" dt="2021-09-02T16:25:30.426" v="12" actId="20577"/>
          <ac:spMkLst>
            <pc:docMk/>
            <pc:sldMk cId="14798839" sldId="332"/>
            <ac:spMk id="2" creationId="{3B058406-6079-4C6C-B29B-FFE8036C3DA8}"/>
          </ac:spMkLst>
        </pc:spChg>
        <pc:grpChg chg="add mod">
          <ac:chgData name="Syphax Ait oubelli" userId="ecf726b1934da71b" providerId="LiveId" clId="{39C3F440-380F-4C67-BAB4-31F007D993CF}" dt="2021-09-02T16:30:33.014" v="26" actId="164"/>
          <ac:grpSpMkLst>
            <pc:docMk/>
            <pc:sldMk cId="14798839" sldId="332"/>
            <ac:grpSpMk id="8" creationId="{F43BB191-9B9C-47B4-AB4B-6759F332090E}"/>
          </ac:grpSpMkLst>
        </pc:grpChg>
        <pc:grpChg chg="add mod">
          <ac:chgData name="Syphax Ait oubelli" userId="ecf726b1934da71b" providerId="LiveId" clId="{39C3F440-380F-4C67-BAB4-31F007D993CF}" dt="2021-09-02T16:30:37.371" v="28"/>
          <ac:grpSpMkLst>
            <pc:docMk/>
            <pc:sldMk cId="14798839" sldId="332"/>
            <ac:grpSpMk id="9" creationId="{F94F4149-24F0-4674-B65D-49C18AE501FF}"/>
          </ac:grpSpMkLst>
        </pc:grpChg>
        <pc:picChg chg="add mod">
          <ac:chgData name="Syphax Ait oubelli" userId="ecf726b1934da71b" providerId="LiveId" clId="{39C3F440-380F-4C67-BAB4-31F007D993CF}" dt="2021-09-02T16:30:33.014" v="26" actId="164"/>
          <ac:picMkLst>
            <pc:docMk/>
            <pc:sldMk cId="14798839" sldId="332"/>
            <ac:picMk id="4" creationId="{0A41BDB0-264C-472B-A251-EBCBD1400118}"/>
          </ac:picMkLst>
        </pc:picChg>
        <pc:picChg chg="del">
          <ac:chgData name="Syphax Ait oubelli" userId="ecf726b1934da71b" providerId="LiveId" clId="{39C3F440-380F-4C67-BAB4-31F007D993CF}" dt="2021-09-02T16:28:51.722" v="13" actId="478"/>
          <ac:picMkLst>
            <pc:docMk/>
            <pc:sldMk cId="14798839" sldId="332"/>
            <ac:picMk id="5" creationId="{29A6F10B-C0C9-4447-9CB0-9575E354D977}"/>
          </ac:picMkLst>
        </pc:picChg>
        <pc:picChg chg="add mod ord">
          <ac:chgData name="Syphax Ait oubelli" userId="ecf726b1934da71b" providerId="LiveId" clId="{39C3F440-380F-4C67-BAB4-31F007D993CF}" dt="2021-09-02T16:30:33.014" v="26" actId="164"/>
          <ac:picMkLst>
            <pc:docMk/>
            <pc:sldMk cId="14798839" sldId="332"/>
            <ac:picMk id="7" creationId="{74B3BEEA-3DD0-413D-BAE2-2E3859B34CFC}"/>
          </ac:picMkLst>
        </pc:picChg>
        <pc:picChg chg="mod">
          <ac:chgData name="Syphax Ait oubelli" userId="ecf726b1934da71b" providerId="LiveId" clId="{39C3F440-380F-4C67-BAB4-31F007D993CF}" dt="2021-09-02T16:30:37.371" v="28"/>
          <ac:picMkLst>
            <pc:docMk/>
            <pc:sldMk cId="14798839" sldId="332"/>
            <ac:picMk id="10" creationId="{683E4B81-E408-49D8-8668-B457C9BDA725}"/>
          </ac:picMkLst>
        </pc:picChg>
        <pc:picChg chg="mod">
          <ac:chgData name="Syphax Ait oubelli" userId="ecf726b1934da71b" providerId="LiveId" clId="{39C3F440-380F-4C67-BAB4-31F007D993CF}" dt="2021-09-02T16:30:37.371" v="28"/>
          <ac:picMkLst>
            <pc:docMk/>
            <pc:sldMk cId="14798839" sldId="332"/>
            <ac:picMk id="11" creationId="{CAD6A959-7B0C-4B9B-A2A3-C375B5831D5B}"/>
          </ac:picMkLst>
        </pc:picChg>
      </pc:sldChg>
      <pc:sldChg chg="addSp delSp modSp add mod">
        <pc:chgData name="Syphax Ait oubelli" userId="ecf726b1934da71b" providerId="LiveId" clId="{39C3F440-380F-4C67-BAB4-31F007D993CF}" dt="2021-09-03T10:46:12.633" v="56" actId="1076"/>
        <pc:sldMkLst>
          <pc:docMk/>
          <pc:sldMk cId="1730545160" sldId="333"/>
        </pc:sldMkLst>
        <pc:spChg chg="del">
          <ac:chgData name="Syphax Ait oubelli" userId="ecf726b1934da71b" providerId="LiveId" clId="{39C3F440-380F-4C67-BAB4-31F007D993CF}" dt="2021-09-03T10:43:13.503" v="30" actId="478"/>
          <ac:spMkLst>
            <pc:docMk/>
            <pc:sldMk cId="1730545160" sldId="333"/>
            <ac:spMk id="2" creationId="{3B058406-6079-4C6C-B29B-FFE8036C3DA8}"/>
          </ac:spMkLst>
        </pc:spChg>
        <pc:grpChg chg="del">
          <ac:chgData name="Syphax Ait oubelli" userId="ecf726b1934da71b" providerId="LiveId" clId="{39C3F440-380F-4C67-BAB4-31F007D993CF}" dt="2021-09-03T10:43:15.192" v="31" actId="478"/>
          <ac:grpSpMkLst>
            <pc:docMk/>
            <pc:sldMk cId="1730545160" sldId="333"/>
            <ac:grpSpMk id="8" creationId="{F43BB191-9B9C-47B4-AB4B-6759F332090E}"/>
          </ac:grpSpMkLst>
        </pc:grpChg>
        <pc:picChg chg="del topLvl">
          <ac:chgData name="Syphax Ait oubelli" userId="ecf726b1934da71b" providerId="LiveId" clId="{39C3F440-380F-4C67-BAB4-31F007D993CF}" dt="2021-09-03T10:43:15.192" v="31" actId="478"/>
          <ac:picMkLst>
            <pc:docMk/>
            <pc:sldMk cId="1730545160" sldId="333"/>
            <ac:picMk id="4" creationId="{0A41BDB0-264C-472B-A251-EBCBD1400118}"/>
          </ac:picMkLst>
        </pc:picChg>
        <pc:picChg chg="add mod">
          <ac:chgData name="Syphax Ait oubelli" userId="ecf726b1934da71b" providerId="LiveId" clId="{39C3F440-380F-4C67-BAB4-31F007D993CF}" dt="2021-09-03T10:45:46.386" v="40" actId="14100"/>
          <ac:picMkLst>
            <pc:docMk/>
            <pc:sldMk cId="1730545160" sldId="333"/>
            <ac:picMk id="6" creationId="{863180F2-9E13-44E5-861B-C2294385A7B8}"/>
          </ac:picMkLst>
        </pc:picChg>
        <pc:picChg chg="del mod topLvl">
          <ac:chgData name="Syphax Ait oubelli" userId="ecf726b1934da71b" providerId="LiveId" clId="{39C3F440-380F-4C67-BAB4-31F007D993CF}" dt="2021-09-03T10:45:49.515" v="41" actId="478"/>
          <ac:picMkLst>
            <pc:docMk/>
            <pc:sldMk cId="1730545160" sldId="333"/>
            <ac:picMk id="7" creationId="{74B3BEEA-3DD0-413D-BAE2-2E3859B34CFC}"/>
          </ac:picMkLst>
        </pc:picChg>
        <pc:picChg chg="add mod">
          <ac:chgData name="Syphax Ait oubelli" userId="ecf726b1934da71b" providerId="LiveId" clId="{39C3F440-380F-4C67-BAB4-31F007D993CF}" dt="2021-09-03T10:45:44.273" v="39" actId="571"/>
          <ac:picMkLst>
            <pc:docMk/>
            <pc:sldMk cId="1730545160" sldId="333"/>
            <ac:picMk id="9" creationId="{22A7C583-9B8E-46EC-BD1C-3EE51F65CEC4}"/>
          </ac:picMkLst>
        </pc:picChg>
        <pc:picChg chg="add mod">
          <ac:chgData name="Syphax Ait oubelli" userId="ecf726b1934da71b" providerId="LiveId" clId="{39C3F440-380F-4C67-BAB4-31F007D993CF}" dt="2021-09-03T10:46:05.262" v="52" actId="1076"/>
          <ac:picMkLst>
            <pc:docMk/>
            <pc:sldMk cId="1730545160" sldId="333"/>
            <ac:picMk id="10" creationId="{23EEF6C5-4CFF-431D-B66A-C4B1B3F10BC1}"/>
          </ac:picMkLst>
        </pc:picChg>
        <pc:picChg chg="add mod">
          <ac:chgData name="Syphax Ait oubelli" userId="ecf726b1934da71b" providerId="LiveId" clId="{39C3F440-380F-4C67-BAB4-31F007D993CF}" dt="2021-09-03T10:45:57.382" v="46" actId="571"/>
          <ac:picMkLst>
            <pc:docMk/>
            <pc:sldMk cId="1730545160" sldId="333"/>
            <ac:picMk id="11" creationId="{F98DE668-F205-4D8C-9786-08631E364B18}"/>
          </ac:picMkLst>
        </pc:picChg>
        <pc:picChg chg="add mod">
          <ac:chgData name="Syphax Ait oubelli" userId="ecf726b1934da71b" providerId="LiveId" clId="{39C3F440-380F-4C67-BAB4-31F007D993CF}" dt="2021-09-03T10:46:03.902" v="51" actId="571"/>
          <ac:picMkLst>
            <pc:docMk/>
            <pc:sldMk cId="1730545160" sldId="333"/>
            <ac:picMk id="12" creationId="{F7D23D24-EB54-4038-BBDE-BB14AC4F761F}"/>
          </ac:picMkLst>
        </pc:picChg>
        <pc:picChg chg="add mod">
          <ac:chgData name="Syphax Ait oubelli" userId="ecf726b1934da71b" providerId="LiveId" clId="{39C3F440-380F-4C67-BAB4-31F007D993CF}" dt="2021-09-03T10:46:03.582" v="50" actId="571"/>
          <ac:picMkLst>
            <pc:docMk/>
            <pc:sldMk cId="1730545160" sldId="333"/>
            <ac:picMk id="13" creationId="{F374978F-865F-49CE-A51A-997120D5734A}"/>
          </ac:picMkLst>
        </pc:picChg>
        <pc:picChg chg="add mod">
          <ac:chgData name="Syphax Ait oubelli" userId="ecf726b1934da71b" providerId="LiveId" clId="{39C3F440-380F-4C67-BAB4-31F007D993CF}" dt="2021-09-03T10:46:06.836" v="53" actId="571"/>
          <ac:picMkLst>
            <pc:docMk/>
            <pc:sldMk cId="1730545160" sldId="333"/>
            <ac:picMk id="14" creationId="{17B3429E-486A-4B86-9D0F-674E5F86A759}"/>
          </ac:picMkLst>
        </pc:picChg>
        <pc:picChg chg="add mod">
          <ac:chgData name="Syphax Ait oubelli" userId="ecf726b1934da71b" providerId="LiveId" clId="{39C3F440-380F-4C67-BAB4-31F007D993CF}" dt="2021-09-03T10:46:08.429" v="54" actId="571"/>
          <ac:picMkLst>
            <pc:docMk/>
            <pc:sldMk cId="1730545160" sldId="333"/>
            <ac:picMk id="15" creationId="{FFDF011B-FEF8-4BF8-99AF-D44A49F48335}"/>
          </ac:picMkLst>
        </pc:picChg>
        <pc:picChg chg="add mod">
          <ac:chgData name="Syphax Ait oubelli" userId="ecf726b1934da71b" providerId="LiveId" clId="{39C3F440-380F-4C67-BAB4-31F007D993CF}" dt="2021-09-03T10:46:12.633" v="56" actId="1076"/>
          <ac:picMkLst>
            <pc:docMk/>
            <pc:sldMk cId="1730545160" sldId="333"/>
            <ac:picMk id="16" creationId="{034103B9-2B25-43B7-8C88-8FD6CFDFBD8B}"/>
          </ac:picMkLst>
        </pc:picChg>
        <pc:picChg chg="add mod">
          <ac:chgData name="Syphax Ait oubelli" userId="ecf726b1934da71b" providerId="LiveId" clId="{39C3F440-380F-4C67-BAB4-31F007D993CF}" dt="2021-09-03T10:46:12.633" v="56" actId="1076"/>
          <ac:picMkLst>
            <pc:docMk/>
            <pc:sldMk cId="1730545160" sldId="333"/>
            <ac:picMk id="17" creationId="{09534186-A375-45DA-B8E0-084FDD2E6633}"/>
          </ac:picMkLst>
        </pc:picChg>
        <pc:picChg chg="add mod">
          <ac:chgData name="Syphax Ait oubelli" userId="ecf726b1934da71b" providerId="LiveId" clId="{39C3F440-380F-4C67-BAB4-31F007D993CF}" dt="2021-09-03T10:46:12.633" v="56" actId="1076"/>
          <ac:picMkLst>
            <pc:docMk/>
            <pc:sldMk cId="1730545160" sldId="333"/>
            <ac:picMk id="18" creationId="{B459837D-5368-4516-BE47-0B58B178F10F}"/>
          </ac:picMkLst>
        </pc:picChg>
      </pc:sldChg>
      <pc:sldChg chg="del">
        <pc:chgData name="Syphax Ait oubelli" userId="ecf726b1934da71b" providerId="LiveId" clId="{39C3F440-380F-4C67-BAB4-31F007D993CF}" dt="2021-09-02T16:25:21.666" v="0" actId="47"/>
        <pc:sldMkLst>
          <pc:docMk/>
          <pc:sldMk cId="1872447348" sldId="333"/>
        </pc:sldMkLst>
      </pc:sldChg>
      <pc:sldChg chg="addSp modSp add mod">
        <pc:chgData name="Syphax Ait oubelli" userId="ecf726b1934da71b" providerId="LiveId" clId="{39C3F440-380F-4C67-BAB4-31F007D993CF}" dt="2021-09-03T13:45:58.528" v="76" actId="1035"/>
        <pc:sldMkLst>
          <pc:docMk/>
          <pc:sldMk cId="3965280871" sldId="334"/>
        </pc:sldMkLst>
        <pc:spChg chg="add mod">
          <ac:chgData name="Syphax Ait oubelli" userId="ecf726b1934da71b" providerId="LiveId" clId="{39C3F440-380F-4C67-BAB4-31F007D993CF}" dt="2021-09-03T13:45:13.664" v="67" actId="1035"/>
          <ac:spMkLst>
            <pc:docMk/>
            <pc:sldMk cId="3965280871" sldId="334"/>
            <ac:spMk id="2" creationId="{EADD5BC2-D910-42D3-8B04-9CB799251D54}"/>
          </ac:spMkLst>
        </pc:spChg>
        <pc:picChg chg="add mod">
          <ac:chgData name="Syphax Ait oubelli" userId="ecf726b1934da71b" providerId="LiveId" clId="{39C3F440-380F-4C67-BAB4-31F007D993CF}" dt="2021-09-03T13:45:58.528" v="76" actId="1035"/>
          <ac:picMkLst>
            <pc:docMk/>
            <pc:sldMk cId="3965280871" sldId="334"/>
            <ac:picMk id="4" creationId="{56CEB10B-C77B-4C3A-B344-4DD4EC26417F}"/>
          </ac:picMkLst>
        </pc:picChg>
      </pc:sldChg>
      <pc:sldChg chg="addSp modSp add mod ord">
        <pc:chgData name="Syphax Ait oubelli" userId="ecf726b1934da71b" providerId="LiveId" clId="{39C3F440-380F-4C67-BAB4-31F007D993CF}" dt="2021-09-03T13:46:50.675" v="86" actId="571"/>
        <pc:sldMkLst>
          <pc:docMk/>
          <pc:sldMk cId="3089138185" sldId="335"/>
        </pc:sldMkLst>
        <pc:spChg chg="add mod">
          <ac:chgData name="Syphax Ait oubelli" userId="ecf726b1934da71b" providerId="LiveId" clId="{39C3F440-380F-4C67-BAB4-31F007D993CF}" dt="2021-09-03T13:46:46.531" v="84" actId="207"/>
          <ac:spMkLst>
            <pc:docMk/>
            <pc:sldMk cId="3089138185" sldId="335"/>
            <ac:spMk id="2" creationId="{B92FAED4-C371-4375-BB04-8436A43B7B2B}"/>
          </ac:spMkLst>
        </pc:spChg>
        <pc:spChg chg="add mod">
          <ac:chgData name="Syphax Ait oubelli" userId="ecf726b1934da71b" providerId="LiveId" clId="{39C3F440-380F-4C67-BAB4-31F007D993CF}" dt="2021-09-03T13:46:49" v="85" actId="571"/>
          <ac:spMkLst>
            <pc:docMk/>
            <pc:sldMk cId="3089138185" sldId="335"/>
            <ac:spMk id="11" creationId="{1772F940-3276-4841-B7EA-7FE715CDD76C}"/>
          </ac:spMkLst>
        </pc:spChg>
        <pc:spChg chg="add mod">
          <ac:chgData name="Syphax Ait oubelli" userId="ecf726b1934da71b" providerId="LiveId" clId="{39C3F440-380F-4C67-BAB4-31F007D993CF}" dt="2021-09-03T13:46:50.675" v="86" actId="571"/>
          <ac:spMkLst>
            <pc:docMk/>
            <pc:sldMk cId="3089138185" sldId="335"/>
            <ac:spMk id="12" creationId="{95EB93C2-19CD-41A4-9E5E-DC4E8C70EDA2}"/>
          </ac:spMkLst>
        </pc:spChg>
      </pc:sldChg>
      <pc:sldChg chg="del">
        <pc:chgData name="Syphax Ait oubelli" userId="ecf726b1934da71b" providerId="LiveId" clId="{39C3F440-380F-4C67-BAB4-31F007D993CF}" dt="2021-09-02T16:25:21.666" v="0" actId="47"/>
        <pc:sldMkLst>
          <pc:docMk/>
          <pc:sldMk cId="3828117253" sldId="335"/>
        </pc:sldMkLst>
      </pc:sldChg>
      <pc:sldChg chg="addSp modSp add mod">
        <pc:chgData name="Syphax Ait oubelli" userId="ecf726b1934da71b" providerId="LiveId" clId="{39C3F440-380F-4C67-BAB4-31F007D993CF}" dt="2021-09-03T14:00:30.219" v="244" actId="207"/>
        <pc:sldMkLst>
          <pc:docMk/>
          <pc:sldMk cId="838851283" sldId="336"/>
        </pc:sldMkLst>
        <pc:spChg chg="add mod">
          <ac:chgData name="Syphax Ait oubelli" userId="ecf726b1934da71b" providerId="LiveId" clId="{39C3F440-380F-4C67-BAB4-31F007D993CF}" dt="2021-09-03T13:48:28.329" v="97" actId="1036"/>
          <ac:spMkLst>
            <pc:docMk/>
            <pc:sldMk cId="838851283" sldId="336"/>
            <ac:spMk id="3" creationId="{178856E9-1704-4EBC-9DB5-2FAF1CB13ABD}"/>
          </ac:spMkLst>
        </pc:spChg>
        <pc:spChg chg="add mod">
          <ac:chgData name="Syphax Ait oubelli" userId="ecf726b1934da71b" providerId="LiveId" clId="{39C3F440-380F-4C67-BAB4-31F007D993CF}" dt="2021-09-03T13:58:21.955" v="174" actId="113"/>
          <ac:spMkLst>
            <pc:docMk/>
            <pc:sldMk cId="838851283" sldId="336"/>
            <ac:spMk id="7" creationId="{10E255C3-1688-4C04-8240-7C17AEA05754}"/>
          </ac:spMkLst>
        </pc:spChg>
        <pc:spChg chg="add mod">
          <ac:chgData name="Syphax Ait oubelli" userId="ecf726b1934da71b" providerId="LiveId" clId="{39C3F440-380F-4C67-BAB4-31F007D993CF}" dt="2021-09-03T14:00:30.219" v="244" actId="207"/>
          <ac:spMkLst>
            <pc:docMk/>
            <pc:sldMk cId="838851283" sldId="336"/>
            <ac:spMk id="13" creationId="{B4DC3924-F6AD-4EFA-96DE-F74C1E8D7C3D}"/>
          </ac:spMkLst>
        </pc:spChg>
        <pc:spChg chg="add mod">
          <ac:chgData name="Syphax Ait oubelli" userId="ecf726b1934da71b" providerId="LiveId" clId="{39C3F440-380F-4C67-BAB4-31F007D993CF}" dt="2021-09-03T13:48:33.594" v="99" actId="571"/>
          <ac:spMkLst>
            <pc:docMk/>
            <pc:sldMk cId="838851283" sldId="336"/>
            <ac:spMk id="19" creationId="{30BEE537-8863-428F-AC42-B9170639962A}"/>
          </ac:spMkLst>
        </pc:spChg>
        <pc:spChg chg="add mod">
          <ac:chgData name="Syphax Ait oubelli" userId="ecf726b1934da71b" providerId="LiveId" clId="{39C3F440-380F-4C67-BAB4-31F007D993CF}" dt="2021-09-03T14:00:30.219" v="244" actId="207"/>
          <ac:spMkLst>
            <pc:docMk/>
            <pc:sldMk cId="838851283" sldId="336"/>
            <ac:spMk id="20" creationId="{42FAD2B1-F47D-4F1E-9CC2-EE2D750DEE27}"/>
          </ac:spMkLst>
        </pc:spChg>
        <pc:spChg chg="add mod">
          <ac:chgData name="Syphax Ait oubelli" userId="ecf726b1934da71b" providerId="LiveId" clId="{39C3F440-380F-4C67-BAB4-31F007D993CF}" dt="2021-09-03T13:48:40.150" v="101" actId="571"/>
          <ac:spMkLst>
            <pc:docMk/>
            <pc:sldMk cId="838851283" sldId="336"/>
            <ac:spMk id="21" creationId="{5F2BB194-9526-4A9A-B06A-FF516F850E0D}"/>
          </ac:spMkLst>
        </pc:spChg>
        <pc:spChg chg="add mod">
          <ac:chgData name="Syphax Ait oubelli" userId="ecf726b1934da71b" providerId="LiveId" clId="{39C3F440-380F-4C67-BAB4-31F007D993CF}" dt="2021-09-03T14:00:30.219" v="244" actId="207"/>
          <ac:spMkLst>
            <pc:docMk/>
            <pc:sldMk cId="838851283" sldId="336"/>
            <ac:spMk id="22" creationId="{4CB21C4C-8F17-448C-AF04-0C45F9956790}"/>
          </ac:spMkLst>
        </pc:spChg>
        <pc:spChg chg="add mod">
          <ac:chgData name="Syphax Ait oubelli" userId="ecf726b1934da71b" providerId="LiveId" clId="{39C3F440-380F-4C67-BAB4-31F007D993CF}" dt="2021-09-03T13:48:40.150" v="101" actId="571"/>
          <ac:spMkLst>
            <pc:docMk/>
            <pc:sldMk cId="838851283" sldId="336"/>
            <ac:spMk id="23" creationId="{93EBA7C2-DA02-4CBD-BA25-6ABAFDB85E90}"/>
          </ac:spMkLst>
        </pc:spChg>
        <pc:picChg chg="add mod">
          <ac:chgData name="Syphax Ait oubelli" userId="ecf726b1934da71b" providerId="LiveId" clId="{39C3F440-380F-4C67-BAB4-31F007D993CF}" dt="2021-09-03T13:57:19.415" v="121" actId="1076"/>
          <ac:picMkLst>
            <pc:docMk/>
            <pc:sldMk cId="838851283" sldId="336"/>
            <ac:picMk id="5" creationId="{19E2385D-285D-415A-83F4-8DB0007C9C8D}"/>
          </ac:picMkLst>
        </pc:picChg>
        <pc:picChg chg="add mod">
          <ac:chgData name="Syphax Ait oubelli" userId="ecf726b1934da71b" providerId="LiveId" clId="{39C3F440-380F-4C67-BAB4-31F007D993CF}" dt="2021-09-03T13:49:20.546" v="107" actId="1035"/>
          <ac:picMkLst>
            <pc:docMk/>
            <pc:sldMk cId="838851283" sldId="336"/>
            <ac:picMk id="24" creationId="{67250E78-A885-4714-83B6-BADCB31442C9}"/>
          </ac:picMkLst>
        </pc:picChg>
        <pc:picChg chg="add mod">
          <ac:chgData name="Syphax Ait oubelli" userId="ecf726b1934da71b" providerId="LiveId" clId="{39C3F440-380F-4C67-BAB4-31F007D993CF}" dt="2021-09-03T13:49:23.777" v="108" actId="571"/>
          <ac:picMkLst>
            <pc:docMk/>
            <pc:sldMk cId="838851283" sldId="336"/>
            <ac:picMk id="25" creationId="{EE6ABE97-955C-4C1F-8E4C-34A88C446718}"/>
          </ac:picMkLst>
        </pc:picChg>
        <pc:picChg chg="add mod">
          <ac:chgData name="Syphax Ait oubelli" userId="ecf726b1934da71b" providerId="LiveId" clId="{39C3F440-380F-4C67-BAB4-31F007D993CF}" dt="2021-09-03T13:49:27.105" v="109" actId="571"/>
          <ac:picMkLst>
            <pc:docMk/>
            <pc:sldMk cId="838851283" sldId="336"/>
            <ac:picMk id="26" creationId="{C964AECB-0AC7-464D-8B81-7BB7C9978348}"/>
          </ac:picMkLst>
        </pc:picChg>
        <pc:picChg chg="add mod">
          <ac:chgData name="Syphax Ait oubelli" userId="ecf726b1934da71b" providerId="LiveId" clId="{39C3F440-380F-4C67-BAB4-31F007D993CF}" dt="2021-09-03T13:49:31.727" v="111" actId="1076"/>
          <ac:picMkLst>
            <pc:docMk/>
            <pc:sldMk cId="838851283" sldId="336"/>
            <ac:picMk id="27" creationId="{91DF034D-215E-4234-9FFD-71B34BFAF866}"/>
          </ac:picMkLst>
        </pc:picChg>
        <pc:picChg chg="add mod">
          <ac:chgData name="Syphax Ait oubelli" userId="ecf726b1934da71b" providerId="LiveId" clId="{39C3F440-380F-4C67-BAB4-31F007D993CF}" dt="2021-09-03T13:49:38.595" v="112" actId="571"/>
          <ac:picMkLst>
            <pc:docMk/>
            <pc:sldMk cId="838851283" sldId="336"/>
            <ac:picMk id="28" creationId="{0A88DE96-C63E-41F4-B802-E4B952886111}"/>
          </ac:picMkLst>
        </pc:picChg>
        <pc:picChg chg="add mod">
          <ac:chgData name="Syphax Ait oubelli" userId="ecf726b1934da71b" providerId="LiveId" clId="{39C3F440-380F-4C67-BAB4-31F007D993CF}" dt="2021-09-03T13:49:38.595" v="112" actId="571"/>
          <ac:picMkLst>
            <pc:docMk/>
            <pc:sldMk cId="838851283" sldId="336"/>
            <ac:picMk id="29" creationId="{FC01DF2D-6FFC-4A76-BFB4-E8658AA0C8B1}"/>
          </ac:picMkLst>
        </pc:picChg>
        <pc:picChg chg="add mod">
          <ac:chgData name="Syphax Ait oubelli" userId="ecf726b1934da71b" providerId="LiveId" clId="{39C3F440-380F-4C67-BAB4-31F007D993CF}" dt="2021-09-03T13:49:38.595" v="112" actId="571"/>
          <ac:picMkLst>
            <pc:docMk/>
            <pc:sldMk cId="838851283" sldId="336"/>
            <ac:picMk id="30" creationId="{5F193ECD-BB68-4745-AF4E-847009A50C63}"/>
          </ac:picMkLst>
        </pc:picChg>
      </pc:sldChg>
      <pc:sldChg chg="del">
        <pc:chgData name="Syphax Ait oubelli" userId="ecf726b1934da71b" providerId="LiveId" clId="{39C3F440-380F-4C67-BAB4-31F007D993CF}" dt="2021-09-02T16:25:21.666" v="0" actId="47"/>
        <pc:sldMkLst>
          <pc:docMk/>
          <pc:sldMk cId="3183755414" sldId="336"/>
        </pc:sldMkLst>
      </pc:sldChg>
      <pc:sldChg chg="add del">
        <pc:chgData name="Syphax Ait oubelli" userId="ecf726b1934da71b" providerId="LiveId" clId="{39C3F440-380F-4C67-BAB4-31F007D993CF}" dt="2021-09-03T13:57:17.175" v="120" actId="2890"/>
        <pc:sldMkLst>
          <pc:docMk/>
          <pc:sldMk cId="2348377307" sldId="337"/>
        </pc:sldMkLst>
      </pc:sldChg>
      <pc:sldChg chg="del">
        <pc:chgData name="Syphax Ait oubelli" userId="ecf726b1934da71b" providerId="LiveId" clId="{39C3F440-380F-4C67-BAB4-31F007D993CF}" dt="2021-09-02T16:25:21.666" v="0" actId="47"/>
        <pc:sldMkLst>
          <pc:docMk/>
          <pc:sldMk cId="2496962250" sldId="337"/>
        </pc:sldMkLst>
      </pc:sldChg>
      <pc:sldChg chg="addSp delSp modSp add mod">
        <pc:chgData name="Syphax Ait oubelli" userId="ecf726b1934da71b" providerId="LiveId" clId="{39C3F440-380F-4C67-BAB4-31F007D993CF}" dt="2021-09-03T14:00:24.133" v="243" actId="207"/>
        <pc:sldMkLst>
          <pc:docMk/>
          <pc:sldMk cId="4126660452" sldId="337"/>
        </pc:sldMkLst>
        <pc:spChg chg="mod">
          <ac:chgData name="Syphax Ait oubelli" userId="ecf726b1934da71b" providerId="LiveId" clId="{39C3F440-380F-4C67-BAB4-31F007D993CF}" dt="2021-09-03T13:58:59.353" v="176" actId="20577"/>
          <ac:spMkLst>
            <pc:docMk/>
            <pc:sldMk cId="4126660452" sldId="337"/>
            <ac:spMk id="3" creationId="{178856E9-1704-4EBC-9DB5-2FAF1CB13ABD}"/>
          </ac:spMkLst>
        </pc:spChg>
        <pc:spChg chg="mod">
          <ac:chgData name="Syphax Ait oubelli" userId="ecf726b1934da71b" providerId="LiveId" clId="{39C3F440-380F-4C67-BAB4-31F007D993CF}" dt="2021-09-03T13:59:51.688" v="237" actId="113"/>
          <ac:spMkLst>
            <pc:docMk/>
            <pc:sldMk cId="4126660452" sldId="337"/>
            <ac:spMk id="7" creationId="{10E255C3-1688-4C04-8240-7C17AEA05754}"/>
          </ac:spMkLst>
        </pc:spChg>
        <pc:spChg chg="mod">
          <ac:chgData name="Syphax Ait oubelli" userId="ecf726b1934da71b" providerId="LiveId" clId="{39C3F440-380F-4C67-BAB4-31F007D993CF}" dt="2021-09-03T14:00:24.133" v="243" actId="207"/>
          <ac:spMkLst>
            <pc:docMk/>
            <pc:sldMk cId="4126660452" sldId="337"/>
            <ac:spMk id="13" creationId="{B4DC3924-F6AD-4EFA-96DE-F74C1E8D7C3D}"/>
          </ac:spMkLst>
        </pc:spChg>
        <pc:spChg chg="mod">
          <ac:chgData name="Syphax Ait oubelli" userId="ecf726b1934da71b" providerId="LiveId" clId="{39C3F440-380F-4C67-BAB4-31F007D993CF}" dt="2021-09-03T13:59:04.125" v="180" actId="20577"/>
          <ac:spMkLst>
            <pc:docMk/>
            <pc:sldMk cId="4126660452" sldId="337"/>
            <ac:spMk id="19" creationId="{30BEE537-8863-428F-AC42-B9170639962A}"/>
          </ac:spMkLst>
        </pc:spChg>
        <pc:spChg chg="mod">
          <ac:chgData name="Syphax Ait oubelli" userId="ecf726b1934da71b" providerId="LiveId" clId="{39C3F440-380F-4C67-BAB4-31F007D993CF}" dt="2021-09-03T14:00:24.133" v="243" actId="207"/>
          <ac:spMkLst>
            <pc:docMk/>
            <pc:sldMk cId="4126660452" sldId="337"/>
            <ac:spMk id="20" creationId="{42FAD2B1-F47D-4F1E-9CC2-EE2D750DEE27}"/>
          </ac:spMkLst>
        </pc:spChg>
        <pc:spChg chg="mod">
          <ac:chgData name="Syphax Ait oubelli" userId="ecf726b1934da71b" providerId="LiveId" clId="{39C3F440-380F-4C67-BAB4-31F007D993CF}" dt="2021-09-03T13:59:07.438" v="182" actId="20577"/>
          <ac:spMkLst>
            <pc:docMk/>
            <pc:sldMk cId="4126660452" sldId="337"/>
            <ac:spMk id="21" creationId="{5F2BB194-9526-4A9A-B06A-FF516F850E0D}"/>
          </ac:spMkLst>
        </pc:spChg>
        <pc:spChg chg="mod">
          <ac:chgData name="Syphax Ait oubelli" userId="ecf726b1934da71b" providerId="LiveId" clId="{39C3F440-380F-4C67-BAB4-31F007D993CF}" dt="2021-09-03T14:00:24.133" v="243" actId="207"/>
          <ac:spMkLst>
            <pc:docMk/>
            <pc:sldMk cId="4126660452" sldId="337"/>
            <ac:spMk id="22" creationId="{4CB21C4C-8F17-448C-AF04-0C45F9956790}"/>
          </ac:spMkLst>
        </pc:spChg>
        <pc:spChg chg="mod">
          <ac:chgData name="Syphax Ait oubelli" userId="ecf726b1934da71b" providerId="LiveId" clId="{39C3F440-380F-4C67-BAB4-31F007D993CF}" dt="2021-09-03T13:59:11.414" v="184" actId="20577"/>
          <ac:spMkLst>
            <pc:docMk/>
            <pc:sldMk cId="4126660452" sldId="337"/>
            <ac:spMk id="23" creationId="{93EBA7C2-DA02-4CBD-BA25-6ABAFDB85E90}"/>
          </ac:spMkLst>
        </pc:spChg>
        <pc:picChg chg="mod">
          <ac:chgData name="Syphax Ait oubelli" userId="ecf726b1934da71b" providerId="LiveId" clId="{39C3F440-380F-4C67-BAB4-31F007D993CF}" dt="2021-09-03T13:59:59.743" v="240" actId="14826"/>
          <ac:picMkLst>
            <pc:docMk/>
            <pc:sldMk cId="4126660452" sldId="337"/>
            <ac:picMk id="5" creationId="{19E2385D-285D-415A-83F4-8DB0007C9C8D}"/>
          </ac:picMkLst>
        </pc:picChg>
        <pc:picChg chg="add del mod">
          <ac:chgData name="Syphax Ait oubelli" userId="ecf726b1934da71b" providerId="LiveId" clId="{39C3F440-380F-4C67-BAB4-31F007D993CF}" dt="2021-09-03T13:59:57.556" v="239" actId="21"/>
          <ac:picMkLst>
            <pc:docMk/>
            <pc:sldMk cId="4126660452" sldId="337"/>
            <ac:picMk id="8" creationId="{F71A5555-1E58-4423-BB68-1B09636056E8}"/>
          </ac:picMkLst>
        </pc:picChg>
      </pc:sldChg>
      <pc:sldChg chg="addSp delSp modSp add mod">
        <pc:chgData name="Syphax Ait oubelli" userId="ecf726b1934da71b" providerId="LiveId" clId="{39C3F440-380F-4C67-BAB4-31F007D993CF}" dt="2021-09-03T14:06:12.962" v="346" actId="207"/>
        <pc:sldMkLst>
          <pc:docMk/>
          <pc:sldMk cId="2187991963" sldId="338"/>
        </pc:sldMkLst>
        <pc:spChg chg="del">
          <ac:chgData name="Syphax Ait oubelli" userId="ecf726b1934da71b" providerId="LiveId" clId="{39C3F440-380F-4C67-BAB4-31F007D993CF}" dt="2021-09-03T14:02:46.507" v="246" actId="478"/>
          <ac:spMkLst>
            <pc:docMk/>
            <pc:sldMk cId="2187991963" sldId="338"/>
            <ac:spMk id="2" creationId="{B92FAED4-C371-4375-BB04-8436A43B7B2B}"/>
          </ac:spMkLst>
        </pc:spChg>
        <pc:spChg chg="del">
          <ac:chgData name="Syphax Ait oubelli" userId="ecf726b1934da71b" providerId="LiveId" clId="{39C3F440-380F-4C67-BAB4-31F007D993CF}" dt="2021-09-03T14:02:46.507" v="246" actId="478"/>
          <ac:spMkLst>
            <pc:docMk/>
            <pc:sldMk cId="2187991963" sldId="338"/>
            <ac:spMk id="3" creationId="{178856E9-1704-4EBC-9DB5-2FAF1CB13ABD}"/>
          </ac:spMkLst>
        </pc:spChg>
        <pc:spChg chg="add mod ord">
          <ac:chgData name="Syphax Ait oubelli" userId="ecf726b1934da71b" providerId="LiveId" clId="{39C3F440-380F-4C67-BAB4-31F007D993CF}" dt="2021-09-03T14:05:17.057" v="313" actId="1076"/>
          <ac:spMkLst>
            <pc:docMk/>
            <pc:sldMk cId="2187991963" sldId="338"/>
            <ac:spMk id="4" creationId="{579528CC-1001-4F5A-A066-37C8EC27FFA9}"/>
          </ac:spMkLst>
        </pc:spChg>
        <pc:spChg chg="del">
          <ac:chgData name="Syphax Ait oubelli" userId="ecf726b1934da71b" providerId="LiveId" clId="{39C3F440-380F-4C67-BAB4-31F007D993CF}" dt="2021-09-03T14:02:46.507" v="246" actId="478"/>
          <ac:spMkLst>
            <pc:docMk/>
            <pc:sldMk cId="2187991963" sldId="338"/>
            <ac:spMk id="7" creationId="{10E255C3-1688-4C04-8240-7C17AEA05754}"/>
          </ac:spMkLst>
        </pc:spChg>
        <pc:spChg chg="del">
          <ac:chgData name="Syphax Ait oubelli" userId="ecf726b1934da71b" providerId="LiveId" clId="{39C3F440-380F-4C67-BAB4-31F007D993CF}" dt="2021-09-03T14:02:46.507" v="246" actId="478"/>
          <ac:spMkLst>
            <pc:docMk/>
            <pc:sldMk cId="2187991963" sldId="338"/>
            <ac:spMk id="11" creationId="{1772F940-3276-4841-B7EA-7FE715CDD76C}"/>
          </ac:spMkLst>
        </pc:spChg>
        <pc:spChg chg="del">
          <ac:chgData name="Syphax Ait oubelli" userId="ecf726b1934da71b" providerId="LiveId" clId="{39C3F440-380F-4C67-BAB4-31F007D993CF}" dt="2021-09-03T14:02:46.507" v="246" actId="478"/>
          <ac:spMkLst>
            <pc:docMk/>
            <pc:sldMk cId="2187991963" sldId="338"/>
            <ac:spMk id="12" creationId="{95EB93C2-19CD-41A4-9E5E-DC4E8C70EDA2}"/>
          </ac:spMkLst>
        </pc:spChg>
        <pc:spChg chg="del">
          <ac:chgData name="Syphax Ait oubelli" userId="ecf726b1934da71b" providerId="LiveId" clId="{39C3F440-380F-4C67-BAB4-31F007D993CF}" dt="2021-09-03T14:02:46.507" v="246" actId="478"/>
          <ac:spMkLst>
            <pc:docMk/>
            <pc:sldMk cId="2187991963" sldId="338"/>
            <ac:spMk id="13" creationId="{B4DC3924-F6AD-4EFA-96DE-F74C1E8D7C3D}"/>
          </ac:spMkLst>
        </pc:spChg>
        <pc:spChg chg="del">
          <ac:chgData name="Syphax Ait oubelli" userId="ecf726b1934da71b" providerId="LiveId" clId="{39C3F440-380F-4C67-BAB4-31F007D993CF}" dt="2021-09-03T14:02:46.507" v="246" actId="478"/>
          <ac:spMkLst>
            <pc:docMk/>
            <pc:sldMk cId="2187991963" sldId="338"/>
            <ac:spMk id="19" creationId="{30BEE537-8863-428F-AC42-B9170639962A}"/>
          </ac:spMkLst>
        </pc:spChg>
        <pc:spChg chg="del">
          <ac:chgData name="Syphax Ait oubelli" userId="ecf726b1934da71b" providerId="LiveId" clId="{39C3F440-380F-4C67-BAB4-31F007D993CF}" dt="2021-09-03T14:02:46.507" v="246" actId="478"/>
          <ac:spMkLst>
            <pc:docMk/>
            <pc:sldMk cId="2187991963" sldId="338"/>
            <ac:spMk id="20" creationId="{42FAD2B1-F47D-4F1E-9CC2-EE2D750DEE27}"/>
          </ac:spMkLst>
        </pc:spChg>
        <pc:spChg chg="del">
          <ac:chgData name="Syphax Ait oubelli" userId="ecf726b1934da71b" providerId="LiveId" clId="{39C3F440-380F-4C67-BAB4-31F007D993CF}" dt="2021-09-03T14:02:46.507" v="246" actId="478"/>
          <ac:spMkLst>
            <pc:docMk/>
            <pc:sldMk cId="2187991963" sldId="338"/>
            <ac:spMk id="21" creationId="{5F2BB194-9526-4A9A-B06A-FF516F850E0D}"/>
          </ac:spMkLst>
        </pc:spChg>
        <pc:spChg chg="del">
          <ac:chgData name="Syphax Ait oubelli" userId="ecf726b1934da71b" providerId="LiveId" clId="{39C3F440-380F-4C67-BAB4-31F007D993CF}" dt="2021-09-03T14:02:46.507" v="246" actId="478"/>
          <ac:spMkLst>
            <pc:docMk/>
            <pc:sldMk cId="2187991963" sldId="338"/>
            <ac:spMk id="22" creationId="{4CB21C4C-8F17-448C-AF04-0C45F9956790}"/>
          </ac:spMkLst>
        </pc:spChg>
        <pc:spChg chg="del">
          <ac:chgData name="Syphax Ait oubelli" userId="ecf726b1934da71b" providerId="LiveId" clId="{39C3F440-380F-4C67-BAB4-31F007D993CF}" dt="2021-09-03T14:02:46.507" v="246" actId="478"/>
          <ac:spMkLst>
            <pc:docMk/>
            <pc:sldMk cId="2187991963" sldId="338"/>
            <ac:spMk id="23" creationId="{93EBA7C2-DA02-4CBD-BA25-6ABAFDB85E90}"/>
          </ac:spMkLst>
        </pc:spChg>
        <pc:spChg chg="add mod ord">
          <ac:chgData name="Syphax Ait oubelli" userId="ecf726b1934da71b" providerId="LiveId" clId="{39C3F440-380F-4C67-BAB4-31F007D993CF}" dt="2021-09-03T14:05:19.008" v="314" actId="20577"/>
          <ac:spMkLst>
            <pc:docMk/>
            <pc:sldMk cId="2187991963" sldId="338"/>
            <ac:spMk id="31" creationId="{7A79794F-271E-44D7-8253-9713DD87EEB1}"/>
          </ac:spMkLst>
        </pc:spChg>
        <pc:spChg chg="add mod ord">
          <ac:chgData name="Syphax Ait oubelli" userId="ecf726b1934da71b" providerId="LiveId" clId="{39C3F440-380F-4C67-BAB4-31F007D993CF}" dt="2021-09-03T14:05:21.050" v="315" actId="20577"/>
          <ac:spMkLst>
            <pc:docMk/>
            <pc:sldMk cId="2187991963" sldId="338"/>
            <ac:spMk id="32" creationId="{A18AC4C9-520F-4D4A-8096-255BB7BF108B}"/>
          </ac:spMkLst>
        </pc:spChg>
        <pc:spChg chg="add mod">
          <ac:chgData name="Syphax Ait oubelli" userId="ecf726b1934da71b" providerId="LiveId" clId="{39C3F440-380F-4C67-BAB4-31F007D993CF}" dt="2021-09-03T14:05:17.057" v="313" actId="1076"/>
          <ac:spMkLst>
            <pc:docMk/>
            <pc:sldMk cId="2187991963" sldId="338"/>
            <ac:spMk id="36" creationId="{D673F200-F1E7-450D-8FA7-0D36426740BF}"/>
          </ac:spMkLst>
        </pc:spChg>
        <pc:spChg chg="add mod">
          <ac:chgData name="Syphax Ait oubelli" userId="ecf726b1934da71b" providerId="LiveId" clId="{39C3F440-380F-4C67-BAB4-31F007D993CF}" dt="2021-09-03T14:05:17.057" v="313" actId="1076"/>
          <ac:spMkLst>
            <pc:docMk/>
            <pc:sldMk cId="2187991963" sldId="338"/>
            <ac:spMk id="37" creationId="{3061215B-2C8F-4458-A540-59BA9EBD86A9}"/>
          </ac:spMkLst>
        </pc:spChg>
        <pc:spChg chg="add mod">
          <ac:chgData name="Syphax Ait oubelli" userId="ecf726b1934da71b" providerId="LiveId" clId="{39C3F440-380F-4C67-BAB4-31F007D993CF}" dt="2021-09-03T14:06:12.962" v="346" actId="207"/>
          <ac:spMkLst>
            <pc:docMk/>
            <pc:sldMk cId="2187991963" sldId="338"/>
            <ac:spMk id="38" creationId="{AA9904D1-03DA-4A13-BDBC-9E4E776BDD76}"/>
          </ac:spMkLst>
        </pc:spChg>
        <pc:picChg chg="del">
          <ac:chgData name="Syphax Ait oubelli" userId="ecf726b1934da71b" providerId="LiveId" clId="{39C3F440-380F-4C67-BAB4-31F007D993CF}" dt="2021-09-03T14:02:46.507" v="246" actId="478"/>
          <ac:picMkLst>
            <pc:docMk/>
            <pc:sldMk cId="2187991963" sldId="338"/>
            <ac:picMk id="5" creationId="{19E2385D-285D-415A-83F4-8DB0007C9C8D}"/>
          </ac:picMkLst>
        </pc:picChg>
        <pc:picChg chg="del">
          <ac:chgData name="Syphax Ait oubelli" userId="ecf726b1934da71b" providerId="LiveId" clId="{39C3F440-380F-4C67-BAB4-31F007D993CF}" dt="2021-09-03T14:02:46.507" v="246" actId="478"/>
          <ac:picMkLst>
            <pc:docMk/>
            <pc:sldMk cId="2187991963" sldId="338"/>
            <ac:picMk id="6" creationId="{863180F2-9E13-44E5-861B-C2294385A7B8}"/>
          </ac:picMkLst>
        </pc:picChg>
        <pc:picChg chg="del">
          <ac:chgData name="Syphax Ait oubelli" userId="ecf726b1934da71b" providerId="LiveId" clId="{39C3F440-380F-4C67-BAB4-31F007D993CF}" dt="2021-09-03T14:02:46.507" v="246" actId="478"/>
          <ac:picMkLst>
            <pc:docMk/>
            <pc:sldMk cId="2187991963" sldId="338"/>
            <ac:picMk id="10" creationId="{23EEF6C5-4CFF-431D-B66A-C4B1B3F10BC1}"/>
          </ac:picMkLst>
        </pc:picChg>
        <pc:picChg chg="del">
          <ac:chgData name="Syphax Ait oubelli" userId="ecf726b1934da71b" providerId="LiveId" clId="{39C3F440-380F-4C67-BAB4-31F007D993CF}" dt="2021-09-03T14:02:46.507" v="246" actId="478"/>
          <ac:picMkLst>
            <pc:docMk/>
            <pc:sldMk cId="2187991963" sldId="338"/>
            <ac:picMk id="14" creationId="{17B3429E-486A-4B86-9D0F-674E5F86A759}"/>
          </ac:picMkLst>
        </pc:picChg>
        <pc:picChg chg="del">
          <ac:chgData name="Syphax Ait oubelli" userId="ecf726b1934da71b" providerId="LiveId" clId="{39C3F440-380F-4C67-BAB4-31F007D993CF}" dt="2021-09-03T14:02:46.507" v="246" actId="478"/>
          <ac:picMkLst>
            <pc:docMk/>
            <pc:sldMk cId="2187991963" sldId="338"/>
            <ac:picMk id="15" creationId="{FFDF011B-FEF8-4BF8-99AF-D44A49F48335}"/>
          </ac:picMkLst>
        </pc:picChg>
        <pc:picChg chg="del">
          <ac:chgData name="Syphax Ait oubelli" userId="ecf726b1934da71b" providerId="LiveId" clId="{39C3F440-380F-4C67-BAB4-31F007D993CF}" dt="2021-09-03T14:02:46.507" v="246" actId="478"/>
          <ac:picMkLst>
            <pc:docMk/>
            <pc:sldMk cId="2187991963" sldId="338"/>
            <ac:picMk id="16" creationId="{034103B9-2B25-43B7-8C88-8FD6CFDFBD8B}"/>
          </ac:picMkLst>
        </pc:picChg>
        <pc:picChg chg="del">
          <ac:chgData name="Syphax Ait oubelli" userId="ecf726b1934da71b" providerId="LiveId" clId="{39C3F440-380F-4C67-BAB4-31F007D993CF}" dt="2021-09-03T14:02:46.507" v="246" actId="478"/>
          <ac:picMkLst>
            <pc:docMk/>
            <pc:sldMk cId="2187991963" sldId="338"/>
            <ac:picMk id="17" creationId="{09534186-A375-45DA-B8E0-084FDD2E6633}"/>
          </ac:picMkLst>
        </pc:picChg>
        <pc:picChg chg="del">
          <ac:chgData name="Syphax Ait oubelli" userId="ecf726b1934da71b" providerId="LiveId" clId="{39C3F440-380F-4C67-BAB4-31F007D993CF}" dt="2021-09-03T14:02:46.507" v="246" actId="478"/>
          <ac:picMkLst>
            <pc:docMk/>
            <pc:sldMk cId="2187991963" sldId="338"/>
            <ac:picMk id="18" creationId="{B459837D-5368-4516-BE47-0B58B178F10F}"/>
          </ac:picMkLst>
        </pc:picChg>
        <pc:picChg chg="del">
          <ac:chgData name="Syphax Ait oubelli" userId="ecf726b1934da71b" providerId="LiveId" clId="{39C3F440-380F-4C67-BAB4-31F007D993CF}" dt="2021-09-03T14:02:46.507" v="246" actId="478"/>
          <ac:picMkLst>
            <pc:docMk/>
            <pc:sldMk cId="2187991963" sldId="338"/>
            <ac:picMk id="24" creationId="{67250E78-A885-4714-83B6-BADCB31442C9}"/>
          </ac:picMkLst>
        </pc:picChg>
        <pc:picChg chg="del">
          <ac:chgData name="Syphax Ait oubelli" userId="ecf726b1934da71b" providerId="LiveId" clId="{39C3F440-380F-4C67-BAB4-31F007D993CF}" dt="2021-09-03T14:02:46.507" v="246" actId="478"/>
          <ac:picMkLst>
            <pc:docMk/>
            <pc:sldMk cId="2187991963" sldId="338"/>
            <ac:picMk id="25" creationId="{EE6ABE97-955C-4C1F-8E4C-34A88C446718}"/>
          </ac:picMkLst>
        </pc:picChg>
        <pc:picChg chg="del">
          <ac:chgData name="Syphax Ait oubelli" userId="ecf726b1934da71b" providerId="LiveId" clId="{39C3F440-380F-4C67-BAB4-31F007D993CF}" dt="2021-09-03T14:02:46.507" v="246" actId="478"/>
          <ac:picMkLst>
            <pc:docMk/>
            <pc:sldMk cId="2187991963" sldId="338"/>
            <ac:picMk id="26" creationId="{C964AECB-0AC7-464D-8B81-7BB7C9978348}"/>
          </ac:picMkLst>
        </pc:picChg>
        <pc:picChg chg="del">
          <ac:chgData name="Syphax Ait oubelli" userId="ecf726b1934da71b" providerId="LiveId" clId="{39C3F440-380F-4C67-BAB4-31F007D993CF}" dt="2021-09-03T14:02:46.507" v="246" actId="478"/>
          <ac:picMkLst>
            <pc:docMk/>
            <pc:sldMk cId="2187991963" sldId="338"/>
            <ac:picMk id="27" creationId="{91DF034D-215E-4234-9FFD-71B34BFAF866}"/>
          </ac:picMkLst>
        </pc:picChg>
        <pc:picChg chg="del">
          <ac:chgData name="Syphax Ait oubelli" userId="ecf726b1934da71b" providerId="LiveId" clId="{39C3F440-380F-4C67-BAB4-31F007D993CF}" dt="2021-09-03T14:02:46.507" v="246" actId="478"/>
          <ac:picMkLst>
            <pc:docMk/>
            <pc:sldMk cId="2187991963" sldId="338"/>
            <ac:picMk id="28" creationId="{0A88DE96-C63E-41F4-B802-E4B952886111}"/>
          </ac:picMkLst>
        </pc:picChg>
        <pc:picChg chg="del">
          <ac:chgData name="Syphax Ait oubelli" userId="ecf726b1934da71b" providerId="LiveId" clId="{39C3F440-380F-4C67-BAB4-31F007D993CF}" dt="2021-09-03T14:02:46.507" v="246" actId="478"/>
          <ac:picMkLst>
            <pc:docMk/>
            <pc:sldMk cId="2187991963" sldId="338"/>
            <ac:picMk id="29" creationId="{FC01DF2D-6FFC-4A76-BFB4-E8658AA0C8B1}"/>
          </ac:picMkLst>
        </pc:picChg>
        <pc:picChg chg="del">
          <ac:chgData name="Syphax Ait oubelli" userId="ecf726b1934da71b" providerId="LiveId" clId="{39C3F440-380F-4C67-BAB4-31F007D993CF}" dt="2021-09-03T14:02:46.507" v="246" actId="478"/>
          <ac:picMkLst>
            <pc:docMk/>
            <pc:sldMk cId="2187991963" sldId="338"/>
            <ac:picMk id="30" creationId="{5F193ECD-BB68-4745-AF4E-847009A50C63}"/>
          </ac:picMkLst>
        </pc:picChg>
        <pc:cxnChg chg="add mod">
          <ac:chgData name="Syphax Ait oubelli" userId="ecf726b1934da71b" providerId="LiveId" clId="{39C3F440-380F-4C67-BAB4-31F007D993CF}" dt="2021-09-03T14:05:17.057" v="313" actId="1076"/>
          <ac:cxnSpMkLst>
            <pc:docMk/>
            <pc:sldMk cId="2187991963" sldId="338"/>
            <ac:cxnSpMk id="9" creationId="{C3F7FE87-9891-4926-AC76-B4C74F922A77}"/>
          </ac:cxnSpMkLst>
        </pc:cxnChg>
        <pc:cxnChg chg="add mod">
          <ac:chgData name="Syphax Ait oubelli" userId="ecf726b1934da71b" providerId="LiveId" clId="{39C3F440-380F-4C67-BAB4-31F007D993CF}" dt="2021-09-03T14:05:17.057" v="313" actId="1076"/>
          <ac:cxnSpMkLst>
            <pc:docMk/>
            <pc:sldMk cId="2187991963" sldId="338"/>
            <ac:cxnSpMk id="33" creationId="{28CFB6A9-5525-4FBA-ABB3-5A4981EA56BE}"/>
          </ac:cxnSpMkLst>
        </pc:cxnChg>
        <pc:cxnChg chg="add mod">
          <ac:chgData name="Syphax Ait oubelli" userId="ecf726b1934da71b" providerId="LiveId" clId="{39C3F440-380F-4C67-BAB4-31F007D993CF}" dt="2021-09-03T14:06:09.106" v="345" actId="14100"/>
          <ac:cxnSpMkLst>
            <pc:docMk/>
            <pc:sldMk cId="2187991963" sldId="338"/>
            <ac:cxnSpMk id="40" creationId="{995DCAB6-35EF-4FB2-8FBB-3B7B401525A6}"/>
          </ac:cxnSpMkLst>
        </pc:cxnChg>
      </pc:sldChg>
      <pc:sldChg chg="addSp delSp modSp add mod">
        <pc:chgData name="Syphax Ait oubelli" userId="ecf726b1934da71b" providerId="LiveId" clId="{39C3F440-380F-4C67-BAB4-31F007D993CF}" dt="2021-09-03T14:10:36.047" v="405" actId="12789"/>
        <pc:sldMkLst>
          <pc:docMk/>
          <pc:sldMk cId="1199121168" sldId="339"/>
        </pc:sldMkLst>
        <pc:spChg chg="add mod">
          <ac:chgData name="Syphax Ait oubelli" userId="ecf726b1934da71b" providerId="LiveId" clId="{39C3F440-380F-4C67-BAB4-31F007D993CF}" dt="2021-09-03T14:10:36.047" v="405" actId="12789"/>
          <ac:spMkLst>
            <pc:docMk/>
            <pc:sldMk cId="1199121168" sldId="339"/>
            <ac:spMk id="2" creationId="{694E9EAC-A7B3-4BF4-9FA7-7EAC6BC243A2}"/>
          </ac:spMkLst>
        </pc:spChg>
        <pc:spChg chg="del">
          <ac:chgData name="Syphax Ait oubelli" userId="ecf726b1934da71b" providerId="LiveId" clId="{39C3F440-380F-4C67-BAB4-31F007D993CF}" dt="2021-09-03T14:10:05.138" v="348" actId="478"/>
          <ac:spMkLst>
            <pc:docMk/>
            <pc:sldMk cId="1199121168" sldId="339"/>
            <ac:spMk id="4" creationId="{579528CC-1001-4F5A-A066-37C8EC27FFA9}"/>
          </ac:spMkLst>
        </pc:spChg>
        <pc:spChg chg="del">
          <ac:chgData name="Syphax Ait oubelli" userId="ecf726b1934da71b" providerId="LiveId" clId="{39C3F440-380F-4C67-BAB4-31F007D993CF}" dt="2021-09-03T14:10:05.138" v="348" actId="478"/>
          <ac:spMkLst>
            <pc:docMk/>
            <pc:sldMk cId="1199121168" sldId="339"/>
            <ac:spMk id="31" creationId="{7A79794F-271E-44D7-8253-9713DD87EEB1}"/>
          </ac:spMkLst>
        </pc:spChg>
        <pc:spChg chg="del">
          <ac:chgData name="Syphax Ait oubelli" userId="ecf726b1934da71b" providerId="LiveId" clId="{39C3F440-380F-4C67-BAB4-31F007D993CF}" dt="2021-09-03T14:10:05.138" v="348" actId="478"/>
          <ac:spMkLst>
            <pc:docMk/>
            <pc:sldMk cId="1199121168" sldId="339"/>
            <ac:spMk id="32" creationId="{A18AC4C9-520F-4D4A-8096-255BB7BF108B}"/>
          </ac:spMkLst>
        </pc:spChg>
        <pc:spChg chg="del">
          <ac:chgData name="Syphax Ait oubelli" userId="ecf726b1934da71b" providerId="LiveId" clId="{39C3F440-380F-4C67-BAB4-31F007D993CF}" dt="2021-09-03T14:10:05.138" v="348" actId="478"/>
          <ac:spMkLst>
            <pc:docMk/>
            <pc:sldMk cId="1199121168" sldId="339"/>
            <ac:spMk id="36" creationId="{D673F200-F1E7-450D-8FA7-0D36426740BF}"/>
          </ac:spMkLst>
        </pc:spChg>
        <pc:spChg chg="del">
          <ac:chgData name="Syphax Ait oubelli" userId="ecf726b1934da71b" providerId="LiveId" clId="{39C3F440-380F-4C67-BAB4-31F007D993CF}" dt="2021-09-03T14:10:05.138" v="348" actId="478"/>
          <ac:spMkLst>
            <pc:docMk/>
            <pc:sldMk cId="1199121168" sldId="339"/>
            <ac:spMk id="37" creationId="{3061215B-2C8F-4458-A540-59BA9EBD86A9}"/>
          </ac:spMkLst>
        </pc:spChg>
        <pc:spChg chg="del">
          <ac:chgData name="Syphax Ait oubelli" userId="ecf726b1934da71b" providerId="LiveId" clId="{39C3F440-380F-4C67-BAB4-31F007D993CF}" dt="2021-09-03T14:10:05.138" v="348" actId="478"/>
          <ac:spMkLst>
            <pc:docMk/>
            <pc:sldMk cId="1199121168" sldId="339"/>
            <ac:spMk id="38" creationId="{AA9904D1-03DA-4A13-BDBC-9E4E776BDD76}"/>
          </ac:spMkLst>
        </pc:spChg>
        <pc:cxnChg chg="del mod">
          <ac:chgData name="Syphax Ait oubelli" userId="ecf726b1934da71b" providerId="LiveId" clId="{39C3F440-380F-4C67-BAB4-31F007D993CF}" dt="2021-09-03T14:10:05.138" v="348" actId="478"/>
          <ac:cxnSpMkLst>
            <pc:docMk/>
            <pc:sldMk cId="1199121168" sldId="339"/>
            <ac:cxnSpMk id="9" creationId="{C3F7FE87-9891-4926-AC76-B4C74F922A77}"/>
          </ac:cxnSpMkLst>
        </pc:cxnChg>
        <pc:cxnChg chg="del mod">
          <ac:chgData name="Syphax Ait oubelli" userId="ecf726b1934da71b" providerId="LiveId" clId="{39C3F440-380F-4C67-BAB4-31F007D993CF}" dt="2021-09-03T14:10:05.138" v="348" actId="478"/>
          <ac:cxnSpMkLst>
            <pc:docMk/>
            <pc:sldMk cId="1199121168" sldId="339"/>
            <ac:cxnSpMk id="33" creationId="{28CFB6A9-5525-4FBA-ABB3-5A4981EA56BE}"/>
          </ac:cxnSpMkLst>
        </pc:cxnChg>
        <pc:cxnChg chg="del">
          <ac:chgData name="Syphax Ait oubelli" userId="ecf726b1934da71b" providerId="LiveId" clId="{39C3F440-380F-4C67-BAB4-31F007D993CF}" dt="2021-09-03T14:10:05.138" v="348" actId="478"/>
          <ac:cxnSpMkLst>
            <pc:docMk/>
            <pc:sldMk cId="1199121168" sldId="339"/>
            <ac:cxnSpMk id="40" creationId="{995DCAB6-35EF-4FB2-8FBB-3B7B401525A6}"/>
          </ac:cxnSpMkLst>
        </pc:cxnChg>
      </pc:sldChg>
      <pc:sldChg chg="del">
        <pc:chgData name="Syphax Ait oubelli" userId="ecf726b1934da71b" providerId="LiveId" clId="{39C3F440-380F-4C67-BAB4-31F007D993CF}" dt="2021-09-02T16:25:21.666" v="0" actId="47"/>
        <pc:sldMkLst>
          <pc:docMk/>
          <pc:sldMk cId="4161960488" sldId="339"/>
        </pc:sldMkLst>
      </pc:sldChg>
      <pc:sldChg chg="addSp delSp modSp add mod">
        <pc:chgData name="Syphax Ait oubelli" userId="ecf726b1934da71b" providerId="LiveId" clId="{39C3F440-380F-4C67-BAB4-31F007D993CF}" dt="2021-09-03T14:13:33.602" v="497" actId="1076"/>
        <pc:sldMkLst>
          <pc:docMk/>
          <pc:sldMk cId="1656311552" sldId="340"/>
        </pc:sldMkLst>
        <pc:spChg chg="del mod">
          <ac:chgData name="Syphax Ait oubelli" userId="ecf726b1934da71b" providerId="LiveId" clId="{39C3F440-380F-4C67-BAB4-31F007D993CF}" dt="2021-09-03T14:11:46.698" v="417" actId="478"/>
          <ac:spMkLst>
            <pc:docMk/>
            <pc:sldMk cId="1656311552" sldId="340"/>
            <ac:spMk id="2" creationId="{694E9EAC-A7B3-4BF4-9FA7-7EAC6BC243A2}"/>
          </ac:spMkLst>
        </pc:spChg>
        <pc:spChg chg="add mod">
          <ac:chgData name="Syphax Ait oubelli" userId="ecf726b1934da71b" providerId="LiveId" clId="{39C3F440-380F-4C67-BAB4-31F007D993CF}" dt="2021-09-03T14:13:09.849" v="489" actId="1076"/>
          <ac:spMkLst>
            <pc:docMk/>
            <pc:sldMk cId="1656311552" sldId="340"/>
            <ac:spMk id="3" creationId="{72C31958-5D1C-4311-90A5-47F630B1B16D}"/>
          </ac:spMkLst>
        </pc:spChg>
        <pc:spChg chg="add mod">
          <ac:chgData name="Syphax Ait oubelli" userId="ecf726b1934da71b" providerId="LiveId" clId="{39C3F440-380F-4C67-BAB4-31F007D993CF}" dt="2021-09-03T14:13:23.769" v="494" actId="1076"/>
          <ac:spMkLst>
            <pc:docMk/>
            <pc:sldMk cId="1656311552" sldId="340"/>
            <ac:spMk id="4" creationId="{D716D2DD-A805-4216-B3B0-9545CFD3DB56}"/>
          </ac:spMkLst>
        </pc:spChg>
        <pc:spChg chg="add mod">
          <ac:chgData name="Syphax Ait oubelli" userId="ecf726b1934da71b" providerId="LiveId" clId="{39C3F440-380F-4C67-BAB4-31F007D993CF}" dt="2021-09-03T14:13:26.503" v="495" actId="1076"/>
          <ac:spMkLst>
            <pc:docMk/>
            <pc:sldMk cId="1656311552" sldId="340"/>
            <ac:spMk id="5" creationId="{02D42A06-A5A9-4DF9-93A8-46AF47FF212D}"/>
          </ac:spMkLst>
        </pc:spChg>
        <pc:spChg chg="add mod">
          <ac:chgData name="Syphax Ait oubelli" userId="ecf726b1934da71b" providerId="LiveId" clId="{39C3F440-380F-4C67-BAB4-31F007D993CF}" dt="2021-09-03T14:13:08.039" v="488" actId="1076"/>
          <ac:spMkLst>
            <pc:docMk/>
            <pc:sldMk cId="1656311552" sldId="340"/>
            <ac:spMk id="6" creationId="{CA267784-98C1-4C6C-B071-AD0673C30E60}"/>
          </ac:spMkLst>
        </pc:spChg>
        <pc:spChg chg="add mod">
          <ac:chgData name="Syphax Ait oubelli" userId="ecf726b1934da71b" providerId="LiveId" clId="{39C3F440-380F-4C67-BAB4-31F007D993CF}" dt="2021-09-03T14:13:30.774" v="496" actId="1076"/>
          <ac:spMkLst>
            <pc:docMk/>
            <pc:sldMk cId="1656311552" sldId="340"/>
            <ac:spMk id="7" creationId="{F727AB60-9348-446A-B550-2D1805E095DE}"/>
          </ac:spMkLst>
        </pc:spChg>
        <pc:spChg chg="add mod">
          <ac:chgData name="Syphax Ait oubelli" userId="ecf726b1934da71b" providerId="LiveId" clId="{39C3F440-380F-4C67-BAB4-31F007D993CF}" dt="2021-09-03T14:13:33.602" v="497" actId="1076"/>
          <ac:spMkLst>
            <pc:docMk/>
            <pc:sldMk cId="1656311552" sldId="340"/>
            <ac:spMk id="8" creationId="{EF68DDED-71F1-45B1-83AA-65E9AE8BC746}"/>
          </ac:spMkLst>
        </pc:spChg>
      </pc:sldChg>
      <pc:sldChg chg="del">
        <pc:chgData name="Syphax Ait oubelli" userId="ecf726b1934da71b" providerId="LiveId" clId="{39C3F440-380F-4C67-BAB4-31F007D993CF}" dt="2021-09-02T16:25:21.666" v="0" actId="47"/>
        <pc:sldMkLst>
          <pc:docMk/>
          <pc:sldMk cId="734458336" sldId="341"/>
        </pc:sldMkLst>
      </pc:sldChg>
      <pc:sldChg chg="addSp delSp modSp add mod">
        <pc:chgData name="Syphax Ait oubelli" userId="ecf726b1934da71b" providerId="LiveId" clId="{39C3F440-380F-4C67-BAB4-31F007D993CF}" dt="2021-09-03T14:17:44.358" v="551" actId="1076"/>
        <pc:sldMkLst>
          <pc:docMk/>
          <pc:sldMk cId="1006680360" sldId="341"/>
        </pc:sldMkLst>
        <pc:spChg chg="mod topLvl">
          <ac:chgData name="Syphax Ait oubelli" userId="ecf726b1934da71b" providerId="LiveId" clId="{39C3F440-380F-4C67-BAB4-31F007D993CF}" dt="2021-09-03T14:17:15.002" v="517" actId="165"/>
          <ac:spMkLst>
            <pc:docMk/>
            <pc:sldMk cId="1006680360" sldId="341"/>
            <ac:spMk id="3" creationId="{72C31958-5D1C-4311-90A5-47F630B1B16D}"/>
          </ac:spMkLst>
        </pc:spChg>
        <pc:spChg chg="mod topLvl">
          <ac:chgData name="Syphax Ait oubelli" userId="ecf726b1934da71b" providerId="LiveId" clId="{39C3F440-380F-4C67-BAB4-31F007D993CF}" dt="2021-09-03T14:17:15.002" v="517" actId="165"/>
          <ac:spMkLst>
            <pc:docMk/>
            <pc:sldMk cId="1006680360" sldId="341"/>
            <ac:spMk id="4" creationId="{D716D2DD-A805-4216-B3B0-9545CFD3DB56}"/>
          </ac:spMkLst>
        </pc:spChg>
        <pc:spChg chg="mod topLvl">
          <ac:chgData name="Syphax Ait oubelli" userId="ecf726b1934da71b" providerId="LiveId" clId="{39C3F440-380F-4C67-BAB4-31F007D993CF}" dt="2021-09-03T14:17:15.002" v="517" actId="165"/>
          <ac:spMkLst>
            <pc:docMk/>
            <pc:sldMk cId="1006680360" sldId="341"/>
            <ac:spMk id="5" creationId="{02D42A06-A5A9-4DF9-93A8-46AF47FF212D}"/>
          </ac:spMkLst>
        </pc:spChg>
        <pc:spChg chg="mod topLvl">
          <ac:chgData name="Syphax Ait oubelli" userId="ecf726b1934da71b" providerId="LiveId" clId="{39C3F440-380F-4C67-BAB4-31F007D993CF}" dt="2021-09-03T14:17:15.002" v="517" actId="165"/>
          <ac:spMkLst>
            <pc:docMk/>
            <pc:sldMk cId="1006680360" sldId="341"/>
            <ac:spMk id="6" creationId="{CA267784-98C1-4C6C-B071-AD0673C30E60}"/>
          </ac:spMkLst>
        </pc:spChg>
        <pc:spChg chg="mod topLvl">
          <ac:chgData name="Syphax Ait oubelli" userId="ecf726b1934da71b" providerId="LiveId" clId="{39C3F440-380F-4C67-BAB4-31F007D993CF}" dt="2021-09-03T14:17:15.002" v="517" actId="165"/>
          <ac:spMkLst>
            <pc:docMk/>
            <pc:sldMk cId="1006680360" sldId="341"/>
            <ac:spMk id="7" creationId="{F727AB60-9348-446A-B550-2D1805E095DE}"/>
          </ac:spMkLst>
        </pc:spChg>
        <pc:spChg chg="mod topLvl">
          <ac:chgData name="Syphax Ait oubelli" userId="ecf726b1934da71b" providerId="LiveId" clId="{39C3F440-380F-4C67-BAB4-31F007D993CF}" dt="2021-09-03T14:17:15.002" v="517" actId="165"/>
          <ac:spMkLst>
            <pc:docMk/>
            <pc:sldMk cId="1006680360" sldId="341"/>
            <ac:spMk id="8" creationId="{EF68DDED-71F1-45B1-83AA-65E9AE8BC746}"/>
          </ac:spMkLst>
        </pc:spChg>
        <pc:spChg chg="add del">
          <ac:chgData name="Syphax Ait oubelli" userId="ecf726b1934da71b" providerId="LiveId" clId="{39C3F440-380F-4C67-BAB4-31F007D993CF}" dt="2021-09-03T14:17:17.755" v="519" actId="22"/>
          <ac:spMkLst>
            <pc:docMk/>
            <pc:sldMk cId="1006680360" sldId="341"/>
            <ac:spMk id="10" creationId="{E6DD3156-5CE3-4024-B707-04B8BA0D94B6}"/>
          </ac:spMkLst>
        </pc:spChg>
        <pc:spChg chg="add mod">
          <ac:chgData name="Syphax Ait oubelli" userId="ecf726b1934da71b" providerId="LiveId" clId="{39C3F440-380F-4C67-BAB4-31F007D993CF}" dt="2021-09-03T14:17:44.358" v="551" actId="1076"/>
          <ac:spMkLst>
            <pc:docMk/>
            <pc:sldMk cId="1006680360" sldId="341"/>
            <ac:spMk id="11" creationId="{6CECD296-D204-4DC5-A8B7-7EB695366C99}"/>
          </ac:spMkLst>
        </pc:spChg>
        <pc:grpChg chg="add del mod">
          <ac:chgData name="Syphax Ait oubelli" userId="ecf726b1934da71b" providerId="LiveId" clId="{39C3F440-380F-4C67-BAB4-31F007D993CF}" dt="2021-09-03T14:17:15.002" v="517" actId="165"/>
          <ac:grpSpMkLst>
            <pc:docMk/>
            <pc:sldMk cId="1006680360" sldId="341"/>
            <ac:grpSpMk id="2" creationId="{294EAB35-7787-4525-8423-9FDDEA1546CA}"/>
          </ac:grpSpMkLst>
        </pc:grpChg>
      </pc:sldChg>
      <pc:sldChg chg="addSp delSp modSp add mod">
        <pc:chgData name="Syphax Ait oubelli" userId="ecf726b1934da71b" providerId="LiveId" clId="{39C3F440-380F-4C67-BAB4-31F007D993CF}" dt="2021-09-03T14:32:16.405" v="674" actId="1076"/>
        <pc:sldMkLst>
          <pc:docMk/>
          <pc:sldMk cId="1793673798" sldId="342"/>
        </pc:sldMkLst>
        <pc:spChg chg="mod">
          <ac:chgData name="Syphax Ait oubelli" userId="ecf726b1934da71b" providerId="LiveId" clId="{39C3F440-380F-4C67-BAB4-31F007D993CF}" dt="2021-09-03T14:32:16.405" v="674" actId="1076"/>
          <ac:spMkLst>
            <pc:docMk/>
            <pc:sldMk cId="1793673798" sldId="342"/>
            <ac:spMk id="4" creationId="{579528CC-1001-4F5A-A066-37C8EC27FFA9}"/>
          </ac:spMkLst>
        </pc:spChg>
        <pc:spChg chg="add mod">
          <ac:chgData name="Syphax Ait oubelli" userId="ecf726b1934da71b" providerId="LiveId" clId="{39C3F440-380F-4C67-BAB4-31F007D993CF}" dt="2021-09-03T14:32:16.405" v="674" actId="1076"/>
          <ac:spMkLst>
            <pc:docMk/>
            <pc:sldMk cId="1793673798" sldId="342"/>
            <ac:spMk id="11" creationId="{B9F996D8-FF01-4A0B-A02B-BFD4D27638DC}"/>
          </ac:spMkLst>
        </pc:spChg>
        <pc:spChg chg="add mod">
          <ac:chgData name="Syphax Ait oubelli" userId="ecf726b1934da71b" providerId="LiveId" clId="{39C3F440-380F-4C67-BAB4-31F007D993CF}" dt="2021-09-03T14:32:16.405" v="674" actId="1076"/>
          <ac:spMkLst>
            <pc:docMk/>
            <pc:sldMk cId="1793673798" sldId="342"/>
            <ac:spMk id="12" creationId="{1B56E0F7-CD95-4CED-BF7A-F4861CA1A06A}"/>
          </ac:spMkLst>
        </pc:spChg>
        <pc:spChg chg="add del mod">
          <ac:chgData name="Syphax Ait oubelli" userId="ecf726b1934da71b" providerId="LiveId" clId="{39C3F440-380F-4C67-BAB4-31F007D993CF}" dt="2021-09-03T14:19:28.779" v="575" actId="478"/>
          <ac:spMkLst>
            <pc:docMk/>
            <pc:sldMk cId="1793673798" sldId="342"/>
            <ac:spMk id="13" creationId="{C1BBE0B6-B59C-4398-A48A-7A499FE01756}"/>
          </ac:spMkLst>
        </pc:spChg>
        <pc:spChg chg="add del mod">
          <ac:chgData name="Syphax Ait oubelli" userId="ecf726b1934da71b" providerId="LiveId" clId="{39C3F440-380F-4C67-BAB4-31F007D993CF}" dt="2021-09-03T14:20:45.151" v="597" actId="478"/>
          <ac:spMkLst>
            <pc:docMk/>
            <pc:sldMk cId="1793673798" sldId="342"/>
            <ac:spMk id="14" creationId="{0974F59F-1101-4861-B094-5D2E128323F6}"/>
          </ac:spMkLst>
        </pc:spChg>
        <pc:spChg chg="add del mod">
          <ac:chgData name="Syphax Ait oubelli" userId="ecf726b1934da71b" providerId="LiveId" clId="{39C3F440-380F-4C67-BAB4-31F007D993CF}" dt="2021-09-03T14:20:45.151" v="597" actId="478"/>
          <ac:spMkLst>
            <pc:docMk/>
            <pc:sldMk cId="1793673798" sldId="342"/>
            <ac:spMk id="15" creationId="{2DE7108A-0102-47FC-8C91-FE2270E51A7D}"/>
          </ac:spMkLst>
        </pc:spChg>
        <pc:spChg chg="add del mod">
          <ac:chgData name="Syphax Ait oubelli" userId="ecf726b1934da71b" providerId="LiveId" clId="{39C3F440-380F-4C67-BAB4-31F007D993CF}" dt="2021-09-03T14:20:42.395" v="596" actId="478"/>
          <ac:spMkLst>
            <pc:docMk/>
            <pc:sldMk cId="1793673798" sldId="342"/>
            <ac:spMk id="16" creationId="{94E4E8AB-E849-4670-B969-38C8FE9B607A}"/>
          </ac:spMkLst>
        </pc:spChg>
        <pc:spChg chg="add del mod">
          <ac:chgData name="Syphax Ait oubelli" userId="ecf726b1934da71b" providerId="LiveId" clId="{39C3F440-380F-4C67-BAB4-31F007D993CF}" dt="2021-09-03T14:20:42.395" v="596" actId="478"/>
          <ac:spMkLst>
            <pc:docMk/>
            <pc:sldMk cId="1793673798" sldId="342"/>
            <ac:spMk id="17" creationId="{96A36E88-2AB6-4C2C-9D55-DA8AE6BE7707}"/>
          </ac:spMkLst>
        </pc:spChg>
        <pc:spChg chg="add mod">
          <ac:chgData name="Syphax Ait oubelli" userId="ecf726b1934da71b" providerId="LiveId" clId="{39C3F440-380F-4C67-BAB4-31F007D993CF}" dt="2021-09-03T14:32:16.405" v="674" actId="1076"/>
          <ac:spMkLst>
            <pc:docMk/>
            <pc:sldMk cId="1793673798" sldId="342"/>
            <ac:spMk id="18" creationId="{EC428C92-1C88-416D-888A-AD25D0C1E2BD}"/>
          </ac:spMkLst>
        </pc:spChg>
        <pc:spChg chg="add mod">
          <ac:chgData name="Syphax Ait oubelli" userId="ecf726b1934da71b" providerId="LiveId" clId="{39C3F440-380F-4C67-BAB4-31F007D993CF}" dt="2021-09-03T14:32:16.405" v="674" actId="1076"/>
          <ac:spMkLst>
            <pc:docMk/>
            <pc:sldMk cId="1793673798" sldId="342"/>
            <ac:spMk id="19" creationId="{6AFA39CA-2FB1-46CC-AC9B-123ACD1D706D}"/>
          </ac:spMkLst>
        </pc:spChg>
        <pc:spChg chg="add mod">
          <ac:chgData name="Syphax Ait oubelli" userId="ecf726b1934da71b" providerId="LiveId" clId="{39C3F440-380F-4C67-BAB4-31F007D993CF}" dt="2021-09-03T14:32:16.405" v="674" actId="1076"/>
          <ac:spMkLst>
            <pc:docMk/>
            <pc:sldMk cId="1793673798" sldId="342"/>
            <ac:spMk id="20" creationId="{0278AD4F-280A-464A-BB6D-08557D9F6102}"/>
          </ac:spMkLst>
        </pc:spChg>
        <pc:spChg chg="add mod">
          <ac:chgData name="Syphax Ait oubelli" userId="ecf726b1934da71b" providerId="LiveId" clId="{39C3F440-380F-4C67-BAB4-31F007D993CF}" dt="2021-09-03T14:32:16.405" v="674" actId="1076"/>
          <ac:spMkLst>
            <pc:docMk/>
            <pc:sldMk cId="1793673798" sldId="342"/>
            <ac:spMk id="21" creationId="{68D0D669-1ABA-4C01-A16F-2E69D2CA71BF}"/>
          </ac:spMkLst>
        </pc:spChg>
        <pc:spChg chg="add mod">
          <ac:chgData name="Syphax Ait oubelli" userId="ecf726b1934da71b" providerId="LiveId" clId="{39C3F440-380F-4C67-BAB4-31F007D993CF}" dt="2021-09-03T14:32:16.405" v="674" actId="1076"/>
          <ac:spMkLst>
            <pc:docMk/>
            <pc:sldMk cId="1793673798" sldId="342"/>
            <ac:spMk id="22" creationId="{2870A833-D9CA-43C1-83C7-1559E656ED6D}"/>
          </ac:spMkLst>
        </pc:spChg>
        <pc:spChg chg="add mod">
          <ac:chgData name="Syphax Ait oubelli" userId="ecf726b1934da71b" providerId="LiveId" clId="{39C3F440-380F-4C67-BAB4-31F007D993CF}" dt="2021-09-03T14:32:16.405" v="674" actId="1076"/>
          <ac:spMkLst>
            <pc:docMk/>
            <pc:sldMk cId="1793673798" sldId="342"/>
            <ac:spMk id="23" creationId="{B41AB76A-6D49-405A-9D57-B6C45347B0AC}"/>
          </ac:spMkLst>
        </pc:spChg>
        <pc:spChg chg="add mod">
          <ac:chgData name="Syphax Ait oubelli" userId="ecf726b1934da71b" providerId="LiveId" clId="{39C3F440-380F-4C67-BAB4-31F007D993CF}" dt="2021-09-03T14:20:39.381" v="595" actId="571"/>
          <ac:spMkLst>
            <pc:docMk/>
            <pc:sldMk cId="1793673798" sldId="342"/>
            <ac:spMk id="24" creationId="{AB32E51B-2614-4632-9DEC-4C8A473FFD99}"/>
          </ac:spMkLst>
        </pc:spChg>
        <pc:spChg chg="add mod">
          <ac:chgData name="Syphax Ait oubelli" userId="ecf726b1934da71b" providerId="LiveId" clId="{39C3F440-380F-4C67-BAB4-31F007D993CF}" dt="2021-09-03T14:20:39.381" v="595" actId="571"/>
          <ac:spMkLst>
            <pc:docMk/>
            <pc:sldMk cId="1793673798" sldId="342"/>
            <ac:spMk id="25" creationId="{52F03E76-7858-41EC-885E-56839BC9EAB9}"/>
          </ac:spMkLst>
        </pc:spChg>
        <pc:spChg chg="add mod">
          <ac:chgData name="Syphax Ait oubelli" userId="ecf726b1934da71b" providerId="LiveId" clId="{39C3F440-380F-4C67-BAB4-31F007D993CF}" dt="2021-09-03T14:32:16.405" v="674" actId="1076"/>
          <ac:spMkLst>
            <pc:docMk/>
            <pc:sldMk cId="1793673798" sldId="342"/>
            <ac:spMk id="26" creationId="{6C3F97F9-06FF-426F-8943-FCBCF209FA1C}"/>
          </ac:spMkLst>
        </pc:spChg>
        <pc:spChg chg="add mod">
          <ac:chgData name="Syphax Ait oubelli" userId="ecf726b1934da71b" providerId="LiveId" clId="{39C3F440-380F-4C67-BAB4-31F007D993CF}" dt="2021-09-03T14:32:16.405" v="674" actId="1076"/>
          <ac:spMkLst>
            <pc:docMk/>
            <pc:sldMk cId="1793673798" sldId="342"/>
            <ac:spMk id="27" creationId="{70C53E98-AB17-4B98-898A-E796C7277107}"/>
          </ac:spMkLst>
        </pc:spChg>
        <pc:spChg chg="add mod">
          <ac:chgData name="Syphax Ait oubelli" userId="ecf726b1934da71b" providerId="LiveId" clId="{39C3F440-380F-4C67-BAB4-31F007D993CF}" dt="2021-09-03T14:32:16.405" v="674" actId="1076"/>
          <ac:spMkLst>
            <pc:docMk/>
            <pc:sldMk cId="1793673798" sldId="342"/>
            <ac:spMk id="28" creationId="{340F3416-4196-40E9-9768-8ECB19640C9D}"/>
          </ac:spMkLst>
        </pc:spChg>
        <pc:spChg chg="add mod">
          <ac:chgData name="Syphax Ait oubelli" userId="ecf726b1934da71b" providerId="LiveId" clId="{39C3F440-380F-4C67-BAB4-31F007D993CF}" dt="2021-09-03T14:32:16.405" v="674" actId="1076"/>
          <ac:spMkLst>
            <pc:docMk/>
            <pc:sldMk cId="1793673798" sldId="342"/>
            <ac:spMk id="29" creationId="{E4FA5F29-0795-4CC9-9C53-BB44F3CD0648}"/>
          </ac:spMkLst>
        </pc:spChg>
        <pc:spChg chg="add mod">
          <ac:chgData name="Syphax Ait oubelli" userId="ecf726b1934da71b" providerId="LiveId" clId="{39C3F440-380F-4C67-BAB4-31F007D993CF}" dt="2021-09-03T14:32:16.405" v="674" actId="1076"/>
          <ac:spMkLst>
            <pc:docMk/>
            <pc:sldMk cId="1793673798" sldId="342"/>
            <ac:spMk id="30" creationId="{BF15B7E0-D720-4FD4-9946-82F44217116E}"/>
          </ac:spMkLst>
        </pc:spChg>
        <pc:spChg chg="del">
          <ac:chgData name="Syphax Ait oubelli" userId="ecf726b1934da71b" providerId="LiveId" clId="{39C3F440-380F-4C67-BAB4-31F007D993CF}" dt="2021-09-03T14:18:49.650" v="555" actId="478"/>
          <ac:spMkLst>
            <pc:docMk/>
            <pc:sldMk cId="1793673798" sldId="342"/>
            <ac:spMk id="31" creationId="{7A79794F-271E-44D7-8253-9713DD87EEB1}"/>
          </ac:spMkLst>
        </pc:spChg>
        <pc:spChg chg="del">
          <ac:chgData name="Syphax Ait oubelli" userId="ecf726b1934da71b" providerId="LiveId" clId="{39C3F440-380F-4C67-BAB4-31F007D993CF}" dt="2021-09-03T14:18:49.650" v="555" actId="478"/>
          <ac:spMkLst>
            <pc:docMk/>
            <pc:sldMk cId="1793673798" sldId="342"/>
            <ac:spMk id="32" creationId="{A18AC4C9-520F-4D4A-8096-255BB7BF108B}"/>
          </ac:spMkLst>
        </pc:spChg>
        <pc:spChg chg="add mod">
          <ac:chgData name="Syphax Ait oubelli" userId="ecf726b1934da71b" providerId="LiveId" clId="{39C3F440-380F-4C67-BAB4-31F007D993CF}" dt="2021-09-03T14:32:16.405" v="674" actId="1076"/>
          <ac:spMkLst>
            <pc:docMk/>
            <pc:sldMk cId="1793673798" sldId="342"/>
            <ac:spMk id="34" creationId="{0FD36985-80F7-445C-AD57-DC1C1330BAC2}"/>
          </ac:spMkLst>
        </pc:spChg>
        <pc:spChg chg="del">
          <ac:chgData name="Syphax Ait oubelli" userId="ecf726b1934da71b" providerId="LiveId" clId="{39C3F440-380F-4C67-BAB4-31F007D993CF}" dt="2021-09-03T14:18:47.130" v="554" actId="478"/>
          <ac:spMkLst>
            <pc:docMk/>
            <pc:sldMk cId="1793673798" sldId="342"/>
            <ac:spMk id="36" creationId="{D673F200-F1E7-450D-8FA7-0D36426740BF}"/>
          </ac:spMkLst>
        </pc:spChg>
        <pc:spChg chg="del">
          <ac:chgData name="Syphax Ait oubelli" userId="ecf726b1934da71b" providerId="LiveId" clId="{39C3F440-380F-4C67-BAB4-31F007D993CF}" dt="2021-09-03T14:18:47.130" v="554" actId="478"/>
          <ac:spMkLst>
            <pc:docMk/>
            <pc:sldMk cId="1793673798" sldId="342"/>
            <ac:spMk id="37" creationId="{3061215B-2C8F-4458-A540-59BA9EBD86A9}"/>
          </ac:spMkLst>
        </pc:spChg>
        <pc:spChg chg="del">
          <ac:chgData name="Syphax Ait oubelli" userId="ecf726b1934da71b" providerId="LiveId" clId="{39C3F440-380F-4C67-BAB4-31F007D993CF}" dt="2021-09-03T14:18:44.858" v="553" actId="478"/>
          <ac:spMkLst>
            <pc:docMk/>
            <pc:sldMk cId="1793673798" sldId="342"/>
            <ac:spMk id="38" creationId="{AA9904D1-03DA-4A13-BDBC-9E4E776BDD76}"/>
          </ac:spMkLst>
        </pc:spChg>
        <pc:spChg chg="add mod">
          <ac:chgData name="Syphax Ait oubelli" userId="ecf726b1934da71b" providerId="LiveId" clId="{39C3F440-380F-4C67-BAB4-31F007D993CF}" dt="2021-09-03T14:32:16.405" v="674" actId="1076"/>
          <ac:spMkLst>
            <pc:docMk/>
            <pc:sldMk cId="1793673798" sldId="342"/>
            <ac:spMk id="46" creationId="{5A09F96C-372C-43CD-B859-F9B2360A8151}"/>
          </ac:spMkLst>
        </pc:spChg>
        <pc:spChg chg="add mod">
          <ac:chgData name="Syphax Ait oubelli" userId="ecf726b1934da71b" providerId="LiveId" clId="{39C3F440-380F-4C67-BAB4-31F007D993CF}" dt="2021-09-03T14:32:16.405" v="674" actId="1076"/>
          <ac:spMkLst>
            <pc:docMk/>
            <pc:sldMk cId="1793673798" sldId="342"/>
            <ac:spMk id="47" creationId="{30A5567F-D436-4D64-B2E2-CEA4FCA73722}"/>
          </ac:spMkLst>
        </pc:spChg>
        <pc:spChg chg="add mod">
          <ac:chgData name="Syphax Ait oubelli" userId="ecf726b1934da71b" providerId="LiveId" clId="{39C3F440-380F-4C67-BAB4-31F007D993CF}" dt="2021-09-03T14:32:16.405" v="674" actId="1076"/>
          <ac:spMkLst>
            <pc:docMk/>
            <pc:sldMk cId="1793673798" sldId="342"/>
            <ac:spMk id="48" creationId="{5CF1C74D-51B0-468D-860B-360039DB6837}"/>
          </ac:spMkLst>
        </pc:spChg>
        <pc:spChg chg="add mod">
          <ac:chgData name="Syphax Ait oubelli" userId="ecf726b1934da71b" providerId="LiveId" clId="{39C3F440-380F-4C67-BAB4-31F007D993CF}" dt="2021-09-03T14:32:16.405" v="674" actId="1076"/>
          <ac:spMkLst>
            <pc:docMk/>
            <pc:sldMk cId="1793673798" sldId="342"/>
            <ac:spMk id="49" creationId="{414E7C03-A422-4D84-AE64-A5D49F321717}"/>
          </ac:spMkLst>
        </pc:spChg>
        <pc:spChg chg="add mod">
          <ac:chgData name="Syphax Ait oubelli" userId="ecf726b1934da71b" providerId="LiveId" clId="{39C3F440-380F-4C67-BAB4-31F007D993CF}" dt="2021-09-03T14:32:16.405" v="674" actId="1076"/>
          <ac:spMkLst>
            <pc:docMk/>
            <pc:sldMk cId="1793673798" sldId="342"/>
            <ac:spMk id="50" creationId="{2D677B83-1E62-4B7B-9047-C7DCAFC5E0C5}"/>
          </ac:spMkLst>
        </pc:spChg>
        <pc:spChg chg="add mod">
          <ac:chgData name="Syphax Ait oubelli" userId="ecf726b1934da71b" providerId="LiveId" clId="{39C3F440-380F-4C67-BAB4-31F007D993CF}" dt="2021-09-03T14:32:16.405" v="674" actId="1076"/>
          <ac:spMkLst>
            <pc:docMk/>
            <pc:sldMk cId="1793673798" sldId="342"/>
            <ac:spMk id="51" creationId="{C3951B15-810C-483D-A03D-22D46681B89B}"/>
          </ac:spMkLst>
        </pc:spChg>
        <pc:spChg chg="add mod">
          <ac:chgData name="Syphax Ait oubelli" userId="ecf726b1934da71b" providerId="LiveId" clId="{39C3F440-380F-4C67-BAB4-31F007D993CF}" dt="2021-09-03T14:32:16.405" v="674" actId="1076"/>
          <ac:spMkLst>
            <pc:docMk/>
            <pc:sldMk cId="1793673798" sldId="342"/>
            <ac:spMk id="52" creationId="{CAED1800-9A7C-4AAD-8FAC-06842EB75A70}"/>
          </ac:spMkLst>
        </pc:spChg>
        <pc:spChg chg="add mod">
          <ac:chgData name="Syphax Ait oubelli" userId="ecf726b1934da71b" providerId="LiveId" clId="{39C3F440-380F-4C67-BAB4-31F007D993CF}" dt="2021-09-03T14:32:16.405" v="674" actId="1076"/>
          <ac:spMkLst>
            <pc:docMk/>
            <pc:sldMk cId="1793673798" sldId="342"/>
            <ac:spMk id="53" creationId="{E676B80D-AE53-40ED-9819-8F4EE68CEFE4}"/>
          </ac:spMkLst>
        </pc:spChg>
        <pc:cxnChg chg="add mod">
          <ac:chgData name="Syphax Ait oubelli" userId="ecf726b1934da71b" providerId="LiveId" clId="{39C3F440-380F-4C67-BAB4-31F007D993CF}" dt="2021-09-03T14:32:16.405" v="674" actId="1076"/>
          <ac:cxnSpMkLst>
            <pc:docMk/>
            <pc:sldMk cId="1793673798" sldId="342"/>
            <ac:cxnSpMk id="3" creationId="{9FB22305-4FF9-4DCF-8E5A-7F59131E5C03}"/>
          </ac:cxnSpMkLst>
        </pc:cxnChg>
        <pc:cxnChg chg="del mod">
          <ac:chgData name="Syphax Ait oubelli" userId="ecf726b1934da71b" providerId="LiveId" clId="{39C3F440-380F-4C67-BAB4-31F007D993CF}" dt="2021-09-03T14:18:49.650" v="555" actId="478"/>
          <ac:cxnSpMkLst>
            <pc:docMk/>
            <pc:sldMk cId="1793673798" sldId="342"/>
            <ac:cxnSpMk id="9" creationId="{C3F7FE87-9891-4926-AC76-B4C74F922A77}"/>
          </ac:cxnSpMkLst>
        </pc:cxnChg>
        <pc:cxnChg chg="add mod">
          <ac:chgData name="Syphax Ait oubelli" userId="ecf726b1934da71b" providerId="LiveId" clId="{39C3F440-380F-4C67-BAB4-31F007D993CF}" dt="2021-09-03T14:32:16.405" v="674" actId="1076"/>
          <ac:cxnSpMkLst>
            <pc:docMk/>
            <pc:sldMk cId="1793673798" sldId="342"/>
            <ac:cxnSpMk id="24" creationId="{794D3E47-D7D8-49C2-ABFE-F82A726A47A9}"/>
          </ac:cxnSpMkLst>
        </pc:cxnChg>
        <pc:cxnChg chg="add mod">
          <ac:chgData name="Syphax Ait oubelli" userId="ecf726b1934da71b" providerId="LiveId" clId="{39C3F440-380F-4C67-BAB4-31F007D993CF}" dt="2021-09-03T14:32:16.405" v="674" actId="1076"/>
          <ac:cxnSpMkLst>
            <pc:docMk/>
            <pc:sldMk cId="1793673798" sldId="342"/>
            <ac:cxnSpMk id="25" creationId="{CAA1AFF8-2894-4797-9DD5-51641677AF73}"/>
          </ac:cxnSpMkLst>
        </pc:cxnChg>
        <pc:cxnChg chg="add mod">
          <ac:chgData name="Syphax Ait oubelli" userId="ecf726b1934da71b" providerId="LiveId" clId="{39C3F440-380F-4C67-BAB4-31F007D993CF}" dt="2021-09-03T14:32:16.405" v="674" actId="1076"/>
          <ac:cxnSpMkLst>
            <pc:docMk/>
            <pc:sldMk cId="1793673798" sldId="342"/>
            <ac:cxnSpMk id="31" creationId="{65AEE5D5-6D66-4422-AAAA-E6441AEB17BC}"/>
          </ac:cxnSpMkLst>
        </pc:cxnChg>
        <pc:cxnChg chg="add mod">
          <ac:chgData name="Syphax Ait oubelli" userId="ecf726b1934da71b" providerId="LiveId" clId="{39C3F440-380F-4C67-BAB4-31F007D993CF}" dt="2021-09-03T14:32:16.405" v="674" actId="1076"/>
          <ac:cxnSpMkLst>
            <pc:docMk/>
            <pc:sldMk cId="1793673798" sldId="342"/>
            <ac:cxnSpMk id="32" creationId="{EF24B529-3990-4CE3-B7BA-E8942B08CD44}"/>
          </ac:cxnSpMkLst>
        </pc:cxnChg>
        <pc:cxnChg chg="del mod">
          <ac:chgData name="Syphax Ait oubelli" userId="ecf726b1934da71b" providerId="LiveId" clId="{39C3F440-380F-4C67-BAB4-31F007D993CF}" dt="2021-09-03T14:18:49.650" v="555" actId="478"/>
          <ac:cxnSpMkLst>
            <pc:docMk/>
            <pc:sldMk cId="1793673798" sldId="342"/>
            <ac:cxnSpMk id="33" creationId="{28CFB6A9-5525-4FBA-ABB3-5A4981EA56BE}"/>
          </ac:cxnSpMkLst>
        </pc:cxnChg>
        <pc:cxnChg chg="add mod">
          <ac:chgData name="Syphax Ait oubelli" userId="ecf726b1934da71b" providerId="LiveId" clId="{39C3F440-380F-4C67-BAB4-31F007D993CF}" dt="2021-09-03T14:32:16.405" v="674" actId="1076"/>
          <ac:cxnSpMkLst>
            <pc:docMk/>
            <pc:sldMk cId="1793673798" sldId="342"/>
            <ac:cxnSpMk id="33" creationId="{B84B1BCE-9F52-4DDA-91EA-3DA87FFF8462}"/>
          </ac:cxnSpMkLst>
        </pc:cxnChg>
        <pc:cxnChg chg="add mod">
          <ac:chgData name="Syphax Ait oubelli" userId="ecf726b1934da71b" providerId="LiveId" clId="{39C3F440-380F-4C67-BAB4-31F007D993CF}" dt="2021-09-03T14:32:16.405" v="674" actId="1076"/>
          <ac:cxnSpMkLst>
            <pc:docMk/>
            <pc:sldMk cId="1793673798" sldId="342"/>
            <ac:cxnSpMk id="35" creationId="{E673B391-74C4-4057-ACCF-6406336D2CB6}"/>
          </ac:cxnSpMkLst>
        </pc:cxnChg>
        <pc:cxnChg chg="add mod">
          <ac:chgData name="Syphax Ait oubelli" userId="ecf726b1934da71b" providerId="LiveId" clId="{39C3F440-380F-4C67-BAB4-31F007D993CF}" dt="2021-09-03T14:32:16.405" v="674" actId="1076"/>
          <ac:cxnSpMkLst>
            <pc:docMk/>
            <pc:sldMk cId="1793673798" sldId="342"/>
            <ac:cxnSpMk id="36" creationId="{FECF974F-43B9-4669-BC6D-EA9F2BEE073A}"/>
          </ac:cxnSpMkLst>
        </pc:cxnChg>
        <pc:cxnChg chg="add mod">
          <ac:chgData name="Syphax Ait oubelli" userId="ecf726b1934da71b" providerId="LiveId" clId="{39C3F440-380F-4C67-BAB4-31F007D993CF}" dt="2021-09-03T14:32:16.405" v="674" actId="1076"/>
          <ac:cxnSpMkLst>
            <pc:docMk/>
            <pc:sldMk cId="1793673798" sldId="342"/>
            <ac:cxnSpMk id="37" creationId="{15EEAA2B-E159-4F2C-A4AD-9801641A5D60}"/>
          </ac:cxnSpMkLst>
        </pc:cxnChg>
        <pc:cxnChg chg="add mod">
          <ac:chgData name="Syphax Ait oubelli" userId="ecf726b1934da71b" providerId="LiveId" clId="{39C3F440-380F-4C67-BAB4-31F007D993CF}" dt="2021-09-03T14:32:16.405" v="674" actId="1076"/>
          <ac:cxnSpMkLst>
            <pc:docMk/>
            <pc:sldMk cId="1793673798" sldId="342"/>
            <ac:cxnSpMk id="39" creationId="{03FDEF51-E2E5-4C1E-A042-0274665974FE}"/>
          </ac:cxnSpMkLst>
        </pc:cxnChg>
        <pc:cxnChg chg="del">
          <ac:chgData name="Syphax Ait oubelli" userId="ecf726b1934da71b" providerId="LiveId" clId="{39C3F440-380F-4C67-BAB4-31F007D993CF}" dt="2021-09-03T14:18:44.858" v="553" actId="478"/>
          <ac:cxnSpMkLst>
            <pc:docMk/>
            <pc:sldMk cId="1793673798" sldId="342"/>
            <ac:cxnSpMk id="40" creationId="{995DCAB6-35EF-4FB2-8FBB-3B7B401525A6}"/>
          </ac:cxnSpMkLst>
        </pc:cxnChg>
        <pc:cxnChg chg="add mod">
          <ac:chgData name="Syphax Ait oubelli" userId="ecf726b1934da71b" providerId="LiveId" clId="{39C3F440-380F-4C67-BAB4-31F007D993CF}" dt="2021-09-03T14:32:16.405" v="674" actId="1076"/>
          <ac:cxnSpMkLst>
            <pc:docMk/>
            <pc:sldMk cId="1793673798" sldId="342"/>
            <ac:cxnSpMk id="42" creationId="{2A892397-6F74-4E27-AB2B-5DC04082B5C8}"/>
          </ac:cxnSpMkLst>
        </pc:cxnChg>
        <pc:cxnChg chg="add mod">
          <ac:chgData name="Syphax Ait oubelli" userId="ecf726b1934da71b" providerId="LiveId" clId="{39C3F440-380F-4C67-BAB4-31F007D993CF}" dt="2021-09-03T14:32:16.405" v="674" actId="1076"/>
          <ac:cxnSpMkLst>
            <pc:docMk/>
            <pc:sldMk cId="1793673798" sldId="342"/>
            <ac:cxnSpMk id="43" creationId="{CDA7B37A-FF68-4EB7-9F64-1441B702C39E}"/>
          </ac:cxnSpMkLst>
        </pc:cxnChg>
        <pc:cxnChg chg="add mod">
          <ac:chgData name="Syphax Ait oubelli" userId="ecf726b1934da71b" providerId="LiveId" clId="{39C3F440-380F-4C67-BAB4-31F007D993CF}" dt="2021-09-03T14:32:16.405" v="674" actId="1076"/>
          <ac:cxnSpMkLst>
            <pc:docMk/>
            <pc:sldMk cId="1793673798" sldId="342"/>
            <ac:cxnSpMk id="44" creationId="{DFC4B756-772B-4D73-A455-730821E04EB9}"/>
          </ac:cxnSpMkLst>
        </pc:cxnChg>
        <pc:cxnChg chg="add mod">
          <ac:chgData name="Syphax Ait oubelli" userId="ecf726b1934da71b" providerId="LiveId" clId="{39C3F440-380F-4C67-BAB4-31F007D993CF}" dt="2021-09-03T14:32:16.405" v="674" actId="1076"/>
          <ac:cxnSpMkLst>
            <pc:docMk/>
            <pc:sldMk cId="1793673798" sldId="342"/>
            <ac:cxnSpMk id="45" creationId="{196897C9-7A7F-47AC-890A-7481233CB31A}"/>
          </ac:cxnSpMkLst>
        </pc:cxnChg>
      </pc:sldChg>
      <pc:sldChg chg="del">
        <pc:chgData name="Syphax Ait oubelli" userId="ecf726b1934da71b" providerId="LiveId" clId="{39C3F440-380F-4C67-BAB4-31F007D993CF}" dt="2021-09-02T16:25:21.666" v="0" actId="47"/>
        <pc:sldMkLst>
          <pc:docMk/>
          <pc:sldMk cId="3458070502" sldId="342"/>
        </pc:sldMkLst>
      </pc:sldChg>
      <pc:sldChg chg="addSp delSp modSp add mod">
        <pc:chgData name="Syphax Ait oubelli" userId="ecf726b1934da71b" providerId="LiveId" clId="{39C3F440-380F-4C67-BAB4-31F007D993CF}" dt="2021-09-03T14:33:31.173" v="733" actId="12789"/>
        <pc:sldMkLst>
          <pc:docMk/>
          <pc:sldMk cId="1224891720" sldId="343"/>
        </pc:sldMkLst>
        <pc:spChg chg="add mod">
          <ac:chgData name="Syphax Ait oubelli" userId="ecf726b1934da71b" providerId="LiveId" clId="{39C3F440-380F-4C67-BAB4-31F007D993CF}" dt="2021-09-03T14:33:31.173" v="733" actId="12789"/>
          <ac:spMkLst>
            <pc:docMk/>
            <pc:sldMk cId="1224891720" sldId="343"/>
            <ac:spMk id="2" creationId="{7D8BFDFB-4657-4998-AAEB-A66FC907B646}"/>
          </ac:spMkLst>
        </pc:spChg>
        <pc:spChg chg="del">
          <ac:chgData name="Syphax Ait oubelli" userId="ecf726b1934da71b" providerId="LiveId" clId="{39C3F440-380F-4C67-BAB4-31F007D993CF}" dt="2021-09-03T14:32:35.431" v="676" actId="478"/>
          <ac:spMkLst>
            <pc:docMk/>
            <pc:sldMk cId="1224891720" sldId="343"/>
            <ac:spMk id="4" creationId="{579528CC-1001-4F5A-A066-37C8EC27FFA9}"/>
          </ac:spMkLst>
        </pc:spChg>
        <pc:spChg chg="del">
          <ac:chgData name="Syphax Ait oubelli" userId="ecf726b1934da71b" providerId="LiveId" clId="{39C3F440-380F-4C67-BAB4-31F007D993CF}" dt="2021-09-03T14:32:35.431" v="676" actId="478"/>
          <ac:spMkLst>
            <pc:docMk/>
            <pc:sldMk cId="1224891720" sldId="343"/>
            <ac:spMk id="11" creationId="{B9F996D8-FF01-4A0B-A02B-BFD4D27638DC}"/>
          </ac:spMkLst>
        </pc:spChg>
        <pc:spChg chg="del">
          <ac:chgData name="Syphax Ait oubelli" userId="ecf726b1934da71b" providerId="LiveId" clId="{39C3F440-380F-4C67-BAB4-31F007D993CF}" dt="2021-09-03T14:32:35.431" v="676" actId="478"/>
          <ac:spMkLst>
            <pc:docMk/>
            <pc:sldMk cId="1224891720" sldId="343"/>
            <ac:spMk id="12" creationId="{1B56E0F7-CD95-4CED-BF7A-F4861CA1A06A}"/>
          </ac:spMkLst>
        </pc:spChg>
        <pc:spChg chg="del">
          <ac:chgData name="Syphax Ait oubelli" userId="ecf726b1934da71b" providerId="LiveId" clId="{39C3F440-380F-4C67-BAB4-31F007D993CF}" dt="2021-09-03T14:32:35.431" v="676" actId="478"/>
          <ac:spMkLst>
            <pc:docMk/>
            <pc:sldMk cId="1224891720" sldId="343"/>
            <ac:spMk id="18" creationId="{EC428C92-1C88-416D-888A-AD25D0C1E2BD}"/>
          </ac:spMkLst>
        </pc:spChg>
        <pc:spChg chg="del">
          <ac:chgData name="Syphax Ait oubelli" userId="ecf726b1934da71b" providerId="LiveId" clId="{39C3F440-380F-4C67-BAB4-31F007D993CF}" dt="2021-09-03T14:32:35.431" v="676" actId="478"/>
          <ac:spMkLst>
            <pc:docMk/>
            <pc:sldMk cId="1224891720" sldId="343"/>
            <ac:spMk id="19" creationId="{6AFA39CA-2FB1-46CC-AC9B-123ACD1D706D}"/>
          </ac:spMkLst>
        </pc:spChg>
        <pc:spChg chg="del">
          <ac:chgData name="Syphax Ait oubelli" userId="ecf726b1934da71b" providerId="LiveId" clId="{39C3F440-380F-4C67-BAB4-31F007D993CF}" dt="2021-09-03T14:32:35.431" v="676" actId="478"/>
          <ac:spMkLst>
            <pc:docMk/>
            <pc:sldMk cId="1224891720" sldId="343"/>
            <ac:spMk id="20" creationId="{0278AD4F-280A-464A-BB6D-08557D9F6102}"/>
          </ac:spMkLst>
        </pc:spChg>
        <pc:spChg chg="del">
          <ac:chgData name="Syphax Ait oubelli" userId="ecf726b1934da71b" providerId="LiveId" clId="{39C3F440-380F-4C67-BAB4-31F007D993CF}" dt="2021-09-03T14:32:35.431" v="676" actId="478"/>
          <ac:spMkLst>
            <pc:docMk/>
            <pc:sldMk cId="1224891720" sldId="343"/>
            <ac:spMk id="21" creationId="{68D0D669-1ABA-4C01-A16F-2E69D2CA71BF}"/>
          </ac:spMkLst>
        </pc:spChg>
        <pc:spChg chg="del">
          <ac:chgData name="Syphax Ait oubelli" userId="ecf726b1934da71b" providerId="LiveId" clId="{39C3F440-380F-4C67-BAB4-31F007D993CF}" dt="2021-09-03T14:32:35.431" v="676" actId="478"/>
          <ac:spMkLst>
            <pc:docMk/>
            <pc:sldMk cId="1224891720" sldId="343"/>
            <ac:spMk id="22" creationId="{2870A833-D9CA-43C1-83C7-1559E656ED6D}"/>
          </ac:spMkLst>
        </pc:spChg>
        <pc:spChg chg="del">
          <ac:chgData name="Syphax Ait oubelli" userId="ecf726b1934da71b" providerId="LiveId" clId="{39C3F440-380F-4C67-BAB4-31F007D993CF}" dt="2021-09-03T14:32:35.431" v="676" actId="478"/>
          <ac:spMkLst>
            <pc:docMk/>
            <pc:sldMk cId="1224891720" sldId="343"/>
            <ac:spMk id="23" creationId="{B41AB76A-6D49-405A-9D57-B6C45347B0AC}"/>
          </ac:spMkLst>
        </pc:spChg>
        <pc:spChg chg="del">
          <ac:chgData name="Syphax Ait oubelli" userId="ecf726b1934da71b" providerId="LiveId" clId="{39C3F440-380F-4C67-BAB4-31F007D993CF}" dt="2021-09-03T14:32:35.431" v="676" actId="478"/>
          <ac:spMkLst>
            <pc:docMk/>
            <pc:sldMk cId="1224891720" sldId="343"/>
            <ac:spMk id="26" creationId="{6C3F97F9-06FF-426F-8943-FCBCF209FA1C}"/>
          </ac:spMkLst>
        </pc:spChg>
        <pc:spChg chg="del">
          <ac:chgData name="Syphax Ait oubelli" userId="ecf726b1934da71b" providerId="LiveId" clId="{39C3F440-380F-4C67-BAB4-31F007D993CF}" dt="2021-09-03T14:32:35.431" v="676" actId="478"/>
          <ac:spMkLst>
            <pc:docMk/>
            <pc:sldMk cId="1224891720" sldId="343"/>
            <ac:spMk id="27" creationId="{70C53E98-AB17-4B98-898A-E796C7277107}"/>
          </ac:spMkLst>
        </pc:spChg>
        <pc:spChg chg="del">
          <ac:chgData name="Syphax Ait oubelli" userId="ecf726b1934da71b" providerId="LiveId" clId="{39C3F440-380F-4C67-BAB4-31F007D993CF}" dt="2021-09-03T14:32:35.431" v="676" actId="478"/>
          <ac:spMkLst>
            <pc:docMk/>
            <pc:sldMk cId="1224891720" sldId="343"/>
            <ac:spMk id="28" creationId="{340F3416-4196-40E9-9768-8ECB19640C9D}"/>
          </ac:spMkLst>
        </pc:spChg>
        <pc:spChg chg="del">
          <ac:chgData name="Syphax Ait oubelli" userId="ecf726b1934da71b" providerId="LiveId" clId="{39C3F440-380F-4C67-BAB4-31F007D993CF}" dt="2021-09-03T14:32:35.431" v="676" actId="478"/>
          <ac:spMkLst>
            <pc:docMk/>
            <pc:sldMk cId="1224891720" sldId="343"/>
            <ac:spMk id="29" creationId="{E4FA5F29-0795-4CC9-9C53-BB44F3CD0648}"/>
          </ac:spMkLst>
        </pc:spChg>
        <pc:spChg chg="del">
          <ac:chgData name="Syphax Ait oubelli" userId="ecf726b1934da71b" providerId="LiveId" clId="{39C3F440-380F-4C67-BAB4-31F007D993CF}" dt="2021-09-03T14:32:35.431" v="676" actId="478"/>
          <ac:spMkLst>
            <pc:docMk/>
            <pc:sldMk cId="1224891720" sldId="343"/>
            <ac:spMk id="30" creationId="{BF15B7E0-D720-4FD4-9946-82F44217116E}"/>
          </ac:spMkLst>
        </pc:spChg>
        <pc:spChg chg="del">
          <ac:chgData name="Syphax Ait oubelli" userId="ecf726b1934da71b" providerId="LiveId" clId="{39C3F440-380F-4C67-BAB4-31F007D993CF}" dt="2021-09-03T14:32:35.431" v="676" actId="478"/>
          <ac:spMkLst>
            <pc:docMk/>
            <pc:sldMk cId="1224891720" sldId="343"/>
            <ac:spMk id="34" creationId="{0FD36985-80F7-445C-AD57-DC1C1330BAC2}"/>
          </ac:spMkLst>
        </pc:spChg>
        <pc:spChg chg="del">
          <ac:chgData name="Syphax Ait oubelli" userId="ecf726b1934da71b" providerId="LiveId" clId="{39C3F440-380F-4C67-BAB4-31F007D993CF}" dt="2021-09-03T14:32:35.431" v="676" actId="478"/>
          <ac:spMkLst>
            <pc:docMk/>
            <pc:sldMk cId="1224891720" sldId="343"/>
            <ac:spMk id="46" creationId="{5A09F96C-372C-43CD-B859-F9B2360A8151}"/>
          </ac:spMkLst>
        </pc:spChg>
        <pc:spChg chg="del">
          <ac:chgData name="Syphax Ait oubelli" userId="ecf726b1934da71b" providerId="LiveId" clId="{39C3F440-380F-4C67-BAB4-31F007D993CF}" dt="2021-09-03T14:32:35.431" v="676" actId="478"/>
          <ac:spMkLst>
            <pc:docMk/>
            <pc:sldMk cId="1224891720" sldId="343"/>
            <ac:spMk id="47" creationId="{30A5567F-D436-4D64-B2E2-CEA4FCA73722}"/>
          </ac:spMkLst>
        </pc:spChg>
        <pc:spChg chg="del">
          <ac:chgData name="Syphax Ait oubelli" userId="ecf726b1934da71b" providerId="LiveId" clId="{39C3F440-380F-4C67-BAB4-31F007D993CF}" dt="2021-09-03T14:32:35.431" v="676" actId="478"/>
          <ac:spMkLst>
            <pc:docMk/>
            <pc:sldMk cId="1224891720" sldId="343"/>
            <ac:spMk id="48" creationId="{5CF1C74D-51B0-468D-860B-360039DB6837}"/>
          </ac:spMkLst>
        </pc:spChg>
        <pc:spChg chg="del">
          <ac:chgData name="Syphax Ait oubelli" userId="ecf726b1934da71b" providerId="LiveId" clId="{39C3F440-380F-4C67-BAB4-31F007D993CF}" dt="2021-09-03T14:32:35.431" v="676" actId="478"/>
          <ac:spMkLst>
            <pc:docMk/>
            <pc:sldMk cId="1224891720" sldId="343"/>
            <ac:spMk id="49" creationId="{414E7C03-A422-4D84-AE64-A5D49F321717}"/>
          </ac:spMkLst>
        </pc:spChg>
        <pc:spChg chg="del">
          <ac:chgData name="Syphax Ait oubelli" userId="ecf726b1934da71b" providerId="LiveId" clId="{39C3F440-380F-4C67-BAB4-31F007D993CF}" dt="2021-09-03T14:32:35.431" v="676" actId="478"/>
          <ac:spMkLst>
            <pc:docMk/>
            <pc:sldMk cId="1224891720" sldId="343"/>
            <ac:spMk id="50" creationId="{2D677B83-1E62-4B7B-9047-C7DCAFC5E0C5}"/>
          </ac:spMkLst>
        </pc:spChg>
        <pc:spChg chg="del">
          <ac:chgData name="Syphax Ait oubelli" userId="ecf726b1934da71b" providerId="LiveId" clId="{39C3F440-380F-4C67-BAB4-31F007D993CF}" dt="2021-09-03T14:32:35.431" v="676" actId="478"/>
          <ac:spMkLst>
            <pc:docMk/>
            <pc:sldMk cId="1224891720" sldId="343"/>
            <ac:spMk id="51" creationId="{C3951B15-810C-483D-A03D-22D46681B89B}"/>
          </ac:spMkLst>
        </pc:spChg>
        <pc:spChg chg="del">
          <ac:chgData name="Syphax Ait oubelli" userId="ecf726b1934da71b" providerId="LiveId" clId="{39C3F440-380F-4C67-BAB4-31F007D993CF}" dt="2021-09-03T14:32:35.431" v="676" actId="478"/>
          <ac:spMkLst>
            <pc:docMk/>
            <pc:sldMk cId="1224891720" sldId="343"/>
            <ac:spMk id="52" creationId="{CAED1800-9A7C-4AAD-8FAC-06842EB75A70}"/>
          </ac:spMkLst>
        </pc:spChg>
        <pc:spChg chg="del">
          <ac:chgData name="Syphax Ait oubelli" userId="ecf726b1934da71b" providerId="LiveId" clId="{39C3F440-380F-4C67-BAB4-31F007D993CF}" dt="2021-09-03T14:32:35.431" v="676" actId="478"/>
          <ac:spMkLst>
            <pc:docMk/>
            <pc:sldMk cId="1224891720" sldId="343"/>
            <ac:spMk id="53" creationId="{E676B80D-AE53-40ED-9819-8F4EE68CEFE4}"/>
          </ac:spMkLst>
        </pc:spChg>
        <pc:cxnChg chg="del mod">
          <ac:chgData name="Syphax Ait oubelli" userId="ecf726b1934da71b" providerId="LiveId" clId="{39C3F440-380F-4C67-BAB4-31F007D993CF}" dt="2021-09-03T14:32:35.431" v="676" actId="478"/>
          <ac:cxnSpMkLst>
            <pc:docMk/>
            <pc:sldMk cId="1224891720" sldId="343"/>
            <ac:cxnSpMk id="3" creationId="{9FB22305-4FF9-4DCF-8E5A-7F59131E5C03}"/>
          </ac:cxnSpMkLst>
        </pc:cxnChg>
        <pc:cxnChg chg="del mod">
          <ac:chgData name="Syphax Ait oubelli" userId="ecf726b1934da71b" providerId="LiveId" clId="{39C3F440-380F-4C67-BAB4-31F007D993CF}" dt="2021-09-03T14:32:35.431" v="676" actId="478"/>
          <ac:cxnSpMkLst>
            <pc:docMk/>
            <pc:sldMk cId="1224891720" sldId="343"/>
            <ac:cxnSpMk id="24" creationId="{794D3E47-D7D8-49C2-ABFE-F82A726A47A9}"/>
          </ac:cxnSpMkLst>
        </pc:cxnChg>
        <pc:cxnChg chg="del mod">
          <ac:chgData name="Syphax Ait oubelli" userId="ecf726b1934da71b" providerId="LiveId" clId="{39C3F440-380F-4C67-BAB4-31F007D993CF}" dt="2021-09-03T14:32:35.431" v="676" actId="478"/>
          <ac:cxnSpMkLst>
            <pc:docMk/>
            <pc:sldMk cId="1224891720" sldId="343"/>
            <ac:cxnSpMk id="25" creationId="{CAA1AFF8-2894-4797-9DD5-51641677AF73}"/>
          </ac:cxnSpMkLst>
        </pc:cxnChg>
        <pc:cxnChg chg="del mod">
          <ac:chgData name="Syphax Ait oubelli" userId="ecf726b1934da71b" providerId="LiveId" clId="{39C3F440-380F-4C67-BAB4-31F007D993CF}" dt="2021-09-03T14:32:35.431" v="676" actId="478"/>
          <ac:cxnSpMkLst>
            <pc:docMk/>
            <pc:sldMk cId="1224891720" sldId="343"/>
            <ac:cxnSpMk id="31" creationId="{65AEE5D5-6D66-4422-AAAA-E6441AEB17BC}"/>
          </ac:cxnSpMkLst>
        </pc:cxnChg>
        <pc:cxnChg chg="del">
          <ac:chgData name="Syphax Ait oubelli" userId="ecf726b1934da71b" providerId="LiveId" clId="{39C3F440-380F-4C67-BAB4-31F007D993CF}" dt="2021-09-03T14:32:35.431" v="676" actId="478"/>
          <ac:cxnSpMkLst>
            <pc:docMk/>
            <pc:sldMk cId="1224891720" sldId="343"/>
            <ac:cxnSpMk id="32" creationId="{EF24B529-3990-4CE3-B7BA-E8942B08CD44}"/>
          </ac:cxnSpMkLst>
        </pc:cxnChg>
        <pc:cxnChg chg="del">
          <ac:chgData name="Syphax Ait oubelli" userId="ecf726b1934da71b" providerId="LiveId" clId="{39C3F440-380F-4C67-BAB4-31F007D993CF}" dt="2021-09-03T14:32:35.431" v="676" actId="478"/>
          <ac:cxnSpMkLst>
            <pc:docMk/>
            <pc:sldMk cId="1224891720" sldId="343"/>
            <ac:cxnSpMk id="33" creationId="{B84B1BCE-9F52-4DDA-91EA-3DA87FFF8462}"/>
          </ac:cxnSpMkLst>
        </pc:cxnChg>
        <pc:cxnChg chg="del mod">
          <ac:chgData name="Syphax Ait oubelli" userId="ecf726b1934da71b" providerId="LiveId" clId="{39C3F440-380F-4C67-BAB4-31F007D993CF}" dt="2021-09-03T14:32:35.431" v="676" actId="478"/>
          <ac:cxnSpMkLst>
            <pc:docMk/>
            <pc:sldMk cId="1224891720" sldId="343"/>
            <ac:cxnSpMk id="35" creationId="{E673B391-74C4-4057-ACCF-6406336D2CB6}"/>
          </ac:cxnSpMkLst>
        </pc:cxnChg>
        <pc:cxnChg chg="del mod">
          <ac:chgData name="Syphax Ait oubelli" userId="ecf726b1934da71b" providerId="LiveId" clId="{39C3F440-380F-4C67-BAB4-31F007D993CF}" dt="2021-09-03T14:32:35.431" v="676" actId="478"/>
          <ac:cxnSpMkLst>
            <pc:docMk/>
            <pc:sldMk cId="1224891720" sldId="343"/>
            <ac:cxnSpMk id="36" creationId="{FECF974F-43B9-4669-BC6D-EA9F2BEE073A}"/>
          </ac:cxnSpMkLst>
        </pc:cxnChg>
        <pc:cxnChg chg="del mod">
          <ac:chgData name="Syphax Ait oubelli" userId="ecf726b1934da71b" providerId="LiveId" clId="{39C3F440-380F-4C67-BAB4-31F007D993CF}" dt="2021-09-03T14:32:35.431" v="676" actId="478"/>
          <ac:cxnSpMkLst>
            <pc:docMk/>
            <pc:sldMk cId="1224891720" sldId="343"/>
            <ac:cxnSpMk id="37" creationId="{15EEAA2B-E159-4F2C-A4AD-9801641A5D60}"/>
          </ac:cxnSpMkLst>
        </pc:cxnChg>
        <pc:cxnChg chg="del mod">
          <ac:chgData name="Syphax Ait oubelli" userId="ecf726b1934da71b" providerId="LiveId" clId="{39C3F440-380F-4C67-BAB4-31F007D993CF}" dt="2021-09-03T14:32:35.431" v="676" actId="478"/>
          <ac:cxnSpMkLst>
            <pc:docMk/>
            <pc:sldMk cId="1224891720" sldId="343"/>
            <ac:cxnSpMk id="39" creationId="{03FDEF51-E2E5-4C1E-A042-0274665974FE}"/>
          </ac:cxnSpMkLst>
        </pc:cxnChg>
        <pc:cxnChg chg="del">
          <ac:chgData name="Syphax Ait oubelli" userId="ecf726b1934da71b" providerId="LiveId" clId="{39C3F440-380F-4C67-BAB4-31F007D993CF}" dt="2021-09-03T14:32:35.431" v="676" actId="478"/>
          <ac:cxnSpMkLst>
            <pc:docMk/>
            <pc:sldMk cId="1224891720" sldId="343"/>
            <ac:cxnSpMk id="42" creationId="{2A892397-6F74-4E27-AB2B-5DC04082B5C8}"/>
          </ac:cxnSpMkLst>
        </pc:cxnChg>
        <pc:cxnChg chg="del">
          <ac:chgData name="Syphax Ait oubelli" userId="ecf726b1934da71b" providerId="LiveId" clId="{39C3F440-380F-4C67-BAB4-31F007D993CF}" dt="2021-09-03T14:32:35.431" v="676" actId="478"/>
          <ac:cxnSpMkLst>
            <pc:docMk/>
            <pc:sldMk cId="1224891720" sldId="343"/>
            <ac:cxnSpMk id="43" creationId="{CDA7B37A-FF68-4EB7-9F64-1441B702C39E}"/>
          </ac:cxnSpMkLst>
        </pc:cxnChg>
        <pc:cxnChg chg="del">
          <ac:chgData name="Syphax Ait oubelli" userId="ecf726b1934da71b" providerId="LiveId" clId="{39C3F440-380F-4C67-BAB4-31F007D993CF}" dt="2021-09-03T14:32:35.431" v="676" actId="478"/>
          <ac:cxnSpMkLst>
            <pc:docMk/>
            <pc:sldMk cId="1224891720" sldId="343"/>
            <ac:cxnSpMk id="44" creationId="{DFC4B756-772B-4D73-A455-730821E04EB9}"/>
          </ac:cxnSpMkLst>
        </pc:cxnChg>
        <pc:cxnChg chg="del">
          <ac:chgData name="Syphax Ait oubelli" userId="ecf726b1934da71b" providerId="LiveId" clId="{39C3F440-380F-4C67-BAB4-31F007D993CF}" dt="2021-09-03T14:32:35.431" v="676" actId="478"/>
          <ac:cxnSpMkLst>
            <pc:docMk/>
            <pc:sldMk cId="1224891720" sldId="343"/>
            <ac:cxnSpMk id="45" creationId="{196897C9-7A7F-47AC-890A-7481233CB31A}"/>
          </ac:cxnSpMkLst>
        </pc:cxnChg>
      </pc:sldChg>
      <pc:sldChg chg="del">
        <pc:chgData name="Syphax Ait oubelli" userId="ecf726b1934da71b" providerId="LiveId" clId="{39C3F440-380F-4C67-BAB4-31F007D993CF}" dt="2021-09-02T16:25:21.666" v="0" actId="47"/>
        <pc:sldMkLst>
          <pc:docMk/>
          <pc:sldMk cId="3388370669" sldId="343"/>
        </pc:sldMkLst>
      </pc:sldChg>
      <pc:sldChg chg="addSp delSp modSp add mod">
        <pc:chgData name="Syphax Ait oubelli" userId="ecf726b1934da71b" providerId="LiveId" clId="{39C3F440-380F-4C67-BAB4-31F007D993CF}" dt="2021-09-03T14:36:25.521" v="779" actId="20577"/>
        <pc:sldMkLst>
          <pc:docMk/>
          <pc:sldMk cId="1469424833" sldId="344"/>
        </pc:sldMkLst>
        <pc:spChg chg="del mod">
          <ac:chgData name="Syphax Ait oubelli" userId="ecf726b1934da71b" providerId="LiveId" clId="{39C3F440-380F-4C67-BAB4-31F007D993CF}" dt="2021-09-03T14:34:58.469" v="753" actId="478"/>
          <ac:spMkLst>
            <pc:docMk/>
            <pc:sldMk cId="1469424833" sldId="344"/>
            <ac:spMk id="2" creationId="{7D8BFDFB-4657-4998-AAEB-A66FC907B646}"/>
          </ac:spMkLst>
        </pc:spChg>
        <pc:spChg chg="add mod">
          <ac:chgData name="Syphax Ait oubelli" userId="ecf726b1934da71b" providerId="LiveId" clId="{39C3F440-380F-4C67-BAB4-31F007D993CF}" dt="2021-09-03T14:36:05.331" v="763" actId="1076"/>
          <ac:spMkLst>
            <pc:docMk/>
            <pc:sldMk cId="1469424833" sldId="344"/>
            <ac:spMk id="3" creationId="{FF248684-B4E3-4E60-B099-899270EFE89F}"/>
          </ac:spMkLst>
        </pc:spChg>
        <pc:spChg chg="add mod">
          <ac:chgData name="Syphax Ait oubelli" userId="ecf726b1934da71b" providerId="LiveId" clId="{39C3F440-380F-4C67-BAB4-31F007D993CF}" dt="2021-09-03T14:36:25.521" v="779" actId="20577"/>
          <ac:spMkLst>
            <pc:docMk/>
            <pc:sldMk cId="1469424833" sldId="344"/>
            <ac:spMk id="4" creationId="{017386AD-B4D7-4649-A202-90544563DDB9}"/>
          </ac:spMkLst>
        </pc:spChg>
        <pc:spChg chg="add mod">
          <ac:chgData name="Syphax Ait oubelli" userId="ecf726b1934da71b" providerId="LiveId" clId="{39C3F440-380F-4C67-BAB4-31F007D993CF}" dt="2021-09-03T14:36:24.119" v="778" actId="20577"/>
          <ac:spMkLst>
            <pc:docMk/>
            <pc:sldMk cId="1469424833" sldId="344"/>
            <ac:spMk id="5" creationId="{4C5CDCE8-1C46-4632-B0BB-F0B6C89BBA81}"/>
          </ac:spMkLst>
        </pc:spChg>
        <pc:spChg chg="add mod">
          <ac:chgData name="Syphax Ait oubelli" userId="ecf726b1934da71b" providerId="LiveId" clId="{39C3F440-380F-4C67-BAB4-31F007D993CF}" dt="2021-09-03T14:36:21.976" v="777" actId="20577"/>
          <ac:spMkLst>
            <pc:docMk/>
            <pc:sldMk cId="1469424833" sldId="344"/>
            <ac:spMk id="6" creationId="{B0B84CED-5E9A-4E09-9122-EC5FD86BF7CA}"/>
          </ac:spMkLst>
        </pc:spChg>
        <pc:spChg chg="add mod">
          <ac:chgData name="Syphax Ait oubelli" userId="ecf726b1934da71b" providerId="LiveId" clId="{39C3F440-380F-4C67-BAB4-31F007D993CF}" dt="2021-09-03T14:36:19.560" v="776" actId="20577"/>
          <ac:spMkLst>
            <pc:docMk/>
            <pc:sldMk cId="1469424833" sldId="344"/>
            <ac:spMk id="7" creationId="{70CB582C-72C7-4A66-A6AA-ADF22102BF2B}"/>
          </ac:spMkLst>
        </pc:spChg>
        <pc:spChg chg="add mod">
          <ac:chgData name="Syphax Ait oubelli" userId="ecf726b1934da71b" providerId="LiveId" clId="{39C3F440-380F-4C67-BAB4-31F007D993CF}" dt="2021-09-03T14:36:00.539" v="760" actId="1076"/>
          <ac:spMkLst>
            <pc:docMk/>
            <pc:sldMk cId="1469424833" sldId="344"/>
            <ac:spMk id="8" creationId="{4C1539C2-8F8D-4C39-9B84-DD0468D5706B}"/>
          </ac:spMkLst>
        </pc:spChg>
        <pc:spChg chg="add mod">
          <ac:chgData name="Syphax Ait oubelli" userId="ecf726b1934da71b" providerId="LiveId" clId="{39C3F440-380F-4C67-BAB4-31F007D993CF}" dt="2021-09-03T14:36:00.539" v="760" actId="1076"/>
          <ac:spMkLst>
            <pc:docMk/>
            <pc:sldMk cId="1469424833" sldId="344"/>
            <ac:spMk id="9" creationId="{F4DEB535-7860-4959-A434-20BDA4FE6DF3}"/>
          </ac:spMkLst>
        </pc:spChg>
        <pc:spChg chg="add mod">
          <ac:chgData name="Syphax Ait oubelli" userId="ecf726b1934da71b" providerId="LiveId" clId="{39C3F440-380F-4C67-BAB4-31F007D993CF}" dt="2021-09-03T14:36:00.539" v="760" actId="1076"/>
          <ac:spMkLst>
            <pc:docMk/>
            <pc:sldMk cId="1469424833" sldId="344"/>
            <ac:spMk id="10" creationId="{DC02051A-705C-4B81-BF26-138A85BEA213}"/>
          </ac:spMkLst>
        </pc:spChg>
      </pc:sldChg>
      <pc:sldChg chg="addSp delSp modSp add mod">
        <pc:chgData name="Syphax Ait oubelli" userId="ecf726b1934da71b" providerId="LiveId" clId="{39C3F440-380F-4C67-BAB4-31F007D993CF}" dt="2021-09-03T14:52:18.181" v="904" actId="207"/>
        <pc:sldMkLst>
          <pc:docMk/>
          <pc:sldMk cId="217032862" sldId="345"/>
        </pc:sldMkLst>
        <pc:spChg chg="del">
          <ac:chgData name="Syphax Ait oubelli" userId="ecf726b1934da71b" providerId="LiveId" clId="{39C3F440-380F-4C67-BAB4-31F007D993CF}" dt="2021-09-03T14:42:05.436" v="781" actId="478"/>
          <ac:spMkLst>
            <pc:docMk/>
            <pc:sldMk cId="217032862" sldId="345"/>
            <ac:spMk id="3" creationId="{FF248684-B4E3-4E60-B099-899270EFE89F}"/>
          </ac:spMkLst>
        </pc:spChg>
        <pc:spChg chg="del">
          <ac:chgData name="Syphax Ait oubelli" userId="ecf726b1934da71b" providerId="LiveId" clId="{39C3F440-380F-4C67-BAB4-31F007D993CF}" dt="2021-09-03T14:42:05.436" v="781" actId="478"/>
          <ac:spMkLst>
            <pc:docMk/>
            <pc:sldMk cId="217032862" sldId="345"/>
            <ac:spMk id="4" creationId="{017386AD-B4D7-4649-A202-90544563DDB9}"/>
          </ac:spMkLst>
        </pc:spChg>
        <pc:spChg chg="del">
          <ac:chgData name="Syphax Ait oubelli" userId="ecf726b1934da71b" providerId="LiveId" clId="{39C3F440-380F-4C67-BAB4-31F007D993CF}" dt="2021-09-03T14:42:05.436" v="781" actId="478"/>
          <ac:spMkLst>
            <pc:docMk/>
            <pc:sldMk cId="217032862" sldId="345"/>
            <ac:spMk id="5" creationId="{4C5CDCE8-1C46-4632-B0BB-F0B6C89BBA81}"/>
          </ac:spMkLst>
        </pc:spChg>
        <pc:spChg chg="del">
          <ac:chgData name="Syphax Ait oubelli" userId="ecf726b1934da71b" providerId="LiveId" clId="{39C3F440-380F-4C67-BAB4-31F007D993CF}" dt="2021-09-03T14:42:05.436" v="781" actId="478"/>
          <ac:spMkLst>
            <pc:docMk/>
            <pc:sldMk cId="217032862" sldId="345"/>
            <ac:spMk id="6" creationId="{B0B84CED-5E9A-4E09-9122-EC5FD86BF7CA}"/>
          </ac:spMkLst>
        </pc:spChg>
        <pc:spChg chg="del">
          <ac:chgData name="Syphax Ait oubelli" userId="ecf726b1934da71b" providerId="LiveId" clId="{39C3F440-380F-4C67-BAB4-31F007D993CF}" dt="2021-09-03T14:42:05.436" v="781" actId="478"/>
          <ac:spMkLst>
            <pc:docMk/>
            <pc:sldMk cId="217032862" sldId="345"/>
            <ac:spMk id="7" creationId="{70CB582C-72C7-4A66-A6AA-ADF22102BF2B}"/>
          </ac:spMkLst>
        </pc:spChg>
        <pc:spChg chg="del">
          <ac:chgData name="Syphax Ait oubelli" userId="ecf726b1934da71b" providerId="LiveId" clId="{39C3F440-380F-4C67-BAB4-31F007D993CF}" dt="2021-09-03T14:42:05.436" v="781" actId="478"/>
          <ac:spMkLst>
            <pc:docMk/>
            <pc:sldMk cId="217032862" sldId="345"/>
            <ac:spMk id="8" creationId="{4C1539C2-8F8D-4C39-9B84-DD0468D5706B}"/>
          </ac:spMkLst>
        </pc:spChg>
        <pc:spChg chg="del">
          <ac:chgData name="Syphax Ait oubelli" userId="ecf726b1934da71b" providerId="LiveId" clId="{39C3F440-380F-4C67-BAB4-31F007D993CF}" dt="2021-09-03T14:42:05.436" v="781" actId="478"/>
          <ac:spMkLst>
            <pc:docMk/>
            <pc:sldMk cId="217032862" sldId="345"/>
            <ac:spMk id="9" creationId="{F4DEB535-7860-4959-A434-20BDA4FE6DF3}"/>
          </ac:spMkLst>
        </pc:spChg>
        <pc:spChg chg="del">
          <ac:chgData name="Syphax Ait oubelli" userId="ecf726b1934da71b" providerId="LiveId" clId="{39C3F440-380F-4C67-BAB4-31F007D993CF}" dt="2021-09-03T14:42:05.436" v="781" actId="478"/>
          <ac:spMkLst>
            <pc:docMk/>
            <pc:sldMk cId="217032862" sldId="345"/>
            <ac:spMk id="10" creationId="{DC02051A-705C-4B81-BF26-138A85BEA213}"/>
          </ac:spMkLst>
        </pc:spChg>
        <pc:spChg chg="add mod topLvl">
          <ac:chgData name="Syphax Ait oubelli" userId="ecf726b1934da71b" providerId="LiveId" clId="{39C3F440-380F-4C67-BAB4-31F007D993CF}" dt="2021-09-03T14:49:57.748" v="832" actId="165"/>
          <ac:spMkLst>
            <pc:docMk/>
            <pc:sldMk cId="217032862" sldId="345"/>
            <ac:spMk id="11" creationId="{ECC6DB2C-74BA-4E37-976E-F7CDAF27BCCB}"/>
          </ac:spMkLst>
        </pc:spChg>
        <pc:spChg chg="add mod topLvl">
          <ac:chgData name="Syphax Ait oubelli" userId="ecf726b1934da71b" providerId="LiveId" clId="{39C3F440-380F-4C67-BAB4-31F007D993CF}" dt="2021-09-03T14:49:57.748" v="832" actId="165"/>
          <ac:spMkLst>
            <pc:docMk/>
            <pc:sldMk cId="217032862" sldId="345"/>
            <ac:spMk id="12" creationId="{E2F3D9E0-90C3-4F23-B2F0-04A0F3DFD96B}"/>
          </ac:spMkLst>
        </pc:spChg>
        <pc:spChg chg="add mod topLvl">
          <ac:chgData name="Syphax Ait oubelli" userId="ecf726b1934da71b" providerId="LiveId" clId="{39C3F440-380F-4C67-BAB4-31F007D993CF}" dt="2021-09-03T14:49:57.748" v="832" actId="165"/>
          <ac:spMkLst>
            <pc:docMk/>
            <pc:sldMk cId="217032862" sldId="345"/>
            <ac:spMk id="13" creationId="{7EB90BA7-2616-4006-B32D-0107FF079750}"/>
          </ac:spMkLst>
        </pc:spChg>
        <pc:spChg chg="add mod topLvl">
          <ac:chgData name="Syphax Ait oubelli" userId="ecf726b1934da71b" providerId="LiveId" clId="{39C3F440-380F-4C67-BAB4-31F007D993CF}" dt="2021-09-03T14:49:57.748" v="832" actId="165"/>
          <ac:spMkLst>
            <pc:docMk/>
            <pc:sldMk cId="217032862" sldId="345"/>
            <ac:spMk id="14" creationId="{578AD307-617C-4F81-984D-521E2827D39D}"/>
          </ac:spMkLst>
        </pc:spChg>
        <pc:spChg chg="add mod topLvl">
          <ac:chgData name="Syphax Ait oubelli" userId="ecf726b1934da71b" providerId="LiveId" clId="{39C3F440-380F-4C67-BAB4-31F007D993CF}" dt="2021-09-03T14:49:57.748" v="832" actId="165"/>
          <ac:spMkLst>
            <pc:docMk/>
            <pc:sldMk cId="217032862" sldId="345"/>
            <ac:spMk id="15" creationId="{BC097D2C-EC4E-4B81-8A95-0C83E105C880}"/>
          </ac:spMkLst>
        </pc:spChg>
        <pc:spChg chg="add mod topLvl">
          <ac:chgData name="Syphax Ait oubelli" userId="ecf726b1934da71b" providerId="LiveId" clId="{39C3F440-380F-4C67-BAB4-31F007D993CF}" dt="2021-09-03T14:49:57.748" v="832" actId="165"/>
          <ac:spMkLst>
            <pc:docMk/>
            <pc:sldMk cId="217032862" sldId="345"/>
            <ac:spMk id="16" creationId="{38173B16-EC6C-4F87-8898-DC40A1126D39}"/>
          </ac:spMkLst>
        </pc:spChg>
        <pc:spChg chg="add mod topLvl">
          <ac:chgData name="Syphax Ait oubelli" userId="ecf726b1934da71b" providerId="LiveId" clId="{39C3F440-380F-4C67-BAB4-31F007D993CF}" dt="2021-09-03T14:49:57.748" v="832" actId="165"/>
          <ac:spMkLst>
            <pc:docMk/>
            <pc:sldMk cId="217032862" sldId="345"/>
            <ac:spMk id="17" creationId="{0E27959D-8535-4028-8882-B5A7B1F0E104}"/>
          </ac:spMkLst>
        </pc:spChg>
        <pc:spChg chg="add mod topLvl">
          <ac:chgData name="Syphax Ait oubelli" userId="ecf726b1934da71b" providerId="LiveId" clId="{39C3F440-380F-4C67-BAB4-31F007D993CF}" dt="2021-09-03T14:49:57.748" v="832" actId="165"/>
          <ac:spMkLst>
            <pc:docMk/>
            <pc:sldMk cId="217032862" sldId="345"/>
            <ac:spMk id="18" creationId="{E748A32A-9C25-4F1E-8496-886D27D707A2}"/>
          </ac:spMkLst>
        </pc:spChg>
        <pc:spChg chg="add mod">
          <ac:chgData name="Syphax Ait oubelli" userId="ecf726b1934da71b" providerId="LiveId" clId="{39C3F440-380F-4C67-BAB4-31F007D993CF}" dt="2021-09-03T14:52:18.181" v="904" actId="207"/>
          <ac:spMkLst>
            <pc:docMk/>
            <pc:sldMk cId="217032862" sldId="345"/>
            <ac:spMk id="69" creationId="{BA5EF42B-4DD3-401D-92DA-716E1E682A6D}"/>
          </ac:spMkLst>
        </pc:spChg>
        <pc:grpChg chg="add del mod">
          <ac:chgData name="Syphax Ait oubelli" userId="ecf726b1934da71b" providerId="LiveId" clId="{39C3F440-380F-4C67-BAB4-31F007D993CF}" dt="2021-09-03T14:42:55.136" v="799" actId="165"/>
          <ac:grpSpMkLst>
            <pc:docMk/>
            <pc:sldMk cId="217032862" sldId="345"/>
            <ac:grpSpMk id="2" creationId="{44B2E0F6-5940-4C54-833E-4273D78C6480}"/>
          </ac:grpSpMkLst>
        </pc:grpChg>
        <pc:grpChg chg="add del mod">
          <ac:chgData name="Syphax Ait oubelli" userId="ecf726b1934da71b" providerId="LiveId" clId="{39C3F440-380F-4C67-BAB4-31F007D993CF}" dt="2021-09-03T14:49:57.748" v="832" actId="165"/>
          <ac:grpSpMkLst>
            <pc:docMk/>
            <pc:sldMk cId="217032862" sldId="345"/>
            <ac:grpSpMk id="31" creationId="{9E03014A-EAF4-4BFB-B996-2D8BB5A00561}"/>
          </ac:grpSpMkLst>
        </pc:grpChg>
        <pc:cxnChg chg="add del mod">
          <ac:chgData name="Syphax Ait oubelli" userId="ecf726b1934da71b" providerId="LiveId" clId="{39C3F440-380F-4C67-BAB4-31F007D993CF}" dt="2021-09-03T14:43:47.090" v="817" actId="21"/>
          <ac:cxnSpMkLst>
            <pc:docMk/>
            <pc:sldMk cId="217032862" sldId="345"/>
            <ac:cxnSpMk id="20" creationId="{A8F8A7A8-7B3E-41B0-BDCE-CBCFA2A6E27B}"/>
          </ac:cxnSpMkLst>
        </pc:cxnChg>
        <pc:cxnChg chg="add del mod">
          <ac:chgData name="Syphax Ait oubelli" userId="ecf726b1934da71b" providerId="LiveId" clId="{39C3F440-380F-4C67-BAB4-31F007D993CF}" dt="2021-09-03T14:43:45.549" v="816" actId="478"/>
          <ac:cxnSpMkLst>
            <pc:docMk/>
            <pc:sldMk cId="217032862" sldId="345"/>
            <ac:cxnSpMk id="21" creationId="{CDAA9AD4-A0BB-4FFC-B211-604FD0F90A8A}"/>
          </ac:cxnSpMkLst>
        </pc:cxnChg>
        <pc:cxnChg chg="add del mod">
          <ac:chgData name="Syphax Ait oubelli" userId="ecf726b1934da71b" providerId="LiveId" clId="{39C3F440-380F-4C67-BAB4-31F007D993CF}" dt="2021-09-03T14:43:44.644" v="815" actId="478"/>
          <ac:cxnSpMkLst>
            <pc:docMk/>
            <pc:sldMk cId="217032862" sldId="345"/>
            <ac:cxnSpMk id="25" creationId="{75B5E4A8-FFAB-41F5-889F-F78404AAF194}"/>
          </ac:cxnSpMkLst>
        </pc:cxnChg>
        <pc:cxnChg chg="add del mod">
          <ac:chgData name="Syphax Ait oubelli" userId="ecf726b1934da71b" providerId="LiveId" clId="{39C3F440-380F-4C67-BAB4-31F007D993CF}" dt="2021-09-03T14:43:43.887" v="814" actId="478"/>
          <ac:cxnSpMkLst>
            <pc:docMk/>
            <pc:sldMk cId="217032862" sldId="345"/>
            <ac:cxnSpMk id="28" creationId="{2887847F-668A-4930-AAFB-8447D6D02974}"/>
          </ac:cxnSpMkLst>
        </pc:cxnChg>
        <pc:cxnChg chg="add mod">
          <ac:chgData name="Syphax Ait oubelli" userId="ecf726b1934da71b" providerId="LiveId" clId="{39C3F440-380F-4C67-BAB4-31F007D993CF}" dt="2021-09-03T14:50:01.877" v="835" actId="14100"/>
          <ac:cxnSpMkLst>
            <pc:docMk/>
            <pc:sldMk cId="217032862" sldId="345"/>
            <ac:cxnSpMk id="32" creationId="{FA35A2F2-82AA-46C8-A3A8-7F7FE64C66F1}"/>
          </ac:cxnSpMkLst>
        </pc:cxnChg>
        <pc:cxnChg chg="add mod">
          <ac:chgData name="Syphax Ait oubelli" userId="ecf726b1934da71b" providerId="LiveId" clId="{39C3F440-380F-4C67-BAB4-31F007D993CF}" dt="2021-09-03T14:50:06.456" v="838" actId="14100"/>
          <ac:cxnSpMkLst>
            <pc:docMk/>
            <pc:sldMk cId="217032862" sldId="345"/>
            <ac:cxnSpMk id="35" creationId="{B88464E3-9AF0-4494-86EC-9B8BAC4D5C50}"/>
          </ac:cxnSpMkLst>
        </pc:cxnChg>
        <pc:cxnChg chg="add mod">
          <ac:chgData name="Syphax Ait oubelli" userId="ecf726b1934da71b" providerId="LiveId" clId="{39C3F440-380F-4C67-BAB4-31F007D993CF}" dt="2021-09-03T14:50:10.533" v="841" actId="14100"/>
          <ac:cxnSpMkLst>
            <pc:docMk/>
            <pc:sldMk cId="217032862" sldId="345"/>
            <ac:cxnSpMk id="38" creationId="{59F6BC54-523E-4316-8869-54B078F25C85}"/>
          </ac:cxnSpMkLst>
        </pc:cxnChg>
        <pc:cxnChg chg="add mod">
          <ac:chgData name="Syphax Ait oubelli" userId="ecf726b1934da71b" providerId="LiveId" clId="{39C3F440-380F-4C67-BAB4-31F007D993CF}" dt="2021-09-03T14:50:15.665" v="844" actId="14100"/>
          <ac:cxnSpMkLst>
            <pc:docMk/>
            <pc:sldMk cId="217032862" sldId="345"/>
            <ac:cxnSpMk id="41" creationId="{300BA3A7-16AF-48AB-8737-4EC6AA3C11A8}"/>
          </ac:cxnSpMkLst>
        </pc:cxnChg>
        <pc:cxnChg chg="add mod">
          <ac:chgData name="Syphax Ait oubelli" userId="ecf726b1934da71b" providerId="LiveId" clId="{39C3F440-380F-4C67-BAB4-31F007D993CF}" dt="2021-09-03T14:50:19.962" v="847" actId="14100"/>
          <ac:cxnSpMkLst>
            <pc:docMk/>
            <pc:sldMk cId="217032862" sldId="345"/>
            <ac:cxnSpMk id="44" creationId="{08752240-5B31-4FF6-9E94-FE63C04DC50E}"/>
          </ac:cxnSpMkLst>
        </pc:cxnChg>
        <pc:cxnChg chg="add mod">
          <ac:chgData name="Syphax Ait oubelli" userId="ecf726b1934da71b" providerId="LiveId" clId="{39C3F440-380F-4C67-BAB4-31F007D993CF}" dt="2021-09-03T14:50:24.769" v="850" actId="14100"/>
          <ac:cxnSpMkLst>
            <pc:docMk/>
            <pc:sldMk cId="217032862" sldId="345"/>
            <ac:cxnSpMk id="47" creationId="{BD33398E-25A0-4B0C-86A7-EEAC64767FFF}"/>
          </ac:cxnSpMkLst>
        </pc:cxnChg>
        <pc:cxnChg chg="add mod">
          <ac:chgData name="Syphax Ait oubelli" userId="ecf726b1934da71b" providerId="LiveId" clId="{39C3F440-380F-4C67-BAB4-31F007D993CF}" dt="2021-09-03T14:50:29.326" v="853" actId="14100"/>
          <ac:cxnSpMkLst>
            <pc:docMk/>
            <pc:sldMk cId="217032862" sldId="345"/>
            <ac:cxnSpMk id="50" creationId="{8C3A95E3-104A-41DA-B2D2-9DD6CF6A372C}"/>
          </ac:cxnSpMkLst>
        </pc:cxnChg>
        <pc:cxnChg chg="add mod">
          <ac:chgData name="Syphax Ait oubelli" userId="ecf726b1934da71b" providerId="LiveId" clId="{39C3F440-380F-4C67-BAB4-31F007D993CF}" dt="2021-09-03T14:50:32.749" v="856" actId="14100"/>
          <ac:cxnSpMkLst>
            <pc:docMk/>
            <pc:sldMk cId="217032862" sldId="345"/>
            <ac:cxnSpMk id="53" creationId="{9FDD6363-556F-43C7-8FEC-7E25939B65AC}"/>
          </ac:cxnSpMkLst>
        </pc:cxnChg>
        <pc:cxnChg chg="add mod">
          <ac:chgData name="Syphax Ait oubelli" userId="ecf726b1934da71b" providerId="LiveId" clId="{39C3F440-380F-4C67-BAB4-31F007D993CF}" dt="2021-09-03T14:50:40.497" v="859" actId="14100"/>
          <ac:cxnSpMkLst>
            <pc:docMk/>
            <pc:sldMk cId="217032862" sldId="345"/>
            <ac:cxnSpMk id="56" creationId="{0A071709-C984-47D7-90CF-BBD2AAB59750}"/>
          </ac:cxnSpMkLst>
        </pc:cxnChg>
        <pc:cxnChg chg="add mod">
          <ac:chgData name="Syphax Ait oubelli" userId="ecf726b1934da71b" providerId="LiveId" clId="{39C3F440-380F-4C67-BAB4-31F007D993CF}" dt="2021-09-03T14:50:57.532" v="862" actId="14100"/>
          <ac:cxnSpMkLst>
            <pc:docMk/>
            <pc:sldMk cId="217032862" sldId="345"/>
            <ac:cxnSpMk id="59" creationId="{74DDF154-9716-49A8-BFC5-C90E124D79AC}"/>
          </ac:cxnSpMkLst>
        </pc:cxnChg>
        <pc:cxnChg chg="add mod">
          <ac:chgData name="Syphax Ait oubelli" userId="ecf726b1934da71b" providerId="LiveId" clId="{39C3F440-380F-4C67-BAB4-31F007D993CF}" dt="2021-09-03T14:51:17.635" v="866" actId="14100"/>
          <ac:cxnSpMkLst>
            <pc:docMk/>
            <pc:sldMk cId="217032862" sldId="345"/>
            <ac:cxnSpMk id="62" creationId="{3379E83F-29E7-4188-AEE0-9B86C675CDFD}"/>
          </ac:cxnSpMkLst>
        </pc:cxnChg>
        <pc:cxnChg chg="add mod">
          <ac:chgData name="Syphax Ait oubelli" userId="ecf726b1934da71b" providerId="LiveId" clId="{39C3F440-380F-4C67-BAB4-31F007D993CF}" dt="2021-09-03T14:51:22.010" v="869" actId="14100"/>
          <ac:cxnSpMkLst>
            <pc:docMk/>
            <pc:sldMk cId="217032862" sldId="345"/>
            <ac:cxnSpMk id="66" creationId="{FBD56E58-A75B-455A-B5BE-9015E21A09D2}"/>
          </ac:cxnSpMkLst>
        </pc:cxnChg>
      </pc:sldChg>
      <pc:sldChg chg="addSp delSp modSp add mod">
        <pc:chgData name="Syphax Ait oubelli" userId="ecf726b1934da71b" providerId="LiveId" clId="{39C3F440-380F-4C67-BAB4-31F007D993CF}" dt="2021-09-03T18:04:27.562" v="976" actId="571"/>
        <pc:sldMkLst>
          <pc:docMk/>
          <pc:sldMk cId="1586446267" sldId="346"/>
        </pc:sldMkLst>
        <pc:spChg chg="add mod">
          <ac:chgData name="Syphax Ait oubelli" userId="ecf726b1934da71b" providerId="LiveId" clId="{39C3F440-380F-4C67-BAB4-31F007D993CF}" dt="2021-09-03T18:03:28.015" v="967" actId="20577"/>
          <ac:spMkLst>
            <pc:docMk/>
            <pc:sldMk cId="1586446267" sldId="346"/>
            <ac:spMk id="2" creationId="{36FEF9C2-8F2D-4ABA-953F-FB74B1F6F3CE}"/>
          </ac:spMkLst>
        </pc:spChg>
        <pc:spChg chg="del">
          <ac:chgData name="Syphax Ait oubelli" userId="ecf726b1934da71b" providerId="LiveId" clId="{39C3F440-380F-4C67-BAB4-31F007D993CF}" dt="2021-09-03T18:00:18.677" v="906" actId="478"/>
          <ac:spMkLst>
            <pc:docMk/>
            <pc:sldMk cId="1586446267" sldId="346"/>
            <ac:spMk id="11" creationId="{ECC6DB2C-74BA-4E37-976E-F7CDAF27BCCB}"/>
          </ac:spMkLst>
        </pc:spChg>
        <pc:spChg chg="del">
          <ac:chgData name="Syphax Ait oubelli" userId="ecf726b1934da71b" providerId="LiveId" clId="{39C3F440-380F-4C67-BAB4-31F007D993CF}" dt="2021-09-03T18:00:18.677" v="906" actId="478"/>
          <ac:spMkLst>
            <pc:docMk/>
            <pc:sldMk cId="1586446267" sldId="346"/>
            <ac:spMk id="12" creationId="{E2F3D9E0-90C3-4F23-B2F0-04A0F3DFD96B}"/>
          </ac:spMkLst>
        </pc:spChg>
        <pc:spChg chg="del">
          <ac:chgData name="Syphax Ait oubelli" userId="ecf726b1934da71b" providerId="LiveId" clId="{39C3F440-380F-4C67-BAB4-31F007D993CF}" dt="2021-09-03T18:00:18.677" v="906" actId="478"/>
          <ac:spMkLst>
            <pc:docMk/>
            <pc:sldMk cId="1586446267" sldId="346"/>
            <ac:spMk id="13" creationId="{7EB90BA7-2616-4006-B32D-0107FF079750}"/>
          </ac:spMkLst>
        </pc:spChg>
        <pc:spChg chg="del">
          <ac:chgData name="Syphax Ait oubelli" userId="ecf726b1934da71b" providerId="LiveId" clId="{39C3F440-380F-4C67-BAB4-31F007D993CF}" dt="2021-09-03T18:00:18.677" v="906" actId="478"/>
          <ac:spMkLst>
            <pc:docMk/>
            <pc:sldMk cId="1586446267" sldId="346"/>
            <ac:spMk id="14" creationId="{578AD307-617C-4F81-984D-521E2827D39D}"/>
          </ac:spMkLst>
        </pc:spChg>
        <pc:spChg chg="del">
          <ac:chgData name="Syphax Ait oubelli" userId="ecf726b1934da71b" providerId="LiveId" clId="{39C3F440-380F-4C67-BAB4-31F007D993CF}" dt="2021-09-03T18:00:18.677" v="906" actId="478"/>
          <ac:spMkLst>
            <pc:docMk/>
            <pc:sldMk cId="1586446267" sldId="346"/>
            <ac:spMk id="15" creationId="{BC097D2C-EC4E-4B81-8A95-0C83E105C880}"/>
          </ac:spMkLst>
        </pc:spChg>
        <pc:spChg chg="del">
          <ac:chgData name="Syphax Ait oubelli" userId="ecf726b1934da71b" providerId="LiveId" clId="{39C3F440-380F-4C67-BAB4-31F007D993CF}" dt="2021-09-03T18:00:18.677" v="906" actId="478"/>
          <ac:spMkLst>
            <pc:docMk/>
            <pc:sldMk cId="1586446267" sldId="346"/>
            <ac:spMk id="16" creationId="{38173B16-EC6C-4F87-8898-DC40A1126D39}"/>
          </ac:spMkLst>
        </pc:spChg>
        <pc:spChg chg="del">
          <ac:chgData name="Syphax Ait oubelli" userId="ecf726b1934da71b" providerId="LiveId" clId="{39C3F440-380F-4C67-BAB4-31F007D993CF}" dt="2021-09-03T18:00:18.677" v="906" actId="478"/>
          <ac:spMkLst>
            <pc:docMk/>
            <pc:sldMk cId="1586446267" sldId="346"/>
            <ac:spMk id="17" creationId="{0E27959D-8535-4028-8882-B5A7B1F0E104}"/>
          </ac:spMkLst>
        </pc:spChg>
        <pc:spChg chg="del">
          <ac:chgData name="Syphax Ait oubelli" userId="ecf726b1934da71b" providerId="LiveId" clId="{39C3F440-380F-4C67-BAB4-31F007D993CF}" dt="2021-09-03T18:00:18.677" v="906" actId="478"/>
          <ac:spMkLst>
            <pc:docMk/>
            <pc:sldMk cId="1586446267" sldId="346"/>
            <ac:spMk id="18" creationId="{E748A32A-9C25-4F1E-8496-886D27D707A2}"/>
          </ac:spMkLst>
        </pc:spChg>
        <pc:spChg chg="add mod">
          <ac:chgData name="Syphax Ait oubelli" userId="ecf726b1934da71b" providerId="LiveId" clId="{39C3F440-380F-4C67-BAB4-31F007D993CF}" dt="2021-09-03T18:01:37.260" v="929" actId="1035"/>
          <ac:spMkLst>
            <pc:docMk/>
            <pc:sldMk cId="1586446267" sldId="346"/>
            <ac:spMk id="24" creationId="{3E3985FE-BA80-43C8-8DEF-A9986FC3C42F}"/>
          </ac:spMkLst>
        </pc:spChg>
        <pc:spChg chg="add mod">
          <ac:chgData name="Syphax Ait oubelli" userId="ecf726b1934da71b" providerId="LiveId" clId="{39C3F440-380F-4C67-BAB4-31F007D993CF}" dt="2021-09-03T18:02:10.235" v="940" actId="14100"/>
          <ac:spMkLst>
            <pc:docMk/>
            <pc:sldMk cId="1586446267" sldId="346"/>
            <ac:spMk id="25" creationId="{B6CDB7FD-6BEA-4623-A4E9-459A077D77E2}"/>
          </ac:spMkLst>
        </pc:spChg>
        <pc:spChg chg="add mod">
          <ac:chgData name="Syphax Ait oubelli" userId="ecf726b1934da71b" providerId="LiveId" clId="{39C3F440-380F-4C67-BAB4-31F007D993CF}" dt="2021-09-03T18:02:25.714" v="949" actId="14100"/>
          <ac:spMkLst>
            <pc:docMk/>
            <pc:sldMk cId="1586446267" sldId="346"/>
            <ac:spMk id="26" creationId="{123E7088-3079-4320-869D-6B48AD001962}"/>
          </ac:spMkLst>
        </pc:spChg>
        <pc:spChg chg="add mod">
          <ac:chgData name="Syphax Ait oubelli" userId="ecf726b1934da71b" providerId="LiveId" clId="{39C3F440-380F-4C67-BAB4-31F007D993CF}" dt="2021-09-03T18:03:05.439" v="958" actId="14100"/>
          <ac:spMkLst>
            <pc:docMk/>
            <pc:sldMk cId="1586446267" sldId="346"/>
            <ac:spMk id="27" creationId="{1F7672B2-EDBD-4F71-B473-67728EAE90F1}"/>
          </ac:spMkLst>
        </pc:spChg>
        <pc:spChg chg="add del mod">
          <ac:chgData name="Syphax Ait oubelli" userId="ecf726b1934da71b" providerId="LiveId" clId="{39C3F440-380F-4C67-BAB4-31F007D993CF}" dt="2021-09-03T18:03:20.565" v="962" actId="478"/>
          <ac:spMkLst>
            <pc:docMk/>
            <pc:sldMk cId="1586446267" sldId="346"/>
            <ac:spMk id="28" creationId="{CE36709B-7844-4713-9AAA-37AFF7EF32B4}"/>
          </ac:spMkLst>
        </pc:spChg>
        <pc:spChg chg="add mod">
          <ac:chgData name="Syphax Ait oubelli" userId="ecf726b1934da71b" providerId="LiveId" clId="{39C3F440-380F-4C67-BAB4-31F007D993CF}" dt="2021-09-03T18:01:44.280" v="931" actId="1076"/>
          <ac:spMkLst>
            <pc:docMk/>
            <pc:sldMk cId="1586446267" sldId="346"/>
            <ac:spMk id="29" creationId="{733E04B7-E338-4D09-83B4-71F85E7C0967}"/>
          </ac:spMkLst>
        </pc:spChg>
        <pc:spChg chg="add mod">
          <ac:chgData name="Syphax Ait oubelli" userId="ecf726b1934da71b" providerId="LiveId" clId="{39C3F440-380F-4C67-BAB4-31F007D993CF}" dt="2021-09-03T18:03:10.365" v="959" actId="1076"/>
          <ac:spMkLst>
            <pc:docMk/>
            <pc:sldMk cId="1586446267" sldId="346"/>
            <ac:spMk id="30" creationId="{F47C40D1-FAA2-47B0-B3F3-A0464A51BB3C}"/>
          </ac:spMkLst>
        </pc:spChg>
        <pc:spChg chg="add mod">
          <ac:chgData name="Syphax Ait oubelli" userId="ecf726b1934da71b" providerId="LiveId" clId="{39C3F440-380F-4C67-BAB4-31F007D993CF}" dt="2021-09-03T18:03:13.014" v="960" actId="1076"/>
          <ac:spMkLst>
            <pc:docMk/>
            <pc:sldMk cId="1586446267" sldId="346"/>
            <ac:spMk id="31" creationId="{CB91DEE8-5325-4773-8C8D-35F70F87E333}"/>
          </ac:spMkLst>
        </pc:spChg>
        <pc:spChg chg="add mod">
          <ac:chgData name="Syphax Ait oubelli" userId="ecf726b1934da71b" providerId="LiveId" clId="{39C3F440-380F-4C67-BAB4-31F007D993CF}" dt="2021-09-03T18:03:18.419" v="961" actId="1076"/>
          <ac:spMkLst>
            <pc:docMk/>
            <pc:sldMk cId="1586446267" sldId="346"/>
            <ac:spMk id="33" creationId="{81C66416-1C40-44DA-ABCF-23893CAB2295}"/>
          </ac:spMkLst>
        </pc:spChg>
        <pc:spChg chg="add del mod">
          <ac:chgData name="Syphax Ait oubelli" userId="ecf726b1934da71b" providerId="LiveId" clId="{39C3F440-380F-4C67-BAB4-31F007D993CF}" dt="2021-09-03T18:04:09.788" v="969" actId="478"/>
          <ac:spMkLst>
            <pc:docMk/>
            <pc:sldMk cId="1586446267" sldId="346"/>
            <ac:spMk id="34" creationId="{548EDED3-07FC-4ABC-8251-7F9AF244CEC3}"/>
          </ac:spMkLst>
        </pc:spChg>
        <pc:spChg chg="add mod">
          <ac:chgData name="Syphax Ait oubelli" userId="ecf726b1934da71b" providerId="LiveId" clId="{39C3F440-380F-4C67-BAB4-31F007D993CF}" dt="2021-09-03T18:04:23.713" v="975" actId="14100"/>
          <ac:spMkLst>
            <pc:docMk/>
            <pc:sldMk cId="1586446267" sldId="346"/>
            <ac:spMk id="36" creationId="{EE859E3E-056C-4DF5-89A8-D3CF16BD6469}"/>
          </ac:spMkLst>
        </pc:spChg>
        <pc:spChg chg="add mod">
          <ac:chgData name="Syphax Ait oubelli" userId="ecf726b1934da71b" providerId="LiveId" clId="{39C3F440-380F-4C67-BAB4-31F007D993CF}" dt="2021-09-03T18:04:27.562" v="976" actId="571"/>
          <ac:spMkLst>
            <pc:docMk/>
            <pc:sldMk cId="1586446267" sldId="346"/>
            <ac:spMk id="37" creationId="{0D268165-B46A-4246-9591-C7D17CF652CA}"/>
          </ac:spMkLst>
        </pc:spChg>
        <pc:spChg chg="del">
          <ac:chgData name="Syphax Ait oubelli" userId="ecf726b1934da71b" providerId="LiveId" clId="{39C3F440-380F-4C67-BAB4-31F007D993CF}" dt="2021-09-03T18:00:18.677" v="906" actId="478"/>
          <ac:spMkLst>
            <pc:docMk/>
            <pc:sldMk cId="1586446267" sldId="346"/>
            <ac:spMk id="69" creationId="{BA5EF42B-4DD3-401D-92DA-716E1E682A6D}"/>
          </ac:spMkLst>
        </pc:spChg>
        <pc:cxnChg chg="del mod">
          <ac:chgData name="Syphax Ait oubelli" userId="ecf726b1934da71b" providerId="LiveId" clId="{39C3F440-380F-4C67-BAB4-31F007D993CF}" dt="2021-09-03T18:00:18.677" v="906" actId="478"/>
          <ac:cxnSpMkLst>
            <pc:docMk/>
            <pc:sldMk cId="1586446267" sldId="346"/>
            <ac:cxnSpMk id="32" creationId="{FA35A2F2-82AA-46C8-A3A8-7F7FE64C66F1}"/>
          </ac:cxnSpMkLst>
        </pc:cxnChg>
        <pc:cxnChg chg="del mod">
          <ac:chgData name="Syphax Ait oubelli" userId="ecf726b1934da71b" providerId="LiveId" clId="{39C3F440-380F-4C67-BAB4-31F007D993CF}" dt="2021-09-03T18:00:18.677" v="906" actId="478"/>
          <ac:cxnSpMkLst>
            <pc:docMk/>
            <pc:sldMk cId="1586446267" sldId="346"/>
            <ac:cxnSpMk id="35" creationId="{B88464E3-9AF0-4494-86EC-9B8BAC4D5C50}"/>
          </ac:cxnSpMkLst>
        </pc:cxnChg>
        <pc:cxnChg chg="del mod">
          <ac:chgData name="Syphax Ait oubelli" userId="ecf726b1934da71b" providerId="LiveId" clId="{39C3F440-380F-4C67-BAB4-31F007D993CF}" dt="2021-09-03T18:00:18.677" v="906" actId="478"/>
          <ac:cxnSpMkLst>
            <pc:docMk/>
            <pc:sldMk cId="1586446267" sldId="346"/>
            <ac:cxnSpMk id="38" creationId="{59F6BC54-523E-4316-8869-54B078F25C85}"/>
          </ac:cxnSpMkLst>
        </pc:cxnChg>
        <pc:cxnChg chg="del mod">
          <ac:chgData name="Syphax Ait oubelli" userId="ecf726b1934da71b" providerId="LiveId" clId="{39C3F440-380F-4C67-BAB4-31F007D993CF}" dt="2021-09-03T18:00:18.677" v="906" actId="478"/>
          <ac:cxnSpMkLst>
            <pc:docMk/>
            <pc:sldMk cId="1586446267" sldId="346"/>
            <ac:cxnSpMk id="41" creationId="{300BA3A7-16AF-48AB-8737-4EC6AA3C11A8}"/>
          </ac:cxnSpMkLst>
        </pc:cxnChg>
        <pc:cxnChg chg="del mod">
          <ac:chgData name="Syphax Ait oubelli" userId="ecf726b1934da71b" providerId="LiveId" clId="{39C3F440-380F-4C67-BAB4-31F007D993CF}" dt="2021-09-03T18:00:18.677" v="906" actId="478"/>
          <ac:cxnSpMkLst>
            <pc:docMk/>
            <pc:sldMk cId="1586446267" sldId="346"/>
            <ac:cxnSpMk id="44" creationId="{08752240-5B31-4FF6-9E94-FE63C04DC50E}"/>
          </ac:cxnSpMkLst>
        </pc:cxnChg>
        <pc:cxnChg chg="del mod">
          <ac:chgData name="Syphax Ait oubelli" userId="ecf726b1934da71b" providerId="LiveId" clId="{39C3F440-380F-4C67-BAB4-31F007D993CF}" dt="2021-09-03T18:00:18.677" v="906" actId="478"/>
          <ac:cxnSpMkLst>
            <pc:docMk/>
            <pc:sldMk cId="1586446267" sldId="346"/>
            <ac:cxnSpMk id="47" creationId="{BD33398E-25A0-4B0C-86A7-EEAC64767FFF}"/>
          </ac:cxnSpMkLst>
        </pc:cxnChg>
        <pc:cxnChg chg="del mod">
          <ac:chgData name="Syphax Ait oubelli" userId="ecf726b1934da71b" providerId="LiveId" clId="{39C3F440-380F-4C67-BAB4-31F007D993CF}" dt="2021-09-03T18:00:18.677" v="906" actId="478"/>
          <ac:cxnSpMkLst>
            <pc:docMk/>
            <pc:sldMk cId="1586446267" sldId="346"/>
            <ac:cxnSpMk id="50" creationId="{8C3A95E3-104A-41DA-B2D2-9DD6CF6A372C}"/>
          </ac:cxnSpMkLst>
        </pc:cxnChg>
        <pc:cxnChg chg="del mod">
          <ac:chgData name="Syphax Ait oubelli" userId="ecf726b1934da71b" providerId="LiveId" clId="{39C3F440-380F-4C67-BAB4-31F007D993CF}" dt="2021-09-03T18:00:18.677" v="906" actId="478"/>
          <ac:cxnSpMkLst>
            <pc:docMk/>
            <pc:sldMk cId="1586446267" sldId="346"/>
            <ac:cxnSpMk id="53" creationId="{9FDD6363-556F-43C7-8FEC-7E25939B65AC}"/>
          </ac:cxnSpMkLst>
        </pc:cxnChg>
        <pc:cxnChg chg="del mod">
          <ac:chgData name="Syphax Ait oubelli" userId="ecf726b1934da71b" providerId="LiveId" clId="{39C3F440-380F-4C67-BAB4-31F007D993CF}" dt="2021-09-03T18:00:18.677" v="906" actId="478"/>
          <ac:cxnSpMkLst>
            <pc:docMk/>
            <pc:sldMk cId="1586446267" sldId="346"/>
            <ac:cxnSpMk id="56" creationId="{0A071709-C984-47D7-90CF-BBD2AAB59750}"/>
          </ac:cxnSpMkLst>
        </pc:cxnChg>
        <pc:cxnChg chg="del mod">
          <ac:chgData name="Syphax Ait oubelli" userId="ecf726b1934da71b" providerId="LiveId" clId="{39C3F440-380F-4C67-BAB4-31F007D993CF}" dt="2021-09-03T18:00:18.677" v="906" actId="478"/>
          <ac:cxnSpMkLst>
            <pc:docMk/>
            <pc:sldMk cId="1586446267" sldId="346"/>
            <ac:cxnSpMk id="59" creationId="{74DDF154-9716-49A8-BFC5-C90E124D79AC}"/>
          </ac:cxnSpMkLst>
        </pc:cxnChg>
        <pc:cxnChg chg="del mod">
          <ac:chgData name="Syphax Ait oubelli" userId="ecf726b1934da71b" providerId="LiveId" clId="{39C3F440-380F-4C67-BAB4-31F007D993CF}" dt="2021-09-03T18:00:18.677" v="906" actId="478"/>
          <ac:cxnSpMkLst>
            <pc:docMk/>
            <pc:sldMk cId="1586446267" sldId="346"/>
            <ac:cxnSpMk id="62" creationId="{3379E83F-29E7-4188-AEE0-9B86C675CDFD}"/>
          </ac:cxnSpMkLst>
        </pc:cxnChg>
        <pc:cxnChg chg="del mod">
          <ac:chgData name="Syphax Ait oubelli" userId="ecf726b1934da71b" providerId="LiveId" clId="{39C3F440-380F-4C67-BAB4-31F007D993CF}" dt="2021-09-03T18:00:18.677" v="906" actId="478"/>
          <ac:cxnSpMkLst>
            <pc:docMk/>
            <pc:sldMk cId="1586446267" sldId="346"/>
            <ac:cxnSpMk id="66" creationId="{FBD56E58-A75B-455A-B5BE-9015E21A09D2}"/>
          </ac:cxnSpMkLst>
        </pc:cxnChg>
      </pc:sldChg>
      <pc:sldChg chg="addSp delSp modSp add mod">
        <pc:chgData name="Syphax Ait oubelli" userId="ecf726b1934da71b" providerId="LiveId" clId="{39C3F440-380F-4C67-BAB4-31F007D993CF}" dt="2021-09-03T18:07:29.101" v="1051" actId="478"/>
        <pc:sldMkLst>
          <pc:docMk/>
          <pc:sldMk cId="841119375" sldId="347"/>
        </pc:sldMkLst>
        <pc:spChg chg="del">
          <ac:chgData name="Syphax Ait oubelli" userId="ecf726b1934da71b" providerId="LiveId" clId="{39C3F440-380F-4C67-BAB4-31F007D993CF}" dt="2021-09-03T18:05:54.415" v="978" actId="478"/>
          <ac:spMkLst>
            <pc:docMk/>
            <pc:sldMk cId="841119375" sldId="347"/>
            <ac:spMk id="2" creationId="{36FEF9C2-8F2D-4ABA-953F-FB74B1F6F3CE}"/>
          </ac:spMkLst>
        </pc:spChg>
        <pc:spChg chg="add mod">
          <ac:chgData name="Syphax Ait oubelli" userId="ecf726b1934da71b" providerId="LiveId" clId="{39C3F440-380F-4C67-BAB4-31F007D993CF}" dt="2021-09-03T18:07:23.007" v="1049" actId="1076"/>
          <ac:spMkLst>
            <pc:docMk/>
            <pc:sldMk cId="841119375" sldId="347"/>
            <ac:spMk id="3" creationId="{AD575483-DCDE-4C43-AFE1-FFB202DC91B0}"/>
          </ac:spMkLst>
        </pc:spChg>
        <pc:spChg chg="add mod">
          <ac:chgData name="Syphax Ait oubelli" userId="ecf726b1934da71b" providerId="LiveId" clId="{39C3F440-380F-4C67-BAB4-31F007D993CF}" dt="2021-09-03T18:07:23.007" v="1049" actId="1076"/>
          <ac:spMkLst>
            <pc:docMk/>
            <pc:sldMk cId="841119375" sldId="347"/>
            <ac:spMk id="4" creationId="{70913F3E-AB00-44B6-AADD-1651252E40F8}"/>
          </ac:spMkLst>
        </pc:spChg>
        <pc:spChg chg="add mod">
          <ac:chgData name="Syphax Ait oubelli" userId="ecf726b1934da71b" providerId="LiveId" clId="{39C3F440-380F-4C67-BAB4-31F007D993CF}" dt="2021-09-03T18:07:23.007" v="1049" actId="1076"/>
          <ac:spMkLst>
            <pc:docMk/>
            <pc:sldMk cId="841119375" sldId="347"/>
            <ac:spMk id="5" creationId="{681982A0-78DB-419E-9B3A-729EED1CE7E0}"/>
          </ac:spMkLst>
        </pc:spChg>
        <pc:spChg chg="add del mod">
          <ac:chgData name="Syphax Ait oubelli" userId="ecf726b1934da71b" providerId="LiveId" clId="{39C3F440-380F-4C67-BAB4-31F007D993CF}" dt="2021-09-03T18:07:29.101" v="1051" actId="478"/>
          <ac:spMkLst>
            <pc:docMk/>
            <pc:sldMk cId="841119375" sldId="347"/>
            <ac:spMk id="6" creationId="{DDBD743E-8637-47D9-AF8D-E339A52EB8F9}"/>
          </ac:spMkLst>
        </pc:spChg>
        <pc:spChg chg="del">
          <ac:chgData name="Syphax Ait oubelli" userId="ecf726b1934da71b" providerId="LiveId" clId="{39C3F440-380F-4C67-BAB4-31F007D993CF}" dt="2021-09-03T18:05:54.415" v="978" actId="478"/>
          <ac:spMkLst>
            <pc:docMk/>
            <pc:sldMk cId="841119375" sldId="347"/>
            <ac:spMk id="24" creationId="{3E3985FE-BA80-43C8-8DEF-A9986FC3C42F}"/>
          </ac:spMkLst>
        </pc:spChg>
        <pc:spChg chg="del">
          <ac:chgData name="Syphax Ait oubelli" userId="ecf726b1934da71b" providerId="LiveId" clId="{39C3F440-380F-4C67-BAB4-31F007D993CF}" dt="2021-09-03T18:05:54.415" v="978" actId="478"/>
          <ac:spMkLst>
            <pc:docMk/>
            <pc:sldMk cId="841119375" sldId="347"/>
            <ac:spMk id="25" creationId="{B6CDB7FD-6BEA-4623-A4E9-459A077D77E2}"/>
          </ac:spMkLst>
        </pc:spChg>
        <pc:spChg chg="del">
          <ac:chgData name="Syphax Ait oubelli" userId="ecf726b1934da71b" providerId="LiveId" clId="{39C3F440-380F-4C67-BAB4-31F007D993CF}" dt="2021-09-03T18:05:54.415" v="978" actId="478"/>
          <ac:spMkLst>
            <pc:docMk/>
            <pc:sldMk cId="841119375" sldId="347"/>
            <ac:spMk id="26" creationId="{123E7088-3079-4320-869D-6B48AD001962}"/>
          </ac:spMkLst>
        </pc:spChg>
        <pc:spChg chg="del">
          <ac:chgData name="Syphax Ait oubelli" userId="ecf726b1934da71b" providerId="LiveId" clId="{39C3F440-380F-4C67-BAB4-31F007D993CF}" dt="2021-09-03T18:05:54.415" v="978" actId="478"/>
          <ac:spMkLst>
            <pc:docMk/>
            <pc:sldMk cId="841119375" sldId="347"/>
            <ac:spMk id="27" creationId="{1F7672B2-EDBD-4F71-B473-67728EAE90F1}"/>
          </ac:spMkLst>
        </pc:spChg>
        <pc:spChg chg="del">
          <ac:chgData name="Syphax Ait oubelli" userId="ecf726b1934da71b" providerId="LiveId" clId="{39C3F440-380F-4C67-BAB4-31F007D993CF}" dt="2021-09-03T18:05:54.415" v="978" actId="478"/>
          <ac:spMkLst>
            <pc:docMk/>
            <pc:sldMk cId="841119375" sldId="347"/>
            <ac:spMk id="29" creationId="{733E04B7-E338-4D09-83B4-71F85E7C0967}"/>
          </ac:spMkLst>
        </pc:spChg>
        <pc:spChg chg="del">
          <ac:chgData name="Syphax Ait oubelli" userId="ecf726b1934da71b" providerId="LiveId" clId="{39C3F440-380F-4C67-BAB4-31F007D993CF}" dt="2021-09-03T18:05:54.415" v="978" actId="478"/>
          <ac:spMkLst>
            <pc:docMk/>
            <pc:sldMk cId="841119375" sldId="347"/>
            <ac:spMk id="30" creationId="{F47C40D1-FAA2-47B0-B3F3-A0464A51BB3C}"/>
          </ac:spMkLst>
        </pc:spChg>
        <pc:spChg chg="del">
          <ac:chgData name="Syphax Ait oubelli" userId="ecf726b1934da71b" providerId="LiveId" clId="{39C3F440-380F-4C67-BAB4-31F007D993CF}" dt="2021-09-03T18:05:54.415" v="978" actId="478"/>
          <ac:spMkLst>
            <pc:docMk/>
            <pc:sldMk cId="841119375" sldId="347"/>
            <ac:spMk id="31" creationId="{CB91DEE8-5325-4773-8C8D-35F70F87E333}"/>
          </ac:spMkLst>
        </pc:spChg>
        <pc:spChg chg="del">
          <ac:chgData name="Syphax Ait oubelli" userId="ecf726b1934da71b" providerId="LiveId" clId="{39C3F440-380F-4C67-BAB4-31F007D993CF}" dt="2021-09-03T18:05:54.415" v="978" actId="478"/>
          <ac:spMkLst>
            <pc:docMk/>
            <pc:sldMk cId="841119375" sldId="347"/>
            <ac:spMk id="33" creationId="{81C66416-1C40-44DA-ABCF-23893CAB2295}"/>
          </ac:spMkLst>
        </pc:spChg>
        <pc:spChg chg="del">
          <ac:chgData name="Syphax Ait oubelli" userId="ecf726b1934da71b" providerId="LiveId" clId="{39C3F440-380F-4C67-BAB4-31F007D993CF}" dt="2021-09-03T18:05:54.415" v="978" actId="478"/>
          <ac:spMkLst>
            <pc:docMk/>
            <pc:sldMk cId="841119375" sldId="347"/>
            <ac:spMk id="36" creationId="{EE859E3E-056C-4DF5-89A8-D3CF16BD6469}"/>
          </ac:spMkLst>
        </pc:spChg>
        <pc:spChg chg="del">
          <ac:chgData name="Syphax Ait oubelli" userId="ecf726b1934da71b" providerId="LiveId" clId="{39C3F440-380F-4C67-BAB4-31F007D993CF}" dt="2021-09-03T18:05:54.415" v="978" actId="478"/>
          <ac:spMkLst>
            <pc:docMk/>
            <pc:sldMk cId="841119375" sldId="347"/>
            <ac:spMk id="37" creationId="{0D268165-B46A-4246-9591-C7D17CF652CA}"/>
          </ac:spMkLst>
        </pc:spChg>
      </pc:sldChg>
      <pc:sldChg chg="add">
        <pc:chgData name="Syphax Ait oubelli" userId="ecf726b1934da71b" providerId="LiveId" clId="{39C3F440-380F-4C67-BAB4-31F007D993CF}" dt="2021-09-03T18:07:27.804" v="1050" actId="2890"/>
        <pc:sldMkLst>
          <pc:docMk/>
          <pc:sldMk cId="1123889802" sldId="348"/>
        </pc:sldMkLst>
      </pc:sldChg>
      <pc:sldChg chg="addSp delSp modSp add mod">
        <pc:chgData name="Syphax Ait oubelli" userId="ecf726b1934da71b" providerId="LiveId" clId="{39C3F440-380F-4C67-BAB4-31F007D993CF}" dt="2021-09-03T18:08:06.307" v="1069" actId="1076"/>
        <pc:sldMkLst>
          <pc:docMk/>
          <pc:sldMk cId="1644755392" sldId="349"/>
        </pc:sldMkLst>
        <pc:spChg chg="del">
          <ac:chgData name="Syphax Ait oubelli" userId="ecf726b1934da71b" providerId="LiveId" clId="{39C3F440-380F-4C67-BAB4-31F007D993CF}" dt="2021-09-03T18:07:32.357" v="1053" actId="478"/>
          <ac:spMkLst>
            <pc:docMk/>
            <pc:sldMk cId="1644755392" sldId="349"/>
            <ac:spMk id="3" creationId="{AD575483-DCDE-4C43-AFE1-FFB202DC91B0}"/>
          </ac:spMkLst>
        </pc:spChg>
        <pc:spChg chg="del">
          <ac:chgData name="Syphax Ait oubelli" userId="ecf726b1934da71b" providerId="LiveId" clId="{39C3F440-380F-4C67-BAB4-31F007D993CF}" dt="2021-09-03T18:07:32.357" v="1053" actId="478"/>
          <ac:spMkLst>
            <pc:docMk/>
            <pc:sldMk cId="1644755392" sldId="349"/>
            <ac:spMk id="4" creationId="{70913F3E-AB00-44B6-AADD-1651252E40F8}"/>
          </ac:spMkLst>
        </pc:spChg>
        <pc:spChg chg="del">
          <ac:chgData name="Syphax Ait oubelli" userId="ecf726b1934da71b" providerId="LiveId" clId="{39C3F440-380F-4C67-BAB4-31F007D993CF}" dt="2021-09-03T18:07:32.357" v="1053" actId="478"/>
          <ac:spMkLst>
            <pc:docMk/>
            <pc:sldMk cId="1644755392" sldId="349"/>
            <ac:spMk id="5" creationId="{681982A0-78DB-419E-9B3A-729EED1CE7E0}"/>
          </ac:spMkLst>
        </pc:spChg>
        <pc:spChg chg="mod">
          <ac:chgData name="Syphax Ait oubelli" userId="ecf726b1934da71b" providerId="LiveId" clId="{39C3F440-380F-4C67-BAB4-31F007D993CF}" dt="2021-09-03T18:08:06.307" v="1069" actId="1076"/>
          <ac:spMkLst>
            <pc:docMk/>
            <pc:sldMk cId="1644755392" sldId="349"/>
            <ac:spMk id="6" creationId="{DDBD743E-8637-47D9-AF8D-E339A52EB8F9}"/>
          </ac:spMkLst>
        </pc:spChg>
        <pc:spChg chg="add mod">
          <ac:chgData name="Syphax Ait oubelli" userId="ecf726b1934da71b" providerId="LiveId" clId="{39C3F440-380F-4C67-BAB4-31F007D993CF}" dt="2021-09-03T18:08:06.307" v="1069" actId="1076"/>
          <ac:spMkLst>
            <pc:docMk/>
            <pc:sldMk cId="1644755392" sldId="349"/>
            <ac:spMk id="7" creationId="{78A72C28-FF35-4B7A-84AE-ECC83F15B4C4}"/>
          </ac:spMkLst>
        </pc:spChg>
        <pc:spChg chg="add mod">
          <ac:chgData name="Syphax Ait oubelli" userId="ecf726b1934da71b" providerId="LiveId" clId="{39C3F440-380F-4C67-BAB4-31F007D993CF}" dt="2021-09-03T18:08:06.307" v="1069" actId="1076"/>
          <ac:spMkLst>
            <pc:docMk/>
            <pc:sldMk cId="1644755392" sldId="349"/>
            <ac:spMk id="8" creationId="{3F1394EE-E7E1-419A-9141-29855DFE634C}"/>
          </ac:spMkLst>
        </pc:spChg>
      </pc:sldChg>
      <pc:sldChg chg="addSp delSp modSp add mod">
        <pc:chgData name="Syphax Ait oubelli" userId="ecf726b1934da71b" providerId="LiveId" clId="{39C3F440-380F-4C67-BAB4-31F007D993CF}" dt="2021-09-04T06:26:10.576" v="1348" actId="20577"/>
        <pc:sldMkLst>
          <pc:docMk/>
          <pc:sldMk cId="1038380066" sldId="350"/>
        </pc:sldMkLst>
        <pc:spChg chg="add mod">
          <ac:chgData name="Syphax Ait oubelli" userId="ecf726b1934da71b" providerId="LiveId" clId="{39C3F440-380F-4C67-BAB4-31F007D993CF}" dt="2021-09-04T06:26:10.576" v="1348" actId="20577"/>
          <ac:spMkLst>
            <pc:docMk/>
            <pc:sldMk cId="1038380066" sldId="350"/>
            <ac:spMk id="2" creationId="{A7998A7D-6017-4A23-8829-280E9656CBAD}"/>
          </ac:spMkLst>
        </pc:spChg>
        <pc:spChg chg="add del mod">
          <ac:chgData name="Syphax Ait oubelli" userId="ecf726b1934da71b" providerId="LiveId" clId="{39C3F440-380F-4C67-BAB4-31F007D993CF}" dt="2021-09-03T18:57:25.453" v="1092"/>
          <ac:spMkLst>
            <pc:docMk/>
            <pc:sldMk cId="1038380066" sldId="350"/>
            <ac:spMk id="3" creationId="{058B5C2A-9D3F-4C65-A8BC-9E6FB740B9D5}"/>
          </ac:spMkLst>
        </pc:spChg>
        <pc:spChg chg="add del">
          <ac:chgData name="Syphax Ait oubelli" userId="ecf726b1934da71b" providerId="LiveId" clId="{39C3F440-380F-4C67-BAB4-31F007D993CF}" dt="2021-09-03T18:57:25.481" v="1103"/>
          <ac:spMkLst>
            <pc:docMk/>
            <pc:sldMk cId="1038380066" sldId="350"/>
            <ac:spMk id="4" creationId="{FB8E2385-59AC-4A1E-A022-2D7933DED9A6}"/>
          </ac:spMkLst>
        </pc:spChg>
        <pc:spChg chg="add del mod">
          <ac:chgData name="Syphax Ait oubelli" userId="ecf726b1934da71b" providerId="LiveId" clId="{39C3F440-380F-4C67-BAB4-31F007D993CF}" dt="2021-09-03T18:56:49.372" v="1077"/>
          <ac:spMkLst>
            <pc:docMk/>
            <pc:sldMk cId="1038380066" sldId="350"/>
            <ac:spMk id="5" creationId="{FB9EDC2B-A449-445B-87FF-18018818C486}"/>
          </ac:spMkLst>
        </pc:spChg>
        <pc:spChg chg="del">
          <ac:chgData name="Syphax Ait oubelli" userId="ecf726b1934da71b" providerId="LiveId" clId="{39C3F440-380F-4C67-BAB4-31F007D993CF}" dt="2021-09-03T18:56:34.441" v="1072" actId="478"/>
          <ac:spMkLst>
            <pc:docMk/>
            <pc:sldMk cId="1038380066" sldId="350"/>
            <ac:spMk id="6" creationId="{DDBD743E-8637-47D9-AF8D-E339A52EB8F9}"/>
          </ac:spMkLst>
        </pc:spChg>
        <pc:spChg chg="del">
          <ac:chgData name="Syphax Ait oubelli" userId="ecf726b1934da71b" providerId="LiveId" clId="{39C3F440-380F-4C67-BAB4-31F007D993CF}" dt="2021-09-03T18:56:33.146" v="1071" actId="478"/>
          <ac:spMkLst>
            <pc:docMk/>
            <pc:sldMk cId="1038380066" sldId="350"/>
            <ac:spMk id="7" creationId="{78A72C28-FF35-4B7A-84AE-ECC83F15B4C4}"/>
          </ac:spMkLst>
        </pc:spChg>
        <pc:spChg chg="del">
          <ac:chgData name="Syphax Ait oubelli" userId="ecf726b1934da71b" providerId="LiveId" clId="{39C3F440-380F-4C67-BAB4-31F007D993CF}" dt="2021-09-03T18:56:33.146" v="1071" actId="478"/>
          <ac:spMkLst>
            <pc:docMk/>
            <pc:sldMk cId="1038380066" sldId="350"/>
            <ac:spMk id="8" creationId="{3F1394EE-E7E1-419A-9141-29855DFE634C}"/>
          </ac:spMkLst>
        </pc:spChg>
        <pc:spChg chg="add del mod">
          <ac:chgData name="Syphax Ait oubelli" userId="ecf726b1934da71b" providerId="LiveId" clId="{39C3F440-380F-4C67-BAB4-31F007D993CF}" dt="2021-09-03T18:57:25.481" v="1103"/>
          <ac:spMkLst>
            <pc:docMk/>
            <pc:sldMk cId="1038380066" sldId="350"/>
            <ac:spMk id="9" creationId="{C5A68A4A-566E-411D-8A90-DC3637DAF317}"/>
          </ac:spMkLst>
        </pc:spChg>
        <pc:spChg chg="del mod">
          <ac:chgData name="Syphax Ait oubelli" userId="ecf726b1934da71b" providerId="LiveId" clId="{39C3F440-380F-4C67-BAB4-31F007D993CF}" dt="2021-09-03T19:01:50.537" v="1233"/>
          <ac:spMkLst>
            <pc:docMk/>
            <pc:sldMk cId="1038380066" sldId="350"/>
            <ac:spMk id="10" creationId="{EFBDE0BC-D97C-491A-8B09-0532F005EAE2}"/>
          </ac:spMkLst>
        </pc:spChg>
        <pc:spChg chg="add del mod">
          <ac:chgData name="Syphax Ait oubelli" userId="ecf726b1934da71b" providerId="LiveId" clId="{39C3F440-380F-4C67-BAB4-31F007D993CF}" dt="2021-09-03T18:57:25.509" v="1114"/>
          <ac:spMkLst>
            <pc:docMk/>
            <pc:sldMk cId="1038380066" sldId="350"/>
            <ac:spMk id="11" creationId="{8B12DFD1-FB4D-4F11-A1D9-94A9B6F77CA9}"/>
          </ac:spMkLst>
        </pc:spChg>
        <pc:spChg chg="add del">
          <ac:chgData name="Syphax Ait oubelli" userId="ecf726b1934da71b" providerId="LiveId" clId="{39C3F440-380F-4C67-BAB4-31F007D993CF}" dt="2021-09-03T18:57:25.509" v="1114"/>
          <ac:spMkLst>
            <pc:docMk/>
            <pc:sldMk cId="1038380066" sldId="350"/>
            <ac:spMk id="12" creationId="{6AC1205D-F9C6-4486-9FE3-490D98324D16}"/>
          </ac:spMkLst>
        </pc:spChg>
        <pc:spChg chg="del mod">
          <ac:chgData name="Syphax Ait oubelli" userId="ecf726b1934da71b" providerId="LiveId" clId="{39C3F440-380F-4C67-BAB4-31F007D993CF}" dt="2021-09-03T19:01:20.466" v="1226" actId="478"/>
          <ac:spMkLst>
            <pc:docMk/>
            <pc:sldMk cId="1038380066" sldId="350"/>
            <ac:spMk id="13" creationId="{4A471EE7-D16A-47B4-8017-61525886C322}"/>
          </ac:spMkLst>
        </pc:spChg>
        <pc:spChg chg="add del mod">
          <ac:chgData name="Syphax Ait oubelli" userId="ecf726b1934da71b" providerId="LiveId" clId="{39C3F440-380F-4C67-BAB4-31F007D993CF}" dt="2021-09-03T18:57:25.524" v="1125"/>
          <ac:spMkLst>
            <pc:docMk/>
            <pc:sldMk cId="1038380066" sldId="350"/>
            <ac:spMk id="14" creationId="{4D241437-9961-41A8-9B76-E94FDD16E8BC}"/>
          </ac:spMkLst>
        </pc:spChg>
        <pc:spChg chg="add del">
          <ac:chgData name="Syphax Ait oubelli" userId="ecf726b1934da71b" providerId="LiveId" clId="{39C3F440-380F-4C67-BAB4-31F007D993CF}" dt="2021-09-03T18:57:25.524" v="1125"/>
          <ac:spMkLst>
            <pc:docMk/>
            <pc:sldMk cId="1038380066" sldId="350"/>
            <ac:spMk id="15" creationId="{88F92E5D-C6AF-49BB-8E21-CBF6B3655A6F}"/>
          </ac:spMkLst>
        </pc:spChg>
        <pc:spChg chg="del mod">
          <ac:chgData name="Syphax Ait oubelli" userId="ecf726b1934da71b" providerId="LiveId" clId="{39C3F440-380F-4C67-BAB4-31F007D993CF}" dt="2021-09-03T19:01:20.466" v="1226" actId="478"/>
          <ac:spMkLst>
            <pc:docMk/>
            <pc:sldMk cId="1038380066" sldId="350"/>
            <ac:spMk id="16" creationId="{C873C965-9A51-44AC-813B-68EAEF2C404E}"/>
          </ac:spMkLst>
        </pc:spChg>
        <pc:spChg chg="add del mod">
          <ac:chgData name="Syphax Ait oubelli" userId="ecf726b1934da71b" providerId="LiveId" clId="{39C3F440-380F-4C67-BAB4-31F007D993CF}" dt="2021-09-03T18:57:25.539" v="1136"/>
          <ac:spMkLst>
            <pc:docMk/>
            <pc:sldMk cId="1038380066" sldId="350"/>
            <ac:spMk id="17" creationId="{B2989893-F457-41C4-8310-BA1AF4070C77}"/>
          </ac:spMkLst>
        </pc:spChg>
        <pc:spChg chg="add del">
          <ac:chgData name="Syphax Ait oubelli" userId="ecf726b1934da71b" providerId="LiveId" clId="{39C3F440-380F-4C67-BAB4-31F007D993CF}" dt="2021-09-03T18:57:25.539" v="1136"/>
          <ac:spMkLst>
            <pc:docMk/>
            <pc:sldMk cId="1038380066" sldId="350"/>
            <ac:spMk id="18" creationId="{CF67459B-AB49-4BEF-88C7-464FA735718B}"/>
          </ac:spMkLst>
        </pc:spChg>
        <pc:spChg chg="del mod">
          <ac:chgData name="Syphax Ait oubelli" userId="ecf726b1934da71b" providerId="LiveId" clId="{39C3F440-380F-4C67-BAB4-31F007D993CF}" dt="2021-09-03T19:01:20.466" v="1226" actId="478"/>
          <ac:spMkLst>
            <pc:docMk/>
            <pc:sldMk cId="1038380066" sldId="350"/>
            <ac:spMk id="19" creationId="{4D7B0787-06E6-4C93-B605-08BCD0DB65E3}"/>
          </ac:spMkLst>
        </pc:spChg>
        <pc:spChg chg="add del mod">
          <ac:chgData name="Syphax Ait oubelli" userId="ecf726b1934da71b" providerId="LiveId" clId="{39C3F440-380F-4C67-BAB4-31F007D993CF}" dt="2021-09-03T18:57:25.559" v="1147"/>
          <ac:spMkLst>
            <pc:docMk/>
            <pc:sldMk cId="1038380066" sldId="350"/>
            <ac:spMk id="20" creationId="{1D736844-CFF6-4DE2-ABEF-ED042775DCAF}"/>
          </ac:spMkLst>
        </pc:spChg>
        <pc:spChg chg="add del">
          <ac:chgData name="Syphax Ait oubelli" userId="ecf726b1934da71b" providerId="LiveId" clId="{39C3F440-380F-4C67-BAB4-31F007D993CF}" dt="2021-09-03T18:57:25.559" v="1147"/>
          <ac:spMkLst>
            <pc:docMk/>
            <pc:sldMk cId="1038380066" sldId="350"/>
            <ac:spMk id="21" creationId="{B1320D51-D200-4F85-82DA-2B091D165A6C}"/>
          </ac:spMkLst>
        </pc:spChg>
        <pc:spChg chg="del mod">
          <ac:chgData name="Syphax Ait oubelli" userId="ecf726b1934da71b" providerId="LiveId" clId="{39C3F440-380F-4C67-BAB4-31F007D993CF}" dt="2021-09-03T19:01:20.466" v="1226" actId="478"/>
          <ac:spMkLst>
            <pc:docMk/>
            <pc:sldMk cId="1038380066" sldId="350"/>
            <ac:spMk id="22" creationId="{2E63D4DF-E51F-43AE-BDEB-684807D43417}"/>
          </ac:spMkLst>
        </pc:spChg>
        <pc:spChg chg="add del mod">
          <ac:chgData name="Syphax Ait oubelli" userId="ecf726b1934da71b" providerId="LiveId" clId="{39C3F440-380F-4C67-BAB4-31F007D993CF}" dt="2021-09-03T18:57:25.572" v="1158"/>
          <ac:spMkLst>
            <pc:docMk/>
            <pc:sldMk cId="1038380066" sldId="350"/>
            <ac:spMk id="23" creationId="{5F6A2915-54EC-456C-98BC-31A3CF4061BC}"/>
          </ac:spMkLst>
        </pc:spChg>
        <pc:spChg chg="add del">
          <ac:chgData name="Syphax Ait oubelli" userId="ecf726b1934da71b" providerId="LiveId" clId="{39C3F440-380F-4C67-BAB4-31F007D993CF}" dt="2021-09-03T18:57:25.572" v="1158"/>
          <ac:spMkLst>
            <pc:docMk/>
            <pc:sldMk cId="1038380066" sldId="350"/>
            <ac:spMk id="24" creationId="{CBEF4D29-FD18-4D0C-B600-6B0528FF5E06}"/>
          </ac:spMkLst>
        </pc:spChg>
        <pc:spChg chg="del mod">
          <ac:chgData name="Syphax Ait oubelli" userId="ecf726b1934da71b" providerId="LiveId" clId="{39C3F440-380F-4C67-BAB4-31F007D993CF}" dt="2021-09-03T19:01:20.466" v="1226" actId="478"/>
          <ac:spMkLst>
            <pc:docMk/>
            <pc:sldMk cId="1038380066" sldId="350"/>
            <ac:spMk id="25" creationId="{31FC96CC-1179-4CB1-ACA8-6CF2F4C87CC7}"/>
          </ac:spMkLst>
        </pc:spChg>
        <pc:spChg chg="add del mod">
          <ac:chgData name="Syphax Ait oubelli" userId="ecf726b1934da71b" providerId="LiveId" clId="{39C3F440-380F-4C67-BAB4-31F007D993CF}" dt="2021-09-03T18:57:25.586" v="1169"/>
          <ac:spMkLst>
            <pc:docMk/>
            <pc:sldMk cId="1038380066" sldId="350"/>
            <ac:spMk id="26" creationId="{99B7713C-EB5F-4DB5-BDE7-D7531F04D677}"/>
          </ac:spMkLst>
        </pc:spChg>
        <pc:spChg chg="add del">
          <ac:chgData name="Syphax Ait oubelli" userId="ecf726b1934da71b" providerId="LiveId" clId="{39C3F440-380F-4C67-BAB4-31F007D993CF}" dt="2021-09-03T18:57:25.586" v="1169"/>
          <ac:spMkLst>
            <pc:docMk/>
            <pc:sldMk cId="1038380066" sldId="350"/>
            <ac:spMk id="27" creationId="{8EBA6186-4C7A-492A-9A4B-026C004C0DA5}"/>
          </ac:spMkLst>
        </pc:spChg>
        <pc:spChg chg="del mod">
          <ac:chgData name="Syphax Ait oubelli" userId="ecf726b1934da71b" providerId="LiveId" clId="{39C3F440-380F-4C67-BAB4-31F007D993CF}" dt="2021-09-03T19:01:20.466" v="1226" actId="478"/>
          <ac:spMkLst>
            <pc:docMk/>
            <pc:sldMk cId="1038380066" sldId="350"/>
            <ac:spMk id="28" creationId="{65488A27-B303-4333-9E83-44122CCED7C2}"/>
          </ac:spMkLst>
        </pc:spChg>
        <pc:spChg chg="add mod">
          <ac:chgData name="Syphax Ait oubelli" userId="ecf726b1934da71b" providerId="LiveId" clId="{39C3F440-380F-4C67-BAB4-31F007D993CF}" dt="2021-09-03T19:01:57.022" v="1334" actId="1076"/>
          <ac:spMkLst>
            <pc:docMk/>
            <pc:sldMk cId="1038380066" sldId="350"/>
            <ac:spMk id="29" creationId="{918639CB-8E3A-4678-A940-868100AC00C0}"/>
          </ac:spMkLst>
        </pc:spChg>
        <pc:spChg chg="add mod">
          <ac:chgData name="Syphax Ait oubelli" userId="ecf726b1934da71b" providerId="LiveId" clId="{39C3F440-380F-4C67-BAB4-31F007D993CF}" dt="2021-09-03T19:01:59.798" v="1335" actId="1076"/>
          <ac:spMkLst>
            <pc:docMk/>
            <pc:sldMk cId="1038380066" sldId="350"/>
            <ac:spMk id="30" creationId="{E4334325-563B-4BAD-9FCA-922182652067}"/>
          </ac:spMkLst>
        </pc:spChg>
        <pc:spChg chg="add del mod">
          <ac:chgData name="Syphax Ait oubelli" userId="ecf726b1934da71b" providerId="LiveId" clId="{39C3F440-380F-4C67-BAB4-31F007D993CF}" dt="2021-09-03T19:01:50.558" v="1244"/>
          <ac:spMkLst>
            <pc:docMk/>
            <pc:sldMk cId="1038380066" sldId="350"/>
            <ac:spMk id="31" creationId="{F90B87D6-D858-4698-8BAE-7C14C0E303B4}"/>
          </ac:spMkLst>
        </pc:spChg>
        <pc:spChg chg="add del">
          <ac:chgData name="Syphax Ait oubelli" userId="ecf726b1934da71b" providerId="LiveId" clId="{39C3F440-380F-4C67-BAB4-31F007D993CF}" dt="2021-09-03T19:01:50.558" v="1244"/>
          <ac:spMkLst>
            <pc:docMk/>
            <pc:sldMk cId="1038380066" sldId="350"/>
            <ac:spMk id="32" creationId="{2818B83A-E1CB-451E-BA96-BC9DBA8C3952}"/>
          </ac:spMkLst>
        </pc:spChg>
        <pc:spChg chg="mod">
          <ac:chgData name="Syphax Ait oubelli" userId="ecf726b1934da71b" providerId="LiveId" clId="{39C3F440-380F-4C67-BAB4-31F007D993CF}" dt="2021-09-03T19:01:50.558" v="1244"/>
          <ac:spMkLst>
            <pc:docMk/>
            <pc:sldMk cId="1038380066" sldId="350"/>
            <ac:spMk id="33" creationId="{8BD58D78-4B11-44B3-9404-E102D72B1AAC}"/>
          </ac:spMkLst>
        </pc:spChg>
        <pc:spChg chg="add del mod">
          <ac:chgData name="Syphax Ait oubelli" userId="ecf726b1934da71b" providerId="LiveId" clId="{39C3F440-380F-4C67-BAB4-31F007D993CF}" dt="2021-09-03T19:01:50.586" v="1255"/>
          <ac:spMkLst>
            <pc:docMk/>
            <pc:sldMk cId="1038380066" sldId="350"/>
            <ac:spMk id="34" creationId="{4E40F822-F860-4FC8-A75C-555CB3A28AF4}"/>
          </ac:spMkLst>
        </pc:spChg>
        <pc:spChg chg="add del">
          <ac:chgData name="Syphax Ait oubelli" userId="ecf726b1934da71b" providerId="LiveId" clId="{39C3F440-380F-4C67-BAB4-31F007D993CF}" dt="2021-09-03T19:01:50.586" v="1255"/>
          <ac:spMkLst>
            <pc:docMk/>
            <pc:sldMk cId="1038380066" sldId="350"/>
            <ac:spMk id="35" creationId="{CE3686CE-11BA-4DB5-BFAC-E18B5E8C2B53}"/>
          </ac:spMkLst>
        </pc:spChg>
        <pc:spChg chg="mod">
          <ac:chgData name="Syphax Ait oubelli" userId="ecf726b1934da71b" providerId="LiveId" clId="{39C3F440-380F-4C67-BAB4-31F007D993CF}" dt="2021-09-03T19:01:50.586" v="1255"/>
          <ac:spMkLst>
            <pc:docMk/>
            <pc:sldMk cId="1038380066" sldId="350"/>
            <ac:spMk id="36" creationId="{027AAA92-00CF-4962-90DA-7C98CB8A646B}"/>
          </ac:spMkLst>
        </pc:spChg>
        <pc:spChg chg="add del mod">
          <ac:chgData name="Syphax Ait oubelli" userId="ecf726b1934da71b" providerId="LiveId" clId="{39C3F440-380F-4C67-BAB4-31F007D993CF}" dt="2021-09-03T19:01:50.602" v="1266"/>
          <ac:spMkLst>
            <pc:docMk/>
            <pc:sldMk cId="1038380066" sldId="350"/>
            <ac:spMk id="37" creationId="{92B6F9BA-4C4C-4EF1-A905-C45B198EACF1}"/>
          </ac:spMkLst>
        </pc:spChg>
        <pc:spChg chg="add del">
          <ac:chgData name="Syphax Ait oubelli" userId="ecf726b1934da71b" providerId="LiveId" clId="{39C3F440-380F-4C67-BAB4-31F007D993CF}" dt="2021-09-03T19:01:50.602" v="1266"/>
          <ac:spMkLst>
            <pc:docMk/>
            <pc:sldMk cId="1038380066" sldId="350"/>
            <ac:spMk id="38" creationId="{C952DBF5-9527-48B4-985C-241DA75A3C47}"/>
          </ac:spMkLst>
        </pc:spChg>
        <pc:spChg chg="mod">
          <ac:chgData name="Syphax Ait oubelli" userId="ecf726b1934da71b" providerId="LiveId" clId="{39C3F440-380F-4C67-BAB4-31F007D993CF}" dt="2021-09-03T19:01:50.602" v="1266"/>
          <ac:spMkLst>
            <pc:docMk/>
            <pc:sldMk cId="1038380066" sldId="350"/>
            <ac:spMk id="39" creationId="{D95212FE-547E-4D14-8029-65CAC48A59F1}"/>
          </ac:spMkLst>
        </pc:spChg>
        <pc:spChg chg="add del mod">
          <ac:chgData name="Syphax Ait oubelli" userId="ecf726b1934da71b" providerId="LiveId" clId="{39C3F440-380F-4C67-BAB4-31F007D993CF}" dt="2021-09-03T19:01:50.617" v="1277"/>
          <ac:spMkLst>
            <pc:docMk/>
            <pc:sldMk cId="1038380066" sldId="350"/>
            <ac:spMk id="40" creationId="{0966A7AE-23D8-4007-8257-D77ED6C94C85}"/>
          </ac:spMkLst>
        </pc:spChg>
        <pc:spChg chg="add del">
          <ac:chgData name="Syphax Ait oubelli" userId="ecf726b1934da71b" providerId="LiveId" clId="{39C3F440-380F-4C67-BAB4-31F007D993CF}" dt="2021-09-03T19:01:50.617" v="1277"/>
          <ac:spMkLst>
            <pc:docMk/>
            <pc:sldMk cId="1038380066" sldId="350"/>
            <ac:spMk id="41" creationId="{E41A0E5F-05A1-4C93-A800-BFA600CEF34B}"/>
          </ac:spMkLst>
        </pc:spChg>
        <pc:spChg chg="mod">
          <ac:chgData name="Syphax Ait oubelli" userId="ecf726b1934da71b" providerId="LiveId" clId="{39C3F440-380F-4C67-BAB4-31F007D993CF}" dt="2021-09-03T19:01:50.617" v="1277"/>
          <ac:spMkLst>
            <pc:docMk/>
            <pc:sldMk cId="1038380066" sldId="350"/>
            <ac:spMk id="42" creationId="{E50F7396-ED0B-4C51-8A9E-0CEFBCCFEED8}"/>
          </ac:spMkLst>
        </pc:spChg>
        <pc:spChg chg="add del mod">
          <ac:chgData name="Syphax Ait oubelli" userId="ecf726b1934da71b" providerId="LiveId" clId="{39C3F440-380F-4C67-BAB4-31F007D993CF}" dt="2021-09-03T19:01:50.634" v="1288"/>
          <ac:spMkLst>
            <pc:docMk/>
            <pc:sldMk cId="1038380066" sldId="350"/>
            <ac:spMk id="43" creationId="{4FA9B377-F0E2-4115-9A82-1A3ADAF4EFB4}"/>
          </ac:spMkLst>
        </pc:spChg>
        <pc:spChg chg="add del">
          <ac:chgData name="Syphax Ait oubelli" userId="ecf726b1934da71b" providerId="LiveId" clId="{39C3F440-380F-4C67-BAB4-31F007D993CF}" dt="2021-09-03T19:01:50.634" v="1288"/>
          <ac:spMkLst>
            <pc:docMk/>
            <pc:sldMk cId="1038380066" sldId="350"/>
            <ac:spMk id="44" creationId="{FEAADB6A-E466-4342-A969-70A08CB646E6}"/>
          </ac:spMkLst>
        </pc:spChg>
        <pc:spChg chg="mod">
          <ac:chgData name="Syphax Ait oubelli" userId="ecf726b1934da71b" providerId="LiveId" clId="{39C3F440-380F-4C67-BAB4-31F007D993CF}" dt="2021-09-03T19:01:50.634" v="1288"/>
          <ac:spMkLst>
            <pc:docMk/>
            <pc:sldMk cId="1038380066" sldId="350"/>
            <ac:spMk id="45" creationId="{F153B39C-996B-40B4-AF72-04C03AFD8826}"/>
          </ac:spMkLst>
        </pc:spChg>
        <pc:spChg chg="add del mod">
          <ac:chgData name="Syphax Ait oubelli" userId="ecf726b1934da71b" providerId="LiveId" clId="{39C3F440-380F-4C67-BAB4-31F007D993CF}" dt="2021-09-03T19:01:50.654" v="1299"/>
          <ac:spMkLst>
            <pc:docMk/>
            <pc:sldMk cId="1038380066" sldId="350"/>
            <ac:spMk id="46" creationId="{88F5CFF1-F117-4943-BBAF-457059938E23}"/>
          </ac:spMkLst>
        </pc:spChg>
        <pc:spChg chg="add del">
          <ac:chgData name="Syphax Ait oubelli" userId="ecf726b1934da71b" providerId="LiveId" clId="{39C3F440-380F-4C67-BAB4-31F007D993CF}" dt="2021-09-03T19:01:50.654" v="1299"/>
          <ac:spMkLst>
            <pc:docMk/>
            <pc:sldMk cId="1038380066" sldId="350"/>
            <ac:spMk id="47" creationId="{542B4157-38AA-45CB-9373-CCE82B0A6DB2}"/>
          </ac:spMkLst>
        </pc:spChg>
        <pc:spChg chg="mod">
          <ac:chgData name="Syphax Ait oubelli" userId="ecf726b1934da71b" providerId="LiveId" clId="{39C3F440-380F-4C67-BAB4-31F007D993CF}" dt="2021-09-03T19:01:50.654" v="1299"/>
          <ac:spMkLst>
            <pc:docMk/>
            <pc:sldMk cId="1038380066" sldId="350"/>
            <ac:spMk id="48" creationId="{1823D210-9BD4-4CD3-A999-C0AEB8F4A7FD}"/>
          </ac:spMkLst>
        </pc:spChg>
        <pc:spChg chg="add del mod">
          <ac:chgData name="Syphax Ait oubelli" userId="ecf726b1934da71b" providerId="LiveId" clId="{39C3F440-380F-4C67-BAB4-31F007D993CF}" dt="2021-09-03T19:01:50.665" v="1310"/>
          <ac:spMkLst>
            <pc:docMk/>
            <pc:sldMk cId="1038380066" sldId="350"/>
            <ac:spMk id="49" creationId="{1018B0AD-C9A8-4869-A2C0-C0DB9A39A587}"/>
          </ac:spMkLst>
        </pc:spChg>
        <pc:spChg chg="add del">
          <ac:chgData name="Syphax Ait oubelli" userId="ecf726b1934da71b" providerId="LiveId" clId="{39C3F440-380F-4C67-BAB4-31F007D993CF}" dt="2021-09-03T19:01:50.665" v="1310"/>
          <ac:spMkLst>
            <pc:docMk/>
            <pc:sldMk cId="1038380066" sldId="350"/>
            <ac:spMk id="50" creationId="{17A35FE8-4D22-4262-B854-76203A2AB8CC}"/>
          </ac:spMkLst>
        </pc:spChg>
        <pc:spChg chg="mod">
          <ac:chgData name="Syphax Ait oubelli" userId="ecf726b1934da71b" providerId="LiveId" clId="{39C3F440-380F-4C67-BAB4-31F007D993CF}" dt="2021-09-03T19:01:50.665" v="1310"/>
          <ac:spMkLst>
            <pc:docMk/>
            <pc:sldMk cId="1038380066" sldId="350"/>
            <ac:spMk id="51" creationId="{C55C9319-44B5-47E8-AE61-171900675A18}"/>
          </ac:spMkLst>
        </pc:spChg>
        <pc:spChg chg="add del mod">
          <ac:chgData name="Syphax Ait oubelli" userId="ecf726b1934da71b" providerId="LiveId" clId="{39C3F440-380F-4C67-BAB4-31F007D993CF}" dt="2021-09-03T19:01:50.679" v="1321"/>
          <ac:spMkLst>
            <pc:docMk/>
            <pc:sldMk cId="1038380066" sldId="350"/>
            <ac:spMk id="52" creationId="{B025D1A9-8ED7-462C-BB99-927233E44154}"/>
          </ac:spMkLst>
        </pc:spChg>
        <pc:spChg chg="add del">
          <ac:chgData name="Syphax Ait oubelli" userId="ecf726b1934da71b" providerId="LiveId" clId="{39C3F440-380F-4C67-BAB4-31F007D993CF}" dt="2021-09-03T19:01:50.679" v="1321"/>
          <ac:spMkLst>
            <pc:docMk/>
            <pc:sldMk cId="1038380066" sldId="350"/>
            <ac:spMk id="53" creationId="{FEAA39D0-15D1-4FA9-90B7-2B57F4B425AF}"/>
          </ac:spMkLst>
        </pc:spChg>
        <pc:spChg chg="mod">
          <ac:chgData name="Syphax Ait oubelli" userId="ecf726b1934da71b" providerId="LiveId" clId="{39C3F440-380F-4C67-BAB4-31F007D993CF}" dt="2021-09-03T19:01:50.679" v="1321"/>
          <ac:spMkLst>
            <pc:docMk/>
            <pc:sldMk cId="1038380066" sldId="350"/>
            <ac:spMk id="54" creationId="{69A2D07D-2BCC-4419-A482-EB3ECDB74EDB}"/>
          </ac:spMkLst>
        </pc:spChg>
        <pc:spChg chg="add del mod">
          <ac:chgData name="Syphax Ait oubelli" userId="ecf726b1934da71b" providerId="LiveId" clId="{39C3F440-380F-4C67-BAB4-31F007D993CF}" dt="2021-09-03T19:01:50.696" v="1332"/>
          <ac:spMkLst>
            <pc:docMk/>
            <pc:sldMk cId="1038380066" sldId="350"/>
            <ac:spMk id="55" creationId="{0BDCD279-84F8-4A42-BB0F-13772900E710}"/>
          </ac:spMkLst>
        </pc:spChg>
        <pc:spChg chg="add del">
          <ac:chgData name="Syphax Ait oubelli" userId="ecf726b1934da71b" providerId="LiveId" clId="{39C3F440-380F-4C67-BAB4-31F007D993CF}" dt="2021-09-03T19:01:50.696" v="1332"/>
          <ac:spMkLst>
            <pc:docMk/>
            <pc:sldMk cId="1038380066" sldId="350"/>
            <ac:spMk id="56" creationId="{2BD55C59-5AB4-4A32-978C-AEAD71231CB8}"/>
          </ac:spMkLst>
        </pc:spChg>
        <pc:spChg chg="mod">
          <ac:chgData name="Syphax Ait oubelli" userId="ecf726b1934da71b" providerId="LiveId" clId="{39C3F440-380F-4C67-BAB4-31F007D993CF}" dt="2021-09-03T19:01:50.696" v="1332"/>
          <ac:spMkLst>
            <pc:docMk/>
            <pc:sldMk cId="1038380066" sldId="350"/>
            <ac:spMk id="57" creationId="{7A9F5B8C-8418-4401-AC03-06B82252F027}"/>
          </ac:spMkLst>
        </pc:spChg>
      </pc:sldChg>
      <pc:sldChg chg="addSp delSp modSp add mod">
        <pc:chgData name="Syphax Ait oubelli" userId="ecf726b1934da71b" providerId="LiveId" clId="{39C3F440-380F-4C67-BAB4-31F007D993CF}" dt="2021-09-04T06:38:10.614" v="1574" actId="1076"/>
        <pc:sldMkLst>
          <pc:docMk/>
          <pc:sldMk cId="2316753016" sldId="351"/>
        </pc:sldMkLst>
        <pc:spChg chg="add mod">
          <ac:chgData name="Syphax Ait oubelli" userId="ecf726b1934da71b" providerId="LiveId" clId="{39C3F440-380F-4C67-BAB4-31F007D993CF}" dt="2021-09-04T06:38:10.614" v="1574" actId="1076"/>
          <ac:spMkLst>
            <pc:docMk/>
            <pc:sldMk cId="2316753016" sldId="351"/>
            <ac:spMk id="3" creationId="{3D49568A-6EA0-4B61-B1BE-4F701876A49F}"/>
          </ac:spMkLst>
        </pc:spChg>
        <pc:spChg chg="add mod">
          <ac:chgData name="Syphax Ait oubelli" userId="ecf726b1934da71b" providerId="LiveId" clId="{39C3F440-380F-4C67-BAB4-31F007D993CF}" dt="2021-09-04T06:27:14.534" v="1376" actId="1036"/>
          <ac:spMkLst>
            <pc:docMk/>
            <pc:sldMk cId="2316753016" sldId="351"/>
            <ac:spMk id="14" creationId="{0D0B03D5-E40E-4E6A-BE5E-157652111C5C}"/>
          </ac:spMkLst>
        </pc:spChg>
        <pc:spChg chg="add mod">
          <ac:chgData name="Syphax Ait oubelli" userId="ecf726b1934da71b" providerId="LiveId" clId="{39C3F440-380F-4C67-BAB4-31F007D993CF}" dt="2021-09-04T06:27:14.534" v="1376" actId="1036"/>
          <ac:spMkLst>
            <pc:docMk/>
            <pc:sldMk cId="2316753016" sldId="351"/>
            <ac:spMk id="15" creationId="{98DF0510-C257-4BD8-9F8D-6A07FA99FE47}"/>
          </ac:spMkLst>
        </pc:spChg>
        <pc:spChg chg="add mod">
          <ac:chgData name="Syphax Ait oubelli" userId="ecf726b1934da71b" providerId="LiveId" clId="{39C3F440-380F-4C67-BAB4-31F007D993CF}" dt="2021-09-04T06:27:14.534" v="1376" actId="1036"/>
          <ac:spMkLst>
            <pc:docMk/>
            <pc:sldMk cId="2316753016" sldId="351"/>
            <ac:spMk id="16" creationId="{756B8726-68DC-4012-A3B5-76E8EA8C5948}"/>
          </ac:spMkLst>
        </pc:spChg>
        <pc:spChg chg="add mod">
          <ac:chgData name="Syphax Ait oubelli" userId="ecf726b1934da71b" providerId="LiveId" clId="{39C3F440-380F-4C67-BAB4-31F007D993CF}" dt="2021-09-04T06:27:14.534" v="1376" actId="1036"/>
          <ac:spMkLst>
            <pc:docMk/>
            <pc:sldMk cId="2316753016" sldId="351"/>
            <ac:spMk id="17" creationId="{A8E150F9-4762-4A28-A480-6C0F6BA56736}"/>
          </ac:spMkLst>
        </pc:spChg>
        <pc:spChg chg="add mod">
          <ac:chgData name="Syphax Ait oubelli" userId="ecf726b1934da71b" providerId="LiveId" clId="{39C3F440-380F-4C67-BAB4-31F007D993CF}" dt="2021-09-04T06:27:14.534" v="1376" actId="1036"/>
          <ac:spMkLst>
            <pc:docMk/>
            <pc:sldMk cId="2316753016" sldId="351"/>
            <ac:spMk id="18" creationId="{9EF440C6-CA65-419E-A5B5-FBEB6CB5E760}"/>
          </ac:spMkLst>
        </pc:spChg>
        <pc:spChg chg="add mod">
          <ac:chgData name="Syphax Ait oubelli" userId="ecf726b1934da71b" providerId="LiveId" clId="{39C3F440-380F-4C67-BAB4-31F007D993CF}" dt="2021-09-04T06:27:14.534" v="1376" actId="1036"/>
          <ac:spMkLst>
            <pc:docMk/>
            <pc:sldMk cId="2316753016" sldId="351"/>
            <ac:spMk id="19" creationId="{0A251B51-34C9-4294-9C5E-EEB9B0DB164E}"/>
          </ac:spMkLst>
        </pc:spChg>
        <pc:spChg chg="add mod">
          <ac:chgData name="Syphax Ait oubelli" userId="ecf726b1934da71b" providerId="LiveId" clId="{39C3F440-380F-4C67-BAB4-31F007D993CF}" dt="2021-09-04T06:27:14.534" v="1376" actId="1036"/>
          <ac:spMkLst>
            <pc:docMk/>
            <pc:sldMk cId="2316753016" sldId="351"/>
            <ac:spMk id="20" creationId="{7CA10AD0-8315-4227-BA9B-51A2FDD4B548}"/>
          </ac:spMkLst>
        </pc:spChg>
        <pc:spChg chg="add mod">
          <ac:chgData name="Syphax Ait oubelli" userId="ecf726b1934da71b" providerId="LiveId" clId="{39C3F440-380F-4C67-BAB4-31F007D993CF}" dt="2021-09-04T06:27:14.534" v="1376" actId="1036"/>
          <ac:spMkLst>
            <pc:docMk/>
            <pc:sldMk cId="2316753016" sldId="351"/>
            <ac:spMk id="21" creationId="{C1D433C2-B284-4EE9-9D34-39D0572F34E1}"/>
          </ac:spMkLst>
        </pc:spChg>
        <pc:spChg chg="add mod">
          <ac:chgData name="Syphax Ait oubelli" userId="ecf726b1934da71b" providerId="LiveId" clId="{39C3F440-380F-4C67-BAB4-31F007D993CF}" dt="2021-09-04T06:27:14.534" v="1376" actId="1036"/>
          <ac:spMkLst>
            <pc:docMk/>
            <pc:sldMk cId="2316753016" sldId="351"/>
            <ac:spMk id="22" creationId="{74AE5B24-A215-4B6C-9D06-E71E036A9710}"/>
          </ac:spMkLst>
        </pc:spChg>
        <pc:spChg chg="del">
          <ac:chgData name="Syphax Ait oubelli" userId="ecf726b1934da71b" providerId="LiveId" clId="{39C3F440-380F-4C67-BAB4-31F007D993CF}" dt="2021-09-04T06:26:28.822" v="1351" actId="478"/>
          <ac:spMkLst>
            <pc:docMk/>
            <pc:sldMk cId="2316753016" sldId="351"/>
            <ac:spMk id="29" creationId="{918639CB-8E3A-4678-A940-868100AC00C0}"/>
          </ac:spMkLst>
        </pc:spChg>
        <pc:spChg chg="del">
          <ac:chgData name="Syphax Ait oubelli" userId="ecf726b1934da71b" providerId="LiveId" clId="{39C3F440-380F-4C67-BAB4-31F007D993CF}" dt="2021-09-04T06:26:28.822" v="1351" actId="478"/>
          <ac:spMkLst>
            <pc:docMk/>
            <pc:sldMk cId="2316753016" sldId="351"/>
            <ac:spMk id="30" creationId="{E4334325-563B-4BAD-9FCA-922182652067}"/>
          </ac:spMkLst>
        </pc:spChg>
        <pc:spChg chg="mod">
          <ac:chgData name="Syphax Ait oubelli" userId="ecf726b1934da71b" providerId="LiveId" clId="{39C3F440-380F-4C67-BAB4-31F007D993CF}" dt="2021-09-04T06:27:50.501" v="1382" actId="403"/>
          <ac:spMkLst>
            <pc:docMk/>
            <pc:sldMk cId="2316753016" sldId="351"/>
            <ac:spMk id="33" creationId="{8BD58D78-4B11-44B3-9404-E102D72B1AAC}"/>
          </ac:spMkLst>
        </pc:spChg>
        <pc:spChg chg="mod">
          <ac:chgData name="Syphax Ait oubelli" userId="ecf726b1934da71b" providerId="LiveId" clId="{39C3F440-380F-4C67-BAB4-31F007D993CF}" dt="2021-09-04T06:27:50.501" v="1382" actId="403"/>
          <ac:spMkLst>
            <pc:docMk/>
            <pc:sldMk cId="2316753016" sldId="351"/>
            <ac:spMk id="36" creationId="{027AAA92-00CF-4962-90DA-7C98CB8A646B}"/>
          </ac:spMkLst>
        </pc:spChg>
        <pc:spChg chg="mod">
          <ac:chgData name="Syphax Ait oubelli" userId="ecf726b1934da71b" providerId="LiveId" clId="{39C3F440-380F-4C67-BAB4-31F007D993CF}" dt="2021-09-04T06:27:50.501" v="1382" actId="403"/>
          <ac:spMkLst>
            <pc:docMk/>
            <pc:sldMk cId="2316753016" sldId="351"/>
            <ac:spMk id="39" creationId="{D95212FE-547E-4D14-8029-65CAC48A59F1}"/>
          </ac:spMkLst>
        </pc:spChg>
        <pc:spChg chg="mod">
          <ac:chgData name="Syphax Ait oubelli" userId="ecf726b1934da71b" providerId="LiveId" clId="{39C3F440-380F-4C67-BAB4-31F007D993CF}" dt="2021-09-04T06:27:50.501" v="1382" actId="403"/>
          <ac:spMkLst>
            <pc:docMk/>
            <pc:sldMk cId="2316753016" sldId="351"/>
            <ac:spMk id="42" creationId="{E50F7396-ED0B-4C51-8A9E-0CEFBCCFEED8}"/>
          </ac:spMkLst>
        </pc:spChg>
        <pc:spChg chg="mod">
          <ac:chgData name="Syphax Ait oubelli" userId="ecf726b1934da71b" providerId="LiveId" clId="{39C3F440-380F-4C67-BAB4-31F007D993CF}" dt="2021-09-04T06:27:50.501" v="1382" actId="403"/>
          <ac:spMkLst>
            <pc:docMk/>
            <pc:sldMk cId="2316753016" sldId="351"/>
            <ac:spMk id="45" creationId="{F153B39C-996B-40B4-AF72-04C03AFD8826}"/>
          </ac:spMkLst>
        </pc:spChg>
        <pc:spChg chg="mod">
          <ac:chgData name="Syphax Ait oubelli" userId="ecf726b1934da71b" providerId="LiveId" clId="{39C3F440-380F-4C67-BAB4-31F007D993CF}" dt="2021-09-04T06:27:50.501" v="1382" actId="403"/>
          <ac:spMkLst>
            <pc:docMk/>
            <pc:sldMk cId="2316753016" sldId="351"/>
            <ac:spMk id="48" creationId="{1823D210-9BD4-4CD3-A999-C0AEB8F4A7FD}"/>
          </ac:spMkLst>
        </pc:spChg>
        <pc:spChg chg="mod">
          <ac:chgData name="Syphax Ait oubelli" userId="ecf726b1934da71b" providerId="LiveId" clId="{39C3F440-380F-4C67-BAB4-31F007D993CF}" dt="2021-09-04T06:27:50.501" v="1382" actId="403"/>
          <ac:spMkLst>
            <pc:docMk/>
            <pc:sldMk cId="2316753016" sldId="351"/>
            <ac:spMk id="51" creationId="{C55C9319-44B5-47E8-AE61-171900675A18}"/>
          </ac:spMkLst>
        </pc:spChg>
        <pc:spChg chg="mod">
          <ac:chgData name="Syphax Ait oubelli" userId="ecf726b1934da71b" providerId="LiveId" clId="{39C3F440-380F-4C67-BAB4-31F007D993CF}" dt="2021-09-04T06:27:50.501" v="1382" actId="403"/>
          <ac:spMkLst>
            <pc:docMk/>
            <pc:sldMk cId="2316753016" sldId="351"/>
            <ac:spMk id="54" creationId="{69A2D07D-2BCC-4419-A482-EB3ECDB74EDB}"/>
          </ac:spMkLst>
        </pc:spChg>
        <pc:spChg chg="mod">
          <ac:chgData name="Syphax Ait oubelli" userId="ecf726b1934da71b" providerId="LiveId" clId="{39C3F440-380F-4C67-BAB4-31F007D993CF}" dt="2021-09-04T06:27:50.501" v="1382" actId="403"/>
          <ac:spMkLst>
            <pc:docMk/>
            <pc:sldMk cId="2316753016" sldId="351"/>
            <ac:spMk id="57" creationId="{7A9F5B8C-8418-4401-AC03-06B82252F027}"/>
          </ac:spMkLst>
        </pc:spChg>
      </pc:sldChg>
      <pc:sldChg chg="addSp delSp modSp add del mod">
        <pc:chgData name="Syphax Ait oubelli" userId="ecf726b1934da71b" providerId="LiveId" clId="{39C3F440-380F-4C67-BAB4-31F007D993CF}" dt="2021-09-04T06:26:25.395" v="1349" actId="47"/>
        <pc:sldMkLst>
          <pc:docMk/>
          <pc:sldMk cId="3041207103" sldId="351"/>
        </pc:sldMkLst>
        <pc:spChg chg="mod">
          <ac:chgData name="Syphax Ait oubelli" userId="ecf726b1934da71b" providerId="LiveId" clId="{39C3F440-380F-4C67-BAB4-31F007D993CF}" dt="2021-09-03T18:59:21.889" v="1219" actId="403"/>
          <ac:spMkLst>
            <pc:docMk/>
            <pc:sldMk cId="3041207103" sldId="351"/>
            <ac:spMk id="10" creationId="{EFBDE0BC-D97C-491A-8B09-0532F005EAE2}"/>
          </ac:spMkLst>
        </pc:spChg>
        <pc:spChg chg="add mod">
          <ac:chgData name="Syphax Ait oubelli" userId="ecf726b1934da71b" providerId="LiveId" clId="{39C3F440-380F-4C67-BAB4-31F007D993CF}" dt="2021-09-03T18:58:53.261" v="1202" actId="20577"/>
          <ac:spMkLst>
            <pc:docMk/>
            <pc:sldMk cId="3041207103" sldId="351"/>
            <ac:spMk id="12" creationId="{48563AF2-51AC-4DFE-AC56-6B4BFA88539B}"/>
          </ac:spMkLst>
        </pc:spChg>
        <pc:spChg chg="mod">
          <ac:chgData name="Syphax Ait oubelli" userId="ecf726b1934da71b" providerId="LiveId" clId="{39C3F440-380F-4C67-BAB4-31F007D993CF}" dt="2021-09-03T18:59:35.530" v="1225" actId="20577"/>
          <ac:spMkLst>
            <pc:docMk/>
            <pc:sldMk cId="3041207103" sldId="351"/>
            <ac:spMk id="13" creationId="{4A471EE7-D16A-47B4-8017-61525886C322}"/>
          </ac:spMkLst>
        </pc:spChg>
        <pc:spChg chg="add mod">
          <ac:chgData name="Syphax Ait oubelli" userId="ecf726b1934da71b" providerId="LiveId" clId="{39C3F440-380F-4C67-BAB4-31F007D993CF}" dt="2021-09-03T18:58:55.231" v="1203" actId="20577"/>
          <ac:spMkLst>
            <pc:docMk/>
            <pc:sldMk cId="3041207103" sldId="351"/>
            <ac:spMk id="14" creationId="{4473051B-10D5-4E38-A4B7-C7252A2D5AA4}"/>
          </ac:spMkLst>
        </pc:spChg>
        <pc:spChg chg="add mod">
          <ac:chgData name="Syphax Ait oubelli" userId="ecf726b1934da71b" providerId="LiveId" clId="{39C3F440-380F-4C67-BAB4-31F007D993CF}" dt="2021-09-03T18:58:56.838" v="1204" actId="20577"/>
          <ac:spMkLst>
            <pc:docMk/>
            <pc:sldMk cId="3041207103" sldId="351"/>
            <ac:spMk id="15" creationId="{D5ED6D07-2329-45F6-8612-69ADAA11886C}"/>
          </ac:spMkLst>
        </pc:spChg>
        <pc:spChg chg="mod">
          <ac:chgData name="Syphax Ait oubelli" userId="ecf726b1934da71b" providerId="LiveId" clId="{39C3F440-380F-4C67-BAB4-31F007D993CF}" dt="2021-09-03T18:59:21.889" v="1219" actId="403"/>
          <ac:spMkLst>
            <pc:docMk/>
            <pc:sldMk cId="3041207103" sldId="351"/>
            <ac:spMk id="16" creationId="{C873C965-9A51-44AC-813B-68EAEF2C404E}"/>
          </ac:spMkLst>
        </pc:spChg>
        <pc:spChg chg="add mod">
          <ac:chgData name="Syphax Ait oubelli" userId="ecf726b1934da71b" providerId="LiveId" clId="{39C3F440-380F-4C67-BAB4-31F007D993CF}" dt="2021-09-03T18:58:58.458" v="1205" actId="20577"/>
          <ac:spMkLst>
            <pc:docMk/>
            <pc:sldMk cId="3041207103" sldId="351"/>
            <ac:spMk id="17" creationId="{941B6705-D93C-4D2A-9B75-5AF6318ED7FC}"/>
          </ac:spMkLst>
        </pc:spChg>
        <pc:spChg chg="add mod">
          <ac:chgData name="Syphax Ait oubelli" userId="ecf726b1934da71b" providerId="LiveId" clId="{39C3F440-380F-4C67-BAB4-31F007D993CF}" dt="2021-09-03T18:59:00.796" v="1206" actId="20577"/>
          <ac:spMkLst>
            <pc:docMk/>
            <pc:sldMk cId="3041207103" sldId="351"/>
            <ac:spMk id="18" creationId="{7870618B-B158-4382-894C-2848FEB36775}"/>
          </ac:spMkLst>
        </pc:spChg>
        <pc:spChg chg="mod">
          <ac:chgData name="Syphax Ait oubelli" userId="ecf726b1934da71b" providerId="LiveId" clId="{39C3F440-380F-4C67-BAB4-31F007D993CF}" dt="2021-09-03T18:59:21.889" v="1219" actId="403"/>
          <ac:spMkLst>
            <pc:docMk/>
            <pc:sldMk cId="3041207103" sldId="351"/>
            <ac:spMk id="19" creationId="{4D7B0787-06E6-4C93-B605-08BCD0DB65E3}"/>
          </ac:spMkLst>
        </pc:spChg>
        <pc:spChg chg="add mod">
          <ac:chgData name="Syphax Ait oubelli" userId="ecf726b1934da71b" providerId="LiveId" clId="{39C3F440-380F-4C67-BAB4-31F007D993CF}" dt="2021-09-03T18:59:03.465" v="1207" actId="20577"/>
          <ac:spMkLst>
            <pc:docMk/>
            <pc:sldMk cId="3041207103" sldId="351"/>
            <ac:spMk id="20" creationId="{9002AE1A-FD63-4D88-A654-9EDCA81A1AE8}"/>
          </ac:spMkLst>
        </pc:spChg>
        <pc:spChg chg="mod">
          <ac:chgData name="Syphax Ait oubelli" userId="ecf726b1934da71b" providerId="LiveId" clId="{39C3F440-380F-4C67-BAB4-31F007D993CF}" dt="2021-09-03T18:59:21.889" v="1219" actId="403"/>
          <ac:spMkLst>
            <pc:docMk/>
            <pc:sldMk cId="3041207103" sldId="351"/>
            <ac:spMk id="22" creationId="{2E63D4DF-E51F-43AE-BDEB-684807D43417}"/>
          </ac:spMkLst>
        </pc:spChg>
        <pc:spChg chg="mod">
          <ac:chgData name="Syphax Ait oubelli" userId="ecf726b1934da71b" providerId="LiveId" clId="{39C3F440-380F-4C67-BAB4-31F007D993CF}" dt="2021-09-03T18:59:21.889" v="1219" actId="403"/>
          <ac:spMkLst>
            <pc:docMk/>
            <pc:sldMk cId="3041207103" sldId="351"/>
            <ac:spMk id="25" creationId="{31FC96CC-1179-4CB1-ACA8-6CF2F4C87CC7}"/>
          </ac:spMkLst>
        </pc:spChg>
        <pc:spChg chg="mod">
          <ac:chgData name="Syphax Ait oubelli" userId="ecf726b1934da71b" providerId="LiveId" clId="{39C3F440-380F-4C67-BAB4-31F007D993CF}" dt="2021-09-03T18:59:21.889" v="1219" actId="403"/>
          <ac:spMkLst>
            <pc:docMk/>
            <pc:sldMk cId="3041207103" sldId="351"/>
            <ac:spMk id="28" creationId="{65488A27-B303-4333-9E83-44122CCED7C2}"/>
          </ac:spMkLst>
        </pc:spChg>
        <pc:spChg chg="del">
          <ac:chgData name="Syphax Ait oubelli" userId="ecf726b1934da71b" providerId="LiveId" clId="{39C3F440-380F-4C67-BAB4-31F007D993CF}" dt="2021-09-03T18:58:14.827" v="1183" actId="478"/>
          <ac:spMkLst>
            <pc:docMk/>
            <pc:sldMk cId="3041207103" sldId="351"/>
            <ac:spMk id="29" creationId="{918639CB-8E3A-4678-A940-868100AC00C0}"/>
          </ac:spMkLst>
        </pc:spChg>
        <pc:spChg chg="mod">
          <ac:chgData name="Syphax Ait oubelli" userId="ecf726b1934da71b" providerId="LiveId" clId="{39C3F440-380F-4C67-BAB4-31F007D993CF}" dt="2021-09-03T18:58:51.501" v="1201" actId="207"/>
          <ac:spMkLst>
            <pc:docMk/>
            <pc:sldMk cId="3041207103" sldId="351"/>
            <ac:spMk id="30" creationId="{E4334325-563B-4BAD-9FCA-922182652067}"/>
          </ac:spMkLst>
        </pc:spChg>
      </pc:sldChg>
      <pc:sldChg chg="modSp add mod">
        <pc:chgData name="Syphax Ait oubelli" userId="ecf726b1934da71b" providerId="LiveId" clId="{39C3F440-380F-4C67-BAB4-31F007D993CF}" dt="2021-09-04T06:27:57.825" v="1384" actId="20577"/>
        <pc:sldMkLst>
          <pc:docMk/>
          <pc:sldMk cId="89554395" sldId="352"/>
        </pc:sldMkLst>
        <pc:spChg chg="mod">
          <ac:chgData name="Syphax Ait oubelli" userId="ecf726b1934da71b" providerId="LiveId" clId="{39C3F440-380F-4C67-BAB4-31F007D993CF}" dt="2021-09-04T06:27:57.825" v="1384" actId="20577"/>
          <ac:spMkLst>
            <pc:docMk/>
            <pc:sldMk cId="89554395" sldId="352"/>
            <ac:spMk id="36" creationId="{027AAA92-00CF-4962-90DA-7C98CB8A646B}"/>
          </ac:spMkLst>
        </pc:spChg>
      </pc:sldChg>
      <pc:sldChg chg="add del">
        <pc:chgData name="Syphax Ait oubelli" userId="ecf726b1934da71b" providerId="LiveId" clId="{39C3F440-380F-4C67-BAB4-31F007D993CF}" dt="2021-09-04T06:26:25.395" v="1349" actId="47"/>
        <pc:sldMkLst>
          <pc:docMk/>
          <pc:sldMk cId="1028410702" sldId="352"/>
        </pc:sldMkLst>
      </pc:sldChg>
      <pc:sldChg chg="addSp delSp modSp add del mod">
        <pc:chgData name="Syphax Ait oubelli" userId="ecf726b1934da71b" providerId="LiveId" clId="{39C3F440-380F-4C67-BAB4-31F007D993CF}" dt="2021-09-04T06:44:02.654" v="1740" actId="47"/>
        <pc:sldMkLst>
          <pc:docMk/>
          <pc:sldMk cId="922068349" sldId="353"/>
        </pc:sldMkLst>
        <pc:spChg chg="mod">
          <ac:chgData name="Syphax Ait oubelli" userId="ecf726b1934da71b" providerId="LiveId" clId="{39C3F440-380F-4C67-BAB4-31F007D993CF}" dt="2021-09-04T06:37:46.310" v="1557" actId="207"/>
          <ac:spMkLst>
            <pc:docMk/>
            <pc:sldMk cId="922068349" sldId="353"/>
            <ac:spMk id="2" creationId="{A7998A7D-6017-4A23-8829-280E9656CBAD}"/>
          </ac:spMkLst>
        </pc:spChg>
        <pc:spChg chg="mod">
          <ac:chgData name="Syphax Ait oubelli" userId="ecf726b1934da71b" providerId="LiveId" clId="{39C3F440-380F-4C67-BAB4-31F007D993CF}" dt="2021-09-04T06:35:44.647" v="1511" actId="207"/>
          <ac:spMkLst>
            <pc:docMk/>
            <pc:sldMk cId="922068349" sldId="353"/>
            <ac:spMk id="39" creationId="{D95212FE-547E-4D14-8029-65CAC48A59F1}"/>
          </ac:spMkLst>
        </pc:spChg>
        <pc:spChg chg="add mod">
          <ac:chgData name="Syphax Ait oubelli" userId="ecf726b1934da71b" providerId="LiveId" clId="{39C3F440-380F-4C67-BAB4-31F007D993CF}" dt="2021-09-04T06:37:43.940" v="1556"/>
          <ac:spMkLst>
            <pc:docMk/>
            <pc:sldMk cId="922068349" sldId="353"/>
            <ac:spMk id="60" creationId="{609AA441-ABAF-434D-AAD2-6325064F7327}"/>
          </ac:spMkLst>
        </pc:spChg>
        <pc:spChg chg="add mod">
          <ac:chgData name="Syphax Ait oubelli" userId="ecf726b1934da71b" providerId="LiveId" clId="{39C3F440-380F-4C67-BAB4-31F007D993CF}" dt="2021-09-04T06:40:10.086" v="1648" actId="207"/>
          <ac:spMkLst>
            <pc:docMk/>
            <pc:sldMk cId="922068349" sldId="353"/>
            <ac:spMk id="61" creationId="{6AB179BA-7FBF-4366-915D-E6B832B89D16}"/>
          </ac:spMkLst>
        </pc:spChg>
        <pc:grpChg chg="add mod">
          <ac:chgData name="Syphax Ait oubelli" userId="ecf726b1934da71b" providerId="LiveId" clId="{39C3F440-380F-4C67-BAB4-31F007D993CF}" dt="2021-09-04T06:31:59.941" v="1439" actId="164"/>
          <ac:grpSpMkLst>
            <pc:docMk/>
            <pc:sldMk cId="922068349" sldId="353"/>
            <ac:grpSpMk id="59" creationId="{4C452689-9C7D-4706-B337-0DFA1908747A}"/>
          </ac:grpSpMkLst>
        </pc:grpChg>
        <pc:cxnChg chg="add del mod">
          <ac:chgData name="Syphax Ait oubelli" userId="ecf726b1934da71b" providerId="LiveId" clId="{39C3F440-380F-4C67-BAB4-31F007D993CF}" dt="2021-09-04T06:28:43.454" v="1388" actId="478"/>
          <ac:cxnSpMkLst>
            <pc:docMk/>
            <pc:sldMk cId="922068349" sldId="353"/>
            <ac:cxnSpMk id="4" creationId="{2FF78A70-CFF4-49A2-B980-697CECE20FD0}"/>
          </ac:cxnSpMkLst>
        </pc:cxnChg>
        <pc:cxnChg chg="add del mod">
          <ac:chgData name="Syphax Ait oubelli" userId="ecf726b1934da71b" providerId="LiveId" clId="{39C3F440-380F-4C67-BAB4-31F007D993CF}" dt="2021-09-04T06:28:58.159" v="1392" actId="478"/>
          <ac:cxnSpMkLst>
            <pc:docMk/>
            <pc:sldMk cId="922068349" sldId="353"/>
            <ac:cxnSpMk id="7" creationId="{3032CB12-3EA4-44B3-89CA-45253AFD8402}"/>
          </ac:cxnSpMkLst>
        </pc:cxnChg>
        <pc:cxnChg chg="add del mod">
          <ac:chgData name="Syphax Ait oubelli" userId="ecf726b1934da71b" providerId="LiveId" clId="{39C3F440-380F-4C67-BAB4-31F007D993CF}" dt="2021-09-04T06:30:27.558" v="1415" actId="478"/>
          <ac:cxnSpMkLst>
            <pc:docMk/>
            <pc:sldMk cId="922068349" sldId="353"/>
            <ac:cxnSpMk id="11" creationId="{CB093809-0DE8-4CEE-8049-A78074219C32}"/>
          </ac:cxnSpMkLst>
        </pc:cxnChg>
        <pc:cxnChg chg="add mod">
          <ac:chgData name="Syphax Ait oubelli" userId="ecf726b1934da71b" providerId="LiveId" clId="{39C3F440-380F-4C67-BAB4-31F007D993CF}" dt="2021-09-04T06:31:59.941" v="1439" actId="164"/>
          <ac:cxnSpMkLst>
            <pc:docMk/>
            <pc:sldMk cId="922068349" sldId="353"/>
            <ac:cxnSpMk id="37" creationId="{00210637-84C9-4219-BCD0-1C8C67D17B7F}"/>
          </ac:cxnSpMkLst>
        </pc:cxnChg>
        <pc:cxnChg chg="add mod">
          <ac:chgData name="Syphax Ait oubelli" userId="ecf726b1934da71b" providerId="LiveId" clId="{39C3F440-380F-4C67-BAB4-31F007D993CF}" dt="2021-09-04T06:31:59.941" v="1439" actId="164"/>
          <ac:cxnSpMkLst>
            <pc:docMk/>
            <pc:sldMk cId="922068349" sldId="353"/>
            <ac:cxnSpMk id="49" creationId="{EC6F90A2-8710-4CF7-814B-7AB8F2AA6D8C}"/>
          </ac:cxnSpMkLst>
        </pc:cxnChg>
        <pc:cxnChg chg="add mod">
          <ac:chgData name="Syphax Ait oubelli" userId="ecf726b1934da71b" providerId="LiveId" clId="{39C3F440-380F-4C67-BAB4-31F007D993CF}" dt="2021-09-04T06:31:59.941" v="1439" actId="164"/>
          <ac:cxnSpMkLst>
            <pc:docMk/>
            <pc:sldMk cId="922068349" sldId="353"/>
            <ac:cxnSpMk id="53" creationId="{1E51DA79-39C8-45C5-9F3B-E300C4D23A32}"/>
          </ac:cxnSpMkLst>
        </pc:cxnChg>
        <pc:cxnChg chg="add mod">
          <ac:chgData name="Syphax Ait oubelli" userId="ecf726b1934da71b" providerId="LiveId" clId="{39C3F440-380F-4C67-BAB4-31F007D993CF}" dt="2021-09-04T06:31:59.941" v="1439" actId="164"/>
          <ac:cxnSpMkLst>
            <pc:docMk/>
            <pc:sldMk cId="922068349" sldId="353"/>
            <ac:cxnSpMk id="58" creationId="{CC4599B3-1102-4D61-BDE7-E2D6EB185DEA}"/>
          </ac:cxnSpMkLst>
        </pc:cxnChg>
      </pc:sldChg>
      <pc:sldChg chg="addSp modSp add mod">
        <pc:chgData name="Syphax Ait oubelli" userId="ecf726b1934da71b" providerId="LiveId" clId="{39C3F440-380F-4C67-BAB4-31F007D993CF}" dt="2021-09-04T06:45:16.869" v="1766" actId="207"/>
        <pc:sldMkLst>
          <pc:docMk/>
          <pc:sldMk cId="3383307321" sldId="354"/>
        </pc:sldMkLst>
        <pc:spChg chg="mod">
          <ac:chgData name="Syphax Ait oubelli" userId="ecf726b1934da71b" providerId="LiveId" clId="{39C3F440-380F-4C67-BAB4-31F007D993CF}" dt="2021-09-04T06:37:42.944" v="1555" actId="207"/>
          <ac:spMkLst>
            <pc:docMk/>
            <pc:sldMk cId="3383307321" sldId="354"/>
            <ac:spMk id="2" creationId="{A7998A7D-6017-4A23-8829-280E9656CBAD}"/>
          </ac:spMkLst>
        </pc:spChg>
        <pc:spChg chg="add mod">
          <ac:chgData name="Syphax Ait oubelli" userId="ecf726b1934da71b" providerId="LiveId" clId="{39C3F440-380F-4C67-BAB4-31F007D993CF}" dt="2021-09-04T06:37:39.297" v="1554" actId="1038"/>
          <ac:spMkLst>
            <pc:docMk/>
            <pc:sldMk cId="3383307321" sldId="354"/>
            <ac:spMk id="26" creationId="{15CEEFA1-C5F4-4A01-A707-A1510DF6814E}"/>
          </ac:spMkLst>
        </pc:spChg>
        <pc:spChg chg="add mod">
          <ac:chgData name="Syphax Ait oubelli" userId="ecf726b1934da71b" providerId="LiveId" clId="{39C3F440-380F-4C67-BAB4-31F007D993CF}" dt="2021-09-04T06:45:16.869" v="1766" actId="207"/>
          <ac:spMkLst>
            <pc:docMk/>
            <pc:sldMk cId="3383307321" sldId="354"/>
            <ac:spMk id="27" creationId="{EF8896F3-D817-47D6-9123-3A5EE2F32275}"/>
          </ac:spMkLst>
        </pc:spChg>
        <pc:spChg chg="mod">
          <ac:chgData name="Syphax Ait oubelli" userId="ecf726b1934da71b" providerId="LiveId" clId="{39C3F440-380F-4C67-BAB4-31F007D993CF}" dt="2021-09-04T06:44:08.500" v="1742" actId="207"/>
          <ac:spMkLst>
            <pc:docMk/>
            <pc:sldMk cId="3383307321" sldId="354"/>
            <ac:spMk id="33" creationId="{8BD58D78-4B11-44B3-9404-E102D72B1AAC}"/>
          </ac:spMkLst>
        </pc:spChg>
        <pc:spChg chg="mod">
          <ac:chgData name="Syphax Ait oubelli" userId="ecf726b1934da71b" providerId="LiveId" clId="{39C3F440-380F-4C67-BAB4-31F007D993CF}" dt="2021-09-04T06:44:25.850" v="1746" actId="207"/>
          <ac:spMkLst>
            <pc:docMk/>
            <pc:sldMk cId="3383307321" sldId="354"/>
            <ac:spMk id="36" creationId="{027AAA92-00CF-4962-90DA-7C98CB8A646B}"/>
          </ac:spMkLst>
        </pc:spChg>
        <pc:spChg chg="mod">
          <ac:chgData name="Syphax Ait oubelli" userId="ecf726b1934da71b" providerId="LiveId" clId="{39C3F440-380F-4C67-BAB4-31F007D993CF}" dt="2021-09-04T06:35:42.232" v="1510" actId="207"/>
          <ac:spMkLst>
            <pc:docMk/>
            <pc:sldMk cId="3383307321" sldId="354"/>
            <ac:spMk id="39" creationId="{D95212FE-547E-4D14-8029-65CAC48A59F1}"/>
          </ac:spMkLst>
        </pc:spChg>
      </pc:sldChg>
      <pc:sldChg chg="addSp modSp add del mod">
        <pc:chgData name="Syphax Ait oubelli" userId="ecf726b1934da71b" providerId="LiveId" clId="{39C3F440-380F-4C67-BAB4-31F007D993CF}" dt="2021-09-04T06:44:02.654" v="1740" actId="47"/>
        <pc:sldMkLst>
          <pc:docMk/>
          <pc:sldMk cId="3898405923" sldId="355"/>
        </pc:sldMkLst>
        <pc:spChg chg="mod">
          <ac:chgData name="Syphax Ait oubelli" userId="ecf726b1934da71b" providerId="LiveId" clId="{39C3F440-380F-4C67-BAB4-31F007D993CF}" dt="2021-09-04T06:37:33.551" v="1550" actId="207"/>
          <ac:spMkLst>
            <pc:docMk/>
            <pc:sldMk cId="3898405923" sldId="355"/>
            <ac:spMk id="2" creationId="{A7998A7D-6017-4A23-8829-280E9656CBAD}"/>
          </ac:spMkLst>
        </pc:spChg>
        <pc:spChg chg="add mod">
          <ac:chgData name="Syphax Ait oubelli" userId="ecf726b1934da71b" providerId="LiveId" clId="{39C3F440-380F-4C67-BAB4-31F007D993CF}" dt="2021-09-04T06:37:31.716" v="1549"/>
          <ac:spMkLst>
            <pc:docMk/>
            <pc:sldMk cId="3898405923" sldId="355"/>
            <ac:spMk id="26" creationId="{414BC4BF-3EED-4C93-ADA5-E08F1DAF11A1}"/>
          </ac:spMkLst>
        </pc:spChg>
        <pc:spChg chg="add mod">
          <ac:chgData name="Syphax Ait oubelli" userId="ecf726b1934da71b" providerId="LiveId" clId="{39C3F440-380F-4C67-BAB4-31F007D993CF}" dt="2021-09-04T06:40:30.066" v="1658" actId="20577"/>
          <ac:spMkLst>
            <pc:docMk/>
            <pc:sldMk cId="3898405923" sldId="355"/>
            <ac:spMk id="27" creationId="{F73CDC87-1BFA-44AD-BF9B-6A0299F272B7}"/>
          </ac:spMkLst>
        </pc:spChg>
        <pc:spChg chg="mod">
          <ac:chgData name="Syphax Ait oubelli" userId="ecf726b1934da71b" providerId="LiveId" clId="{39C3F440-380F-4C67-BAB4-31F007D993CF}" dt="2021-09-04T06:35:38.173" v="1508" actId="207"/>
          <ac:spMkLst>
            <pc:docMk/>
            <pc:sldMk cId="3898405923" sldId="355"/>
            <ac:spMk id="42" creationId="{E50F7396-ED0B-4C51-8A9E-0CEFBCCFEED8}"/>
          </ac:spMkLst>
        </pc:spChg>
        <pc:grpChg chg="mod">
          <ac:chgData name="Syphax Ait oubelli" userId="ecf726b1934da71b" providerId="LiveId" clId="{39C3F440-380F-4C67-BAB4-31F007D993CF}" dt="2021-09-04T06:32:16.464" v="1446" actId="1037"/>
          <ac:grpSpMkLst>
            <pc:docMk/>
            <pc:sldMk cId="3898405923" sldId="355"/>
            <ac:grpSpMk id="59" creationId="{4C452689-9C7D-4706-B337-0DFA1908747A}"/>
          </ac:grpSpMkLst>
        </pc:grpChg>
      </pc:sldChg>
      <pc:sldChg chg="addSp modSp add mod">
        <pc:chgData name="Syphax Ait oubelli" userId="ecf726b1934da71b" providerId="LiveId" clId="{39C3F440-380F-4C67-BAB4-31F007D993CF}" dt="2021-09-04T06:45:21.325" v="1767" actId="207"/>
        <pc:sldMkLst>
          <pc:docMk/>
          <pc:sldMk cId="1185282971" sldId="356"/>
        </pc:sldMkLst>
        <pc:spChg chg="mod">
          <ac:chgData name="Syphax Ait oubelli" userId="ecf726b1934da71b" providerId="LiveId" clId="{39C3F440-380F-4C67-BAB4-31F007D993CF}" dt="2021-09-04T06:37:28.869" v="1548" actId="207"/>
          <ac:spMkLst>
            <pc:docMk/>
            <pc:sldMk cId="1185282971" sldId="356"/>
            <ac:spMk id="2" creationId="{A7998A7D-6017-4A23-8829-280E9656CBAD}"/>
          </ac:spMkLst>
        </pc:spChg>
        <pc:spChg chg="add mod">
          <ac:chgData name="Syphax Ait oubelli" userId="ecf726b1934da71b" providerId="LiveId" clId="{39C3F440-380F-4C67-BAB4-31F007D993CF}" dt="2021-09-04T06:37:27.177" v="1547" actId="1076"/>
          <ac:spMkLst>
            <pc:docMk/>
            <pc:sldMk cId="1185282971" sldId="356"/>
            <ac:spMk id="26" creationId="{909F846D-5595-4DEA-9F18-927130453859}"/>
          </ac:spMkLst>
        </pc:spChg>
        <pc:spChg chg="add mod">
          <ac:chgData name="Syphax Ait oubelli" userId="ecf726b1934da71b" providerId="LiveId" clId="{39C3F440-380F-4C67-BAB4-31F007D993CF}" dt="2021-09-04T06:45:21.325" v="1767" actId="207"/>
          <ac:spMkLst>
            <pc:docMk/>
            <pc:sldMk cId="1185282971" sldId="356"/>
            <ac:spMk id="27" creationId="{90449687-68C7-472D-A8B9-1BF0756DDFDB}"/>
          </ac:spMkLst>
        </pc:spChg>
        <pc:spChg chg="mod">
          <ac:chgData name="Syphax Ait oubelli" userId="ecf726b1934da71b" providerId="LiveId" clId="{39C3F440-380F-4C67-BAB4-31F007D993CF}" dt="2021-09-04T06:44:12.886" v="1744" actId="207"/>
          <ac:spMkLst>
            <pc:docMk/>
            <pc:sldMk cId="1185282971" sldId="356"/>
            <ac:spMk id="36" creationId="{027AAA92-00CF-4962-90DA-7C98CB8A646B}"/>
          </ac:spMkLst>
        </pc:spChg>
        <pc:spChg chg="mod">
          <ac:chgData name="Syphax Ait oubelli" userId="ecf726b1934da71b" providerId="LiveId" clId="{39C3F440-380F-4C67-BAB4-31F007D993CF}" dt="2021-09-04T06:44:29.734" v="1748" actId="207"/>
          <ac:spMkLst>
            <pc:docMk/>
            <pc:sldMk cId="1185282971" sldId="356"/>
            <ac:spMk id="39" creationId="{D95212FE-547E-4D14-8029-65CAC48A59F1}"/>
          </ac:spMkLst>
        </pc:spChg>
        <pc:spChg chg="mod">
          <ac:chgData name="Syphax Ait oubelli" userId="ecf726b1934da71b" providerId="LiveId" clId="{39C3F440-380F-4C67-BAB4-31F007D993CF}" dt="2021-09-04T06:35:35.852" v="1507" actId="207"/>
          <ac:spMkLst>
            <pc:docMk/>
            <pc:sldMk cId="1185282971" sldId="356"/>
            <ac:spMk id="42" creationId="{E50F7396-ED0B-4C51-8A9E-0CEFBCCFEED8}"/>
          </ac:spMkLst>
        </pc:spChg>
      </pc:sldChg>
      <pc:sldChg chg="addSp modSp add del mod">
        <pc:chgData name="Syphax Ait oubelli" userId="ecf726b1934da71b" providerId="LiveId" clId="{39C3F440-380F-4C67-BAB4-31F007D993CF}" dt="2021-09-04T06:44:02.654" v="1740" actId="47"/>
        <pc:sldMkLst>
          <pc:docMk/>
          <pc:sldMk cId="4053796904" sldId="357"/>
        </pc:sldMkLst>
        <pc:spChg chg="mod">
          <ac:chgData name="Syphax Ait oubelli" userId="ecf726b1934da71b" providerId="LiveId" clId="{39C3F440-380F-4C67-BAB4-31F007D993CF}" dt="2021-09-04T06:37:24.168" v="1545" actId="207"/>
          <ac:spMkLst>
            <pc:docMk/>
            <pc:sldMk cId="4053796904" sldId="357"/>
            <ac:spMk id="2" creationId="{A7998A7D-6017-4A23-8829-280E9656CBAD}"/>
          </ac:spMkLst>
        </pc:spChg>
        <pc:spChg chg="add mod">
          <ac:chgData name="Syphax Ait oubelli" userId="ecf726b1934da71b" providerId="LiveId" clId="{39C3F440-380F-4C67-BAB4-31F007D993CF}" dt="2021-09-04T06:37:22.654" v="1544"/>
          <ac:spMkLst>
            <pc:docMk/>
            <pc:sldMk cId="4053796904" sldId="357"/>
            <ac:spMk id="26" creationId="{B20CF12A-A0A5-4A17-9DFE-D785715ECACC}"/>
          </ac:spMkLst>
        </pc:spChg>
        <pc:spChg chg="add mod">
          <ac:chgData name="Syphax Ait oubelli" userId="ecf726b1934da71b" providerId="LiveId" clId="{39C3F440-380F-4C67-BAB4-31F007D993CF}" dt="2021-09-04T06:41:22.866" v="1676" actId="20577"/>
          <ac:spMkLst>
            <pc:docMk/>
            <pc:sldMk cId="4053796904" sldId="357"/>
            <ac:spMk id="27" creationId="{39948E8F-8799-4749-9431-B5710D862326}"/>
          </ac:spMkLst>
        </pc:spChg>
        <pc:spChg chg="mod">
          <ac:chgData name="Syphax Ait oubelli" userId="ecf726b1934da71b" providerId="LiveId" clId="{39C3F440-380F-4C67-BAB4-31F007D993CF}" dt="2021-09-04T06:35:33.017" v="1505" actId="207"/>
          <ac:spMkLst>
            <pc:docMk/>
            <pc:sldMk cId="4053796904" sldId="357"/>
            <ac:spMk id="45" creationId="{F153B39C-996B-40B4-AF72-04C03AFD8826}"/>
          </ac:spMkLst>
        </pc:spChg>
        <pc:grpChg chg="mod">
          <ac:chgData name="Syphax Ait oubelli" userId="ecf726b1934da71b" providerId="LiveId" clId="{39C3F440-380F-4C67-BAB4-31F007D993CF}" dt="2021-09-04T06:33:13.832" v="1451" actId="1076"/>
          <ac:grpSpMkLst>
            <pc:docMk/>
            <pc:sldMk cId="4053796904" sldId="357"/>
            <ac:grpSpMk id="59" creationId="{4C452689-9C7D-4706-B337-0DFA1908747A}"/>
          </ac:grpSpMkLst>
        </pc:grpChg>
      </pc:sldChg>
      <pc:sldChg chg="addSp modSp add mod">
        <pc:chgData name="Syphax Ait oubelli" userId="ecf726b1934da71b" providerId="LiveId" clId="{39C3F440-380F-4C67-BAB4-31F007D993CF}" dt="2021-09-04T06:45:24.526" v="1768" actId="207"/>
        <pc:sldMkLst>
          <pc:docMk/>
          <pc:sldMk cId="2730379573" sldId="358"/>
        </pc:sldMkLst>
        <pc:spChg chg="mod">
          <ac:chgData name="Syphax Ait oubelli" userId="ecf726b1934da71b" providerId="LiveId" clId="{39C3F440-380F-4C67-BAB4-31F007D993CF}" dt="2021-09-04T06:37:21.043" v="1543" actId="207"/>
          <ac:spMkLst>
            <pc:docMk/>
            <pc:sldMk cId="2730379573" sldId="358"/>
            <ac:spMk id="2" creationId="{A7998A7D-6017-4A23-8829-280E9656CBAD}"/>
          </ac:spMkLst>
        </pc:spChg>
        <pc:spChg chg="add mod">
          <ac:chgData name="Syphax Ait oubelli" userId="ecf726b1934da71b" providerId="LiveId" clId="{39C3F440-380F-4C67-BAB4-31F007D993CF}" dt="2021-09-04T06:37:19.210" v="1542" actId="1076"/>
          <ac:spMkLst>
            <pc:docMk/>
            <pc:sldMk cId="2730379573" sldId="358"/>
            <ac:spMk id="26" creationId="{74FBFDBD-3D51-4B4F-9B7A-E706BB23DD83}"/>
          </ac:spMkLst>
        </pc:spChg>
        <pc:spChg chg="add mod">
          <ac:chgData name="Syphax Ait oubelli" userId="ecf726b1934da71b" providerId="LiveId" clId="{39C3F440-380F-4C67-BAB4-31F007D993CF}" dt="2021-09-04T06:45:24.526" v="1768" actId="207"/>
          <ac:spMkLst>
            <pc:docMk/>
            <pc:sldMk cId="2730379573" sldId="358"/>
            <ac:spMk id="27" creationId="{F0FE1F28-745F-4E12-BF25-6F382F233FE4}"/>
          </ac:spMkLst>
        </pc:spChg>
        <pc:spChg chg="mod">
          <ac:chgData name="Syphax Ait oubelli" userId="ecf726b1934da71b" providerId="LiveId" clId="{39C3F440-380F-4C67-BAB4-31F007D993CF}" dt="2021-09-04T06:43:49.325" v="1739" actId="207"/>
          <ac:spMkLst>
            <pc:docMk/>
            <pc:sldMk cId="2730379573" sldId="358"/>
            <ac:spMk id="39" creationId="{D95212FE-547E-4D14-8029-65CAC48A59F1}"/>
          </ac:spMkLst>
        </pc:spChg>
        <pc:spChg chg="mod">
          <ac:chgData name="Syphax Ait oubelli" userId="ecf726b1934da71b" providerId="LiveId" clId="{39C3F440-380F-4C67-BAB4-31F007D993CF}" dt="2021-09-04T06:44:32.974" v="1750" actId="207"/>
          <ac:spMkLst>
            <pc:docMk/>
            <pc:sldMk cId="2730379573" sldId="358"/>
            <ac:spMk id="42" creationId="{E50F7396-ED0B-4C51-8A9E-0CEFBCCFEED8}"/>
          </ac:spMkLst>
        </pc:spChg>
        <pc:spChg chg="mod">
          <ac:chgData name="Syphax Ait oubelli" userId="ecf726b1934da71b" providerId="LiveId" clId="{39C3F440-380F-4C67-BAB4-31F007D993CF}" dt="2021-09-04T06:35:31.060" v="1504" actId="207"/>
          <ac:spMkLst>
            <pc:docMk/>
            <pc:sldMk cId="2730379573" sldId="358"/>
            <ac:spMk id="45" creationId="{F153B39C-996B-40B4-AF72-04C03AFD8826}"/>
          </ac:spMkLst>
        </pc:spChg>
      </pc:sldChg>
      <pc:sldChg chg="addSp modSp add del mod">
        <pc:chgData name="Syphax Ait oubelli" userId="ecf726b1934da71b" providerId="LiveId" clId="{39C3F440-380F-4C67-BAB4-31F007D993CF}" dt="2021-09-04T06:44:02.654" v="1740" actId="47"/>
        <pc:sldMkLst>
          <pc:docMk/>
          <pc:sldMk cId="2918093317" sldId="359"/>
        </pc:sldMkLst>
        <pc:spChg chg="mod">
          <ac:chgData name="Syphax Ait oubelli" userId="ecf726b1934da71b" providerId="LiveId" clId="{39C3F440-380F-4C67-BAB4-31F007D993CF}" dt="2021-09-04T06:37:16.293" v="1540" actId="207"/>
          <ac:spMkLst>
            <pc:docMk/>
            <pc:sldMk cId="2918093317" sldId="359"/>
            <ac:spMk id="2" creationId="{A7998A7D-6017-4A23-8829-280E9656CBAD}"/>
          </ac:spMkLst>
        </pc:spChg>
        <pc:spChg chg="add mod">
          <ac:chgData name="Syphax Ait oubelli" userId="ecf726b1934da71b" providerId="LiveId" clId="{39C3F440-380F-4C67-BAB4-31F007D993CF}" dt="2021-09-04T06:37:14.445" v="1539"/>
          <ac:spMkLst>
            <pc:docMk/>
            <pc:sldMk cId="2918093317" sldId="359"/>
            <ac:spMk id="26" creationId="{182F4CEF-842C-46A3-B91C-0F8B850D5A4E}"/>
          </ac:spMkLst>
        </pc:spChg>
        <pc:spChg chg="add mod">
          <ac:chgData name="Syphax Ait oubelli" userId="ecf726b1934da71b" providerId="LiveId" clId="{39C3F440-380F-4C67-BAB4-31F007D993CF}" dt="2021-09-04T06:42:00.784" v="1690" actId="20577"/>
          <ac:spMkLst>
            <pc:docMk/>
            <pc:sldMk cId="2918093317" sldId="359"/>
            <ac:spMk id="27" creationId="{14FC2257-74B8-4F5C-9CB1-A3050958E32B}"/>
          </ac:spMkLst>
        </pc:spChg>
        <pc:spChg chg="mod">
          <ac:chgData name="Syphax Ait oubelli" userId="ecf726b1934da71b" providerId="LiveId" clId="{39C3F440-380F-4C67-BAB4-31F007D993CF}" dt="2021-09-04T06:43:45.614" v="1737" actId="207"/>
          <ac:spMkLst>
            <pc:docMk/>
            <pc:sldMk cId="2918093317" sldId="359"/>
            <ac:spMk id="42" creationId="{E50F7396-ED0B-4C51-8A9E-0CEFBCCFEED8}"/>
          </ac:spMkLst>
        </pc:spChg>
        <pc:spChg chg="mod">
          <ac:chgData name="Syphax Ait oubelli" userId="ecf726b1934da71b" providerId="LiveId" clId="{39C3F440-380F-4C67-BAB4-31F007D993CF}" dt="2021-09-04T06:35:26.577" v="1502" actId="207"/>
          <ac:spMkLst>
            <pc:docMk/>
            <pc:sldMk cId="2918093317" sldId="359"/>
            <ac:spMk id="48" creationId="{1823D210-9BD4-4CD3-A999-C0AEB8F4A7FD}"/>
          </ac:spMkLst>
        </pc:spChg>
        <pc:grpChg chg="mod">
          <ac:chgData name="Syphax Ait oubelli" userId="ecf726b1934da71b" providerId="LiveId" clId="{39C3F440-380F-4C67-BAB4-31F007D993CF}" dt="2021-09-04T06:33:43.122" v="1460" actId="1037"/>
          <ac:grpSpMkLst>
            <pc:docMk/>
            <pc:sldMk cId="2918093317" sldId="359"/>
            <ac:grpSpMk id="59" creationId="{4C452689-9C7D-4706-B337-0DFA1908747A}"/>
          </ac:grpSpMkLst>
        </pc:grpChg>
      </pc:sldChg>
      <pc:sldChg chg="addSp delSp modSp add mod">
        <pc:chgData name="Syphax Ait oubelli" userId="ecf726b1934da71b" providerId="LiveId" clId="{39C3F440-380F-4C67-BAB4-31F007D993CF}" dt="2021-09-04T06:45:27.829" v="1769" actId="207"/>
        <pc:sldMkLst>
          <pc:docMk/>
          <pc:sldMk cId="1531841675" sldId="360"/>
        </pc:sldMkLst>
        <pc:spChg chg="mod">
          <ac:chgData name="Syphax Ait oubelli" userId="ecf726b1934da71b" providerId="LiveId" clId="{39C3F440-380F-4C67-BAB4-31F007D993CF}" dt="2021-09-04T06:37:13.528" v="1538" actId="207"/>
          <ac:spMkLst>
            <pc:docMk/>
            <pc:sldMk cId="1531841675" sldId="360"/>
            <ac:spMk id="2" creationId="{A7998A7D-6017-4A23-8829-280E9656CBAD}"/>
          </ac:spMkLst>
        </pc:spChg>
        <pc:spChg chg="add mod">
          <ac:chgData name="Syphax Ait oubelli" userId="ecf726b1934da71b" providerId="LiveId" clId="{39C3F440-380F-4C67-BAB4-31F007D993CF}" dt="2021-09-04T06:37:11.075" v="1537" actId="1076"/>
          <ac:spMkLst>
            <pc:docMk/>
            <pc:sldMk cId="1531841675" sldId="360"/>
            <ac:spMk id="26" creationId="{6CF13057-EFD1-470A-9ED8-628FBC51ED61}"/>
          </ac:spMkLst>
        </pc:spChg>
        <pc:spChg chg="add del mod">
          <ac:chgData name="Syphax Ait oubelli" userId="ecf726b1934da71b" providerId="LiveId" clId="{39C3F440-380F-4C67-BAB4-31F007D993CF}" dt="2021-09-04T06:41:35.731" v="1679"/>
          <ac:spMkLst>
            <pc:docMk/>
            <pc:sldMk cId="1531841675" sldId="360"/>
            <ac:spMk id="27" creationId="{842EF4C5-517F-420F-9AFA-0D8A5268B74D}"/>
          </ac:spMkLst>
        </pc:spChg>
        <pc:spChg chg="add mod">
          <ac:chgData name="Syphax Ait oubelli" userId="ecf726b1934da71b" providerId="LiveId" clId="{39C3F440-380F-4C67-BAB4-31F007D993CF}" dt="2021-09-04T06:45:27.829" v="1769" actId="207"/>
          <ac:spMkLst>
            <pc:docMk/>
            <pc:sldMk cId="1531841675" sldId="360"/>
            <ac:spMk id="28" creationId="{9EEB613E-F490-4D6D-9031-933F60A4D868}"/>
          </ac:spMkLst>
        </pc:spChg>
        <pc:spChg chg="mod">
          <ac:chgData name="Syphax Ait oubelli" userId="ecf726b1934da71b" providerId="LiveId" clId="{39C3F440-380F-4C67-BAB4-31F007D993CF}" dt="2021-09-04T06:43:42.258" v="1735" actId="207"/>
          <ac:spMkLst>
            <pc:docMk/>
            <pc:sldMk cId="1531841675" sldId="360"/>
            <ac:spMk id="42" creationId="{E50F7396-ED0B-4C51-8A9E-0CEFBCCFEED8}"/>
          </ac:spMkLst>
        </pc:spChg>
        <pc:spChg chg="mod">
          <ac:chgData name="Syphax Ait oubelli" userId="ecf726b1934da71b" providerId="LiveId" clId="{39C3F440-380F-4C67-BAB4-31F007D993CF}" dt="2021-09-04T06:44:36.320" v="1752" actId="207"/>
          <ac:spMkLst>
            <pc:docMk/>
            <pc:sldMk cId="1531841675" sldId="360"/>
            <ac:spMk id="45" creationId="{F153B39C-996B-40B4-AF72-04C03AFD8826}"/>
          </ac:spMkLst>
        </pc:spChg>
        <pc:spChg chg="mod">
          <ac:chgData name="Syphax Ait oubelli" userId="ecf726b1934da71b" providerId="LiveId" clId="{39C3F440-380F-4C67-BAB4-31F007D993CF}" dt="2021-09-04T06:35:24.240" v="1501" actId="207"/>
          <ac:spMkLst>
            <pc:docMk/>
            <pc:sldMk cId="1531841675" sldId="360"/>
            <ac:spMk id="48" creationId="{1823D210-9BD4-4CD3-A999-C0AEB8F4A7FD}"/>
          </ac:spMkLst>
        </pc:spChg>
      </pc:sldChg>
      <pc:sldChg chg="addSp modSp add del mod">
        <pc:chgData name="Syphax Ait oubelli" userId="ecf726b1934da71b" providerId="LiveId" clId="{39C3F440-380F-4C67-BAB4-31F007D993CF}" dt="2021-09-04T06:44:02.654" v="1740" actId="47"/>
        <pc:sldMkLst>
          <pc:docMk/>
          <pc:sldMk cId="3533241585" sldId="361"/>
        </pc:sldMkLst>
        <pc:spChg chg="mod">
          <ac:chgData name="Syphax Ait oubelli" userId="ecf726b1934da71b" providerId="LiveId" clId="{39C3F440-380F-4C67-BAB4-31F007D993CF}" dt="2021-09-04T06:37:06.649" v="1535" actId="207"/>
          <ac:spMkLst>
            <pc:docMk/>
            <pc:sldMk cId="3533241585" sldId="361"/>
            <ac:spMk id="2" creationId="{A7998A7D-6017-4A23-8829-280E9656CBAD}"/>
          </ac:spMkLst>
        </pc:spChg>
        <pc:spChg chg="add mod">
          <ac:chgData name="Syphax Ait oubelli" userId="ecf726b1934da71b" providerId="LiveId" clId="{39C3F440-380F-4C67-BAB4-31F007D993CF}" dt="2021-09-04T06:37:04.648" v="1534"/>
          <ac:spMkLst>
            <pc:docMk/>
            <pc:sldMk cId="3533241585" sldId="361"/>
            <ac:spMk id="26" creationId="{BB66E67A-1BB1-4C99-9553-11D146ECEDEC}"/>
          </ac:spMkLst>
        </pc:spChg>
        <pc:spChg chg="add mod">
          <ac:chgData name="Syphax Ait oubelli" userId="ecf726b1934da71b" providerId="LiveId" clId="{39C3F440-380F-4C67-BAB4-31F007D993CF}" dt="2021-09-04T06:42:25.409" v="1701" actId="20577"/>
          <ac:spMkLst>
            <pc:docMk/>
            <pc:sldMk cId="3533241585" sldId="361"/>
            <ac:spMk id="27" creationId="{2A03D7AA-5AF4-4E92-8DFC-EC902293074D}"/>
          </ac:spMkLst>
        </pc:spChg>
        <pc:spChg chg="mod">
          <ac:chgData name="Syphax Ait oubelli" userId="ecf726b1934da71b" providerId="LiveId" clId="{39C3F440-380F-4C67-BAB4-31F007D993CF}" dt="2021-09-04T06:43:38.742" v="1733" actId="207"/>
          <ac:spMkLst>
            <pc:docMk/>
            <pc:sldMk cId="3533241585" sldId="361"/>
            <ac:spMk id="45" creationId="{F153B39C-996B-40B4-AF72-04C03AFD8826}"/>
          </ac:spMkLst>
        </pc:spChg>
        <pc:spChg chg="mod">
          <ac:chgData name="Syphax Ait oubelli" userId="ecf726b1934da71b" providerId="LiveId" clId="{39C3F440-380F-4C67-BAB4-31F007D993CF}" dt="2021-09-04T06:35:21.301" v="1499" actId="207"/>
          <ac:spMkLst>
            <pc:docMk/>
            <pc:sldMk cId="3533241585" sldId="361"/>
            <ac:spMk id="51" creationId="{C55C9319-44B5-47E8-AE61-171900675A18}"/>
          </ac:spMkLst>
        </pc:spChg>
        <pc:grpChg chg="mod">
          <ac:chgData name="Syphax Ait oubelli" userId="ecf726b1934da71b" providerId="LiveId" clId="{39C3F440-380F-4C67-BAB4-31F007D993CF}" dt="2021-09-04T06:33:58.744" v="1465" actId="1076"/>
          <ac:grpSpMkLst>
            <pc:docMk/>
            <pc:sldMk cId="3533241585" sldId="361"/>
            <ac:grpSpMk id="59" creationId="{4C452689-9C7D-4706-B337-0DFA1908747A}"/>
          </ac:grpSpMkLst>
        </pc:grpChg>
      </pc:sldChg>
      <pc:sldChg chg="addSp modSp add mod">
        <pc:chgData name="Syphax Ait oubelli" userId="ecf726b1934da71b" providerId="LiveId" clId="{39C3F440-380F-4C67-BAB4-31F007D993CF}" dt="2021-09-04T06:45:31.386" v="1770" actId="207"/>
        <pc:sldMkLst>
          <pc:docMk/>
          <pc:sldMk cId="377282333" sldId="362"/>
        </pc:sldMkLst>
        <pc:spChg chg="mod">
          <ac:chgData name="Syphax Ait oubelli" userId="ecf726b1934da71b" providerId="LiveId" clId="{39C3F440-380F-4C67-BAB4-31F007D993CF}" dt="2021-09-04T06:37:02.850" v="1533" actId="207"/>
          <ac:spMkLst>
            <pc:docMk/>
            <pc:sldMk cId="377282333" sldId="362"/>
            <ac:spMk id="2" creationId="{A7998A7D-6017-4A23-8829-280E9656CBAD}"/>
          </ac:spMkLst>
        </pc:spChg>
        <pc:spChg chg="add mod">
          <ac:chgData name="Syphax Ait oubelli" userId="ecf726b1934da71b" providerId="LiveId" clId="{39C3F440-380F-4C67-BAB4-31F007D993CF}" dt="2021-09-04T06:37:00.993" v="1532" actId="1076"/>
          <ac:spMkLst>
            <pc:docMk/>
            <pc:sldMk cId="377282333" sldId="362"/>
            <ac:spMk id="26" creationId="{7A6F2C97-5727-49D8-8679-69CB48A99976}"/>
          </ac:spMkLst>
        </pc:spChg>
        <pc:spChg chg="add mod">
          <ac:chgData name="Syphax Ait oubelli" userId="ecf726b1934da71b" providerId="LiveId" clId="{39C3F440-380F-4C67-BAB4-31F007D993CF}" dt="2021-09-04T06:45:31.386" v="1770" actId="207"/>
          <ac:spMkLst>
            <pc:docMk/>
            <pc:sldMk cId="377282333" sldId="362"/>
            <ac:spMk id="27" creationId="{A09676C5-49BB-4B75-8ABF-679A22CDA155}"/>
          </ac:spMkLst>
        </pc:spChg>
        <pc:spChg chg="mod">
          <ac:chgData name="Syphax Ait oubelli" userId="ecf726b1934da71b" providerId="LiveId" clId="{39C3F440-380F-4C67-BAB4-31F007D993CF}" dt="2021-09-04T06:43:35.349" v="1731" actId="207"/>
          <ac:spMkLst>
            <pc:docMk/>
            <pc:sldMk cId="377282333" sldId="362"/>
            <ac:spMk id="45" creationId="{F153B39C-996B-40B4-AF72-04C03AFD8826}"/>
          </ac:spMkLst>
        </pc:spChg>
        <pc:spChg chg="mod">
          <ac:chgData name="Syphax Ait oubelli" userId="ecf726b1934da71b" providerId="LiveId" clId="{39C3F440-380F-4C67-BAB4-31F007D993CF}" dt="2021-09-04T06:44:39.487" v="1754" actId="207"/>
          <ac:spMkLst>
            <pc:docMk/>
            <pc:sldMk cId="377282333" sldId="362"/>
            <ac:spMk id="48" creationId="{1823D210-9BD4-4CD3-A999-C0AEB8F4A7FD}"/>
          </ac:spMkLst>
        </pc:spChg>
        <pc:spChg chg="mod">
          <ac:chgData name="Syphax Ait oubelli" userId="ecf726b1934da71b" providerId="LiveId" clId="{39C3F440-380F-4C67-BAB4-31F007D993CF}" dt="2021-09-04T06:35:19.033" v="1498" actId="207"/>
          <ac:spMkLst>
            <pc:docMk/>
            <pc:sldMk cId="377282333" sldId="362"/>
            <ac:spMk id="51" creationId="{C55C9319-44B5-47E8-AE61-171900675A18}"/>
          </ac:spMkLst>
        </pc:spChg>
      </pc:sldChg>
      <pc:sldChg chg="addSp modSp add del mod">
        <pc:chgData name="Syphax Ait oubelli" userId="ecf726b1934da71b" providerId="LiveId" clId="{39C3F440-380F-4C67-BAB4-31F007D993CF}" dt="2021-09-04T06:44:02.654" v="1740" actId="47"/>
        <pc:sldMkLst>
          <pc:docMk/>
          <pc:sldMk cId="993750552" sldId="363"/>
        </pc:sldMkLst>
        <pc:spChg chg="mod">
          <ac:chgData name="Syphax Ait oubelli" userId="ecf726b1934da71b" providerId="LiveId" clId="{39C3F440-380F-4C67-BAB4-31F007D993CF}" dt="2021-09-04T06:36:58.302" v="1530" actId="207"/>
          <ac:spMkLst>
            <pc:docMk/>
            <pc:sldMk cId="993750552" sldId="363"/>
            <ac:spMk id="2" creationId="{A7998A7D-6017-4A23-8829-280E9656CBAD}"/>
          </ac:spMkLst>
        </pc:spChg>
        <pc:spChg chg="add mod">
          <ac:chgData name="Syphax Ait oubelli" userId="ecf726b1934da71b" providerId="LiveId" clId="{39C3F440-380F-4C67-BAB4-31F007D993CF}" dt="2021-09-04T06:36:56.572" v="1529"/>
          <ac:spMkLst>
            <pc:docMk/>
            <pc:sldMk cId="993750552" sldId="363"/>
            <ac:spMk id="26" creationId="{5C9053A1-DF05-448D-A534-B268BA823780}"/>
          </ac:spMkLst>
        </pc:spChg>
        <pc:spChg chg="add mod">
          <ac:chgData name="Syphax Ait oubelli" userId="ecf726b1934da71b" providerId="LiveId" clId="{39C3F440-380F-4C67-BAB4-31F007D993CF}" dt="2021-09-04T06:42:47.237" v="1712" actId="20577"/>
          <ac:spMkLst>
            <pc:docMk/>
            <pc:sldMk cId="993750552" sldId="363"/>
            <ac:spMk id="27" creationId="{EBFEA7DE-2F73-415F-8FB4-02B4719E61D0}"/>
          </ac:spMkLst>
        </pc:spChg>
        <pc:spChg chg="mod">
          <ac:chgData name="Syphax Ait oubelli" userId="ecf726b1934da71b" providerId="LiveId" clId="{39C3F440-380F-4C67-BAB4-31F007D993CF}" dt="2021-09-04T06:43:31.971" v="1729" actId="207"/>
          <ac:spMkLst>
            <pc:docMk/>
            <pc:sldMk cId="993750552" sldId="363"/>
            <ac:spMk id="48" creationId="{1823D210-9BD4-4CD3-A999-C0AEB8F4A7FD}"/>
          </ac:spMkLst>
        </pc:spChg>
        <pc:spChg chg="mod">
          <ac:chgData name="Syphax Ait oubelli" userId="ecf726b1934da71b" providerId="LiveId" clId="{39C3F440-380F-4C67-BAB4-31F007D993CF}" dt="2021-09-04T06:35:15.568" v="1496" actId="207"/>
          <ac:spMkLst>
            <pc:docMk/>
            <pc:sldMk cId="993750552" sldId="363"/>
            <ac:spMk id="54" creationId="{69A2D07D-2BCC-4419-A482-EB3ECDB74EDB}"/>
          </ac:spMkLst>
        </pc:spChg>
        <pc:grpChg chg="mod">
          <ac:chgData name="Syphax Ait oubelli" userId="ecf726b1934da71b" providerId="LiveId" clId="{39C3F440-380F-4C67-BAB4-31F007D993CF}" dt="2021-09-04T06:34:13.014" v="1473" actId="1038"/>
          <ac:grpSpMkLst>
            <pc:docMk/>
            <pc:sldMk cId="993750552" sldId="363"/>
            <ac:grpSpMk id="59" creationId="{4C452689-9C7D-4706-B337-0DFA1908747A}"/>
          </ac:grpSpMkLst>
        </pc:grpChg>
      </pc:sldChg>
      <pc:sldChg chg="addSp delSp modSp add mod">
        <pc:chgData name="Syphax Ait oubelli" userId="ecf726b1934da71b" providerId="LiveId" clId="{39C3F440-380F-4C67-BAB4-31F007D993CF}" dt="2021-09-04T06:45:34.712" v="1771" actId="207"/>
        <pc:sldMkLst>
          <pc:docMk/>
          <pc:sldMk cId="3040924474" sldId="364"/>
        </pc:sldMkLst>
        <pc:spChg chg="mod">
          <ac:chgData name="Syphax Ait oubelli" userId="ecf726b1934da71b" providerId="LiveId" clId="{39C3F440-380F-4C67-BAB4-31F007D993CF}" dt="2021-09-04T06:36:55.608" v="1528" actId="207"/>
          <ac:spMkLst>
            <pc:docMk/>
            <pc:sldMk cId="3040924474" sldId="364"/>
            <ac:spMk id="2" creationId="{A7998A7D-6017-4A23-8829-280E9656CBAD}"/>
          </ac:spMkLst>
        </pc:spChg>
        <pc:spChg chg="add mod">
          <ac:chgData name="Syphax Ait oubelli" userId="ecf726b1934da71b" providerId="LiveId" clId="{39C3F440-380F-4C67-BAB4-31F007D993CF}" dt="2021-09-04T06:36:49.972" v="1525" actId="1076"/>
          <ac:spMkLst>
            <pc:docMk/>
            <pc:sldMk cId="3040924474" sldId="364"/>
            <ac:spMk id="26" creationId="{A22A6EC6-2C5C-4791-8348-09DD81DB2B93}"/>
          </ac:spMkLst>
        </pc:spChg>
        <pc:spChg chg="add del mod">
          <ac:chgData name="Syphax Ait oubelli" userId="ecf726b1934da71b" providerId="LiveId" clId="{39C3F440-380F-4C67-BAB4-31F007D993CF}" dt="2021-09-04T06:36:52.361" v="1527"/>
          <ac:spMkLst>
            <pc:docMk/>
            <pc:sldMk cId="3040924474" sldId="364"/>
            <ac:spMk id="27" creationId="{9FD40D8E-C812-4EA9-BF37-1CD6446B52C5}"/>
          </ac:spMkLst>
        </pc:spChg>
        <pc:spChg chg="add mod">
          <ac:chgData name="Syphax Ait oubelli" userId="ecf726b1934da71b" providerId="LiveId" clId="{39C3F440-380F-4C67-BAB4-31F007D993CF}" dt="2021-09-04T06:45:34.712" v="1771" actId="207"/>
          <ac:spMkLst>
            <pc:docMk/>
            <pc:sldMk cId="3040924474" sldId="364"/>
            <ac:spMk id="28" creationId="{910BC657-E4A6-478F-8A2D-F2D897F34F99}"/>
          </ac:spMkLst>
        </pc:spChg>
        <pc:spChg chg="mod">
          <ac:chgData name="Syphax Ait oubelli" userId="ecf726b1934da71b" providerId="LiveId" clId="{39C3F440-380F-4C67-BAB4-31F007D993CF}" dt="2021-09-04T06:43:28.546" v="1727" actId="207"/>
          <ac:spMkLst>
            <pc:docMk/>
            <pc:sldMk cId="3040924474" sldId="364"/>
            <ac:spMk id="48" creationId="{1823D210-9BD4-4CD3-A999-C0AEB8F4A7FD}"/>
          </ac:spMkLst>
        </pc:spChg>
        <pc:spChg chg="mod">
          <ac:chgData name="Syphax Ait oubelli" userId="ecf726b1934da71b" providerId="LiveId" clId="{39C3F440-380F-4C67-BAB4-31F007D993CF}" dt="2021-09-04T06:44:44.173" v="1756" actId="207"/>
          <ac:spMkLst>
            <pc:docMk/>
            <pc:sldMk cId="3040924474" sldId="364"/>
            <ac:spMk id="51" creationId="{C55C9319-44B5-47E8-AE61-171900675A18}"/>
          </ac:spMkLst>
        </pc:spChg>
        <pc:spChg chg="mod">
          <ac:chgData name="Syphax Ait oubelli" userId="ecf726b1934da71b" providerId="LiveId" clId="{39C3F440-380F-4C67-BAB4-31F007D993CF}" dt="2021-09-04T06:35:13.197" v="1495" actId="207"/>
          <ac:spMkLst>
            <pc:docMk/>
            <pc:sldMk cId="3040924474" sldId="364"/>
            <ac:spMk id="54" creationId="{69A2D07D-2BCC-4419-A482-EB3ECDB74EDB}"/>
          </ac:spMkLst>
        </pc:spChg>
      </pc:sldChg>
      <pc:sldChg chg="addSp modSp add del mod">
        <pc:chgData name="Syphax Ait oubelli" userId="ecf726b1934da71b" providerId="LiveId" clId="{39C3F440-380F-4C67-BAB4-31F007D993CF}" dt="2021-09-04T06:44:02.654" v="1740" actId="47"/>
        <pc:sldMkLst>
          <pc:docMk/>
          <pc:sldMk cId="992186598" sldId="365"/>
        </pc:sldMkLst>
        <pc:spChg chg="mod">
          <ac:chgData name="Syphax Ait oubelli" userId="ecf726b1934da71b" providerId="LiveId" clId="{39C3F440-380F-4C67-BAB4-31F007D993CF}" dt="2021-09-04T06:36:44.205" v="1523" actId="207"/>
          <ac:spMkLst>
            <pc:docMk/>
            <pc:sldMk cId="992186598" sldId="365"/>
            <ac:spMk id="2" creationId="{A7998A7D-6017-4A23-8829-280E9656CBAD}"/>
          </ac:spMkLst>
        </pc:spChg>
        <pc:spChg chg="add mod">
          <ac:chgData name="Syphax Ait oubelli" userId="ecf726b1934da71b" providerId="LiveId" clId="{39C3F440-380F-4C67-BAB4-31F007D993CF}" dt="2021-09-04T06:36:40.356" v="1522"/>
          <ac:spMkLst>
            <pc:docMk/>
            <pc:sldMk cId="992186598" sldId="365"/>
            <ac:spMk id="26" creationId="{F65462B7-0B29-4231-BC54-0C9FD95AD444}"/>
          </ac:spMkLst>
        </pc:spChg>
        <pc:spChg chg="add mod">
          <ac:chgData name="Syphax Ait oubelli" userId="ecf726b1934da71b" providerId="LiveId" clId="{39C3F440-380F-4C67-BAB4-31F007D993CF}" dt="2021-09-04T06:43:13.479" v="1722" actId="20577"/>
          <ac:spMkLst>
            <pc:docMk/>
            <pc:sldMk cId="992186598" sldId="365"/>
            <ac:spMk id="27" creationId="{F0B5CCF4-440A-4C4A-A427-50DB69C401CB}"/>
          </ac:spMkLst>
        </pc:spChg>
        <pc:spChg chg="mod">
          <ac:chgData name="Syphax Ait oubelli" userId="ecf726b1934da71b" providerId="LiveId" clId="{39C3F440-380F-4C67-BAB4-31F007D993CF}" dt="2021-09-04T06:43:24.475" v="1725" actId="207"/>
          <ac:spMkLst>
            <pc:docMk/>
            <pc:sldMk cId="992186598" sldId="365"/>
            <ac:spMk id="51" creationId="{C55C9319-44B5-47E8-AE61-171900675A18}"/>
          </ac:spMkLst>
        </pc:spChg>
        <pc:spChg chg="mod">
          <ac:chgData name="Syphax Ait oubelli" userId="ecf726b1934da71b" providerId="LiveId" clId="{39C3F440-380F-4C67-BAB4-31F007D993CF}" dt="2021-09-04T06:35:09.723" v="1493" actId="207"/>
          <ac:spMkLst>
            <pc:docMk/>
            <pc:sldMk cId="992186598" sldId="365"/>
            <ac:spMk id="57" creationId="{7A9F5B8C-8418-4401-AC03-06B82252F027}"/>
          </ac:spMkLst>
        </pc:spChg>
        <pc:grpChg chg="mod">
          <ac:chgData name="Syphax Ait oubelli" userId="ecf726b1934da71b" providerId="LiveId" clId="{39C3F440-380F-4C67-BAB4-31F007D993CF}" dt="2021-09-04T06:34:35.719" v="1482" actId="1038"/>
          <ac:grpSpMkLst>
            <pc:docMk/>
            <pc:sldMk cId="992186598" sldId="365"/>
            <ac:grpSpMk id="59" creationId="{4C452689-9C7D-4706-B337-0DFA1908747A}"/>
          </ac:grpSpMkLst>
        </pc:grpChg>
      </pc:sldChg>
      <pc:sldChg chg="addSp modSp add mod">
        <pc:chgData name="Syphax Ait oubelli" userId="ecf726b1934da71b" providerId="LiveId" clId="{39C3F440-380F-4C67-BAB4-31F007D993CF}" dt="2021-09-04T06:45:38.344" v="1772" actId="207"/>
        <pc:sldMkLst>
          <pc:docMk/>
          <pc:sldMk cId="1515482038" sldId="366"/>
        </pc:sldMkLst>
        <pc:spChg chg="mod">
          <ac:chgData name="Syphax Ait oubelli" userId="ecf726b1934da71b" providerId="LiveId" clId="{39C3F440-380F-4C67-BAB4-31F007D993CF}" dt="2021-09-04T06:36:32.508" v="1519" actId="207"/>
          <ac:spMkLst>
            <pc:docMk/>
            <pc:sldMk cId="1515482038" sldId="366"/>
            <ac:spMk id="2" creationId="{A7998A7D-6017-4A23-8829-280E9656CBAD}"/>
          </ac:spMkLst>
        </pc:spChg>
        <pc:spChg chg="add mod">
          <ac:chgData name="Syphax Ait oubelli" userId="ecf726b1934da71b" providerId="LiveId" clId="{39C3F440-380F-4C67-BAB4-31F007D993CF}" dt="2021-09-04T06:36:00.561" v="1518" actId="1037"/>
          <ac:spMkLst>
            <pc:docMk/>
            <pc:sldMk cId="1515482038" sldId="366"/>
            <ac:spMk id="3" creationId="{CF460055-B182-441A-AB7A-D1FE50BCA807}"/>
          </ac:spMkLst>
        </pc:spChg>
        <pc:spChg chg="add mod">
          <ac:chgData name="Syphax Ait oubelli" userId="ecf726b1934da71b" providerId="LiveId" clId="{39C3F440-380F-4C67-BAB4-31F007D993CF}" dt="2021-09-04T06:45:38.344" v="1772" actId="207"/>
          <ac:spMkLst>
            <pc:docMk/>
            <pc:sldMk cId="1515482038" sldId="366"/>
            <ac:spMk id="27" creationId="{39DF8F81-EE02-4878-89A2-F2439F2C08B3}"/>
          </ac:spMkLst>
        </pc:spChg>
        <pc:spChg chg="mod">
          <ac:chgData name="Syphax Ait oubelli" userId="ecf726b1934da71b" providerId="LiveId" clId="{39C3F440-380F-4C67-BAB4-31F007D993CF}" dt="2021-09-04T06:36:37.760" v="1521" actId="207"/>
          <ac:spMkLst>
            <pc:docMk/>
            <pc:sldMk cId="1515482038" sldId="366"/>
            <ac:spMk id="51" creationId="{C55C9319-44B5-47E8-AE61-171900675A18}"/>
          </ac:spMkLst>
        </pc:spChg>
        <pc:spChg chg="mod">
          <ac:chgData name="Syphax Ait oubelli" userId="ecf726b1934da71b" providerId="LiveId" clId="{39C3F440-380F-4C67-BAB4-31F007D993CF}" dt="2021-09-04T06:44:47.586" v="1758" actId="207"/>
          <ac:spMkLst>
            <pc:docMk/>
            <pc:sldMk cId="1515482038" sldId="366"/>
            <ac:spMk id="54" creationId="{69A2D07D-2BCC-4419-A482-EB3ECDB74EDB}"/>
          </ac:spMkLst>
        </pc:spChg>
        <pc:spChg chg="mod">
          <ac:chgData name="Syphax Ait oubelli" userId="ecf726b1934da71b" providerId="LiveId" clId="{39C3F440-380F-4C67-BAB4-31F007D993CF}" dt="2021-09-04T06:35:07.030" v="1492" actId="207"/>
          <ac:spMkLst>
            <pc:docMk/>
            <pc:sldMk cId="1515482038" sldId="366"/>
            <ac:spMk id="57" creationId="{7A9F5B8C-8418-4401-AC03-06B82252F027}"/>
          </ac:spMkLst>
        </pc:spChg>
      </pc:sldChg>
      <pc:sldChg chg="del">
        <pc:chgData name="Syphax Ait oubelli" userId="ecf726b1934da71b" providerId="LiveId" clId="{39C3F440-380F-4C67-BAB4-31F007D993CF}" dt="2021-09-02T16:25:21.666" v="0" actId="47"/>
        <pc:sldMkLst>
          <pc:docMk/>
          <pc:sldMk cId="4082866921" sldId="366"/>
        </pc:sldMkLst>
      </pc:sldChg>
      <pc:sldChg chg="delSp modSp add mod">
        <pc:chgData name="Syphax Ait oubelli" userId="ecf726b1934da71b" providerId="LiveId" clId="{39C3F440-380F-4C67-BAB4-31F007D993CF}" dt="2021-09-04T06:34:51.725" v="1489" actId="207"/>
        <pc:sldMkLst>
          <pc:docMk/>
          <pc:sldMk cId="662587493" sldId="367"/>
        </pc:sldMkLst>
        <pc:spChg chg="mod">
          <ac:chgData name="Syphax Ait oubelli" userId="ecf726b1934da71b" providerId="LiveId" clId="{39C3F440-380F-4C67-BAB4-31F007D993CF}" dt="2021-09-04T06:34:51.725" v="1489" actId="207"/>
          <ac:spMkLst>
            <pc:docMk/>
            <pc:sldMk cId="662587493" sldId="367"/>
            <ac:spMk id="57" creationId="{7A9F5B8C-8418-4401-AC03-06B82252F027}"/>
          </ac:spMkLst>
        </pc:spChg>
        <pc:grpChg chg="del">
          <ac:chgData name="Syphax Ait oubelli" userId="ecf726b1934da71b" providerId="LiveId" clId="{39C3F440-380F-4C67-BAB4-31F007D993CF}" dt="2021-09-04T06:34:45.846" v="1487" actId="478"/>
          <ac:grpSpMkLst>
            <pc:docMk/>
            <pc:sldMk cId="662587493" sldId="367"/>
            <ac:grpSpMk id="59" creationId="{4C452689-9C7D-4706-B337-0DFA1908747A}"/>
          </ac:grpSpMkLst>
        </pc:grpChg>
      </pc:sldChg>
      <pc:sldChg chg="addSp delSp modSp add mod">
        <pc:chgData name="Syphax Ait oubelli" userId="ecf726b1934da71b" providerId="LiveId" clId="{39C3F440-380F-4C67-BAB4-31F007D993CF}" dt="2021-09-04T06:53:10.722" v="1794" actId="207"/>
        <pc:sldMkLst>
          <pc:docMk/>
          <pc:sldMk cId="190038105" sldId="368"/>
        </pc:sldMkLst>
        <pc:spChg chg="del">
          <ac:chgData name="Syphax Ait oubelli" userId="ecf726b1934da71b" providerId="LiveId" clId="{39C3F440-380F-4C67-BAB4-31F007D993CF}" dt="2021-09-04T06:52:29.344" v="1774" actId="478"/>
          <ac:spMkLst>
            <pc:docMk/>
            <pc:sldMk cId="190038105" sldId="368"/>
            <ac:spMk id="2" creationId="{A7998A7D-6017-4A23-8829-280E9656CBAD}"/>
          </ac:spMkLst>
        </pc:spChg>
        <pc:spChg chg="add mod">
          <ac:chgData name="Syphax Ait oubelli" userId="ecf726b1934da71b" providerId="LiveId" clId="{39C3F440-380F-4C67-BAB4-31F007D993CF}" dt="2021-09-04T06:53:10.722" v="1794" actId="207"/>
          <ac:spMkLst>
            <pc:docMk/>
            <pc:sldMk cId="190038105" sldId="368"/>
            <ac:spMk id="3" creationId="{1E7F346A-C500-4856-9A4A-A4E88B747143}"/>
          </ac:spMkLst>
        </pc:spChg>
        <pc:spChg chg="del">
          <ac:chgData name="Syphax Ait oubelli" userId="ecf726b1934da71b" providerId="LiveId" clId="{39C3F440-380F-4C67-BAB4-31F007D993CF}" dt="2021-09-04T06:52:29.344" v="1774" actId="478"/>
          <ac:spMkLst>
            <pc:docMk/>
            <pc:sldMk cId="190038105" sldId="368"/>
            <ac:spMk id="14" creationId="{0D0B03D5-E40E-4E6A-BE5E-157652111C5C}"/>
          </ac:spMkLst>
        </pc:spChg>
        <pc:spChg chg="del">
          <ac:chgData name="Syphax Ait oubelli" userId="ecf726b1934da71b" providerId="LiveId" clId="{39C3F440-380F-4C67-BAB4-31F007D993CF}" dt="2021-09-04T06:52:29.344" v="1774" actId="478"/>
          <ac:spMkLst>
            <pc:docMk/>
            <pc:sldMk cId="190038105" sldId="368"/>
            <ac:spMk id="15" creationId="{98DF0510-C257-4BD8-9F8D-6A07FA99FE47}"/>
          </ac:spMkLst>
        </pc:spChg>
        <pc:spChg chg="del">
          <ac:chgData name="Syphax Ait oubelli" userId="ecf726b1934da71b" providerId="LiveId" clId="{39C3F440-380F-4C67-BAB4-31F007D993CF}" dt="2021-09-04T06:52:29.344" v="1774" actId="478"/>
          <ac:spMkLst>
            <pc:docMk/>
            <pc:sldMk cId="190038105" sldId="368"/>
            <ac:spMk id="16" creationId="{756B8726-68DC-4012-A3B5-76E8EA8C5948}"/>
          </ac:spMkLst>
        </pc:spChg>
        <pc:spChg chg="del">
          <ac:chgData name="Syphax Ait oubelli" userId="ecf726b1934da71b" providerId="LiveId" clId="{39C3F440-380F-4C67-BAB4-31F007D993CF}" dt="2021-09-04T06:52:29.344" v="1774" actId="478"/>
          <ac:spMkLst>
            <pc:docMk/>
            <pc:sldMk cId="190038105" sldId="368"/>
            <ac:spMk id="17" creationId="{A8E150F9-4762-4A28-A480-6C0F6BA56736}"/>
          </ac:spMkLst>
        </pc:spChg>
        <pc:spChg chg="del">
          <ac:chgData name="Syphax Ait oubelli" userId="ecf726b1934da71b" providerId="LiveId" clId="{39C3F440-380F-4C67-BAB4-31F007D993CF}" dt="2021-09-04T06:52:29.344" v="1774" actId="478"/>
          <ac:spMkLst>
            <pc:docMk/>
            <pc:sldMk cId="190038105" sldId="368"/>
            <ac:spMk id="18" creationId="{9EF440C6-CA65-419E-A5B5-FBEB6CB5E760}"/>
          </ac:spMkLst>
        </pc:spChg>
        <pc:spChg chg="del">
          <ac:chgData name="Syphax Ait oubelli" userId="ecf726b1934da71b" providerId="LiveId" clId="{39C3F440-380F-4C67-BAB4-31F007D993CF}" dt="2021-09-04T06:52:29.344" v="1774" actId="478"/>
          <ac:spMkLst>
            <pc:docMk/>
            <pc:sldMk cId="190038105" sldId="368"/>
            <ac:spMk id="19" creationId="{0A251B51-34C9-4294-9C5E-EEB9B0DB164E}"/>
          </ac:spMkLst>
        </pc:spChg>
        <pc:spChg chg="del">
          <ac:chgData name="Syphax Ait oubelli" userId="ecf726b1934da71b" providerId="LiveId" clId="{39C3F440-380F-4C67-BAB4-31F007D993CF}" dt="2021-09-04T06:52:29.344" v="1774" actId="478"/>
          <ac:spMkLst>
            <pc:docMk/>
            <pc:sldMk cId="190038105" sldId="368"/>
            <ac:spMk id="20" creationId="{7CA10AD0-8315-4227-BA9B-51A2FDD4B548}"/>
          </ac:spMkLst>
        </pc:spChg>
        <pc:spChg chg="del">
          <ac:chgData name="Syphax Ait oubelli" userId="ecf726b1934da71b" providerId="LiveId" clId="{39C3F440-380F-4C67-BAB4-31F007D993CF}" dt="2021-09-04T06:52:29.344" v="1774" actId="478"/>
          <ac:spMkLst>
            <pc:docMk/>
            <pc:sldMk cId="190038105" sldId="368"/>
            <ac:spMk id="21" creationId="{C1D433C2-B284-4EE9-9D34-39D0572F34E1}"/>
          </ac:spMkLst>
        </pc:spChg>
        <pc:spChg chg="del">
          <ac:chgData name="Syphax Ait oubelli" userId="ecf726b1934da71b" providerId="LiveId" clId="{39C3F440-380F-4C67-BAB4-31F007D993CF}" dt="2021-09-04T06:52:29.344" v="1774" actId="478"/>
          <ac:spMkLst>
            <pc:docMk/>
            <pc:sldMk cId="190038105" sldId="368"/>
            <ac:spMk id="22" creationId="{74AE5B24-A215-4B6C-9D06-E71E036A9710}"/>
          </ac:spMkLst>
        </pc:spChg>
        <pc:spChg chg="del">
          <ac:chgData name="Syphax Ait oubelli" userId="ecf726b1934da71b" providerId="LiveId" clId="{39C3F440-380F-4C67-BAB4-31F007D993CF}" dt="2021-09-04T06:52:29.344" v="1774" actId="478"/>
          <ac:spMkLst>
            <pc:docMk/>
            <pc:sldMk cId="190038105" sldId="368"/>
            <ac:spMk id="33" creationId="{8BD58D78-4B11-44B3-9404-E102D72B1AAC}"/>
          </ac:spMkLst>
        </pc:spChg>
        <pc:spChg chg="del">
          <ac:chgData name="Syphax Ait oubelli" userId="ecf726b1934da71b" providerId="LiveId" clId="{39C3F440-380F-4C67-BAB4-31F007D993CF}" dt="2021-09-04T06:52:29.344" v="1774" actId="478"/>
          <ac:spMkLst>
            <pc:docMk/>
            <pc:sldMk cId="190038105" sldId="368"/>
            <ac:spMk id="36" creationId="{027AAA92-00CF-4962-90DA-7C98CB8A646B}"/>
          </ac:spMkLst>
        </pc:spChg>
        <pc:spChg chg="del">
          <ac:chgData name="Syphax Ait oubelli" userId="ecf726b1934da71b" providerId="LiveId" clId="{39C3F440-380F-4C67-BAB4-31F007D993CF}" dt="2021-09-04T06:52:29.344" v="1774" actId="478"/>
          <ac:spMkLst>
            <pc:docMk/>
            <pc:sldMk cId="190038105" sldId="368"/>
            <ac:spMk id="39" creationId="{D95212FE-547E-4D14-8029-65CAC48A59F1}"/>
          </ac:spMkLst>
        </pc:spChg>
        <pc:spChg chg="del">
          <ac:chgData name="Syphax Ait oubelli" userId="ecf726b1934da71b" providerId="LiveId" clId="{39C3F440-380F-4C67-BAB4-31F007D993CF}" dt="2021-09-04T06:52:29.344" v="1774" actId="478"/>
          <ac:spMkLst>
            <pc:docMk/>
            <pc:sldMk cId="190038105" sldId="368"/>
            <ac:spMk id="42" creationId="{E50F7396-ED0B-4C51-8A9E-0CEFBCCFEED8}"/>
          </ac:spMkLst>
        </pc:spChg>
        <pc:spChg chg="del">
          <ac:chgData name="Syphax Ait oubelli" userId="ecf726b1934da71b" providerId="LiveId" clId="{39C3F440-380F-4C67-BAB4-31F007D993CF}" dt="2021-09-04T06:52:29.344" v="1774" actId="478"/>
          <ac:spMkLst>
            <pc:docMk/>
            <pc:sldMk cId="190038105" sldId="368"/>
            <ac:spMk id="45" creationId="{F153B39C-996B-40B4-AF72-04C03AFD8826}"/>
          </ac:spMkLst>
        </pc:spChg>
        <pc:spChg chg="del">
          <ac:chgData name="Syphax Ait oubelli" userId="ecf726b1934da71b" providerId="LiveId" clId="{39C3F440-380F-4C67-BAB4-31F007D993CF}" dt="2021-09-04T06:52:29.344" v="1774" actId="478"/>
          <ac:spMkLst>
            <pc:docMk/>
            <pc:sldMk cId="190038105" sldId="368"/>
            <ac:spMk id="48" creationId="{1823D210-9BD4-4CD3-A999-C0AEB8F4A7FD}"/>
          </ac:spMkLst>
        </pc:spChg>
        <pc:spChg chg="del">
          <ac:chgData name="Syphax Ait oubelli" userId="ecf726b1934da71b" providerId="LiveId" clId="{39C3F440-380F-4C67-BAB4-31F007D993CF}" dt="2021-09-04T06:52:29.344" v="1774" actId="478"/>
          <ac:spMkLst>
            <pc:docMk/>
            <pc:sldMk cId="190038105" sldId="368"/>
            <ac:spMk id="51" creationId="{C55C9319-44B5-47E8-AE61-171900675A18}"/>
          </ac:spMkLst>
        </pc:spChg>
        <pc:spChg chg="del">
          <ac:chgData name="Syphax Ait oubelli" userId="ecf726b1934da71b" providerId="LiveId" clId="{39C3F440-380F-4C67-BAB4-31F007D993CF}" dt="2021-09-04T06:52:29.344" v="1774" actId="478"/>
          <ac:spMkLst>
            <pc:docMk/>
            <pc:sldMk cId="190038105" sldId="368"/>
            <ac:spMk id="54" creationId="{69A2D07D-2BCC-4419-A482-EB3ECDB74EDB}"/>
          </ac:spMkLst>
        </pc:spChg>
        <pc:spChg chg="del">
          <ac:chgData name="Syphax Ait oubelli" userId="ecf726b1934da71b" providerId="LiveId" clId="{39C3F440-380F-4C67-BAB4-31F007D993CF}" dt="2021-09-04T06:52:29.344" v="1774" actId="478"/>
          <ac:spMkLst>
            <pc:docMk/>
            <pc:sldMk cId="190038105" sldId="368"/>
            <ac:spMk id="57" creationId="{7A9F5B8C-8418-4401-AC03-06B82252F027}"/>
          </ac:spMkLst>
        </pc:spChg>
      </pc:sldChg>
      <pc:sldChg chg="modSp add mod">
        <pc:chgData name="Syphax Ait oubelli" userId="ecf726b1934da71b" providerId="LiveId" clId="{39C3F440-380F-4C67-BAB4-31F007D993CF}" dt="2021-09-04T06:53:13.611" v="1795" actId="207"/>
        <pc:sldMkLst>
          <pc:docMk/>
          <pc:sldMk cId="3463129231" sldId="369"/>
        </pc:sldMkLst>
        <pc:spChg chg="mod">
          <ac:chgData name="Syphax Ait oubelli" userId="ecf726b1934da71b" providerId="LiveId" clId="{39C3F440-380F-4C67-BAB4-31F007D993CF}" dt="2021-09-04T06:53:13.611" v="1795" actId="207"/>
          <ac:spMkLst>
            <pc:docMk/>
            <pc:sldMk cId="3463129231" sldId="369"/>
            <ac:spMk id="3" creationId="{1E7F346A-C500-4856-9A4A-A4E88B747143}"/>
          </ac:spMkLst>
        </pc:spChg>
      </pc:sldChg>
      <pc:sldChg chg="modSp add mod">
        <pc:chgData name="Syphax Ait oubelli" userId="ecf726b1934da71b" providerId="LiveId" clId="{39C3F440-380F-4C67-BAB4-31F007D993CF}" dt="2021-09-04T06:53:17.149" v="1796" actId="207"/>
        <pc:sldMkLst>
          <pc:docMk/>
          <pc:sldMk cId="4250519515" sldId="370"/>
        </pc:sldMkLst>
        <pc:spChg chg="mod">
          <ac:chgData name="Syphax Ait oubelli" userId="ecf726b1934da71b" providerId="LiveId" clId="{39C3F440-380F-4C67-BAB4-31F007D993CF}" dt="2021-09-04T06:53:17.149" v="1796" actId="207"/>
          <ac:spMkLst>
            <pc:docMk/>
            <pc:sldMk cId="4250519515" sldId="370"/>
            <ac:spMk id="3" creationId="{1E7F346A-C500-4856-9A4A-A4E88B747143}"/>
          </ac:spMkLst>
        </pc:spChg>
      </pc:sldChg>
      <pc:sldChg chg="add">
        <pc:chgData name="Syphax Ait oubelli" userId="ecf726b1934da71b" providerId="LiveId" clId="{39C3F440-380F-4C67-BAB4-31F007D993CF}" dt="2021-09-04T06:53:05.947" v="1793" actId="2890"/>
        <pc:sldMkLst>
          <pc:docMk/>
          <pc:sldMk cId="823556173" sldId="371"/>
        </pc:sldMkLst>
      </pc:sldChg>
      <pc:sldChg chg="addSp delSp modSp add mod">
        <pc:chgData name="Syphax Ait oubelli" userId="ecf726b1934da71b" providerId="LiveId" clId="{39C3F440-380F-4C67-BAB4-31F007D993CF}" dt="2021-09-04T06:54:06.140" v="1826" actId="207"/>
        <pc:sldMkLst>
          <pc:docMk/>
          <pc:sldMk cId="2674189952" sldId="372"/>
        </pc:sldMkLst>
        <pc:spChg chg="add mod">
          <ac:chgData name="Syphax Ait oubelli" userId="ecf726b1934da71b" providerId="LiveId" clId="{39C3F440-380F-4C67-BAB4-31F007D993CF}" dt="2021-09-04T06:54:06.140" v="1826" actId="207"/>
          <ac:spMkLst>
            <pc:docMk/>
            <pc:sldMk cId="2674189952" sldId="372"/>
            <ac:spMk id="2" creationId="{3BBB535D-BD8D-44A0-9CA3-8ADEFE6CE505}"/>
          </ac:spMkLst>
        </pc:spChg>
        <pc:spChg chg="del">
          <ac:chgData name="Syphax Ait oubelli" userId="ecf726b1934da71b" providerId="LiveId" clId="{39C3F440-380F-4C67-BAB4-31F007D993CF}" dt="2021-09-04T06:53:45.706" v="1798" actId="478"/>
          <ac:spMkLst>
            <pc:docMk/>
            <pc:sldMk cId="2674189952" sldId="372"/>
            <ac:spMk id="3" creationId="{1E7F346A-C500-4856-9A4A-A4E88B747143}"/>
          </ac:spMkLst>
        </pc:spChg>
      </pc:sldChg>
      <pc:sldChg chg="modSp add">
        <pc:chgData name="Syphax Ait oubelli" userId="ecf726b1934da71b" providerId="LiveId" clId="{39C3F440-380F-4C67-BAB4-31F007D993CF}" dt="2021-09-04T06:54:24.167" v="1830" actId="20577"/>
        <pc:sldMkLst>
          <pc:docMk/>
          <pc:sldMk cId="193559171" sldId="373"/>
        </pc:sldMkLst>
        <pc:spChg chg="mod">
          <ac:chgData name="Syphax Ait oubelli" userId="ecf726b1934da71b" providerId="LiveId" clId="{39C3F440-380F-4C67-BAB4-31F007D993CF}" dt="2021-09-04T06:54:24.167" v="1830" actId="20577"/>
          <ac:spMkLst>
            <pc:docMk/>
            <pc:sldMk cId="193559171" sldId="373"/>
            <ac:spMk id="2" creationId="{3BBB535D-BD8D-44A0-9CA3-8ADEFE6CE505}"/>
          </ac:spMkLst>
        </pc:spChg>
      </pc:sldChg>
      <pc:sldChg chg="addSp delSp modSp add mod">
        <pc:chgData name="Syphax Ait oubelli" userId="ecf726b1934da71b" providerId="LiveId" clId="{39C3F440-380F-4C67-BAB4-31F007D993CF}" dt="2021-09-04T07:01:39.316" v="1845" actId="12788"/>
        <pc:sldMkLst>
          <pc:docMk/>
          <pc:sldMk cId="4021862682" sldId="374"/>
        </pc:sldMkLst>
        <pc:spChg chg="del">
          <ac:chgData name="Syphax Ait oubelli" userId="ecf726b1934da71b" providerId="LiveId" clId="{39C3F440-380F-4C67-BAB4-31F007D993CF}" dt="2021-09-04T07:01:19.937" v="1832" actId="478"/>
          <ac:spMkLst>
            <pc:docMk/>
            <pc:sldMk cId="4021862682" sldId="374"/>
            <ac:spMk id="2" creationId="{3BBB535D-BD8D-44A0-9CA3-8ADEFE6CE505}"/>
          </ac:spMkLst>
        </pc:spChg>
        <pc:spChg chg="add del">
          <ac:chgData name="Syphax Ait oubelli" userId="ecf726b1934da71b" providerId="LiveId" clId="{39C3F440-380F-4C67-BAB4-31F007D993CF}" dt="2021-09-04T07:01:21.309" v="1834" actId="22"/>
          <ac:spMkLst>
            <pc:docMk/>
            <pc:sldMk cId="4021862682" sldId="374"/>
            <ac:spMk id="4" creationId="{5C617293-6148-47BC-A6D6-C196EBE9DD2E}"/>
          </ac:spMkLst>
        </pc:spChg>
        <pc:spChg chg="add mod">
          <ac:chgData name="Syphax Ait oubelli" userId="ecf726b1934da71b" providerId="LiveId" clId="{39C3F440-380F-4C67-BAB4-31F007D993CF}" dt="2021-09-04T07:01:39.316" v="1845" actId="12788"/>
          <ac:spMkLst>
            <pc:docMk/>
            <pc:sldMk cId="4021862682" sldId="374"/>
            <ac:spMk id="5" creationId="{07378502-8EEE-4EB5-A78A-760981E7BA8A}"/>
          </ac:spMkLst>
        </pc:spChg>
      </pc:sldChg>
      <pc:sldChg chg="addSp modSp add mod">
        <pc:chgData name="Syphax Ait oubelli" userId="ecf726b1934da71b" providerId="LiveId" clId="{39C3F440-380F-4C67-BAB4-31F007D993CF}" dt="2021-09-04T07:02:12.565" v="1855" actId="1076"/>
        <pc:sldMkLst>
          <pc:docMk/>
          <pc:sldMk cId="4025930557" sldId="375"/>
        </pc:sldMkLst>
        <pc:spChg chg="add mod">
          <ac:chgData name="Syphax Ait oubelli" userId="ecf726b1934da71b" providerId="LiveId" clId="{39C3F440-380F-4C67-BAB4-31F007D993CF}" dt="2021-09-04T07:02:09.859" v="1854" actId="20577"/>
          <ac:spMkLst>
            <pc:docMk/>
            <pc:sldMk cId="4025930557" sldId="375"/>
            <ac:spMk id="3" creationId="{AC23DDD1-4861-42D4-8FE2-865C31818809}"/>
          </ac:spMkLst>
        </pc:spChg>
        <pc:spChg chg="mod">
          <ac:chgData name="Syphax Ait oubelli" userId="ecf726b1934da71b" providerId="LiveId" clId="{39C3F440-380F-4C67-BAB4-31F007D993CF}" dt="2021-09-04T07:02:12.565" v="1855" actId="1076"/>
          <ac:spMkLst>
            <pc:docMk/>
            <pc:sldMk cId="4025930557" sldId="375"/>
            <ac:spMk id="5" creationId="{07378502-8EEE-4EB5-A78A-760981E7BA8A}"/>
          </ac:spMkLst>
        </pc:spChg>
      </pc:sldChg>
      <pc:sldChg chg="del">
        <pc:chgData name="Syphax Ait oubelli" userId="ecf726b1934da71b" providerId="LiveId" clId="{39C3F440-380F-4C67-BAB4-31F007D993CF}" dt="2021-09-02T16:25:21.666" v="0" actId="47"/>
        <pc:sldMkLst>
          <pc:docMk/>
          <pc:sldMk cId="726586084" sldId="380"/>
        </pc:sldMkLst>
      </pc:sldChg>
      <pc:sldChg chg="del">
        <pc:chgData name="Syphax Ait oubelli" userId="ecf726b1934da71b" providerId="LiveId" clId="{39C3F440-380F-4C67-BAB4-31F007D993CF}" dt="2021-09-02T16:25:21.666" v="0" actId="47"/>
        <pc:sldMkLst>
          <pc:docMk/>
          <pc:sldMk cId="1522942258" sldId="383"/>
        </pc:sldMkLst>
      </pc:sldChg>
      <pc:sldChg chg="del">
        <pc:chgData name="Syphax Ait oubelli" userId="ecf726b1934da71b" providerId="LiveId" clId="{39C3F440-380F-4C67-BAB4-31F007D993CF}" dt="2021-09-02T16:25:21.666" v="0" actId="47"/>
        <pc:sldMkLst>
          <pc:docMk/>
          <pc:sldMk cId="297730008" sldId="384"/>
        </pc:sldMkLst>
      </pc:sldChg>
      <pc:sldChg chg="del">
        <pc:chgData name="Syphax Ait oubelli" userId="ecf726b1934da71b" providerId="LiveId" clId="{39C3F440-380F-4C67-BAB4-31F007D993CF}" dt="2021-09-02T16:25:21.666" v="0" actId="47"/>
        <pc:sldMkLst>
          <pc:docMk/>
          <pc:sldMk cId="2388928757" sldId="385"/>
        </pc:sldMkLst>
      </pc:sldChg>
      <pc:sldChg chg="del">
        <pc:chgData name="Syphax Ait oubelli" userId="ecf726b1934da71b" providerId="LiveId" clId="{39C3F440-380F-4C67-BAB4-31F007D993CF}" dt="2021-09-02T16:25:21.666" v="0" actId="47"/>
        <pc:sldMkLst>
          <pc:docMk/>
          <pc:sldMk cId="3431338309" sldId="386"/>
        </pc:sldMkLst>
      </pc:sldChg>
      <pc:sldChg chg="del">
        <pc:chgData name="Syphax Ait oubelli" userId="ecf726b1934da71b" providerId="LiveId" clId="{39C3F440-380F-4C67-BAB4-31F007D993CF}" dt="2021-09-02T16:25:21.666" v="0" actId="47"/>
        <pc:sldMkLst>
          <pc:docMk/>
          <pc:sldMk cId="2411323531" sldId="387"/>
        </pc:sldMkLst>
      </pc:sldChg>
      <pc:sldChg chg="del">
        <pc:chgData name="Syphax Ait oubelli" userId="ecf726b1934da71b" providerId="LiveId" clId="{39C3F440-380F-4C67-BAB4-31F007D993CF}" dt="2021-09-02T16:25:21.666" v="0" actId="47"/>
        <pc:sldMkLst>
          <pc:docMk/>
          <pc:sldMk cId="2325520310" sldId="388"/>
        </pc:sldMkLst>
      </pc:sldChg>
      <pc:sldChg chg="del">
        <pc:chgData name="Syphax Ait oubelli" userId="ecf726b1934da71b" providerId="LiveId" clId="{39C3F440-380F-4C67-BAB4-31F007D993CF}" dt="2021-09-02T16:25:21.666" v="0" actId="47"/>
        <pc:sldMkLst>
          <pc:docMk/>
          <pc:sldMk cId="62314854" sldId="389"/>
        </pc:sldMkLst>
      </pc:sldChg>
      <pc:sldChg chg="del">
        <pc:chgData name="Syphax Ait oubelli" userId="ecf726b1934da71b" providerId="LiveId" clId="{39C3F440-380F-4C67-BAB4-31F007D993CF}" dt="2021-09-02T16:25:21.666" v="0" actId="47"/>
        <pc:sldMkLst>
          <pc:docMk/>
          <pc:sldMk cId="2923311039" sldId="390"/>
        </pc:sldMkLst>
      </pc:sldChg>
      <pc:sldChg chg="del">
        <pc:chgData name="Syphax Ait oubelli" userId="ecf726b1934da71b" providerId="LiveId" clId="{39C3F440-380F-4C67-BAB4-31F007D993CF}" dt="2021-09-02T16:25:21.666" v="0" actId="47"/>
        <pc:sldMkLst>
          <pc:docMk/>
          <pc:sldMk cId="4217023331" sldId="391"/>
        </pc:sldMkLst>
      </pc:sldChg>
      <pc:sldChg chg="del">
        <pc:chgData name="Syphax Ait oubelli" userId="ecf726b1934da71b" providerId="LiveId" clId="{39C3F440-380F-4C67-BAB4-31F007D993CF}" dt="2021-09-02T16:25:21.666" v="0" actId="47"/>
        <pc:sldMkLst>
          <pc:docMk/>
          <pc:sldMk cId="3140649189" sldId="392"/>
        </pc:sldMkLst>
      </pc:sldChg>
      <pc:sldChg chg="del">
        <pc:chgData name="Syphax Ait oubelli" userId="ecf726b1934da71b" providerId="LiveId" clId="{39C3F440-380F-4C67-BAB4-31F007D993CF}" dt="2021-09-02T16:25:21.666" v="0" actId="47"/>
        <pc:sldMkLst>
          <pc:docMk/>
          <pc:sldMk cId="3587392423" sldId="393"/>
        </pc:sldMkLst>
      </pc:sldChg>
      <pc:sldChg chg="del">
        <pc:chgData name="Syphax Ait oubelli" userId="ecf726b1934da71b" providerId="LiveId" clId="{39C3F440-380F-4C67-BAB4-31F007D993CF}" dt="2021-09-02T16:25:21.666" v="0" actId="47"/>
        <pc:sldMkLst>
          <pc:docMk/>
          <pc:sldMk cId="4106395168" sldId="394"/>
        </pc:sldMkLst>
      </pc:sldChg>
      <pc:sldChg chg="del">
        <pc:chgData name="Syphax Ait oubelli" userId="ecf726b1934da71b" providerId="LiveId" clId="{39C3F440-380F-4C67-BAB4-31F007D993CF}" dt="2021-09-02T16:25:21.666" v="0" actId="47"/>
        <pc:sldMkLst>
          <pc:docMk/>
          <pc:sldMk cId="3372242601" sldId="395"/>
        </pc:sldMkLst>
      </pc:sldChg>
      <pc:sldChg chg="del">
        <pc:chgData name="Syphax Ait oubelli" userId="ecf726b1934da71b" providerId="LiveId" clId="{39C3F440-380F-4C67-BAB4-31F007D993CF}" dt="2021-09-02T16:25:21.666" v="0" actId="47"/>
        <pc:sldMkLst>
          <pc:docMk/>
          <pc:sldMk cId="1345734000" sldId="396"/>
        </pc:sldMkLst>
      </pc:sldChg>
      <pc:sldChg chg="del">
        <pc:chgData name="Syphax Ait oubelli" userId="ecf726b1934da71b" providerId="LiveId" clId="{39C3F440-380F-4C67-BAB4-31F007D993CF}" dt="2021-09-02T16:25:21.666" v="0" actId="47"/>
        <pc:sldMkLst>
          <pc:docMk/>
          <pc:sldMk cId="3860005684" sldId="397"/>
        </pc:sldMkLst>
      </pc:sldChg>
      <pc:sldChg chg="del">
        <pc:chgData name="Syphax Ait oubelli" userId="ecf726b1934da71b" providerId="LiveId" clId="{39C3F440-380F-4C67-BAB4-31F007D993CF}" dt="2021-09-02T16:25:21.666" v="0" actId="47"/>
        <pc:sldMkLst>
          <pc:docMk/>
          <pc:sldMk cId="1877114372" sldId="398"/>
        </pc:sldMkLst>
      </pc:sldChg>
      <pc:sldChg chg="del">
        <pc:chgData name="Syphax Ait oubelli" userId="ecf726b1934da71b" providerId="LiveId" clId="{39C3F440-380F-4C67-BAB4-31F007D993CF}" dt="2021-09-02T16:25:21.666" v="0" actId="47"/>
        <pc:sldMkLst>
          <pc:docMk/>
          <pc:sldMk cId="14171277" sldId="399"/>
        </pc:sldMkLst>
      </pc:sldChg>
      <pc:sldChg chg="del">
        <pc:chgData name="Syphax Ait oubelli" userId="ecf726b1934da71b" providerId="LiveId" clId="{39C3F440-380F-4C67-BAB4-31F007D993CF}" dt="2021-09-02T16:25:21.666" v="0" actId="47"/>
        <pc:sldMkLst>
          <pc:docMk/>
          <pc:sldMk cId="2243515961" sldId="400"/>
        </pc:sldMkLst>
      </pc:sldChg>
      <pc:sldChg chg="del">
        <pc:chgData name="Syphax Ait oubelli" userId="ecf726b1934da71b" providerId="LiveId" clId="{39C3F440-380F-4C67-BAB4-31F007D993CF}" dt="2021-09-02T16:25:21.666" v="0" actId="47"/>
        <pc:sldMkLst>
          <pc:docMk/>
          <pc:sldMk cId="4218865314" sldId="401"/>
        </pc:sldMkLst>
      </pc:sldChg>
      <pc:sldChg chg="del">
        <pc:chgData name="Syphax Ait oubelli" userId="ecf726b1934da71b" providerId="LiveId" clId="{39C3F440-380F-4C67-BAB4-31F007D993CF}" dt="2021-09-02T16:25:21.666" v="0" actId="47"/>
        <pc:sldMkLst>
          <pc:docMk/>
          <pc:sldMk cId="3355481945" sldId="402"/>
        </pc:sldMkLst>
      </pc:sldChg>
      <pc:sldChg chg="del">
        <pc:chgData name="Syphax Ait oubelli" userId="ecf726b1934da71b" providerId="LiveId" clId="{39C3F440-380F-4C67-BAB4-31F007D993CF}" dt="2021-09-02T16:25:21.666" v="0" actId="47"/>
        <pc:sldMkLst>
          <pc:docMk/>
          <pc:sldMk cId="2240333046" sldId="403"/>
        </pc:sldMkLst>
      </pc:sldChg>
      <pc:sldChg chg="del">
        <pc:chgData name="Syphax Ait oubelli" userId="ecf726b1934da71b" providerId="LiveId" clId="{39C3F440-380F-4C67-BAB4-31F007D993CF}" dt="2021-09-02T16:25:21.666" v="0" actId="47"/>
        <pc:sldMkLst>
          <pc:docMk/>
          <pc:sldMk cId="2118629501" sldId="404"/>
        </pc:sldMkLst>
      </pc:sldChg>
      <pc:sldChg chg="del">
        <pc:chgData name="Syphax Ait oubelli" userId="ecf726b1934da71b" providerId="LiveId" clId="{39C3F440-380F-4C67-BAB4-31F007D993CF}" dt="2021-09-02T16:25:21.666" v="0" actId="47"/>
        <pc:sldMkLst>
          <pc:docMk/>
          <pc:sldMk cId="1334070578" sldId="405"/>
        </pc:sldMkLst>
      </pc:sldChg>
      <pc:sldChg chg="del">
        <pc:chgData name="Syphax Ait oubelli" userId="ecf726b1934da71b" providerId="LiveId" clId="{39C3F440-380F-4C67-BAB4-31F007D993CF}" dt="2021-09-02T16:25:21.666" v="0" actId="47"/>
        <pc:sldMkLst>
          <pc:docMk/>
          <pc:sldMk cId="3445550528" sldId="406"/>
        </pc:sldMkLst>
      </pc:sldChg>
      <pc:sldChg chg="del">
        <pc:chgData name="Syphax Ait oubelli" userId="ecf726b1934da71b" providerId="LiveId" clId="{39C3F440-380F-4C67-BAB4-31F007D993CF}" dt="2021-09-02T16:25:21.666" v="0" actId="47"/>
        <pc:sldMkLst>
          <pc:docMk/>
          <pc:sldMk cId="1304201268" sldId="407"/>
        </pc:sldMkLst>
      </pc:sldChg>
      <pc:sldChg chg="del">
        <pc:chgData name="Syphax Ait oubelli" userId="ecf726b1934da71b" providerId="LiveId" clId="{39C3F440-380F-4C67-BAB4-31F007D993CF}" dt="2021-09-02T16:25:21.666" v="0" actId="47"/>
        <pc:sldMkLst>
          <pc:docMk/>
          <pc:sldMk cId="1511047704" sldId="408"/>
        </pc:sldMkLst>
      </pc:sldChg>
      <pc:sldChg chg="del">
        <pc:chgData name="Syphax Ait oubelli" userId="ecf726b1934da71b" providerId="LiveId" clId="{39C3F440-380F-4C67-BAB4-31F007D993CF}" dt="2021-09-02T16:25:21.666" v="0" actId="47"/>
        <pc:sldMkLst>
          <pc:docMk/>
          <pc:sldMk cId="2457410665" sldId="409"/>
        </pc:sldMkLst>
      </pc:sldChg>
      <pc:sldChg chg="del">
        <pc:chgData name="Syphax Ait oubelli" userId="ecf726b1934da71b" providerId="LiveId" clId="{39C3F440-380F-4C67-BAB4-31F007D993CF}" dt="2021-09-02T16:25:21.666" v="0" actId="47"/>
        <pc:sldMkLst>
          <pc:docMk/>
          <pc:sldMk cId="693562201" sldId="410"/>
        </pc:sldMkLst>
      </pc:sldChg>
      <pc:sldChg chg="del">
        <pc:chgData name="Syphax Ait oubelli" userId="ecf726b1934da71b" providerId="LiveId" clId="{39C3F440-380F-4C67-BAB4-31F007D993CF}" dt="2021-09-02T16:25:21.666" v="0" actId="47"/>
        <pc:sldMkLst>
          <pc:docMk/>
          <pc:sldMk cId="3467037376" sldId="411"/>
        </pc:sldMkLst>
      </pc:sldChg>
      <pc:sldChg chg="del">
        <pc:chgData name="Syphax Ait oubelli" userId="ecf726b1934da71b" providerId="LiveId" clId="{39C3F440-380F-4C67-BAB4-31F007D993CF}" dt="2021-09-02T16:25:21.666" v="0" actId="47"/>
        <pc:sldMkLst>
          <pc:docMk/>
          <pc:sldMk cId="1409573526" sldId="413"/>
        </pc:sldMkLst>
      </pc:sldChg>
      <pc:sldChg chg="del">
        <pc:chgData name="Syphax Ait oubelli" userId="ecf726b1934da71b" providerId="LiveId" clId="{39C3F440-380F-4C67-BAB4-31F007D993CF}" dt="2021-09-02T16:25:21.666" v="0" actId="47"/>
        <pc:sldMkLst>
          <pc:docMk/>
          <pc:sldMk cId="3751920742" sldId="414"/>
        </pc:sldMkLst>
      </pc:sldChg>
      <pc:sldChg chg="del">
        <pc:chgData name="Syphax Ait oubelli" userId="ecf726b1934da71b" providerId="LiveId" clId="{39C3F440-380F-4C67-BAB4-31F007D993CF}" dt="2021-09-02T16:25:21.666" v="0" actId="47"/>
        <pc:sldMkLst>
          <pc:docMk/>
          <pc:sldMk cId="1480173466" sldId="415"/>
        </pc:sldMkLst>
      </pc:sldChg>
      <pc:sldChg chg="del">
        <pc:chgData name="Syphax Ait oubelli" userId="ecf726b1934da71b" providerId="LiveId" clId="{39C3F440-380F-4C67-BAB4-31F007D993CF}" dt="2021-09-02T16:25:21.666" v="0" actId="47"/>
        <pc:sldMkLst>
          <pc:docMk/>
          <pc:sldMk cId="2889959393" sldId="416"/>
        </pc:sldMkLst>
      </pc:sldChg>
      <pc:sldChg chg="del">
        <pc:chgData name="Syphax Ait oubelli" userId="ecf726b1934da71b" providerId="LiveId" clId="{39C3F440-380F-4C67-BAB4-31F007D993CF}" dt="2021-09-02T16:25:21.666" v="0" actId="47"/>
        <pc:sldMkLst>
          <pc:docMk/>
          <pc:sldMk cId="149938648" sldId="417"/>
        </pc:sldMkLst>
      </pc:sldChg>
      <pc:sldChg chg="del">
        <pc:chgData name="Syphax Ait oubelli" userId="ecf726b1934da71b" providerId="LiveId" clId="{39C3F440-380F-4C67-BAB4-31F007D993CF}" dt="2021-09-02T16:25:21.666" v="0" actId="47"/>
        <pc:sldMkLst>
          <pc:docMk/>
          <pc:sldMk cId="600174199" sldId="418"/>
        </pc:sldMkLst>
      </pc:sldChg>
      <pc:sldChg chg="del">
        <pc:chgData name="Syphax Ait oubelli" userId="ecf726b1934da71b" providerId="LiveId" clId="{39C3F440-380F-4C67-BAB4-31F007D993CF}" dt="2021-09-02T16:25:21.666" v="0" actId="47"/>
        <pc:sldMkLst>
          <pc:docMk/>
          <pc:sldMk cId="2874398083" sldId="419"/>
        </pc:sldMkLst>
      </pc:sldChg>
      <pc:sldChg chg="del">
        <pc:chgData name="Syphax Ait oubelli" userId="ecf726b1934da71b" providerId="LiveId" clId="{39C3F440-380F-4C67-BAB4-31F007D993CF}" dt="2021-09-02T16:25:21.666" v="0" actId="47"/>
        <pc:sldMkLst>
          <pc:docMk/>
          <pc:sldMk cId="194129227" sldId="420"/>
        </pc:sldMkLst>
      </pc:sldChg>
      <pc:sldChg chg="del">
        <pc:chgData name="Syphax Ait oubelli" userId="ecf726b1934da71b" providerId="LiveId" clId="{39C3F440-380F-4C67-BAB4-31F007D993CF}" dt="2021-09-02T16:25:21.666" v="0" actId="47"/>
        <pc:sldMkLst>
          <pc:docMk/>
          <pc:sldMk cId="2682395658" sldId="421"/>
        </pc:sldMkLst>
      </pc:sldChg>
      <pc:sldChg chg="del">
        <pc:chgData name="Syphax Ait oubelli" userId="ecf726b1934da71b" providerId="LiveId" clId="{39C3F440-380F-4C67-BAB4-31F007D993CF}" dt="2021-09-02T16:25:21.666" v="0" actId="47"/>
        <pc:sldMkLst>
          <pc:docMk/>
          <pc:sldMk cId="3755712460" sldId="422"/>
        </pc:sldMkLst>
      </pc:sldChg>
      <pc:sldChg chg="del">
        <pc:chgData name="Syphax Ait oubelli" userId="ecf726b1934da71b" providerId="LiveId" clId="{39C3F440-380F-4C67-BAB4-31F007D993CF}" dt="2021-09-02T16:25:21.666" v="0" actId="47"/>
        <pc:sldMkLst>
          <pc:docMk/>
          <pc:sldMk cId="2393858946" sldId="423"/>
        </pc:sldMkLst>
      </pc:sldChg>
      <pc:sldChg chg="del">
        <pc:chgData name="Syphax Ait oubelli" userId="ecf726b1934da71b" providerId="LiveId" clId="{39C3F440-380F-4C67-BAB4-31F007D993CF}" dt="2021-09-02T16:25:21.666" v="0" actId="47"/>
        <pc:sldMkLst>
          <pc:docMk/>
          <pc:sldMk cId="2409310973" sldId="424"/>
        </pc:sldMkLst>
      </pc:sldChg>
      <pc:sldChg chg="del">
        <pc:chgData name="Syphax Ait oubelli" userId="ecf726b1934da71b" providerId="LiveId" clId="{39C3F440-380F-4C67-BAB4-31F007D993CF}" dt="2021-09-02T16:25:21.666" v="0" actId="47"/>
        <pc:sldMkLst>
          <pc:docMk/>
          <pc:sldMk cId="882580850" sldId="425"/>
        </pc:sldMkLst>
      </pc:sldChg>
      <pc:sldChg chg="del">
        <pc:chgData name="Syphax Ait oubelli" userId="ecf726b1934da71b" providerId="LiveId" clId="{39C3F440-380F-4C67-BAB4-31F007D993CF}" dt="2021-09-02T16:25:21.666" v="0" actId="47"/>
        <pc:sldMkLst>
          <pc:docMk/>
          <pc:sldMk cId="1669725834" sldId="426"/>
        </pc:sldMkLst>
      </pc:sldChg>
      <pc:sldChg chg="del">
        <pc:chgData name="Syphax Ait oubelli" userId="ecf726b1934da71b" providerId="LiveId" clId="{39C3F440-380F-4C67-BAB4-31F007D993CF}" dt="2021-09-02T16:25:21.666" v="0" actId="47"/>
        <pc:sldMkLst>
          <pc:docMk/>
          <pc:sldMk cId="3582955372" sldId="427"/>
        </pc:sldMkLst>
      </pc:sldChg>
      <pc:sldChg chg="del">
        <pc:chgData name="Syphax Ait oubelli" userId="ecf726b1934da71b" providerId="LiveId" clId="{39C3F440-380F-4C67-BAB4-31F007D993CF}" dt="2021-09-02T16:25:21.666" v="0" actId="47"/>
        <pc:sldMkLst>
          <pc:docMk/>
          <pc:sldMk cId="683972794" sldId="428"/>
        </pc:sldMkLst>
      </pc:sldChg>
      <pc:sldChg chg="del">
        <pc:chgData name="Syphax Ait oubelli" userId="ecf726b1934da71b" providerId="LiveId" clId="{39C3F440-380F-4C67-BAB4-31F007D993CF}" dt="2021-09-02T16:25:21.666" v="0" actId="47"/>
        <pc:sldMkLst>
          <pc:docMk/>
          <pc:sldMk cId="1720513002" sldId="429"/>
        </pc:sldMkLst>
      </pc:sldChg>
      <pc:sldChg chg="del">
        <pc:chgData name="Syphax Ait oubelli" userId="ecf726b1934da71b" providerId="LiveId" clId="{39C3F440-380F-4C67-BAB4-31F007D993CF}" dt="2021-09-02T16:25:21.666" v="0" actId="47"/>
        <pc:sldMkLst>
          <pc:docMk/>
          <pc:sldMk cId="370873950" sldId="430"/>
        </pc:sldMkLst>
      </pc:sldChg>
      <pc:sldChg chg="del">
        <pc:chgData name="Syphax Ait oubelli" userId="ecf726b1934da71b" providerId="LiveId" clId="{39C3F440-380F-4C67-BAB4-31F007D993CF}" dt="2021-09-02T16:25:21.666" v="0" actId="47"/>
        <pc:sldMkLst>
          <pc:docMk/>
          <pc:sldMk cId="2393221034" sldId="431"/>
        </pc:sldMkLst>
      </pc:sldChg>
      <pc:sldChg chg="del">
        <pc:chgData name="Syphax Ait oubelli" userId="ecf726b1934da71b" providerId="LiveId" clId="{39C3F440-380F-4C67-BAB4-31F007D993CF}" dt="2021-09-02T16:25:21.666" v="0" actId="47"/>
        <pc:sldMkLst>
          <pc:docMk/>
          <pc:sldMk cId="3310818522" sldId="432"/>
        </pc:sldMkLst>
      </pc:sldChg>
      <pc:sldChg chg="del">
        <pc:chgData name="Syphax Ait oubelli" userId="ecf726b1934da71b" providerId="LiveId" clId="{39C3F440-380F-4C67-BAB4-31F007D993CF}" dt="2021-09-02T16:25:21.666" v="0" actId="47"/>
        <pc:sldMkLst>
          <pc:docMk/>
          <pc:sldMk cId="755072810" sldId="433"/>
        </pc:sldMkLst>
      </pc:sldChg>
      <pc:sldChg chg="del">
        <pc:chgData name="Syphax Ait oubelli" userId="ecf726b1934da71b" providerId="LiveId" clId="{39C3F440-380F-4C67-BAB4-31F007D993CF}" dt="2021-09-02T16:25:21.666" v="0" actId="47"/>
        <pc:sldMkLst>
          <pc:docMk/>
          <pc:sldMk cId="1767237477" sldId="434"/>
        </pc:sldMkLst>
      </pc:sldChg>
      <pc:sldChg chg="del">
        <pc:chgData name="Syphax Ait oubelli" userId="ecf726b1934da71b" providerId="LiveId" clId="{39C3F440-380F-4C67-BAB4-31F007D993CF}" dt="2021-09-02T16:25:21.666" v="0" actId="47"/>
        <pc:sldMkLst>
          <pc:docMk/>
          <pc:sldMk cId="2867637553" sldId="435"/>
        </pc:sldMkLst>
      </pc:sldChg>
      <pc:sldChg chg="del">
        <pc:chgData name="Syphax Ait oubelli" userId="ecf726b1934da71b" providerId="LiveId" clId="{39C3F440-380F-4C67-BAB4-31F007D993CF}" dt="2021-09-02T16:25:21.666" v="0" actId="47"/>
        <pc:sldMkLst>
          <pc:docMk/>
          <pc:sldMk cId="51586877" sldId="436"/>
        </pc:sldMkLst>
      </pc:sldChg>
      <pc:sldChg chg="del">
        <pc:chgData name="Syphax Ait oubelli" userId="ecf726b1934da71b" providerId="LiveId" clId="{39C3F440-380F-4C67-BAB4-31F007D993CF}" dt="2021-09-02T16:25:21.666" v="0" actId="47"/>
        <pc:sldMkLst>
          <pc:docMk/>
          <pc:sldMk cId="2500839100" sldId="437"/>
        </pc:sldMkLst>
      </pc:sldChg>
      <pc:sldChg chg="del">
        <pc:chgData name="Syphax Ait oubelli" userId="ecf726b1934da71b" providerId="LiveId" clId="{39C3F440-380F-4C67-BAB4-31F007D993CF}" dt="2021-09-02T16:25:21.666" v="0" actId="47"/>
        <pc:sldMkLst>
          <pc:docMk/>
          <pc:sldMk cId="2484638930" sldId="438"/>
        </pc:sldMkLst>
      </pc:sldChg>
      <pc:sldChg chg="del">
        <pc:chgData name="Syphax Ait oubelli" userId="ecf726b1934da71b" providerId="LiveId" clId="{39C3F440-380F-4C67-BAB4-31F007D993CF}" dt="2021-09-02T16:25:21.666" v="0" actId="47"/>
        <pc:sldMkLst>
          <pc:docMk/>
          <pc:sldMk cId="3575949580" sldId="439"/>
        </pc:sldMkLst>
      </pc:sldChg>
      <pc:sldChg chg="del">
        <pc:chgData name="Syphax Ait oubelli" userId="ecf726b1934da71b" providerId="LiveId" clId="{39C3F440-380F-4C67-BAB4-31F007D993CF}" dt="2021-09-02T16:25:21.666" v="0" actId="47"/>
        <pc:sldMkLst>
          <pc:docMk/>
          <pc:sldMk cId="1070080625" sldId="440"/>
        </pc:sldMkLst>
      </pc:sldChg>
      <pc:sldChg chg="del">
        <pc:chgData name="Syphax Ait oubelli" userId="ecf726b1934da71b" providerId="LiveId" clId="{39C3F440-380F-4C67-BAB4-31F007D993CF}" dt="2021-09-02T16:25:21.666" v="0" actId="47"/>
        <pc:sldMkLst>
          <pc:docMk/>
          <pc:sldMk cId="3062616009" sldId="441"/>
        </pc:sldMkLst>
      </pc:sldChg>
      <pc:sldChg chg="del">
        <pc:chgData name="Syphax Ait oubelli" userId="ecf726b1934da71b" providerId="LiveId" clId="{39C3F440-380F-4C67-BAB4-31F007D993CF}" dt="2021-09-02T16:25:21.666" v="0" actId="47"/>
        <pc:sldMkLst>
          <pc:docMk/>
          <pc:sldMk cId="862331919" sldId="44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77C9E3-8F86-49DA-9EFE-AB0EF05CC3E1}" type="datetimeFigureOut">
              <a:rPr lang="fr-FR" smtClean="0"/>
              <a:t>04/10/2021</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88E2D-BB1B-4078-A74A-6ADF5791AAE4}" type="slidenum">
              <a:rPr lang="fr-FR" smtClean="0"/>
              <a:t>‹#›</a:t>
            </a:fld>
            <a:endParaRPr lang="fr-FR"/>
          </a:p>
        </p:txBody>
      </p:sp>
    </p:spTree>
    <p:extLst>
      <p:ext uri="{BB962C8B-B14F-4D97-AF65-F5344CB8AC3E}">
        <p14:creationId xmlns:p14="http://schemas.microsoft.com/office/powerpoint/2010/main" val="8556796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A98FF-2C0F-4665-A418-1E8DD9C888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A1B73AA-5365-44D1-B082-F6FE2D881983}"/>
              </a:ext>
            </a:extLst>
          </p:cNvPr>
          <p:cNvSpPr>
            <a:spLocks noGrp="1"/>
          </p:cNvSpPr>
          <p:nvPr>
            <p:ph type="subTitle" idx="1"/>
          </p:nvPr>
        </p:nvSpPr>
        <p:spPr>
          <a:xfrm>
            <a:off x="1524000" y="3602038"/>
            <a:ext cx="9144000" cy="1655762"/>
          </a:xfrm>
        </p:spPr>
        <p:txBody>
          <a:bodyPr>
            <a:normAutofit/>
          </a:bodyPr>
          <a:lstStyle>
            <a:lvl1pPr marL="0" indent="0" algn="ctr">
              <a:buNone/>
              <a:defRPr sz="4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F82D1EE8-776A-4634-ACC7-756BB79B53F5}"/>
              </a:ext>
            </a:extLst>
          </p:cNvPr>
          <p:cNvSpPr>
            <a:spLocks noGrp="1"/>
          </p:cNvSpPr>
          <p:nvPr>
            <p:ph type="dt" sz="half" idx="10"/>
          </p:nvPr>
        </p:nvSpPr>
        <p:spPr/>
        <p:txBody>
          <a:bodyPr/>
          <a:lstStyle/>
          <a:p>
            <a:fld id="{6D68C86B-CCAA-46F3-B481-97862E900D90}" type="datetimeFigureOut">
              <a:rPr lang="en-GB" smtClean="0"/>
              <a:t>04/10/2021</a:t>
            </a:fld>
            <a:endParaRPr lang="en-GB"/>
          </a:p>
        </p:txBody>
      </p:sp>
      <p:sp>
        <p:nvSpPr>
          <p:cNvPr id="5" name="Footer Placeholder 4">
            <a:extLst>
              <a:ext uri="{FF2B5EF4-FFF2-40B4-BE49-F238E27FC236}">
                <a16:creationId xmlns:a16="http://schemas.microsoft.com/office/drawing/2014/main" id="{AA4638FA-305B-4F14-BE41-2FAC3EDC8B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90BBD7-2717-44CC-9055-3C8F92814963}"/>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412868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82B75-CB74-4FE6-AB46-BCA0845BADF6}"/>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BF59B77-913C-4548-94BF-70352D71DE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2EB109-D6D0-4068-9639-BBAF2F75E5BF}"/>
              </a:ext>
            </a:extLst>
          </p:cNvPr>
          <p:cNvSpPr>
            <a:spLocks noGrp="1"/>
          </p:cNvSpPr>
          <p:nvPr>
            <p:ph type="dt" sz="half" idx="10"/>
          </p:nvPr>
        </p:nvSpPr>
        <p:spPr/>
        <p:txBody>
          <a:bodyPr/>
          <a:lstStyle/>
          <a:p>
            <a:fld id="{6D68C86B-CCAA-46F3-B481-97862E900D90}" type="datetimeFigureOut">
              <a:rPr lang="en-GB" smtClean="0"/>
              <a:t>04/10/2021</a:t>
            </a:fld>
            <a:endParaRPr lang="en-GB"/>
          </a:p>
        </p:txBody>
      </p:sp>
      <p:sp>
        <p:nvSpPr>
          <p:cNvPr id="5" name="Footer Placeholder 4">
            <a:extLst>
              <a:ext uri="{FF2B5EF4-FFF2-40B4-BE49-F238E27FC236}">
                <a16:creationId xmlns:a16="http://schemas.microsoft.com/office/drawing/2014/main" id="{D11A9F02-BA1F-44AD-A4F2-E6D9BD6A24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808403-CB1E-480C-B1A4-839F9689A697}"/>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2148155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6CBD60-C36D-422C-88F1-D5C91C407E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AA8CDA-E42B-4F72-B6DE-6946289D6ED4}"/>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1325FE51-4DAD-49A7-A536-E9CAFFB4676F}"/>
              </a:ext>
            </a:extLst>
          </p:cNvPr>
          <p:cNvSpPr>
            <a:spLocks noGrp="1"/>
          </p:cNvSpPr>
          <p:nvPr>
            <p:ph type="dt" sz="half" idx="10"/>
          </p:nvPr>
        </p:nvSpPr>
        <p:spPr/>
        <p:txBody>
          <a:bodyPr/>
          <a:lstStyle/>
          <a:p>
            <a:fld id="{6D68C86B-CCAA-46F3-B481-97862E900D90}" type="datetimeFigureOut">
              <a:rPr lang="en-GB" smtClean="0"/>
              <a:t>04/10/2021</a:t>
            </a:fld>
            <a:endParaRPr lang="en-GB"/>
          </a:p>
        </p:txBody>
      </p:sp>
      <p:sp>
        <p:nvSpPr>
          <p:cNvPr id="5" name="Footer Placeholder 4">
            <a:extLst>
              <a:ext uri="{FF2B5EF4-FFF2-40B4-BE49-F238E27FC236}">
                <a16:creationId xmlns:a16="http://schemas.microsoft.com/office/drawing/2014/main" id="{205D8426-9BE7-496E-939A-EF6431A5DC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E7EB58-5E5F-4655-951A-0123DE1F092C}"/>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193422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F4F94-36AD-4D2E-8266-DB74F81696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035A695-C047-455C-9546-F6ACD7309EE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194EE1B1-71C4-4985-A988-EC7104DEB7A1}"/>
              </a:ext>
            </a:extLst>
          </p:cNvPr>
          <p:cNvSpPr>
            <a:spLocks noGrp="1"/>
          </p:cNvSpPr>
          <p:nvPr>
            <p:ph type="dt" sz="half" idx="10"/>
          </p:nvPr>
        </p:nvSpPr>
        <p:spPr/>
        <p:txBody>
          <a:bodyPr/>
          <a:lstStyle/>
          <a:p>
            <a:fld id="{6D68C86B-CCAA-46F3-B481-97862E900D90}" type="datetimeFigureOut">
              <a:rPr lang="en-GB" smtClean="0"/>
              <a:t>04/10/2021</a:t>
            </a:fld>
            <a:endParaRPr lang="en-GB"/>
          </a:p>
        </p:txBody>
      </p:sp>
      <p:sp>
        <p:nvSpPr>
          <p:cNvPr id="5" name="Footer Placeholder 4">
            <a:extLst>
              <a:ext uri="{FF2B5EF4-FFF2-40B4-BE49-F238E27FC236}">
                <a16:creationId xmlns:a16="http://schemas.microsoft.com/office/drawing/2014/main" id="{DE6DAA4C-9699-456C-BAD6-C64FC8D9A72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836981-3093-4583-97BA-B499A1CFF0B8}"/>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67622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25F9-FDBF-43BB-995D-B926BABCA2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1B5AE7C-D219-44FA-953B-A5563F0F4B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2785AD9D-4469-4862-A100-D83C1349FF04}"/>
              </a:ext>
            </a:extLst>
          </p:cNvPr>
          <p:cNvSpPr>
            <a:spLocks noGrp="1"/>
          </p:cNvSpPr>
          <p:nvPr>
            <p:ph type="dt" sz="half" idx="10"/>
          </p:nvPr>
        </p:nvSpPr>
        <p:spPr/>
        <p:txBody>
          <a:bodyPr/>
          <a:lstStyle/>
          <a:p>
            <a:fld id="{6D68C86B-CCAA-46F3-B481-97862E900D90}" type="datetimeFigureOut">
              <a:rPr lang="en-GB" smtClean="0"/>
              <a:t>04/10/2021</a:t>
            </a:fld>
            <a:endParaRPr lang="en-GB"/>
          </a:p>
        </p:txBody>
      </p:sp>
      <p:sp>
        <p:nvSpPr>
          <p:cNvPr id="5" name="Footer Placeholder 4">
            <a:extLst>
              <a:ext uri="{FF2B5EF4-FFF2-40B4-BE49-F238E27FC236}">
                <a16:creationId xmlns:a16="http://schemas.microsoft.com/office/drawing/2014/main" id="{D24A7128-1D41-47C6-BF4F-5FA3763D88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8C4B4DE-45A9-4970-8DD7-C2815823595A}"/>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2694461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26194-AE02-474A-B107-FF2C22E11C6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E3B12A2-6599-4F2D-8155-C486C895F493}"/>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F2D45B7F-19D2-48F9-A384-16771348CF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1E5E744-2838-48BE-B538-504191197C0D}"/>
              </a:ext>
            </a:extLst>
          </p:cNvPr>
          <p:cNvSpPr>
            <a:spLocks noGrp="1"/>
          </p:cNvSpPr>
          <p:nvPr>
            <p:ph type="dt" sz="half" idx="10"/>
          </p:nvPr>
        </p:nvSpPr>
        <p:spPr/>
        <p:txBody>
          <a:bodyPr/>
          <a:lstStyle/>
          <a:p>
            <a:fld id="{6D68C86B-CCAA-46F3-B481-97862E900D90}" type="datetimeFigureOut">
              <a:rPr lang="en-GB" smtClean="0"/>
              <a:t>04/10/2021</a:t>
            </a:fld>
            <a:endParaRPr lang="en-GB"/>
          </a:p>
        </p:txBody>
      </p:sp>
      <p:sp>
        <p:nvSpPr>
          <p:cNvPr id="6" name="Footer Placeholder 5">
            <a:extLst>
              <a:ext uri="{FF2B5EF4-FFF2-40B4-BE49-F238E27FC236}">
                <a16:creationId xmlns:a16="http://schemas.microsoft.com/office/drawing/2014/main" id="{1A3D2F0B-4AAB-45B3-84F9-EA32887A3EE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14396B-1BDE-4A7D-A2DC-C30EFFAA5C22}"/>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2952015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559A-5F51-4B93-A0C2-0833F3198E5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BCE37A3-85F0-4C3B-946B-FAFC13185F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2805AF-234F-428D-97A4-41DE9F0ADFA9}"/>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5ABC2C63-6F53-44E2-8C98-698C6C0D2B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EA9B9E-67C1-42E4-8AFB-90D0B066EB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4094C9C-D2C1-4778-94A4-AD01AFF68583}"/>
              </a:ext>
            </a:extLst>
          </p:cNvPr>
          <p:cNvSpPr>
            <a:spLocks noGrp="1"/>
          </p:cNvSpPr>
          <p:nvPr>
            <p:ph type="dt" sz="half" idx="10"/>
          </p:nvPr>
        </p:nvSpPr>
        <p:spPr/>
        <p:txBody>
          <a:bodyPr/>
          <a:lstStyle/>
          <a:p>
            <a:fld id="{6D68C86B-CCAA-46F3-B481-97862E900D90}" type="datetimeFigureOut">
              <a:rPr lang="en-GB" smtClean="0"/>
              <a:t>04/10/2021</a:t>
            </a:fld>
            <a:endParaRPr lang="en-GB"/>
          </a:p>
        </p:txBody>
      </p:sp>
      <p:sp>
        <p:nvSpPr>
          <p:cNvPr id="8" name="Footer Placeholder 7">
            <a:extLst>
              <a:ext uri="{FF2B5EF4-FFF2-40B4-BE49-F238E27FC236}">
                <a16:creationId xmlns:a16="http://schemas.microsoft.com/office/drawing/2014/main" id="{0FF2C8A9-A845-4725-A46F-ABB9562C1C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B7678EF-3CB9-46AD-977D-FABFCCD23180}"/>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332819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1A36-E2B3-4779-B3E6-D9B1D6CF10E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8A86F8-1149-4140-99AC-B2F08152DBAA}"/>
              </a:ext>
            </a:extLst>
          </p:cNvPr>
          <p:cNvSpPr>
            <a:spLocks noGrp="1"/>
          </p:cNvSpPr>
          <p:nvPr>
            <p:ph type="dt" sz="half" idx="10"/>
          </p:nvPr>
        </p:nvSpPr>
        <p:spPr/>
        <p:txBody>
          <a:bodyPr/>
          <a:lstStyle/>
          <a:p>
            <a:fld id="{6D68C86B-CCAA-46F3-B481-97862E900D90}" type="datetimeFigureOut">
              <a:rPr lang="en-GB" smtClean="0"/>
              <a:t>04/10/2021</a:t>
            </a:fld>
            <a:endParaRPr lang="en-GB"/>
          </a:p>
        </p:txBody>
      </p:sp>
      <p:sp>
        <p:nvSpPr>
          <p:cNvPr id="4" name="Footer Placeholder 3">
            <a:extLst>
              <a:ext uri="{FF2B5EF4-FFF2-40B4-BE49-F238E27FC236}">
                <a16:creationId xmlns:a16="http://schemas.microsoft.com/office/drawing/2014/main" id="{42F8B41A-3C3C-4DE3-89AC-28C33CF1C40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8520B91-B0D7-41B4-9D68-449C5EFEF584}"/>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2191469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EB5BEA-122E-43C5-88D9-89C74A13A47E}"/>
              </a:ext>
            </a:extLst>
          </p:cNvPr>
          <p:cNvSpPr>
            <a:spLocks noGrp="1"/>
          </p:cNvSpPr>
          <p:nvPr>
            <p:ph type="dt" sz="half" idx="10"/>
          </p:nvPr>
        </p:nvSpPr>
        <p:spPr/>
        <p:txBody>
          <a:bodyPr/>
          <a:lstStyle/>
          <a:p>
            <a:fld id="{6D68C86B-CCAA-46F3-B481-97862E900D90}" type="datetimeFigureOut">
              <a:rPr lang="en-GB" smtClean="0"/>
              <a:t>04/10/2021</a:t>
            </a:fld>
            <a:endParaRPr lang="en-GB"/>
          </a:p>
        </p:txBody>
      </p:sp>
      <p:sp>
        <p:nvSpPr>
          <p:cNvPr id="3" name="Footer Placeholder 2">
            <a:extLst>
              <a:ext uri="{FF2B5EF4-FFF2-40B4-BE49-F238E27FC236}">
                <a16:creationId xmlns:a16="http://schemas.microsoft.com/office/drawing/2014/main" id="{9346C9DB-9817-441A-AE4B-ED6DB323C82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72AA697-B3FE-462C-8845-7A63F28CE44E}"/>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3491888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7DBF5-AA26-4EF6-BE8A-DEF7DB1B8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BA8E314-BD35-472B-B638-7992512120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A21F58C9-F6E8-4718-A6C1-C403F0739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0A4A644-EBB7-465B-9432-47F6D776C421}"/>
              </a:ext>
            </a:extLst>
          </p:cNvPr>
          <p:cNvSpPr>
            <a:spLocks noGrp="1"/>
          </p:cNvSpPr>
          <p:nvPr>
            <p:ph type="dt" sz="half" idx="10"/>
          </p:nvPr>
        </p:nvSpPr>
        <p:spPr/>
        <p:txBody>
          <a:bodyPr/>
          <a:lstStyle/>
          <a:p>
            <a:fld id="{6D68C86B-CCAA-46F3-B481-97862E900D90}" type="datetimeFigureOut">
              <a:rPr lang="en-GB" smtClean="0"/>
              <a:t>04/10/2021</a:t>
            </a:fld>
            <a:endParaRPr lang="en-GB"/>
          </a:p>
        </p:txBody>
      </p:sp>
      <p:sp>
        <p:nvSpPr>
          <p:cNvPr id="6" name="Footer Placeholder 5">
            <a:extLst>
              <a:ext uri="{FF2B5EF4-FFF2-40B4-BE49-F238E27FC236}">
                <a16:creationId xmlns:a16="http://schemas.microsoft.com/office/drawing/2014/main" id="{BEE5C91D-2CA9-4FFB-B657-3F059B9D9E0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48CB8F-B616-42DF-B599-8F247F22A596}"/>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475285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A260-D427-4B34-96ED-FA6DAD35F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A689CD5-3244-4CEE-9682-546A639500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0F4E0E5-3F66-427E-9649-6A0DBDD49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F690E9-16EC-4515-A16C-C452CD70D9AE}"/>
              </a:ext>
            </a:extLst>
          </p:cNvPr>
          <p:cNvSpPr>
            <a:spLocks noGrp="1"/>
          </p:cNvSpPr>
          <p:nvPr>
            <p:ph type="dt" sz="half" idx="10"/>
          </p:nvPr>
        </p:nvSpPr>
        <p:spPr/>
        <p:txBody>
          <a:bodyPr/>
          <a:lstStyle/>
          <a:p>
            <a:fld id="{6D68C86B-CCAA-46F3-B481-97862E900D90}" type="datetimeFigureOut">
              <a:rPr lang="en-GB" smtClean="0"/>
              <a:t>04/10/2021</a:t>
            </a:fld>
            <a:endParaRPr lang="en-GB"/>
          </a:p>
        </p:txBody>
      </p:sp>
      <p:sp>
        <p:nvSpPr>
          <p:cNvPr id="6" name="Footer Placeholder 5">
            <a:extLst>
              <a:ext uri="{FF2B5EF4-FFF2-40B4-BE49-F238E27FC236}">
                <a16:creationId xmlns:a16="http://schemas.microsoft.com/office/drawing/2014/main" id="{B58727C2-7A18-47E5-BD4D-7F3DD0F1D41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42DAD5-C3D9-4238-93EC-C5ACD8321561}"/>
              </a:ext>
            </a:extLst>
          </p:cNvPr>
          <p:cNvSpPr>
            <a:spLocks noGrp="1"/>
          </p:cNvSpPr>
          <p:nvPr>
            <p:ph type="sldNum" sz="quarter" idx="12"/>
          </p:nvPr>
        </p:nvSpPr>
        <p:spPr/>
        <p:txBody>
          <a:bodyPr/>
          <a:lstStyle/>
          <a:p>
            <a:fld id="{40FA0EB0-0E2A-4D2C-954A-D985C80318F3}" type="slidenum">
              <a:rPr lang="en-GB" smtClean="0"/>
              <a:t>‹#›</a:t>
            </a:fld>
            <a:endParaRPr lang="en-GB"/>
          </a:p>
        </p:txBody>
      </p:sp>
    </p:spTree>
    <p:extLst>
      <p:ext uri="{BB962C8B-B14F-4D97-AF65-F5344CB8AC3E}">
        <p14:creationId xmlns:p14="http://schemas.microsoft.com/office/powerpoint/2010/main" val="212498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DFA52F-BFC5-483C-9B8E-3EA886D00C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39B016-1C6A-477A-9124-25504F10F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2D0522D6-6933-4880-9ED1-EBFA018A75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68C86B-CCAA-46F3-B481-97862E900D90}" type="datetimeFigureOut">
              <a:rPr lang="en-GB" smtClean="0"/>
              <a:t>04/10/2021</a:t>
            </a:fld>
            <a:endParaRPr lang="en-GB"/>
          </a:p>
        </p:txBody>
      </p:sp>
      <p:sp>
        <p:nvSpPr>
          <p:cNvPr id="5" name="Footer Placeholder 4">
            <a:extLst>
              <a:ext uri="{FF2B5EF4-FFF2-40B4-BE49-F238E27FC236}">
                <a16:creationId xmlns:a16="http://schemas.microsoft.com/office/drawing/2014/main" id="{71E952D9-6FAF-4417-8DF5-88C7FD0264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3A8B3D8-4CF2-4C6F-92C9-4B6C533CC2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A0EB0-0E2A-4D2C-954A-D985C80318F3}" type="slidenum">
              <a:rPr lang="en-GB" smtClean="0"/>
              <a:t>‹#›</a:t>
            </a:fld>
            <a:endParaRPr lang="en-GB"/>
          </a:p>
        </p:txBody>
      </p:sp>
    </p:spTree>
    <p:extLst>
      <p:ext uri="{BB962C8B-B14F-4D97-AF65-F5344CB8AC3E}">
        <p14:creationId xmlns:p14="http://schemas.microsoft.com/office/powerpoint/2010/main" val="944659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0.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2BCEEB85-635C-47EC-90B9-F2D1646CCBD3}"/>
              </a:ext>
            </a:extLst>
          </p:cNvPr>
          <p:cNvPicPr>
            <a:picLocks noChangeAspect="1"/>
          </p:cNvPicPr>
          <p:nvPr/>
        </p:nvPicPr>
        <p:blipFill>
          <a:blip r:embed="rId2"/>
          <a:stretch>
            <a:fillRect/>
          </a:stretch>
        </p:blipFill>
        <p:spPr>
          <a:xfrm>
            <a:off x="12477030" y="164915"/>
            <a:ext cx="1192467" cy="6486611"/>
          </a:xfrm>
          <a:prstGeom prst="rect">
            <a:avLst/>
          </a:prstGeom>
        </p:spPr>
      </p:pic>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D410A26-3124-476C-A2CF-8CC8C59AF926}"/>
                  </a:ext>
                </a:extLst>
              </p:cNvPr>
              <p:cNvSpPr txBox="1"/>
              <p:nvPr/>
            </p:nvSpPr>
            <p:spPr>
              <a:xfrm>
                <a:off x="762720" y="6858000"/>
                <a:ext cx="10666560" cy="2800767"/>
              </a:xfrm>
              <a:prstGeom prst="rect">
                <a:avLst/>
              </a:prstGeom>
              <a:noFill/>
            </p:spPr>
            <p:txBody>
              <a:bodyPr wrap="square" rtlCol="0">
                <a:spAutoFit/>
              </a:bodyPr>
              <a:lstStyle/>
              <a:p>
                <a:pPr algn="ctr"/>
                <a:r>
                  <a:rPr lang="en-GB" sz="8800" dirty="0">
                    <a:solidFill>
                      <a:srgbClr val="5EB4B4"/>
                    </a:solidFill>
                  </a:rPr>
                  <a:t>Time complexity:</a:t>
                </a:r>
              </a:p>
              <a:p>
                <a:pPr algn="ctr"/>
                <a14:m>
                  <m:oMathPara xmlns:m="http://schemas.openxmlformats.org/officeDocument/2006/math">
                    <m:oMathParaPr>
                      <m:jc m:val="centerGroup"/>
                    </m:oMathParaPr>
                    <m:oMath xmlns:m="http://schemas.openxmlformats.org/officeDocument/2006/math">
                      <m:r>
                        <a:rPr lang="en-GB" sz="8800" i="1" dirty="0" smtClean="0">
                          <a:solidFill>
                            <a:srgbClr val="F97B57"/>
                          </a:solidFill>
                          <a:latin typeface="Cambria Math" panose="02040503050406030204" pitchFamily="18" charset="0"/>
                        </a:rPr>
                        <m:t>𝑂</m:t>
                      </m:r>
                      <m:r>
                        <a:rPr lang="en-GB" sz="8800" i="1" dirty="0" smtClean="0">
                          <a:solidFill>
                            <a:srgbClr val="F97B57"/>
                          </a:solidFill>
                          <a:latin typeface="Cambria Math" panose="02040503050406030204" pitchFamily="18" charset="0"/>
                        </a:rPr>
                        <m:t>(</m:t>
                      </m:r>
                      <m:r>
                        <a:rPr lang="en-GB" sz="8800" i="1" dirty="0" smtClean="0">
                          <a:solidFill>
                            <a:srgbClr val="F97B57"/>
                          </a:solidFill>
                          <a:latin typeface="Cambria Math" panose="02040503050406030204" pitchFamily="18" charset="0"/>
                        </a:rPr>
                        <m:t>𝑛</m:t>
                      </m:r>
                      <m:r>
                        <a:rPr lang="en-GB" sz="8800" i="1" dirty="0">
                          <a:solidFill>
                            <a:srgbClr val="F97B57"/>
                          </a:solidFill>
                          <a:latin typeface="Cambria Math" panose="02040503050406030204" pitchFamily="18" charset="0"/>
                        </a:rPr>
                        <m:t>)</m:t>
                      </m:r>
                    </m:oMath>
                  </m:oMathPara>
                </a14:m>
                <a:endParaRPr lang="en-GB" sz="8800" dirty="0">
                  <a:solidFill>
                    <a:srgbClr val="F97B57"/>
                  </a:solidFill>
                </a:endParaRPr>
              </a:p>
            </p:txBody>
          </p:sp>
        </mc:Choice>
        <mc:Fallback xmlns="">
          <p:sp>
            <p:nvSpPr>
              <p:cNvPr id="3" name="ZoneTexte 2">
                <a:extLst>
                  <a:ext uri="{FF2B5EF4-FFF2-40B4-BE49-F238E27FC236}">
                    <a16:creationId xmlns:a16="http://schemas.microsoft.com/office/drawing/2014/main" id="{DD410A26-3124-476C-A2CF-8CC8C59AF926}"/>
                  </a:ext>
                </a:extLst>
              </p:cNvPr>
              <p:cNvSpPr txBox="1">
                <a:spLocks noRot="1" noChangeAspect="1" noMove="1" noResize="1" noEditPoints="1" noAdjustHandles="1" noChangeArrowheads="1" noChangeShapeType="1" noTextEdit="1"/>
              </p:cNvSpPr>
              <p:nvPr/>
            </p:nvSpPr>
            <p:spPr>
              <a:xfrm>
                <a:off x="762720" y="6858000"/>
                <a:ext cx="10666560" cy="2800767"/>
              </a:xfrm>
              <a:prstGeom prst="rect">
                <a:avLst/>
              </a:prstGeom>
              <a:blipFill>
                <a:blip r:embed="rId3"/>
                <a:stretch>
                  <a:fillRect l="-2400" t="-10458" r="-24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ZoneTexte 3">
                <a:extLst>
                  <a:ext uri="{FF2B5EF4-FFF2-40B4-BE49-F238E27FC236}">
                    <a16:creationId xmlns:a16="http://schemas.microsoft.com/office/drawing/2014/main" id="{5C65A020-15E5-4FC7-8C41-BB39133EBCC9}"/>
                  </a:ext>
                </a:extLst>
              </p:cNvPr>
              <p:cNvSpPr txBox="1"/>
              <p:nvPr/>
            </p:nvSpPr>
            <p:spPr>
              <a:xfrm>
                <a:off x="762720" y="-3024593"/>
                <a:ext cx="10666560" cy="2800767"/>
              </a:xfrm>
              <a:prstGeom prst="rect">
                <a:avLst/>
              </a:prstGeom>
              <a:noFill/>
            </p:spPr>
            <p:txBody>
              <a:bodyPr wrap="square" rtlCol="0">
                <a:spAutoFit/>
              </a:bodyPr>
              <a:lstStyle/>
              <a:p>
                <a:pPr algn="ctr"/>
                <a:r>
                  <a:rPr lang="en-GB" sz="8800" dirty="0">
                    <a:solidFill>
                      <a:srgbClr val="5EB4B4"/>
                    </a:solidFill>
                  </a:rPr>
                  <a:t>Space complexity:</a:t>
                </a:r>
              </a:p>
              <a:p>
                <a:pPr algn="ctr"/>
                <a14:m>
                  <m:oMathPara xmlns:m="http://schemas.openxmlformats.org/officeDocument/2006/math">
                    <m:oMathParaPr>
                      <m:jc m:val="centerGroup"/>
                    </m:oMathParaPr>
                    <m:oMath xmlns:m="http://schemas.openxmlformats.org/officeDocument/2006/math">
                      <m:r>
                        <a:rPr lang="en-GB" sz="8800" i="1" dirty="0" smtClean="0">
                          <a:solidFill>
                            <a:srgbClr val="F97B57"/>
                          </a:solidFill>
                          <a:latin typeface="Cambria Math" panose="02040503050406030204" pitchFamily="18" charset="0"/>
                        </a:rPr>
                        <m:t>𝑂</m:t>
                      </m:r>
                      <m:r>
                        <a:rPr lang="en-GB" sz="8800" i="1" dirty="0" smtClean="0">
                          <a:solidFill>
                            <a:srgbClr val="F97B57"/>
                          </a:solidFill>
                          <a:latin typeface="Cambria Math" panose="02040503050406030204" pitchFamily="18" charset="0"/>
                        </a:rPr>
                        <m:t>(</m:t>
                      </m:r>
                      <m:r>
                        <a:rPr lang="en-GB" sz="8800" i="1" dirty="0" smtClean="0">
                          <a:solidFill>
                            <a:srgbClr val="F97B57"/>
                          </a:solidFill>
                          <a:latin typeface="Cambria Math" panose="02040503050406030204" pitchFamily="18" charset="0"/>
                        </a:rPr>
                        <m:t>𝑛</m:t>
                      </m:r>
                      <m:r>
                        <a:rPr lang="en-GB" sz="8800" i="1" dirty="0">
                          <a:solidFill>
                            <a:srgbClr val="F97B57"/>
                          </a:solidFill>
                          <a:latin typeface="Cambria Math" panose="02040503050406030204" pitchFamily="18" charset="0"/>
                        </a:rPr>
                        <m:t>)</m:t>
                      </m:r>
                    </m:oMath>
                  </m:oMathPara>
                </a14:m>
                <a:endParaRPr lang="en-GB" sz="8800" dirty="0">
                  <a:solidFill>
                    <a:srgbClr val="F97B57"/>
                  </a:solidFill>
                </a:endParaRPr>
              </a:p>
            </p:txBody>
          </p:sp>
        </mc:Choice>
        <mc:Fallback xmlns="">
          <p:sp>
            <p:nvSpPr>
              <p:cNvPr id="4" name="ZoneTexte 3">
                <a:extLst>
                  <a:ext uri="{FF2B5EF4-FFF2-40B4-BE49-F238E27FC236}">
                    <a16:creationId xmlns:a16="http://schemas.microsoft.com/office/drawing/2014/main" id="{5C65A020-15E5-4FC7-8C41-BB39133EBCC9}"/>
                  </a:ext>
                </a:extLst>
              </p:cNvPr>
              <p:cNvSpPr txBox="1">
                <a:spLocks noRot="1" noChangeAspect="1" noMove="1" noResize="1" noEditPoints="1" noAdjustHandles="1" noChangeArrowheads="1" noChangeShapeType="1" noTextEdit="1"/>
              </p:cNvSpPr>
              <p:nvPr/>
            </p:nvSpPr>
            <p:spPr>
              <a:xfrm>
                <a:off x="762720" y="-3024593"/>
                <a:ext cx="10666560" cy="2800767"/>
              </a:xfrm>
              <a:prstGeom prst="rect">
                <a:avLst/>
              </a:prstGeom>
              <a:blipFill>
                <a:blip r:embed="rId4"/>
                <a:stretch>
                  <a:fillRect l="-5257" t="-10458" r="-5257"/>
                </a:stretch>
              </a:blipFill>
            </p:spPr>
            <p:txBody>
              <a:bodyPr/>
              <a:lstStyle/>
              <a:p>
                <a:r>
                  <a:rPr lang="en-GB">
                    <a:noFill/>
                  </a:rPr>
                  <a:t> </a:t>
                </a:r>
              </a:p>
            </p:txBody>
          </p:sp>
        </mc:Fallback>
      </mc:AlternateContent>
      <p:graphicFrame>
        <p:nvGraphicFramePr>
          <p:cNvPr id="5" name="Tableau 5">
            <a:extLst>
              <a:ext uri="{FF2B5EF4-FFF2-40B4-BE49-F238E27FC236}">
                <a16:creationId xmlns:a16="http://schemas.microsoft.com/office/drawing/2014/main" id="{CE4E0B45-7BAB-437D-A2E7-A106C2733658}"/>
              </a:ext>
            </a:extLst>
          </p:cNvPr>
          <p:cNvGraphicFramePr>
            <a:graphicFrameLocks noGrp="1"/>
          </p:cNvGraphicFramePr>
          <p:nvPr/>
        </p:nvGraphicFramePr>
        <p:xfrm>
          <a:off x="-5334703" y="-941074"/>
          <a:ext cx="8592456" cy="717248"/>
        </p:xfrm>
        <a:graphic>
          <a:graphicData uri="http://schemas.openxmlformats.org/drawingml/2006/table">
            <a:tbl>
              <a:tblPr>
                <a:tableStyleId>{5C22544A-7EE6-4342-B048-85BDC9FD1C3A}</a:tableStyleId>
              </a:tblPr>
              <a:tblGrid>
                <a:gridCol w="1074057">
                  <a:extLst>
                    <a:ext uri="{9D8B030D-6E8A-4147-A177-3AD203B41FA5}">
                      <a16:colId xmlns:a16="http://schemas.microsoft.com/office/drawing/2014/main" val="4157963828"/>
                    </a:ext>
                  </a:extLst>
                </a:gridCol>
                <a:gridCol w="1074057">
                  <a:extLst>
                    <a:ext uri="{9D8B030D-6E8A-4147-A177-3AD203B41FA5}">
                      <a16:colId xmlns:a16="http://schemas.microsoft.com/office/drawing/2014/main" val="2357382579"/>
                    </a:ext>
                  </a:extLst>
                </a:gridCol>
                <a:gridCol w="1074057">
                  <a:extLst>
                    <a:ext uri="{9D8B030D-6E8A-4147-A177-3AD203B41FA5}">
                      <a16:colId xmlns:a16="http://schemas.microsoft.com/office/drawing/2014/main" val="2417073829"/>
                    </a:ext>
                  </a:extLst>
                </a:gridCol>
                <a:gridCol w="1074057">
                  <a:extLst>
                    <a:ext uri="{9D8B030D-6E8A-4147-A177-3AD203B41FA5}">
                      <a16:colId xmlns:a16="http://schemas.microsoft.com/office/drawing/2014/main" val="4028044923"/>
                    </a:ext>
                  </a:extLst>
                </a:gridCol>
                <a:gridCol w="1074057">
                  <a:extLst>
                    <a:ext uri="{9D8B030D-6E8A-4147-A177-3AD203B41FA5}">
                      <a16:colId xmlns:a16="http://schemas.microsoft.com/office/drawing/2014/main" val="3227233186"/>
                    </a:ext>
                  </a:extLst>
                </a:gridCol>
                <a:gridCol w="1074057">
                  <a:extLst>
                    <a:ext uri="{9D8B030D-6E8A-4147-A177-3AD203B41FA5}">
                      <a16:colId xmlns:a16="http://schemas.microsoft.com/office/drawing/2014/main" val="2916596514"/>
                    </a:ext>
                  </a:extLst>
                </a:gridCol>
                <a:gridCol w="1074057">
                  <a:extLst>
                    <a:ext uri="{9D8B030D-6E8A-4147-A177-3AD203B41FA5}">
                      <a16:colId xmlns:a16="http://schemas.microsoft.com/office/drawing/2014/main" val="1779388751"/>
                    </a:ext>
                  </a:extLst>
                </a:gridCol>
                <a:gridCol w="1074057">
                  <a:extLst>
                    <a:ext uri="{9D8B030D-6E8A-4147-A177-3AD203B41FA5}">
                      <a16:colId xmlns:a16="http://schemas.microsoft.com/office/drawing/2014/main" val="3281799140"/>
                    </a:ext>
                  </a:extLst>
                </a:gridCol>
              </a:tblGrid>
              <a:tr h="717248">
                <a:tc>
                  <a:txBody>
                    <a:bodyPr/>
                    <a:lstStyle/>
                    <a:p>
                      <a:pPr algn="ctr"/>
                      <a:r>
                        <a:rPr lang="en-GB" sz="4000" dirty="0">
                          <a:solidFill>
                            <a:srgbClr val="F9AE57"/>
                          </a:solidFill>
                        </a:rPr>
                        <a:t>4</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r>
                        <a:rPr lang="en-GB" sz="4000" dirty="0">
                          <a:solidFill>
                            <a:srgbClr val="F9AE57"/>
                          </a:solidFill>
                        </a:rPr>
                        <a:t>5</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r>
                        <a:rPr lang="en-GB" sz="4000" dirty="0">
                          <a:solidFill>
                            <a:srgbClr val="F9AE57"/>
                          </a:solidFill>
                        </a:rPr>
                        <a:t>1</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r>
                        <a:rPr lang="en-GB" sz="4000" dirty="0">
                          <a:solidFill>
                            <a:srgbClr val="F9AE57"/>
                          </a:solidFill>
                        </a:rPr>
                        <a:t>7</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r>
                        <a:rPr lang="en-GB" sz="4000" dirty="0">
                          <a:solidFill>
                            <a:srgbClr val="F9AE57"/>
                          </a:solidFill>
                        </a:rPr>
                        <a:t>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r>
                        <a:rPr lang="en-GB" sz="4000" dirty="0">
                          <a:solidFill>
                            <a:srgbClr val="F9AE57"/>
                          </a:solidFill>
                        </a:rPr>
                        <a:t>6</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r>
                        <a:rPr lang="en-GB" sz="4000" dirty="0">
                          <a:solidFill>
                            <a:srgbClr val="F9AE57"/>
                          </a:solidFill>
                        </a:rPr>
                        <a:t>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a:r>
                        <a:rPr lang="en-GB" sz="4000" dirty="0">
                          <a:solidFill>
                            <a:srgbClr val="F9AE57"/>
                          </a:solidFill>
                        </a:rPr>
                        <a:t>8</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extLst>
                  <a:ext uri="{0D108BD9-81ED-4DB2-BD59-A6C34878D82A}">
                    <a16:rowId xmlns:a16="http://schemas.microsoft.com/office/drawing/2014/main" val="1960011601"/>
                  </a:ext>
                </a:extLst>
              </a:tr>
            </a:tbl>
          </a:graphicData>
        </a:graphic>
      </p:graphicFrame>
      <p:graphicFrame>
        <p:nvGraphicFramePr>
          <p:cNvPr id="16" name="Tableau 16">
            <a:extLst>
              <a:ext uri="{FF2B5EF4-FFF2-40B4-BE49-F238E27FC236}">
                <a16:creationId xmlns:a16="http://schemas.microsoft.com/office/drawing/2014/main" id="{EC1D1A9B-0C5C-425B-B26A-D424A79B2C64}"/>
              </a:ext>
            </a:extLst>
          </p:cNvPr>
          <p:cNvGraphicFramePr>
            <a:graphicFrameLocks noGrp="1"/>
          </p:cNvGraphicFramePr>
          <p:nvPr>
            <p:extLst>
              <p:ext uri="{D42A27DB-BD31-4B8C-83A1-F6EECF244321}">
                <p14:modId xmlns:p14="http://schemas.microsoft.com/office/powerpoint/2010/main" val="2563048197"/>
              </p:ext>
            </p:extLst>
          </p:nvPr>
        </p:nvGraphicFramePr>
        <p:xfrm>
          <a:off x="11239500" y="7932207"/>
          <a:ext cx="8388352" cy="3048000"/>
        </p:xfrm>
        <a:graphic>
          <a:graphicData uri="http://schemas.openxmlformats.org/drawingml/2006/table">
            <a:tbl>
              <a:tblPr>
                <a:tableStyleId>{5C22544A-7EE6-4342-B048-85BDC9FD1C3A}</a:tableStyleId>
              </a:tblPr>
              <a:tblGrid>
                <a:gridCol w="2097088">
                  <a:extLst>
                    <a:ext uri="{9D8B030D-6E8A-4147-A177-3AD203B41FA5}">
                      <a16:colId xmlns:a16="http://schemas.microsoft.com/office/drawing/2014/main" val="1340447712"/>
                    </a:ext>
                  </a:extLst>
                </a:gridCol>
                <a:gridCol w="2097088">
                  <a:extLst>
                    <a:ext uri="{9D8B030D-6E8A-4147-A177-3AD203B41FA5}">
                      <a16:colId xmlns:a16="http://schemas.microsoft.com/office/drawing/2014/main" val="601338366"/>
                    </a:ext>
                  </a:extLst>
                </a:gridCol>
                <a:gridCol w="2097088">
                  <a:extLst>
                    <a:ext uri="{9D8B030D-6E8A-4147-A177-3AD203B41FA5}">
                      <a16:colId xmlns:a16="http://schemas.microsoft.com/office/drawing/2014/main" val="526292124"/>
                    </a:ext>
                  </a:extLst>
                </a:gridCol>
                <a:gridCol w="2097088">
                  <a:extLst>
                    <a:ext uri="{9D8B030D-6E8A-4147-A177-3AD203B41FA5}">
                      <a16:colId xmlns:a16="http://schemas.microsoft.com/office/drawing/2014/main" val="1559709586"/>
                    </a:ext>
                  </a:extLst>
                </a:gridCol>
              </a:tblGrid>
              <a:tr h="748771">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r>
                        <a:rPr lang="en-GB" sz="4400" dirty="0">
                          <a:solidFill>
                            <a:srgbClr val="F9AE57"/>
                          </a:solidFill>
                        </a:rPr>
                        <a:t>a</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extLst>
                  <a:ext uri="{0D108BD9-81ED-4DB2-BD59-A6C34878D82A}">
                    <a16:rowId xmlns:a16="http://schemas.microsoft.com/office/drawing/2014/main" val="829753838"/>
                  </a:ext>
                </a:extLst>
              </a:tr>
              <a:tr h="748771">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extLst>
                  <a:ext uri="{0D108BD9-81ED-4DB2-BD59-A6C34878D82A}">
                    <a16:rowId xmlns:a16="http://schemas.microsoft.com/office/drawing/2014/main" val="1212389634"/>
                  </a:ext>
                </a:extLst>
              </a:tr>
              <a:tr h="748771">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extLst>
                  <a:ext uri="{0D108BD9-81ED-4DB2-BD59-A6C34878D82A}">
                    <a16:rowId xmlns:a16="http://schemas.microsoft.com/office/drawing/2014/main" val="2600198687"/>
                  </a:ext>
                </a:extLst>
              </a:tr>
              <a:tr h="748771">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tc>
                  <a:txBody>
                    <a:bodyPr/>
                    <a:lstStyle/>
                    <a:p>
                      <a:pPr algn="ctr" rtl="0"/>
                      <a:endParaRPr lang="en-GB" sz="4400" dirty="0">
                        <a:solidFill>
                          <a:srgbClr val="F9AE57"/>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43D46"/>
                    </a:solidFill>
                  </a:tcPr>
                </a:tc>
                <a:extLst>
                  <a:ext uri="{0D108BD9-81ED-4DB2-BD59-A6C34878D82A}">
                    <a16:rowId xmlns:a16="http://schemas.microsoft.com/office/drawing/2014/main" val="1180054851"/>
                  </a:ext>
                </a:extLst>
              </a:tr>
            </a:tbl>
          </a:graphicData>
        </a:graphic>
      </p:graphicFrame>
      <mc:AlternateContent xmlns:mc="http://schemas.openxmlformats.org/markup-compatibility/2006" xmlns:a14="http://schemas.microsoft.com/office/drawing/2010/main">
        <mc:Choice Requires="a14">
          <p:sp>
            <p:nvSpPr>
              <p:cNvPr id="18" name="ZoneTexte 17">
                <a:extLst>
                  <a:ext uri="{FF2B5EF4-FFF2-40B4-BE49-F238E27FC236}">
                    <a16:creationId xmlns:a16="http://schemas.microsoft.com/office/drawing/2014/main" id="{5FD3DF2D-F2FD-4D25-9518-512E506D595E}"/>
                  </a:ext>
                </a:extLst>
              </p:cNvPr>
              <p:cNvSpPr txBox="1"/>
              <p:nvPr/>
            </p:nvSpPr>
            <p:spPr>
              <a:xfrm>
                <a:off x="-5428530" y="185694"/>
                <a:ext cx="5428530" cy="1323439"/>
              </a:xfrm>
              <a:prstGeom prst="rect">
                <a:avLst/>
              </a:prstGeom>
              <a:noFill/>
            </p:spPr>
            <p:txBody>
              <a:bodyPr wrap="square" lIns="0" rIns="0" rtlCol="0">
                <a:spAutoFit/>
              </a:bodyPr>
              <a:lstStyle/>
              <a:p>
                <a:pPr algn="ctr"/>
                <a:r>
                  <a:rPr lang="en-GB" sz="4000" dirty="0">
                    <a:solidFill>
                      <a:srgbClr val="A5FDB9"/>
                    </a:solidFill>
                  </a:rPr>
                  <a:t>Space complexity:</a:t>
                </a:r>
              </a:p>
              <a:p>
                <a:pPr algn="ctr"/>
                <a14:m>
                  <m:oMathPara xmlns:m="http://schemas.openxmlformats.org/officeDocument/2006/math">
                    <m:oMathParaPr>
                      <m:jc m:val="centerGroup"/>
                    </m:oMathParaPr>
                    <m:oMath xmlns:m="http://schemas.openxmlformats.org/officeDocument/2006/math">
                      <m:r>
                        <a:rPr lang="en-GB" sz="4000" i="1" dirty="0" smtClean="0">
                          <a:solidFill>
                            <a:srgbClr val="A5FDB9"/>
                          </a:solidFill>
                          <a:latin typeface="Cambria Math" panose="02040503050406030204" pitchFamily="18" charset="0"/>
                        </a:rPr>
                        <m:t>𝑂</m:t>
                      </m:r>
                      <m:r>
                        <a:rPr lang="en-GB" sz="4000" i="1" dirty="0" smtClean="0">
                          <a:solidFill>
                            <a:srgbClr val="A5FDB9"/>
                          </a:solidFill>
                          <a:latin typeface="Cambria Math" panose="02040503050406030204" pitchFamily="18" charset="0"/>
                        </a:rPr>
                        <m:t>(</m:t>
                      </m:r>
                      <m:r>
                        <a:rPr lang="en-GB" sz="4000" i="1" dirty="0" smtClean="0">
                          <a:solidFill>
                            <a:srgbClr val="A5FDB9"/>
                          </a:solidFill>
                          <a:latin typeface="Cambria Math" panose="02040503050406030204" pitchFamily="18" charset="0"/>
                        </a:rPr>
                        <m:t>𝑛</m:t>
                      </m:r>
                      <m:r>
                        <a:rPr lang="en-GB" sz="4000" i="1" dirty="0">
                          <a:solidFill>
                            <a:srgbClr val="A5FDB9"/>
                          </a:solidFill>
                          <a:latin typeface="Cambria Math" panose="02040503050406030204" pitchFamily="18" charset="0"/>
                        </a:rPr>
                        <m:t>)</m:t>
                      </m:r>
                    </m:oMath>
                  </m:oMathPara>
                </a14:m>
                <a:endParaRPr lang="en-GB" sz="4000" dirty="0">
                  <a:solidFill>
                    <a:srgbClr val="A5FDB9"/>
                  </a:solidFill>
                </a:endParaRPr>
              </a:p>
            </p:txBody>
          </p:sp>
        </mc:Choice>
        <mc:Fallback xmlns="">
          <p:sp>
            <p:nvSpPr>
              <p:cNvPr id="18" name="ZoneTexte 17">
                <a:extLst>
                  <a:ext uri="{FF2B5EF4-FFF2-40B4-BE49-F238E27FC236}">
                    <a16:creationId xmlns:a16="http://schemas.microsoft.com/office/drawing/2014/main" id="{5FD3DF2D-F2FD-4D25-9518-512E506D595E}"/>
                  </a:ext>
                </a:extLst>
              </p:cNvPr>
              <p:cNvSpPr txBox="1">
                <a:spLocks noRot="1" noChangeAspect="1" noMove="1" noResize="1" noEditPoints="1" noAdjustHandles="1" noChangeArrowheads="1" noChangeShapeType="1" noTextEdit="1"/>
              </p:cNvSpPr>
              <p:nvPr/>
            </p:nvSpPr>
            <p:spPr>
              <a:xfrm>
                <a:off x="-5428530" y="185694"/>
                <a:ext cx="5428530" cy="1323439"/>
              </a:xfrm>
              <a:prstGeom prst="rect">
                <a:avLst/>
              </a:prstGeom>
              <a:blipFill>
                <a:blip r:embed="rId5"/>
                <a:stretch>
                  <a:fillRect t="-7798"/>
                </a:stretch>
              </a:blipFill>
            </p:spPr>
            <p:txBody>
              <a:bodyPr/>
              <a:lstStyle/>
              <a:p>
                <a:r>
                  <a:rPr lang="en-GB">
                    <a:noFill/>
                  </a:rPr>
                  <a:t> </a:t>
                </a:r>
              </a:p>
            </p:txBody>
          </p:sp>
        </mc:Fallback>
      </mc:AlternateContent>
      <p:sp>
        <p:nvSpPr>
          <p:cNvPr id="19" name="Accolade ouvrante 18">
            <a:extLst>
              <a:ext uri="{FF2B5EF4-FFF2-40B4-BE49-F238E27FC236}">
                <a16:creationId xmlns:a16="http://schemas.microsoft.com/office/drawing/2014/main" id="{F84B158F-C041-48A5-AD7A-3D08EE967C20}"/>
              </a:ext>
            </a:extLst>
          </p:cNvPr>
          <p:cNvSpPr/>
          <p:nvPr/>
        </p:nvSpPr>
        <p:spPr>
          <a:xfrm>
            <a:off x="-2362200" y="2133599"/>
            <a:ext cx="428625" cy="4352925"/>
          </a:xfrm>
          <a:prstGeom prst="leftBrace">
            <a:avLst>
              <a:gd name="adj1" fmla="val 69530"/>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E5ABD3BB-C245-48ED-9595-A7510E063336}"/>
                  </a:ext>
                </a:extLst>
              </p:cNvPr>
              <p:cNvSpPr txBox="1"/>
              <p:nvPr/>
            </p:nvSpPr>
            <p:spPr>
              <a:xfrm>
                <a:off x="-3638550" y="3019425"/>
                <a:ext cx="1009650"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4800" b="0" i="1" smtClean="0">
                          <a:solidFill>
                            <a:srgbClr val="EC5E66"/>
                          </a:solidFill>
                          <a:latin typeface="Cambria Math" panose="02040503050406030204" pitchFamily="18" charset="0"/>
                        </a:rPr>
                        <m:t>𝑛</m:t>
                      </m:r>
                    </m:oMath>
                  </m:oMathPara>
                </a14:m>
                <a:endParaRPr lang="en-GB" sz="4800" dirty="0">
                  <a:solidFill>
                    <a:srgbClr val="EC5E66"/>
                  </a:solidFill>
                </a:endParaRPr>
              </a:p>
            </p:txBody>
          </p:sp>
        </mc:Choice>
        <mc:Fallback xmlns="">
          <p:sp>
            <p:nvSpPr>
              <p:cNvPr id="20" name="ZoneTexte 19">
                <a:extLst>
                  <a:ext uri="{FF2B5EF4-FFF2-40B4-BE49-F238E27FC236}">
                    <a16:creationId xmlns:a16="http://schemas.microsoft.com/office/drawing/2014/main" id="{E5ABD3BB-C245-48ED-9595-A7510E063336}"/>
                  </a:ext>
                </a:extLst>
              </p:cNvPr>
              <p:cNvSpPr txBox="1">
                <a:spLocks noRot="1" noChangeAspect="1" noMove="1" noResize="1" noEditPoints="1" noAdjustHandles="1" noChangeArrowheads="1" noChangeShapeType="1" noTextEdit="1"/>
              </p:cNvSpPr>
              <p:nvPr/>
            </p:nvSpPr>
            <p:spPr>
              <a:xfrm>
                <a:off x="-3638550" y="3019425"/>
                <a:ext cx="1009650" cy="830997"/>
              </a:xfrm>
              <a:prstGeom prst="rect">
                <a:avLst/>
              </a:prstGeom>
              <a:blipFill>
                <a:blip r:embed="rId6"/>
                <a:stretch>
                  <a:fillRect/>
                </a:stretch>
              </a:blipFill>
            </p:spPr>
            <p:txBody>
              <a:bodyPr/>
              <a:lstStyle/>
              <a:p>
                <a:r>
                  <a:rPr lang="en-GB">
                    <a:noFill/>
                  </a:rPr>
                  <a:t> </a:t>
                </a:r>
              </a:p>
            </p:txBody>
          </p:sp>
        </mc:Fallback>
      </mc:AlternateContent>
      <p:sp>
        <p:nvSpPr>
          <p:cNvPr id="21" name="Rectangle 20">
            <a:extLst>
              <a:ext uri="{FF2B5EF4-FFF2-40B4-BE49-F238E27FC236}">
                <a16:creationId xmlns:a16="http://schemas.microsoft.com/office/drawing/2014/main" id="{9A708F87-B1E9-4064-BD94-42CC83838BCD}"/>
              </a:ext>
            </a:extLst>
          </p:cNvPr>
          <p:cNvSpPr/>
          <p:nvPr/>
        </p:nvSpPr>
        <p:spPr>
          <a:xfrm>
            <a:off x="-4729163" y="7809756"/>
            <a:ext cx="2181225" cy="866775"/>
          </a:xfrm>
          <a:prstGeom prst="rect">
            <a:avLst/>
          </a:prstGeom>
          <a:no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text</a:t>
            </a:r>
          </a:p>
        </p:txBody>
      </p:sp>
      <p:sp>
        <p:nvSpPr>
          <p:cNvPr id="22" name="Rectangle 21">
            <a:extLst>
              <a:ext uri="{FF2B5EF4-FFF2-40B4-BE49-F238E27FC236}">
                <a16:creationId xmlns:a16="http://schemas.microsoft.com/office/drawing/2014/main" id="{36406B43-D557-4EB8-8A75-0D7BF60B720D}"/>
              </a:ext>
            </a:extLst>
          </p:cNvPr>
          <p:cNvSpPr/>
          <p:nvPr/>
        </p:nvSpPr>
        <p:spPr>
          <a:xfrm>
            <a:off x="-4729163" y="8828931"/>
            <a:ext cx="2181225" cy="866775"/>
          </a:xfrm>
          <a:prstGeom prst="rect">
            <a:avLst/>
          </a:prstGeom>
          <a:solidFill>
            <a:srgbClr val="EC5E66"/>
          </a:solid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343D46"/>
                </a:solidFill>
              </a:rPr>
              <a:t>text</a:t>
            </a:r>
          </a:p>
        </p:txBody>
      </p:sp>
      <p:sp>
        <p:nvSpPr>
          <p:cNvPr id="23" name="Rectangle 22">
            <a:extLst>
              <a:ext uri="{FF2B5EF4-FFF2-40B4-BE49-F238E27FC236}">
                <a16:creationId xmlns:a16="http://schemas.microsoft.com/office/drawing/2014/main" id="{D7070CA5-9FC6-4942-A117-9592043632CC}"/>
              </a:ext>
            </a:extLst>
          </p:cNvPr>
          <p:cNvSpPr/>
          <p:nvPr/>
        </p:nvSpPr>
        <p:spPr>
          <a:xfrm>
            <a:off x="-4729163" y="9848106"/>
            <a:ext cx="2181225" cy="866775"/>
          </a:xfrm>
          <a:prstGeom prst="rect">
            <a:avLst/>
          </a:prstGeom>
          <a:no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solidFill>
              </a:rPr>
              <a:t>no margin</a:t>
            </a:r>
          </a:p>
        </p:txBody>
      </p:sp>
      <p:sp>
        <p:nvSpPr>
          <p:cNvPr id="24" name="Rectangle 23">
            <a:extLst>
              <a:ext uri="{FF2B5EF4-FFF2-40B4-BE49-F238E27FC236}">
                <a16:creationId xmlns:a16="http://schemas.microsoft.com/office/drawing/2014/main" id="{F3ABA4C9-B690-4363-AFC5-F013A2583AC2}"/>
              </a:ext>
            </a:extLst>
          </p:cNvPr>
          <p:cNvSpPr/>
          <p:nvPr/>
        </p:nvSpPr>
        <p:spPr>
          <a:xfrm>
            <a:off x="-4729163" y="10867281"/>
            <a:ext cx="2181225" cy="866775"/>
          </a:xfrm>
          <a:prstGeom prst="rect">
            <a:avLst/>
          </a:prstGeom>
          <a:solidFill>
            <a:srgbClr val="EC5E66"/>
          </a:solid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b="1" dirty="0">
                <a:solidFill>
                  <a:srgbClr val="343D46"/>
                </a:solidFill>
              </a:rPr>
              <a:t>no margin</a:t>
            </a:r>
          </a:p>
        </p:txBody>
      </p:sp>
      <p:sp>
        <p:nvSpPr>
          <p:cNvPr id="26" name="Rectangle : coins arrondis 25">
            <a:extLst>
              <a:ext uri="{FF2B5EF4-FFF2-40B4-BE49-F238E27FC236}">
                <a16:creationId xmlns:a16="http://schemas.microsoft.com/office/drawing/2014/main" id="{7A0AD2AB-26C4-4982-954C-73071158339E}"/>
              </a:ext>
            </a:extLst>
          </p:cNvPr>
          <p:cNvSpPr/>
          <p:nvPr/>
        </p:nvSpPr>
        <p:spPr>
          <a:xfrm>
            <a:off x="-2362200" y="7809756"/>
            <a:ext cx="2181225" cy="866775"/>
          </a:xfrm>
          <a:prstGeom prst="roundRect">
            <a:avLst/>
          </a:prstGeom>
          <a:no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text</a:t>
            </a:r>
          </a:p>
        </p:txBody>
      </p:sp>
      <p:sp>
        <p:nvSpPr>
          <p:cNvPr id="27" name="Rectangle : coins arrondis 26">
            <a:extLst>
              <a:ext uri="{FF2B5EF4-FFF2-40B4-BE49-F238E27FC236}">
                <a16:creationId xmlns:a16="http://schemas.microsoft.com/office/drawing/2014/main" id="{932117F2-5639-4E9D-AB9A-6AF9486466B7}"/>
              </a:ext>
            </a:extLst>
          </p:cNvPr>
          <p:cNvSpPr/>
          <p:nvPr/>
        </p:nvSpPr>
        <p:spPr>
          <a:xfrm>
            <a:off x="-2362200" y="8828931"/>
            <a:ext cx="2181225" cy="866775"/>
          </a:xfrm>
          <a:prstGeom prst="roundRect">
            <a:avLst/>
          </a:prstGeom>
          <a:solidFill>
            <a:srgbClr val="EC5E66"/>
          </a:solid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343D46"/>
                </a:solidFill>
              </a:rPr>
              <a:t>text</a:t>
            </a:r>
          </a:p>
        </p:txBody>
      </p:sp>
      <p:sp>
        <p:nvSpPr>
          <p:cNvPr id="28" name="Rectangle : coins arrondis 27">
            <a:extLst>
              <a:ext uri="{FF2B5EF4-FFF2-40B4-BE49-F238E27FC236}">
                <a16:creationId xmlns:a16="http://schemas.microsoft.com/office/drawing/2014/main" id="{897EC8AC-84D3-494E-B2C2-A7EAD60BA2AA}"/>
              </a:ext>
            </a:extLst>
          </p:cNvPr>
          <p:cNvSpPr/>
          <p:nvPr/>
        </p:nvSpPr>
        <p:spPr>
          <a:xfrm>
            <a:off x="-2362200" y="9848106"/>
            <a:ext cx="2181225" cy="866775"/>
          </a:xfrm>
          <a:prstGeom prst="roundRect">
            <a:avLst/>
          </a:prstGeom>
          <a:no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dirty="0">
                <a:solidFill>
                  <a:schemeClr val="tx1"/>
                </a:solidFill>
              </a:rPr>
              <a:t>no margin</a:t>
            </a:r>
          </a:p>
        </p:txBody>
      </p:sp>
      <p:sp>
        <p:nvSpPr>
          <p:cNvPr id="29" name="Rectangle : coins arrondis 28">
            <a:extLst>
              <a:ext uri="{FF2B5EF4-FFF2-40B4-BE49-F238E27FC236}">
                <a16:creationId xmlns:a16="http://schemas.microsoft.com/office/drawing/2014/main" id="{AE30371D-9A2A-4647-A563-5F9B11E587DC}"/>
              </a:ext>
            </a:extLst>
          </p:cNvPr>
          <p:cNvSpPr/>
          <p:nvPr/>
        </p:nvSpPr>
        <p:spPr>
          <a:xfrm>
            <a:off x="-2362200" y="10867281"/>
            <a:ext cx="2181225" cy="866775"/>
          </a:xfrm>
          <a:prstGeom prst="roundRect">
            <a:avLst/>
          </a:prstGeom>
          <a:solidFill>
            <a:srgbClr val="EC5E66"/>
          </a:solid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b="1" dirty="0">
                <a:solidFill>
                  <a:srgbClr val="343D46"/>
                </a:solidFill>
              </a:rPr>
              <a:t>no margin</a:t>
            </a:r>
          </a:p>
        </p:txBody>
      </p:sp>
      <p:sp>
        <p:nvSpPr>
          <p:cNvPr id="30" name="Parenthèse ouvrante 29">
            <a:extLst>
              <a:ext uri="{FF2B5EF4-FFF2-40B4-BE49-F238E27FC236}">
                <a16:creationId xmlns:a16="http://schemas.microsoft.com/office/drawing/2014/main" id="{661D6AF4-D20B-4BA4-9FF9-1D585A3AAC09}"/>
              </a:ext>
            </a:extLst>
          </p:cNvPr>
          <p:cNvSpPr/>
          <p:nvPr/>
        </p:nvSpPr>
        <p:spPr>
          <a:xfrm>
            <a:off x="-1666875" y="2133599"/>
            <a:ext cx="428625" cy="4352925"/>
          </a:xfrm>
          <a:prstGeom prst="leftBracket">
            <a:avLst>
              <a:gd name="adj" fmla="val 52777"/>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Accolades 30">
            <a:extLst>
              <a:ext uri="{FF2B5EF4-FFF2-40B4-BE49-F238E27FC236}">
                <a16:creationId xmlns:a16="http://schemas.microsoft.com/office/drawing/2014/main" id="{5F278C51-BE44-4BAA-A680-C00A2FD807D9}"/>
              </a:ext>
            </a:extLst>
          </p:cNvPr>
          <p:cNvSpPr/>
          <p:nvPr/>
        </p:nvSpPr>
        <p:spPr>
          <a:xfrm>
            <a:off x="-5019676" y="4515682"/>
            <a:ext cx="2181225" cy="866775"/>
          </a:xfrm>
          <a:prstGeom prst="bracePair">
            <a:avLst>
              <a:gd name="adj" fmla="val 8798"/>
            </a:avLst>
          </a:prstGeom>
          <a:solidFill>
            <a:srgbClr val="EC5E66">
              <a:alpha val="23000"/>
            </a:srgbClr>
          </a:solidFill>
          <a:ln w="28575">
            <a:solidFill>
              <a:srgbClr val="EC5E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2" name="Organigramme : Disque magnétique 31">
            <a:extLst>
              <a:ext uri="{FF2B5EF4-FFF2-40B4-BE49-F238E27FC236}">
                <a16:creationId xmlns:a16="http://schemas.microsoft.com/office/drawing/2014/main" id="{3A41651C-81DE-4302-92FA-95D650EA4017}"/>
              </a:ext>
            </a:extLst>
          </p:cNvPr>
          <p:cNvSpPr/>
          <p:nvPr/>
        </p:nvSpPr>
        <p:spPr>
          <a:xfrm>
            <a:off x="-4933950" y="1809750"/>
            <a:ext cx="1952625" cy="1057275"/>
          </a:xfrm>
          <a:prstGeom prst="flowChartMagneticDisk">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tIns="108000" rIns="0" rtlCol="0" anchor="ctr"/>
          <a:lstStyle/>
          <a:p>
            <a:pPr algn="ctr"/>
            <a:r>
              <a:rPr lang="en-GB" dirty="0"/>
              <a:t>rec(n)</a:t>
            </a:r>
          </a:p>
        </p:txBody>
      </p:sp>
      <mc:AlternateContent xmlns:mc="http://schemas.openxmlformats.org/markup-compatibility/2006" xmlns:a14="http://schemas.microsoft.com/office/drawing/2010/main">
        <mc:Choice Requires="a14">
          <p:sp>
            <p:nvSpPr>
              <p:cNvPr id="33" name="ZoneTexte 32">
                <a:extLst>
                  <a:ext uri="{FF2B5EF4-FFF2-40B4-BE49-F238E27FC236}">
                    <a16:creationId xmlns:a16="http://schemas.microsoft.com/office/drawing/2014/main" id="{5B334564-1F4A-484B-9CE5-4C4851C34D47}"/>
                  </a:ext>
                </a:extLst>
              </p:cNvPr>
              <p:cNvSpPr txBox="1"/>
              <p:nvPr/>
            </p:nvSpPr>
            <p:spPr>
              <a:xfrm>
                <a:off x="-4705351" y="3460461"/>
                <a:ext cx="1009650"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4400" b="0" i="1" smtClean="0">
                          <a:solidFill>
                            <a:srgbClr val="C695C6"/>
                          </a:solidFill>
                          <a:latin typeface="Cambria Math" panose="02040503050406030204" pitchFamily="18" charset="0"/>
                        </a:rPr>
                        <m:t>⇒</m:t>
                      </m:r>
                    </m:oMath>
                  </m:oMathPara>
                </a14:m>
                <a:endParaRPr lang="en-GB" sz="4400" dirty="0">
                  <a:solidFill>
                    <a:srgbClr val="C695C6"/>
                  </a:solidFill>
                </a:endParaRPr>
              </a:p>
            </p:txBody>
          </p:sp>
        </mc:Choice>
        <mc:Fallback xmlns="">
          <p:sp>
            <p:nvSpPr>
              <p:cNvPr id="33" name="ZoneTexte 32">
                <a:extLst>
                  <a:ext uri="{FF2B5EF4-FFF2-40B4-BE49-F238E27FC236}">
                    <a16:creationId xmlns:a16="http://schemas.microsoft.com/office/drawing/2014/main" id="{5B334564-1F4A-484B-9CE5-4C4851C34D47}"/>
                  </a:ext>
                </a:extLst>
              </p:cNvPr>
              <p:cNvSpPr txBox="1">
                <a:spLocks noRot="1" noChangeAspect="1" noMove="1" noResize="1" noEditPoints="1" noAdjustHandles="1" noChangeArrowheads="1" noChangeShapeType="1" noTextEdit="1"/>
              </p:cNvSpPr>
              <p:nvPr/>
            </p:nvSpPr>
            <p:spPr>
              <a:xfrm>
                <a:off x="-4705351" y="3460461"/>
                <a:ext cx="1009650" cy="769441"/>
              </a:xfrm>
              <a:prstGeom prst="rect">
                <a:avLst/>
              </a:prstGeom>
              <a:blipFill>
                <a:blip r:embed="rId7"/>
                <a:stretch>
                  <a:fillRect/>
                </a:stretch>
              </a:blipFill>
            </p:spPr>
            <p:txBody>
              <a:bodyPr/>
              <a:lstStyle/>
              <a:p>
                <a:r>
                  <a:rPr lang="en-GB">
                    <a:noFill/>
                  </a:rPr>
                  <a:t> </a:t>
                </a:r>
              </a:p>
            </p:txBody>
          </p:sp>
        </mc:Fallback>
      </mc:AlternateContent>
      <p:sp>
        <p:nvSpPr>
          <p:cNvPr id="34" name="Ellipse 33">
            <a:extLst>
              <a:ext uri="{FF2B5EF4-FFF2-40B4-BE49-F238E27FC236}">
                <a16:creationId xmlns:a16="http://schemas.microsoft.com/office/drawing/2014/main" id="{15CB8422-583A-426E-88B9-862A1F638548}"/>
              </a:ext>
            </a:extLst>
          </p:cNvPr>
          <p:cNvSpPr/>
          <p:nvPr/>
        </p:nvSpPr>
        <p:spPr>
          <a:xfrm>
            <a:off x="14182005" y="1622859"/>
            <a:ext cx="1080000" cy="1080000"/>
          </a:xfrm>
          <a:prstGeom prst="ellipse">
            <a:avLst/>
          </a:prstGeom>
          <a:solidFill>
            <a:srgbClr val="F97B57"/>
          </a:solidFill>
          <a:ln w="28575">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b="1" dirty="0"/>
              <a:t>5</a:t>
            </a:r>
          </a:p>
        </p:txBody>
      </p:sp>
      <p:sp>
        <p:nvSpPr>
          <p:cNvPr id="35" name="Ellipse 34">
            <a:extLst>
              <a:ext uri="{FF2B5EF4-FFF2-40B4-BE49-F238E27FC236}">
                <a16:creationId xmlns:a16="http://schemas.microsoft.com/office/drawing/2014/main" id="{8F9388FD-1CA4-435D-8530-3C222941E484}"/>
              </a:ext>
            </a:extLst>
          </p:cNvPr>
          <p:cNvSpPr/>
          <p:nvPr/>
        </p:nvSpPr>
        <p:spPr>
          <a:xfrm>
            <a:off x="14182005" y="99055"/>
            <a:ext cx="1080000" cy="1080000"/>
          </a:xfrm>
          <a:prstGeom prst="ellipse">
            <a:avLst/>
          </a:prstGeom>
          <a:noFill/>
          <a:ln w="3810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dirty="0">
                <a:solidFill>
                  <a:srgbClr val="F9AE57"/>
                </a:solidFill>
              </a:rPr>
              <a:t>5</a:t>
            </a:r>
          </a:p>
        </p:txBody>
      </p:sp>
      <p:sp>
        <p:nvSpPr>
          <p:cNvPr id="37" name="ZoneTexte 36">
            <a:extLst>
              <a:ext uri="{FF2B5EF4-FFF2-40B4-BE49-F238E27FC236}">
                <a16:creationId xmlns:a16="http://schemas.microsoft.com/office/drawing/2014/main" id="{4A5CAA50-CF4A-48B7-9D76-6EA365F4C0B8}"/>
              </a:ext>
            </a:extLst>
          </p:cNvPr>
          <p:cNvSpPr txBox="1"/>
          <p:nvPr/>
        </p:nvSpPr>
        <p:spPr>
          <a:xfrm>
            <a:off x="1114023" y="-3796604"/>
            <a:ext cx="9963954" cy="923330"/>
          </a:xfrm>
          <a:prstGeom prst="rect">
            <a:avLst/>
          </a:prstGeom>
          <a:noFill/>
        </p:spPr>
        <p:txBody>
          <a:bodyPr wrap="square" rtlCol="0">
            <a:spAutoFit/>
          </a:bodyPr>
          <a:lstStyle/>
          <a:p>
            <a:pPr algn="ctr"/>
            <a:r>
              <a:rPr lang="en-GB" sz="5400" dirty="0"/>
              <a:t>[</a:t>
            </a:r>
            <a:r>
              <a:rPr lang="en-GB" sz="5400" dirty="0">
                <a:solidFill>
                  <a:srgbClr val="F9AE57"/>
                </a:solidFill>
              </a:rPr>
              <a:t>4</a:t>
            </a:r>
            <a:r>
              <a:rPr lang="en-GB" sz="5400" dirty="0"/>
              <a:t>, </a:t>
            </a:r>
            <a:r>
              <a:rPr lang="en-GB" sz="5400" dirty="0">
                <a:solidFill>
                  <a:srgbClr val="F9AE57"/>
                </a:solidFill>
              </a:rPr>
              <a:t>5</a:t>
            </a:r>
            <a:r>
              <a:rPr lang="en-GB" sz="5400" dirty="0"/>
              <a:t>, </a:t>
            </a:r>
            <a:r>
              <a:rPr lang="en-GB" sz="5400" dirty="0">
                <a:solidFill>
                  <a:srgbClr val="F9AE57"/>
                </a:solidFill>
              </a:rPr>
              <a:t>1</a:t>
            </a:r>
            <a:r>
              <a:rPr lang="en-GB" sz="5400" dirty="0"/>
              <a:t>, </a:t>
            </a:r>
            <a:r>
              <a:rPr lang="en-GB" sz="5400" dirty="0">
                <a:solidFill>
                  <a:srgbClr val="F9AE57"/>
                </a:solidFill>
              </a:rPr>
              <a:t>7</a:t>
            </a:r>
            <a:r>
              <a:rPr lang="en-GB" sz="5400" dirty="0"/>
              <a:t>, </a:t>
            </a:r>
            <a:r>
              <a:rPr lang="en-GB" sz="5400" dirty="0">
                <a:solidFill>
                  <a:srgbClr val="F9AE57"/>
                </a:solidFill>
              </a:rPr>
              <a:t>2</a:t>
            </a:r>
            <a:r>
              <a:rPr lang="en-GB" sz="5400" dirty="0"/>
              <a:t>, </a:t>
            </a:r>
            <a:r>
              <a:rPr lang="en-GB" sz="5400" dirty="0">
                <a:solidFill>
                  <a:srgbClr val="F9AE57"/>
                </a:solidFill>
              </a:rPr>
              <a:t>6</a:t>
            </a:r>
            <a:r>
              <a:rPr lang="en-GB" sz="5400" dirty="0"/>
              <a:t>, </a:t>
            </a:r>
            <a:r>
              <a:rPr lang="en-GB" sz="5400" dirty="0">
                <a:solidFill>
                  <a:srgbClr val="F9AE57"/>
                </a:solidFill>
              </a:rPr>
              <a:t>3</a:t>
            </a:r>
            <a:r>
              <a:rPr lang="en-GB" sz="5400" dirty="0"/>
              <a:t>, </a:t>
            </a:r>
            <a:r>
              <a:rPr lang="en-GB" sz="5400" dirty="0">
                <a:solidFill>
                  <a:srgbClr val="F9AE57"/>
                </a:solidFill>
              </a:rPr>
              <a:t>8</a:t>
            </a:r>
            <a:r>
              <a:rPr lang="en-GB" sz="5400" dirty="0"/>
              <a:t>]</a:t>
            </a:r>
          </a:p>
        </p:txBody>
      </p:sp>
      <p:sp>
        <p:nvSpPr>
          <p:cNvPr id="38" name="ZoneTexte 37">
            <a:extLst>
              <a:ext uri="{FF2B5EF4-FFF2-40B4-BE49-F238E27FC236}">
                <a16:creationId xmlns:a16="http://schemas.microsoft.com/office/drawing/2014/main" id="{07960325-2F5D-4C38-8035-A09E3D68DBC7}"/>
              </a:ext>
            </a:extLst>
          </p:cNvPr>
          <p:cNvSpPr txBox="1"/>
          <p:nvPr/>
        </p:nvSpPr>
        <p:spPr>
          <a:xfrm>
            <a:off x="-4300386" y="-4104380"/>
            <a:ext cx="3261911" cy="769441"/>
          </a:xfrm>
          <a:prstGeom prst="rect">
            <a:avLst/>
          </a:prstGeom>
          <a:noFill/>
        </p:spPr>
        <p:txBody>
          <a:bodyPr wrap="square" rtlCol="0">
            <a:spAutoFit/>
          </a:bodyPr>
          <a:lstStyle/>
          <a:p>
            <a:r>
              <a:rPr lang="en-GB" sz="4400" dirty="0"/>
              <a:t>left</a:t>
            </a:r>
          </a:p>
        </p:txBody>
      </p:sp>
      <p:sp>
        <p:nvSpPr>
          <p:cNvPr id="39" name="ZoneTexte 38">
            <a:extLst>
              <a:ext uri="{FF2B5EF4-FFF2-40B4-BE49-F238E27FC236}">
                <a16:creationId xmlns:a16="http://schemas.microsoft.com/office/drawing/2014/main" id="{6DFD620E-C571-4341-A8BF-BCCCF5A66548}"/>
              </a:ext>
            </a:extLst>
          </p:cNvPr>
          <p:cNvSpPr txBox="1"/>
          <p:nvPr/>
        </p:nvSpPr>
        <p:spPr>
          <a:xfrm>
            <a:off x="-4300386" y="-3397470"/>
            <a:ext cx="3261911" cy="769441"/>
          </a:xfrm>
          <a:prstGeom prst="rect">
            <a:avLst/>
          </a:prstGeom>
          <a:noFill/>
        </p:spPr>
        <p:txBody>
          <a:bodyPr wrap="square" lIns="0" rIns="0" rtlCol="0">
            <a:spAutoFit/>
          </a:bodyPr>
          <a:lstStyle/>
          <a:p>
            <a:r>
              <a:rPr lang="en-GB" sz="4400" dirty="0"/>
              <a:t>no margin</a:t>
            </a:r>
          </a:p>
        </p:txBody>
      </p:sp>
      <p:sp>
        <p:nvSpPr>
          <p:cNvPr id="40" name="ZoneTexte 39">
            <a:extLst>
              <a:ext uri="{FF2B5EF4-FFF2-40B4-BE49-F238E27FC236}">
                <a16:creationId xmlns:a16="http://schemas.microsoft.com/office/drawing/2014/main" id="{9654C7B9-3D05-4A1E-8BE4-A6FB6629A999}"/>
              </a:ext>
            </a:extLst>
          </p:cNvPr>
          <p:cNvSpPr txBox="1"/>
          <p:nvPr/>
        </p:nvSpPr>
        <p:spPr>
          <a:xfrm>
            <a:off x="-4300386" y="-2560441"/>
            <a:ext cx="3261911" cy="769441"/>
          </a:xfrm>
          <a:prstGeom prst="rect">
            <a:avLst/>
          </a:prstGeom>
          <a:noFill/>
        </p:spPr>
        <p:txBody>
          <a:bodyPr wrap="square" rtlCol="0">
            <a:spAutoFit/>
          </a:bodyPr>
          <a:lstStyle/>
          <a:p>
            <a:pPr algn="ctr"/>
            <a:r>
              <a:rPr lang="en-GB" sz="4400" dirty="0"/>
              <a:t>mid</a:t>
            </a:r>
          </a:p>
        </p:txBody>
      </p:sp>
      <p:sp>
        <p:nvSpPr>
          <p:cNvPr id="41" name="ZoneTexte 40">
            <a:extLst>
              <a:ext uri="{FF2B5EF4-FFF2-40B4-BE49-F238E27FC236}">
                <a16:creationId xmlns:a16="http://schemas.microsoft.com/office/drawing/2014/main" id="{A5FB494E-53E3-4AD4-837C-0C19B2646D8D}"/>
              </a:ext>
            </a:extLst>
          </p:cNvPr>
          <p:cNvSpPr txBox="1"/>
          <p:nvPr/>
        </p:nvSpPr>
        <p:spPr>
          <a:xfrm>
            <a:off x="-4300386" y="-1853531"/>
            <a:ext cx="3261911" cy="769441"/>
          </a:xfrm>
          <a:prstGeom prst="rect">
            <a:avLst/>
          </a:prstGeom>
          <a:noFill/>
        </p:spPr>
        <p:txBody>
          <a:bodyPr wrap="square" lIns="0" rIns="0" rtlCol="0">
            <a:spAutoFit/>
          </a:bodyPr>
          <a:lstStyle/>
          <a:p>
            <a:pPr algn="ctr"/>
            <a:r>
              <a:rPr lang="en-GB" sz="4400" dirty="0"/>
              <a:t>no margin</a:t>
            </a:r>
          </a:p>
        </p:txBody>
      </p:sp>
      <p:sp>
        <p:nvSpPr>
          <p:cNvPr id="42" name="ZoneTexte 41">
            <a:extLst>
              <a:ext uri="{FF2B5EF4-FFF2-40B4-BE49-F238E27FC236}">
                <a16:creationId xmlns:a16="http://schemas.microsoft.com/office/drawing/2014/main" id="{2D81A6E8-E7C1-4DDE-985B-033563000577}"/>
              </a:ext>
            </a:extLst>
          </p:cNvPr>
          <p:cNvSpPr txBox="1"/>
          <p:nvPr/>
        </p:nvSpPr>
        <p:spPr>
          <a:xfrm>
            <a:off x="15393522" y="639055"/>
            <a:ext cx="3143250" cy="7725192"/>
          </a:xfrm>
          <a:prstGeom prst="rect">
            <a:avLst/>
          </a:prstGeom>
          <a:noFill/>
        </p:spPr>
        <p:txBody>
          <a:bodyPr wrap="square" rtlCol="0">
            <a:spAutoFit/>
          </a:bodyPr>
          <a:lstStyle/>
          <a:p>
            <a:pPr algn="ctr"/>
            <a:r>
              <a:rPr lang="en-GB" sz="49600" dirty="0"/>
              <a:t>$</a:t>
            </a:r>
          </a:p>
        </p:txBody>
      </p:sp>
      <p:sp>
        <p:nvSpPr>
          <p:cNvPr id="43" name="Rectangle 42">
            <a:extLst>
              <a:ext uri="{FF2B5EF4-FFF2-40B4-BE49-F238E27FC236}">
                <a16:creationId xmlns:a16="http://schemas.microsoft.com/office/drawing/2014/main" id="{D720D42F-0881-420F-9BF1-E47F29CC6CF1}"/>
              </a:ext>
            </a:extLst>
          </p:cNvPr>
          <p:cNvSpPr/>
          <p:nvPr/>
        </p:nvSpPr>
        <p:spPr>
          <a:xfrm>
            <a:off x="404631" y="9577430"/>
            <a:ext cx="2181225" cy="866775"/>
          </a:xfrm>
          <a:prstGeom prst="rect">
            <a:avLst/>
          </a:prstGeom>
          <a:solidFill>
            <a:srgbClr val="EC5E66"/>
          </a:solid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b="1" dirty="0">
                <a:solidFill>
                  <a:srgbClr val="343D46"/>
                </a:solidFill>
              </a:rPr>
              <a:t>no margin</a:t>
            </a:r>
          </a:p>
        </p:txBody>
      </p:sp>
      <p:sp>
        <p:nvSpPr>
          <p:cNvPr id="44" name="Rectangle 43">
            <a:extLst>
              <a:ext uri="{FF2B5EF4-FFF2-40B4-BE49-F238E27FC236}">
                <a16:creationId xmlns:a16="http://schemas.microsoft.com/office/drawing/2014/main" id="{85636A8C-9FE1-40BA-995B-95F0339AACBD}"/>
              </a:ext>
            </a:extLst>
          </p:cNvPr>
          <p:cNvSpPr/>
          <p:nvPr/>
        </p:nvSpPr>
        <p:spPr>
          <a:xfrm>
            <a:off x="2827698" y="9577429"/>
            <a:ext cx="2181225" cy="866775"/>
          </a:xfrm>
          <a:prstGeom prst="rect">
            <a:avLst/>
          </a:prstGeom>
          <a:solidFill>
            <a:srgbClr val="EC5E66"/>
          </a:solid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b="1" dirty="0">
                <a:solidFill>
                  <a:srgbClr val="343D46"/>
                </a:solidFill>
              </a:rPr>
              <a:t>no margin</a:t>
            </a:r>
          </a:p>
        </p:txBody>
      </p:sp>
      <p:sp>
        <p:nvSpPr>
          <p:cNvPr id="45" name="Rectangle 44">
            <a:extLst>
              <a:ext uri="{FF2B5EF4-FFF2-40B4-BE49-F238E27FC236}">
                <a16:creationId xmlns:a16="http://schemas.microsoft.com/office/drawing/2014/main" id="{5A36B783-76D6-4324-9D98-676BA7ED3CD8}"/>
              </a:ext>
            </a:extLst>
          </p:cNvPr>
          <p:cNvSpPr/>
          <p:nvPr/>
        </p:nvSpPr>
        <p:spPr>
          <a:xfrm>
            <a:off x="404631" y="10724059"/>
            <a:ext cx="2181225" cy="866775"/>
          </a:xfrm>
          <a:prstGeom prst="rect">
            <a:avLst/>
          </a:prstGeom>
          <a:solidFill>
            <a:srgbClr val="EC5E66"/>
          </a:solid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b="1" dirty="0">
                <a:solidFill>
                  <a:srgbClr val="343D46"/>
                </a:solidFill>
              </a:rPr>
              <a:t>no margin</a:t>
            </a:r>
          </a:p>
        </p:txBody>
      </p:sp>
      <p:sp>
        <p:nvSpPr>
          <p:cNvPr id="46" name="Rectangle 45">
            <a:extLst>
              <a:ext uri="{FF2B5EF4-FFF2-40B4-BE49-F238E27FC236}">
                <a16:creationId xmlns:a16="http://schemas.microsoft.com/office/drawing/2014/main" id="{6F4890A4-E743-430D-B0AA-5FFAB4408426}"/>
              </a:ext>
            </a:extLst>
          </p:cNvPr>
          <p:cNvSpPr/>
          <p:nvPr/>
        </p:nvSpPr>
        <p:spPr>
          <a:xfrm>
            <a:off x="2827698" y="10724058"/>
            <a:ext cx="2181225" cy="866775"/>
          </a:xfrm>
          <a:prstGeom prst="rect">
            <a:avLst/>
          </a:prstGeom>
          <a:solidFill>
            <a:srgbClr val="EC5E66"/>
          </a:solidFill>
          <a:ln w="1905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b="1" dirty="0">
                <a:solidFill>
                  <a:srgbClr val="343D46"/>
                </a:solidFill>
              </a:rPr>
              <a:t>no margin</a:t>
            </a:r>
          </a:p>
        </p:txBody>
      </p:sp>
      <p:cxnSp>
        <p:nvCxnSpPr>
          <p:cNvPr id="48" name="Connecteur droit avec flèche 47">
            <a:extLst>
              <a:ext uri="{FF2B5EF4-FFF2-40B4-BE49-F238E27FC236}">
                <a16:creationId xmlns:a16="http://schemas.microsoft.com/office/drawing/2014/main" id="{F4B501ED-76EC-4BFB-81F9-E99D12FC9A14}"/>
              </a:ext>
            </a:extLst>
          </p:cNvPr>
          <p:cNvCxnSpPr/>
          <p:nvPr/>
        </p:nvCxnSpPr>
        <p:spPr>
          <a:xfrm>
            <a:off x="5955444" y="11132458"/>
            <a:ext cx="2844800" cy="0"/>
          </a:xfrm>
          <a:prstGeom prst="straightConnector1">
            <a:avLst/>
          </a:prstGeom>
          <a:ln w="5715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9" name="Connecteur droit avec flèche 48">
            <a:extLst>
              <a:ext uri="{FF2B5EF4-FFF2-40B4-BE49-F238E27FC236}">
                <a16:creationId xmlns:a16="http://schemas.microsoft.com/office/drawing/2014/main" id="{5FC8CF5D-2D9B-40F5-B5E0-E77E191133C9}"/>
              </a:ext>
            </a:extLst>
          </p:cNvPr>
          <p:cNvCxnSpPr/>
          <p:nvPr/>
        </p:nvCxnSpPr>
        <p:spPr>
          <a:xfrm>
            <a:off x="5955444" y="10724059"/>
            <a:ext cx="2844800" cy="0"/>
          </a:xfrm>
          <a:prstGeom prst="straightConnector1">
            <a:avLst/>
          </a:prstGeom>
          <a:ln w="3810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0" name="Connecteur droit avec flèche 49">
            <a:extLst>
              <a:ext uri="{FF2B5EF4-FFF2-40B4-BE49-F238E27FC236}">
                <a16:creationId xmlns:a16="http://schemas.microsoft.com/office/drawing/2014/main" id="{5CEA5286-B14A-4250-A5B2-95CA832C8D9A}"/>
              </a:ext>
            </a:extLst>
          </p:cNvPr>
          <p:cNvCxnSpPr>
            <a:cxnSpLocks/>
            <a:stCxn id="43" idx="3"/>
            <a:endCxn id="44" idx="1"/>
          </p:cNvCxnSpPr>
          <p:nvPr/>
        </p:nvCxnSpPr>
        <p:spPr>
          <a:xfrm flipV="1">
            <a:off x="2585856" y="10010817"/>
            <a:ext cx="241842" cy="1"/>
          </a:xfrm>
          <a:prstGeom prst="straightConnector1">
            <a:avLst/>
          </a:prstGeom>
          <a:ln w="3810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82DA2770-A20A-4214-9B04-853B73727F9B}"/>
              </a:ext>
            </a:extLst>
          </p:cNvPr>
          <p:cNvCxnSpPr>
            <a:cxnSpLocks/>
            <a:stCxn id="44" idx="2"/>
            <a:endCxn id="46" idx="0"/>
          </p:cNvCxnSpPr>
          <p:nvPr/>
        </p:nvCxnSpPr>
        <p:spPr>
          <a:xfrm>
            <a:off x="3918311" y="10444204"/>
            <a:ext cx="0" cy="279854"/>
          </a:xfrm>
          <a:prstGeom prst="straightConnector1">
            <a:avLst/>
          </a:prstGeom>
          <a:ln w="3810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Connecteur droit avec flèche 56">
            <a:extLst>
              <a:ext uri="{FF2B5EF4-FFF2-40B4-BE49-F238E27FC236}">
                <a16:creationId xmlns:a16="http://schemas.microsoft.com/office/drawing/2014/main" id="{843DA4C3-6A6C-4BBD-94E9-83AF8C290924}"/>
              </a:ext>
            </a:extLst>
          </p:cNvPr>
          <p:cNvCxnSpPr>
            <a:cxnSpLocks/>
            <a:stCxn id="45" idx="0"/>
            <a:endCxn id="43" idx="2"/>
          </p:cNvCxnSpPr>
          <p:nvPr/>
        </p:nvCxnSpPr>
        <p:spPr>
          <a:xfrm flipV="1">
            <a:off x="1495244" y="10444205"/>
            <a:ext cx="0" cy="279854"/>
          </a:xfrm>
          <a:prstGeom prst="straightConnector1">
            <a:avLst/>
          </a:prstGeom>
          <a:ln w="3810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008E51D0-0FAA-42E1-9BF1-3860B519B981}"/>
              </a:ext>
            </a:extLst>
          </p:cNvPr>
          <p:cNvCxnSpPr>
            <a:cxnSpLocks/>
            <a:stCxn id="46" idx="1"/>
            <a:endCxn id="45" idx="3"/>
          </p:cNvCxnSpPr>
          <p:nvPr/>
        </p:nvCxnSpPr>
        <p:spPr>
          <a:xfrm flipH="1">
            <a:off x="2585856" y="11157446"/>
            <a:ext cx="241842" cy="1"/>
          </a:xfrm>
          <a:prstGeom prst="straightConnector1">
            <a:avLst/>
          </a:prstGeom>
          <a:ln w="3810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71" name="Ellipse 70">
            <a:extLst>
              <a:ext uri="{FF2B5EF4-FFF2-40B4-BE49-F238E27FC236}">
                <a16:creationId xmlns:a16="http://schemas.microsoft.com/office/drawing/2014/main" id="{1F2384C4-6A2E-4AFF-B864-BC3C8E56B34F}"/>
              </a:ext>
            </a:extLst>
          </p:cNvPr>
          <p:cNvSpPr/>
          <p:nvPr/>
        </p:nvSpPr>
        <p:spPr>
          <a:xfrm>
            <a:off x="18870119" y="410066"/>
            <a:ext cx="1080000" cy="1080000"/>
          </a:xfrm>
          <a:prstGeom prst="ellipse">
            <a:avLst/>
          </a:prstGeom>
          <a:noFill/>
          <a:ln w="3810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dirty="0">
                <a:solidFill>
                  <a:srgbClr val="F9AE57"/>
                </a:solidFill>
              </a:rPr>
              <a:t>5</a:t>
            </a:r>
          </a:p>
        </p:txBody>
      </p:sp>
      <p:sp>
        <p:nvSpPr>
          <p:cNvPr id="72" name="Ellipse 71">
            <a:extLst>
              <a:ext uri="{FF2B5EF4-FFF2-40B4-BE49-F238E27FC236}">
                <a16:creationId xmlns:a16="http://schemas.microsoft.com/office/drawing/2014/main" id="{A0355572-6592-4E4B-A5A9-E639537E8D08}"/>
              </a:ext>
            </a:extLst>
          </p:cNvPr>
          <p:cNvSpPr/>
          <p:nvPr/>
        </p:nvSpPr>
        <p:spPr>
          <a:xfrm>
            <a:off x="18870119" y="2608000"/>
            <a:ext cx="1080000" cy="1080000"/>
          </a:xfrm>
          <a:prstGeom prst="ellipse">
            <a:avLst/>
          </a:prstGeom>
          <a:noFill/>
          <a:ln w="38100">
            <a:solidFill>
              <a:srgbClr val="EC5E66"/>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4800" dirty="0">
                <a:solidFill>
                  <a:srgbClr val="F9AE57"/>
                </a:solidFill>
              </a:rPr>
              <a:t>5</a:t>
            </a:r>
          </a:p>
        </p:txBody>
      </p:sp>
      <p:cxnSp>
        <p:nvCxnSpPr>
          <p:cNvPr id="73" name="Connecteur droit avec flèche 72">
            <a:extLst>
              <a:ext uri="{FF2B5EF4-FFF2-40B4-BE49-F238E27FC236}">
                <a16:creationId xmlns:a16="http://schemas.microsoft.com/office/drawing/2014/main" id="{E10A1429-5099-4237-B090-ED5B32BE1E87}"/>
              </a:ext>
            </a:extLst>
          </p:cNvPr>
          <p:cNvCxnSpPr>
            <a:cxnSpLocks/>
            <a:stCxn id="71" idx="4"/>
            <a:endCxn id="72" idx="0"/>
          </p:cNvCxnSpPr>
          <p:nvPr/>
        </p:nvCxnSpPr>
        <p:spPr>
          <a:xfrm>
            <a:off x="19410119" y="1490066"/>
            <a:ext cx="0" cy="1117934"/>
          </a:xfrm>
          <a:prstGeom prst="straightConnector1">
            <a:avLst/>
          </a:prstGeom>
          <a:ln w="3810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Flèche : courbe vers le bas 5">
            <a:extLst>
              <a:ext uri="{FF2B5EF4-FFF2-40B4-BE49-F238E27FC236}">
                <a16:creationId xmlns:a16="http://schemas.microsoft.com/office/drawing/2014/main" id="{40238001-473B-47D1-B8C3-206CD609CCB0}"/>
              </a:ext>
            </a:extLst>
          </p:cNvPr>
          <p:cNvSpPr/>
          <p:nvPr/>
        </p:nvSpPr>
        <p:spPr>
          <a:xfrm>
            <a:off x="12763500" y="-3334939"/>
            <a:ext cx="1981200" cy="1262477"/>
          </a:xfrm>
          <a:prstGeom prst="curvedDownArrow">
            <a:avLst/>
          </a:prstGeom>
          <a:solidFill>
            <a:srgbClr val="5EB4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ZoneTexte 46">
            <a:extLst>
              <a:ext uri="{FF2B5EF4-FFF2-40B4-BE49-F238E27FC236}">
                <a16:creationId xmlns:a16="http://schemas.microsoft.com/office/drawing/2014/main" id="{6063718C-6D7C-4A08-B660-0F12E45B6431}"/>
              </a:ext>
            </a:extLst>
          </p:cNvPr>
          <p:cNvSpPr txBox="1"/>
          <p:nvPr/>
        </p:nvSpPr>
        <p:spPr>
          <a:xfrm>
            <a:off x="7698891" y="-1079277"/>
            <a:ext cx="3903810" cy="769441"/>
          </a:xfrm>
          <a:prstGeom prst="rect">
            <a:avLst/>
          </a:prstGeom>
          <a:noFill/>
        </p:spPr>
        <p:txBody>
          <a:bodyPr wrap="square" lIns="0" rIns="0" rtlCol="0">
            <a:spAutoFit/>
          </a:bodyPr>
          <a:lstStyle/>
          <a:p>
            <a:pPr algn="ctr"/>
            <a:r>
              <a:rPr lang="en-GB" sz="4400" dirty="0">
                <a:solidFill>
                  <a:srgbClr val="A5FDB9"/>
                </a:solidFill>
              </a:rPr>
              <a:t>"string"</a:t>
            </a:r>
          </a:p>
        </p:txBody>
      </p:sp>
      <p:sp>
        <p:nvSpPr>
          <p:cNvPr id="51" name="ZoneTexte 50">
            <a:extLst>
              <a:ext uri="{FF2B5EF4-FFF2-40B4-BE49-F238E27FC236}">
                <a16:creationId xmlns:a16="http://schemas.microsoft.com/office/drawing/2014/main" id="{F3D6FC63-313D-469B-A95B-1D7A3AA9BA42}"/>
              </a:ext>
            </a:extLst>
          </p:cNvPr>
          <p:cNvSpPr txBox="1"/>
          <p:nvPr/>
        </p:nvSpPr>
        <p:spPr>
          <a:xfrm>
            <a:off x="15393522" y="-3120026"/>
            <a:ext cx="2257895" cy="1200329"/>
          </a:xfrm>
          <a:prstGeom prst="rect">
            <a:avLst/>
          </a:prstGeom>
          <a:noFill/>
        </p:spPr>
        <p:txBody>
          <a:bodyPr wrap="square" rtlCol="0">
            <a:spAutoFit/>
          </a:bodyPr>
          <a:lstStyle/>
          <a:p>
            <a:pPr marL="742950" indent="-742950">
              <a:buClr>
                <a:srgbClr val="EC5E66"/>
              </a:buClr>
              <a:buFont typeface="+mj-lt"/>
              <a:buAutoNum type="arabicPeriod"/>
            </a:pPr>
            <a:r>
              <a:rPr lang="en-GB" sz="3600" dirty="0"/>
              <a:t>list</a:t>
            </a:r>
          </a:p>
          <a:p>
            <a:pPr marL="742950" indent="-742950">
              <a:buClr>
                <a:srgbClr val="EC5E66"/>
              </a:buClr>
              <a:buFont typeface="+mj-lt"/>
              <a:buAutoNum type="arabicPeriod"/>
            </a:pPr>
            <a:r>
              <a:rPr lang="en-GB" sz="3600" dirty="0"/>
              <a:t>list</a:t>
            </a:r>
          </a:p>
        </p:txBody>
      </p:sp>
      <p:sp>
        <p:nvSpPr>
          <p:cNvPr id="52" name="ZoneTexte 51">
            <a:extLst>
              <a:ext uri="{FF2B5EF4-FFF2-40B4-BE49-F238E27FC236}">
                <a16:creationId xmlns:a16="http://schemas.microsoft.com/office/drawing/2014/main" id="{1E6FEFEF-E6B0-4444-9F8A-F77F13A3E4FE}"/>
              </a:ext>
            </a:extLst>
          </p:cNvPr>
          <p:cNvSpPr txBox="1"/>
          <p:nvPr/>
        </p:nvSpPr>
        <p:spPr>
          <a:xfrm>
            <a:off x="18110683" y="-3120026"/>
            <a:ext cx="2257895" cy="1200329"/>
          </a:xfrm>
          <a:prstGeom prst="rect">
            <a:avLst/>
          </a:prstGeom>
          <a:noFill/>
        </p:spPr>
        <p:txBody>
          <a:bodyPr wrap="square" rtlCol="0">
            <a:spAutoFit/>
          </a:bodyPr>
          <a:lstStyle/>
          <a:p>
            <a:pPr marL="742950" indent="-742950">
              <a:buClr>
                <a:srgbClr val="EC5E66"/>
              </a:buClr>
              <a:buFont typeface="Arial" panose="020B0604020202020204" pitchFamily="34" charset="0"/>
              <a:buChar char="•"/>
            </a:pPr>
            <a:r>
              <a:rPr lang="en-GB" sz="3600" dirty="0"/>
              <a:t>list</a:t>
            </a:r>
          </a:p>
          <a:p>
            <a:pPr marL="742950" indent="-742950">
              <a:buClr>
                <a:srgbClr val="EC5E66"/>
              </a:buClr>
              <a:buFont typeface="Arial" panose="020B0604020202020204" pitchFamily="34" charset="0"/>
              <a:buChar char="•"/>
            </a:pPr>
            <a:r>
              <a:rPr lang="en-GB" sz="3600" dirty="0"/>
              <a:t>list</a:t>
            </a:r>
          </a:p>
        </p:txBody>
      </p:sp>
      <p:sp>
        <p:nvSpPr>
          <p:cNvPr id="7" name="Rectangle 6">
            <a:extLst>
              <a:ext uri="{FF2B5EF4-FFF2-40B4-BE49-F238E27FC236}">
                <a16:creationId xmlns:a16="http://schemas.microsoft.com/office/drawing/2014/main" id="{3FC56486-8CFE-4D8C-AE54-50411DC75E41}"/>
              </a:ext>
            </a:extLst>
          </p:cNvPr>
          <p:cNvSpPr/>
          <p:nvPr/>
        </p:nvSpPr>
        <p:spPr>
          <a:xfrm>
            <a:off x="15722591" y="210928"/>
            <a:ext cx="1301539" cy="1262476"/>
          </a:xfrm>
          <a:prstGeom prst="rect">
            <a:avLst/>
          </a:prstGeom>
          <a:solidFill>
            <a:srgbClr val="343D46">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Rectangle 52">
            <a:extLst>
              <a:ext uri="{FF2B5EF4-FFF2-40B4-BE49-F238E27FC236}">
                <a16:creationId xmlns:a16="http://schemas.microsoft.com/office/drawing/2014/main" id="{B4066432-8F7B-4E97-9FB7-217149A8B3F0}"/>
              </a:ext>
            </a:extLst>
          </p:cNvPr>
          <p:cNvSpPr/>
          <p:nvPr/>
        </p:nvSpPr>
        <p:spPr>
          <a:xfrm>
            <a:off x="17204025" y="210928"/>
            <a:ext cx="1301539" cy="1262476"/>
          </a:xfrm>
          <a:prstGeom prst="rect">
            <a:avLst/>
          </a:prstGeom>
          <a:solidFill>
            <a:srgbClr val="343D46">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mc:AlternateContent xmlns:mc="http://schemas.openxmlformats.org/markup-compatibility/2006" xmlns:a14="http://schemas.microsoft.com/office/drawing/2010/main">
        <mc:Choice Requires="a14">
          <p:sp>
            <p:nvSpPr>
              <p:cNvPr id="55" name="ZoneTexte 54">
                <a:extLst>
                  <a:ext uri="{FF2B5EF4-FFF2-40B4-BE49-F238E27FC236}">
                    <a16:creationId xmlns:a16="http://schemas.microsoft.com/office/drawing/2014/main" id="{EF7C9688-7FA9-46DC-A62A-B34BA9CC185D}"/>
                  </a:ext>
                </a:extLst>
              </p:cNvPr>
              <p:cNvSpPr txBox="1"/>
              <p:nvPr/>
            </p:nvSpPr>
            <p:spPr>
              <a:xfrm>
                <a:off x="-1306401" y="2268939"/>
                <a:ext cx="1009650" cy="11079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fr-FR" sz="6600" b="0" i="1" smtClean="0">
                          <a:solidFill>
                            <a:schemeClr val="tx1"/>
                          </a:solidFill>
                          <a:latin typeface="Cambria Math" panose="02040503050406030204" pitchFamily="18" charset="0"/>
                        </a:rPr>
                        <m:t>𝑛</m:t>
                      </m:r>
                    </m:oMath>
                  </m:oMathPara>
                </a14:m>
                <a:endParaRPr lang="en-GB" sz="6600" dirty="0">
                  <a:solidFill>
                    <a:schemeClr val="tx1"/>
                  </a:solidFill>
                </a:endParaRPr>
              </a:p>
            </p:txBody>
          </p:sp>
        </mc:Choice>
        <mc:Fallback xmlns="">
          <p:sp>
            <p:nvSpPr>
              <p:cNvPr id="55" name="ZoneTexte 54">
                <a:extLst>
                  <a:ext uri="{FF2B5EF4-FFF2-40B4-BE49-F238E27FC236}">
                    <a16:creationId xmlns:a16="http://schemas.microsoft.com/office/drawing/2014/main" id="{EF7C9688-7FA9-46DC-A62A-B34BA9CC185D}"/>
                  </a:ext>
                </a:extLst>
              </p:cNvPr>
              <p:cNvSpPr txBox="1">
                <a:spLocks noRot="1" noChangeAspect="1" noMove="1" noResize="1" noEditPoints="1" noAdjustHandles="1" noChangeArrowheads="1" noChangeShapeType="1" noTextEdit="1"/>
              </p:cNvSpPr>
              <p:nvPr/>
            </p:nvSpPr>
            <p:spPr>
              <a:xfrm>
                <a:off x="-1306401" y="2268939"/>
                <a:ext cx="1009650" cy="1107996"/>
              </a:xfrm>
              <a:prstGeom prst="rect">
                <a:avLst/>
              </a:prstGeom>
              <a:blipFill>
                <a:blip r:embed="rId8"/>
                <a:stretch>
                  <a:fillRect/>
                </a:stretch>
              </a:blipFill>
            </p:spPr>
            <p:txBody>
              <a:bodyPr/>
              <a:lstStyle/>
              <a:p>
                <a:r>
                  <a:rPr lang="en-GB">
                    <a:noFill/>
                  </a:rPr>
                  <a:t> </a:t>
                </a:r>
              </a:p>
            </p:txBody>
          </p:sp>
        </mc:Fallback>
      </mc:AlternateContent>
      <p:sp>
        <p:nvSpPr>
          <p:cNvPr id="8" name="Triangle isocèle 7">
            <a:extLst>
              <a:ext uri="{FF2B5EF4-FFF2-40B4-BE49-F238E27FC236}">
                <a16:creationId xmlns:a16="http://schemas.microsoft.com/office/drawing/2014/main" id="{1F2AEA0D-9977-454A-AFA5-6D8E2C38671C}"/>
              </a:ext>
            </a:extLst>
          </p:cNvPr>
          <p:cNvSpPr/>
          <p:nvPr/>
        </p:nvSpPr>
        <p:spPr>
          <a:xfrm>
            <a:off x="-1266062" y="3484337"/>
            <a:ext cx="946150" cy="485482"/>
          </a:xfrm>
          <a:prstGeom prst="triangle">
            <a:avLst/>
          </a:prstGeom>
          <a:solidFill>
            <a:srgbClr val="C695C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Triangle isocèle 55">
            <a:extLst>
              <a:ext uri="{FF2B5EF4-FFF2-40B4-BE49-F238E27FC236}">
                <a16:creationId xmlns:a16="http://schemas.microsoft.com/office/drawing/2014/main" id="{960617A3-A3CB-4E5F-8024-167E74A5856D}"/>
              </a:ext>
            </a:extLst>
          </p:cNvPr>
          <p:cNvSpPr/>
          <p:nvPr/>
        </p:nvSpPr>
        <p:spPr>
          <a:xfrm>
            <a:off x="-1266062" y="4104134"/>
            <a:ext cx="946150" cy="485482"/>
          </a:xfrm>
          <a:prstGeom prst="triangle">
            <a:avLst/>
          </a:prstGeom>
          <a:solidFill>
            <a:srgbClr val="F9AE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riangle isocèle 57">
            <a:extLst>
              <a:ext uri="{FF2B5EF4-FFF2-40B4-BE49-F238E27FC236}">
                <a16:creationId xmlns:a16="http://schemas.microsoft.com/office/drawing/2014/main" id="{3155B2C0-FEF4-4223-BDE2-92B44C5C8BE4}"/>
              </a:ext>
            </a:extLst>
          </p:cNvPr>
          <p:cNvSpPr/>
          <p:nvPr/>
        </p:nvSpPr>
        <p:spPr>
          <a:xfrm>
            <a:off x="-1266062" y="4723522"/>
            <a:ext cx="946150" cy="485482"/>
          </a:xfrm>
          <a:prstGeom prst="triangle">
            <a:avLst/>
          </a:prstGeom>
          <a:solidFill>
            <a:srgbClr val="F97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Triangle isocèle 58">
            <a:extLst>
              <a:ext uri="{FF2B5EF4-FFF2-40B4-BE49-F238E27FC236}">
                <a16:creationId xmlns:a16="http://schemas.microsoft.com/office/drawing/2014/main" id="{83645256-46FC-4C16-A0C3-0E5762B25EA3}"/>
              </a:ext>
            </a:extLst>
          </p:cNvPr>
          <p:cNvSpPr/>
          <p:nvPr/>
        </p:nvSpPr>
        <p:spPr>
          <a:xfrm>
            <a:off x="-1266062" y="5332160"/>
            <a:ext cx="946150" cy="485482"/>
          </a:xfrm>
          <a:prstGeom prst="triangle">
            <a:avLst/>
          </a:prstGeom>
          <a:solidFill>
            <a:srgbClr val="EC5E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 name="Connecteur : en angle 9">
            <a:extLst>
              <a:ext uri="{FF2B5EF4-FFF2-40B4-BE49-F238E27FC236}">
                <a16:creationId xmlns:a16="http://schemas.microsoft.com/office/drawing/2014/main" id="{50833528-351C-4625-97D2-245ECF2C1A50}"/>
              </a:ext>
            </a:extLst>
          </p:cNvPr>
          <p:cNvCxnSpPr/>
          <p:nvPr/>
        </p:nvCxnSpPr>
        <p:spPr>
          <a:xfrm rot="16200000" flipH="1">
            <a:off x="8748380" y="10190932"/>
            <a:ext cx="1954743" cy="1131504"/>
          </a:xfrm>
          <a:prstGeom prst="bentConnector3">
            <a:avLst/>
          </a:prstGeom>
          <a:ln w="38100">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3" name="Connecteur : en angle 62">
            <a:extLst>
              <a:ext uri="{FF2B5EF4-FFF2-40B4-BE49-F238E27FC236}">
                <a16:creationId xmlns:a16="http://schemas.microsoft.com/office/drawing/2014/main" id="{90C8A1D4-A58D-4587-A47A-AC89E470036F}"/>
              </a:ext>
            </a:extLst>
          </p:cNvPr>
          <p:cNvCxnSpPr/>
          <p:nvPr/>
        </p:nvCxnSpPr>
        <p:spPr>
          <a:xfrm rot="16200000" flipH="1">
            <a:off x="9154781" y="9829862"/>
            <a:ext cx="1954743" cy="1131504"/>
          </a:xfrm>
          <a:prstGeom prst="bentConnector3">
            <a:avLst/>
          </a:prstGeom>
          <a:ln w="28575">
            <a:solidFill>
              <a:srgbClr val="5EB4B4"/>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Rectangle 60">
                <a:extLst>
                  <a:ext uri="{FF2B5EF4-FFF2-40B4-BE49-F238E27FC236}">
                    <a16:creationId xmlns:a16="http://schemas.microsoft.com/office/drawing/2014/main" id="{475C700C-2BFA-4844-9E0B-E7BC15C073F3}"/>
                  </a:ext>
                </a:extLst>
              </p:cNvPr>
              <p:cNvSpPr/>
              <p:nvPr/>
            </p:nvSpPr>
            <p:spPr>
              <a:xfrm>
                <a:off x="270486" y="8428883"/>
                <a:ext cx="4095139" cy="791925"/>
              </a:xfrm>
              <a:prstGeom prst="rect">
                <a:avLst/>
              </a:prstGeom>
              <a:gradFill flip="none" rotWithShape="1">
                <a:gsLst>
                  <a:gs pos="0">
                    <a:schemeClr val="tx1">
                      <a:alpha val="0"/>
                    </a:schemeClr>
                  </a:gs>
                  <a:gs pos="34000">
                    <a:schemeClr val="tx1">
                      <a:alpha val="51000"/>
                    </a:schemeClr>
                  </a:gs>
                  <a:gs pos="68000">
                    <a:schemeClr val="tx1">
                      <a:alpha val="71000"/>
                    </a:schemeClr>
                  </a:gs>
                  <a:gs pos="100000">
                    <a:schemeClr val="tx1"/>
                  </a:gs>
                </a:gsLst>
                <a:lin ang="108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fr-FR" sz="4400" b="0" i="1" dirty="0" smtClean="0">
                          <a:solidFill>
                            <a:srgbClr val="343D46"/>
                          </a:solidFill>
                          <a:latin typeface="Cambria Math" panose="02040503050406030204" pitchFamily="18" charset="0"/>
                        </a:rPr>
                        <m:t>𝑛</m:t>
                      </m:r>
                    </m:oMath>
                  </m:oMathPara>
                </a14:m>
                <a:endParaRPr lang="en-GB" sz="4400" dirty="0">
                  <a:solidFill>
                    <a:srgbClr val="343D46"/>
                  </a:solidFill>
                </a:endParaRPr>
              </a:p>
            </p:txBody>
          </p:sp>
        </mc:Choice>
        <mc:Fallback xmlns="">
          <p:sp>
            <p:nvSpPr>
              <p:cNvPr id="61" name="Rectangle 60">
                <a:extLst>
                  <a:ext uri="{FF2B5EF4-FFF2-40B4-BE49-F238E27FC236}">
                    <a16:creationId xmlns:a16="http://schemas.microsoft.com/office/drawing/2014/main" id="{475C700C-2BFA-4844-9E0B-E7BC15C073F3}"/>
                  </a:ext>
                </a:extLst>
              </p:cNvPr>
              <p:cNvSpPr>
                <a:spLocks noRot="1" noChangeAspect="1" noMove="1" noResize="1" noEditPoints="1" noAdjustHandles="1" noChangeArrowheads="1" noChangeShapeType="1" noTextEdit="1"/>
              </p:cNvSpPr>
              <p:nvPr/>
            </p:nvSpPr>
            <p:spPr>
              <a:xfrm>
                <a:off x="270486" y="8428883"/>
                <a:ext cx="4095139" cy="791925"/>
              </a:xfrm>
              <a:prstGeom prst="rect">
                <a:avLst/>
              </a:prstGeom>
              <a:blipFill>
                <a:blip r:embed="rId9"/>
                <a:stretch>
                  <a:fillRect/>
                </a:stretch>
              </a:blipFill>
              <a:ln w="19050">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2" name="Rectangle 61">
                <a:extLst>
                  <a:ext uri="{FF2B5EF4-FFF2-40B4-BE49-F238E27FC236}">
                    <a16:creationId xmlns:a16="http://schemas.microsoft.com/office/drawing/2014/main" id="{64E9394D-1CAC-4FD8-9C79-C70A344B8CBE}"/>
                  </a:ext>
                </a:extLst>
              </p:cNvPr>
              <p:cNvSpPr/>
              <p:nvPr/>
            </p:nvSpPr>
            <p:spPr>
              <a:xfrm>
                <a:off x="-4595508" y="6715027"/>
                <a:ext cx="4095139" cy="791925"/>
              </a:xfrm>
              <a:prstGeom prst="rect">
                <a:avLst/>
              </a:prstGeom>
              <a:gradFill flip="none" rotWithShape="1">
                <a:gsLst>
                  <a:gs pos="0">
                    <a:schemeClr val="accent1">
                      <a:lumMod val="40000"/>
                      <a:lumOff val="60000"/>
                      <a:alpha val="0"/>
                    </a:schemeClr>
                  </a:gs>
                  <a:gs pos="34000">
                    <a:schemeClr val="accent1">
                      <a:lumMod val="40000"/>
                      <a:lumOff val="60000"/>
                      <a:alpha val="40000"/>
                    </a:schemeClr>
                  </a:gs>
                  <a:gs pos="68000">
                    <a:schemeClr val="accent1">
                      <a:lumMod val="40000"/>
                      <a:lumOff val="60000"/>
                      <a:alpha val="72000"/>
                    </a:schemeClr>
                  </a:gs>
                  <a:gs pos="100000">
                    <a:schemeClr val="accent1">
                      <a:lumMod val="40000"/>
                      <a:lumOff val="60000"/>
                    </a:schemeClr>
                  </a:gs>
                </a:gsLst>
                <a:lin ang="108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left"/>
                    </m:oMathParaPr>
                    <m:oMath xmlns:m="http://schemas.openxmlformats.org/officeDocument/2006/math">
                      <m:r>
                        <a:rPr lang="fr-FR" sz="4400" b="0" i="1" dirty="0" smtClean="0">
                          <a:solidFill>
                            <a:srgbClr val="343D46"/>
                          </a:solidFill>
                          <a:latin typeface="Cambria Math" panose="02040503050406030204" pitchFamily="18" charset="0"/>
                        </a:rPr>
                        <m:t>𝑛</m:t>
                      </m:r>
                    </m:oMath>
                  </m:oMathPara>
                </a14:m>
                <a:endParaRPr lang="en-GB" sz="4400" dirty="0">
                  <a:solidFill>
                    <a:srgbClr val="343D46"/>
                  </a:solidFill>
                </a:endParaRPr>
              </a:p>
            </p:txBody>
          </p:sp>
        </mc:Choice>
        <mc:Fallback xmlns="">
          <p:sp>
            <p:nvSpPr>
              <p:cNvPr id="62" name="Rectangle 61">
                <a:extLst>
                  <a:ext uri="{FF2B5EF4-FFF2-40B4-BE49-F238E27FC236}">
                    <a16:creationId xmlns:a16="http://schemas.microsoft.com/office/drawing/2014/main" id="{64E9394D-1CAC-4FD8-9C79-C70A344B8CBE}"/>
                  </a:ext>
                </a:extLst>
              </p:cNvPr>
              <p:cNvSpPr>
                <a:spLocks noRot="1" noChangeAspect="1" noMove="1" noResize="1" noEditPoints="1" noAdjustHandles="1" noChangeArrowheads="1" noChangeShapeType="1" noTextEdit="1"/>
              </p:cNvSpPr>
              <p:nvPr/>
            </p:nvSpPr>
            <p:spPr>
              <a:xfrm>
                <a:off x="-4595508" y="6715027"/>
                <a:ext cx="4095139" cy="791925"/>
              </a:xfrm>
              <a:prstGeom prst="rect">
                <a:avLst/>
              </a:prstGeom>
              <a:blipFill>
                <a:blip r:embed="rId10"/>
                <a:stretch>
                  <a:fillRect/>
                </a:stretch>
              </a:blipFill>
              <a:ln w="19050">
                <a:noFill/>
              </a:ln>
            </p:spPr>
            <p:txBody>
              <a:bodyPr/>
              <a:lstStyle/>
              <a:p>
                <a:r>
                  <a:rPr lang="en-GB">
                    <a:noFill/>
                  </a:rPr>
                  <a:t> </a:t>
                </a:r>
              </a:p>
            </p:txBody>
          </p:sp>
        </mc:Fallback>
      </mc:AlternateContent>
      <p:grpSp>
        <p:nvGrpSpPr>
          <p:cNvPr id="64" name="Groupe 63">
            <a:extLst>
              <a:ext uri="{FF2B5EF4-FFF2-40B4-BE49-F238E27FC236}">
                <a16:creationId xmlns:a16="http://schemas.microsoft.com/office/drawing/2014/main" id="{843C7AC7-0110-41C5-A747-917D08E2E0D9}"/>
              </a:ext>
            </a:extLst>
          </p:cNvPr>
          <p:cNvGrpSpPr/>
          <p:nvPr/>
        </p:nvGrpSpPr>
        <p:grpSpPr>
          <a:xfrm>
            <a:off x="14076812" y="3928397"/>
            <a:ext cx="1024760" cy="1799625"/>
            <a:chOff x="9607374" y="-356310"/>
            <a:chExt cx="2161814" cy="3796450"/>
          </a:xfrm>
        </p:grpSpPr>
        <p:pic>
          <p:nvPicPr>
            <p:cNvPr id="65" name="Image 64">
              <a:extLst>
                <a:ext uri="{FF2B5EF4-FFF2-40B4-BE49-F238E27FC236}">
                  <a16:creationId xmlns:a16="http://schemas.microsoft.com/office/drawing/2014/main" id="{C81A1B75-7AE7-4A9A-8E3D-9EB0807A02E7}"/>
                </a:ext>
              </a:extLst>
            </p:cNvPr>
            <p:cNvPicPr>
              <a:picLocks noChangeAspect="1"/>
            </p:cNvPicPr>
            <p:nvPr/>
          </p:nvPicPr>
          <p:blipFill rotWithShape="1">
            <a:blip r:embed="rId11">
              <a:extLst>
                <a:ext uri="{28A0092B-C50C-407E-A947-70E740481C1C}">
                  <a14:useLocalDpi xmlns:a14="http://schemas.microsoft.com/office/drawing/2010/main" val="0"/>
                </a:ext>
              </a:extLst>
            </a:blip>
            <a:srcRect l="21429" t="49652" r="21429"/>
            <a:stretch/>
          </p:blipFill>
          <p:spPr>
            <a:xfrm>
              <a:off x="9607374" y="1535326"/>
              <a:ext cx="2161814" cy="1904814"/>
            </a:xfrm>
            <a:prstGeom prst="rect">
              <a:avLst/>
            </a:prstGeom>
          </p:spPr>
        </p:pic>
        <p:pic>
          <p:nvPicPr>
            <p:cNvPr id="66" name="Image 65">
              <a:extLst>
                <a:ext uri="{FF2B5EF4-FFF2-40B4-BE49-F238E27FC236}">
                  <a16:creationId xmlns:a16="http://schemas.microsoft.com/office/drawing/2014/main" id="{B95D8B28-FC65-441D-AA49-F3EC55D0856F}"/>
                </a:ext>
              </a:extLst>
            </p:cNvPr>
            <p:cNvPicPr>
              <a:picLocks noChangeAspect="1"/>
            </p:cNvPicPr>
            <p:nvPr/>
          </p:nvPicPr>
          <p:blipFill rotWithShape="1">
            <a:blip r:embed="rId11">
              <a:extLst>
                <a:ext uri="{28A0092B-C50C-407E-A947-70E740481C1C}">
                  <a14:useLocalDpi xmlns:a14="http://schemas.microsoft.com/office/drawing/2010/main" val="0"/>
                </a:ext>
              </a:extLst>
            </a:blip>
            <a:srcRect l="21429" r="21429" b="49652"/>
            <a:stretch/>
          </p:blipFill>
          <p:spPr>
            <a:xfrm>
              <a:off x="9607374" y="-356310"/>
              <a:ext cx="2161814" cy="1904814"/>
            </a:xfrm>
            <a:prstGeom prst="rect">
              <a:avLst/>
            </a:prstGeom>
          </p:spPr>
        </p:pic>
      </p:grpSp>
      <p:pic>
        <p:nvPicPr>
          <p:cNvPr id="67" name="Image 66">
            <a:extLst>
              <a:ext uri="{FF2B5EF4-FFF2-40B4-BE49-F238E27FC236}">
                <a16:creationId xmlns:a16="http://schemas.microsoft.com/office/drawing/2014/main" id="{6237B368-4DFE-4CFB-885A-013DF468CDC0}"/>
              </a:ext>
            </a:extLst>
          </p:cNvPr>
          <p:cNvPicPr>
            <a:picLocks noChangeAspect="1"/>
          </p:cNvPicPr>
          <p:nvPr/>
        </p:nvPicPr>
        <p:blipFill rotWithShape="1">
          <a:blip r:embed="rId12">
            <a:extLst>
              <a:ext uri="{28A0092B-C50C-407E-A947-70E740481C1C}">
                <a14:useLocalDpi xmlns:a14="http://schemas.microsoft.com/office/drawing/2010/main" val="0"/>
              </a:ext>
            </a:extLst>
          </a:blip>
          <a:srcRect l="7773" r="7773"/>
          <a:stretch/>
        </p:blipFill>
        <p:spPr>
          <a:xfrm>
            <a:off x="18538001" y="5382672"/>
            <a:ext cx="1520171" cy="1800000"/>
          </a:xfrm>
          <a:prstGeom prst="rect">
            <a:avLst/>
          </a:prstGeom>
        </p:spPr>
      </p:pic>
      <p:pic>
        <p:nvPicPr>
          <p:cNvPr id="68" name="Picture 67">
            <a:extLst>
              <a:ext uri="{FF2B5EF4-FFF2-40B4-BE49-F238E27FC236}">
                <a16:creationId xmlns:a16="http://schemas.microsoft.com/office/drawing/2014/main" id="{9DA78876-880B-493F-900B-6126F3FE118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18816897">
            <a:off x="2090946" y="-4315117"/>
            <a:ext cx="3657446" cy="3657446"/>
          </a:xfrm>
          <a:prstGeom prst="rect">
            <a:avLst/>
          </a:prstGeom>
        </p:spPr>
      </p:pic>
    </p:spTree>
    <p:extLst>
      <p:ext uri="{BB962C8B-B14F-4D97-AF65-F5344CB8AC3E}">
        <p14:creationId xmlns:p14="http://schemas.microsoft.com/office/powerpoint/2010/main" val="275845661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5EDA8EB-5D36-4C88-B63B-06B0EF30F21F}"/>
                  </a:ext>
                </a:extLst>
              </p:cNvPr>
              <p:cNvSpPr txBox="1"/>
              <p:nvPr/>
            </p:nvSpPr>
            <p:spPr>
              <a:xfrm>
                <a:off x="233447" y="3244334"/>
                <a:ext cx="3796360" cy="369332"/>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𝑝𝑎𝑟𝑡𝑖𝑡𝑖𝑜𝑛</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r>
                            <a:rPr lang="fr-FR" sz="2400" b="0" i="1" smtClean="0">
                              <a:latin typeface="Cambria Math" panose="02040503050406030204" pitchFamily="18" charset="0"/>
                            </a:rPr>
                            <m:t>, </m:t>
                          </m:r>
                          <m:r>
                            <a:rPr lang="fr-FR" sz="2400" b="0" i="1" smtClean="0">
                              <a:latin typeface="Cambria Math" panose="02040503050406030204" pitchFamily="18" charset="0"/>
                            </a:rPr>
                            <m:t>𝑠𝑢</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𝑚</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 </m:t>
                          </m:r>
                          <m:r>
                            <a:rPr lang="fr-FR" sz="2400" b="0" i="1" smtClean="0">
                              <a:latin typeface="Cambria Math" panose="02040503050406030204" pitchFamily="18" charset="0"/>
                            </a:rPr>
                            <m:t>𝑠𝑢</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𝑚</m:t>
                              </m:r>
                            </m:e>
                            <m:sub>
                              <m:r>
                                <a:rPr lang="fr-FR" sz="2400" b="0" i="1" smtClean="0">
                                  <a:latin typeface="Cambria Math" panose="02040503050406030204" pitchFamily="18" charset="0"/>
                                </a:rPr>
                                <m:t>2</m:t>
                              </m:r>
                            </m:sub>
                          </m:sSub>
                        </m:e>
                      </m:d>
                      <m:r>
                        <a:rPr lang="fr-FR" sz="2400" b="0" i="1" smtClean="0">
                          <a:latin typeface="Cambria Math" panose="02040503050406030204" pitchFamily="18" charset="0"/>
                        </a:rPr>
                        <m:t>=</m:t>
                      </m:r>
                    </m:oMath>
                  </m:oMathPara>
                </a14:m>
                <a:endParaRPr lang="fr-FR" sz="2400" dirty="0"/>
              </a:p>
            </p:txBody>
          </p:sp>
        </mc:Choice>
        <mc:Fallback xmlns="">
          <p:sp>
            <p:nvSpPr>
              <p:cNvPr id="2" name="TextBox 1">
                <a:extLst>
                  <a:ext uri="{FF2B5EF4-FFF2-40B4-BE49-F238E27FC236}">
                    <a16:creationId xmlns:a16="http://schemas.microsoft.com/office/drawing/2014/main" id="{D5EDA8EB-5D36-4C88-B63B-06B0EF30F21F}"/>
                  </a:ext>
                </a:extLst>
              </p:cNvPr>
              <p:cNvSpPr txBox="1">
                <a:spLocks noRot="1" noChangeAspect="1" noMove="1" noResize="1" noEditPoints="1" noAdjustHandles="1" noChangeArrowheads="1" noChangeShapeType="1" noTextEdit="1"/>
              </p:cNvSpPr>
              <p:nvPr/>
            </p:nvSpPr>
            <p:spPr>
              <a:xfrm>
                <a:off x="233447" y="3244334"/>
                <a:ext cx="3796360" cy="369332"/>
              </a:xfrm>
              <a:prstGeom prst="rect">
                <a:avLst/>
              </a:prstGeom>
              <a:blipFill>
                <a:blip r:embed="rId2"/>
                <a:stretch>
                  <a:fillRect l="-3050" b="-3278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E9044AA-DA78-4986-9200-890CF4B194A8}"/>
                  </a:ext>
                </a:extLst>
              </p:cNvPr>
              <p:cNvSpPr txBox="1"/>
              <p:nvPr/>
            </p:nvSpPr>
            <p:spPr>
              <a:xfrm>
                <a:off x="4563091" y="3691365"/>
                <a:ext cx="5580630" cy="73866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      </m:t>
                      </m:r>
                      <m:r>
                        <a:rPr lang="fr-FR" sz="2400" b="0" i="1" smtClean="0">
                          <a:latin typeface="Cambria Math" panose="02040503050406030204" pitchFamily="18" charset="0"/>
                        </a:rPr>
                        <m:t>𝑝𝑎𝑟𝑡𝑖𝑡𝑖𝑜𝑛</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r>
                            <a:rPr lang="fr-FR" sz="2400" b="0" i="1" smtClean="0">
                              <a:latin typeface="Cambria Math" panose="02040503050406030204" pitchFamily="18" charset="0"/>
                            </a:rPr>
                            <m:t>+1, </m:t>
                          </m:r>
                          <m:r>
                            <a:rPr lang="fr-FR" sz="2400" b="0" i="1" smtClean="0">
                              <a:latin typeface="Cambria Math" panose="02040503050406030204" pitchFamily="18" charset="0"/>
                            </a:rPr>
                            <m:t>𝑠𝑢</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𝑚</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m:t>
                          </m:r>
                          <m:r>
                            <a:rPr lang="fr-FR" sz="2400" b="0" i="1" smtClean="0">
                              <a:latin typeface="Cambria Math" panose="02040503050406030204" pitchFamily="18" charset="0"/>
                            </a:rPr>
                            <m:t>𝑎𝑟𝑟</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e>
                          </m:d>
                          <m:r>
                            <a:rPr lang="fr-FR" sz="2400" b="0" i="1" smtClean="0">
                              <a:latin typeface="Cambria Math" panose="02040503050406030204" pitchFamily="18" charset="0"/>
                            </a:rPr>
                            <m:t>, </m:t>
                          </m:r>
                          <m:r>
                            <a:rPr lang="fr-FR" sz="2400" b="0" i="1" smtClean="0">
                              <a:latin typeface="Cambria Math" panose="02040503050406030204" pitchFamily="18" charset="0"/>
                            </a:rPr>
                            <m:t>𝑠𝑢</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𝑚</m:t>
                              </m:r>
                            </m:e>
                            <m:sub>
                              <m:r>
                                <a:rPr lang="fr-FR" sz="2400" b="0" i="1" smtClean="0">
                                  <a:latin typeface="Cambria Math" panose="02040503050406030204" pitchFamily="18" charset="0"/>
                                </a:rPr>
                                <m:t>2</m:t>
                              </m:r>
                            </m:sub>
                          </m:sSub>
                        </m:e>
                      </m:d>
                    </m:oMath>
                    <m:oMath xmlns:m="http://schemas.openxmlformats.org/officeDocument/2006/math">
                      <m:r>
                        <a:rPr lang="fr-FR" sz="2400" b="0" i="1" smtClean="0">
                          <a:latin typeface="Cambria Math" panose="02040503050406030204" pitchFamily="18" charset="0"/>
                        </a:rPr>
                        <m:t>𝑜𝑟</m:t>
                      </m:r>
                      <m:r>
                        <a:rPr lang="fr-FR" sz="2400" b="0" i="1" smtClean="0">
                          <a:latin typeface="Cambria Math" panose="02040503050406030204" pitchFamily="18" charset="0"/>
                        </a:rPr>
                        <m:t> </m:t>
                      </m:r>
                      <m:r>
                        <a:rPr lang="fr-FR" sz="2400" b="0" i="1" smtClean="0">
                          <a:latin typeface="Cambria Math" panose="02040503050406030204" pitchFamily="18" charset="0"/>
                        </a:rPr>
                        <m:t>𝑝𝑎𝑟𝑡𝑖𝑡𝑖𝑜𝑛</m:t>
                      </m:r>
                      <m:r>
                        <a:rPr lang="fr-FR" sz="2400" b="0" i="1" smtClean="0">
                          <a:latin typeface="Cambria Math" panose="02040503050406030204" pitchFamily="18" charset="0"/>
                        </a:rPr>
                        <m:t>(</m:t>
                      </m:r>
                      <m:r>
                        <a:rPr lang="fr-FR" sz="2400" b="0" i="1" smtClean="0">
                          <a:latin typeface="Cambria Math" panose="02040503050406030204" pitchFamily="18" charset="0"/>
                        </a:rPr>
                        <m:t>𝑖</m:t>
                      </m:r>
                      <m:r>
                        <a:rPr lang="fr-FR" sz="2400" b="0" i="1" smtClean="0">
                          <a:latin typeface="Cambria Math" panose="02040503050406030204" pitchFamily="18" charset="0"/>
                        </a:rPr>
                        <m:t>+1, </m:t>
                      </m:r>
                      <m:r>
                        <a:rPr lang="fr-FR" sz="2400" b="0" i="1" smtClean="0">
                          <a:latin typeface="Cambria Math" panose="02040503050406030204" pitchFamily="18" charset="0"/>
                        </a:rPr>
                        <m:t>𝑠𝑢</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𝑚</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 </m:t>
                      </m:r>
                      <m:r>
                        <a:rPr lang="fr-FR" sz="2400" b="0" i="1" smtClean="0">
                          <a:latin typeface="Cambria Math" panose="02040503050406030204" pitchFamily="18" charset="0"/>
                        </a:rPr>
                        <m:t>𝑠𝑢</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𝑚</m:t>
                          </m:r>
                        </m:e>
                        <m:sub>
                          <m:r>
                            <a:rPr lang="fr-FR" sz="2400" b="0" i="1" smtClean="0">
                              <a:latin typeface="Cambria Math" panose="02040503050406030204" pitchFamily="18" charset="0"/>
                            </a:rPr>
                            <m:t>2</m:t>
                          </m:r>
                        </m:sub>
                      </m:sSub>
                      <m:r>
                        <a:rPr lang="fr-FR" sz="2400" b="0" i="1" smtClean="0">
                          <a:latin typeface="Cambria Math" panose="02040503050406030204" pitchFamily="18" charset="0"/>
                        </a:rPr>
                        <m:t>+</m:t>
                      </m:r>
                      <m:r>
                        <a:rPr lang="fr-FR" sz="2400" b="0" i="1" smtClean="0">
                          <a:latin typeface="Cambria Math" panose="02040503050406030204" pitchFamily="18" charset="0"/>
                        </a:rPr>
                        <m:t>𝑎𝑟𝑟</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e>
                      </m:d>
                      <m:r>
                        <a:rPr lang="fr-FR" sz="2400" b="0" i="1" smtClean="0">
                          <a:latin typeface="Cambria Math" panose="02040503050406030204" pitchFamily="18" charset="0"/>
                        </a:rPr>
                        <m:t>)</m:t>
                      </m:r>
                    </m:oMath>
                  </m:oMathPara>
                </a14:m>
                <a:endParaRPr lang="fr-FR" sz="2400" b="0"/>
              </a:p>
            </p:txBody>
          </p:sp>
        </mc:Choice>
        <mc:Fallback xmlns="">
          <p:sp>
            <p:nvSpPr>
              <p:cNvPr id="27" name="TextBox 26">
                <a:extLst>
                  <a:ext uri="{FF2B5EF4-FFF2-40B4-BE49-F238E27FC236}">
                    <a16:creationId xmlns:a16="http://schemas.microsoft.com/office/drawing/2014/main" id="{AE9044AA-DA78-4986-9200-890CF4B194A8}"/>
                  </a:ext>
                </a:extLst>
              </p:cNvPr>
              <p:cNvSpPr txBox="1">
                <a:spLocks noRot="1" noChangeAspect="1" noMove="1" noResize="1" noEditPoints="1" noAdjustHandles="1" noChangeArrowheads="1" noChangeShapeType="1" noTextEdit="1"/>
              </p:cNvSpPr>
              <p:nvPr/>
            </p:nvSpPr>
            <p:spPr>
              <a:xfrm>
                <a:off x="4563091" y="3691365"/>
                <a:ext cx="5580630" cy="738664"/>
              </a:xfrm>
              <a:prstGeom prst="rect">
                <a:avLst/>
              </a:prstGeom>
              <a:blipFill>
                <a:blip r:embed="rId3"/>
                <a:stretch>
                  <a:fillRect l="-984" b="-1652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340C1EF-CF7B-4808-B1FF-02112568945D}"/>
                  </a:ext>
                </a:extLst>
              </p:cNvPr>
              <p:cNvSpPr txBox="1"/>
              <p:nvPr/>
            </p:nvSpPr>
            <p:spPr>
              <a:xfrm>
                <a:off x="4662541" y="2304861"/>
                <a:ext cx="2690865" cy="492443"/>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200" b="0" i="1" smtClean="0">
                          <a:latin typeface="Cambria Math" panose="02040503050406030204" pitchFamily="18" charset="0"/>
                        </a:rPr>
                        <m:t>𝑠𝑢</m:t>
                      </m:r>
                      <m:sSub>
                        <m:sSubPr>
                          <m:ctrlPr>
                            <a:rPr lang="fr-FR" sz="3200" b="0" i="1" smtClean="0">
                              <a:latin typeface="Cambria Math" panose="02040503050406030204" pitchFamily="18" charset="0"/>
                            </a:rPr>
                          </m:ctrlPr>
                        </m:sSubPr>
                        <m:e>
                          <m:r>
                            <a:rPr lang="fr-FR" sz="3200" b="0" i="1" smtClean="0">
                              <a:latin typeface="Cambria Math" panose="02040503050406030204" pitchFamily="18" charset="0"/>
                            </a:rPr>
                            <m:t>𝑚</m:t>
                          </m:r>
                        </m:e>
                        <m:sub>
                          <m:r>
                            <a:rPr lang="fr-FR" sz="3200" b="0" i="1" smtClean="0">
                              <a:latin typeface="Cambria Math" panose="02040503050406030204" pitchFamily="18" charset="0"/>
                            </a:rPr>
                            <m:t>1</m:t>
                          </m:r>
                        </m:sub>
                      </m:sSub>
                      <m:r>
                        <a:rPr lang="fr-FR" sz="3200" b="0" i="1" smtClean="0">
                          <a:latin typeface="Cambria Math" panose="02040503050406030204" pitchFamily="18" charset="0"/>
                        </a:rPr>
                        <m:t>=</m:t>
                      </m:r>
                      <m:r>
                        <a:rPr lang="fr-FR" sz="3200" b="0" i="1" smtClean="0">
                          <a:latin typeface="Cambria Math" panose="02040503050406030204" pitchFamily="18" charset="0"/>
                        </a:rPr>
                        <m:t>𝑠𝑢</m:t>
                      </m:r>
                      <m:sSub>
                        <m:sSubPr>
                          <m:ctrlPr>
                            <a:rPr lang="fr-FR" sz="3200" b="0" i="1" smtClean="0">
                              <a:latin typeface="Cambria Math" panose="02040503050406030204" pitchFamily="18" charset="0"/>
                            </a:rPr>
                          </m:ctrlPr>
                        </m:sSubPr>
                        <m:e>
                          <m:r>
                            <a:rPr lang="fr-FR" sz="3200" b="0" i="1" smtClean="0">
                              <a:latin typeface="Cambria Math" panose="02040503050406030204" pitchFamily="18" charset="0"/>
                            </a:rPr>
                            <m:t>𝑚</m:t>
                          </m:r>
                        </m:e>
                        <m:sub>
                          <m:r>
                            <a:rPr lang="fr-FR" sz="3200" b="0" i="1" smtClean="0">
                              <a:latin typeface="Cambria Math" panose="02040503050406030204" pitchFamily="18" charset="0"/>
                            </a:rPr>
                            <m:t>2</m:t>
                          </m:r>
                        </m:sub>
                      </m:sSub>
                    </m:oMath>
                  </m:oMathPara>
                </a14:m>
                <a:endParaRPr lang="fr-FR" sz="3200" b="0"/>
              </a:p>
            </p:txBody>
          </p:sp>
        </mc:Choice>
        <mc:Fallback xmlns="">
          <p:sp>
            <p:nvSpPr>
              <p:cNvPr id="29" name="TextBox 28">
                <a:extLst>
                  <a:ext uri="{FF2B5EF4-FFF2-40B4-BE49-F238E27FC236}">
                    <a16:creationId xmlns:a16="http://schemas.microsoft.com/office/drawing/2014/main" id="{3340C1EF-CF7B-4808-B1FF-02112568945D}"/>
                  </a:ext>
                </a:extLst>
              </p:cNvPr>
              <p:cNvSpPr txBox="1">
                <a:spLocks noRot="1" noChangeAspect="1" noMove="1" noResize="1" noEditPoints="1" noAdjustHandles="1" noChangeArrowheads="1" noChangeShapeType="1" noTextEdit="1"/>
              </p:cNvSpPr>
              <p:nvPr/>
            </p:nvSpPr>
            <p:spPr>
              <a:xfrm>
                <a:off x="4662541" y="2304861"/>
                <a:ext cx="2690865" cy="492443"/>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4022759-D4ED-4386-87B3-F0E4DA704331}"/>
                  </a:ext>
                </a:extLst>
              </p:cNvPr>
              <p:cNvSpPr txBox="1"/>
              <p:nvPr/>
            </p:nvSpPr>
            <p:spPr>
              <a:xfrm>
                <a:off x="10503459" y="2366416"/>
                <a:ext cx="1686487" cy="369332"/>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𝑖𝑓</m:t>
                      </m:r>
                      <m:r>
                        <a:rPr lang="fr-FR" sz="2400" b="0" i="1" smtClean="0">
                          <a:latin typeface="Cambria Math" panose="02040503050406030204" pitchFamily="18" charset="0"/>
                        </a:rPr>
                        <m:t> </m:t>
                      </m:r>
                      <m:r>
                        <a:rPr lang="fr-FR" sz="2400" b="0" i="1" smtClean="0">
                          <a:latin typeface="Cambria Math" panose="02040503050406030204" pitchFamily="18" charset="0"/>
                        </a:rPr>
                        <m:t>𝑖</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𝑎𝑟𝑟</m:t>
                          </m:r>
                        </m:e>
                      </m:d>
                    </m:oMath>
                  </m:oMathPara>
                </a14:m>
                <a:endParaRPr lang="fr-FR" sz="2400" b="0"/>
              </a:p>
            </p:txBody>
          </p:sp>
        </mc:Choice>
        <mc:Fallback xmlns="">
          <p:sp>
            <p:nvSpPr>
              <p:cNvPr id="32" name="TextBox 31">
                <a:extLst>
                  <a:ext uri="{FF2B5EF4-FFF2-40B4-BE49-F238E27FC236}">
                    <a16:creationId xmlns:a16="http://schemas.microsoft.com/office/drawing/2014/main" id="{E4022759-D4ED-4386-87B3-F0E4DA704331}"/>
                  </a:ext>
                </a:extLst>
              </p:cNvPr>
              <p:cNvSpPr txBox="1">
                <a:spLocks noRot="1" noChangeAspect="1" noMove="1" noResize="1" noEditPoints="1" noAdjustHandles="1" noChangeArrowheads="1" noChangeShapeType="1" noTextEdit="1"/>
              </p:cNvSpPr>
              <p:nvPr/>
            </p:nvSpPr>
            <p:spPr>
              <a:xfrm>
                <a:off x="10503459" y="2366416"/>
                <a:ext cx="1686487" cy="369332"/>
              </a:xfrm>
              <a:prstGeom prst="rect">
                <a:avLst/>
              </a:prstGeom>
              <a:blipFill>
                <a:blip r:embed="rId5"/>
                <a:stretch>
                  <a:fillRect l="-7942" b="-34426"/>
                </a:stretch>
              </a:blipFill>
            </p:spPr>
            <p:txBody>
              <a:bodyPr/>
              <a:lstStyle/>
              <a:p>
                <a:r>
                  <a:rPr lang="fr-FR">
                    <a:noFill/>
                  </a:rPr>
                  <a:t> </a:t>
                </a:r>
              </a:p>
            </p:txBody>
          </p:sp>
        </mc:Fallback>
      </mc:AlternateContent>
      <p:sp>
        <p:nvSpPr>
          <p:cNvPr id="9" name="Left Brace 8">
            <a:extLst>
              <a:ext uri="{FF2B5EF4-FFF2-40B4-BE49-F238E27FC236}">
                <a16:creationId xmlns:a16="http://schemas.microsoft.com/office/drawing/2014/main" id="{EDB9CF00-428E-4095-AE4F-7E18329D1533}"/>
              </a:ext>
            </a:extLst>
          </p:cNvPr>
          <p:cNvSpPr/>
          <p:nvPr/>
        </p:nvSpPr>
        <p:spPr>
          <a:xfrm>
            <a:off x="4030782" y="2103120"/>
            <a:ext cx="532309" cy="2651760"/>
          </a:xfrm>
          <a:prstGeom prst="leftBrace">
            <a:avLst>
              <a:gd name="adj1" fmla="val 44027"/>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2BC7B8E-659B-4A23-A6AC-69CF93E0981B}"/>
                  </a:ext>
                </a:extLst>
              </p:cNvPr>
              <p:cNvSpPr txBox="1"/>
              <p:nvPr/>
            </p:nvSpPr>
            <p:spPr>
              <a:xfrm>
                <a:off x="10570690" y="3876031"/>
                <a:ext cx="1552027" cy="369332"/>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𝑜𝑡h𝑒𝑟𝑤𝑖𝑠𝑒</m:t>
                      </m:r>
                    </m:oMath>
                  </m:oMathPara>
                </a14:m>
                <a:endParaRPr lang="fr-FR" sz="2400" b="0"/>
              </a:p>
            </p:txBody>
          </p:sp>
        </mc:Choice>
        <mc:Fallback xmlns="">
          <p:sp>
            <p:nvSpPr>
              <p:cNvPr id="36" name="TextBox 35">
                <a:extLst>
                  <a:ext uri="{FF2B5EF4-FFF2-40B4-BE49-F238E27FC236}">
                    <a16:creationId xmlns:a16="http://schemas.microsoft.com/office/drawing/2014/main" id="{A2BC7B8E-659B-4A23-A6AC-69CF93E0981B}"/>
                  </a:ext>
                </a:extLst>
              </p:cNvPr>
              <p:cNvSpPr txBox="1">
                <a:spLocks noRot="1" noChangeAspect="1" noMove="1" noResize="1" noEditPoints="1" noAdjustHandles="1" noChangeArrowheads="1" noChangeShapeType="1" noTextEdit="1"/>
              </p:cNvSpPr>
              <p:nvPr/>
            </p:nvSpPr>
            <p:spPr>
              <a:xfrm>
                <a:off x="10570690" y="3876031"/>
                <a:ext cx="1552027" cy="369332"/>
              </a:xfrm>
              <a:prstGeom prst="rect">
                <a:avLst/>
              </a:prstGeom>
              <a:blipFill>
                <a:blip r:embed="rId6"/>
                <a:stretch>
                  <a:fillRect l="-6667" b="-8333"/>
                </a:stretch>
              </a:blipFill>
            </p:spPr>
            <p:txBody>
              <a:bodyPr/>
              <a:lstStyle/>
              <a:p>
                <a:r>
                  <a:rPr lang="fr-FR">
                    <a:noFill/>
                  </a:rPr>
                  <a:t> </a:t>
                </a:r>
              </a:p>
            </p:txBody>
          </p:sp>
        </mc:Fallback>
      </mc:AlternateContent>
    </p:spTree>
    <p:extLst>
      <p:ext uri="{BB962C8B-B14F-4D97-AF65-F5344CB8AC3E}">
        <p14:creationId xmlns:p14="http://schemas.microsoft.com/office/powerpoint/2010/main" val="308832445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5EDA8EB-5D36-4C88-B63B-06B0EF30F21F}"/>
                  </a:ext>
                </a:extLst>
              </p:cNvPr>
              <p:cNvSpPr txBox="1"/>
              <p:nvPr/>
            </p:nvSpPr>
            <p:spPr>
              <a:xfrm>
                <a:off x="233447" y="4981694"/>
                <a:ext cx="3796360" cy="369332"/>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𝑝𝑎𝑟𝑡𝑖𝑡𝑖𝑜𝑛</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r>
                            <a:rPr lang="fr-FR" sz="2400" b="0" i="1" smtClean="0">
                              <a:latin typeface="Cambria Math" panose="02040503050406030204" pitchFamily="18" charset="0"/>
                            </a:rPr>
                            <m:t>, </m:t>
                          </m:r>
                          <m:r>
                            <a:rPr lang="fr-FR" sz="2400" b="0" i="1" smtClean="0">
                              <a:latin typeface="Cambria Math" panose="02040503050406030204" pitchFamily="18" charset="0"/>
                            </a:rPr>
                            <m:t>𝑠𝑢</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𝑚</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 </m:t>
                          </m:r>
                          <m:r>
                            <a:rPr lang="fr-FR" sz="2400" b="0" i="1" smtClean="0">
                              <a:latin typeface="Cambria Math" panose="02040503050406030204" pitchFamily="18" charset="0"/>
                            </a:rPr>
                            <m:t>𝑠𝑢</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𝑚</m:t>
                              </m:r>
                            </m:e>
                            <m:sub>
                              <m:r>
                                <a:rPr lang="fr-FR" sz="2400" b="0" i="1" smtClean="0">
                                  <a:latin typeface="Cambria Math" panose="02040503050406030204" pitchFamily="18" charset="0"/>
                                </a:rPr>
                                <m:t>2</m:t>
                              </m:r>
                            </m:sub>
                          </m:sSub>
                        </m:e>
                      </m:d>
                      <m:r>
                        <a:rPr lang="fr-FR" sz="2400" b="0" i="1" smtClean="0">
                          <a:latin typeface="Cambria Math" panose="02040503050406030204" pitchFamily="18" charset="0"/>
                        </a:rPr>
                        <m:t>=</m:t>
                      </m:r>
                    </m:oMath>
                  </m:oMathPara>
                </a14:m>
                <a:endParaRPr lang="fr-FR" sz="2400" dirty="0"/>
              </a:p>
            </p:txBody>
          </p:sp>
        </mc:Choice>
        <mc:Fallback xmlns="">
          <p:sp>
            <p:nvSpPr>
              <p:cNvPr id="2" name="TextBox 1">
                <a:extLst>
                  <a:ext uri="{FF2B5EF4-FFF2-40B4-BE49-F238E27FC236}">
                    <a16:creationId xmlns:a16="http://schemas.microsoft.com/office/drawing/2014/main" id="{D5EDA8EB-5D36-4C88-B63B-06B0EF30F21F}"/>
                  </a:ext>
                </a:extLst>
              </p:cNvPr>
              <p:cNvSpPr txBox="1">
                <a:spLocks noRot="1" noChangeAspect="1" noMove="1" noResize="1" noEditPoints="1" noAdjustHandles="1" noChangeArrowheads="1" noChangeShapeType="1" noTextEdit="1"/>
              </p:cNvSpPr>
              <p:nvPr/>
            </p:nvSpPr>
            <p:spPr>
              <a:xfrm>
                <a:off x="233447" y="4981694"/>
                <a:ext cx="3796360" cy="369332"/>
              </a:xfrm>
              <a:prstGeom prst="rect">
                <a:avLst/>
              </a:prstGeom>
              <a:blipFill>
                <a:blip r:embed="rId2"/>
                <a:stretch>
                  <a:fillRect l="-3050" b="-32787"/>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E9044AA-DA78-4986-9200-890CF4B194A8}"/>
                  </a:ext>
                </a:extLst>
              </p:cNvPr>
              <p:cNvSpPr txBox="1"/>
              <p:nvPr/>
            </p:nvSpPr>
            <p:spPr>
              <a:xfrm>
                <a:off x="4563091" y="5428725"/>
                <a:ext cx="5580630" cy="738664"/>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      </m:t>
                      </m:r>
                      <m:r>
                        <a:rPr lang="fr-FR" sz="2400" b="0" i="1" smtClean="0">
                          <a:latin typeface="Cambria Math" panose="02040503050406030204" pitchFamily="18" charset="0"/>
                        </a:rPr>
                        <m:t>𝑝𝑎𝑟𝑡𝑖𝑡𝑖𝑜𝑛</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r>
                            <a:rPr lang="fr-FR" sz="2400" b="0" i="1" smtClean="0">
                              <a:latin typeface="Cambria Math" panose="02040503050406030204" pitchFamily="18" charset="0"/>
                            </a:rPr>
                            <m:t>+1, </m:t>
                          </m:r>
                          <m:r>
                            <a:rPr lang="fr-FR" sz="2400" b="0" i="1" smtClean="0">
                              <a:latin typeface="Cambria Math" panose="02040503050406030204" pitchFamily="18" charset="0"/>
                            </a:rPr>
                            <m:t>𝑠𝑢</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𝑚</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m:t>
                          </m:r>
                          <m:r>
                            <a:rPr lang="fr-FR" sz="2400" b="0" i="1" smtClean="0">
                              <a:latin typeface="Cambria Math" panose="02040503050406030204" pitchFamily="18" charset="0"/>
                            </a:rPr>
                            <m:t>𝑎𝑟𝑟</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e>
                          </m:d>
                          <m:r>
                            <a:rPr lang="fr-FR" sz="2400" b="0" i="1" smtClean="0">
                              <a:latin typeface="Cambria Math" panose="02040503050406030204" pitchFamily="18" charset="0"/>
                            </a:rPr>
                            <m:t>, </m:t>
                          </m:r>
                          <m:r>
                            <a:rPr lang="fr-FR" sz="2400" b="0" i="1" smtClean="0">
                              <a:latin typeface="Cambria Math" panose="02040503050406030204" pitchFamily="18" charset="0"/>
                            </a:rPr>
                            <m:t>𝑠𝑢</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𝑚</m:t>
                              </m:r>
                            </m:e>
                            <m:sub>
                              <m:r>
                                <a:rPr lang="fr-FR" sz="2400" b="0" i="1" smtClean="0">
                                  <a:latin typeface="Cambria Math" panose="02040503050406030204" pitchFamily="18" charset="0"/>
                                </a:rPr>
                                <m:t>2</m:t>
                              </m:r>
                            </m:sub>
                          </m:sSub>
                        </m:e>
                      </m:d>
                    </m:oMath>
                    <m:oMath xmlns:m="http://schemas.openxmlformats.org/officeDocument/2006/math">
                      <m:r>
                        <a:rPr lang="fr-FR" sz="2400" b="0" i="1" smtClean="0">
                          <a:latin typeface="Cambria Math" panose="02040503050406030204" pitchFamily="18" charset="0"/>
                        </a:rPr>
                        <m:t>𝑜𝑟</m:t>
                      </m:r>
                      <m:r>
                        <a:rPr lang="fr-FR" sz="2400" b="0" i="1" smtClean="0">
                          <a:latin typeface="Cambria Math" panose="02040503050406030204" pitchFamily="18" charset="0"/>
                        </a:rPr>
                        <m:t> </m:t>
                      </m:r>
                      <m:r>
                        <a:rPr lang="fr-FR" sz="2400" b="0" i="1" smtClean="0">
                          <a:latin typeface="Cambria Math" panose="02040503050406030204" pitchFamily="18" charset="0"/>
                        </a:rPr>
                        <m:t>𝑝𝑎𝑟𝑡𝑖𝑡𝑖𝑜𝑛</m:t>
                      </m:r>
                      <m:r>
                        <a:rPr lang="fr-FR" sz="2400" b="0" i="1" smtClean="0">
                          <a:latin typeface="Cambria Math" panose="02040503050406030204" pitchFamily="18" charset="0"/>
                        </a:rPr>
                        <m:t>(</m:t>
                      </m:r>
                      <m:r>
                        <a:rPr lang="fr-FR" sz="2400" b="0" i="1" smtClean="0">
                          <a:latin typeface="Cambria Math" panose="02040503050406030204" pitchFamily="18" charset="0"/>
                        </a:rPr>
                        <m:t>𝑖</m:t>
                      </m:r>
                      <m:r>
                        <a:rPr lang="fr-FR" sz="2400" b="0" i="1" smtClean="0">
                          <a:latin typeface="Cambria Math" panose="02040503050406030204" pitchFamily="18" charset="0"/>
                        </a:rPr>
                        <m:t>+1, </m:t>
                      </m:r>
                      <m:r>
                        <a:rPr lang="fr-FR" sz="2400" b="0" i="1" smtClean="0">
                          <a:latin typeface="Cambria Math" panose="02040503050406030204" pitchFamily="18" charset="0"/>
                        </a:rPr>
                        <m:t>𝑠𝑢</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𝑚</m:t>
                          </m:r>
                        </m:e>
                        <m:sub>
                          <m:r>
                            <a:rPr lang="fr-FR" sz="2400" b="0" i="1" smtClean="0">
                              <a:latin typeface="Cambria Math" panose="02040503050406030204" pitchFamily="18" charset="0"/>
                            </a:rPr>
                            <m:t>1</m:t>
                          </m:r>
                        </m:sub>
                      </m:sSub>
                      <m:r>
                        <a:rPr lang="fr-FR" sz="2400" b="0" i="1" smtClean="0">
                          <a:latin typeface="Cambria Math" panose="02040503050406030204" pitchFamily="18" charset="0"/>
                        </a:rPr>
                        <m:t>, </m:t>
                      </m:r>
                      <m:r>
                        <a:rPr lang="fr-FR" sz="2400" b="0" i="1" smtClean="0">
                          <a:latin typeface="Cambria Math" panose="02040503050406030204" pitchFamily="18" charset="0"/>
                        </a:rPr>
                        <m:t>𝑠𝑢</m:t>
                      </m:r>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𝑚</m:t>
                          </m:r>
                        </m:e>
                        <m:sub>
                          <m:r>
                            <a:rPr lang="fr-FR" sz="2400" b="0" i="1" smtClean="0">
                              <a:latin typeface="Cambria Math" panose="02040503050406030204" pitchFamily="18" charset="0"/>
                            </a:rPr>
                            <m:t>2</m:t>
                          </m:r>
                        </m:sub>
                      </m:sSub>
                      <m:r>
                        <a:rPr lang="fr-FR" sz="2400" b="0" i="1" smtClean="0">
                          <a:latin typeface="Cambria Math" panose="02040503050406030204" pitchFamily="18" charset="0"/>
                        </a:rPr>
                        <m:t>+</m:t>
                      </m:r>
                      <m:r>
                        <a:rPr lang="fr-FR" sz="2400" b="0" i="1" smtClean="0">
                          <a:latin typeface="Cambria Math" panose="02040503050406030204" pitchFamily="18" charset="0"/>
                        </a:rPr>
                        <m:t>𝑎𝑟𝑟</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𝑖</m:t>
                          </m:r>
                        </m:e>
                      </m:d>
                      <m:r>
                        <a:rPr lang="fr-FR" sz="2400" b="0" i="1" smtClean="0">
                          <a:latin typeface="Cambria Math" panose="02040503050406030204" pitchFamily="18" charset="0"/>
                        </a:rPr>
                        <m:t>)</m:t>
                      </m:r>
                    </m:oMath>
                  </m:oMathPara>
                </a14:m>
                <a:endParaRPr lang="fr-FR" sz="2400" b="0"/>
              </a:p>
            </p:txBody>
          </p:sp>
        </mc:Choice>
        <mc:Fallback xmlns="">
          <p:sp>
            <p:nvSpPr>
              <p:cNvPr id="27" name="TextBox 26">
                <a:extLst>
                  <a:ext uri="{FF2B5EF4-FFF2-40B4-BE49-F238E27FC236}">
                    <a16:creationId xmlns:a16="http://schemas.microsoft.com/office/drawing/2014/main" id="{AE9044AA-DA78-4986-9200-890CF4B194A8}"/>
                  </a:ext>
                </a:extLst>
              </p:cNvPr>
              <p:cNvSpPr txBox="1">
                <a:spLocks noRot="1" noChangeAspect="1" noMove="1" noResize="1" noEditPoints="1" noAdjustHandles="1" noChangeArrowheads="1" noChangeShapeType="1" noTextEdit="1"/>
              </p:cNvSpPr>
              <p:nvPr/>
            </p:nvSpPr>
            <p:spPr>
              <a:xfrm>
                <a:off x="4563091" y="5428725"/>
                <a:ext cx="5580630" cy="738664"/>
              </a:xfrm>
              <a:prstGeom prst="rect">
                <a:avLst/>
              </a:prstGeom>
              <a:blipFill>
                <a:blip r:embed="rId3"/>
                <a:stretch>
                  <a:fillRect l="-765" b="-1652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340C1EF-CF7B-4808-B1FF-02112568945D}"/>
                  </a:ext>
                </a:extLst>
              </p:cNvPr>
              <p:cNvSpPr txBox="1"/>
              <p:nvPr/>
            </p:nvSpPr>
            <p:spPr>
              <a:xfrm>
                <a:off x="4662541" y="4042221"/>
                <a:ext cx="2690865" cy="492443"/>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200" b="0" i="1" smtClean="0">
                          <a:latin typeface="Cambria Math" panose="02040503050406030204" pitchFamily="18" charset="0"/>
                        </a:rPr>
                        <m:t>𝑠𝑢</m:t>
                      </m:r>
                      <m:sSub>
                        <m:sSubPr>
                          <m:ctrlPr>
                            <a:rPr lang="fr-FR" sz="3200" b="0" i="1" smtClean="0">
                              <a:latin typeface="Cambria Math" panose="02040503050406030204" pitchFamily="18" charset="0"/>
                            </a:rPr>
                          </m:ctrlPr>
                        </m:sSubPr>
                        <m:e>
                          <m:r>
                            <a:rPr lang="fr-FR" sz="3200" b="0" i="1" smtClean="0">
                              <a:latin typeface="Cambria Math" panose="02040503050406030204" pitchFamily="18" charset="0"/>
                            </a:rPr>
                            <m:t>𝑚</m:t>
                          </m:r>
                        </m:e>
                        <m:sub>
                          <m:r>
                            <a:rPr lang="fr-FR" sz="3200" b="0" i="1" smtClean="0">
                              <a:latin typeface="Cambria Math" panose="02040503050406030204" pitchFamily="18" charset="0"/>
                            </a:rPr>
                            <m:t>1</m:t>
                          </m:r>
                        </m:sub>
                      </m:sSub>
                      <m:r>
                        <a:rPr lang="fr-FR" sz="3200" b="0" i="1" smtClean="0">
                          <a:latin typeface="Cambria Math" panose="02040503050406030204" pitchFamily="18" charset="0"/>
                        </a:rPr>
                        <m:t>=</m:t>
                      </m:r>
                      <m:r>
                        <a:rPr lang="fr-FR" sz="3200" b="0" i="1" smtClean="0">
                          <a:latin typeface="Cambria Math" panose="02040503050406030204" pitchFamily="18" charset="0"/>
                        </a:rPr>
                        <m:t>𝑠𝑢</m:t>
                      </m:r>
                      <m:sSub>
                        <m:sSubPr>
                          <m:ctrlPr>
                            <a:rPr lang="fr-FR" sz="3200" b="0" i="1" smtClean="0">
                              <a:latin typeface="Cambria Math" panose="02040503050406030204" pitchFamily="18" charset="0"/>
                            </a:rPr>
                          </m:ctrlPr>
                        </m:sSubPr>
                        <m:e>
                          <m:r>
                            <a:rPr lang="fr-FR" sz="3200" b="0" i="1" smtClean="0">
                              <a:latin typeface="Cambria Math" panose="02040503050406030204" pitchFamily="18" charset="0"/>
                            </a:rPr>
                            <m:t>𝑚</m:t>
                          </m:r>
                        </m:e>
                        <m:sub>
                          <m:r>
                            <a:rPr lang="fr-FR" sz="3200" b="0" i="1" smtClean="0">
                              <a:latin typeface="Cambria Math" panose="02040503050406030204" pitchFamily="18" charset="0"/>
                            </a:rPr>
                            <m:t>2</m:t>
                          </m:r>
                        </m:sub>
                      </m:sSub>
                    </m:oMath>
                  </m:oMathPara>
                </a14:m>
                <a:endParaRPr lang="fr-FR" sz="3200" b="0"/>
              </a:p>
            </p:txBody>
          </p:sp>
        </mc:Choice>
        <mc:Fallback xmlns="">
          <p:sp>
            <p:nvSpPr>
              <p:cNvPr id="29" name="TextBox 28">
                <a:extLst>
                  <a:ext uri="{FF2B5EF4-FFF2-40B4-BE49-F238E27FC236}">
                    <a16:creationId xmlns:a16="http://schemas.microsoft.com/office/drawing/2014/main" id="{3340C1EF-CF7B-4808-B1FF-02112568945D}"/>
                  </a:ext>
                </a:extLst>
              </p:cNvPr>
              <p:cNvSpPr txBox="1">
                <a:spLocks noRot="1" noChangeAspect="1" noMove="1" noResize="1" noEditPoints="1" noAdjustHandles="1" noChangeArrowheads="1" noChangeShapeType="1" noTextEdit="1"/>
              </p:cNvSpPr>
              <p:nvPr/>
            </p:nvSpPr>
            <p:spPr>
              <a:xfrm>
                <a:off x="4662541" y="4042221"/>
                <a:ext cx="2690865" cy="492443"/>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4022759-D4ED-4386-87B3-F0E4DA704331}"/>
                  </a:ext>
                </a:extLst>
              </p:cNvPr>
              <p:cNvSpPr txBox="1"/>
              <p:nvPr/>
            </p:nvSpPr>
            <p:spPr>
              <a:xfrm>
                <a:off x="10503459" y="4103776"/>
                <a:ext cx="1686487" cy="369332"/>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𝑖𝑓</m:t>
                      </m:r>
                      <m:r>
                        <a:rPr lang="fr-FR" sz="2400" b="0" i="1" smtClean="0">
                          <a:latin typeface="Cambria Math" panose="02040503050406030204" pitchFamily="18" charset="0"/>
                        </a:rPr>
                        <m:t> </m:t>
                      </m:r>
                      <m:r>
                        <a:rPr lang="fr-FR" sz="2400" b="0" i="1" smtClean="0">
                          <a:latin typeface="Cambria Math" panose="02040503050406030204" pitchFamily="18" charset="0"/>
                        </a:rPr>
                        <m:t>𝑖</m:t>
                      </m:r>
                      <m:r>
                        <a:rPr lang="fr-FR" sz="2400" b="0" i="1" smtClean="0">
                          <a:latin typeface="Cambria Math" panose="02040503050406030204" pitchFamily="18" charset="0"/>
                        </a:rPr>
                        <m:t>=</m:t>
                      </m:r>
                      <m:d>
                        <m:dPr>
                          <m:begChr m:val="|"/>
                          <m:endChr m:val="|"/>
                          <m:ctrlPr>
                            <a:rPr lang="fr-FR" sz="2400" b="0" i="1" smtClean="0">
                              <a:latin typeface="Cambria Math" panose="02040503050406030204" pitchFamily="18" charset="0"/>
                            </a:rPr>
                          </m:ctrlPr>
                        </m:dPr>
                        <m:e>
                          <m:r>
                            <a:rPr lang="fr-FR" sz="2400" b="0" i="1" smtClean="0">
                              <a:latin typeface="Cambria Math" panose="02040503050406030204" pitchFamily="18" charset="0"/>
                            </a:rPr>
                            <m:t>𝑎𝑟𝑟</m:t>
                          </m:r>
                        </m:e>
                      </m:d>
                    </m:oMath>
                  </m:oMathPara>
                </a14:m>
                <a:endParaRPr lang="fr-FR" sz="2400" b="0"/>
              </a:p>
            </p:txBody>
          </p:sp>
        </mc:Choice>
        <mc:Fallback xmlns="">
          <p:sp>
            <p:nvSpPr>
              <p:cNvPr id="32" name="TextBox 31">
                <a:extLst>
                  <a:ext uri="{FF2B5EF4-FFF2-40B4-BE49-F238E27FC236}">
                    <a16:creationId xmlns:a16="http://schemas.microsoft.com/office/drawing/2014/main" id="{E4022759-D4ED-4386-87B3-F0E4DA704331}"/>
                  </a:ext>
                </a:extLst>
              </p:cNvPr>
              <p:cNvSpPr txBox="1">
                <a:spLocks noRot="1" noChangeAspect="1" noMove="1" noResize="1" noEditPoints="1" noAdjustHandles="1" noChangeArrowheads="1" noChangeShapeType="1" noTextEdit="1"/>
              </p:cNvSpPr>
              <p:nvPr/>
            </p:nvSpPr>
            <p:spPr>
              <a:xfrm>
                <a:off x="10503459" y="4103776"/>
                <a:ext cx="1686487" cy="369332"/>
              </a:xfrm>
              <a:prstGeom prst="rect">
                <a:avLst/>
              </a:prstGeom>
              <a:blipFill>
                <a:blip r:embed="rId5"/>
                <a:stretch>
                  <a:fillRect l="-7942" b="-34426"/>
                </a:stretch>
              </a:blipFill>
            </p:spPr>
            <p:txBody>
              <a:bodyPr/>
              <a:lstStyle/>
              <a:p>
                <a:r>
                  <a:rPr lang="fr-FR">
                    <a:noFill/>
                  </a:rPr>
                  <a:t> </a:t>
                </a:r>
              </a:p>
            </p:txBody>
          </p:sp>
        </mc:Fallback>
      </mc:AlternateContent>
      <p:sp>
        <p:nvSpPr>
          <p:cNvPr id="9" name="Left Brace 8">
            <a:extLst>
              <a:ext uri="{FF2B5EF4-FFF2-40B4-BE49-F238E27FC236}">
                <a16:creationId xmlns:a16="http://schemas.microsoft.com/office/drawing/2014/main" id="{EDB9CF00-428E-4095-AE4F-7E18329D1533}"/>
              </a:ext>
            </a:extLst>
          </p:cNvPr>
          <p:cNvSpPr/>
          <p:nvPr/>
        </p:nvSpPr>
        <p:spPr>
          <a:xfrm>
            <a:off x="4030782" y="3840480"/>
            <a:ext cx="532309" cy="2651760"/>
          </a:xfrm>
          <a:prstGeom prst="leftBrace">
            <a:avLst>
              <a:gd name="adj1" fmla="val 44027"/>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2BC7B8E-659B-4A23-A6AC-69CF93E0981B}"/>
                  </a:ext>
                </a:extLst>
              </p:cNvPr>
              <p:cNvSpPr txBox="1"/>
              <p:nvPr/>
            </p:nvSpPr>
            <p:spPr>
              <a:xfrm>
                <a:off x="10570690" y="5613391"/>
                <a:ext cx="1552027" cy="369332"/>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𝑜𝑡h𝑒𝑟𝑤𝑖𝑠𝑒</m:t>
                      </m:r>
                    </m:oMath>
                  </m:oMathPara>
                </a14:m>
                <a:endParaRPr lang="fr-FR" sz="2400" b="0"/>
              </a:p>
            </p:txBody>
          </p:sp>
        </mc:Choice>
        <mc:Fallback xmlns="">
          <p:sp>
            <p:nvSpPr>
              <p:cNvPr id="36" name="TextBox 35">
                <a:extLst>
                  <a:ext uri="{FF2B5EF4-FFF2-40B4-BE49-F238E27FC236}">
                    <a16:creationId xmlns:a16="http://schemas.microsoft.com/office/drawing/2014/main" id="{A2BC7B8E-659B-4A23-A6AC-69CF93E0981B}"/>
                  </a:ext>
                </a:extLst>
              </p:cNvPr>
              <p:cNvSpPr txBox="1">
                <a:spLocks noRot="1" noChangeAspect="1" noMove="1" noResize="1" noEditPoints="1" noAdjustHandles="1" noChangeArrowheads="1" noChangeShapeType="1" noTextEdit="1"/>
              </p:cNvSpPr>
              <p:nvPr/>
            </p:nvSpPr>
            <p:spPr>
              <a:xfrm>
                <a:off x="10570690" y="5613391"/>
                <a:ext cx="1552027" cy="369332"/>
              </a:xfrm>
              <a:prstGeom prst="rect">
                <a:avLst/>
              </a:prstGeom>
              <a:blipFill>
                <a:blip r:embed="rId6"/>
                <a:stretch>
                  <a:fillRect l="-6667" b="-8333"/>
                </a:stretch>
              </a:blipFill>
            </p:spPr>
            <p:txBody>
              <a:bodyPr/>
              <a:lstStyle/>
              <a:p>
                <a:r>
                  <a:rPr lang="fr-FR">
                    <a:noFill/>
                  </a:rPr>
                  <a:t> </a:t>
                </a:r>
              </a:p>
            </p:txBody>
          </p:sp>
        </mc:Fallback>
      </mc:AlternateContent>
      <p:sp>
        <p:nvSpPr>
          <p:cNvPr id="3" name="Rectangle 1">
            <a:extLst>
              <a:ext uri="{FF2B5EF4-FFF2-40B4-BE49-F238E27FC236}">
                <a16:creationId xmlns:a16="http://schemas.microsoft.com/office/drawing/2014/main" id="{2178B9F6-C886-41EC-BF44-F0EB52F4B7B3}"/>
              </a:ext>
            </a:extLst>
          </p:cNvPr>
          <p:cNvSpPr>
            <a:spLocks noChangeArrowheads="1"/>
          </p:cNvSpPr>
          <p:nvPr/>
        </p:nvSpPr>
        <p:spPr bwMode="auto">
          <a:xfrm>
            <a:off x="290565" y="262896"/>
            <a:ext cx="11610871" cy="2862322"/>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000" b="0" i="0" u="none" strike="noStrike" cap="none" normalizeH="0" baseline="0">
                <a:ln>
                  <a:noFill/>
                </a:ln>
                <a:solidFill>
                  <a:srgbClr val="C695C6"/>
                </a:solidFill>
                <a:effectLst/>
                <a:latin typeface="Consolas" panose="020B0609020204030204" pitchFamily="49" charset="0"/>
              </a:rPr>
              <a:t>def </a:t>
            </a:r>
            <a:r>
              <a:rPr kumimoji="0" lang="fr-FR" altLang="fr-FR" sz="3000" b="0" i="1" u="none" strike="noStrike" cap="none" normalizeH="0" baseline="0">
                <a:ln>
                  <a:noFill/>
                </a:ln>
                <a:solidFill>
                  <a:srgbClr val="5EB4B4"/>
                </a:solidFill>
                <a:effectLst/>
                <a:latin typeface="Consolas" panose="020B0609020204030204" pitchFamily="49" charset="0"/>
              </a:rPr>
              <a:t>partition</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i</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F9AD57"/>
                </a:solidFill>
                <a:effectLst/>
                <a:latin typeface="Consolas" panose="020B0609020204030204" pitchFamily="49" charset="0"/>
              </a:rPr>
              <a:t>0</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sum1</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F9AD57"/>
                </a:solidFill>
                <a:effectLst/>
                <a:latin typeface="Consolas" panose="020B0609020204030204" pitchFamily="49" charset="0"/>
              </a:rPr>
              <a:t>0</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sum2</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F9AD57"/>
                </a:solidFill>
                <a:effectLst/>
                <a:latin typeface="Consolas" panose="020B0609020204030204" pitchFamily="49" charset="0"/>
              </a:rPr>
              <a:t>0</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F97A57"/>
                </a:solidFill>
                <a:effectLst/>
                <a:latin typeface="Consolas" panose="020B0609020204030204" pitchFamily="49" charset="0"/>
              </a:rPr>
              <a:t>:</a:t>
            </a:r>
            <a:br>
              <a:rPr kumimoji="0" lang="fr-FR" altLang="fr-FR" sz="3000" b="0" i="0" u="none" strike="noStrike" cap="none" normalizeH="0" baseline="0">
                <a:ln>
                  <a:noFill/>
                </a:ln>
                <a:solidFill>
                  <a:srgbClr val="F97A57"/>
                </a:solidFill>
                <a:effectLst/>
                <a:latin typeface="Consolas" panose="020B0609020204030204" pitchFamily="49" charset="0"/>
              </a:rPr>
            </a:br>
            <a:r>
              <a:rPr kumimoji="0" lang="fr-FR" altLang="fr-FR" sz="3000" b="0" i="0" u="none" strike="noStrike" cap="none" normalizeH="0" baseline="0">
                <a:ln>
                  <a:noFill/>
                </a:ln>
                <a:solidFill>
                  <a:srgbClr val="F97A57"/>
                </a:solidFill>
                <a:effectLst/>
                <a:latin typeface="Consolas" panose="020B0609020204030204" pitchFamily="49" charset="0"/>
              </a:rPr>
              <a:t>    </a:t>
            </a:r>
            <a:r>
              <a:rPr kumimoji="0" lang="fr-FR" altLang="fr-FR" sz="3000" b="0" i="0" u="none" strike="noStrike" cap="none" normalizeH="0" baseline="0">
                <a:ln>
                  <a:noFill/>
                </a:ln>
                <a:solidFill>
                  <a:srgbClr val="C695C6"/>
                </a:solidFill>
                <a:effectLst/>
                <a:latin typeface="Consolas" panose="020B0609020204030204" pitchFamily="49" charset="0"/>
              </a:rPr>
              <a:t>if </a:t>
            </a:r>
            <a:r>
              <a:rPr kumimoji="0" lang="fr-FR" altLang="fr-FR" sz="3000" b="0" i="0" u="none" strike="noStrike" cap="none" normalizeH="0" baseline="0">
                <a:ln>
                  <a:noFill/>
                </a:ln>
                <a:solidFill>
                  <a:srgbClr val="A6ACB9"/>
                </a:solidFill>
                <a:effectLst/>
                <a:latin typeface="Consolas" panose="020B0609020204030204" pitchFamily="49" charset="0"/>
              </a:rPr>
              <a:t>i </a:t>
            </a:r>
            <a:r>
              <a:rPr kumimoji="0" lang="fr-FR" altLang="fr-FR" sz="3000" b="0" i="0" u="none" strike="noStrike" cap="none" normalizeH="0" baseline="0">
                <a:ln>
                  <a:noFill/>
                </a:ln>
                <a:solidFill>
                  <a:srgbClr val="F97A57"/>
                </a:solidFill>
                <a:effectLst/>
                <a:latin typeface="Consolas" panose="020B0609020204030204" pitchFamily="49" charset="0"/>
              </a:rPr>
              <a:t>== </a:t>
            </a:r>
            <a:r>
              <a:rPr kumimoji="0" lang="fr-FR" altLang="fr-FR" sz="3000" b="0" i="0" u="none" strike="noStrike" cap="none" normalizeH="0" baseline="0">
                <a:ln>
                  <a:noFill/>
                </a:ln>
                <a:solidFill>
                  <a:srgbClr val="8888C6"/>
                </a:solidFill>
                <a:effectLst/>
                <a:latin typeface="Consolas" panose="020B0609020204030204" pitchFamily="49" charset="0"/>
              </a:rPr>
              <a:t>len</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F97A57"/>
                </a:solidFill>
                <a:effectLst/>
                <a:latin typeface="Consolas" panose="020B0609020204030204" pitchFamily="49" charset="0"/>
              </a:rPr>
              <a:t>:</a:t>
            </a:r>
            <a:br>
              <a:rPr kumimoji="0" lang="fr-FR" altLang="fr-FR" sz="3000" b="0" i="0" u="none" strike="noStrike" cap="none" normalizeH="0" baseline="0">
                <a:ln>
                  <a:noFill/>
                </a:ln>
                <a:solidFill>
                  <a:srgbClr val="F97A57"/>
                </a:solidFill>
                <a:effectLst/>
                <a:latin typeface="Consolas" panose="020B0609020204030204" pitchFamily="49" charset="0"/>
              </a:rPr>
            </a:br>
            <a:r>
              <a:rPr kumimoji="0" lang="fr-FR" altLang="fr-FR" sz="3000" b="0" i="0" u="none" strike="noStrike" cap="none" normalizeH="0" baseline="0">
                <a:ln>
                  <a:noFill/>
                </a:ln>
                <a:solidFill>
                  <a:srgbClr val="F97A57"/>
                </a:solidFill>
                <a:effectLst/>
                <a:latin typeface="Consolas" panose="020B0609020204030204" pitchFamily="49" charset="0"/>
              </a:rPr>
              <a:t>        </a:t>
            </a:r>
            <a:r>
              <a:rPr kumimoji="0" lang="fr-FR" altLang="fr-FR" sz="3000" b="0" i="0" u="none" strike="noStrike" cap="none" normalizeH="0" baseline="0">
                <a:ln>
                  <a:noFill/>
                </a:ln>
                <a:solidFill>
                  <a:srgbClr val="C695C6"/>
                </a:solidFill>
                <a:effectLst/>
                <a:latin typeface="Consolas" panose="020B0609020204030204" pitchFamily="49" charset="0"/>
              </a:rPr>
              <a:t>return </a:t>
            </a:r>
            <a:r>
              <a:rPr kumimoji="0" lang="fr-FR" altLang="fr-FR" sz="3000" b="0" i="0" u="none" strike="noStrike" cap="none" normalizeH="0" baseline="0">
                <a:ln>
                  <a:noFill/>
                </a:ln>
                <a:solidFill>
                  <a:srgbClr val="A6ACB9"/>
                </a:solidFill>
                <a:effectLst/>
                <a:latin typeface="Consolas" panose="020B0609020204030204" pitchFamily="49" charset="0"/>
              </a:rPr>
              <a:t>sum1 </a:t>
            </a:r>
            <a:r>
              <a:rPr kumimoji="0" lang="fr-FR" altLang="fr-FR" sz="3000" b="0" i="0" u="none" strike="noStrike" cap="none" normalizeH="0" baseline="0">
                <a:ln>
                  <a:noFill/>
                </a:ln>
                <a:solidFill>
                  <a:srgbClr val="F97A57"/>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sum2</a:t>
            </a:r>
            <a:br>
              <a:rPr kumimoji="0" lang="fr-FR" altLang="fr-FR" sz="3000" b="0" i="0" u="none" strike="noStrike" cap="none" normalizeH="0" baseline="0">
                <a:ln>
                  <a:noFill/>
                </a:ln>
                <a:solidFill>
                  <a:srgbClr val="A6ACB9"/>
                </a:solidFill>
                <a:effectLst/>
                <a:latin typeface="Consolas" panose="020B0609020204030204" pitchFamily="49" charset="0"/>
              </a:rPr>
            </a:br>
            <a:r>
              <a:rPr kumimoji="0" lang="fr-FR" altLang="fr-FR" sz="3000" b="0" i="0" u="none" strike="noStrike" cap="none" normalizeH="0" baseline="0">
                <a:ln>
                  <a:noFill/>
                </a:ln>
                <a:solidFill>
                  <a:srgbClr val="A6ACB9"/>
                </a:solidFill>
                <a:effectLst/>
                <a:latin typeface="Consolas" panose="020B0609020204030204" pitchFamily="49" charset="0"/>
              </a:rPr>
              <a:t>    </a:t>
            </a:r>
            <a:r>
              <a:rPr kumimoji="0" lang="fr-FR" altLang="fr-FR" sz="3000" b="0" i="0" u="none" strike="noStrike" cap="none" normalizeH="0" baseline="0">
                <a:ln>
                  <a:noFill/>
                </a:ln>
                <a:solidFill>
                  <a:srgbClr val="C695C6"/>
                </a:solidFill>
                <a:effectLst/>
                <a:latin typeface="Consolas" panose="020B0609020204030204" pitchFamily="49" charset="0"/>
              </a:rPr>
              <a:t>else</a:t>
            </a:r>
            <a:r>
              <a:rPr kumimoji="0" lang="fr-FR" altLang="fr-FR" sz="3000" b="0" i="0" u="none" strike="noStrike" cap="none" normalizeH="0" baseline="0">
                <a:ln>
                  <a:noFill/>
                </a:ln>
                <a:solidFill>
                  <a:srgbClr val="F97A57"/>
                </a:solidFill>
                <a:effectLst/>
                <a:latin typeface="Consolas" panose="020B0609020204030204" pitchFamily="49" charset="0"/>
              </a:rPr>
              <a:t>:</a:t>
            </a:r>
            <a:br>
              <a:rPr kumimoji="0" lang="fr-FR" altLang="fr-FR" sz="3000" b="0" i="0" u="none" strike="noStrike" cap="none" normalizeH="0" baseline="0">
                <a:ln>
                  <a:noFill/>
                </a:ln>
                <a:solidFill>
                  <a:srgbClr val="F97A57"/>
                </a:solidFill>
                <a:effectLst/>
                <a:latin typeface="Consolas" panose="020B0609020204030204" pitchFamily="49" charset="0"/>
              </a:rPr>
            </a:br>
            <a:r>
              <a:rPr kumimoji="0" lang="fr-FR" altLang="fr-FR" sz="3000" b="0" i="0" u="none" strike="noStrike" cap="none" normalizeH="0" baseline="0">
                <a:ln>
                  <a:noFill/>
                </a:ln>
                <a:solidFill>
                  <a:srgbClr val="F97A57"/>
                </a:solidFill>
                <a:effectLst/>
                <a:latin typeface="Consolas" panose="020B0609020204030204" pitchFamily="49" charset="0"/>
              </a:rPr>
              <a:t>        </a:t>
            </a:r>
            <a:r>
              <a:rPr kumimoji="0" lang="fr-FR" altLang="fr-FR" sz="3000" b="0" i="0" u="none" strike="noStrike" cap="none" normalizeH="0" baseline="0">
                <a:ln>
                  <a:noFill/>
                </a:ln>
                <a:solidFill>
                  <a:srgbClr val="C695C6"/>
                </a:solidFill>
                <a:effectLst/>
                <a:latin typeface="Consolas" panose="020B0609020204030204" pitchFamily="49" charset="0"/>
              </a:rPr>
              <a:t>return </a:t>
            </a:r>
            <a:r>
              <a:rPr kumimoji="0" lang="fr-FR" altLang="fr-FR" sz="3000" b="0" i="1" u="none" strike="noStrike" cap="none" normalizeH="0" baseline="0">
                <a:ln>
                  <a:noFill/>
                </a:ln>
                <a:solidFill>
                  <a:srgbClr val="5EB4B4"/>
                </a:solidFill>
                <a:effectLst/>
                <a:latin typeface="Consolas" panose="020B0609020204030204" pitchFamily="49" charset="0"/>
              </a:rPr>
              <a:t>partition</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i</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F9AD57"/>
                </a:solidFill>
                <a:effectLst/>
                <a:latin typeface="Consolas" panose="020B0609020204030204" pitchFamily="49" charset="0"/>
              </a:rPr>
              <a:t>1</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sum1</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i</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sum2</a:t>
            </a:r>
            <a:r>
              <a:rPr kumimoji="0" lang="fr-FR" altLang="fr-FR" sz="3000" b="0" i="0" u="none" strike="noStrike" cap="none" normalizeH="0" baseline="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3000">
                <a:solidFill>
                  <a:srgbClr val="FFFFFF"/>
                </a:solidFill>
                <a:latin typeface="Consolas" panose="020B0609020204030204" pitchFamily="49" charset="0"/>
              </a:rPr>
              <a:t>            </a:t>
            </a:r>
            <a:r>
              <a:rPr kumimoji="0" lang="fr-FR" altLang="fr-FR" sz="3000" b="0" i="0" u="none" strike="noStrike" cap="none" normalizeH="0" baseline="0">
                <a:ln>
                  <a:noFill/>
                </a:ln>
                <a:solidFill>
                  <a:srgbClr val="C695C6"/>
                </a:solidFill>
                <a:effectLst/>
                <a:latin typeface="Consolas" panose="020B0609020204030204" pitchFamily="49" charset="0"/>
              </a:rPr>
              <a:t>or </a:t>
            </a:r>
            <a:r>
              <a:rPr kumimoji="0" lang="fr-FR" altLang="fr-FR" sz="3000" b="0" i="1" u="none" strike="noStrike" cap="none" normalizeH="0" baseline="0">
                <a:ln>
                  <a:noFill/>
                </a:ln>
                <a:solidFill>
                  <a:srgbClr val="5EB4B4"/>
                </a:solidFill>
                <a:effectLst/>
                <a:latin typeface="Consolas" panose="020B0609020204030204" pitchFamily="49" charset="0"/>
              </a:rPr>
              <a:t>partition</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i</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F9AD57"/>
                </a:solidFill>
                <a:effectLst/>
                <a:latin typeface="Consolas" panose="020B0609020204030204" pitchFamily="49" charset="0"/>
              </a:rPr>
              <a:t>1</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sum1</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sum2</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i</a:t>
            </a:r>
            <a:r>
              <a:rPr kumimoji="0" lang="fr-FR" altLang="fr-FR" sz="3000" b="0" i="0" u="none" strike="noStrike" cap="none" normalizeH="0" baseline="0">
                <a:ln>
                  <a:noFill/>
                </a:ln>
                <a:solidFill>
                  <a:srgbClr val="FFFFFF"/>
                </a:solidFill>
                <a:effectLst/>
                <a:latin typeface="Consolas" panose="020B0609020204030204" pitchFamily="49" charset="0"/>
              </a:rPr>
              <a:t>])</a:t>
            </a:r>
            <a:endParaRPr kumimoji="0" lang="fr-FR" altLang="fr-FR" sz="3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26106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178B9F6-C886-41EC-BF44-F0EB52F4B7B3}"/>
              </a:ext>
            </a:extLst>
          </p:cNvPr>
          <p:cNvSpPr>
            <a:spLocks noChangeArrowheads="1"/>
          </p:cNvSpPr>
          <p:nvPr/>
        </p:nvSpPr>
        <p:spPr bwMode="auto">
          <a:xfrm>
            <a:off x="290565" y="262896"/>
            <a:ext cx="11610871" cy="2862322"/>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000" b="0" i="0" u="none" strike="noStrike" cap="none" normalizeH="0" baseline="0">
                <a:ln>
                  <a:noFill/>
                </a:ln>
                <a:solidFill>
                  <a:srgbClr val="C695C6"/>
                </a:solidFill>
                <a:effectLst/>
                <a:latin typeface="Consolas" panose="020B0609020204030204" pitchFamily="49" charset="0"/>
              </a:rPr>
              <a:t>def </a:t>
            </a:r>
            <a:r>
              <a:rPr kumimoji="0" lang="fr-FR" altLang="fr-FR" sz="3000" b="0" i="1" u="none" strike="noStrike" cap="none" normalizeH="0" baseline="0">
                <a:ln>
                  <a:noFill/>
                </a:ln>
                <a:solidFill>
                  <a:srgbClr val="5EB4B4"/>
                </a:solidFill>
                <a:effectLst/>
                <a:latin typeface="Consolas" panose="020B0609020204030204" pitchFamily="49" charset="0"/>
              </a:rPr>
              <a:t>partition</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i</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F9AD57"/>
                </a:solidFill>
                <a:effectLst/>
                <a:latin typeface="Consolas" panose="020B0609020204030204" pitchFamily="49" charset="0"/>
              </a:rPr>
              <a:t>0</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sum1</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F9AD57"/>
                </a:solidFill>
                <a:effectLst/>
                <a:latin typeface="Consolas" panose="020B0609020204030204" pitchFamily="49" charset="0"/>
              </a:rPr>
              <a:t>0</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sum2</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F9AD57"/>
                </a:solidFill>
                <a:effectLst/>
                <a:latin typeface="Consolas" panose="020B0609020204030204" pitchFamily="49" charset="0"/>
              </a:rPr>
              <a:t>0</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F97A57"/>
                </a:solidFill>
                <a:effectLst/>
                <a:latin typeface="Consolas" panose="020B0609020204030204" pitchFamily="49" charset="0"/>
              </a:rPr>
              <a:t>:</a:t>
            </a:r>
            <a:br>
              <a:rPr kumimoji="0" lang="fr-FR" altLang="fr-FR" sz="3000" b="0" i="0" u="none" strike="noStrike" cap="none" normalizeH="0" baseline="0">
                <a:ln>
                  <a:noFill/>
                </a:ln>
                <a:solidFill>
                  <a:srgbClr val="F97A57"/>
                </a:solidFill>
                <a:effectLst/>
                <a:latin typeface="Consolas" panose="020B0609020204030204" pitchFamily="49" charset="0"/>
              </a:rPr>
            </a:br>
            <a:r>
              <a:rPr kumimoji="0" lang="fr-FR" altLang="fr-FR" sz="3000" b="0" i="0" u="none" strike="noStrike" cap="none" normalizeH="0" baseline="0">
                <a:ln>
                  <a:noFill/>
                </a:ln>
                <a:solidFill>
                  <a:srgbClr val="F97A57"/>
                </a:solidFill>
                <a:effectLst/>
                <a:latin typeface="Consolas" panose="020B0609020204030204" pitchFamily="49" charset="0"/>
              </a:rPr>
              <a:t>    </a:t>
            </a:r>
            <a:r>
              <a:rPr kumimoji="0" lang="fr-FR" altLang="fr-FR" sz="3000" b="0" i="0" u="none" strike="noStrike" cap="none" normalizeH="0" baseline="0">
                <a:ln>
                  <a:noFill/>
                </a:ln>
                <a:solidFill>
                  <a:srgbClr val="C695C6"/>
                </a:solidFill>
                <a:effectLst/>
                <a:latin typeface="Consolas" panose="020B0609020204030204" pitchFamily="49" charset="0"/>
              </a:rPr>
              <a:t>if </a:t>
            </a:r>
            <a:r>
              <a:rPr kumimoji="0" lang="fr-FR" altLang="fr-FR" sz="3000" b="0" i="0" u="none" strike="noStrike" cap="none" normalizeH="0" baseline="0">
                <a:ln>
                  <a:noFill/>
                </a:ln>
                <a:solidFill>
                  <a:srgbClr val="A6ACB9"/>
                </a:solidFill>
                <a:effectLst/>
                <a:latin typeface="Consolas" panose="020B0609020204030204" pitchFamily="49" charset="0"/>
              </a:rPr>
              <a:t>i </a:t>
            </a:r>
            <a:r>
              <a:rPr kumimoji="0" lang="fr-FR" altLang="fr-FR" sz="3000" b="0" i="0" u="none" strike="noStrike" cap="none" normalizeH="0" baseline="0">
                <a:ln>
                  <a:noFill/>
                </a:ln>
                <a:solidFill>
                  <a:srgbClr val="F97A57"/>
                </a:solidFill>
                <a:effectLst/>
                <a:latin typeface="Consolas" panose="020B0609020204030204" pitchFamily="49" charset="0"/>
              </a:rPr>
              <a:t>== </a:t>
            </a:r>
            <a:r>
              <a:rPr kumimoji="0" lang="fr-FR" altLang="fr-FR" sz="3000" b="0" i="0" u="none" strike="noStrike" cap="none" normalizeH="0" baseline="0">
                <a:ln>
                  <a:noFill/>
                </a:ln>
                <a:solidFill>
                  <a:srgbClr val="8888C6"/>
                </a:solidFill>
                <a:effectLst/>
                <a:latin typeface="Consolas" panose="020B0609020204030204" pitchFamily="49" charset="0"/>
              </a:rPr>
              <a:t>len</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F97A57"/>
                </a:solidFill>
                <a:effectLst/>
                <a:latin typeface="Consolas" panose="020B0609020204030204" pitchFamily="49" charset="0"/>
              </a:rPr>
              <a:t>:</a:t>
            </a:r>
            <a:br>
              <a:rPr kumimoji="0" lang="fr-FR" altLang="fr-FR" sz="3000" b="0" i="0" u="none" strike="noStrike" cap="none" normalizeH="0" baseline="0">
                <a:ln>
                  <a:noFill/>
                </a:ln>
                <a:solidFill>
                  <a:srgbClr val="F97A57"/>
                </a:solidFill>
                <a:effectLst/>
                <a:latin typeface="Consolas" panose="020B0609020204030204" pitchFamily="49" charset="0"/>
              </a:rPr>
            </a:br>
            <a:r>
              <a:rPr kumimoji="0" lang="fr-FR" altLang="fr-FR" sz="3000" b="0" i="0" u="none" strike="noStrike" cap="none" normalizeH="0" baseline="0">
                <a:ln>
                  <a:noFill/>
                </a:ln>
                <a:solidFill>
                  <a:srgbClr val="F97A57"/>
                </a:solidFill>
                <a:effectLst/>
                <a:latin typeface="Consolas" panose="020B0609020204030204" pitchFamily="49" charset="0"/>
              </a:rPr>
              <a:t>        </a:t>
            </a:r>
            <a:r>
              <a:rPr kumimoji="0" lang="fr-FR" altLang="fr-FR" sz="3000" b="0" i="0" u="none" strike="noStrike" cap="none" normalizeH="0" baseline="0">
                <a:ln>
                  <a:noFill/>
                </a:ln>
                <a:solidFill>
                  <a:srgbClr val="C695C6"/>
                </a:solidFill>
                <a:effectLst/>
                <a:latin typeface="Consolas" panose="020B0609020204030204" pitchFamily="49" charset="0"/>
              </a:rPr>
              <a:t>return </a:t>
            </a:r>
            <a:r>
              <a:rPr kumimoji="0" lang="fr-FR" altLang="fr-FR" sz="3000" b="0" i="0" u="none" strike="noStrike" cap="none" normalizeH="0" baseline="0">
                <a:ln>
                  <a:noFill/>
                </a:ln>
                <a:solidFill>
                  <a:srgbClr val="A6ACB9"/>
                </a:solidFill>
                <a:effectLst/>
                <a:latin typeface="Consolas" panose="020B0609020204030204" pitchFamily="49" charset="0"/>
              </a:rPr>
              <a:t>sum1 </a:t>
            </a:r>
            <a:r>
              <a:rPr kumimoji="0" lang="fr-FR" altLang="fr-FR" sz="3000" b="0" i="0" u="none" strike="noStrike" cap="none" normalizeH="0" baseline="0">
                <a:ln>
                  <a:noFill/>
                </a:ln>
                <a:solidFill>
                  <a:srgbClr val="F97A57"/>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sum2</a:t>
            </a:r>
            <a:br>
              <a:rPr kumimoji="0" lang="fr-FR" altLang="fr-FR" sz="3000" b="0" i="0" u="none" strike="noStrike" cap="none" normalizeH="0" baseline="0">
                <a:ln>
                  <a:noFill/>
                </a:ln>
                <a:solidFill>
                  <a:srgbClr val="A6ACB9"/>
                </a:solidFill>
                <a:effectLst/>
                <a:latin typeface="Consolas" panose="020B0609020204030204" pitchFamily="49" charset="0"/>
              </a:rPr>
            </a:br>
            <a:r>
              <a:rPr kumimoji="0" lang="fr-FR" altLang="fr-FR" sz="3000" b="0" i="0" u="none" strike="noStrike" cap="none" normalizeH="0" baseline="0">
                <a:ln>
                  <a:noFill/>
                </a:ln>
                <a:solidFill>
                  <a:srgbClr val="A6ACB9"/>
                </a:solidFill>
                <a:effectLst/>
                <a:latin typeface="Consolas" panose="020B0609020204030204" pitchFamily="49" charset="0"/>
              </a:rPr>
              <a:t>    </a:t>
            </a:r>
            <a:r>
              <a:rPr kumimoji="0" lang="fr-FR" altLang="fr-FR" sz="3000" b="0" i="0" u="none" strike="noStrike" cap="none" normalizeH="0" baseline="0">
                <a:ln>
                  <a:noFill/>
                </a:ln>
                <a:solidFill>
                  <a:srgbClr val="C695C6"/>
                </a:solidFill>
                <a:effectLst/>
                <a:latin typeface="Consolas" panose="020B0609020204030204" pitchFamily="49" charset="0"/>
              </a:rPr>
              <a:t>else</a:t>
            </a:r>
            <a:r>
              <a:rPr kumimoji="0" lang="fr-FR" altLang="fr-FR" sz="3000" b="0" i="0" u="none" strike="noStrike" cap="none" normalizeH="0" baseline="0">
                <a:ln>
                  <a:noFill/>
                </a:ln>
                <a:solidFill>
                  <a:srgbClr val="F97A57"/>
                </a:solidFill>
                <a:effectLst/>
                <a:latin typeface="Consolas" panose="020B0609020204030204" pitchFamily="49" charset="0"/>
              </a:rPr>
              <a:t>:</a:t>
            </a:r>
            <a:br>
              <a:rPr kumimoji="0" lang="fr-FR" altLang="fr-FR" sz="3000" b="0" i="0" u="none" strike="noStrike" cap="none" normalizeH="0" baseline="0">
                <a:ln>
                  <a:noFill/>
                </a:ln>
                <a:solidFill>
                  <a:srgbClr val="F97A57"/>
                </a:solidFill>
                <a:effectLst/>
                <a:latin typeface="Consolas" panose="020B0609020204030204" pitchFamily="49" charset="0"/>
              </a:rPr>
            </a:br>
            <a:r>
              <a:rPr kumimoji="0" lang="fr-FR" altLang="fr-FR" sz="3000" b="0" i="0" u="none" strike="noStrike" cap="none" normalizeH="0" baseline="0">
                <a:ln>
                  <a:noFill/>
                </a:ln>
                <a:solidFill>
                  <a:srgbClr val="F97A57"/>
                </a:solidFill>
                <a:effectLst/>
                <a:latin typeface="Consolas" panose="020B0609020204030204" pitchFamily="49" charset="0"/>
              </a:rPr>
              <a:t>        </a:t>
            </a:r>
            <a:r>
              <a:rPr kumimoji="0" lang="fr-FR" altLang="fr-FR" sz="3000" b="0" i="0" u="none" strike="noStrike" cap="none" normalizeH="0" baseline="0">
                <a:ln>
                  <a:noFill/>
                </a:ln>
                <a:solidFill>
                  <a:srgbClr val="C695C6"/>
                </a:solidFill>
                <a:effectLst/>
                <a:latin typeface="Consolas" panose="020B0609020204030204" pitchFamily="49" charset="0"/>
              </a:rPr>
              <a:t>return </a:t>
            </a:r>
            <a:r>
              <a:rPr kumimoji="0" lang="fr-FR" altLang="fr-FR" sz="3000" b="0" i="1" u="none" strike="noStrike" cap="none" normalizeH="0" baseline="0">
                <a:ln>
                  <a:noFill/>
                </a:ln>
                <a:solidFill>
                  <a:srgbClr val="5EB4B4"/>
                </a:solidFill>
                <a:effectLst/>
                <a:latin typeface="Consolas" panose="020B0609020204030204" pitchFamily="49" charset="0"/>
              </a:rPr>
              <a:t>partition</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i</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F9AD57"/>
                </a:solidFill>
                <a:effectLst/>
                <a:latin typeface="Consolas" panose="020B0609020204030204" pitchFamily="49" charset="0"/>
              </a:rPr>
              <a:t>1</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sum1</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i</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sum2</a:t>
            </a:r>
            <a:r>
              <a:rPr kumimoji="0" lang="fr-FR" altLang="fr-FR" sz="3000" b="0" i="0" u="none" strike="noStrike" cap="none" normalizeH="0" baseline="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3000">
                <a:solidFill>
                  <a:srgbClr val="FFFFFF"/>
                </a:solidFill>
                <a:latin typeface="Consolas" panose="020B0609020204030204" pitchFamily="49" charset="0"/>
              </a:rPr>
              <a:t>            </a:t>
            </a:r>
            <a:r>
              <a:rPr kumimoji="0" lang="fr-FR" altLang="fr-FR" sz="3000" b="0" i="0" u="none" strike="noStrike" cap="none" normalizeH="0" baseline="0">
                <a:ln>
                  <a:noFill/>
                </a:ln>
                <a:solidFill>
                  <a:srgbClr val="C695C6"/>
                </a:solidFill>
                <a:effectLst/>
                <a:latin typeface="Consolas" panose="020B0609020204030204" pitchFamily="49" charset="0"/>
              </a:rPr>
              <a:t>or </a:t>
            </a:r>
            <a:r>
              <a:rPr kumimoji="0" lang="fr-FR" altLang="fr-FR" sz="3000" b="0" i="1" u="none" strike="noStrike" cap="none" normalizeH="0" baseline="0">
                <a:ln>
                  <a:noFill/>
                </a:ln>
                <a:solidFill>
                  <a:srgbClr val="5EB4B4"/>
                </a:solidFill>
                <a:effectLst/>
                <a:latin typeface="Consolas" panose="020B0609020204030204" pitchFamily="49" charset="0"/>
              </a:rPr>
              <a:t>partition</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i</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F9AD57"/>
                </a:solidFill>
                <a:effectLst/>
                <a:latin typeface="Consolas" panose="020B0609020204030204" pitchFamily="49" charset="0"/>
              </a:rPr>
              <a:t>1</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sum1</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sum2</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i</a:t>
            </a:r>
            <a:r>
              <a:rPr kumimoji="0" lang="fr-FR" altLang="fr-FR" sz="3000" b="0" i="0" u="none" strike="noStrike" cap="none" normalizeH="0" baseline="0">
                <a:ln>
                  <a:noFill/>
                </a:ln>
                <a:solidFill>
                  <a:srgbClr val="FFFFFF"/>
                </a:solidFill>
                <a:effectLst/>
                <a:latin typeface="Consolas" panose="020B0609020204030204" pitchFamily="49" charset="0"/>
              </a:rPr>
              <a:t>])</a:t>
            </a:r>
            <a:endParaRPr kumimoji="0" lang="fr-FR" altLang="fr-FR" sz="30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178387D-0BB8-43B8-93B4-6A09137B228B}"/>
                  </a:ext>
                </a:extLst>
              </p:cNvPr>
              <p:cNvSpPr txBox="1"/>
              <p:nvPr/>
            </p:nvSpPr>
            <p:spPr>
              <a:xfrm>
                <a:off x="2762059" y="4185047"/>
                <a:ext cx="6671698" cy="1231106"/>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8000" b="0" i="1" smtClean="0">
                          <a:latin typeface="Cambria Math" panose="02040503050406030204" pitchFamily="18" charset="0"/>
                        </a:rPr>
                        <m:t>𝑇</m:t>
                      </m:r>
                      <m:d>
                        <m:dPr>
                          <m:ctrlPr>
                            <a:rPr lang="fr-FR" sz="8000" b="0" i="1" smtClean="0">
                              <a:latin typeface="Cambria Math" panose="02040503050406030204" pitchFamily="18" charset="0"/>
                            </a:rPr>
                          </m:ctrlPr>
                        </m:dPr>
                        <m:e>
                          <m:r>
                            <a:rPr lang="fr-FR" sz="8000" b="0" i="1" smtClean="0">
                              <a:latin typeface="Cambria Math" panose="02040503050406030204" pitchFamily="18" charset="0"/>
                            </a:rPr>
                            <m:t>𝑛</m:t>
                          </m:r>
                        </m:e>
                      </m:d>
                      <m:r>
                        <a:rPr lang="fr-FR" sz="8000" b="0" i="1" smtClean="0">
                          <a:latin typeface="Cambria Math" panose="02040503050406030204" pitchFamily="18" charset="0"/>
                        </a:rPr>
                        <m:t>=</m:t>
                      </m:r>
                      <m:r>
                        <a:rPr lang="fr-FR" sz="8000" b="0" i="1" smtClean="0">
                          <a:solidFill>
                            <a:srgbClr val="F97B57"/>
                          </a:solidFill>
                          <a:latin typeface="Cambria Math" panose="02040503050406030204" pitchFamily="18" charset="0"/>
                        </a:rPr>
                        <m:t>𝑂</m:t>
                      </m:r>
                      <m:r>
                        <a:rPr lang="fr-FR" sz="8000" b="0" i="1" smtClean="0">
                          <a:solidFill>
                            <a:srgbClr val="F97B57"/>
                          </a:solidFill>
                          <a:latin typeface="Cambria Math" panose="02040503050406030204" pitchFamily="18" charset="0"/>
                        </a:rPr>
                        <m:t>(</m:t>
                      </m:r>
                      <m:sSup>
                        <m:sSupPr>
                          <m:ctrlPr>
                            <a:rPr lang="fr-FR" sz="8000" b="0" i="1" smtClean="0">
                              <a:solidFill>
                                <a:srgbClr val="F97B57"/>
                              </a:solidFill>
                              <a:latin typeface="Cambria Math" panose="02040503050406030204" pitchFamily="18" charset="0"/>
                            </a:rPr>
                          </m:ctrlPr>
                        </m:sSupPr>
                        <m:e>
                          <m:r>
                            <a:rPr lang="fr-FR" sz="8000" b="0" i="1" smtClean="0">
                              <a:solidFill>
                                <a:srgbClr val="F97B57"/>
                              </a:solidFill>
                              <a:latin typeface="Cambria Math" panose="02040503050406030204" pitchFamily="18" charset="0"/>
                            </a:rPr>
                            <m:t>2</m:t>
                          </m:r>
                        </m:e>
                        <m:sup>
                          <m:r>
                            <a:rPr lang="fr-FR" sz="8000" b="0" i="1" smtClean="0">
                              <a:solidFill>
                                <a:srgbClr val="F97B57"/>
                              </a:solidFill>
                              <a:latin typeface="Cambria Math" panose="02040503050406030204" pitchFamily="18" charset="0"/>
                            </a:rPr>
                            <m:t>𝑛</m:t>
                          </m:r>
                        </m:sup>
                      </m:sSup>
                      <m:r>
                        <a:rPr lang="fr-FR" sz="8000" b="0" i="1" smtClean="0">
                          <a:solidFill>
                            <a:srgbClr val="F97B57"/>
                          </a:solidFill>
                          <a:latin typeface="Cambria Math" panose="02040503050406030204" pitchFamily="18" charset="0"/>
                        </a:rPr>
                        <m:t>)</m:t>
                      </m:r>
                    </m:oMath>
                  </m:oMathPara>
                </a14:m>
                <a:endParaRPr lang="fr-FR" sz="8000" dirty="0"/>
              </a:p>
            </p:txBody>
          </p:sp>
        </mc:Choice>
        <mc:Fallback xmlns="">
          <p:sp>
            <p:nvSpPr>
              <p:cNvPr id="4" name="TextBox 3">
                <a:extLst>
                  <a:ext uri="{FF2B5EF4-FFF2-40B4-BE49-F238E27FC236}">
                    <a16:creationId xmlns:a16="http://schemas.microsoft.com/office/drawing/2014/main" id="{1178387D-0BB8-43B8-93B4-6A09137B228B}"/>
                  </a:ext>
                </a:extLst>
              </p:cNvPr>
              <p:cNvSpPr txBox="1">
                <a:spLocks noRot="1" noChangeAspect="1" noMove="1" noResize="1" noEditPoints="1" noAdjustHandles="1" noChangeArrowheads="1" noChangeShapeType="1" noTextEdit="1"/>
              </p:cNvSpPr>
              <p:nvPr/>
            </p:nvSpPr>
            <p:spPr>
              <a:xfrm>
                <a:off x="2762059" y="4185047"/>
                <a:ext cx="6671698" cy="1231106"/>
              </a:xfrm>
              <a:prstGeom prst="rect">
                <a:avLst/>
              </a:prstGeo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4629598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178B9F6-C886-41EC-BF44-F0EB52F4B7B3}"/>
              </a:ext>
            </a:extLst>
          </p:cNvPr>
          <p:cNvSpPr>
            <a:spLocks noChangeArrowheads="1"/>
          </p:cNvSpPr>
          <p:nvPr/>
        </p:nvSpPr>
        <p:spPr bwMode="auto">
          <a:xfrm>
            <a:off x="290565" y="262896"/>
            <a:ext cx="11610871" cy="2862322"/>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3000" b="0" i="0" u="none" strike="noStrike" cap="none" normalizeH="0" baseline="0">
                <a:ln>
                  <a:noFill/>
                </a:ln>
                <a:solidFill>
                  <a:srgbClr val="C695C6"/>
                </a:solidFill>
                <a:effectLst/>
                <a:latin typeface="Consolas" panose="020B0609020204030204" pitchFamily="49" charset="0"/>
              </a:rPr>
              <a:t>def </a:t>
            </a:r>
            <a:r>
              <a:rPr kumimoji="0" lang="fr-FR" altLang="fr-FR" sz="3000" b="0" i="1" u="none" strike="noStrike" cap="none" normalizeH="0" baseline="0">
                <a:ln>
                  <a:noFill/>
                </a:ln>
                <a:solidFill>
                  <a:srgbClr val="5EB4B4"/>
                </a:solidFill>
                <a:effectLst/>
                <a:latin typeface="Consolas" panose="020B0609020204030204" pitchFamily="49" charset="0"/>
              </a:rPr>
              <a:t>partition</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i</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F9AD57"/>
                </a:solidFill>
                <a:effectLst/>
                <a:latin typeface="Consolas" panose="020B0609020204030204" pitchFamily="49" charset="0"/>
              </a:rPr>
              <a:t>0</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sum1</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F9AD57"/>
                </a:solidFill>
                <a:effectLst/>
                <a:latin typeface="Consolas" panose="020B0609020204030204" pitchFamily="49" charset="0"/>
              </a:rPr>
              <a:t>0</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sum2</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F9AD57"/>
                </a:solidFill>
                <a:effectLst/>
                <a:latin typeface="Consolas" panose="020B0609020204030204" pitchFamily="49" charset="0"/>
              </a:rPr>
              <a:t>0</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F97A57"/>
                </a:solidFill>
                <a:effectLst/>
                <a:latin typeface="Consolas" panose="020B0609020204030204" pitchFamily="49" charset="0"/>
              </a:rPr>
              <a:t>:</a:t>
            </a:r>
            <a:br>
              <a:rPr kumimoji="0" lang="fr-FR" altLang="fr-FR" sz="3000" b="0" i="0" u="none" strike="noStrike" cap="none" normalizeH="0" baseline="0">
                <a:ln>
                  <a:noFill/>
                </a:ln>
                <a:solidFill>
                  <a:srgbClr val="F97A57"/>
                </a:solidFill>
                <a:effectLst/>
                <a:latin typeface="Consolas" panose="020B0609020204030204" pitchFamily="49" charset="0"/>
              </a:rPr>
            </a:br>
            <a:r>
              <a:rPr kumimoji="0" lang="fr-FR" altLang="fr-FR" sz="3000" b="0" i="0" u="none" strike="noStrike" cap="none" normalizeH="0" baseline="0">
                <a:ln>
                  <a:noFill/>
                </a:ln>
                <a:solidFill>
                  <a:srgbClr val="F97A57"/>
                </a:solidFill>
                <a:effectLst/>
                <a:latin typeface="Consolas" panose="020B0609020204030204" pitchFamily="49" charset="0"/>
              </a:rPr>
              <a:t>    </a:t>
            </a:r>
            <a:r>
              <a:rPr kumimoji="0" lang="fr-FR" altLang="fr-FR" sz="3000" b="0" i="0" u="none" strike="noStrike" cap="none" normalizeH="0" baseline="0">
                <a:ln>
                  <a:noFill/>
                </a:ln>
                <a:solidFill>
                  <a:srgbClr val="C695C6"/>
                </a:solidFill>
                <a:effectLst/>
                <a:latin typeface="Consolas" panose="020B0609020204030204" pitchFamily="49" charset="0"/>
              </a:rPr>
              <a:t>if </a:t>
            </a:r>
            <a:r>
              <a:rPr kumimoji="0" lang="fr-FR" altLang="fr-FR" sz="3000" b="0" i="0" u="none" strike="noStrike" cap="none" normalizeH="0" baseline="0">
                <a:ln>
                  <a:noFill/>
                </a:ln>
                <a:solidFill>
                  <a:srgbClr val="A6ACB9"/>
                </a:solidFill>
                <a:effectLst/>
                <a:latin typeface="Consolas" panose="020B0609020204030204" pitchFamily="49" charset="0"/>
              </a:rPr>
              <a:t>i </a:t>
            </a:r>
            <a:r>
              <a:rPr kumimoji="0" lang="fr-FR" altLang="fr-FR" sz="3000" b="0" i="0" u="none" strike="noStrike" cap="none" normalizeH="0" baseline="0">
                <a:ln>
                  <a:noFill/>
                </a:ln>
                <a:solidFill>
                  <a:srgbClr val="F97A57"/>
                </a:solidFill>
                <a:effectLst/>
                <a:latin typeface="Consolas" panose="020B0609020204030204" pitchFamily="49" charset="0"/>
              </a:rPr>
              <a:t>== </a:t>
            </a:r>
            <a:r>
              <a:rPr kumimoji="0" lang="fr-FR" altLang="fr-FR" sz="3000" b="0" i="0" u="none" strike="noStrike" cap="none" normalizeH="0" baseline="0">
                <a:ln>
                  <a:noFill/>
                </a:ln>
                <a:solidFill>
                  <a:srgbClr val="8888C6"/>
                </a:solidFill>
                <a:effectLst/>
                <a:latin typeface="Consolas" panose="020B0609020204030204" pitchFamily="49" charset="0"/>
              </a:rPr>
              <a:t>len</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F97A57"/>
                </a:solidFill>
                <a:effectLst/>
                <a:latin typeface="Consolas" panose="020B0609020204030204" pitchFamily="49" charset="0"/>
              </a:rPr>
              <a:t>:</a:t>
            </a:r>
            <a:br>
              <a:rPr kumimoji="0" lang="fr-FR" altLang="fr-FR" sz="3000" b="0" i="0" u="none" strike="noStrike" cap="none" normalizeH="0" baseline="0">
                <a:ln>
                  <a:noFill/>
                </a:ln>
                <a:solidFill>
                  <a:srgbClr val="F97A57"/>
                </a:solidFill>
                <a:effectLst/>
                <a:latin typeface="Consolas" panose="020B0609020204030204" pitchFamily="49" charset="0"/>
              </a:rPr>
            </a:br>
            <a:r>
              <a:rPr kumimoji="0" lang="fr-FR" altLang="fr-FR" sz="3000" b="0" i="0" u="none" strike="noStrike" cap="none" normalizeH="0" baseline="0">
                <a:ln>
                  <a:noFill/>
                </a:ln>
                <a:solidFill>
                  <a:srgbClr val="F97A57"/>
                </a:solidFill>
                <a:effectLst/>
                <a:latin typeface="Consolas" panose="020B0609020204030204" pitchFamily="49" charset="0"/>
              </a:rPr>
              <a:t>        </a:t>
            </a:r>
            <a:r>
              <a:rPr kumimoji="0" lang="fr-FR" altLang="fr-FR" sz="3000" b="0" i="0" u="none" strike="noStrike" cap="none" normalizeH="0" baseline="0">
                <a:ln>
                  <a:noFill/>
                </a:ln>
                <a:solidFill>
                  <a:srgbClr val="C695C6"/>
                </a:solidFill>
                <a:effectLst/>
                <a:latin typeface="Consolas" panose="020B0609020204030204" pitchFamily="49" charset="0"/>
              </a:rPr>
              <a:t>return </a:t>
            </a:r>
            <a:r>
              <a:rPr kumimoji="0" lang="fr-FR" altLang="fr-FR" sz="3000" b="0" i="0" u="none" strike="noStrike" cap="none" normalizeH="0" baseline="0">
                <a:ln>
                  <a:noFill/>
                </a:ln>
                <a:solidFill>
                  <a:srgbClr val="A6ACB9"/>
                </a:solidFill>
                <a:effectLst/>
                <a:latin typeface="Consolas" panose="020B0609020204030204" pitchFamily="49" charset="0"/>
              </a:rPr>
              <a:t>sum1 </a:t>
            </a:r>
            <a:r>
              <a:rPr kumimoji="0" lang="fr-FR" altLang="fr-FR" sz="3000" b="0" i="0" u="none" strike="noStrike" cap="none" normalizeH="0" baseline="0">
                <a:ln>
                  <a:noFill/>
                </a:ln>
                <a:solidFill>
                  <a:srgbClr val="F97A57"/>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sum2</a:t>
            </a:r>
            <a:br>
              <a:rPr kumimoji="0" lang="fr-FR" altLang="fr-FR" sz="3000" b="0" i="0" u="none" strike="noStrike" cap="none" normalizeH="0" baseline="0">
                <a:ln>
                  <a:noFill/>
                </a:ln>
                <a:solidFill>
                  <a:srgbClr val="A6ACB9"/>
                </a:solidFill>
                <a:effectLst/>
                <a:latin typeface="Consolas" panose="020B0609020204030204" pitchFamily="49" charset="0"/>
              </a:rPr>
            </a:br>
            <a:r>
              <a:rPr kumimoji="0" lang="fr-FR" altLang="fr-FR" sz="3000" b="0" i="0" u="none" strike="noStrike" cap="none" normalizeH="0" baseline="0">
                <a:ln>
                  <a:noFill/>
                </a:ln>
                <a:solidFill>
                  <a:srgbClr val="A6ACB9"/>
                </a:solidFill>
                <a:effectLst/>
                <a:latin typeface="Consolas" panose="020B0609020204030204" pitchFamily="49" charset="0"/>
              </a:rPr>
              <a:t>    </a:t>
            </a:r>
            <a:r>
              <a:rPr kumimoji="0" lang="fr-FR" altLang="fr-FR" sz="3000" b="0" i="0" u="none" strike="noStrike" cap="none" normalizeH="0" baseline="0">
                <a:ln>
                  <a:noFill/>
                </a:ln>
                <a:solidFill>
                  <a:srgbClr val="C695C6"/>
                </a:solidFill>
                <a:effectLst/>
                <a:latin typeface="Consolas" panose="020B0609020204030204" pitchFamily="49" charset="0"/>
              </a:rPr>
              <a:t>else</a:t>
            </a:r>
            <a:r>
              <a:rPr kumimoji="0" lang="fr-FR" altLang="fr-FR" sz="3000" b="0" i="0" u="none" strike="noStrike" cap="none" normalizeH="0" baseline="0">
                <a:ln>
                  <a:noFill/>
                </a:ln>
                <a:solidFill>
                  <a:srgbClr val="F97A57"/>
                </a:solidFill>
                <a:effectLst/>
                <a:latin typeface="Consolas" panose="020B0609020204030204" pitchFamily="49" charset="0"/>
              </a:rPr>
              <a:t>:</a:t>
            </a:r>
            <a:br>
              <a:rPr kumimoji="0" lang="fr-FR" altLang="fr-FR" sz="3000" b="0" i="0" u="none" strike="noStrike" cap="none" normalizeH="0" baseline="0">
                <a:ln>
                  <a:noFill/>
                </a:ln>
                <a:solidFill>
                  <a:srgbClr val="F97A57"/>
                </a:solidFill>
                <a:effectLst/>
                <a:latin typeface="Consolas" panose="020B0609020204030204" pitchFamily="49" charset="0"/>
              </a:rPr>
            </a:br>
            <a:r>
              <a:rPr kumimoji="0" lang="fr-FR" altLang="fr-FR" sz="3000" b="0" i="0" u="none" strike="noStrike" cap="none" normalizeH="0" baseline="0">
                <a:ln>
                  <a:noFill/>
                </a:ln>
                <a:solidFill>
                  <a:srgbClr val="F97A57"/>
                </a:solidFill>
                <a:effectLst/>
                <a:latin typeface="Consolas" panose="020B0609020204030204" pitchFamily="49" charset="0"/>
              </a:rPr>
              <a:t>        </a:t>
            </a:r>
            <a:r>
              <a:rPr kumimoji="0" lang="fr-FR" altLang="fr-FR" sz="3000" b="0" i="0" u="none" strike="noStrike" cap="none" normalizeH="0" baseline="0">
                <a:ln>
                  <a:noFill/>
                </a:ln>
                <a:solidFill>
                  <a:srgbClr val="C695C6"/>
                </a:solidFill>
                <a:effectLst/>
                <a:latin typeface="Consolas" panose="020B0609020204030204" pitchFamily="49" charset="0"/>
              </a:rPr>
              <a:t>return </a:t>
            </a:r>
            <a:r>
              <a:rPr kumimoji="0" lang="fr-FR" altLang="fr-FR" sz="3000" b="0" i="1" u="none" strike="noStrike" cap="none" normalizeH="0" baseline="0">
                <a:ln>
                  <a:noFill/>
                </a:ln>
                <a:solidFill>
                  <a:srgbClr val="5EB4B4"/>
                </a:solidFill>
                <a:effectLst/>
                <a:latin typeface="Consolas" panose="020B0609020204030204" pitchFamily="49" charset="0"/>
              </a:rPr>
              <a:t>partition</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i</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F9AD57"/>
                </a:solidFill>
                <a:effectLst/>
                <a:latin typeface="Consolas" panose="020B0609020204030204" pitchFamily="49" charset="0"/>
              </a:rPr>
              <a:t>1</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sum1</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i</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sum2</a:t>
            </a:r>
            <a:r>
              <a:rPr kumimoji="0" lang="fr-FR" altLang="fr-FR" sz="3000" b="0" i="0" u="none" strike="noStrike" cap="none" normalizeH="0" baseline="0">
                <a:ln>
                  <a:noFill/>
                </a:ln>
                <a:solidFill>
                  <a:srgbClr val="FFFFFF"/>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3000">
                <a:solidFill>
                  <a:srgbClr val="FFFFFF"/>
                </a:solidFill>
                <a:latin typeface="Consolas" panose="020B0609020204030204" pitchFamily="49" charset="0"/>
              </a:rPr>
              <a:t>            </a:t>
            </a:r>
            <a:r>
              <a:rPr kumimoji="0" lang="fr-FR" altLang="fr-FR" sz="3000" b="0" i="0" u="none" strike="noStrike" cap="none" normalizeH="0" baseline="0">
                <a:ln>
                  <a:noFill/>
                </a:ln>
                <a:solidFill>
                  <a:srgbClr val="C695C6"/>
                </a:solidFill>
                <a:effectLst/>
                <a:latin typeface="Consolas" panose="020B0609020204030204" pitchFamily="49" charset="0"/>
              </a:rPr>
              <a:t>or </a:t>
            </a:r>
            <a:r>
              <a:rPr kumimoji="0" lang="fr-FR" altLang="fr-FR" sz="3000" b="0" i="1" u="none" strike="noStrike" cap="none" normalizeH="0" baseline="0">
                <a:ln>
                  <a:noFill/>
                </a:ln>
                <a:solidFill>
                  <a:srgbClr val="5EB4B4"/>
                </a:solidFill>
                <a:effectLst/>
                <a:latin typeface="Consolas" panose="020B0609020204030204" pitchFamily="49" charset="0"/>
              </a:rPr>
              <a:t>partition</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i</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F9AD57"/>
                </a:solidFill>
                <a:effectLst/>
                <a:latin typeface="Consolas" panose="020B0609020204030204" pitchFamily="49" charset="0"/>
              </a:rPr>
              <a:t>1</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sum1</a:t>
            </a:r>
            <a:r>
              <a:rPr kumimoji="0" lang="fr-FR" altLang="fr-FR" sz="3000" b="0" i="0" u="none" strike="noStrike" cap="none" normalizeH="0" baseline="0">
                <a:ln>
                  <a:noFill/>
                </a:ln>
                <a:solidFill>
                  <a:srgbClr val="FFFFFF"/>
                </a:solidFill>
                <a:effectLst/>
                <a:latin typeface="Consolas" panose="020B0609020204030204" pitchFamily="49" charset="0"/>
              </a:rPr>
              <a:t>, </a:t>
            </a:r>
            <a:r>
              <a:rPr kumimoji="0" lang="fr-FR" altLang="fr-FR" sz="3000" b="0" i="0" u="none" strike="noStrike" cap="none" normalizeH="0" baseline="0">
                <a:ln>
                  <a:noFill/>
                </a:ln>
                <a:solidFill>
                  <a:srgbClr val="A6ACB9"/>
                </a:solidFill>
                <a:effectLst/>
                <a:latin typeface="Consolas" panose="020B0609020204030204" pitchFamily="49" charset="0"/>
              </a:rPr>
              <a:t>sum2</a:t>
            </a:r>
            <a:r>
              <a:rPr kumimoji="0" lang="fr-FR" altLang="fr-FR" sz="3000" b="0" i="0" u="none" strike="noStrike" cap="none" normalizeH="0" baseline="0">
                <a:ln>
                  <a:noFill/>
                </a:ln>
                <a:solidFill>
                  <a:srgbClr val="F97A57"/>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arr</a:t>
            </a:r>
            <a:r>
              <a:rPr kumimoji="0" lang="fr-FR" altLang="fr-FR" sz="3000" b="0" i="0" u="none" strike="noStrike" cap="none" normalizeH="0" baseline="0">
                <a:ln>
                  <a:noFill/>
                </a:ln>
                <a:solidFill>
                  <a:srgbClr val="FFFFFF"/>
                </a:solidFill>
                <a:effectLst/>
                <a:latin typeface="Consolas" panose="020B0609020204030204" pitchFamily="49" charset="0"/>
              </a:rPr>
              <a:t>[</a:t>
            </a:r>
            <a:r>
              <a:rPr kumimoji="0" lang="fr-FR" altLang="fr-FR" sz="3000" b="0" i="0" u="none" strike="noStrike" cap="none" normalizeH="0" baseline="0">
                <a:ln>
                  <a:noFill/>
                </a:ln>
                <a:solidFill>
                  <a:srgbClr val="A6ACB9"/>
                </a:solidFill>
                <a:effectLst/>
                <a:latin typeface="Consolas" panose="020B0609020204030204" pitchFamily="49" charset="0"/>
              </a:rPr>
              <a:t>i</a:t>
            </a:r>
            <a:r>
              <a:rPr kumimoji="0" lang="fr-FR" altLang="fr-FR" sz="3000" b="0" i="0" u="none" strike="noStrike" cap="none" normalizeH="0" baseline="0">
                <a:ln>
                  <a:noFill/>
                </a:ln>
                <a:solidFill>
                  <a:srgbClr val="FFFFFF"/>
                </a:solidFill>
                <a:effectLst/>
                <a:latin typeface="Consolas" panose="020B0609020204030204" pitchFamily="49" charset="0"/>
              </a:rPr>
              <a:t>])</a:t>
            </a:r>
            <a:endParaRPr kumimoji="0" lang="fr-FR" altLang="fr-FR" sz="3000" b="0"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178387D-0BB8-43B8-93B4-6A09137B228B}"/>
                  </a:ext>
                </a:extLst>
              </p:cNvPr>
              <p:cNvSpPr txBox="1"/>
              <p:nvPr/>
            </p:nvSpPr>
            <p:spPr>
              <a:xfrm>
                <a:off x="1182526" y="4185047"/>
                <a:ext cx="9830768" cy="1231106"/>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8000" b="0" i="1" smtClean="0">
                          <a:latin typeface="Cambria Math" panose="02040503050406030204" pitchFamily="18" charset="0"/>
                        </a:rPr>
                        <m:t>𝑆</m:t>
                      </m:r>
                      <m:d>
                        <m:dPr>
                          <m:ctrlPr>
                            <a:rPr lang="fr-FR" sz="8000" b="0" i="1" smtClean="0">
                              <a:latin typeface="Cambria Math" panose="02040503050406030204" pitchFamily="18" charset="0"/>
                            </a:rPr>
                          </m:ctrlPr>
                        </m:dPr>
                        <m:e>
                          <m:r>
                            <a:rPr lang="fr-FR" sz="8000" b="0" i="1" smtClean="0">
                              <a:latin typeface="Cambria Math" panose="02040503050406030204" pitchFamily="18" charset="0"/>
                            </a:rPr>
                            <m:t>𝑛</m:t>
                          </m:r>
                        </m:e>
                      </m:d>
                      <m:r>
                        <a:rPr lang="fr-FR" sz="8000" b="0" i="1" smtClean="0">
                          <a:latin typeface="Cambria Math" panose="02040503050406030204" pitchFamily="18" charset="0"/>
                        </a:rPr>
                        <m:t>=</m:t>
                      </m:r>
                      <m:r>
                        <a:rPr lang="fr-FR" sz="8000" b="0" i="1" smtClean="0">
                          <a:latin typeface="Cambria Math" panose="02040503050406030204" pitchFamily="18" charset="0"/>
                        </a:rPr>
                        <m:t>𝑛</m:t>
                      </m:r>
                      <m:r>
                        <a:rPr lang="fr-FR" sz="8000" b="0" i="1" smtClean="0">
                          <a:latin typeface="Cambria Math" panose="02040503050406030204" pitchFamily="18" charset="0"/>
                        </a:rPr>
                        <m:t>+1=</m:t>
                      </m:r>
                      <m:r>
                        <a:rPr lang="fr-FR" sz="8000" b="0" i="1" smtClean="0">
                          <a:solidFill>
                            <a:srgbClr val="F97B57"/>
                          </a:solidFill>
                          <a:latin typeface="Cambria Math" panose="02040503050406030204" pitchFamily="18" charset="0"/>
                        </a:rPr>
                        <m:t>𝑂</m:t>
                      </m:r>
                      <m:r>
                        <a:rPr lang="fr-FR" sz="8000" b="0" i="1" smtClean="0">
                          <a:solidFill>
                            <a:srgbClr val="F97B57"/>
                          </a:solidFill>
                          <a:latin typeface="Cambria Math" panose="02040503050406030204" pitchFamily="18" charset="0"/>
                        </a:rPr>
                        <m:t>(</m:t>
                      </m:r>
                      <m:r>
                        <a:rPr lang="fr-FR" sz="8000" b="0" i="1" smtClean="0">
                          <a:solidFill>
                            <a:srgbClr val="F97B57"/>
                          </a:solidFill>
                          <a:latin typeface="Cambria Math" panose="02040503050406030204" pitchFamily="18" charset="0"/>
                        </a:rPr>
                        <m:t>𝑛</m:t>
                      </m:r>
                      <m:r>
                        <a:rPr lang="fr-FR" sz="8000" b="0" i="1" smtClean="0">
                          <a:solidFill>
                            <a:srgbClr val="F97B57"/>
                          </a:solidFill>
                          <a:latin typeface="Cambria Math" panose="02040503050406030204" pitchFamily="18" charset="0"/>
                        </a:rPr>
                        <m:t>)</m:t>
                      </m:r>
                    </m:oMath>
                  </m:oMathPara>
                </a14:m>
                <a:endParaRPr lang="fr-FR" sz="8000" dirty="0"/>
              </a:p>
            </p:txBody>
          </p:sp>
        </mc:Choice>
        <mc:Fallback xmlns="">
          <p:sp>
            <p:nvSpPr>
              <p:cNvPr id="4" name="TextBox 3">
                <a:extLst>
                  <a:ext uri="{FF2B5EF4-FFF2-40B4-BE49-F238E27FC236}">
                    <a16:creationId xmlns:a16="http://schemas.microsoft.com/office/drawing/2014/main" id="{1178387D-0BB8-43B8-93B4-6A09137B228B}"/>
                  </a:ext>
                </a:extLst>
              </p:cNvPr>
              <p:cNvSpPr txBox="1">
                <a:spLocks noRot="1" noChangeAspect="1" noMove="1" noResize="1" noEditPoints="1" noAdjustHandles="1" noChangeArrowheads="1" noChangeShapeType="1" noTextEdit="1"/>
              </p:cNvSpPr>
              <p:nvPr/>
            </p:nvSpPr>
            <p:spPr>
              <a:xfrm>
                <a:off x="1182526" y="4185047"/>
                <a:ext cx="9830768" cy="1231106"/>
              </a:xfrm>
              <a:prstGeom prst="rect">
                <a:avLst/>
              </a:prstGeo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222632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D40B017-3CC8-4026-9B3B-8B9EEF01039A}"/>
                  </a:ext>
                </a:extLst>
              </p:cNvPr>
              <p:cNvSpPr txBox="1"/>
              <p:nvPr/>
            </p:nvSpPr>
            <p:spPr>
              <a:xfrm>
                <a:off x="3817056" y="571500"/>
                <a:ext cx="4561698" cy="830997"/>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5400" b="0" i="1" smtClean="0">
                          <a:latin typeface="Cambria Math" panose="02040503050406030204" pitchFamily="18" charset="0"/>
                        </a:rPr>
                        <m:t>𝑠</m:t>
                      </m:r>
                      <m:r>
                        <a:rPr lang="fr-FR" sz="5400" b="0" i="1" smtClean="0">
                          <a:latin typeface="Cambria Math" panose="02040503050406030204" pitchFamily="18" charset="0"/>
                        </a:rPr>
                        <m:t>=</m:t>
                      </m:r>
                      <m:r>
                        <a:rPr lang="fr-FR" sz="5400" b="0" i="1" smtClean="0">
                          <a:latin typeface="Cambria Math" panose="02040503050406030204" pitchFamily="18" charset="0"/>
                        </a:rPr>
                        <m:t>𝑠𝑢𝑚</m:t>
                      </m:r>
                      <m:r>
                        <a:rPr lang="fr-FR" sz="5400" b="0" i="1" smtClean="0">
                          <a:latin typeface="Cambria Math" panose="02040503050406030204" pitchFamily="18" charset="0"/>
                        </a:rPr>
                        <m:t>(</m:t>
                      </m:r>
                      <m:r>
                        <a:rPr lang="fr-FR" sz="5400" b="0" i="1" smtClean="0">
                          <a:latin typeface="Cambria Math" panose="02040503050406030204" pitchFamily="18" charset="0"/>
                        </a:rPr>
                        <m:t>𝑎𝑟𝑟</m:t>
                      </m:r>
                      <m:r>
                        <a:rPr lang="fr-FR" sz="5400" b="0" i="1" smtClean="0">
                          <a:latin typeface="Cambria Math" panose="02040503050406030204" pitchFamily="18" charset="0"/>
                        </a:rPr>
                        <m:t>)</m:t>
                      </m:r>
                    </m:oMath>
                  </m:oMathPara>
                </a14:m>
                <a:endParaRPr lang="fr-FR" sz="5400" dirty="0"/>
              </a:p>
            </p:txBody>
          </p:sp>
        </mc:Choice>
        <mc:Fallback xmlns="">
          <p:sp>
            <p:nvSpPr>
              <p:cNvPr id="2" name="TextBox 1">
                <a:extLst>
                  <a:ext uri="{FF2B5EF4-FFF2-40B4-BE49-F238E27FC236}">
                    <a16:creationId xmlns:a16="http://schemas.microsoft.com/office/drawing/2014/main" id="{AD40B017-3CC8-4026-9B3B-8B9EEF01039A}"/>
                  </a:ext>
                </a:extLst>
              </p:cNvPr>
              <p:cNvSpPr txBox="1">
                <a:spLocks noRot="1" noChangeAspect="1" noMove="1" noResize="1" noEditPoints="1" noAdjustHandles="1" noChangeArrowheads="1" noChangeShapeType="1" noTextEdit="1"/>
              </p:cNvSpPr>
              <p:nvPr/>
            </p:nvSpPr>
            <p:spPr>
              <a:xfrm>
                <a:off x="3817056" y="571500"/>
                <a:ext cx="4561698" cy="830997"/>
              </a:xfrm>
              <a:prstGeom prst="rect">
                <a:avLst/>
              </a:prstGeo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94955257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D40B017-3CC8-4026-9B3B-8B9EEF01039A}"/>
                  </a:ext>
                </a:extLst>
              </p:cNvPr>
              <p:cNvSpPr txBox="1"/>
              <p:nvPr/>
            </p:nvSpPr>
            <p:spPr>
              <a:xfrm>
                <a:off x="3817056" y="571500"/>
                <a:ext cx="4561698" cy="830997"/>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5400" b="0" i="1" smtClean="0">
                          <a:latin typeface="Cambria Math" panose="02040503050406030204" pitchFamily="18" charset="0"/>
                        </a:rPr>
                        <m:t>𝑠</m:t>
                      </m:r>
                      <m:r>
                        <a:rPr lang="fr-FR" sz="5400" b="0" i="1" smtClean="0">
                          <a:latin typeface="Cambria Math" panose="02040503050406030204" pitchFamily="18" charset="0"/>
                        </a:rPr>
                        <m:t>=</m:t>
                      </m:r>
                      <m:r>
                        <a:rPr lang="fr-FR" sz="5400" b="0" i="1" smtClean="0">
                          <a:latin typeface="Cambria Math" panose="02040503050406030204" pitchFamily="18" charset="0"/>
                        </a:rPr>
                        <m:t>𝑠𝑢𝑚</m:t>
                      </m:r>
                      <m:r>
                        <a:rPr lang="fr-FR" sz="5400" b="0" i="1" smtClean="0">
                          <a:latin typeface="Cambria Math" panose="02040503050406030204" pitchFamily="18" charset="0"/>
                        </a:rPr>
                        <m:t>(</m:t>
                      </m:r>
                      <m:r>
                        <a:rPr lang="fr-FR" sz="5400" b="0" i="1" smtClean="0">
                          <a:latin typeface="Cambria Math" panose="02040503050406030204" pitchFamily="18" charset="0"/>
                        </a:rPr>
                        <m:t>𝑎𝑟𝑟</m:t>
                      </m:r>
                      <m:r>
                        <a:rPr lang="fr-FR" sz="5400" b="0" i="1" smtClean="0">
                          <a:latin typeface="Cambria Math" panose="02040503050406030204" pitchFamily="18" charset="0"/>
                        </a:rPr>
                        <m:t>)</m:t>
                      </m:r>
                    </m:oMath>
                  </m:oMathPara>
                </a14:m>
                <a:endParaRPr lang="fr-FR" sz="5400" dirty="0"/>
              </a:p>
            </p:txBody>
          </p:sp>
        </mc:Choice>
        <mc:Fallback xmlns="">
          <p:sp>
            <p:nvSpPr>
              <p:cNvPr id="2" name="TextBox 1">
                <a:extLst>
                  <a:ext uri="{FF2B5EF4-FFF2-40B4-BE49-F238E27FC236}">
                    <a16:creationId xmlns:a16="http://schemas.microsoft.com/office/drawing/2014/main" id="{AD40B017-3CC8-4026-9B3B-8B9EEF01039A}"/>
                  </a:ext>
                </a:extLst>
              </p:cNvPr>
              <p:cNvSpPr txBox="1">
                <a:spLocks noRot="1" noChangeAspect="1" noMove="1" noResize="1" noEditPoints="1" noAdjustHandles="1" noChangeArrowheads="1" noChangeShapeType="1" noTextEdit="1"/>
              </p:cNvSpPr>
              <p:nvPr/>
            </p:nvSpPr>
            <p:spPr>
              <a:xfrm>
                <a:off x="3817056" y="571500"/>
                <a:ext cx="4561698" cy="830997"/>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03B638E-E676-4F3B-8701-0F90271F2485}"/>
                  </a:ext>
                </a:extLst>
              </p:cNvPr>
              <p:cNvSpPr txBox="1"/>
              <p:nvPr/>
            </p:nvSpPr>
            <p:spPr>
              <a:xfrm>
                <a:off x="564177" y="1977390"/>
                <a:ext cx="7411003" cy="677108"/>
              </a:xfrm>
              <a:prstGeom prst="rect">
                <a:avLst/>
              </a:prstGeom>
              <a:noFill/>
            </p:spPr>
            <p:txBody>
              <a:bodyPr wrap="none" lIns="0" tIns="0" rIns="0" bIns="0" rtlCol="0">
                <a:spAutoFit/>
              </a:bodyPr>
              <a:lstStyle/>
              <a:p>
                <a:r>
                  <a:rPr lang="fr-FR" sz="4400">
                    <a:latin typeface="Eudoxus Sans Medium" pitchFamily="2" charset="0"/>
                    <a:cs typeface="Eudoxus Sans Medium" pitchFamily="2" charset="0"/>
                  </a:rPr>
                  <a:t>if </a:t>
                </a:r>
                <a14:m>
                  <m:oMath xmlns:m="http://schemas.openxmlformats.org/officeDocument/2006/math">
                    <m:r>
                      <a:rPr lang="fr-FR" sz="4400" b="0" i="1" smtClean="0">
                        <a:latin typeface="Cambria Math" panose="02040503050406030204" pitchFamily="18" charset="0"/>
                      </a:rPr>
                      <m:t>𝑠</m:t>
                    </m:r>
                  </m:oMath>
                </a14:m>
                <a:r>
                  <a:rPr lang="fr-FR" sz="4400" dirty="0">
                    <a:latin typeface="Eudoxus Sans Medium" pitchFamily="2" charset="0"/>
                    <a:cs typeface="Eudoxus Sans Medium" pitchFamily="2" charset="0"/>
                  </a:rPr>
                  <a:t> </a:t>
                </a:r>
                <a:r>
                  <a:rPr lang="fr-FR" sz="4400">
                    <a:latin typeface="Eudoxus Sans Medium" pitchFamily="2" charset="0"/>
                    <a:cs typeface="Eudoxus Sans Medium" pitchFamily="2" charset="0"/>
                  </a:rPr>
                  <a:t>is odd, we can't partition</a:t>
                </a:r>
                <a:endParaRPr lang="fr-FR" sz="4400" dirty="0">
                  <a:latin typeface="Eudoxus Sans Medium" pitchFamily="2" charset="0"/>
                  <a:cs typeface="Eudoxus Sans Medium" pitchFamily="2" charset="0"/>
                </a:endParaRPr>
              </a:p>
            </p:txBody>
          </p:sp>
        </mc:Choice>
        <mc:Fallback xmlns="">
          <p:sp>
            <p:nvSpPr>
              <p:cNvPr id="3" name="TextBox 2">
                <a:extLst>
                  <a:ext uri="{FF2B5EF4-FFF2-40B4-BE49-F238E27FC236}">
                    <a16:creationId xmlns:a16="http://schemas.microsoft.com/office/drawing/2014/main" id="{F03B638E-E676-4F3B-8701-0F90271F2485}"/>
                  </a:ext>
                </a:extLst>
              </p:cNvPr>
              <p:cNvSpPr txBox="1">
                <a:spLocks noRot="1" noChangeAspect="1" noMove="1" noResize="1" noEditPoints="1" noAdjustHandles="1" noChangeArrowheads="1" noChangeShapeType="1" noTextEdit="1"/>
              </p:cNvSpPr>
              <p:nvPr/>
            </p:nvSpPr>
            <p:spPr>
              <a:xfrm>
                <a:off x="564177" y="1977390"/>
                <a:ext cx="7411003" cy="677108"/>
              </a:xfrm>
              <a:prstGeom prst="rect">
                <a:avLst/>
              </a:prstGeom>
              <a:blipFill>
                <a:blip r:embed="rId3"/>
                <a:stretch>
                  <a:fillRect l="-4609" t="-26126" r="-3704" b="-48649"/>
                </a:stretch>
              </a:blipFill>
            </p:spPr>
            <p:txBody>
              <a:bodyPr/>
              <a:lstStyle/>
              <a:p>
                <a:r>
                  <a:rPr lang="fr-FR">
                    <a:noFill/>
                  </a:rPr>
                  <a:t> </a:t>
                </a:r>
              </a:p>
            </p:txBody>
          </p:sp>
        </mc:Fallback>
      </mc:AlternateContent>
    </p:spTree>
    <p:extLst>
      <p:ext uri="{BB962C8B-B14F-4D97-AF65-F5344CB8AC3E}">
        <p14:creationId xmlns:p14="http://schemas.microsoft.com/office/powerpoint/2010/main" val="11264583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D40B017-3CC8-4026-9B3B-8B9EEF01039A}"/>
                  </a:ext>
                </a:extLst>
              </p:cNvPr>
              <p:cNvSpPr txBox="1"/>
              <p:nvPr/>
            </p:nvSpPr>
            <p:spPr>
              <a:xfrm>
                <a:off x="3817056" y="571500"/>
                <a:ext cx="4561698" cy="830997"/>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5400" b="0" i="1" smtClean="0">
                          <a:latin typeface="Cambria Math" panose="02040503050406030204" pitchFamily="18" charset="0"/>
                        </a:rPr>
                        <m:t>𝑠</m:t>
                      </m:r>
                      <m:r>
                        <a:rPr lang="fr-FR" sz="5400" b="0" i="1" smtClean="0">
                          <a:latin typeface="Cambria Math" panose="02040503050406030204" pitchFamily="18" charset="0"/>
                        </a:rPr>
                        <m:t>=</m:t>
                      </m:r>
                      <m:r>
                        <a:rPr lang="fr-FR" sz="5400" b="0" i="1" smtClean="0">
                          <a:latin typeface="Cambria Math" panose="02040503050406030204" pitchFamily="18" charset="0"/>
                        </a:rPr>
                        <m:t>𝑠𝑢𝑚</m:t>
                      </m:r>
                      <m:r>
                        <a:rPr lang="fr-FR" sz="5400" b="0" i="1" smtClean="0">
                          <a:latin typeface="Cambria Math" panose="02040503050406030204" pitchFamily="18" charset="0"/>
                        </a:rPr>
                        <m:t>(</m:t>
                      </m:r>
                      <m:r>
                        <a:rPr lang="fr-FR" sz="5400" b="0" i="1" smtClean="0">
                          <a:latin typeface="Cambria Math" panose="02040503050406030204" pitchFamily="18" charset="0"/>
                        </a:rPr>
                        <m:t>𝑎𝑟𝑟</m:t>
                      </m:r>
                      <m:r>
                        <a:rPr lang="fr-FR" sz="5400" b="0" i="1" smtClean="0">
                          <a:latin typeface="Cambria Math" panose="02040503050406030204" pitchFamily="18" charset="0"/>
                        </a:rPr>
                        <m:t>)</m:t>
                      </m:r>
                    </m:oMath>
                  </m:oMathPara>
                </a14:m>
                <a:endParaRPr lang="fr-FR" sz="5400" dirty="0"/>
              </a:p>
            </p:txBody>
          </p:sp>
        </mc:Choice>
        <mc:Fallback xmlns="">
          <p:sp>
            <p:nvSpPr>
              <p:cNvPr id="2" name="TextBox 1">
                <a:extLst>
                  <a:ext uri="{FF2B5EF4-FFF2-40B4-BE49-F238E27FC236}">
                    <a16:creationId xmlns:a16="http://schemas.microsoft.com/office/drawing/2014/main" id="{AD40B017-3CC8-4026-9B3B-8B9EEF01039A}"/>
                  </a:ext>
                </a:extLst>
              </p:cNvPr>
              <p:cNvSpPr txBox="1">
                <a:spLocks noRot="1" noChangeAspect="1" noMove="1" noResize="1" noEditPoints="1" noAdjustHandles="1" noChangeArrowheads="1" noChangeShapeType="1" noTextEdit="1"/>
              </p:cNvSpPr>
              <p:nvPr/>
            </p:nvSpPr>
            <p:spPr>
              <a:xfrm>
                <a:off x="3817056" y="571500"/>
                <a:ext cx="4561698" cy="830997"/>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03B638E-E676-4F3B-8701-0F90271F2485}"/>
                  </a:ext>
                </a:extLst>
              </p:cNvPr>
              <p:cNvSpPr txBox="1"/>
              <p:nvPr/>
            </p:nvSpPr>
            <p:spPr>
              <a:xfrm>
                <a:off x="564177" y="1977390"/>
                <a:ext cx="7411003" cy="677108"/>
              </a:xfrm>
              <a:prstGeom prst="rect">
                <a:avLst/>
              </a:prstGeom>
              <a:noFill/>
            </p:spPr>
            <p:txBody>
              <a:bodyPr wrap="none" lIns="0" tIns="0" rIns="0" bIns="0" rtlCol="0">
                <a:spAutoFit/>
              </a:bodyPr>
              <a:lstStyle/>
              <a:p>
                <a:r>
                  <a:rPr lang="fr-FR" sz="4400">
                    <a:latin typeface="Eudoxus Sans Medium" pitchFamily="2" charset="0"/>
                    <a:cs typeface="Eudoxus Sans Medium" pitchFamily="2" charset="0"/>
                  </a:rPr>
                  <a:t>if </a:t>
                </a:r>
                <a14:m>
                  <m:oMath xmlns:m="http://schemas.openxmlformats.org/officeDocument/2006/math">
                    <m:r>
                      <a:rPr lang="fr-FR" sz="4400" b="0" i="1" smtClean="0">
                        <a:latin typeface="Cambria Math" panose="02040503050406030204" pitchFamily="18" charset="0"/>
                      </a:rPr>
                      <m:t>𝑠</m:t>
                    </m:r>
                  </m:oMath>
                </a14:m>
                <a:r>
                  <a:rPr lang="fr-FR" sz="4400" dirty="0">
                    <a:latin typeface="Eudoxus Sans Medium" pitchFamily="2" charset="0"/>
                    <a:cs typeface="Eudoxus Sans Medium" pitchFamily="2" charset="0"/>
                  </a:rPr>
                  <a:t> </a:t>
                </a:r>
                <a:r>
                  <a:rPr lang="fr-FR" sz="4400">
                    <a:latin typeface="Eudoxus Sans Medium" pitchFamily="2" charset="0"/>
                    <a:cs typeface="Eudoxus Sans Medium" pitchFamily="2" charset="0"/>
                  </a:rPr>
                  <a:t>is odd, we can't partition</a:t>
                </a:r>
                <a:endParaRPr lang="fr-FR" sz="4400" dirty="0">
                  <a:latin typeface="Eudoxus Sans Medium" pitchFamily="2" charset="0"/>
                  <a:cs typeface="Eudoxus Sans Medium" pitchFamily="2" charset="0"/>
                </a:endParaRPr>
              </a:p>
            </p:txBody>
          </p:sp>
        </mc:Choice>
        <mc:Fallback xmlns="">
          <p:sp>
            <p:nvSpPr>
              <p:cNvPr id="3" name="TextBox 2">
                <a:extLst>
                  <a:ext uri="{FF2B5EF4-FFF2-40B4-BE49-F238E27FC236}">
                    <a16:creationId xmlns:a16="http://schemas.microsoft.com/office/drawing/2014/main" id="{F03B638E-E676-4F3B-8701-0F90271F2485}"/>
                  </a:ext>
                </a:extLst>
              </p:cNvPr>
              <p:cNvSpPr txBox="1">
                <a:spLocks noRot="1" noChangeAspect="1" noMove="1" noResize="1" noEditPoints="1" noAdjustHandles="1" noChangeArrowheads="1" noChangeShapeType="1" noTextEdit="1"/>
              </p:cNvSpPr>
              <p:nvPr/>
            </p:nvSpPr>
            <p:spPr>
              <a:xfrm>
                <a:off x="564177" y="1977390"/>
                <a:ext cx="7411003" cy="677108"/>
              </a:xfrm>
              <a:prstGeom prst="rect">
                <a:avLst/>
              </a:prstGeom>
              <a:blipFill>
                <a:blip r:embed="rId3"/>
                <a:stretch>
                  <a:fillRect l="-4609" t="-26126" r="-3704" b="-4864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2594E32-B66A-4AD6-8D42-47A0A1E3D234}"/>
                  </a:ext>
                </a:extLst>
              </p:cNvPr>
              <p:cNvSpPr txBox="1"/>
              <p:nvPr/>
            </p:nvSpPr>
            <p:spPr>
              <a:xfrm>
                <a:off x="564177" y="2890837"/>
                <a:ext cx="9448503" cy="1579535"/>
              </a:xfrm>
              <a:prstGeom prst="rect">
                <a:avLst/>
              </a:prstGeom>
              <a:noFill/>
            </p:spPr>
            <p:txBody>
              <a:bodyPr wrap="square" lIns="0" tIns="0" rIns="0" bIns="0" rtlCol="0">
                <a:spAutoFit/>
              </a:bodyPr>
              <a:lstStyle/>
              <a:p>
                <a:r>
                  <a:rPr lang="fr-FR" sz="4400">
                    <a:latin typeface="Eudoxus Sans Medium" pitchFamily="2" charset="0"/>
                    <a:cs typeface="Eudoxus Sans Medium" pitchFamily="2" charset="0"/>
                  </a:rPr>
                  <a:t>if </a:t>
                </a:r>
                <a14:m>
                  <m:oMath xmlns:m="http://schemas.openxmlformats.org/officeDocument/2006/math">
                    <m:r>
                      <a:rPr lang="fr-FR" sz="4400" b="0" i="1" smtClean="0">
                        <a:latin typeface="Cambria Math" panose="02040503050406030204" pitchFamily="18" charset="0"/>
                      </a:rPr>
                      <m:t>𝑠</m:t>
                    </m:r>
                  </m:oMath>
                </a14:m>
                <a:r>
                  <a:rPr lang="fr-FR" sz="4400" dirty="0">
                    <a:latin typeface="Eudoxus Sans Medium" pitchFamily="2" charset="0"/>
                    <a:cs typeface="Eudoxus Sans Medium" pitchFamily="2" charset="0"/>
                  </a:rPr>
                  <a:t> </a:t>
                </a:r>
                <a:r>
                  <a:rPr lang="fr-FR" sz="4400">
                    <a:latin typeface="Eudoxus Sans Medium" pitchFamily="2" charset="0"/>
                    <a:cs typeface="Eudoxus Sans Medium" pitchFamily="2" charset="0"/>
                  </a:rPr>
                  <a:t>is even, the two subsets must sum up to </a:t>
                </a:r>
                <a14:m>
                  <m:oMath xmlns:m="http://schemas.openxmlformats.org/officeDocument/2006/math">
                    <m:f>
                      <m:fPr>
                        <m:ctrlPr>
                          <a:rPr lang="fr-FR" sz="4400" b="0" i="1" smtClean="0">
                            <a:latin typeface="Cambria Math" panose="02040503050406030204" pitchFamily="18" charset="0"/>
                            <a:cs typeface="Eudoxus Sans Medium" pitchFamily="2" charset="0"/>
                          </a:rPr>
                        </m:ctrlPr>
                      </m:fPr>
                      <m:num>
                        <m:r>
                          <a:rPr lang="fr-FR" sz="4400" b="0" i="1" smtClean="0">
                            <a:latin typeface="Cambria Math" panose="02040503050406030204" pitchFamily="18" charset="0"/>
                            <a:cs typeface="Eudoxus Sans Medium" pitchFamily="2" charset="0"/>
                          </a:rPr>
                          <m:t>𝑠</m:t>
                        </m:r>
                      </m:num>
                      <m:den>
                        <m:r>
                          <a:rPr lang="fr-FR" sz="4400" b="0" i="1" smtClean="0">
                            <a:latin typeface="Cambria Math" panose="02040503050406030204" pitchFamily="18" charset="0"/>
                            <a:cs typeface="Eudoxus Sans Medium" pitchFamily="2" charset="0"/>
                          </a:rPr>
                          <m:t>2</m:t>
                        </m:r>
                      </m:den>
                    </m:f>
                  </m:oMath>
                </a14:m>
                <a:r>
                  <a:rPr lang="fr-FR" sz="4400" dirty="0">
                    <a:latin typeface="Eudoxus Sans Medium" pitchFamily="2" charset="0"/>
                    <a:cs typeface="Eudoxus Sans Medium" pitchFamily="2" charset="0"/>
                  </a:rPr>
                  <a:t> each </a:t>
                </a:r>
                <a:r>
                  <a:rPr lang="fr-FR" sz="4400">
                    <a:latin typeface="Eudoxus Sans Medium" pitchFamily="2" charset="0"/>
                    <a:cs typeface="Eudoxus Sans Medium" pitchFamily="2" charset="0"/>
                  </a:rPr>
                  <a:t>because </a:t>
                </a:r>
                <a14:m>
                  <m:oMath xmlns:m="http://schemas.openxmlformats.org/officeDocument/2006/math">
                    <m:f>
                      <m:fPr>
                        <m:ctrlPr>
                          <a:rPr lang="fr-FR" sz="4400" b="0" i="1" smtClean="0">
                            <a:latin typeface="Cambria Math" panose="02040503050406030204" pitchFamily="18" charset="0"/>
                            <a:cs typeface="Eudoxus Sans Medium" pitchFamily="2" charset="0"/>
                          </a:rPr>
                        </m:ctrlPr>
                      </m:fPr>
                      <m:num>
                        <m:r>
                          <a:rPr lang="fr-FR" sz="4400" b="0" i="1" smtClean="0">
                            <a:latin typeface="Cambria Math" panose="02040503050406030204" pitchFamily="18" charset="0"/>
                            <a:cs typeface="Eudoxus Sans Medium" pitchFamily="2" charset="0"/>
                          </a:rPr>
                          <m:t>𝑠</m:t>
                        </m:r>
                      </m:num>
                      <m:den>
                        <m:r>
                          <a:rPr lang="fr-FR" sz="4400" b="0" i="1" smtClean="0">
                            <a:latin typeface="Cambria Math" panose="02040503050406030204" pitchFamily="18" charset="0"/>
                            <a:cs typeface="Eudoxus Sans Medium" pitchFamily="2" charset="0"/>
                          </a:rPr>
                          <m:t>2</m:t>
                        </m:r>
                      </m:den>
                    </m:f>
                    <m:r>
                      <a:rPr lang="fr-FR" sz="4400" b="0" i="1" smtClean="0">
                        <a:latin typeface="Cambria Math" panose="02040503050406030204" pitchFamily="18" charset="0"/>
                        <a:cs typeface="Eudoxus Sans Medium" pitchFamily="2" charset="0"/>
                      </a:rPr>
                      <m:t>+</m:t>
                    </m:r>
                    <m:f>
                      <m:fPr>
                        <m:ctrlPr>
                          <a:rPr lang="fr-FR" sz="4400" b="0" i="1" smtClean="0">
                            <a:latin typeface="Cambria Math" panose="02040503050406030204" pitchFamily="18" charset="0"/>
                            <a:cs typeface="Eudoxus Sans Medium" pitchFamily="2" charset="0"/>
                          </a:rPr>
                        </m:ctrlPr>
                      </m:fPr>
                      <m:num>
                        <m:r>
                          <a:rPr lang="fr-FR" sz="4400" b="0" i="1" smtClean="0">
                            <a:latin typeface="Cambria Math" panose="02040503050406030204" pitchFamily="18" charset="0"/>
                            <a:cs typeface="Eudoxus Sans Medium" pitchFamily="2" charset="0"/>
                          </a:rPr>
                          <m:t>𝑠</m:t>
                        </m:r>
                      </m:num>
                      <m:den>
                        <m:r>
                          <a:rPr lang="fr-FR" sz="4400" b="0" i="1" smtClean="0">
                            <a:latin typeface="Cambria Math" panose="02040503050406030204" pitchFamily="18" charset="0"/>
                            <a:cs typeface="Eudoxus Sans Medium" pitchFamily="2" charset="0"/>
                          </a:rPr>
                          <m:t>2</m:t>
                        </m:r>
                      </m:den>
                    </m:f>
                    <m:r>
                      <a:rPr lang="fr-FR" sz="4400" b="0" i="1" smtClean="0">
                        <a:latin typeface="Cambria Math" panose="02040503050406030204" pitchFamily="18" charset="0"/>
                        <a:cs typeface="Eudoxus Sans Medium" pitchFamily="2" charset="0"/>
                      </a:rPr>
                      <m:t>=</m:t>
                    </m:r>
                    <m:r>
                      <a:rPr lang="fr-FR" sz="4400" b="0" i="1" smtClean="0">
                        <a:latin typeface="Cambria Math" panose="02040503050406030204" pitchFamily="18" charset="0"/>
                        <a:cs typeface="Eudoxus Sans Medium" pitchFamily="2" charset="0"/>
                      </a:rPr>
                      <m:t>𝑠</m:t>
                    </m:r>
                  </m:oMath>
                </a14:m>
                <a:endParaRPr lang="fr-FR" sz="4400" dirty="0">
                  <a:latin typeface="Eudoxus Sans Medium" pitchFamily="2" charset="0"/>
                  <a:cs typeface="Eudoxus Sans Medium" pitchFamily="2" charset="0"/>
                </a:endParaRPr>
              </a:p>
            </p:txBody>
          </p:sp>
        </mc:Choice>
        <mc:Fallback xmlns="">
          <p:sp>
            <p:nvSpPr>
              <p:cNvPr id="4" name="TextBox 3">
                <a:extLst>
                  <a:ext uri="{FF2B5EF4-FFF2-40B4-BE49-F238E27FC236}">
                    <a16:creationId xmlns:a16="http://schemas.microsoft.com/office/drawing/2014/main" id="{E2594E32-B66A-4AD6-8D42-47A0A1E3D234}"/>
                  </a:ext>
                </a:extLst>
              </p:cNvPr>
              <p:cNvSpPr txBox="1">
                <a:spLocks noRot="1" noChangeAspect="1" noMove="1" noResize="1" noEditPoints="1" noAdjustHandles="1" noChangeArrowheads="1" noChangeShapeType="1" noTextEdit="1"/>
              </p:cNvSpPr>
              <p:nvPr/>
            </p:nvSpPr>
            <p:spPr>
              <a:xfrm>
                <a:off x="564177" y="2890837"/>
                <a:ext cx="9448503" cy="1579535"/>
              </a:xfrm>
              <a:prstGeom prst="rect">
                <a:avLst/>
              </a:prstGeom>
              <a:blipFill>
                <a:blip r:embed="rId4"/>
                <a:stretch>
                  <a:fillRect l="-3613" t="-11197" b="-10425"/>
                </a:stretch>
              </a:blipFill>
            </p:spPr>
            <p:txBody>
              <a:bodyPr/>
              <a:lstStyle/>
              <a:p>
                <a:r>
                  <a:rPr lang="fr-FR">
                    <a:noFill/>
                  </a:rPr>
                  <a:t> </a:t>
                </a:r>
              </a:p>
            </p:txBody>
          </p:sp>
        </mc:Fallback>
      </mc:AlternateContent>
    </p:spTree>
    <p:extLst>
      <p:ext uri="{BB962C8B-B14F-4D97-AF65-F5344CB8AC3E}">
        <p14:creationId xmlns:p14="http://schemas.microsoft.com/office/powerpoint/2010/main" val="16464620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D40B017-3CC8-4026-9B3B-8B9EEF01039A}"/>
                  </a:ext>
                </a:extLst>
              </p:cNvPr>
              <p:cNvSpPr txBox="1"/>
              <p:nvPr/>
            </p:nvSpPr>
            <p:spPr>
              <a:xfrm>
                <a:off x="3817056" y="571500"/>
                <a:ext cx="4561698" cy="830997"/>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5400" b="0" i="1" smtClean="0">
                          <a:latin typeface="Cambria Math" panose="02040503050406030204" pitchFamily="18" charset="0"/>
                        </a:rPr>
                        <m:t>𝑠</m:t>
                      </m:r>
                      <m:r>
                        <a:rPr lang="fr-FR" sz="5400" b="0" i="1" smtClean="0">
                          <a:latin typeface="Cambria Math" panose="02040503050406030204" pitchFamily="18" charset="0"/>
                        </a:rPr>
                        <m:t>=</m:t>
                      </m:r>
                      <m:r>
                        <a:rPr lang="fr-FR" sz="5400" b="0" i="1" smtClean="0">
                          <a:latin typeface="Cambria Math" panose="02040503050406030204" pitchFamily="18" charset="0"/>
                        </a:rPr>
                        <m:t>𝑠𝑢𝑚</m:t>
                      </m:r>
                      <m:r>
                        <a:rPr lang="fr-FR" sz="5400" b="0" i="1" smtClean="0">
                          <a:latin typeface="Cambria Math" panose="02040503050406030204" pitchFamily="18" charset="0"/>
                        </a:rPr>
                        <m:t>(</m:t>
                      </m:r>
                      <m:r>
                        <a:rPr lang="fr-FR" sz="5400" b="0" i="1" smtClean="0">
                          <a:latin typeface="Cambria Math" panose="02040503050406030204" pitchFamily="18" charset="0"/>
                        </a:rPr>
                        <m:t>𝑎𝑟𝑟</m:t>
                      </m:r>
                      <m:r>
                        <a:rPr lang="fr-FR" sz="5400" b="0" i="1" smtClean="0">
                          <a:latin typeface="Cambria Math" panose="02040503050406030204" pitchFamily="18" charset="0"/>
                        </a:rPr>
                        <m:t>)</m:t>
                      </m:r>
                    </m:oMath>
                  </m:oMathPara>
                </a14:m>
                <a:endParaRPr lang="fr-FR" sz="5400" dirty="0"/>
              </a:p>
            </p:txBody>
          </p:sp>
        </mc:Choice>
        <mc:Fallback xmlns="">
          <p:sp>
            <p:nvSpPr>
              <p:cNvPr id="2" name="TextBox 1">
                <a:extLst>
                  <a:ext uri="{FF2B5EF4-FFF2-40B4-BE49-F238E27FC236}">
                    <a16:creationId xmlns:a16="http://schemas.microsoft.com/office/drawing/2014/main" id="{AD40B017-3CC8-4026-9B3B-8B9EEF01039A}"/>
                  </a:ext>
                </a:extLst>
              </p:cNvPr>
              <p:cNvSpPr txBox="1">
                <a:spLocks noRot="1" noChangeAspect="1" noMove="1" noResize="1" noEditPoints="1" noAdjustHandles="1" noChangeArrowheads="1" noChangeShapeType="1" noTextEdit="1"/>
              </p:cNvSpPr>
              <p:nvPr/>
            </p:nvSpPr>
            <p:spPr>
              <a:xfrm>
                <a:off x="3817056" y="571500"/>
                <a:ext cx="4561698" cy="830997"/>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03B638E-E676-4F3B-8701-0F90271F2485}"/>
                  </a:ext>
                </a:extLst>
              </p:cNvPr>
              <p:cNvSpPr txBox="1"/>
              <p:nvPr/>
            </p:nvSpPr>
            <p:spPr>
              <a:xfrm>
                <a:off x="564177" y="1977390"/>
                <a:ext cx="7411003" cy="677108"/>
              </a:xfrm>
              <a:prstGeom prst="rect">
                <a:avLst/>
              </a:prstGeom>
              <a:noFill/>
            </p:spPr>
            <p:txBody>
              <a:bodyPr wrap="none" lIns="0" tIns="0" rIns="0" bIns="0" rtlCol="0">
                <a:spAutoFit/>
              </a:bodyPr>
              <a:lstStyle/>
              <a:p>
                <a:r>
                  <a:rPr lang="fr-FR" sz="4400">
                    <a:latin typeface="Eudoxus Sans Medium" pitchFamily="2" charset="0"/>
                    <a:cs typeface="Eudoxus Sans Medium" pitchFamily="2" charset="0"/>
                  </a:rPr>
                  <a:t>if </a:t>
                </a:r>
                <a14:m>
                  <m:oMath xmlns:m="http://schemas.openxmlformats.org/officeDocument/2006/math">
                    <m:r>
                      <a:rPr lang="fr-FR" sz="4400" b="0" i="1" smtClean="0">
                        <a:latin typeface="Cambria Math" panose="02040503050406030204" pitchFamily="18" charset="0"/>
                      </a:rPr>
                      <m:t>𝑠</m:t>
                    </m:r>
                  </m:oMath>
                </a14:m>
                <a:r>
                  <a:rPr lang="fr-FR" sz="4400" dirty="0">
                    <a:latin typeface="Eudoxus Sans Medium" pitchFamily="2" charset="0"/>
                    <a:cs typeface="Eudoxus Sans Medium" pitchFamily="2" charset="0"/>
                  </a:rPr>
                  <a:t> </a:t>
                </a:r>
                <a:r>
                  <a:rPr lang="fr-FR" sz="4400">
                    <a:latin typeface="Eudoxus Sans Medium" pitchFamily="2" charset="0"/>
                    <a:cs typeface="Eudoxus Sans Medium" pitchFamily="2" charset="0"/>
                  </a:rPr>
                  <a:t>is odd, we can't partition</a:t>
                </a:r>
                <a:endParaRPr lang="fr-FR" sz="4400" dirty="0">
                  <a:latin typeface="Eudoxus Sans Medium" pitchFamily="2" charset="0"/>
                  <a:cs typeface="Eudoxus Sans Medium" pitchFamily="2" charset="0"/>
                </a:endParaRPr>
              </a:p>
            </p:txBody>
          </p:sp>
        </mc:Choice>
        <mc:Fallback xmlns="">
          <p:sp>
            <p:nvSpPr>
              <p:cNvPr id="3" name="TextBox 2">
                <a:extLst>
                  <a:ext uri="{FF2B5EF4-FFF2-40B4-BE49-F238E27FC236}">
                    <a16:creationId xmlns:a16="http://schemas.microsoft.com/office/drawing/2014/main" id="{F03B638E-E676-4F3B-8701-0F90271F2485}"/>
                  </a:ext>
                </a:extLst>
              </p:cNvPr>
              <p:cNvSpPr txBox="1">
                <a:spLocks noRot="1" noChangeAspect="1" noMove="1" noResize="1" noEditPoints="1" noAdjustHandles="1" noChangeArrowheads="1" noChangeShapeType="1" noTextEdit="1"/>
              </p:cNvSpPr>
              <p:nvPr/>
            </p:nvSpPr>
            <p:spPr>
              <a:xfrm>
                <a:off x="564177" y="1977390"/>
                <a:ext cx="7411003" cy="677108"/>
              </a:xfrm>
              <a:prstGeom prst="rect">
                <a:avLst/>
              </a:prstGeom>
              <a:blipFill>
                <a:blip r:embed="rId3"/>
                <a:stretch>
                  <a:fillRect l="-4609" t="-26126" r="-3704" b="-48649"/>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2594E32-B66A-4AD6-8D42-47A0A1E3D234}"/>
                  </a:ext>
                </a:extLst>
              </p:cNvPr>
              <p:cNvSpPr txBox="1"/>
              <p:nvPr/>
            </p:nvSpPr>
            <p:spPr>
              <a:xfrm>
                <a:off x="564177" y="2890837"/>
                <a:ext cx="9448503" cy="1579535"/>
              </a:xfrm>
              <a:prstGeom prst="rect">
                <a:avLst/>
              </a:prstGeom>
              <a:noFill/>
            </p:spPr>
            <p:txBody>
              <a:bodyPr wrap="square" lIns="0" tIns="0" rIns="0" bIns="0" rtlCol="0">
                <a:spAutoFit/>
              </a:bodyPr>
              <a:lstStyle/>
              <a:p>
                <a:r>
                  <a:rPr lang="fr-FR" sz="4400">
                    <a:latin typeface="Eudoxus Sans Medium" pitchFamily="2" charset="0"/>
                    <a:cs typeface="Eudoxus Sans Medium" pitchFamily="2" charset="0"/>
                  </a:rPr>
                  <a:t>if </a:t>
                </a:r>
                <a14:m>
                  <m:oMath xmlns:m="http://schemas.openxmlformats.org/officeDocument/2006/math">
                    <m:r>
                      <a:rPr lang="fr-FR" sz="4400" b="0" i="1" smtClean="0">
                        <a:latin typeface="Cambria Math" panose="02040503050406030204" pitchFamily="18" charset="0"/>
                      </a:rPr>
                      <m:t>𝑠</m:t>
                    </m:r>
                  </m:oMath>
                </a14:m>
                <a:r>
                  <a:rPr lang="fr-FR" sz="4400" dirty="0">
                    <a:latin typeface="Eudoxus Sans Medium" pitchFamily="2" charset="0"/>
                    <a:cs typeface="Eudoxus Sans Medium" pitchFamily="2" charset="0"/>
                  </a:rPr>
                  <a:t> </a:t>
                </a:r>
                <a:r>
                  <a:rPr lang="fr-FR" sz="4400">
                    <a:latin typeface="Eudoxus Sans Medium" pitchFamily="2" charset="0"/>
                    <a:cs typeface="Eudoxus Sans Medium" pitchFamily="2" charset="0"/>
                  </a:rPr>
                  <a:t>is even, the two subsets must sum up to </a:t>
                </a:r>
                <a14:m>
                  <m:oMath xmlns:m="http://schemas.openxmlformats.org/officeDocument/2006/math">
                    <m:f>
                      <m:fPr>
                        <m:ctrlPr>
                          <a:rPr lang="fr-FR" sz="4400" b="0" i="1" smtClean="0">
                            <a:latin typeface="Cambria Math" panose="02040503050406030204" pitchFamily="18" charset="0"/>
                            <a:cs typeface="Eudoxus Sans Medium" pitchFamily="2" charset="0"/>
                          </a:rPr>
                        </m:ctrlPr>
                      </m:fPr>
                      <m:num>
                        <m:r>
                          <a:rPr lang="fr-FR" sz="4400" b="0" i="1" smtClean="0">
                            <a:latin typeface="Cambria Math" panose="02040503050406030204" pitchFamily="18" charset="0"/>
                            <a:cs typeface="Eudoxus Sans Medium" pitchFamily="2" charset="0"/>
                          </a:rPr>
                          <m:t>𝑠</m:t>
                        </m:r>
                      </m:num>
                      <m:den>
                        <m:r>
                          <a:rPr lang="fr-FR" sz="4400" b="0" i="1" smtClean="0">
                            <a:latin typeface="Cambria Math" panose="02040503050406030204" pitchFamily="18" charset="0"/>
                            <a:cs typeface="Eudoxus Sans Medium" pitchFamily="2" charset="0"/>
                          </a:rPr>
                          <m:t>2</m:t>
                        </m:r>
                      </m:den>
                    </m:f>
                  </m:oMath>
                </a14:m>
                <a:r>
                  <a:rPr lang="fr-FR" sz="4400" dirty="0">
                    <a:latin typeface="Eudoxus Sans Medium" pitchFamily="2" charset="0"/>
                    <a:cs typeface="Eudoxus Sans Medium" pitchFamily="2" charset="0"/>
                  </a:rPr>
                  <a:t> each </a:t>
                </a:r>
                <a:r>
                  <a:rPr lang="fr-FR" sz="4400">
                    <a:latin typeface="Eudoxus Sans Medium" pitchFamily="2" charset="0"/>
                    <a:cs typeface="Eudoxus Sans Medium" pitchFamily="2" charset="0"/>
                  </a:rPr>
                  <a:t>because </a:t>
                </a:r>
                <a14:m>
                  <m:oMath xmlns:m="http://schemas.openxmlformats.org/officeDocument/2006/math">
                    <m:f>
                      <m:fPr>
                        <m:ctrlPr>
                          <a:rPr lang="fr-FR" sz="4400" b="0" i="1" smtClean="0">
                            <a:latin typeface="Cambria Math" panose="02040503050406030204" pitchFamily="18" charset="0"/>
                            <a:cs typeface="Eudoxus Sans Medium" pitchFamily="2" charset="0"/>
                          </a:rPr>
                        </m:ctrlPr>
                      </m:fPr>
                      <m:num>
                        <m:r>
                          <a:rPr lang="fr-FR" sz="4400" b="0" i="1" smtClean="0">
                            <a:latin typeface="Cambria Math" panose="02040503050406030204" pitchFamily="18" charset="0"/>
                            <a:cs typeface="Eudoxus Sans Medium" pitchFamily="2" charset="0"/>
                          </a:rPr>
                          <m:t>𝑠</m:t>
                        </m:r>
                      </m:num>
                      <m:den>
                        <m:r>
                          <a:rPr lang="fr-FR" sz="4400" b="0" i="1" smtClean="0">
                            <a:latin typeface="Cambria Math" panose="02040503050406030204" pitchFamily="18" charset="0"/>
                            <a:cs typeface="Eudoxus Sans Medium" pitchFamily="2" charset="0"/>
                          </a:rPr>
                          <m:t>2</m:t>
                        </m:r>
                      </m:den>
                    </m:f>
                    <m:r>
                      <a:rPr lang="fr-FR" sz="4400" b="0" i="1" smtClean="0">
                        <a:latin typeface="Cambria Math" panose="02040503050406030204" pitchFamily="18" charset="0"/>
                        <a:cs typeface="Eudoxus Sans Medium" pitchFamily="2" charset="0"/>
                      </a:rPr>
                      <m:t>+</m:t>
                    </m:r>
                    <m:f>
                      <m:fPr>
                        <m:ctrlPr>
                          <a:rPr lang="fr-FR" sz="4400" b="0" i="1" smtClean="0">
                            <a:latin typeface="Cambria Math" panose="02040503050406030204" pitchFamily="18" charset="0"/>
                            <a:cs typeface="Eudoxus Sans Medium" pitchFamily="2" charset="0"/>
                          </a:rPr>
                        </m:ctrlPr>
                      </m:fPr>
                      <m:num>
                        <m:r>
                          <a:rPr lang="fr-FR" sz="4400" b="0" i="1" smtClean="0">
                            <a:latin typeface="Cambria Math" panose="02040503050406030204" pitchFamily="18" charset="0"/>
                            <a:cs typeface="Eudoxus Sans Medium" pitchFamily="2" charset="0"/>
                          </a:rPr>
                          <m:t>𝑠</m:t>
                        </m:r>
                      </m:num>
                      <m:den>
                        <m:r>
                          <a:rPr lang="fr-FR" sz="4400" b="0" i="1" smtClean="0">
                            <a:latin typeface="Cambria Math" panose="02040503050406030204" pitchFamily="18" charset="0"/>
                            <a:cs typeface="Eudoxus Sans Medium" pitchFamily="2" charset="0"/>
                          </a:rPr>
                          <m:t>2</m:t>
                        </m:r>
                      </m:den>
                    </m:f>
                    <m:r>
                      <a:rPr lang="fr-FR" sz="4400" b="0" i="1" smtClean="0">
                        <a:latin typeface="Cambria Math" panose="02040503050406030204" pitchFamily="18" charset="0"/>
                        <a:cs typeface="Eudoxus Sans Medium" pitchFamily="2" charset="0"/>
                      </a:rPr>
                      <m:t>=</m:t>
                    </m:r>
                    <m:r>
                      <a:rPr lang="fr-FR" sz="4400" b="0" i="1" smtClean="0">
                        <a:latin typeface="Cambria Math" panose="02040503050406030204" pitchFamily="18" charset="0"/>
                        <a:cs typeface="Eudoxus Sans Medium" pitchFamily="2" charset="0"/>
                      </a:rPr>
                      <m:t>𝑠</m:t>
                    </m:r>
                  </m:oMath>
                </a14:m>
                <a:endParaRPr lang="fr-FR" sz="4400" dirty="0">
                  <a:latin typeface="Eudoxus Sans Medium" pitchFamily="2" charset="0"/>
                  <a:cs typeface="Eudoxus Sans Medium" pitchFamily="2" charset="0"/>
                </a:endParaRPr>
              </a:p>
            </p:txBody>
          </p:sp>
        </mc:Choice>
        <mc:Fallback xmlns="">
          <p:sp>
            <p:nvSpPr>
              <p:cNvPr id="4" name="TextBox 3">
                <a:extLst>
                  <a:ext uri="{FF2B5EF4-FFF2-40B4-BE49-F238E27FC236}">
                    <a16:creationId xmlns:a16="http://schemas.microsoft.com/office/drawing/2014/main" id="{E2594E32-B66A-4AD6-8D42-47A0A1E3D234}"/>
                  </a:ext>
                </a:extLst>
              </p:cNvPr>
              <p:cNvSpPr txBox="1">
                <a:spLocks noRot="1" noChangeAspect="1" noMove="1" noResize="1" noEditPoints="1" noAdjustHandles="1" noChangeArrowheads="1" noChangeShapeType="1" noTextEdit="1"/>
              </p:cNvSpPr>
              <p:nvPr/>
            </p:nvSpPr>
            <p:spPr>
              <a:xfrm>
                <a:off x="564177" y="2890837"/>
                <a:ext cx="9448503" cy="1579535"/>
              </a:xfrm>
              <a:prstGeom prst="rect">
                <a:avLst/>
              </a:prstGeom>
              <a:blipFill>
                <a:blip r:embed="rId4"/>
                <a:stretch>
                  <a:fillRect l="-3613" t="-11197" b="-10425"/>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C0C1924-BF74-4C45-AD5A-F7B8C99F2091}"/>
                  </a:ext>
                </a:extLst>
              </p:cNvPr>
              <p:cNvSpPr txBox="1"/>
              <p:nvPr/>
            </p:nvSpPr>
            <p:spPr>
              <a:xfrm>
                <a:off x="564177" y="4559617"/>
                <a:ext cx="10751523" cy="2030684"/>
              </a:xfrm>
              <a:prstGeom prst="rect">
                <a:avLst/>
              </a:prstGeom>
              <a:noFill/>
            </p:spPr>
            <p:txBody>
              <a:bodyPr wrap="square" lIns="0" tIns="0" rIns="0" bIns="0" rtlCol="0">
                <a:spAutoFit/>
              </a:bodyPr>
              <a:lstStyle/>
              <a:p>
                <a:r>
                  <a:rPr lang="fr-FR" sz="3600">
                    <a:latin typeface="Eudoxus Sans Medium" pitchFamily="2" charset="0"/>
                    <a:cs typeface="Eudoxus Sans Medium" pitchFamily="2" charset="0"/>
                  </a:rPr>
                  <a:t>finding one subset that sums up to </a:t>
                </a:r>
                <a14:m>
                  <m:oMath xmlns:m="http://schemas.openxmlformats.org/officeDocument/2006/math">
                    <m:f>
                      <m:fPr>
                        <m:ctrlPr>
                          <a:rPr lang="fr-FR" sz="3600" b="0" i="1" smtClean="0">
                            <a:latin typeface="Cambria Math" panose="02040503050406030204" pitchFamily="18" charset="0"/>
                            <a:cs typeface="Eudoxus Sans Medium" pitchFamily="2" charset="0"/>
                          </a:rPr>
                        </m:ctrlPr>
                      </m:fPr>
                      <m:num>
                        <m:r>
                          <a:rPr lang="fr-FR" sz="3600" b="0" i="1" smtClean="0">
                            <a:latin typeface="Cambria Math" panose="02040503050406030204" pitchFamily="18" charset="0"/>
                            <a:cs typeface="Eudoxus Sans Medium" pitchFamily="2" charset="0"/>
                          </a:rPr>
                          <m:t>𝑠</m:t>
                        </m:r>
                      </m:num>
                      <m:den>
                        <m:r>
                          <a:rPr lang="fr-FR" sz="3600" b="0" i="1" smtClean="0">
                            <a:latin typeface="Cambria Math" panose="02040503050406030204" pitchFamily="18" charset="0"/>
                            <a:cs typeface="Eudoxus Sans Medium" pitchFamily="2" charset="0"/>
                          </a:rPr>
                          <m:t>2</m:t>
                        </m:r>
                      </m:den>
                    </m:f>
                  </m:oMath>
                </a14:m>
                <a:r>
                  <a:rPr lang="fr-FR" sz="3600" dirty="0">
                    <a:latin typeface="Eudoxus Sans Medium" pitchFamily="2" charset="0"/>
                    <a:cs typeface="Eudoxus Sans Medium" pitchFamily="2" charset="0"/>
                  </a:rPr>
                  <a:t> </a:t>
                </a:r>
                <a:r>
                  <a:rPr lang="fr-FR" sz="3600">
                    <a:latin typeface="Eudoxus Sans Medium" pitchFamily="2" charset="0"/>
                    <a:cs typeface="Eudoxus Sans Medium" pitchFamily="2" charset="0"/>
                  </a:rPr>
                  <a:t>is enough, because remaining elements will form a second subset that sums up to </a:t>
                </a:r>
                <a14:m>
                  <m:oMath xmlns:m="http://schemas.openxmlformats.org/officeDocument/2006/math">
                    <m:f>
                      <m:fPr>
                        <m:ctrlPr>
                          <a:rPr lang="fr-FR" sz="3600" b="0" i="1" smtClean="0">
                            <a:latin typeface="Cambria Math" panose="02040503050406030204" pitchFamily="18" charset="0"/>
                            <a:cs typeface="Eudoxus Sans Medium" pitchFamily="2" charset="0"/>
                          </a:rPr>
                        </m:ctrlPr>
                      </m:fPr>
                      <m:num>
                        <m:r>
                          <a:rPr lang="fr-FR" sz="3600" b="0" i="1" smtClean="0">
                            <a:latin typeface="Cambria Math" panose="02040503050406030204" pitchFamily="18" charset="0"/>
                            <a:cs typeface="Eudoxus Sans Medium" pitchFamily="2" charset="0"/>
                          </a:rPr>
                          <m:t>𝑠</m:t>
                        </m:r>
                      </m:num>
                      <m:den>
                        <m:r>
                          <a:rPr lang="fr-FR" sz="3600" b="0" i="1" smtClean="0">
                            <a:latin typeface="Cambria Math" panose="02040503050406030204" pitchFamily="18" charset="0"/>
                            <a:cs typeface="Eudoxus Sans Medium" pitchFamily="2" charset="0"/>
                          </a:rPr>
                          <m:t>2</m:t>
                        </m:r>
                      </m:den>
                    </m:f>
                  </m:oMath>
                </a14:m>
                <a:r>
                  <a:rPr lang="fr-FR" sz="3600">
                    <a:latin typeface="Eudoxus Sans Medium" pitchFamily="2" charset="0"/>
                    <a:cs typeface="Eudoxus Sans Medium" pitchFamily="2" charset="0"/>
                  </a:rPr>
                  <a:t>, which is what we want</a:t>
                </a:r>
                <a:endParaRPr lang="fr-FR" sz="3600" dirty="0">
                  <a:latin typeface="Eudoxus Sans Medium" pitchFamily="2" charset="0"/>
                  <a:cs typeface="Eudoxus Sans Medium" pitchFamily="2" charset="0"/>
                </a:endParaRPr>
              </a:p>
            </p:txBody>
          </p:sp>
        </mc:Choice>
        <mc:Fallback>
          <p:sp>
            <p:nvSpPr>
              <p:cNvPr id="5" name="TextBox 4">
                <a:extLst>
                  <a:ext uri="{FF2B5EF4-FFF2-40B4-BE49-F238E27FC236}">
                    <a16:creationId xmlns:a16="http://schemas.microsoft.com/office/drawing/2014/main" id="{0C0C1924-BF74-4C45-AD5A-F7B8C99F2091}"/>
                  </a:ext>
                </a:extLst>
              </p:cNvPr>
              <p:cNvSpPr txBox="1">
                <a:spLocks noRot="1" noChangeAspect="1" noMove="1" noResize="1" noEditPoints="1" noAdjustHandles="1" noChangeArrowheads="1" noChangeShapeType="1" noTextEdit="1"/>
              </p:cNvSpPr>
              <p:nvPr/>
            </p:nvSpPr>
            <p:spPr>
              <a:xfrm>
                <a:off x="564177" y="4559617"/>
                <a:ext cx="10751523" cy="2030684"/>
              </a:xfrm>
              <a:prstGeom prst="rect">
                <a:avLst/>
              </a:prstGeom>
              <a:blipFill>
                <a:blip r:embed="rId5"/>
                <a:stretch>
                  <a:fillRect l="-2609" t="-4505" b="-6006"/>
                </a:stretch>
              </a:blipFill>
            </p:spPr>
            <p:txBody>
              <a:bodyPr/>
              <a:lstStyle/>
              <a:p>
                <a:r>
                  <a:rPr lang="fr-FR">
                    <a:noFill/>
                  </a:rPr>
                  <a:t> </a:t>
                </a:r>
              </a:p>
            </p:txBody>
          </p:sp>
        </mc:Fallback>
      </mc:AlternateContent>
    </p:spTree>
    <p:extLst>
      <p:ext uri="{BB962C8B-B14F-4D97-AF65-F5344CB8AC3E}">
        <p14:creationId xmlns:p14="http://schemas.microsoft.com/office/powerpoint/2010/main" val="2689894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0C1924-BF74-4C45-AD5A-F7B8C99F2091}"/>
                  </a:ext>
                </a:extLst>
              </p:cNvPr>
              <p:cNvSpPr txBox="1"/>
              <p:nvPr/>
            </p:nvSpPr>
            <p:spPr>
              <a:xfrm>
                <a:off x="415587" y="467677"/>
                <a:ext cx="10294323" cy="2256643"/>
              </a:xfrm>
              <a:prstGeom prst="rect">
                <a:avLst/>
              </a:prstGeom>
              <a:noFill/>
            </p:spPr>
            <p:txBody>
              <a:bodyPr wrap="square" lIns="0" tIns="0" rIns="0" bIns="0" rtlCol="0">
                <a:spAutoFit/>
              </a:bodyPr>
              <a:lstStyle/>
              <a:p>
                <a:r>
                  <a:rPr lang="en-US" sz="4400">
                    <a:latin typeface="Eudoxus Sans Medium" pitchFamily="2" charset="0"/>
                    <a:cs typeface="Eudoxus Sans Medium" pitchFamily="2" charset="0"/>
                  </a:rPr>
                  <a:t>Given an array of strictly positive integers </a:t>
                </a:r>
                <a14:m>
                  <m:oMath xmlns:m="http://schemas.openxmlformats.org/officeDocument/2006/math">
                    <m:r>
                      <a:rPr lang="en-US" sz="4400" i="1" smtClean="0">
                        <a:latin typeface="Cambria Math" panose="02040503050406030204" pitchFamily="18" charset="0"/>
                        <a:cs typeface="Eudoxus Sans Medium" pitchFamily="2" charset="0"/>
                      </a:rPr>
                      <m:t>𝑎𝑟𝑟</m:t>
                    </m:r>
                  </m:oMath>
                </a14:m>
                <a:r>
                  <a:rPr lang="en-US" sz="4400">
                    <a:latin typeface="Eudoxus Sans Medium" pitchFamily="2" charset="0"/>
                    <a:cs typeface="Eudoxus Sans Medium" pitchFamily="2" charset="0"/>
                  </a:rPr>
                  <a:t> whose the total sum is </a:t>
                </a:r>
                <a14:m>
                  <m:oMath xmlns:m="http://schemas.openxmlformats.org/officeDocument/2006/math">
                    <m:r>
                      <a:rPr lang="en-US" sz="4400" i="1" smtClean="0">
                        <a:latin typeface="Cambria Math" panose="02040503050406030204" pitchFamily="18" charset="0"/>
                        <a:cs typeface="Eudoxus Sans Medium" pitchFamily="2" charset="0"/>
                      </a:rPr>
                      <m:t>𝑠</m:t>
                    </m:r>
                  </m:oMath>
                </a14:m>
                <a:r>
                  <a:rPr lang="en-US" sz="4400">
                    <a:latin typeface="Eudoxus Sans Medium" pitchFamily="2" charset="0"/>
                    <a:cs typeface="Eudoxus Sans Medium" pitchFamily="2" charset="0"/>
                  </a:rPr>
                  <a:t>, can we find a subset that sums up to </a:t>
                </a:r>
                <a14:m>
                  <m:oMath xmlns:m="http://schemas.openxmlformats.org/officeDocument/2006/math">
                    <m:f>
                      <m:fPr>
                        <m:ctrlPr>
                          <a:rPr lang="en-US" sz="4400" i="1" smtClean="0">
                            <a:latin typeface="Cambria Math" panose="02040503050406030204" pitchFamily="18" charset="0"/>
                            <a:cs typeface="Eudoxus Sans Medium" pitchFamily="2" charset="0"/>
                          </a:rPr>
                        </m:ctrlPr>
                      </m:fPr>
                      <m:num>
                        <m:r>
                          <a:rPr lang="en-US" sz="4400" i="1" smtClean="0">
                            <a:latin typeface="Cambria Math" panose="02040503050406030204" pitchFamily="18" charset="0"/>
                            <a:cs typeface="Eudoxus Sans Medium" pitchFamily="2" charset="0"/>
                          </a:rPr>
                          <m:t>𝑠</m:t>
                        </m:r>
                      </m:num>
                      <m:den>
                        <m:r>
                          <a:rPr lang="en-US" sz="4400" i="1" smtClean="0">
                            <a:latin typeface="Cambria Math" panose="02040503050406030204" pitchFamily="18" charset="0"/>
                            <a:cs typeface="Eudoxus Sans Medium" pitchFamily="2" charset="0"/>
                          </a:rPr>
                          <m:t>2</m:t>
                        </m:r>
                      </m:den>
                    </m:f>
                  </m:oMath>
                </a14:m>
                <a:r>
                  <a:rPr lang="en-US" sz="4400">
                    <a:latin typeface="Eudoxus Sans Medium" pitchFamily="2" charset="0"/>
                    <a:cs typeface="Eudoxus Sans Medium" pitchFamily="2" charset="0"/>
                  </a:rPr>
                  <a:t>?</a:t>
                </a:r>
                <a:endParaRPr lang="fr-FR" sz="4400" dirty="0">
                  <a:latin typeface="Eudoxus Sans Medium" pitchFamily="2" charset="0"/>
                  <a:cs typeface="Eudoxus Sans Medium" pitchFamily="2" charset="0"/>
                </a:endParaRPr>
              </a:p>
            </p:txBody>
          </p:sp>
        </mc:Choice>
        <mc:Fallback xmlns="">
          <p:sp>
            <p:nvSpPr>
              <p:cNvPr id="5" name="TextBox 4">
                <a:extLst>
                  <a:ext uri="{FF2B5EF4-FFF2-40B4-BE49-F238E27FC236}">
                    <a16:creationId xmlns:a16="http://schemas.microsoft.com/office/drawing/2014/main" id="{0C0C1924-BF74-4C45-AD5A-F7B8C99F2091}"/>
                  </a:ext>
                </a:extLst>
              </p:cNvPr>
              <p:cNvSpPr txBox="1">
                <a:spLocks noRot="1" noChangeAspect="1" noMove="1" noResize="1" noEditPoints="1" noAdjustHandles="1" noChangeArrowheads="1" noChangeShapeType="1" noTextEdit="1"/>
              </p:cNvSpPr>
              <p:nvPr/>
            </p:nvSpPr>
            <p:spPr>
              <a:xfrm>
                <a:off x="415587" y="467677"/>
                <a:ext cx="10294323" cy="2256643"/>
              </a:xfrm>
              <a:prstGeom prst="rect">
                <a:avLst/>
              </a:prstGeom>
              <a:blipFill>
                <a:blip r:embed="rId2"/>
                <a:stretch>
                  <a:fillRect l="-3256" t="-7568" r="-2013" b="-6757"/>
                </a:stretch>
              </a:blipFill>
            </p:spPr>
            <p:txBody>
              <a:bodyPr/>
              <a:lstStyle/>
              <a:p>
                <a:r>
                  <a:rPr lang="fr-FR">
                    <a:noFill/>
                  </a:rPr>
                  <a:t> </a:t>
                </a:r>
              </a:p>
            </p:txBody>
          </p:sp>
        </mc:Fallback>
      </mc:AlternateContent>
    </p:spTree>
    <p:extLst>
      <p:ext uri="{BB962C8B-B14F-4D97-AF65-F5344CB8AC3E}">
        <p14:creationId xmlns:p14="http://schemas.microsoft.com/office/powerpoint/2010/main" val="30439697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58406-6079-4C6C-B29B-FFE8036C3DA8}"/>
              </a:ext>
            </a:extLst>
          </p:cNvPr>
          <p:cNvSpPr txBox="1"/>
          <p:nvPr/>
        </p:nvSpPr>
        <p:spPr>
          <a:xfrm>
            <a:off x="449943" y="305068"/>
            <a:ext cx="7366419" cy="4339650"/>
          </a:xfrm>
          <a:prstGeom prst="rect">
            <a:avLst/>
          </a:prstGeom>
          <a:noFill/>
        </p:spPr>
        <p:txBody>
          <a:bodyPr wrap="square" rtlCol="0">
            <a:spAutoFit/>
          </a:bodyPr>
          <a:lstStyle/>
          <a:p>
            <a:r>
              <a:rPr lang="en-US" sz="13800" b="1">
                <a:latin typeface="Inter" panose="020B0502030000000004" pitchFamily="34" charset="0"/>
                <a:ea typeface="Inter" panose="020B0502030000000004" pitchFamily="34" charset="0"/>
                <a:cs typeface="Eudoxus Sans Medium" pitchFamily="2" charset="0"/>
              </a:rPr>
              <a:t>Subset</a:t>
            </a:r>
          </a:p>
          <a:p>
            <a:r>
              <a:rPr lang="en-US" sz="13800" b="1">
                <a:latin typeface="Inter" panose="020B0502030000000004" pitchFamily="34" charset="0"/>
                <a:ea typeface="Inter" panose="020B0502030000000004" pitchFamily="34" charset="0"/>
                <a:cs typeface="Eudoxus Sans Medium" pitchFamily="2" charset="0"/>
              </a:rPr>
              <a:t>sum</a:t>
            </a:r>
          </a:p>
        </p:txBody>
      </p:sp>
      <p:pic>
        <p:nvPicPr>
          <p:cNvPr id="5" name="Picture 4">
            <a:extLst>
              <a:ext uri="{FF2B5EF4-FFF2-40B4-BE49-F238E27FC236}">
                <a16:creationId xmlns:a16="http://schemas.microsoft.com/office/drawing/2014/main" id="{ABE37726-0743-4BEA-BCA7-D9D3F95EF220}"/>
              </a:ext>
            </a:extLst>
          </p:cNvPr>
          <p:cNvPicPr>
            <a:picLocks noChangeAspect="1"/>
          </p:cNvPicPr>
          <p:nvPr/>
        </p:nvPicPr>
        <p:blipFill>
          <a:blip r:embed="rId2"/>
          <a:stretch>
            <a:fillRect/>
          </a:stretch>
        </p:blipFill>
        <p:spPr>
          <a:xfrm>
            <a:off x="7587761" y="2253761"/>
            <a:ext cx="4008085" cy="4008085"/>
          </a:xfrm>
          <a:prstGeom prst="rect">
            <a:avLst/>
          </a:prstGeom>
        </p:spPr>
      </p:pic>
    </p:spTree>
    <p:extLst>
      <p:ext uri="{BB962C8B-B14F-4D97-AF65-F5344CB8AC3E}">
        <p14:creationId xmlns:p14="http://schemas.microsoft.com/office/powerpoint/2010/main" val="256103659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58406-6079-4C6C-B29B-FFE8036C3DA8}"/>
              </a:ext>
            </a:extLst>
          </p:cNvPr>
          <p:cNvSpPr txBox="1"/>
          <p:nvPr/>
        </p:nvSpPr>
        <p:spPr>
          <a:xfrm>
            <a:off x="449943" y="305068"/>
            <a:ext cx="7366419" cy="3631763"/>
          </a:xfrm>
          <a:prstGeom prst="rect">
            <a:avLst/>
          </a:prstGeom>
          <a:noFill/>
        </p:spPr>
        <p:txBody>
          <a:bodyPr wrap="square" rtlCol="0">
            <a:spAutoFit/>
          </a:bodyPr>
          <a:lstStyle/>
          <a:p>
            <a:r>
              <a:rPr lang="en-US" sz="11500" b="1">
                <a:latin typeface="Inter" panose="020B0502030000000004" pitchFamily="34" charset="0"/>
                <a:ea typeface="Inter" panose="020B0502030000000004" pitchFamily="34" charset="0"/>
                <a:cs typeface="Eudoxus Sans Medium" pitchFamily="2" charset="0"/>
              </a:rPr>
              <a:t>Partition problem</a:t>
            </a:r>
            <a:endParaRPr lang="en-US" sz="11500" b="1">
              <a:solidFill>
                <a:srgbClr val="F9AE57"/>
              </a:solidFill>
              <a:latin typeface="Inter" panose="020B0502030000000004" pitchFamily="34" charset="0"/>
              <a:ea typeface="Inter" panose="020B0502030000000004" pitchFamily="34" charset="0"/>
              <a:cs typeface="Eudoxus Sans Medium" pitchFamily="2" charset="0"/>
            </a:endParaRPr>
          </a:p>
        </p:txBody>
      </p:sp>
      <p:sp>
        <p:nvSpPr>
          <p:cNvPr id="3" name="Rectangle 2">
            <a:extLst>
              <a:ext uri="{FF2B5EF4-FFF2-40B4-BE49-F238E27FC236}">
                <a16:creationId xmlns:a16="http://schemas.microsoft.com/office/drawing/2014/main" id="{026A2361-D331-4B0C-8E6A-5FCCE3C366CE}"/>
              </a:ext>
            </a:extLst>
          </p:cNvPr>
          <p:cNvSpPr/>
          <p:nvPr/>
        </p:nvSpPr>
        <p:spPr bwMode="auto">
          <a:xfrm>
            <a:off x="5638800" y="4598894"/>
            <a:ext cx="1188720" cy="118872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9" name="Rectangle 8">
            <a:extLst>
              <a:ext uri="{FF2B5EF4-FFF2-40B4-BE49-F238E27FC236}">
                <a16:creationId xmlns:a16="http://schemas.microsoft.com/office/drawing/2014/main" id="{4D7145F9-C620-4763-AC4E-708BB5AC021D}"/>
              </a:ext>
            </a:extLst>
          </p:cNvPr>
          <p:cNvSpPr/>
          <p:nvPr/>
        </p:nvSpPr>
        <p:spPr bwMode="auto">
          <a:xfrm>
            <a:off x="6827520" y="4598894"/>
            <a:ext cx="1188720" cy="118872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0" name="Rectangle 9">
            <a:extLst>
              <a:ext uri="{FF2B5EF4-FFF2-40B4-BE49-F238E27FC236}">
                <a16:creationId xmlns:a16="http://schemas.microsoft.com/office/drawing/2014/main" id="{0820E69C-A148-47B8-9B7A-2DFDFBE9F5D3}"/>
              </a:ext>
            </a:extLst>
          </p:cNvPr>
          <p:cNvSpPr/>
          <p:nvPr/>
        </p:nvSpPr>
        <p:spPr bwMode="auto">
          <a:xfrm>
            <a:off x="8015378" y="4598894"/>
            <a:ext cx="1188720" cy="118872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1" name="Rectangle 10">
            <a:extLst>
              <a:ext uri="{FF2B5EF4-FFF2-40B4-BE49-F238E27FC236}">
                <a16:creationId xmlns:a16="http://schemas.microsoft.com/office/drawing/2014/main" id="{6F1AABAC-10FB-4F26-8947-89B29B603406}"/>
              </a:ext>
            </a:extLst>
          </p:cNvPr>
          <p:cNvSpPr/>
          <p:nvPr/>
        </p:nvSpPr>
        <p:spPr bwMode="auto">
          <a:xfrm>
            <a:off x="9203236" y="4598894"/>
            <a:ext cx="1188720" cy="118872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2" name="Rectangle 11">
            <a:extLst>
              <a:ext uri="{FF2B5EF4-FFF2-40B4-BE49-F238E27FC236}">
                <a16:creationId xmlns:a16="http://schemas.microsoft.com/office/drawing/2014/main" id="{A810C152-3EDD-4048-8E6F-90DA73D8516A}"/>
              </a:ext>
            </a:extLst>
          </p:cNvPr>
          <p:cNvSpPr/>
          <p:nvPr/>
        </p:nvSpPr>
        <p:spPr bwMode="auto">
          <a:xfrm>
            <a:off x="10391094" y="4598894"/>
            <a:ext cx="1188720" cy="118872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cxnSp>
        <p:nvCxnSpPr>
          <p:cNvPr id="6" name="Straight Connector 5">
            <a:extLst>
              <a:ext uri="{FF2B5EF4-FFF2-40B4-BE49-F238E27FC236}">
                <a16:creationId xmlns:a16="http://schemas.microsoft.com/office/drawing/2014/main" id="{477679DA-6EFD-4D00-84D5-DF1BDC4AD949}"/>
              </a:ext>
            </a:extLst>
          </p:cNvPr>
          <p:cNvCxnSpPr/>
          <p:nvPr/>
        </p:nvCxnSpPr>
        <p:spPr>
          <a:xfrm flipH="1">
            <a:off x="8893954" y="3866477"/>
            <a:ext cx="618564" cy="2653553"/>
          </a:xfrm>
          <a:prstGeom prst="line">
            <a:avLst/>
          </a:prstGeom>
          <a:ln w="57150">
            <a:solidFill>
              <a:srgbClr val="00EFD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88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AEEBB3E1-2FD9-4B8E-B323-C7B7527003CA}"/>
              </a:ext>
            </a:extLst>
          </p:cNvPr>
          <p:cNvSpPr>
            <a:spLocks noChangeArrowheads="1"/>
          </p:cNvSpPr>
          <p:nvPr/>
        </p:nvSpPr>
        <p:spPr bwMode="auto">
          <a:xfrm>
            <a:off x="250490" y="1351508"/>
            <a:ext cx="11691021" cy="4154984"/>
          </a:xfrm>
          <a:prstGeom prst="rect">
            <a:avLst/>
          </a:prstGeom>
          <a:solidFill>
            <a:srgbClr val="343D4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4400" b="0" i="0" u="none" strike="noStrike" cap="none" normalizeH="0" baseline="0">
                <a:ln>
                  <a:noFill/>
                </a:ln>
                <a:solidFill>
                  <a:srgbClr val="C695C6"/>
                </a:solidFill>
                <a:effectLst/>
                <a:latin typeface="Consolas" panose="020B0609020204030204" pitchFamily="49" charset="0"/>
              </a:rPr>
              <a:t>def </a:t>
            </a:r>
            <a:r>
              <a:rPr kumimoji="0" lang="fr-FR" altLang="fr-FR" sz="4400" b="0" i="1" u="none" strike="noStrike" cap="none" normalizeH="0" baseline="0">
                <a:ln>
                  <a:noFill/>
                </a:ln>
                <a:solidFill>
                  <a:srgbClr val="5EB4B4"/>
                </a:solidFill>
                <a:effectLst/>
                <a:latin typeface="Consolas" panose="020B0609020204030204" pitchFamily="49" charset="0"/>
              </a:rPr>
              <a:t>partition</a:t>
            </a:r>
            <a:r>
              <a:rPr kumimoji="0" lang="fr-FR" altLang="fr-FR" sz="4400" b="0" i="0" u="none" strike="noStrike" cap="none" normalizeH="0" baseline="0">
                <a:ln>
                  <a:noFill/>
                </a:ln>
                <a:solidFill>
                  <a:srgbClr val="FFFFFF"/>
                </a:solidFill>
                <a:effectLst/>
                <a:latin typeface="Consolas" panose="020B0609020204030204" pitchFamily="49" charset="0"/>
              </a:rPr>
              <a:t>(</a:t>
            </a:r>
            <a:r>
              <a:rPr kumimoji="0" lang="fr-FR" altLang="fr-FR" sz="4400" b="0" i="0" u="none" strike="noStrike" cap="none" normalizeH="0" baseline="0">
                <a:ln>
                  <a:noFill/>
                </a:ln>
                <a:solidFill>
                  <a:srgbClr val="A6ACB9"/>
                </a:solidFill>
                <a:effectLst/>
                <a:latin typeface="Consolas" panose="020B0609020204030204" pitchFamily="49" charset="0"/>
              </a:rPr>
              <a:t>arr</a:t>
            </a:r>
            <a:r>
              <a:rPr kumimoji="0" lang="fr-FR" altLang="fr-FR" sz="4400" b="0" i="0" u="none" strike="noStrike" cap="none" normalizeH="0" baseline="0">
                <a:ln>
                  <a:noFill/>
                </a:ln>
                <a:solidFill>
                  <a:srgbClr val="FFFFFF"/>
                </a:solidFill>
                <a:effectLst/>
                <a:latin typeface="Consolas" panose="020B0609020204030204" pitchFamily="49" charset="0"/>
              </a:rPr>
              <a:t>)</a:t>
            </a:r>
            <a:r>
              <a:rPr kumimoji="0" lang="fr-FR" altLang="fr-FR" sz="4400" b="0" i="0" u="none" strike="noStrike" cap="none" normalizeH="0" baseline="0">
                <a:ln>
                  <a:noFill/>
                </a:ln>
                <a:solidFill>
                  <a:srgbClr val="F97A57"/>
                </a:solidFill>
                <a:effectLst/>
                <a:latin typeface="Consolas" panose="020B0609020204030204" pitchFamily="49" charset="0"/>
              </a:rPr>
              <a:t>:</a:t>
            </a:r>
            <a:br>
              <a:rPr kumimoji="0" lang="fr-FR" altLang="fr-FR" sz="4400" b="0" i="0" u="none" strike="noStrike" cap="none" normalizeH="0" baseline="0">
                <a:ln>
                  <a:noFill/>
                </a:ln>
                <a:solidFill>
                  <a:srgbClr val="F97A57"/>
                </a:solidFill>
                <a:effectLst/>
                <a:latin typeface="Consolas" panose="020B0609020204030204" pitchFamily="49" charset="0"/>
              </a:rPr>
            </a:br>
            <a:r>
              <a:rPr kumimoji="0" lang="fr-FR" altLang="fr-FR" sz="4400" b="0" i="0" u="none" strike="noStrike" cap="none" normalizeH="0" baseline="0">
                <a:ln>
                  <a:noFill/>
                </a:ln>
                <a:solidFill>
                  <a:srgbClr val="F97A57"/>
                </a:solidFill>
                <a:effectLst/>
                <a:latin typeface="Consolas" panose="020B0609020204030204" pitchFamily="49" charset="0"/>
              </a:rPr>
              <a:t>    </a:t>
            </a:r>
            <a:r>
              <a:rPr kumimoji="0" lang="fr-FR" altLang="fr-FR" sz="4400" b="0" i="0" u="none" strike="noStrike" cap="none" normalizeH="0" baseline="0">
                <a:ln>
                  <a:noFill/>
                </a:ln>
                <a:solidFill>
                  <a:srgbClr val="A9B7C6"/>
                </a:solidFill>
                <a:effectLst/>
                <a:latin typeface="Consolas" panose="020B0609020204030204" pitchFamily="49" charset="0"/>
              </a:rPr>
              <a:t>s </a:t>
            </a:r>
            <a:r>
              <a:rPr kumimoji="0" lang="fr-FR" altLang="fr-FR" sz="4400" b="0" i="0" u="none" strike="noStrike" cap="none" normalizeH="0" baseline="0">
                <a:ln>
                  <a:noFill/>
                </a:ln>
                <a:solidFill>
                  <a:srgbClr val="F97A57"/>
                </a:solidFill>
                <a:effectLst/>
                <a:latin typeface="Consolas" panose="020B0609020204030204" pitchFamily="49" charset="0"/>
              </a:rPr>
              <a:t>= </a:t>
            </a:r>
            <a:r>
              <a:rPr kumimoji="0" lang="fr-FR" altLang="fr-FR" sz="4400" b="0" i="0" u="none" strike="noStrike" cap="none" normalizeH="0" baseline="0">
                <a:ln>
                  <a:noFill/>
                </a:ln>
                <a:solidFill>
                  <a:srgbClr val="8888C6"/>
                </a:solidFill>
                <a:effectLst/>
                <a:latin typeface="Consolas" panose="020B0609020204030204" pitchFamily="49" charset="0"/>
              </a:rPr>
              <a:t>sum</a:t>
            </a:r>
            <a:r>
              <a:rPr kumimoji="0" lang="fr-FR" altLang="fr-FR" sz="4400" b="0" i="0" u="none" strike="noStrike" cap="none" normalizeH="0" baseline="0">
                <a:ln>
                  <a:noFill/>
                </a:ln>
                <a:solidFill>
                  <a:srgbClr val="FFFFFF"/>
                </a:solidFill>
                <a:effectLst/>
                <a:latin typeface="Consolas" panose="020B0609020204030204" pitchFamily="49" charset="0"/>
              </a:rPr>
              <a:t>(</a:t>
            </a:r>
            <a:r>
              <a:rPr kumimoji="0" lang="fr-FR" altLang="fr-FR" sz="4400" b="0" i="0" u="none" strike="noStrike" cap="none" normalizeH="0" baseline="0">
                <a:ln>
                  <a:noFill/>
                </a:ln>
                <a:solidFill>
                  <a:srgbClr val="A6ACB9"/>
                </a:solidFill>
                <a:effectLst/>
                <a:latin typeface="Consolas" panose="020B0609020204030204" pitchFamily="49" charset="0"/>
              </a:rPr>
              <a:t>arr</a:t>
            </a:r>
            <a:r>
              <a:rPr kumimoji="0" lang="fr-FR" altLang="fr-FR" sz="4400" b="0" i="0" u="none" strike="noStrike" cap="none" normalizeH="0" baseline="0">
                <a:ln>
                  <a:noFill/>
                </a:ln>
                <a:solidFill>
                  <a:srgbClr val="FFFFFF"/>
                </a:solidFill>
                <a:effectLst/>
                <a:latin typeface="Consolas" panose="020B0609020204030204" pitchFamily="49" charset="0"/>
              </a:rPr>
              <a:t>)</a:t>
            </a:r>
            <a:br>
              <a:rPr kumimoji="0" lang="fr-FR" altLang="fr-FR" sz="4400" b="0" i="0" u="none" strike="noStrike" cap="none" normalizeH="0" baseline="0">
                <a:ln>
                  <a:noFill/>
                </a:ln>
                <a:solidFill>
                  <a:srgbClr val="FFFFFF"/>
                </a:solidFill>
                <a:effectLst/>
                <a:latin typeface="Consolas" panose="020B0609020204030204" pitchFamily="49" charset="0"/>
              </a:rPr>
            </a:br>
            <a:r>
              <a:rPr kumimoji="0" lang="fr-FR" altLang="fr-FR" sz="4400" b="0" i="0" u="none" strike="noStrike" cap="none" normalizeH="0" baseline="0">
                <a:ln>
                  <a:noFill/>
                </a:ln>
                <a:solidFill>
                  <a:srgbClr val="FFFFFF"/>
                </a:solidFill>
                <a:effectLst/>
                <a:latin typeface="Consolas" panose="020B0609020204030204" pitchFamily="49" charset="0"/>
              </a:rPr>
              <a:t>    </a:t>
            </a:r>
            <a:r>
              <a:rPr kumimoji="0" lang="fr-FR" altLang="fr-FR" sz="4400" b="0" i="0" u="none" strike="noStrike" cap="none" normalizeH="0" baseline="0">
                <a:ln>
                  <a:noFill/>
                </a:ln>
                <a:solidFill>
                  <a:srgbClr val="C695C6"/>
                </a:solidFill>
                <a:effectLst/>
                <a:latin typeface="Consolas" panose="020B0609020204030204" pitchFamily="49" charset="0"/>
              </a:rPr>
              <a:t>if </a:t>
            </a:r>
            <a:r>
              <a:rPr kumimoji="0" lang="fr-FR" altLang="fr-FR" sz="4400" b="0" i="0" u="none" strike="noStrike" cap="none" normalizeH="0" baseline="0">
                <a:ln>
                  <a:noFill/>
                </a:ln>
                <a:solidFill>
                  <a:srgbClr val="A9B7C6"/>
                </a:solidFill>
                <a:effectLst/>
                <a:latin typeface="Consolas" panose="020B0609020204030204" pitchFamily="49" charset="0"/>
              </a:rPr>
              <a:t>s</a:t>
            </a:r>
            <a:r>
              <a:rPr kumimoji="0" lang="fr-FR" altLang="fr-FR" sz="4400" b="0" i="0" u="none" strike="noStrike" cap="none" normalizeH="0" baseline="0">
                <a:ln>
                  <a:noFill/>
                </a:ln>
                <a:solidFill>
                  <a:srgbClr val="F97A57"/>
                </a:solidFill>
                <a:effectLst/>
                <a:latin typeface="Consolas" panose="020B0609020204030204" pitchFamily="49" charset="0"/>
              </a:rPr>
              <a:t>%</a:t>
            </a:r>
            <a:r>
              <a:rPr kumimoji="0" lang="fr-FR" altLang="fr-FR" sz="4400" b="0" i="0" u="none" strike="noStrike" cap="none" normalizeH="0" baseline="0">
                <a:ln>
                  <a:noFill/>
                </a:ln>
                <a:solidFill>
                  <a:srgbClr val="F9AD57"/>
                </a:solidFill>
                <a:effectLst/>
                <a:latin typeface="Consolas" panose="020B0609020204030204" pitchFamily="49" charset="0"/>
              </a:rPr>
              <a:t>2 </a:t>
            </a:r>
            <a:r>
              <a:rPr kumimoji="0" lang="fr-FR" altLang="fr-FR" sz="4400" b="0" i="0" u="none" strike="noStrike" cap="none" normalizeH="0" baseline="0">
                <a:ln>
                  <a:noFill/>
                </a:ln>
                <a:solidFill>
                  <a:srgbClr val="F97A57"/>
                </a:solidFill>
                <a:effectLst/>
                <a:latin typeface="Consolas" panose="020B0609020204030204" pitchFamily="49" charset="0"/>
              </a:rPr>
              <a:t>== </a:t>
            </a:r>
            <a:r>
              <a:rPr kumimoji="0" lang="fr-FR" altLang="fr-FR" sz="4400" b="0" i="0" u="none" strike="noStrike" cap="none" normalizeH="0" baseline="0">
                <a:ln>
                  <a:noFill/>
                </a:ln>
                <a:solidFill>
                  <a:srgbClr val="F9AD57"/>
                </a:solidFill>
                <a:effectLst/>
                <a:latin typeface="Consolas" panose="020B0609020204030204" pitchFamily="49" charset="0"/>
              </a:rPr>
              <a:t>1</a:t>
            </a:r>
            <a:r>
              <a:rPr kumimoji="0" lang="fr-FR" altLang="fr-FR" sz="4400" b="0" i="0" u="none" strike="noStrike" cap="none" normalizeH="0" baseline="0">
                <a:ln>
                  <a:noFill/>
                </a:ln>
                <a:solidFill>
                  <a:srgbClr val="F97A57"/>
                </a:solidFill>
                <a:effectLst/>
                <a:latin typeface="Consolas" panose="020B0609020204030204" pitchFamily="49" charset="0"/>
              </a:rPr>
              <a:t>:</a:t>
            </a:r>
            <a:br>
              <a:rPr kumimoji="0" lang="fr-FR" altLang="fr-FR" sz="4400" b="0" i="0" u="none" strike="noStrike" cap="none" normalizeH="0" baseline="0">
                <a:ln>
                  <a:noFill/>
                </a:ln>
                <a:solidFill>
                  <a:srgbClr val="F97A57"/>
                </a:solidFill>
                <a:effectLst/>
                <a:latin typeface="Consolas" panose="020B0609020204030204" pitchFamily="49" charset="0"/>
              </a:rPr>
            </a:br>
            <a:r>
              <a:rPr kumimoji="0" lang="fr-FR" altLang="fr-FR" sz="4400" b="0" i="0" u="none" strike="noStrike" cap="none" normalizeH="0" baseline="0">
                <a:ln>
                  <a:noFill/>
                </a:ln>
                <a:solidFill>
                  <a:srgbClr val="F97A57"/>
                </a:solidFill>
                <a:effectLst/>
                <a:latin typeface="Consolas" panose="020B0609020204030204" pitchFamily="49" charset="0"/>
              </a:rPr>
              <a:t>        </a:t>
            </a:r>
            <a:r>
              <a:rPr kumimoji="0" lang="fr-FR" altLang="fr-FR" sz="4400" b="0" i="0" u="none" strike="noStrike" cap="none" normalizeH="0" baseline="0">
                <a:ln>
                  <a:noFill/>
                </a:ln>
                <a:solidFill>
                  <a:srgbClr val="C695C6"/>
                </a:solidFill>
                <a:effectLst/>
                <a:latin typeface="Consolas" panose="020B0609020204030204" pitchFamily="49" charset="0"/>
              </a:rPr>
              <a:t>return False</a:t>
            </a:r>
            <a:br>
              <a:rPr kumimoji="0" lang="fr-FR" altLang="fr-FR" sz="4400" b="0" i="0" u="none" strike="noStrike" cap="none" normalizeH="0" baseline="0">
                <a:ln>
                  <a:noFill/>
                </a:ln>
                <a:solidFill>
                  <a:srgbClr val="C695C6"/>
                </a:solidFill>
                <a:effectLst/>
                <a:latin typeface="Consolas" panose="020B0609020204030204" pitchFamily="49" charset="0"/>
              </a:rPr>
            </a:br>
            <a:r>
              <a:rPr kumimoji="0" lang="fr-FR" altLang="fr-FR" sz="4400" b="0" i="0" u="none" strike="noStrike" cap="none" normalizeH="0" baseline="0">
                <a:ln>
                  <a:noFill/>
                </a:ln>
                <a:solidFill>
                  <a:srgbClr val="C695C6"/>
                </a:solidFill>
                <a:effectLst/>
                <a:latin typeface="Consolas" panose="020B0609020204030204" pitchFamily="49" charset="0"/>
              </a:rPr>
              <a:t>    else</a:t>
            </a:r>
            <a:r>
              <a:rPr kumimoji="0" lang="fr-FR" altLang="fr-FR" sz="4400" b="0" i="0" u="none" strike="noStrike" cap="none" normalizeH="0" baseline="0">
                <a:ln>
                  <a:noFill/>
                </a:ln>
                <a:solidFill>
                  <a:srgbClr val="F97A57"/>
                </a:solidFill>
                <a:effectLst/>
                <a:latin typeface="Consolas" panose="020B0609020204030204" pitchFamily="49" charset="0"/>
              </a:rPr>
              <a:t>:</a:t>
            </a:r>
            <a:br>
              <a:rPr kumimoji="0" lang="fr-FR" altLang="fr-FR" sz="4400" b="0" i="0" u="none" strike="noStrike" cap="none" normalizeH="0" baseline="0">
                <a:ln>
                  <a:noFill/>
                </a:ln>
                <a:solidFill>
                  <a:srgbClr val="F97A57"/>
                </a:solidFill>
                <a:effectLst/>
                <a:latin typeface="Consolas" panose="020B0609020204030204" pitchFamily="49" charset="0"/>
              </a:rPr>
            </a:br>
            <a:r>
              <a:rPr kumimoji="0" lang="fr-FR" altLang="fr-FR" sz="4400" b="0" i="0" u="none" strike="noStrike" cap="none" normalizeH="0" baseline="0">
                <a:ln>
                  <a:noFill/>
                </a:ln>
                <a:solidFill>
                  <a:srgbClr val="F97A57"/>
                </a:solidFill>
                <a:effectLst/>
                <a:latin typeface="Consolas" panose="020B0609020204030204" pitchFamily="49" charset="0"/>
              </a:rPr>
              <a:t>        </a:t>
            </a:r>
            <a:r>
              <a:rPr kumimoji="0" lang="fr-FR" altLang="fr-FR" sz="4400" b="0" i="0" u="none" strike="noStrike" cap="none" normalizeH="0" baseline="0">
                <a:ln>
                  <a:noFill/>
                </a:ln>
                <a:solidFill>
                  <a:srgbClr val="C695C6"/>
                </a:solidFill>
                <a:effectLst/>
                <a:latin typeface="Consolas" panose="020B0609020204030204" pitchFamily="49" charset="0"/>
              </a:rPr>
              <a:t>return </a:t>
            </a:r>
            <a:r>
              <a:rPr kumimoji="0" lang="fr-FR" altLang="fr-FR" sz="4400" b="0" i="1" u="none" strike="noStrike" cap="none" normalizeH="0" baseline="0">
                <a:ln>
                  <a:noFill/>
                </a:ln>
                <a:solidFill>
                  <a:srgbClr val="5EB4B4"/>
                </a:solidFill>
                <a:effectLst/>
                <a:latin typeface="Consolas" panose="020B0609020204030204" pitchFamily="49" charset="0"/>
              </a:rPr>
              <a:t>subsets</a:t>
            </a:r>
            <a:r>
              <a:rPr kumimoji="0" lang="fr-FR" altLang="fr-FR" sz="4400" b="0" i="0" u="none" strike="noStrike" cap="none" normalizeH="0" baseline="0">
                <a:ln>
                  <a:noFill/>
                </a:ln>
                <a:solidFill>
                  <a:srgbClr val="FFFFFF"/>
                </a:solidFill>
                <a:effectLst/>
                <a:latin typeface="Consolas" panose="020B0609020204030204" pitchFamily="49" charset="0"/>
              </a:rPr>
              <a:t>(</a:t>
            </a:r>
            <a:r>
              <a:rPr kumimoji="0" lang="fr-FR" altLang="fr-FR" sz="4400" b="0" i="0" u="none" strike="noStrike" cap="none" normalizeH="0" baseline="0">
                <a:ln>
                  <a:noFill/>
                </a:ln>
                <a:solidFill>
                  <a:srgbClr val="A6ACB9"/>
                </a:solidFill>
                <a:effectLst/>
                <a:latin typeface="Consolas" panose="020B0609020204030204" pitchFamily="49" charset="0"/>
              </a:rPr>
              <a:t>arr</a:t>
            </a:r>
            <a:r>
              <a:rPr kumimoji="0" lang="fr-FR" altLang="fr-FR" sz="4400" b="0" i="0" u="none" strike="noStrike" cap="none" normalizeH="0" baseline="0">
                <a:ln>
                  <a:noFill/>
                </a:ln>
                <a:solidFill>
                  <a:srgbClr val="FFFFFF"/>
                </a:solidFill>
                <a:effectLst/>
                <a:latin typeface="Consolas" panose="020B0609020204030204" pitchFamily="49" charset="0"/>
              </a:rPr>
              <a:t>, </a:t>
            </a:r>
            <a:r>
              <a:rPr kumimoji="0" lang="fr-FR" altLang="fr-FR" sz="4400" b="0" i="0" u="none" strike="noStrike" cap="none" normalizeH="0" baseline="0">
                <a:ln>
                  <a:noFill/>
                </a:ln>
                <a:solidFill>
                  <a:srgbClr val="A9B7C6"/>
                </a:solidFill>
                <a:effectLst/>
                <a:latin typeface="Consolas" panose="020B0609020204030204" pitchFamily="49" charset="0"/>
              </a:rPr>
              <a:t>s</a:t>
            </a:r>
            <a:r>
              <a:rPr kumimoji="0" lang="fr-FR" altLang="fr-FR" sz="4400" b="0" i="0" u="none" strike="noStrike" cap="none" normalizeH="0" baseline="0">
                <a:ln>
                  <a:noFill/>
                </a:ln>
                <a:solidFill>
                  <a:srgbClr val="F97A57"/>
                </a:solidFill>
                <a:effectLst/>
                <a:latin typeface="Consolas" panose="020B0609020204030204" pitchFamily="49" charset="0"/>
              </a:rPr>
              <a:t>//</a:t>
            </a:r>
            <a:r>
              <a:rPr kumimoji="0" lang="fr-FR" altLang="fr-FR" sz="4400" b="0" i="0" u="none" strike="noStrike" cap="none" normalizeH="0" baseline="0">
                <a:ln>
                  <a:noFill/>
                </a:ln>
                <a:solidFill>
                  <a:srgbClr val="F9AD57"/>
                </a:solidFill>
                <a:effectLst/>
                <a:latin typeface="Consolas" panose="020B0609020204030204" pitchFamily="49" charset="0"/>
              </a:rPr>
              <a:t>2</a:t>
            </a:r>
            <a:r>
              <a:rPr kumimoji="0" lang="fr-FR" altLang="fr-FR" sz="4400" b="0" i="0" u="none" strike="noStrike" cap="none" normalizeH="0" baseline="0">
                <a:ln>
                  <a:noFill/>
                </a:ln>
                <a:solidFill>
                  <a:srgbClr val="FFFFFF"/>
                </a:solidFill>
                <a:effectLst/>
                <a:latin typeface="Consolas" panose="020B0609020204030204" pitchFamily="49" charset="0"/>
              </a:rPr>
              <a:t>) </a:t>
            </a:r>
            <a:r>
              <a:rPr kumimoji="0" lang="fr-FR" altLang="fr-FR" sz="4400" b="0" i="0" u="none" strike="noStrike" cap="none" normalizeH="0" baseline="0">
                <a:ln>
                  <a:noFill/>
                </a:ln>
                <a:solidFill>
                  <a:srgbClr val="F97A57"/>
                </a:solidFill>
                <a:effectLst/>
                <a:latin typeface="Consolas" panose="020B0609020204030204" pitchFamily="49" charset="0"/>
              </a:rPr>
              <a:t>&gt; </a:t>
            </a:r>
            <a:r>
              <a:rPr kumimoji="0" lang="fr-FR" altLang="fr-FR" sz="4400" b="0" i="0" u="none" strike="noStrike" cap="none" normalizeH="0" baseline="0">
                <a:ln>
                  <a:noFill/>
                </a:ln>
                <a:solidFill>
                  <a:srgbClr val="F9AD57"/>
                </a:solidFill>
                <a:effectLst/>
                <a:latin typeface="Consolas" panose="020B0609020204030204" pitchFamily="49" charset="0"/>
              </a:rPr>
              <a:t>0</a:t>
            </a:r>
            <a:endParaRPr kumimoji="0" lang="fr-FR" altLang="fr-FR" sz="6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3407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02AF07-3E5A-4B0B-9522-341B3242E18C}"/>
              </a:ext>
            </a:extLst>
          </p:cNvPr>
          <p:cNvSpPr txBox="1"/>
          <p:nvPr/>
        </p:nvSpPr>
        <p:spPr>
          <a:xfrm>
            <a:off x="217170" y="148590"/>
            <a:ext cx="8663940" cy="646331"/>
          </a:xfrm>
          <a:prstGeom prst="rect">
            <a:avLst/>
          </a:prstGeom>
          <a:noFill/>
        </p:spPr>
        <p:txBody>
          <a:bodyPr wrap="square" rtlCol="0">
            <a:spAutoFit/>
          </a:bodyPr>
          <a:lstStyle/>
          <a:p>
            <a:r>
              <a:rPr lang="fr-FR" sz="3600" b="1">
                <a:solidFill>
                  <a:srgbClr val="00EFD1"/>
                </a:solidFill>
                <a:latin typeface="Inter" panose="020B0502030000000004" pitchFamily="34" charset="0"/>
                <a:ea typeface="Inter" panose="020B0502030000000004" pitchFamily="34" charset="0"/>
              </a:rPr>
              <a:t>Non-optimized recursive solution:</a:t>
            </a:r>
            <a:endParaRPr lang="fr-FR" sz="3600" b="1" dirty="0">
              <a:solidFill>
                <a:srgbClr val="00EFD1"/>
              </a:solidFill>
              <a:latin typeface="Inter" panose="020B0502030000000004" pitchFamily="34" charset="0"/>
              <a:ea typeface="Inter" panose="020B0502030000000004" pitchFamily="34" charset="0"/>
            </a:endParaRPr>
          </a:p>
        </p:txBody>
      </p:sp>
      <p:sp>
        <p:nvSpPr>
          <p:cNvPr id="4" name="TextBox 3">
            <a:extLst>
              <a:ext uri="{FF2B5EF4-FFF2-40B4-BE49-F238E27FC236}">
                <a16:creationId xmlns:a16="http://schemas.microsoft.com/office/drawing/2014/main" id="{8D539426-AD53-4E0C-95BC-381CB631B24D}"/>
              </a:ext>
            </a:extLst>
          </p:cNvPr>
          <p:cNvSpPr txBox="1"/>
          <p:nvPr/>
        </p:nvSpPr>
        <p:spPr>
          <a:xfrm>
            <a:off x="217170" y="2514600"/>
            <a:ext cx="8663940" cy="646331"/>
          </a:xfrm>
          <a:prstGeom prst="rect">
            <a:avLst/>
          </a:prstGeom>
          <a:noFill/>
        </p:spPr>
        <p:txBody>
          <a:bodyPr wrap="square" rtlCol="0">
            <a:spAutoFit/>
          </a:bodyPr>
          <a:lstStyle/>
          <a:p>
            <a:r>
              <a:rPr lang="fr-FR" sz="3600" b="1">
                <a:solidFill>
                  <a:srgbClr val="00EFD1"/>
                </a:solidFill>
                <a:latin typeface="Inter" panose="020B0502030000000004" pitchFamily="34" charset="0"/>
                <a:ea typeface="Inter" panose="020B0502030000000004" pitchFamily="34" charset="0"/>
              </a:rPr>
              <a:t>Memoization solution:</a:t>
            </a:r>
            <a:endParaRPr lang="fr-FR" sz="3600" b="1" dirty="0">
              <a:solidFill>
                <a:srgbClr val="00EFD1"/>
              </a:solidFill>
              <a:latin typeface="Inter" panose="020B0502030000000004" pitchFamily="34" charset="0"/>
              <a:ea typeface="Inter" panose="020B0502030000000004" pitchFamily="34" charset="0"/>
            </a:endParaRPr>
          </a:p>
        </p:txBody>
      </p:sp>
      <p:sp>
        <p:nvSpPr>
          <p:cNvPr id="5" name="TextBox 4">
            <a:extLst>
              <a:ext uri="{FF2B5EF4-FFF2-40B4-BE49-F238E27FC236}">
                <a16:creationId xmlns:a16="http://schemas.microsoft.com/office/drawing/2014/main" id="{EAAABCAB-257E-4C23-9EA4-535BC57E8835}"/>
              </a:ext>
            </a:extLst>
          </p:cNvPr>
          <p:cNvSpPr txBox="1"/>
          <p:nvPr/>
        </p:nvSpPr>
        <p:spPr>
          <a:xfrm>
            <a:off x="217170" y="4880610"/>
            <a:ext cx="8663940" cy="646331"/>
          </a:xfrm>
          <a:prstGeom prst="rect">
            <a:avLst/>
          </a:prstGeom>
          <a:noFill/>
        </p:spPr>
        <p:txBody>
          <a:bodyPr wrap="square" rtlCol="0">
            <a:spAutoFit/>
          </a:bodyPr>
          <a:lstStyle/>
          <a:p>
            <a:r>
              <a:rPr lang="fr-FR" sz="3600" b="1">
                <a:solidFill>
                  <a:srgbClr val="00EFD1"/>
                </a:solidFill>
                <a:latin typeface="Inter" panose="020B0502030000000004" pitchFamily="34" charset="0"/>
                <a:ea typeface="Inter" panose="020B0502030000000004" pitchFamily="34" charset="0"/>
              </a:rPr>
              <a:t>Space-optimized tabulation solution:</a:t>
            </a:r>
            <a:endParaRPr lang="fr-FR" sz="3600" b="1" dirty="0">
              <a:solidFill>
                <a:srgbClr val="00EFD1"/>
              </a:solidFill>
              <a:latin typeface="Inter" panose="020B0502030000000004" pitchFamily="34" charset="0"/>
              <a:ea typeface="Inter" panose="020B0502030000000004" pitchFamily="34"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1047E23-3472-413F-8B63-4C208100CE41}"/>
                  </a:ext>
                </a:extLst>
              </p:cNvPr>
              <p:cNvSpPr txBox="1"/>
              <p:nvPr/>
            </p:nvSpPr>
            <p:spPr>
              <a:xfrm>
                <a:off x="703518" y="871180"/>
                <a:ext cx="5392482" cy="553998"/>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fr-FR" sz="3600" b="0" i="1" smtClean="0">
                          <a:latin typeface="Cambria Math" panose="02040503050406030204" pitchFamily="18" charset="0"/>
                        </a:rPr>
                        <m:t>𝑇</m:t>
                      </m:r>
                      <m:d>
                        <m:dPr>
                          <m:ctrlPr>
                            <a:rPr lang="fr-FR" sz="3600" b="0" i="1" smtClean="0">
                              <a:latin typeface="Cambria Math" panose="02040503050406030204" pitchFamily="18" charset="0"/>
                            </a:rPr>
                          </m:ctrlPr>
                        </m:dPr>
                        <m:e>
                          <m:r>
                            <a:rPr lang="fr-FR" sz="3600" b="0" i="1" smtClean="0">
                              <a:latin typeface="Cambria Math" panose="02040503050406030204" pitchFamily="18" charset="0"/>
                            </a:rPr>
                            <m:t>𝑛</m:t>
                          </m:r>
                        </m:e>
                      </m:d>
                      <m:r>
                        <a:rPr lang="fr-FR" sz="3600" b="0" i="1" smtClean="0">
                          <a:latin typeface="Cambria Math" panose="02040503050406030204" pitchFamily="18" charset="0"/>
                        </a:rPr>
                        <m:t>=</m:t>
                      </m:r>
                      <m:r>
                        <a:rPr lang="fr-FR" sz="3600" b="0" i="1" smtClean="0">
                          <a:solidFill>
                            <a:srgbClr val="F97B57"/>
                          </a:solidFill>
                          <a:latin typeface="Cambria Math" panose="02040503050406030204" pitchFamily="18" charset="0"/>
                        </a:rPr>
                        <m:t>𝑂</m:t>
                      </m:r>
                      <m:d>
                        <m:dPr>
                          <m:ctrlPr>
                            <a:rPr lang="fr-FR" sz="3600" b="0" i="1" smtClean="0">
                              <a:solidFill>
                                <a:srgbClr val="F97B57"/>
                              </a:solidFill>
                              <a:latin typeface="Cambria Math" panose="02040503050406030204" pitchFamily="18" charset="0"/>
                            </a:rPr>
                          </m:ctrlPr>
                        </m:dPr>
                        <m:e>
                          <m:sSup>
                            <m:sSupPr>
                              <m:ctrlPr>
                                <a:rPr lang="fr-FR" sz="3600" b="0" i="1" smtClean="0">
                                  <a:solidFill>
                                    <a:srgbClr val="F97B57"/>
                                  </a:solidFill>
                                  <a:latin typeface="Cambria Math" panose="02040503050406030204" pitchFamily="18" charset="0"/>
                                </a:rPr>
                              </m:ctrlPr>
                            </m:sSupPr>
                            <m:e>
                              <m:r>
                                <a:rPr lang="fr-FR" sz="3600" b="0" i="1" smtClean="0">
                                  <a:solidFill>
                                    <a:srgbClr val="F97B57"/>
                                  </a:solidFill>
                                  <a:latin typeface="Cambria Math" panose="02040503050406030204" pitchFamily="18" charset="0"/>
                                </a:rPr>
                                <m:t>2</m:t>
                              </m:r>
                            </m:e>
                            <m:sup>
                              <m:r>
                                <a:rPr lang="fr-FR" sz="3600" b="0" i="1" smtClean="0">
                                  <a:solidFill>
                                    <a:srgbClr val="F97B57"/>
                                  </a:solidFill>
                                  <a:latin typeface="Cambria Math" panose="02040503050406030204" pitchFamily="18" charset="0"/>
                                </a:rPr>
                                <m:t>𝑛</m:t>
                              </m:r>
                            </m:sup>
                          </m:sSup>
                        </m:e>
                      </m:d>
                    </m:oMath>
                  </m:oMathPara>
                </a14:m>
                <a:endParaRPr lang="fr-FR" sz="3600" dirty="0"/>
              </a:p>
            </p:txBody>
          </p:sp>
        </mc:Choice>
        <mc:Fallback xmlns="">
          <p:sp>
            <p:nvSpPr>
              <p:cNvPr id="6" name="TextBox 5">
                <a:extLst>
                  <a:ext uri="{FF2B5EF4-FFF2-40B4-BE49-F238E27FC236}">
                    <a16:creationId xmlns:a16="http://schemas.microsoft.com/office/drawing/2014/main" id="{C1047E23-3472-413F-8B63-4C208100CE41}"/>
                  </a:ext>
                </a:extLst>
              </p:cNvPr>
              <p:cNvSpPr txBox="1">
                <a:spLocks noRot="1" noChangeAspect="1" noMove="1" noResize="1" noEditPoints="1" noAdjustHandles="1" noChangeArrowheads="1" noChangeShapeType="1" noTextEdit="1"/>
              </p:cNvSpPr>
              <p:nvPr/>
            </p:nvSpPr>
            <p:spPr>
              <a:xfrm>
                <a:off x="703518" y="871180"/>
                <a:ext cx="5392482" cy="553998"/>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F93B999-3E3F-4EBD-B87C-090473D53474}"/>
                  </a:ext>
                </a:extLst>
              </p:cNvPr>
              <p:cNvSpPr txBox="1"/>
              <p:nvPr/>
            </p:nvSpPr>
            <p:spPr>
              <a:xfrm>
                <a:off x="703518" y="1501437"/>
                <a:ext cx="5392482" cy="553998"/>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fr-FR" sz="3600" b="0" i="1" smtClean="0">
                          <a:latin typeface="Cambria Math" panose="02040503050406030204" pitchFamily="18" charset="0"/>
                        </a:rPr>
                        <m:t>𝑆</m:t>
                      </m:r>
                      <m:d>
                        <m:dPr>
                          <m:ctrlPr>
                            <a:rPr lang="fr-FR" sz="3600" b="0" i="1" smtClean="0">
                              <a:latin typeface="Cambria Math" panose="02040503050406030204" pitchFamily="18" charset="0"/>
                            </a:rPr>
                          </m:ctrlPr>
                        </m:dPr>
                        <m:e>
                          <m:r>
                            <a:rPr lang="fr-FR" sz="3600" b="0" i="1" smtClean="0">
                              <a:latin typeface="Cambria Math" panose="02040503050406030204" pitchFamily="18" charset="0"/>
                            </a:rPr>
                            <m:t>𝑛</m:t>
                          </m:r>
                        </m:e>
                      </m:d>
                      <m:r>
                        <a:rPr lang="fr-FR" sz="3600" b="0" i="1" smtClean="0">
                          <a:latin typeface="Cambria Math" panose="02040503050406030204" pitchFamily="18" charset="0"/>
                        </a:rPr>
                        <m:t>=</m:t>
                      </m:r>
                      <m:r>
                        <a:rPr lang="fr-FR" sz="3600" b="0" i="1" smtClean="0">
                          <a:solidFill>
                            <a:srgbClr val="F97B57"/>
                          </a:solidFill>
                          <a:latin typeface="Cambria Math" panose="02040503050406030204" pitchFamily="18" charset="0"/>
                        </a:rPr>
                        <m:t>𝑂</m:t>
                      </m:r>
                      <m:d>
                        <m:dPr>
                          <m:ctrlPr>
                            <a:rPr lang="fr-FR" sz="3600" b="0" i="1" smtClean="0">
                              <a:solidFill>
                                <a:srgbClr val="F97B57"/>
                              </a:solidFill>
                              <a:latin typeface="Cambria Math" panose="02040503050406030204" pitchFamily="18" charset="0"/>
                            </a:rPr>
                          </m:ctrlPr>
                        </m:dPr>
                        <m:e>
                          <m:r>
                            <a:rPr lang="fr-FR" sz="3600" b="0" i="1" smtClean="0">
                              <a:solidFill>
                                <a:srgbClr val="F97B57"/>
                              </a:solidFill>
                              <a:latin typeface="Cambria Math" panose="02040503050406030204" pitchFamily="18" charset="0"/>
                            </a:rPr>
                            <m:t>𝑛</m:t>
                          </m:r>
                        </m:e>
                      </m:d>
                    </m:oMath>
                  </m:oMathPara>
                </a14:m>
                <a:endParaRPr lang="fr-FR" sz="3600" dirty="0"/>
              </a:p>
            </p:txBody>
          </p:sp>
        </mc:Choice>
        <mc:Fallback xmlns="">
          <p:sp>
            <p:nvSpPr>
              <p:cNvPr id="7" name="TextBox 6">
                <a:extLst>
                  <a:ext uri="{FF2B5EF4-FFF2-40B4-BE49-F238E27FC236}">
                    <a16:creationId xmlns:a16="http://schemas.microsoft.com/office/drawing/2014/main" id="{FF93B999-3E3F-4EBD-B87C-090473D53474}"/>
                  </a:ext>
                </a:extLst>
              </p:cNvPr>
              <p:cNvSpPr txBox="1">
                <a:spLocks noRot="1" noChangeAspect="1" noMove="1" noResize="1" noEditPoints="1" noAdjustHandles="1" noChangeArrowheads="1" noChangeShapeType="1" noTextEdit="1"/>
              </p:cNvSpPr>
              <p:nvPr/>
            </p:nvSpPr>
            <p:spPr>
              <a:xfrm>
                <a:off x="703518" y="1501437"/>
                <a:ext cx="5392482" cy="553998"/>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49EF49-51CA-4981-9BD5-D72B7B6A068E}"/>
                  </a:ext>
                </a:extLst>
              </p:cNvPr>
              <p:cNvSpPr txBox="1"/>
              <p:nvPr/>
            </p:nvSpPr>
            <p:spPr>
              <a:xfrm>
                <a:off x="703518" y="3237191"/>
                <a:ext cx="5392482" cy="553998"/>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fr-FR" sz="3600" b="0" i="1" smtClean="0">
                          <a:latin typeface="Cambria Math" panose="02040503050406030204" pitchFamily="18" charset="0"/>
                        </a:rPr>
                        <m:t>𝑇</m:t>
                      </m:r>
                      <m:d>
                        <m:dPr>
                          <m:ctrlPr>
                            <a:rPr lang="fr-FR" sz="3600" b="0" i="1" smtClean="0">
                              <a:latin typeface="Cambria Math" panose="02040503050406030204" pitchFamily="18" charset="0"/>
                            </a:rPr>
                          </m:ctrlPr>
                        </m:dPr>
                        <m:e>
                          <m:r>
                            <a:rPr lang="fr-FR" sz="3600" b="0" i="1" smtClean="0">
                              <a:latin typeface="Cambria Math" panose="02040503050406030204" pitchFamily="18" charset="0"/>
                            </a:rPr>
                            <m:t>𝑛</m:t>
                          </m:r>
                        </m:e>
                      </m:d>
                      <m:r>
                        <a:rPr lang="fr-FR" sz="3600" b="0" i="1" smtClean="0">
                          <a:latin typeface="Cambria Math" panose="02040503050406030204" pitchFamily="18" charset="0"/>
                        </a:rPr>
                        <m:t>=</m:t>
                      </m:r>
                      <m:r>
                        <a:rPr lang="fr-FR" sz="3600" b="0" i="1" smtClean="0">
                          <a:solidFill>
                            <a:srgbClr val="F97B57"/>
                          </a:solidFill>
                          <a:latin typeface="Cambria Math" panose="02040503050406030204" pitchFamily="18" charset="0"/>
                        </a:rPr>
                        <m:t>𝑂</m:t>
                      </m:r>
                      <m:d>
                        <m:dPr>
                          <m:ctrlPr>
                            <a:rPr lang="fr-FR" sz="3600" b="0" i="1" smtClean="0">
                              <a:solidFill>
                                <a:srgbClr val="F97B57"/>
                              </a:solidFill>
                              <a:latin typeface="Cambria Math" panose="02040503050406030204" pitchFamily="18" charset="0"/>
                            </a:rPr>
                          </m:ctrlPr>
                        </m:dPr>
                        <m:e>
                          <m:r>
                            <a:rPr lang="fr-FR" sz="3600" b="0" i="1" smtClean="0">
                              <a:solidFill>
                                <a:srgbClr val="F97B57"/>
                              </a:solidFill>
                              <a:latin typeface="Cambria Math" panose="02040503050406030204" pitchFamily="18" charset="0"/>
                            </a:rPr>
                            <m:t>𝑛𝑠</m:t>
                          </m:r>
                        </m:e>
                      </m:d>
                    </m:oMath>
                  </m:oMathPara>
                </a14:m>
                <a:endParaRPr lang="fr-FR" sz="3600" dirty="0"/>
              </a:p>
            </p:txBody>
          </p:sp>
        </mc:Choice>
        <mc:Fallback xmlns="">
          <p:sp>
            <p:nvSpPr>
              <p:cNvPr id="8" name="TextBox 7">
                <a:extLst>
                  <a:ext uri="{FF2B5EF4-FFF2-40B4-BE49-F238E27FC236}">
                    <a16:creationId xmlns:a16="http://schemas.microsoft.com/office/drawing/2014/main" id="{5749EF49-51CA-4981-9BD5-D72B7B6A068E}"/>
                  </a:ext>
                </a:extLst>
              </p:cNvPr>
              <p:cNvSpPr txBox="1">
                <a:spLocks noRot="1" noChangeAspect="1" noMove="1" noResize="1" noEditPoints="1" noAdjustHandles="1" noChangeArrowheads="1" noChangeShapeType="1" noTextEdit="1"/>
              </p:cNvSpPr>
              <p:nvPr/>
            </p:nvSpPr>
            <p:spPr>
              <a:xfrm>
                <a:off x="703518" y="3237191"/>
                <a:ext cx="5392482" cy="553998"/>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E5E7EC9-A956-4676-A244-08EEFF99AA84}"/>
                  </a:ext>
                </a:extLst>
              </p:cNvPr>
              <p:cNvSpPr txBox="1"/>
              <p:nvPr/>
            </p:nvSpPr>
            <p:spPr>
              <a:xfrm>
                <a:off x="703518" y="3867448"/>
                <a:ext cx="5392482" cy="553998"/>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fr-FR" sz="3600" b="0" i="1" smtClean="0">
                          <a:latin typeface="Cambria Math" panose="02040503050406030204" pitchFamily="18" charset="0"/>
                        </a:rPr>
                        <m:t>𝑆</m:t>
                      </m:r>
                      <m:d>
                        <m:dPr>
                          <m:ctrlPr>
                            <a:rPr lang="fr-FR" sz="3600" b="0" i="1" smtClean="0">
                              <a:latin typeface="Cambria Math" panose="02040503050406030204" pitchFamily="18" charset="0"/>
                            </a:rPr>
                          </m:ctrlPr>
                        </m:dPr>
                        <m:e>
                          <m:r>
                            <a:rPr lang="fr-FR" sz="3600" b="0" i="1" smtClean="0">
                              <a:latin typeface="Cambria Math" panose="02040503050406030204" pitchFamily="18" charset="0"/>
                            </a:rPr>
                            <m:t>𝑛</m:t>
                          </m:r>
                        </m:e>
                      </m:d>
                      <m:r>
                        <a:rPr lang="fr-FR" sz="3600" b="0" i="1" smtClean="0">
                          <a:latin typeface="Cambria Math" panose="02040503050406030204" pitchFamily="18" charset="0"/>
                        </a:rPr>
                        <m:t>=</m:t>
                      </m:r>
                      <m:r>
                        <a:rPr lang="fr-FR" sz="3600" b="0" i="1" smtClean="0">
                          <a:solidFill>
                            <a:srgbClr val="F97B57"/>
                          </a:solidFill>
                          <a:latin typeface="Cambria Math" panose="02040503050406030204" pitchFamily="18" charset="0"/>
                        </a:rPr>
                        <m:t>𝑂</m:t>
                      </m:r>
                      <m:d>
                        <m:dPr>
                          <m:ctrlPr>
                            <a:rPr lang="fr-FR" sz="3600" b="0" i="1" smtClean="0">
                              <a:solidFill>
                                <a:srgbClr val="F97B57"/>
                              </a:solidFill>
                              <a:latin typeface="Cambria Math" panose="02040503050406030204" pitchFamily="18" charset="0"/>
                            </a:rPr>
                          </m:ctrlPr>
                        </m:dPr>
                        <m:e>
                          <m:r>
                            <a:rPr lang="fr-FR" sz="3600" b="0" i="1" smtClean="0">
                              <a:solidFill>
                                <a:srgbClr val="F97B57"/>
                              </a:solidFill>
                              <a:latin typeface="Cambria Math" panose="02040503050406030204" pitchFamily="18" charset="0"/>
                            </a:rPr>
                            <m:t>𝑛𝑠</m:t>
                          </m:r>
                        </m:e>
                      </m:d>
                    </m:oMath>
                  </m:oMathPara>
                </a14:m>
                <a:endParaRPr lang="fr-FR" sz="3600" dirty="0"/>
              </a:p>
            </p:txBody>
          </p:sp>
        </mc:Choice>
        <mc:Fallback xmlns="">
          <p:sp>
            <p:nvSpPr>
              <p:cNvPr id="9" name="TextBox 8">
                <a:extLst>
                  <a:ext uri="{FF2B5EF4-FFF2-40B4-BE49-F238E27FC236}">
                    <a16:creationId xmlns:a16="http://schemas.microsoft.com/office/drawing/2014/main" id="{DE5E7EC9-A956-4676-A244-08EEFF99AA84}"/>
                  </a:ext>
                </a:extLst>
              </p:cNvPr>
              <p:cNvSpPr txBox="1">
                <a:spLocks noRot="1" noChangeAspect="1" noMove="1" noResize="1" noEditPoints="1" noAdjustHandles="1" noChangeArrowheads="1" noChangeShapeType="1" noTextEdit="1"/>
              </p:cNvSpPr>
              <p:nvPr/>
            </p:nvSpPr>
            <p:spPr>
              <a:xfrm>
                <a:off x="703518" y="3867448"/>
                <a:ext cx="5392482" cy="553998"/>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2F4DCD0-59E8-43AA-A51B-1E570ECD02B4}"/>
                  </a:ext>
                </a:extLst>
              </p:cNvPr>
              <p:cNvSpPr txBox="1"/>
              <p:nvPr/>
            </p:nvSpPr>
            <p:spPr>
              <a:xfrm>
                <a:off x="703518" y="5526941"/>
                <a:ext cx="5392482" cy="553998"/>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fr-FR" sz="3600" b="0" i="1" smtClean="0">
                          <a:latin typeface="Cambria Math" panose="02040503050406030204" pitchFamily="18" charset="0"/>
                        </a:rPr>
                        <m:t>𝑇</m:t>
                      </m:r>
                      <m:d>
                        <m:dPr>
                          <m:ctrlPr>
                            <a:rPr lang="fr-FR" sz="3600" b="0" i="1" smtClean="0">
                              <a:latin typeface="Cambria Math" panose="02040503050406030204" pitchFamily="18" charset="0"/>
                            </a:rPr>
                          </m:ctrlPr>
                        </m:dPr>
                        <m:e>
                          <m:r>
                            <a:rPr lang="fr-FR" sz="3600" b="0" i="1" smtClean="0">
                              <a:latin typeface="Cambria Math" panose="02040503050406030204" pitchFamily="18" charset="0"/>
                            </a:rPr>
                            <m:t>𝑛</m:t>
                          </m:r>
                        </m:e>
                      </m:d>
                      <m:r>
                        <a:rPr lang="fr-FR" sz="3600" b="0" i="1" smtClean="0">
                          <a:latin typeface="Cambria Math" panose="02040503050406030204" pitchFamily="18" charset="0"/>
                        </a:rPr>
                        <m:t>=</m:t>
                      </m:r>
                      <m:r>
                        <a:rPr lang="fr-FR" sz="3600" b="0" i="1" smtClean="0">
                          <a:solidFill>
                            <a:srgbClr val="F97B57"/>
                          </a:solidFill>
                          <a:latin typeface="Cambria Math" panose="02040503050406030204" pitchFamily="18" charset="0"/>
                        </a:rPr>
                        <m:t>𝑂</m:t>
                      </m:r>
                      <m:d>
                        <m:dPr>
                          <m:ctrlPr>
                            <a:rPr lang="fr-FR" sz="3600" b="0" i="1" smtClean="0">
                              <a:solidFill>
                                <a:srgbClr val="F97B57"/>
                              </a:solidFill>
                              <a:latin typeface="Cambria Math" panose="02040503050406030204" pitchFamily="18" charset="0"/>
                            </a:rPr>
                          </m:ctrlPr>
                        </m:dPr>
                        <m:e>
                          <m:r>
                            <a:rPr lang="fr-FR" sz="3600" b="0" i="1" smtClean="0">
                              <a:solidFill>
                                <a:srgbClr val="F97B57"/>
                              </a:solidFill>
                              <a:latin typeface="Cambria Math" panose="02040503050406030204" pitchFamily="18" charset="0"/>
                            </a:rPr>
                            <m:t>𝑛𝑠</m:t>
                          </m:r>
                        </m:e>
                      </m:d>
                    </m:oMath>
                  </m:oMathPara>
                </a14:m>
                <a:endParaRPr lang="fr-FR" sz="3600" dirty="0"/>
              </a:p>
            </p:txBody>
          </p:sp>
        </mc:Choice>
        <mc:Fallback xmlns="">
          <p:sp>
            <p:nvSpPr>
              <p:cNvPr id="10" name="TextBox 9">
                <a:extLst>
                  <a:ext uri="{FF2B5EF4-FFF2-40B4-BE49-F238E27FC236}">
                    <a16:creationId xmlns:a16="http://schemas.microsoft.com/office/drawing/2014/main" id="{22F4DCD0-59E8-43AA-A51B-1E570ECD02B4}"/>
                  </a:ext>
                </a:extLst>
              </p:cNvPr>
              <p:cNvSpPr txBox="1">
                <a:spLocks noRot="1" noChangeAspect="1" noMove="1" noResize="1" noEditPoints="1" noAdjustHandles="1" noChangeArrowheads="1" noChangeShapeType="1" noTextEdit="1"/>
              </p:cNvSpPr>
              <p:nvPr/>
            </p:nvSpPr>
            <p:spPr>
              <a:xfrm>
                <a:off x="703518" y="5526941"/>
                <a:ext cx="5392482" cy="553998"/>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0518249-640B-4583-A552-7890EC5795B5}"/>
                  </a:ext>
                </a:extLst>
              </p:cNvPr>
              <p:cNvSpPr txBox="1"/>
              <p:nvPr/>
            </p:nvSpPr>
            <p:spPr>
              <a:xfrm>
                <a:off x="703518" y="6157198"/>
                <a:ext cx="5392482" cy="553998"/>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fr-FR" sz="3600" b="0" i="1" smtClean="0">
                          <a:latin typeface="Cambria Math" panose="02040503050406030204" pitchFamily="18" charset="0"/>
                        </a:rPr>
                        <m:t>𝑆</m:t>
                      </m:r>
                      <m:d>
                        <m:dPr>
                          <m:ctrlPr>
                            <a:rPr lang="fr-FR" sz="3600" b="0" i="1" smtClean="0">
                              <a:latin typeface="Cambria Math" panose="02040503050406030204" pitchFamily="18" charset="0"/>
                            </a:rPr>
                          </m:ctrlPr>
                        </m:dPr>
                        <m:e>
                          <m:r>
                            <a:rPr lang="fr-FR" sz="3600" b="0" i="1" smtClean="0">
                              <a:latin typeface="Cambria Math" panose="02040503050406030204" pitchFamily="18" charset="0"/>
                            </a:rPr>
                            <m:t>𝑛</m:t>
                          </m:r>
                        </m:e>
                      </m:d>
                      <m:r>
                        <a:rPr lang="fr-FR" sz="3600" b="0" i="1" smtClean="0">
                          <a:latin typeface="Cambria Math" panose="02040503050406030204" pitchFamily="18" charset="0"/>
                        </a:rPr>
                        <m:t>=</m:t>
                      </m:r>
                      <m:r>
                        <a:rPr lang="fr-FR" sz="3600" b="0" i="1" smtClean="0">
                          <a:solidFill>
                            <a:srgbClr val="F97B57"/>
                          </a:solidFill>
                          <a:latin typeface="Cambria Math" panose="02040503050406030204" pitchFamily="18" charset="0"/>
                        </a:rPr>
                        <m:t>𝑂</m:t>
                      </m:r>
                      <m:d>
                        <m:dPr>
                          <m:ctrlPr>
                            <a:rPr lang="fr-FR" sz="3600" b="0" i="1" smtClean="0">
                              <a:solidFill>
                                <a:srgbClr val="F97B57"/>
                              </a:solidFill>
                              <a:latin typeface="Cambria Math" panose="02040503050406030204" pitchFamily="18" charset="0"/>
                            </a:rPr>
                          </m:ctrlPr>
                        </m:dPr>
                        <m:e>
                          <m:r>
                            <a:rPr lang="fr-FR" sz="3600" b="0" i="1" smtClean="0">
                              <a:solidFill>
                                <a:srgbClr val="F97B57"/>
                              </a:solidFill>
                              <a:latin typeface="Cambria Math" panose="02040503050406030204" pitchFamily="18" charset="0"/>
                            </a:rPr>
                            <m:t>𝑠</m:t>
                          </m:r>
                        </m:e>
                      </m:d>
                    </m:oMath>
                  </m:oMathPara>
                </a14:m>
                <a:endParaRPr lang="fr-FR" sz="3600" dirty="0"/>
              </a:p>
            </p:txBody>
          </p:sp>
        </mc:Choice>
        <mc:Fallback xmlns="">
          <p:sp>
            <p:nvSpPr>
              <p:cNvPr id="11" name="TextBox 10">
                <a:extLst>
                  <a:ext uri="{FF2B5EF4-FFF2-40B4-BE49-F238E27FC236}">
                    <a16:creationId xmlns:a16="http://schemas.microsoft.com/office/drawing/2014/main" id="{60518249-640B-4583-A552-7890EC5795B5}"/>
                  </a:ext>
                </a:extLst>
              </p:cNvPr>
              <p:cNvSpPr txBox="1">
                <a:spLocks noRot="1" noChangeAspect="1" noMove="1" noResize="1" noEditPoints="1" noAdjustHandles="1" noChangeArrowheads="1" noChangeShapeType="1" noTextEdit="1"/>
              </p:cNvSpPr>
              <p:nvPr/>
            </p:nvSpPr>
            <p:spPr>
              <a:xfrm>
                <a:off x="703518" y="6157198"/>
                <a:ext cx="5392482" cy="553998"/>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8B97AB6-0552-49BA-8759-459D8FB7AA5D}"/>
                  </a:ext>
                </a:extLst>
              </p:cNvPr>
              <p:cNvSpPr txBox="1"/>
              <p:nvPr/>
            </p:nvSpPr>
            <p:spPr>
              <a:xfrm>
                <a:off x="9557958" y="148590"/>
                <a:ext cx="2554032" cy="1107996"/>
              </a:xfrm>
              <a:prstGeom prst="rect">
                <a:avLst/>
              </a:prstGeom>
              <a:noFill/>
            </p:spPr>
            <p:txBody>
              <a:bodyPr wrap="square" lIns="0" tIns="0" rIns="0" bIns="0" rtlCol="0">
                <a:spAutoFit/>
              </a:bodyPr>
              <a:lstStyle/>
              <a:p>
                <a:pPr algn="ctr"/>
                <a14:m>
                  <m:oMathPara xmlns:m="http://schemas.openxmlformats.org/officeDocument/2006/math">
                    <m:oMathParaPr>
                      <m:jc m:val="left"/>
                    </m:oMathParaPr>
                    <m:oMath xmlns:m="http://schemas.openxmlformats.org/officeDocument/2006/math">
                      <m:r>
                        <a:rPr lang="fr-FR" sz="3600" b="0" i="1" smtClean="0">
                          <a:latin typeface="Cambria Math" panose="02040503050406030204" pitchFamily="18" charset="0"/>
                        </a:rPr>
                        <m:t>𝑛</m:t>
                      </m:r>
                      <m:r>
                        <a:rPr lang="fr-FR" sz="3600" b="0" i="1" smtClean="0">
                          <a:latin typeface="Cambria Math" panose="02040503050406030204" pitchFamily="18" charset="0"/>
                        </a:rPr>
                        <m:t>:</m:t>
                      </m:r>
                      <m:d>
                        <m:dPr>
                          <m:begChr m:val="|"/>
                          <m:endChr m:val="|"/>
                          <m:ctrlPr>
                            <a:rPr lang="fr-FR" sz="3600" b="0" i="1" smtClean="0">
                              <a:latin typeface="Cambria Math" panose="02040503050406030204" pitchFamily="18" charset="0"/>
                            </a:rPr>
                          </m:ctrlPr>
                        </m:dPr>
                        <m:e>
                          <m:r>
                            <a:rPr lang="fr-FR" sz="3600" b="0" i="1" smtClean="0">
                              <a:latin typeface="Cambria Math" panose="02040503050406030204" pitchFamily="18" charset="0"/>
                            </a:rPr>
                            <m:t>𝑎𝑟𝑟</m:t>
                          </m:r>
                        </m:e>
                      </m:d>
                    </m:oMath>
                    <m:oMath xmlns:m="http://schemas.openxmlformats.org/officeDocument/2006/math">
                      <m:r>
                        <a:rPr lang="fr-FR" sz="3600" b="0" i="1" smtClean="0">
                          <a:latin typeface="Cambria Math" panose="02040503050406030204" pitchFamily="18" charset="0"/>
                        </a:rPr>
                        <m:t>𝑠</m:t>
                      </m:r>
                      <m:r>
                        <a:rPr lang="fr-FR" sz="3600" b="0" i="1" smtClean="0">
                          <a:latin typeface="Cambria Math" panose="02040503050406030204" pitchFamily="18" charset="0"/>
                        </a:rPr>
                        <m:t>:</m:t>
                      </m:r>
                      <m:r>
                        <a:rPr lang="fr-FR" sz="3600" b="0" i="1" smtClean="0">
                          <a:latin typeface="Cambria Math" panose="02040503050406030204" pitchFamily="18" charset="0"/>
                        </a:rPr>
                        <m:t>𝑠𝑢𝑚</m:t>
                      </m:r>
                      <m:r>
                        <a:rPr lang="fr-FR" sz="3600" b="0" i="1" smtClean="0">
                          <a:latin typeface="Cambria Math" panose="02040503050406030204" pitchFamily="18" charset="0"/>
                        </a:rPr>
                        <m:t>(</m:t>
                      </m:r>
                      <m:r>
                        <a:rPr lang="fr-FR" sz="3600" b="0" i="1" smtClean="0">
                          <a:latin typeface="Cambria Math" panose="02040503050406030204" pitchFamily="18" charset="0"/>
                        </a:rPr>
                        <m:t>𝑎𝑟𝑟</m:t>
                      </m:r>
                      <m:r>
                        <a:rPr lang="fr-FR" sz="3600" b="0" i="1" smtClean="0">
                          <a:latin typeface="Cambria Math" panose="02040503050406030204" pitchFamily="18" charset="0"/>
                        </a:rPr>
                        <m:t>)</m:t>
                      </m:r>
                    </m:oMath>
                  </m:oMathPara>
                </a14:m>
                <a:endParaRPr lang="fr-FR" sz="3600" dirty="0"/>
              </a:p>
            </p:txBody>
          </p:sp>
        </mc:Choice>
        <mc:Fallback xmlns="">
          <p:sp>
            <p:nvSpPr>
              <p:cNvPr id="12" name="TextBox 11">
                <a:extLst>
                  <a:ext uri="{FF2B5EF4-FFF2-40B4-BE49-F238E27FC236}">
                    <a16:creationId xmlns:a16="http://schemas.microsoft.com/office/drawing/2014/main" id="{18B97AB6-0552-49BA-8759-459D8FB7AA5D}"/>
                  </a:ext>
                </a:extLst>
              </p:cNvPr>
              <p:cNvSpPr txBox="1">
                <a:spLocks noRot="1" noChangeAspect="1" noMove="1" noResize="1" noEditPoints="1" noAdjustHandles="1" noChangeArrowheads="1" noChangeShapeType="1" noTextEdit="1"/>
              </p:cNvSpPr>
              <p:nvPr/>
            </p:nvSpPr>
            <p:spPr>
              <a:xfrm>
                <a:off x="9557958" y="148590"/>
                <a:ext cx="2554032" cy="1107996"/>
              </a:xfrm>
              <a:prstGeom prst="rect">
                <a:avLst/>
              </a:prstGeom>
              <a:blipFill>
                <a:blip r:embed="rId8"/>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40928756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58406-6079-4C6C-B29B-FFE8036C3DA8}"/>
              </a:ext>
            </a:extLst>
          </p:cNvPr>
          <p:cNvSpPr txBox="1"/>
          <p:nvPr/>
        </p:nvSpPr>
        <p:spPr>
          <a:xfrm>
            <a:off x="449943" y="305068"/>
            <a:ext cx="7366419" cy="3631763"/>
          </a:xfrm>
          <a:prstGeom prst="rect">
            <a:avLst/>
          </a:prstGeom>
          <a:noFill/>
        </p:spPr>
        <p:txBody>
          <a:bodyPr wrap="square" rtlCol="0">
            <a:spAutoFit/>
          </a:bodyPr>
          <a:lstStyle/>
          <a:p>
            <a:r>
              <a:rPr lang="en-US" sz="11500" b="1">
                <a:latin typeface="Inter" panose="020B0502030000000004" pitchFamily="34" charset="0"/>
                <a:ea typeface="Inter" panose="020B0502030000000004" pitchFamily="34" charset="0"/>
                <a:cs typeface="Eudoxus Sans Medium" pitchFamily="2" charset="0"/>
              </a:rPr>
              <a:t>Partition problem</a:t>
            </a:r>
            <a:endParaRPr lang="en-US" sz="11500" b="1">
              <a:solidFill>
                <a:srgbClr val="F9AE57"/>
              </a:solidFill>
              <a:latin typeface="Inter" panose="020B0502030000000004" pitchFamily="34" charset="0"/>
              <a:ea typeface="Inter" panose="020B0502030000000004" pitchFamily="34" charset="0"/>
              <a:cs typeface="Eudoxus Sans Medium" pitchFamily="2" charset="0"/>
            </a:endParaRPr>
          </a:p>
        </p:txBody>
      </p:sp>
      <p:sp>
        <p:nvSpPr>
          <p:cNvPr id="3" name="Rectangle 2">
            <a:extLst>
              <a:ext uri="{FF2B5EF4-FFF2-40B4-BE49-F238E27FC236}">
                <a16:creationId xmlns:a16="http://schemas.microsoft.com/office/drawing/2014/main" id="{026A2361-D331-4B0C-8E6A-5FCCE3C366CE}"/>
              </a:ext>
            </a:extLst>
          </p:cNvPr>
          <p:cNvSpPr/>
          <p:nvPr/>
        </p:nvSpPr>
        <p:spPr bwMode="auto">
          <a:xfrm>
            <a:off x="5638800" y="4598894"/>
            <a:ext cx="1188720" cy="118872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9" name="Rectangle 8">
            <a:extLst>
              <a:ext uri="{FF2B5EF4-FFF2-40B4-BE49-F238E27FC236}">
                <a16:creationId xmlns:a16="http://schemas.microsoft.com/office/drawing/2014/main" id="{4D7145F9-C620-4763-AC4E-708BB5AC021D}"/>
              </a:ext>
            </a:extLst>
          </p:cNvPr>
          <p:cNvSpPr/>
          <p:nvPr/>
        </p:nvSpPr>
        <p:spPr bwMode="auto">
          <a:xfrm>
            <a:off x="6827520" y="4598894"/>
            <a:ext cx="1188720" cy="118872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0" name="Rectangle 9">
            <a:extLst>
              <a:ext uri="{FF2B5EF4-FFF2-40B4-BE49-F238E27FC236}">
                <a16:creationId xmlns:a16="http://schemas.microsoft.com/office/drawing/2014/main" id="{0820E69C-A148-47B8-9B7A-2DFDFBE9F5D3}"/>
              </a:ext>
            </a:extLst>
          </p:cNvPr>
          <p:cNvSpPr/>
          <p:nvPr/>
        </p:nvSpPr>
        <p:spPr bwMode="auto">
          <a:xfrm>
            <a:off x="8015378" y="4598894"/>
            <a:ext cx="1188720" cy="118872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1" name="Rectangle 10">
            <a:extLst>
              <a:ext uri="{FF2B5EF4-FFF2-40B4-BE49-F238E27FC236}">
                <a16:creationId xmlns:a16="http://schemas.microsoft.com/office/drawing/2014/main" id="{6F1AABAC-10FB-4F26-8947-89B29B603406}"/>
              </a:ext>
            </a:extLst>
          </p:cNvPr>
          <p:cNvSpPr/>
          <p:nvPr/>
        </p:nvSpPr>
        <p:spPr bwMode="auto">
          <a:xfrm>
            <a:off x="9203236" y="4598894"/>
            <a:ext cx="1188720" cy="118872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sp>
        <p:nvSpPr>
          <p:cNvPr id="12" name="Rectangle 11">
            <a:extLst>
              <a:ext uri="{FF2B5EF4-FFF2-40B4-BE49-F238E27FC236}">
                <a16:creationId xmlns:a16="http://schemas.microsoft.com/office/drawing/2014/main" id="{A810C152-3EDD-4048-8E6F-90DA73D8516A}"/>
              </a:ext>
            </a:extLst>
          </p:cNvPr>
          <p:cNvSpPr/>
          <p:nvPr/>
        </p:nvSpPr>
        <p:spPr bwMode="auto">
          <a:xfrm>
            <a:off x="10391094" y="4598894"/>
            <a:ext cx="1188720" cy="118872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lang="fr-FR" sz="2400" dirty="0">
              <a:solidFill>
                <a:srgbClr val="F9AD57"/>
              </a:solidFill>
              <a:latin typeface="Consolas" panose="020B0609020204030204" pitchFamily="49" charset="0"/>
            </a:endParaRPr>
          </a:p>
        </p:txBody>
      </p:sp>
      <p:cxnSp>
        <p:nvCxnSpPr>
          <p:cNvPr id="6" name="Straight Connector 5">
            <a:extLst>
              <a:ext uri="{FF2B5EF4-FFF2-40B4-BE49-F238E27FC236}">
                <a16:creationId xmlns:a16="http://schemas.microsoft.com/office/drawing/2014/main" id="{477679DA-6EFD-4D00-84D5-DF1BDC4AD949}"/>
              </a:ext>
            </a:extLst>
          </p:cNvPr>
          <p:cNvCxnSpPr/>
          <p:nvPr/>
        </p:nvCxnSpPr>
        <p:spPr>
          <a:xfrm flipH="1">
            <a:off x="8893954" y="3866477"/>
            <a:ext cx="618564" cy="2653553"/>
          </a:xfrm>
          <a:prstGeom prst="line">
            <a:avLst/>
          </a:prstGeom>
          <a:ln w="57150">
            <a:solidFill>
              <a:srgbClr val="00EFD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5966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58406-6079-4C6C-B29B-FFE8036C3DA8}"/>
              </a:ext>
            </a:extLst>
          </p:cNvPr>
          <p:cNvSpPr txBox="1"/>
          <p:nvPr/>
        </p:nvSpPr>
        <p:spPr>
          <a:xfrm>
            <a:off x="420914" y="319582"/>
            <a:ext cx="8113486" cy="5909310"/>
          </a:xfrm>
          <a:prstGeom prst="rect">
            <a:avLst/>
          </a:prstGeom>
          <a:noFill/>
        </p:spPr>
        <p:txBody>
          <a:bodyPr wrap="square" rtlCol="0">
            <a:spAutoFit/>
          </a:bodyPr>
          <a:lstStyle/>
          <a:p>
            <a:r>
              <a:rPr lang="en-US" sz="5400" b="1">
                <a:latin typeface="Inter" panose="020B0502030000000004" pitchFamily="34" charset="0"/>
                <a:ea typeface="Inter" panose="020B0502030000000004" pitchFamily="34" charset="0"/>
                <a:cs typeface="Eudoxus Sans Medium" pitchFamily="2" charset="0"/>
              </a:rPr>
              <a:t>Given an array of strictly positive integers </a:t>
            </a:r>
            <a:r>
              <a:rPr lang="en-US" sz="5400" b="1">
                <a:solidFill>
                  <a:schemeClr val="bg2">
                    <a:lumMod val="90000"/>
                  </a:schemeClr>
                </a:solidFill>
                <a:latin typeface="Inter" panose="020B0502030000000004" pitchFamily="34" charset="0"/>
                <a:ea typeface="Inter" panose="020B0502030000000004" pitchFamily="34" charset="0"/>
                <a:cs typeface="Eudoxus Sans Medium" pitchFamily="2" charset="0"/>
              </a:rPr>
              <a:t>arr</a:t>
            </a:r>
            <a:r>
              <a:rPr lang="en-US" sz="5400" b="1">
                <a:latin typeface="Inter" panose="020B0502030000000004" pitchFamily="34" charset="0"/>
                <a:ea typeface="Inter" panose="020B0502030000000004" pitchFamily="34" charset="0"/>
                <a:cs typeface="Eudoxus Sans Medium" pitchFamily="2" charset="0"/>
              </a:rPr>
              <a:t>, we want to check if we can split it into two subsets that have the same sum of elements</a:t>
            </a:r>
            <a:endParaRPr lang="en-US" sz="5400" b="1">
              <a:solidFill>
                <a:srgbClr val="F9AE57"/>
              </a:solidFill>
              <a:latin typeface="Inter" panose="020B0502030000000004" pitchFamily="34" charset="0"/>
              <a:ea typeface="Inter" panose="020B0502030000000004" pitchFamily="34" charset="0"/>
              <a:cs typeface="Eudoxus Sans Medium" pitchFamily="2"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D9D8E90-9116-4B06-A0D8-86A2371EB75D}"/>
                  </a:ext>
                </a:extLst>
              </p:cNvPr>
              <p:cNvSpPr txBox="1"/>
              <p:nvPr/>
            </p:nvSpPr>
            <p:spPr>
              <a:xfrm>
                <a:off x="9141202" y="452717"/>
                <a:ext cx="2300566" cy="553998"/>
              </a:xfrm>
              <a:prstGeom prst="rect">
                <a:avLst/>
              </a:prstGeom>
              <a:noFill/>
            </p:spPr>
            <p:txBody>
              <a:bodyPr wrap="none" lIns="0" tIns="0" rIns="0" bIns="0" rtlCol="0">
                <a:spAutoFit/>
              </a:bodyPr>
              <a:lstStyle/>
              <a:p>
                <a:pPr algn="ctr"/>
                <a14:m>
                  <m:oMathPara xmlns:m="http://schemas.openxmlformats.org/officeDocument/2006/math">
                    <m:oMathParaPr>
                      <m:jc m:val="centerGroup"/>
                    </m:oMathParaPr>
                    <m:oMath xmlns:m="http://schemas.openxmlformats.org/officeDocument/2006/math">
                      <m:r>
                        <a:rPr lang="fr-FR" sz="3600" b="0" i="1" smtClean="0">
                          <a:latin typeface="Cambria Math" panose="02040503050406030204" pitchFamily="18" charset="0"/>
                        </a:rPr>
                        <m:t>𝑎𝑟𝑟</m:t>
                      </m:r>
                      <m:d>
                        <m:dPr>
                          <m:begChr m:val="["/>
                          <m:endChr m:val="]"/>
                          <m:ctrlPr>
                            <a:rPr lang="fr-FR" sz="3600" b="0" i="1" smtClean="0">
                              <a:latin typeface="Cambria Math" panose="02040503050406030204" pitchFamily="18" charset="0"/>
                            </a:rPr>
                          </m:ctrlPr>
                        </m:dPr>
                        <m:e>
                          <m:r>
                            <a:rPr lang="fr-FR" sz="3600" b="0" i="1" smtClean="0">
                              <a:latin typeface="Cambria Math" panose="02040503050406030204" pitchFamily="18" charset="0"/>
                            </a:rPr>
                            <m:t>𝑖</m:t>
                          </m:r>
                        </m:e>
                      </m:d>
                      <m:r>
                        <a:rPr lang="fr-FR" sz="3600" b="0" i="1" smtClean="0">
                          <a:latin typeface="Cambria Math" panose="02040503050406030204" pitchFamily="18" charset="0"/>
                        </a:rPr>
                        <m:t>≥1</m:t>
                      </m:r>
                    </m:oMath>
                  </m:oMathPara>
                </a14:m>
                <a:endParaRPr lang="fr-FR" sz="3600" dirty="0"/>
              </a:p>
            </p:txBody>
          </p:sp>
        </mc:Choice>
        <mc:Fallback xmlns="">
          <p:sp>
            <p:nvSpPr>
              <p:cNvPr id="3" name="TextBox 2">
                <a:extLst>
                  <a:ext uri="{FF2B5EF4-FFF2-40B4-BE49-F238E27FC236}">
                    <a16:creationId xmlns:a16="http://schemas.microsoft.com/office/drawing/2014/main" id="{FD9D8E90-9116-4B06-A0D8-86A2371EB75D}"/>
                  </a:ext>
                </a:extLst>
              </p:cNvPr>
              <p:cNvSpPr txBox="1">
                <a:spLocks noRot="1" noChangeAspect="1" noMove="1" noResize="1" noEditPoints="1" noAdjustHandles="1" noChangeArrowheads="1" noChangeShapeType="1" noTextEdit="1"/>
              </p:cNvSpPr>
              <p:nvPr/>
            </p:nvSpPr>
            <p:spPr>
              <a:xfrm>
                <a:off x="9141202" y="452717"/>
                <a:ext cx="2300566" cy="553998"/>
              </a:xfrm>
              <a:prstGeom prst="rect">
                <a:avLst/>
              </a:prstGeom>
              <a:blipFill>
                <a:blip r:embed="rId2"/>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10878493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58406-6079-4C6C-B29B-FFE8036C3DA8}"/>
              </a:ext>
            </a:extLst>
          </p:cNvPr>
          <p:cNvSpPr txBox="1"/>
          <p:nvPr/>
        </p:nvSpPr>
        <p:spPr>
          <a:xfrm>
            <a:off x="420914" y="319582"/>
            <a:ext cx="6008915" cy="2554545"/>
          </a:xfrm>
          <a:prstGeom prst="rect">
            <a:avLst/>
          </a:prstGeom>
          <a:noFill/>
        </p:spPr>
        <p:txBody>
          <a:bodyPr wrap="square" rtlCol="0">
            <a:spAutoFit/>
          </a:bodyPr>
          <a:lstStyle/>
          <a:p>
            <a:r>
              <a:rPr lang="en-US" sz="3200" b="1">
                <a:latin typeface="Inter" panose="020B0502030000000004" pitchFamily="34" charset="0"/>
                <a:ea typeface="Inter" panose="020B0502030000000004" pitchFamily="34" charset="0"/>
                <a:cs typeface="Eudoxus Sans Medium" pitchFamily="2" charset="0"/>
              </a:rPr>
              <a:t>Given an array of strictly positive integers </a:t>
            </a:r>
            <a:r>
              <a:rPr lang="en-US" sz="3200" b="1">
                <a:solidFill>
                  <a:schemeClr val="bg2">
                    <a:lumMod val="90000"/>
                  </a:schemeClr>
                </a:solidFill>
                <a:latin typeface="Inter" panose="020B0502030000000004" pitchFamily="34" charset="0"/>
                <a:ea typeface="Inter" panose="020B0502030000000004" pitchFamily="34" charset="0"/>
                <a:cs typeface="Eudoxus Sans Medium" pitchFamily="2" charset="0"/>
              </a:rPr>
              <a:t>arr</a:t>
            </a:r>
            <a:r>
              <a:rPr lang="en-US" sz="3200" b="1">
                <a:latin typeface="Inter" panose="020B0502030000000004" pitchFamily="34" charset="0"/>
                <a:ea typeface="Inter" panose="020B0502030000000004" pitchFamily="34" charset="0"/>
                <a:cs typeface="Eudoxus Sans Medium" pitchFamily="2" charset="0"/>
              </a:rPr>
              <a:t>, we want to check if we can split it into two subsets that have the same sum of elements</a:t>
            </a:r>
            <a:endParaRPr lang="en-US" sz="3200" b="1">
              <a:solidFill>
                <a:srgbClr val="F9AE57"/>
              </a:solidFill>
              <a:latin typeface="Inter" panose="020B0502030000000004" pitchFamily="34" charset="0"/>
              <a:ea typeface="Inter" panose="020B0502030000000004" pitchFamily="34" charset="0"/>
              <a:cs typeface="Eudoxus Sans Medium" pitchFamily="2" charset="0"/>
            </a:endParaRPr>
          </a:p>
        </p:txBody>
      </p:sp>
      <p:sp>
        <p:nvSpPr>
          <p:cNvPr id="3" name="TextBox 2">
            <a:extLst>
              <a:ext uri="{FF2B5EF4-FFF2-40B4-BE49-F238E27FC236}">
                <a16:creationId xmlns:a16="http://schemas.microsoft.com/office/drawing/2014/main" id="{3D70D4D0-56D8-4E06-AA16-0922C1475F69}"/>
              </a:ext>
            </a:extLst>
          </p:cNvPr>
          <p:cNvSpPr txBox="1"/>
          <p:nvPr/>
        </p:nvSpPr>
        <p:spPr>
          <a:xfrm>
            <a:off x="420915" y="3676096"/>
            <a:ext cx="5791199" cy="2554545"/>
          </a:xfrm>
          <a:prstGeom prst="rect">
            <a:avLst/>
          </a:prstGeom>
          <a:noFill/>
        </p:spPr>
        <p:txBody>
          <a:bodyPr wrap="square" rtlCol="0">
            <a:spAutoFit/>
          </a:bodyPr>
          <a:lstStyle/>
          <a:p>
            <a:r>
              <a:rPr lang="en-US" sz="3200">
                <a:solidFill>
                  <a:srgbClr val="33CCFF"/>
                </a:solidFill>
                <a:latin typeface="Eudoxus Sans Medium" pitchFamily="2" charset="0"/>
                <a:ea typeface="Inter" panose="020B0502030000000004" pitchFamily="34" charset="0"/>
                <a:cs typeface="Eudoxus Sans Medium" pitchFamily="2" charset="0"/>
              </a:rPr>
              <a:t>input: </a:t>
            </a:r>
            <a:r>
              <a:rPr lang="en-US" sz="3200">
                <a:solidFill>
                  <a:schemeClr val="tx1">
                    <a:lumMod val="95000"/>
                  </a:schemeClr>
                </a:solidFill>
                <a:latin typeface="Eudoxus Sans Medium" pitchFamily="2" charset="0"/>
                <a:ea typeface="Inter" panose="020B0502030000000004" pitchFamily="34" charset="0"/>
                <a:cs typeface="Eudoxus Sans Medium" pitchFamily="2" charset="0"/>
              </a:rPr>
              <a:t>arr</a:t>
            </a:r>
            <a:r>
              <a:rPr lang="en-US" sz="3200">
                <a:latin typeface="Eudoxus Sans Medium" pitchFamily="2" charset="0"/>
                <a:ea typeface="Inter" panose="020B0502030000000004" pitchFamily="34" charset="0"/>
                <a:cs typeface="Eudoxus Sans Medium" pitchFamily="2" charset="0"/>
              </a:rPr>
              <a:t> </a:t>
            </a:r>
            <a:r>
              <a:rPr lang="en-US" sz="3200">
                <a:solidFill>
                  <a:srgbClr val="F97B57"/>
                </a:solidFill>
                <a:latin typeface="Eudoxus Sans Medium" pitchFamily="2" charset="0"/>
                <a:ea typeface="Inter" panose="020B0502030000000004" pitchFamily="34" charset="0"/>
                <a:cs typeface="Eudoxus Sans Medium" pitchFamily="2" charset="0"/>
              </a:rPr>
              <a:t>=</a:t>
            </a:r>
            <a:r>
              <a:rPr lang="en-US" sz="3200">
                <a:latin typeface="Eudoxus Sans Medium" pitchFamily="2" charset="0"/>
                <a:ea typeface="Inter" panose="020B0502030000000004" pitchFamily="34" charset="0"/>
                <a:cs typeface="Eudoxus Sans Medium" pitchFamily="2" charset="0"/>
              </a:rPr>
              <a:t> [</a:t>
            </a:r>
            <a:r>
              <a:rPr lang="en-US" sz="3200">
                <a:solidFill>
                  <a:srgbClr val="F9AE57"/>
                </a:solidFill>
                <a:latin typeface="Eudoxus Sans Medium" pitchFamily="2" charset="0"/>
                <a:ea typeface="Inter" panose="020B0502030000000004" pitchFamily="34" charset="0"/>
                <a:cs typeface="Eudoxus Sans Medium" pitchFamily="2" charset="0"/>
              </a:rPr>
              <a:t>4</a:t>
            </a:r>
            <a:r>
              <a:rPr lang="en-US" sz="3200">
                <a:latin typeface="Eudoxus Sans Medium" pitchFamily="2" charset="0"/>
                <a:ea typeface="Inter" panose="020B0502030000000004" pitchFamily="34" charset="0"/>
                <a:cs typeface="Eudoxus Sans Medium" pitchFamily="2" charset="0"/>
              </a:rPr>
              <a:t>, </a:t>
            </a:r>
            <a:r>
              <a:rPr lang="en-US" sz="3200">
                <a:solidFill>
                  <a:srgbClr val="F9AE57"/>
                </a:solidFill>
                <a:latin typeface="Eudoxus Sans Medium" pitchFamily="2" charset="0"/>
                <a:ea typeface="Inter" panose="020B0502030000000004" pitchFamily="34" charset="0"/>
                <a:cs typeface="Eudoxus Sans Medium" pitchFamily="2" charset="0"/>
              </a:rPr>
              <a:t>5</a:t>
            </a:r>
            <a:r>
              <a:rPr lang="en-US" sz="3200">
                <a:latin typeface="Eudoxus Sans Medium" pitchFamily="2" charset="0"/>
                <a:ea typeface="Inter" panose="020B0502030000000004" pitchFamily="34" charset="0"/>
                <a:cs typeface="Eudoxus Sans Medium" pitchFamily="2" charset="0"/>
              </a:rPr>
              <a:t>, </a:t>
            </a:r>
            <a:r>
              <a:rPr lang="en-US" sz="3200">
                <a:solidFill>
                  <a:srgbClr val="F9AE57"/>
                </a:solidFill>
                <a:latin typeface="Eudoxus Sans Medium" pitchFamily="2" charset="0"/>
                <a:ea typeface="Inter" panose="020B0502030000000004" pitchFamily="34" charset="0"/>
                <a:cs typeface="Eudoxus Sans Medium" pitchFamily="2" charset="0"/>
              </a:rPr>
              <a:t>3</a:t>
            </a:r>
            <a:r>
              <a:rPr lang="en-US" sz="3200">
                <a:latin typeface="Eudoxus Sans Medium" pitchFamily="2" charset="0"/>
                <a:ea typeface="Inter" panose="020B0502030000000004" pitchFamily="34" charset="0"/>
                <a:cs typeface="Eudoxus Sans Medium" pitchFamily="2" charset="0"/>
              </a:rPr>
              <a:t>, </a:t>
            </a:r>
            <a:r>
              <a:rPr lang="en-US" sz="3200">
                <a:solidFill>
                  <a:srgbClr val="F9AE57"/>
                </a:solidFill>
                <a:latin typeface="Eudoxus Sans Medium" pitchFamily="2" charset="0"/>
                <a:ea typeface="Inter" panose="020B0502030000000004" pitchFamily="34" charset="0"/>
                <a:cs typeface="Eudoxus Sans Medium" pitchFamily="2" charset="0"/>
              </a:rPr>
              <a:t>2</a:t>
            </a:r>
            <a:r>
              <a:rPr lang="en-US" sz="3200">
                <a:latin typeface="Eudoxus Sans Medium" pitchFamily="2" charset="0"/>
                <a:ea typeface="Inter" panose="020B0502030000000004" pitchFamily="34" charset="0"/>
                <a:cs typeface="Eudoxus Sans Medium" pitchFamily="2" charset="0"/>
              </a:rPr>
              <a:t>, </a:t>
            </a:r>
            <a:r>
              <a:rPr lang="en-US" sz="3200">
                <a:solidFill>
                  <a:srgbClr val="F9AE57"/>
                </a:solidFill>
                <a:latin typeface="Eudoxus Sans Medium" pitchFamily="2" charset="0"/>
                <a:ea typeface="Inter" panose="020B0502030000000004" pitchFamily="34" charset="0"/>
                <a:cs typeface="Eudoxus Sans Medium" pitchFamily="2" charset="0"/>
              </a:rPr>
              <a:t>5</a:t>
            </a:r>
            <a:r>
              <a:rPr lang="en-US" sz="3200">
                <a:latin typeface="Eudoxus Sans Medium" pitchFamily="2" charset="0"/>
                <a:ea typeface="Inter" panose="020B0502030000000004" pitchFamily="34" charset="0"/>
                <a:cs typeface="Eudoxus Sans Medium" pitchFamily="2" charset="0"/>
              </a:rPr>
              <a:t>, </a:t>
            </a:r>
            <a:r>
              <a:rPr lang="en-US" sz="3200">
                <a:solidFill>
                  <a:srgbClr val="F9AE57"/>
                </a:solidFill>
                <a:latin typeface="Eudoxus Sans Medium" pitchFamily="2" charset="0"/>
                <a:ea typeface="Inter" panose="020B0502030000000004" pitchFamily="34" charset="0"/>
                <a:cs typeface="Eudoxus Sans Medium" pitchFamily="2" charset="0"/>
              </a:rPr>
              <a:t>1</a:t>
            </a:r>
            <a:r>
              <a:rPr lang="en-US" sz="3200">
                <a:latin typeface="Eudoxus Sans Medium" pitchFamily="2" charset="0"/>
                <a:ea typeface="Inter" panose="020B0502030000000004" pitchFamily="34" charset="0"/>
                <a:cs typeface="Eudoxus Sans Medium" pitchFamily="2" charset="0"/>
              </a:rPr>
              <a:t>]</a:t>
            </a:r>
            <a:endParaRPr lang="fr-FR" sz="3200"/>
          </a:p>
          <a:p>
            <a:r>
              <a:rPr lang="en-US" sz="3200">
                <a:solidFill>
                  <a:srgbClr val="33CCFF"/>
                </a:solidFill>
                <a:latin typeface="Eudoxus Sans Medium" pitchFamily="2" charset="0"/>
                <a:ea typeface="Inter" panose="020B0502030000000004" pitchFamily="34" charset="0"/>
                <a:cs typeface="Eudoxus Sans Medium" pitchFamily="2" charset="0"/>
              </a:rPr>
              <a:t>output: </a:t>
            </a:r>
            <a:r>
              <a:rPr lang="en-US" sz="3200">
                <a:solidFill>
                  <a:srgbClr val="A5FDB9"/>
                </a:solidFill>
                <a:latin typeface="Eudoxus Sans Medium" pitchFamily="2" charset="0"/>
                <a:ea typeface="Inter" panose="020B0502030000000004" pitchFamily="34" charset="0"/>
                <a:cs typeface="Eudoxus Sans Medium" pitchFamily="2" charset="0"/>
              </a:rPr>
              <a:t>true</a:t>
            </a:r>
          </a:p>
          <a:p>
            <a:r>
              <a:rPr lang="en-US" sz="3200">
                <a:solidFill>
                  <a:srgbClr val="33CCFF"/>
                </a:solidFill>
                <a:latin typeface="Eudoxus Sans Medium" pitchFamily="2" charset="0"/>
                <a:ea typeface="Inter" panose="020B0502030000000004" pitchFamily="34" charset="0"/>
                <a:cs typeface="Eudoxus Sans Medium" pitchFamily="2" charset="0"/>
              </a:rPr>
              <a:t>explanation: </a:t>
            </a:r>
            <a:r>
              <a:rPr lang="en-US" sz="3200">
                <a:latin typeface="Eudoxus Sans Medium" pitchFamily="2" charset="0"/>
                <a:ea typeface="Inter" panose="020B0502030000000004" pitchFamily="34" charset="0"/>
                <a:cs typeface="Eudoxus Sans Medium" pitchFamily="2" charset="0"/>
              </a:rPr>
              <a:t>we can split it into [</a:t>
            </a:r>
            <a:r>
              <a:rPr lang="en-US" sz="3200">
                <a:solidFill>
                  <a:srgbClr val="F9AE57"/>
                </a:solidFill>
                <a:latin typeface="Eudoxus Sans Medium" pitchFamily="2" charset="0"/>
                <a:ea typeface="Inter" panose="020B0502030000000004" pitchFamily="34" charset="0"/>
                <a:cs typeface="Eudoxus Sans Medium" pitchFamily="2" charset="0"/>
              </a:rPr>
              <a:t>4</a:t>
            </a:r>
            <a:r>
              <a:rPr lang="en-US" sz="3200">
                <a:latin typeface="Eudoxus Sans Medium" pitchFamily="2" charset="0"/>
                <a:ea typeface="Inter" panose="020B0502030000000004" pitchFamily="34" charset="0"/>
                <a:cs typeface="Eudoxus Sans Medium" pitchFamily="2" charset="0"/>
              </a:rPr>
              <a:t>, </a:t>
            </a:r>
            <a:r>
              <a:rPr lang="en-US" sz="3200">
                <a:solidFill>
                  <a:srgbClr val="F9AE57"/>
                </a:solidFill>
                <a:latin typeface="Eudoxus Sans Medium" pitchFamily="2" charset="0"/>
                <a:ea typeface="Inter" panose="020B0502030000000004" pitchFamily="34" charset="0"/>
                <a:cs typeface="Eudoxus Sans Medium" pitchFamily="2" charset="0"/>
              </a:rPr>
              <a:t>3</a:t>
            </a:r>
            <a:r>
              <a:rPr lang="en-US" sz="3200">
                <a:latin typeface="Eudoxus Sans Medium" pitchFamily="2" charset="0"/>
                <a:ea typeface="Inter" panose="020B0502030000000004" pitchFamily="34" charset="0"/>
                <a:cs typeface="Eudoxus Sans Medium" pitchFamily="2" charset="0"/>
              </a:rPr>
              <a:t>, </a:t>
            </a:r>
            <a:r>
              <a:rPr lang="en-US" sz="3200">
                <a:solidFill>
                  <a:srgbClr val="F9AE57"/>
                </a:solidFill>
                <a:latin typeface="Eudoxus Sans Medium" pitchFamily="2" charset="0"/>
                <a:ea typeface="Inter" panose="020B0502030000000004" pitchFamily="34" charset="0"/>
                <a:cs typeface="Eudoxus Sans Medium" pitchFamily="2" charset="0"/>
              </a:rPr>
              <a:t>2</a:t>
            </a:r>
            <a:r>
              <a:rPr lang="en-US" sz="3200">
                <a:latin typeface="Eudoxus Sans Medium" pitchFamily="2" charset="0"/>
                <a:ea typeface="Inter" panose="020B0502030000000004" pitchFamily="34" charset="0"/>
                <a:cs typeface="Eudoxus Sans Medium" pitchFamily="2" charset="0"/>
              </a:rPr>
              <a:t>,</a:t>
            </a:r>
            <a:r>
              <a:rPr lang="en-US" sz="3200">
                <a:solidFill>
                  <a:srgbClr val="F9AE57"/>
                </a:solidFill>
                <a:latin typeface="Eudoxus Sans Medium" pitchFamily="2" charset="0"/>
                <a:ea typeface="Inter" panose="020B0502030000000004" pitchFamily="34" charset="0"/>
                <a:cs typeface="Eudoxus Sans Medium" pitchFamily="2" charset="0"/>
              </a:rPr>
              <a:t> 1</a:t>
            </a:r>
            <a:r>
              <a:rPr lang="en-US" sz="3200">
                <a:latin typeface="Eudoxus Sans Medium" pitchFamily="2" charset="0"/>
                <a:ea typeface="Inter" panose="020B0502030000000004" pitchFamily="34" charset="0"/>
                <a:cs typeface="Eudoxus Sans Medium" pitchFamily="2" charset="0"/>
              </a:rPr>
              <a:t>] and [</a:t>
            </a:r>
            <a:r>
              <a:rPr lang="en-US" sz="3200">
                <a:solidFill>
                  <a:srgbClr val="F9AE57"/>
                </a:solidFill>
                <a:latin typeface="Eudoxus Sans Medium" pitchFamily="2" charset="0"/>
                <a:ea typeface="Inter" panose="020B0502030000000004" pitchFamily="34" charset="0"/>
                <a:cs typeface="Eudoxus Sans Medium" pitchFamily="2" charset="0"/>
              </a:rPr>
              <a:t>5</a:t>
            </a:r>
            <a:r>
              <a:rPr lang="en-US" sz="3200">
                <a:latin typeface="Eudoxus Sans Medium" pitchFamily="2" charset="0"/>
                <a:ea typeface="Inter" panose="020B0502030000000004" pitchFamily="34" charset="0"/>
                <a:cs typeface="Eudoxus Sans Medium" pitchFamily="2" charset="0"/>
              </a:rPr>
              <a:t>, </a:t>
            </a:r>
            <a:r>
              <a:rPr lang="en-US" sz="3200">
                <a:solidFill>
                  <a:srgbClr val="F9AE57"/>
                </a:solidFill>
                <a:latin typeface="Eudoxus Sans Medium" pitchFamily="2" charset="0"/>
                <a:ea typeface="Inter" panose="020B0502030000000004" pitchFamily="34" charset="0"/>
                <a:cs typeface="Eudoxus Sans Medium" pitchFamily="2" charset="0"/>
              </a:rPr>
              <a:t>5</a:t>
            </a:r>
            <a:r>
              <a:rPr lang="en-US" sz="3200">
                <a:latin typeface="Eudoxus Sans Medium" pitchFamily="2" charset="0"/>
                <a:ea typeface="Inter" panose="020B0502030000000004" pitchFamily="34" charset="0"/>
                <a:cs typeface="Eudoxus Sans Medium" pitchFamily="2" charset="0"/>
              </a:rPr>
              <a:t>], because </a:t>
            </a:r>
            <a:r>
              <a:rPr lang="en-US" sz="3200">
                <a:solidFill>
                  <a:srgbClr val="F9AE57"/>
                </a:solidFill>
                <a:latin typeface="Eudoxus Sans Medium" pitchFamily="2" charset="0"/>
                <a:ea typeface="Inter" panose="020B0502030000000004" pitchFamily="34" charset="0"/>
                <a:cs typeface="Eudoxus Sans Medium" pitchFamily="2" charset="0"/>
              </a:rPr>
              <a:t>4</a:t>
            </a:r>
            <a:r>
              <a:rPr lang="en-US" sz="3200">
                <a:latin typeface="Eudoxus Sans Medium" pitchFamily="2" charset="0"/>
                <a:ea typeface="Inter" panose="020B0502030000000004" pitchFamily="34" charset="0"/>
                <a:cs typeface="Eudoxus Sans Medium" pitchFamily="2" charset="0"/>
              </a:rPr>
              <a:t>+</a:t>
            </a:r>
            <a:r>
              <a:rPr lang="en-US" sz="3200">
                <a:solidFill>
                  <a:srgbClr val="F9AE57"/>
                </a:solidFill>
                <a:latin typeface="Eudoxus Sans Medium" pitchFamily="2" charset="0"/>
                <a:ea typeface="Inter" panose="020B0502030000000004" pitchFamily="34" charset="0"/>
                <a:cs typeface="Eudoxus Sans Medium" pitchFamily="2" charset="0"/>
              </a:rPr>
              <a:t>3</a:t>
            </a:r>
            <a:r>
              <a:rPr lang="en-US" sz="3200">
                <a:latin typeface="Eudoxus Sans Medium" pitchFamily="2" charset="0"/>
                <a:ea typeface="Inter" panose="020B0502030000000004" pitchFamily="34" charset="0"/>
                <a:cs typeface="Eudoxus Sans Medium" pitchFamily="2" charset="0"/>
              </a:rPr>
              <a:t>+</a:t>
            </a:r>
            <a:r>
              <a:rPr lang="en-US" sz="3200">
                <a:solidFill>
                  <a:srgbClr val="F9AE57"/>
                </a:solidFill>
                <a:latin typeface="Eudoxus Sans Medium" pitchFamily="2" charset="0"/>
                <a:ea typeface="Inter" panose="020B0502030000000004" pitchFamily="34" charset="0"/>
                <a:cs typeface="Eudoxus Sans Medium" pitchFamily="2" charset="0"/>
              </a:rPr>
              <a:t>2</a:t>
            </a:r>
            <a:r>
              <a:rPr lang="en-US" sz="3200">
                <a:latin typeface="Eudoxus Sans Medium" pitchFamily="2" charset="0"/>
                <a:ea typeface="Inter" panose="020B0502030000000004" pitchFamily="34" charset="0"/>
                <a:cs typeface="Eudoxus Sans Medium" pitchFamily="2" charset="0"/>
              </a:rPr>
              <a:t>+</a:t>
            </a:r>
            <a:r>
              <a:rPr lang="en-US" sz="3200">
                <a:solidFill>
                  <a:srgbClr val="F9AE57"/>
                </a:solidFill>
                <a:latin typeface="Eudoxus Sans Medium" pitchFamily="2" charset="0"/>
                <a:ea typeface="Inter" panose="020B0502030000000004" pitchFamily="34" charset="0"/>
                <a:cs typeface="Eudoxus Sans Medium" pitchFamily="2" charset="0"/>
              </a:rPr>
              <a:t>1</a:t>
            </a:r>
            <a:r>
              <a:rPr lang="en-US" sz="3200">
                <a:latin typeface="Eudoxus Sans Medium" pitchFamily="2" charset="0"/>
                <a:ea typeface="Inter" panose="020B0502030000000004" pitchFamily="34" charset="0"/>
                <a:cs typeface="Eudoxus Sans Medium" pitchFamily="2" charset="0"/>
              </a:rPr>
              <a:t> </a:t>
            </a:r>
            <a:r>
              <a:rPr lang="en-US" sz="3200">
                <a:solidFill>
                  <a:srgbClr val="F97B57"/>
                </a:solidFill>
                <a:latin typeface="Eudoxus Sans Medium" pitchFamily="2" charset="0"/>
                <a:ea typeface="Inter" panose="020B0502030000000004" pitchFamily="34" charset="0"/>
                <a:cs typeface="Eudoxus Sans Medium" pitchFamily="2" charset="0"/>
              </a:rPr>
              <a:t>=</a:t>
            </a:r>
            <a:r>
              <a:rPr lang="en-US" sz="3200">
                <a:latin typeface="Eudoxus Sans Medium" pitchFamily="2" charset="0"/>
                <a:ea typeface="Inter" panose="020B0502030000000004" pitchFamily="34" charset="0"/>
                <a:cs typeface="Eudoxus Sans Medium" pitchFamily="2" charset="0"/>
              </a:rPr>
              <a:t> </a:t>
            </a:r>
            <a:r>
              <a:rPr lang="en-US" sz="3200">
                <a:solidFill>
                  <a:srgbClr val="F9AE57"/>
                </a:solidFill>
                <a:latin typeface="Eudoxus Sans Medium" pitchFamily="2" charset="0"/>
                <a:ea typeface="Inter" panose="020B0502030000000004" pitchFamily="34" charset="0"/>
                <a:cs typeface="Eudoxus Sans Medium" pitchFamily="2" charset="0"/>
              </a:rPr>
              <a:t>5</a:t>
            </a:r>
            <a:r>
              <a:rPr lang="en-US" sz="3200">
                <a:latin typeface="Eudoxus Sans Medium" pitchFamily="2" charset="0"/>
                <a:ea typeface="Inter" panose="020B0502030000000004" pitchFamily="34" charset="0"/>
                <a:cs typeface="Eudoxus Sans Medium" pitchFamily="2" charset="0"/>
              </a:rPr>
              <a:t>+</a:t>
            </a:r>
            <a:r>
              <a:rPr lang="en-US" sz="3200">
                <a:solidFill>
                  <a:srgbClr val="F9AE57"/>
                </a:solidFill>
                <a:latin typeface="Eudoxus Sans Medium" pitchFamily="2" charset="0"/>
                <a:ea typeface="Inter" panose="020B0502030000000004" pitchFamily="34" charset="0"/>
                <a:cs typeface="Eudoxus Sans Medium" pitchFamily="2" charset="0"/>
              </a:rPr>
              <a:t>5</a:t>
            </a:r>
            <a:r>
              <a:rPr lang="en-US" sz="3200">
                <a:latin typeface="Eudoxus Sans Medium" pitchFamily="2" charset="0"/>
                <a:ea typeface="Inter" panose="020B0502030000000004" pitchFamily="34" charset="0"/>
                <a:cs typeface="Eudoxus Sans Medium" pitchFamily="2" charset="0"/>
              </a:rPr>
              <a:t> </a:t>
            </a:r>
            <a:r>
              <a:rPr lang="en-US" sz="3200">
                <a:solidFill>
                  <a:srgbClr val="F97B57"/>
                </a:solidFill>
                <a:latin typeface="Eudoxus Sans Medium" pitchFamily="2" charset="0"/>
                <a:ea typeface="Inter" panose="020B0502030000000004" pitchFamily="34" charset="0"/>
                <a:cs typeface="Eudoxus Sans Medium" pitchFamily="2" charset="0"/>
              </a:rPr>
              <a:t>=</a:t>
            </a:r>
            <a:r>
              <a:rPr lang="en-US" sz="3200">
                <a:latin typeface="Eudoxus Sans Medium" pitchFamily="2" charset="0"/>
                <a:ea typeface="Inter" panose="020B0502030000000004" pitchFamily="34" charset="0"/>
                <a:cs typeface="Eudoxus Sans Medium" pitchFamily="2" charset="0"/>
              </a:rPr>
              <a:t> </a:t>
            </a:r>
            <a:r>
              <a:rPr lang="en-US" sz="3200">
                <a:solidFill>
                  <a:srgbClr val="F9AE57"/>
                </a:solidFill>
                <a:latin typeface="Eudoxus Sans Medium" pitchFamily="2" charset="0"/>
                <a:ea typeface="Inter" panose="020B0502030000000004" pitchFamily="34" charset="0"/>
                <a:cs typeface="Eudoxus Sans Medium" pitchFamily="2" charset="0"/>
              </a:rPr>
              <a:t>10</a:t>
            </a:r>
          </a:p>
        </p:txBody>
      </p:sp>
      <p:sp>
        <p:nvSpPr>
          <p:cNvPr id="4" name="Rectangle 3">
            <a:extLst>
              <a:ext uri="{FF2B5EF4-FFF2-40B4-BE49-F238E27FC236}">
                <a16:creationId xmlns:a16="http://schemas.microsoft.com/office/drawing/2014/main" id="{9923D301-9C23-4229-89F1-846380EB8B6E}"/>
              </a:ext>
            </a:extLst>
          </p:cNvPr>
          <p:cNvSpPr/>
          <p:nvPr/>
        </p:nvSpPr>
        <p:spPr bwMode="auto">
          <a:xfrm>
            <a:off x="6429829" y="1538813"/>
            <a:ext cx="914400" cy="91440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4</a:t>
            </a:r>
            <a:endParaRPr lang="fr-FR" sz="4000" dirty="0">
              <a:solidFill>
                <a:srgbClr val="F9AD57"/>
              </a:solidFill>
              <a:latin typeface="Eudoxus Sans Medium" pitchFamily="2" charset="0"/>
              <a:cs typeface="Eudoxus Sans Medium" pitchFamily="2" charset="0"/>
            </a:endParaRPr>
          </a:p>
        </p:txBody>
      </p:sp>
      <p:sp>
        <p:nvSpPr>
          <p:cNvPr id="5" name="Rectangle 4">
            <a:extLst>
              <a:ext uri="{FF2B5EF4-FFF2-40B4-BE49-F238E27FC236}">
                <a16:creationId xmlns:a16="http://schemas.microsoft.com/office/drawing/2014/main" id="{8A4F80AA-D9D0-42DE-B125-E4CFDA51E2E3}"/>
              </a:ext>
            </a:extLst>
          </p:cNvPr>
          <p:cNvSpPr/>
          <p:nvPr/>
        </p:nvSpPr>
        <p:spPr bwMode="auto">
          <a:xfrm>
            <a:off x="7344229" y="1538813"/>
            <a:ext cx="914400" cy="91440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5</a:t>
            </a:r>
            <a:endParaRPr lang="fr-FR" sz="4000" dirty="0">
              <a:solidFill>
                <a:srgbClr val="F9AD57"/>
              </a:solidFill>
              <a:latin typeface="Eudoxus Sans Medium" pitchFamily="2" charset="0"/>
              <a:cs typeface="Eudoxus Sans Medium" pitchFamily="2" charset="0"/>
            </a:endParaRPr>
          </a:p>
        </p:txBody>
      </p:sp>
      <p:sp>
        <p:nvSpPr>
          <p:cNvPr id="6" name="Rectangle 5">
            <a:extLst>
              <a:ext uri="{FF2B5EF4-FFF2-40B4-BE49-F238E27FC236}">
                <a16:creationId xmlns:a16="http://schemas.microsoft.com/office/drawing/2014/main" id="{53DA3707-47B5-4C1A-BCD2-2B8FF2241F31}"/>
              </a:ext>
            </a:extLst>
          </p:cNvPr>
          <p:cNvSpPr/>
          <p:nvPr/>
        </p:nvSpPr>
        <p:spPr bwMode="auto">
          <a:xfrm>
            <a:off x="8258629" y="1538813"/>
            <a:ext cx="914400" cy="91440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3</a:t>
            </a:r>
            <a:endParaRPr lang="fr-FR" sz="4000" dirty="0">
              <a:solidFill>
                <a:srgbClr val="F9AD57"/>
              </a:solidFill>
              <a:latin typeface="Eudoxus Sans Medium" pitchFamily="2" charset="0"/>
              <a:cs typeface="Eudoxus Sans Medium" pitchFamily="2" charset="0"/>
            </a:endParaRPr>
          </a:p>
        </p:txBody>
      </p:sp>
      <p:sp>
        <p:nvSpPr>
          <p:cNvPr id="7" name="Rectangle 6">
            <a:extLst>
              <a:ext uri="{FF2B5EF4-FFF2-40B4-BE49-F238E27FC236}">
                <a16:creationId xmlns:a16="http://schemas.microsoft.com/office/drawing/2014/main" id="{4AFCB92E-1BFE-4E73-A713-56A2A102934A}"/>
              </a:ext>
            </a:extLst>
          </p:cNvPr>
          <p:cNvSpPr/>
          <p:nvPr/>
        </p:nvSpPr>
        <p:spPr bwMode="auto">
          <a:xfrm>
            <a:off x="9173029" y="1538813"/>
            <a:ext cx="914400" cy="91440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2</a:t>
            </a:r>
            <a:endParaRPr lang="fr-FR" sz="4000" dirty="0">
              <a:solidFill>
                <a:srgbClr val="F9AD57"/>
              </a:solidFill>
              <a:latin typeface="Eudoxus Sans Medium" pitchFamily="2" charset="0"/>
              <a:cs typeface="Eudoxus Sans Medium" pitchFamily="2" charset="0"/>
            </a:endParaRPr>
          </a:p>
        </p:txBody>
      </p:sp>
      <p:sp>
        <p:nvSpPr>
          <p:cNvPr id="8" name="Rectangle 7">
            <a:extLst>
              <a:ext uri="{FF2B5EF4-FFF2-40B4-BE49-F238E27FC236}">
                <a16:creationId xmlns:a16="http://schemas.microsoft.com/office/drawing/2014/main" id="{F8B3D105-AF37-4C25-83CC-6E6C8A576BBA}"/>
              </a:ext>
            </a:extLst>
          </p:cNvPr>
          <p:cNvSpPr/>
          <p:nvPr/>
        </p:nvSpPr>
        <p:spPr bwMode="auto">
          <a:xfrm>
            <a:off x="10087429" y="1538813"/>
            <a:ext cx="914400" cy="91440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5</a:t>
            </a:r>
            <a:endParaRPr lang="fr-FR" sz="4000" dirty="0">
              <a:solidFill>
                <a:srgbClr val="F9AD57"/>
              </a:solidFill>
              <a:latin typeface="Eudoxus Sans Medium" pitchFamily="2" charset="0"/>
              <a:cs typeface="Eudoxus Sans Medium" pitchFamily="2" charset="0"/>
            </a:endParaRPr>
          </a:p>
        </p:txBody>
      </p:sp>
      <p:sp>
        <p:nvSpPr>
          <p:cNvPr id="9" name="Rectangle 8">
            <a:extLst>
              <a:ext uri="{FF2B5EF4-FFF2-40B4-BE49-F238E27FC236}">
                <a16:creationId xmlns:a16="http://schemas.microsoft.com/office/drawing/2014/main" id="{35FF5326-F47D-4DAA-A060-B4BC0191A317}"/>
              </a:ext>
            </a:extLst>
          </p:cNvPr>
          <p:cNvSpPr/>
          <p:nvPr/>
        </p:nvSpPr>
        <p:spPr bwMode="auto">
          <a:xfrm>
            <a:off x="11001829" y="1538813"/>
            <a:ext cx="914400" cy="91440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1</a:t>
            </a:r>
            <a:endParaRPr lang="fr-FR" sz="4000" dirty="0">
              <a:solidFill>
                <a:srgbClr val="F9AD57"/>
              </a:solidFill>
              <a:latin typeface="Eudoxus Sans Medium" pitchFamily="2" charset="0"/>
              <a:cs typeface="Eudoxus Sans Medium" pitchFamily="2" charset="0"/>
            </a:endParaRPr>
          </a:p>
        </p:txBody>
      </p:sp>
      <p:sp>
        <p:nvSpPr>
          <p:cNvPr id="16" name="Rectangle 15">
            <a:extLst>
              <a:ext uri="{FF2B5EF4-FFF2-40B4-BE49-F238E27FC236}">
                <a16:creationId xmlns:a16="http://schemas.microsoft.com/office/drawing/2014/main" id="{2C7DCDA1-0222-4B19-AD64-72498ACBE75B}"/>
              </a:ext>
            </a:extLst>
          </p:cNvPr>
          <p:cNvSpPr/>
          <p:nvPr/>
        </p:nvSpPr>
        <p:spPr bwMode="auto">
          <a:xfrm>
            <a:off x="6429829" y="3875613"/>
            <a:ext cx="914400" cy="91440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4</a:t>
            </a:r>
            <a:endParaRPr lang="fr-FR" sz="4000" dirty="0">
              <a:solidFill>
                <a:srgbClr val="F9AD57"/>
              </a:solidFill>
              <a:latin typeface="Eudoxus Sans Medium" pitchFamily="2" charset="0"/>
              <a:cs typeface="Eudoxus Sans Medium" pitchFamily="2" charset="0"/>
            </a:endParaRPr>
          </a:p>
        </p:txBody>
      </p:sp>
      <p:sp>
        <p:nvSpPr>
          <p:cNvPr id="17" name="Rectangle 16">
            <a:extLst>
              <a:ext uri="{FF2B5EF4-FFF2-40B4-BE49-F238E27FC236}">
                <a16:creationId xmlns:a16="http://schemas.microsoft.com/office/drawing/2014/main" id="{B92C3BB6-4B39-4E96-A314-3C08F800AB06}"/>
              </a:ext>
            </a:extLst>
          </p:cNvPr>
          <p:cNvSpPr/>
          <p:nvPr/>
        </p:nvSpPr>
        <p:spPr bwMode="auto">
          <a:xfrm>
            <a:off x="7344229" y="3875613"/>
            <a:ext cx="914400" cy="914400"/>
          </a:xfrm>
          <a:prstGeom prst="rect">
            <a:avLst/>
          </a:prstGeom>
          <a:solidFill>
            <a:srgbClr val="343D46">
              <a:alpha val="20000"/>
            </a:srgbClr>
          </a:solidFill>
          <a:ln w="28575">
            <a:solidFill>
              <a:schemeClr val="tx1">
                <a:alpha val="20000"/>
              </a:schemeClr>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alpha val="20000"/>
                  </a:srgbClr>
                </a:solidFill>
                <a:latin typeface="Eudoxus Sans Medium" pitchFamily="2" charset="0"/>
                <a:cs typeface="Eudoxus Sans Medium" pitchFamily="2" charset="0"/>
              </a:rPr>
              <a:t>5</a:t>
            </a:r>
            <a:endParaRPr lang="fr-FR" sz="4000" dirty="0">
              <a:solidFill>
                <a:srgbClr val="F9AD57">
                  <a:alpha val="20000"/>
                </a:srgbClr>
              </a:solidFill>
              <a:latin typeface="Eudoxus Sans Medium" pitchFamily="2" charset="0"/>
              <a:cs typeface="Eudoxus Sans Medium" pitchFamily="2" charset="0"/>
            </a:endParaRPr>
          </a:p>
        </p:txBody>
      </p:sp>
      <p:sp>
        <p:nvSpPr>
          <p:cNvPr id="18" name="Rectangle 17">
            <a:extLst>
              <a:ext uri="{FF2B5EF4-FFF2-40B4-BE49-F238E27FC236}">
                <a16:creationId xmlns:a16="http://schemas.microsoft.com/office/drawing/2014/main" id="{73E96ED8-5185-425B-A04A-773F6D9F20E7}"/>
              </a:ext>
            </a:extLst>
          </p:cNvPr>
          <p:cNvSpPr/>
          <p:nvPr/>
        </p:nvSpPr>
        <p:spPr bwMode="auto">
          <a:xfrm>
            <a:off x="8258629" y="3875613"/>
            <a:ext cx="914400" cy="91440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3</a:t>
            </a:r>
            <a:endParaRPr lang="fr-FR" sz="4000" dirty="0">
              <a:solidFill>
                <a:srgbClr val="F9AD57"/>
              </a:solidFill>
              <a:latin typeface="Eudoxus Sans Medium" pitchFamily="2" charset="0"/>
              <a:cs typeface="Eudoxus Sans Medium" pitchFamily="2" charset="0"/>
            </a:endParaRPr>
          </a:p>
        </p:txBody>
      </p:sp>
      <p:sp>
        <p:nvSpPr>
          <p:cNvPr id="19" name="Rectangle 18">
            <a:extLst>
              <a:ext uri="{FF2B5EF4-FFF2-40B4-BE49-F238E27FC236}">
                <a16:creationId xmlns:a16="http://schemas.microsoft.com/office/drawing/2014/main" id="{F24E9178-1C63-42A6-8EB0-A6C78F99D9B8}"/>
              </a:ext>
            </a:extLst>
          </p:cNvPr>
          <p:cNvSpPr/>
          <p:nvPr/>
        </p:nvSpPr>
        <p:spPr bwMode="auto">
          <a:xfrm>
            <a:off x="9173029" y="3875613"/>
            <a:ext cx="914400" cy="91440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2</a:t>
            </a:r>
            <a:endParaRPr lang="fr-FR" sz="4000" dirty="0">
              <a:solidFill>
                <a:srgbClr val="F9AD57"/>
              </a:solidFill>
              <a:latin typeface="Eudoxus Sans Medium" pitchFamily="2" charset="0"/>
              <a:cs typeface="Eudoxus Sans Medium" pitchFamily="2" charset="0"/>
            </a:endParaRPr>
          </a:p>
        </p:txBody>
      </p:sp>
      <p:sp>
        <p:nvSpPr>
          <p:cNvPr id="20" name="Rectangle 19">
            <a:extLst>
              <a:ext uri="{FF2B5EF4-FFF2-40B4-BE49-F238E27FC236}">
                <a16:creationId xmlns:a16="http://schemas.microsoft.com/office/drawing/2014/main" id="{37E68690-12A6-43F8-A304-BD495E7A086F}"/>
              </a:ext>
            </a:extLst>
          </p:cNvPr>
          <p:cNvSpPr/>
          <p:nvPr/>
        </p:nvSpPr>
        <p:spPr bwMode="auto">
          <a:xfrm>
            <a:off x="10087429" y="3875613"/>
            <a:ext cx="914400" cy="914400"/>
          </a:xfrm>
          <a:prstGeom prst="rect">
            <a:avLst/>
          </a:prstGeom>
          <a:solidFill>
            <a:srgbClr val="343D46">
              <a:alpha val="20000"/>
            </a:srgbClr>
          </a:solidFill>
          <a:ln w="28575">
            <a:solidFill>
              <a:schemeClr val="tx1">
                <a:alpha val="20000"/>
              </a:schemeClr>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alpha val="20000"/>
                  </a:srgbClr>
                </a:solidFill>
                <a:latin typeface="Eudoxus Sans Medium" pitchFamily="2" charset="0"/>
                <a:cs typeface="Eudoxus Sans Medium" pitchFamily="2" charset="0"/>
              </a:rPr>
              <a:t>5</a:t>
            </a:r>
            <a:endParaRPr lang="fr-FR" sz="4000" dirty="0">
              <a:solidFill>
                <a:srgbClr val="F9AD57">
                  <a:alpha val="20000"/>
                </a:srgbClr>
              </a:solidFill>
              <a:latin typeface="Eudoxus Sans Medium" pitchFamily="2" charset="0"/>
              <a:cs typeface="Eudoxus Sans Medium" pitchFamily="2" charset="0"/>
            </a:endParaRPr>
          </a:p>
        </p:txBody>
      </p:sp>
      <p:sp>
        <p:nvSpPr>
          <p:cNvPr id="21" name="Rectangle 20">
            <a:extLst>
              <a:ext uri="{FF2B5EF4-FFF2-40B4-BE49-F238E27FC236}">
                <a16:creationId xmlns:a16="http://schemas.microsoft.com/office/drawing/2014/main" id="{1910FEE1-7B00-4C2D-B226-2D86BA2550F7}"/>
              </a:ext>
            </a:extLst>
          </p:cNvPr>
          <p:cNvSpPr/>
          <p:nvPr/>
        </p:nvSpPr>
        <p:spPr bwMode="auto">
          <a:xfrm>
            <a:off x="11001829" y="3875613"/>
            <a:ext cx="914400" cy="91440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1</a:t>
            </a:r>
            <a:endParaRPr lang="fr-FR" sz="4000" dirty="0">
              <a:solidFill>
                <a:srgbClr val="F9AD57"/>
              </a:solidFill>
              <a:latin typeface="Eudoxus Sans Medium" pitchFamily="2" charset="0"/>
              <a:cs typeface="Eudoxus Sans Medium" pitchFamily="2" charset="0"/>
            </a:endParaRPr>
          </a:p>
        </p:txBody>
      </p:sp>
      <p:sp>
        <p:nvSpPr>
          <p:cNvPr id="22" name="Rectangle 21">
            <a:extLst>
              <a:ext uri="{FF2B5EF4-FFF2-40B4-BE49-F238E27FC236}">
                <a16:creationId xmlns:a16="http://schemas.microsoft.com/office/drawing/2014/main" id="{51E055A7-7E1C-4541-86A6-F2952E8703B0}"/>
              </a:ext>
            </a:extLst>
          </p:cNvPr>
          <p:cNvSpPr/>
          <p:nvPr/>
        </p:nvSpPr>
        <p:spPr bwMode="auto">
          <a:xfrm>
            <a:off x="6429829" y="5196413"/>
            <a:ext cx="914400" cy="914400"/>
          </a:xfrm>
          <a:prstGeom prst="rect">
            <a:avLst/>
          </a:prstGeom>
          <a:solidFill>
            <a:srgbClr val="343D46">
              <a:alpha val="20000"/>
            </a:srgbClr>
          </a:solidFill>
          <a:ln w="28575">
            <a:solidFill>
              <a:schemeClr val="tx1">
                <a:alpha val="20000"/>
              </a:schemeClr>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alpha val="20000"/>
                  </a:srgbClr>
                </a:solidFill>
                <a:latin typeface="Eudoxus Sans Medium" pitchFamily="2" charset="0"/>
                <a:cs typeface="Eudoxus Sans Medium" pitchFamily="2" charset="0"/>
              </a:rPr>
              <a:t>4</a:t>
            </a:r>
            <a:endParaRPr lang="fr-FR" sz="4000" dirty="0">
              <a:solidFill>
                <a:srgbClr val="F9AD57">
                  <a:alpha val="20000"/>
                </a:srgbClr>
              </a:solidFill>
              <a:latin typeface="Eudoxus Sans Medium" pitchFamily="2" charset="0"/>
              <a:cs typeface="Eudoxus Sans Medium" pitchFamily="2" charset="0"/>
            </a:endParaRPr>
          </a:p>
        </p:txBody>
      </p:sp>
      <p:sp>
        <p:nvSpPr>
          <p:cNvPr id="23" name="Rectangle 22">
            <a:extLst>
              <a:ext uri="{FF2B5EF4-FFF2-40B4-BE49-F238E27FC236}">
                <a16:creationId xmlns:a16="http://schemas.microsoft.com/office/drawing/2014/main" id="{F51BC101-34A8-4EA7-9FB8-FA2E91A18202}"/>
              </a:ext>
            </a:extLst>
          </p:cNvPr>
          <p:cNvSpPr/>
          <p:nvPr/>
        </p:nvSpPr>
        <p:spPr bwMode="auto">
          <a:xfrm>
            <a:off x="7344229" y="5196413"/>
            <a:ext cx="914400" cy="91440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5</a:t>
            </a:r>
            <a:endParaRPr lang="fr-FR" sz="4000" dirty="0">
              <a:solidFill>
                <a:srgbClr val="F9AD57"/>
              </a:solidFill>
              <a:latin typeface="Eudoxus Sans Medium" pitchFamily="2" charset="0"/>
              <a:cs typeface="Eudoxus Sans Medium" pitchFamily="2" charset="0"/>
            </a:endParaRPr>
          </a:p>
        </p:txBody>
      </p:sp>
      <p:sp>
        <p:nvSpPr>
          <p:cNvPr id="24" name="Rectangle 23">
            <a:extLst>
              <a:ext uri="{FF2B5EF4-FFF2-40B4-BE49-F238E27FC236}">
                <a16:creationId xmlns:a16="http://schemas.microsoft.com/office/drawing/2014/main" id="{F68208FC-05DA-412E-B55A-E0FE476ABDB2}"/>
              </a:ext>
            </a:extLst>
          </p:cNvPr>
          <p:cNvSpPr/>
          <p:nvPr/>
        </p:nvSpPr>
        <p:spPr bwMode="auto">
          <a:xfrm>
            <a:off x="8258629" y="5196413"/>
            <a:ext cx="914400" cy="914400"/>
          </a:xfrm>
          <a:prstGeom prst="rect">
            <a:avLst/>
          </a:prstGeom>
          <a:solidFill>
            <a:srgbClr val="343D46">
              <a:alpha val="20000"/>
            </a:srgbClr>
          </a:solidFill>
          <a:ln w="28575">
            <a:solidFill>
              <a:schemeClr val="tx1">
                <a:alpha val="20000"/>
              </a:schemeClr>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alpha val="20000"/>
                  </a:srgbClr>
                </a:solidFill>
                <a:latin typeface="Eudoxus Sans Medium" pitchFamily="2" charset="0"/>
                <a:cs typeface="Eudoxus Sans Medium" pitchFamily="2" charset="0"/>
              </a:rPr>
              <a:t>3</a:t>
            </a:r>
            <a:endParaRPr lang="fr-FR" sz="4000" dirty="0">
              <a:solidFill>
                <a:srgbClr val="F9AD57">
                  <a:alpha val="20000"/>
                </a:srgbClr>
              </a:solidFill>
              <a:latin typeface="Eudoxus Sans Medium" pitchFamily="2" charset="0"/>
              <a:cs typeface="Eudoxus Sans Medium" pitchFamily="2" charset="0"/>
            </a:endParaRPr>
          </a:p>
        </p:txBody>
      </p:sp>
      <p:sp>
        <p:nvSpPr>
          <p:cNvPr id="25" name="Rectangle 24">
            <a:extLst>
              <a:ext uri="{FF2B5EF4-FFF2-40B4-BE49-F238E27FC236}">
                <a16:creationId xmlns:a16="http://schemas.microsoft.com/office/drawing/2014/main" id="{614E427F-C5E2-442C-8612-3D081074628D}"/>
              </a:ext>
            </a:extLst>
          </p:cNvPr>
          <p:cNvSpPr/>
          <p:nvPr/>
        </p:nvSpPr>
        <p:spPr bwMode="auto">
          <a:xfrm>
            <a:off x="9173029" y="5196413"/>
            <a:ext cx="914400" cy="914400"/>
          </a:xfrm>
          <a:prstGeom prst="rect">
            <a:avLst/>
          </a:prstGeom>
          <a:solidFill>
            <a:srgbClr val="343D46">
              <a:alpha val="20000"/>
            </a:srgbClr>
          </a:solidFill>
          <a:ln w="28575">
            <a:solidFill>
              <a:schemeClr val="tx1">
                <a:alpha val="20000"/>
              </a:schemeClr>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alpha val="20000"/>
                  </a:srgbClr>
                </a:solidFill>
                <a:latin typeface="Eudoxus Sans Medium" pitchFamily="2" charset="0"/>
                <a:cs typeface="Eudoxus Sans Medium" pitchFamily="2" charset="0"/>
              </a:rPr>
              <a:t>2</a:t>
            </a:r>
            <a:endParaRPr lang="fr-FR" sz="4000" dirty="0">
              <a:solidFill>
                <a:srgbClr val="F9AD57">
                  <a:alpha val="20000"/>
                </a:srgbClr>
              </a:solidFill>
              <a:latin typeface="Eudoxus Sans Medium" pitchFamily="2" charset="0"/>
              <a:cs typeface="Eudoxus Sans Medium" pitchFamily="2" charset="0"/>
            </a:endParaRPr>
          </a:p>
        </p:txBody>
      </p:sp>
      <p:sp>
        <p:nvSpPr>
          <p:cNvPr id="26" name="Rectangle 25">
            <a:extLst>
              <a:ext uri="{FF2B5EF4-FFF2-40B4-BE49-F238E27FC236}">
                <a16:creationId xmlns:a16="http://schemas.microsoft.com/office/drawing/2014/main" id="{7342DA5F-B59A-4024-8C6F-65B9D5C428B4}"/>
              </a:ext>
            </a:extLst>
          </p:cNvPr>
          <p:cNvSpPr/>
          <p:nvPr/>
        </p:nvSpPr>
        <p:spPr bwMode="auto">
          <a:xfrm>
            <a:off x="10087429" y="5196413"/>
            <a:ext cx="914400" cy="914400"/>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solidFill>
                <a:latin typeface="Eudoxus Sans Medium" pitchFamily="2" charset="0"/>
                <a:cs typeface="Eudoxus Sans Medium" pitchFamily="2" charset="0"/>
              </a:rPr>
              <a:t>5</a:t>
            </a:r>
            <a:endParaRPr lang="fr-FR" sz="4000" dirty="0">
              <a:solidFill>
                <a:srgbClr val="F9AD57"/>
              </a:solidFill>
              <a:latin typeface="Eudoxus Sans Medium" pitchFamily="2" charset="0"/>
              <a:cs typeface="Eudoxus Sans Medium" pitchFamily="2" charset="0"/>
            </a:endParaRPr>
          </a:p>
        </p:txBody>
      </p:sp>
      <p:sp>
        <p:nvSpPr>
          <p:cNvPr id="27" name="Rectangle 26">
            <a:extLst>
              <a:ext uri="{FF2B5EF4-FFF2-40B4-BE49-F238E27FC236}">
                <a16:creationId xmlns:a16="http://schemas.microsoft.com/office/drawing/2014/main" id="{7E365FE6-E7F4-4F05-A56B-EC230E10102F}"/>
              </a:ext>
            </a:extLst>
          </p:cNvPr>
          <p:cNvSpPr/>
          <p:nvPr/>
        </p:nvSpPr>
        <p:spPr bwMode="auto">
          <a:xfrm>
            <a:off x="11001829" y="5196413"/>
            <a:ext cx="914400" cy="914400"/>
          </a:xfrm>
          <a:prstGeom prst="rect">
            <a:avLst/>
          </a:prstGeom>
          <a:solidFill>
            <a:srgbClr val="343D46">
              <a:alpha val="20000"/>
            </a:srgbClr>
          </a:solidFill>
          <a:ln w="28575">
            <a:solidFill>
              <a:schemeClr val="tx1">
                <a:alpha val="20000"/>
              </a:schemeClr>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4000">
                <a:solidFill>
                  <a:srgbClr val="F9AD57">
                    <a:alpha val="20000"/>
                  </a:srgbClr>
                </a:solidFill>
                <a:latin typeface="Eudoxus Sans Medium" pitchFamily="2" charset="0"/>
                <a:cs typeface="Eudoxus Sans Medium" pitchFamily="2" charset="0"/>
              </a:rPr>
              <a:t>1</a:t>
            </a:r>
            <a:endParaRPr lang="fr-FR" sz="4000" dirty="0">
              <a:solidFill>
                <a:srgbClr val="F9AD57">
                  <a:alpha val="20000"/>
                </a:srgbClr>
              </a:solidFill>
              <a:latin typeface="Eudoxus Sans Medium" pitchFamily="2" charset="0"/>
              <a:cs typeface="Eudoxus Sans Medium" pitchFamily="2" charset="0"/>
            </a:endParaRPr>
          </a:p>
        </p:txBody>
      </p:sp>
      <p:cxnSp>
        <p:nvCxnSpPr>
          <p:cNvPr id="29" name="Straight Arrow Connector 28">
            <a:extLst>
              <a:ext uri="{FF2B5EF4-FFF2-40B4-BE49-F238E27FC236}">
                <a16:creationId xmlns:a16="http://schemas.microsoft.com/office/drawing/2014/main" id="{593BBDF3-37CA-489A-AA38-2006603430A7}"/>
              </a:ext>
            </a:extLst>
          </p:cNvPr>
          <p:cNvCxnSpPr/>
          <p:nvPr/>
        </p:nvCxnSpPr>
        <p:spPr>
          <a:xfrm>
            <a:off x="9173029" y="2699657"/>
            <a:ext cx="0" cy="870857"/>
          </a:xfrm>
          <a:prstGeom prst="straightConnector1">
            <a:avLst/>
          </a:prstGeom>
          <a:ln w="57150">
            <a:solidFill>
              <a:srgbClr val="00EFD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8745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058406-6079-4C6C-B29B-FFE8036C3DA8}"/>
              </a:ext>
            </a:extLst>
          </p:cNvPr>
          <p:cNvSpPr txBox="1"/>
          <p:nvPr/>
        </p:nvSpPr>
        <p:spPr>
          <a:xfrm>
            <a:off x="420914" y="319582"/>
            <a:ext cx="7257143" cy="3970318"/>
          </a:xfrm>
          <a:prstGeom prst="rect">
            <a:avLst/>
          </a:prstGeom>
          <a:noFill/>
        </p:spPr>
        <p:txBody>
          <a:bodyPr wrap="square" rtlCol="0">
            <a:spAutoFit/>
          </a:bodyPr>
          <a:lstStyle/>
          <a:p>
            <a:r>
              <a:rPr lang="en-US" sz="3600" b="1">
                <a:latin typeface="Inter" panose="020B0502030000000004" pitchFamily="34" charset="0"/>
                <a:ea typeface="Inter" panose="020B0502030000000004" pitchFamily="34" charset="0"/>
                <a:cs typeface="Eudoxus Sans Medium" pitchFamily="2" charset="0"/>
              </a:rPr>
              <a:t>Start with two empty sets, then for each element, try both possibilities, once by adding to the first set and once to the second set. After traversing all the elements, if both sets have the same sum, return true.</a:t>
            </a:r>
            <a:endParaRPr lang="en-US" sz="3600" b="1">
              <a:solidFill>
                <a:srgbClr val="F9AE57"/>
              </a:solidFill>
              <a:latin typeface="Inter" panose="020B0502030000000004" pitchFamily="34" charset="0"/>
              <a:ea typeface="Inter" panose="020B0502030000000004" pitchFamily="34" charset="0"/>
              <a:cs typeface="Eudoxus Sans Medium" pitchFamily="2" charset="0"/>
            </a:endParaRPr>
          </a:p>
        </p:txBody>
      </p:sp>
    </p:spTree>
    <p:extLst>
      <p:ext uri="{BB962C8B-B14F-4D97-AF65-F5344CB8AC3E}">
        <p14:creationId xmlns:p14="http://schemas.microsoft.com/office/powerpoint/2010/main" val="12358335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989669-585B-4672-B93C-28F92927199F}"/>
              </a:ext>
            </a:extLst>
          </p:cNvPr>
          <p:cNvSpPr txBox="1"/>
          <p:nvPr/>
        </p:nvSpPr>
        <p:spPr>
          <a:xfrm>
            <a:off x="130629" y="134610"/>
            <a:ext cx="3846285" cy="461665"/>
          </a:xfrm>
          <a:prstGeom prst="rect">
            <a:avLst/>
          </a:prstGeom>
          <a:noFill/>
        </p:spPr>
        <p:txBody>
          <a:bodyPr wrap="square" rtlCol="0">
            <a:spAutoFit/>
          </a:bodyPr>
          <a:lstStyle/>
          <a:p>
            <a:r>
              <a:rPr lang="en-US" sz="2400">
                <a:solidFill>
                  <a:srgbClr val="33CCFF"/>
                </a:solidFill>
                <a:latin typeface="Eudoxus Sans Medium" pitchFamily="2" charset="0"/>
                <a:ea typeface="Inter" panose="020B0502030000000004" pitchFamily="34" charset="0"/>
                <a:cs typeface="Eudoxus Sans Medium" pitchFamily="2" charset="0"/>
              </a:rPr>
              <a:t>input: </a:t>
            </a:r>
            <a:r>
              <a:rPr lang="en-US" sz="2400">
                <a:solidFill>
                  <a:schemeClr val="tx1">
                    <a:lumMod val="95000"/>
                  </a:schemeClr>
                </a:solidFill>
                <a:latin typeface="Eudoxus Sans Medium" pitchFamily="2" charset="0"/>
                <a:ea typeface="Inter" panose="020B0502030000000004" pitchFamily="34" charset="0"/>
                <a:cs typeface="Eudoxus Sans Medium" pitchFamily="2" charset="0"/>
              </a:rPr>
              <a:t>arr</a:t>
            </a:r>
            <a:r>
              <a:rPr lang="en-US" sz="2400">
                <a:latin typeface="Eudoxus Sans Medium" pitchFamily="2" charset="0"/>
                <a:ea typeface="Inter" panose="020B0502030000000004" pitchFamily="34" charset="0"/>
                <a:cs typeface="Eudoxus Sans Medium" pitchFamily="2" charset="0"/>
              </a:rPr>
              <a:t> </a:t>
            </a:r>
            <a:r>
              <a:rPr lang="en-US" sz="2400">
                <a:solidFill>
                  <a:srgbClr val="F97B57"/>
                </a:solidFill>
                <a:latin typeface="Eudoxus Sans Medium" pitchFamily="2" charset="0"/>
                <a:ea typeface="Inter" panose="020B0502030000000004" pitchFamily="34" charset="0"/>
                <a:cs typeface="Eudoxus Sans Medium" pitchFamily="2" charset="0"/>
              </a:rPr>
              <a:t>=</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4</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5</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3</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2</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5</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1</a:t>
            </a:r>
            <a:r>
              <a:rPr lang="en-US" sz="2400">
                <a:latin typeface="Eudoxus Sans Medium" pitchFamily="2" charset="0"/>
                <a:ea typeface="Inter" panose="020B0502030000000004" pitchFamily="34" charset="0"/>
                <a:cs typeface="Eudoxus Sans Medium" pitchFamily="2" charset="0"/>
              </a:rPr>
              <a:t>]</a:t>
            </a:r>
            <a:endParaRPr lang="fr-FR" sz="2400"/>
          </a:p>
        </p:txBody>
      </p:sp>
      <p:sp>
        <p:nvSpPr>
          <p:cNvPr id="3" name="Rectangle 2">
            <a:extLst>
              <a:ext uri="{FF2B5EF4-FFF2-40B4-BE49-F238E27FC236}">
                <a16:creationId xmlns:a16="http://schemas.microsoft.com/office/drawing/2014/main" id="{AFEC561F-F24D-4421-B615-B3F381EBA0FB}"/>
              </a:ext>
            </a:extLst>
          </p:cNvPr>
          <p:cNvSpPr/>
          <p:nvPr/>
        </p:nvSpPr>
        <p:spPr bwMode="auto">
          <a:xfrm>
            <a:off x="4811486" y="596275"/>
            <a:ext cx="2569029" cy="886968"/>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400">
                <a:solidFill>
                  <a:srgbClr val="00EFD1"/>
                </a:solidFill>
                <a:latin typeface="Consolas" panose="020B0609020204030204" pitchFamily="49" charset="0"/>
              </a:rPr>
              <a:t>can</a:t>
            </a:r>
            <a:r>
              <a:rPr lang="fr-FR" sz="2400">
                <a:latin typeface="Consolas" panose="020B0609020204030204" pitchFamily="49" charset="0"/>
              </a:rPr>
              <a:t>(</a:t>
            </a:r>
            <a:r>
              <a:rPr lang="fr-FR" sz="2400">
                <a:solidFill>
                  <a:srgbClr val="F9AE57"/>
                </a:solidFill>
                <a:latin typeface="Consolas" panose="020B0609020204030204" pitchFamily="49" charset="0"/>
              </a:rPr>
              <a:t>0</a:t>
            </a:r>
            <a:r>
              <a:rPr lang="fr-FR" sz="2400">
                <a:latin typeface="Consolas" panose="020B0609020204030204" pitchFamily="49" charset="0"/>
              </a:rPr>
              <a:t>, </a:t>
            </a:r>
            <a:r>
              <a:rPr lang="fr-FR" sz="2400">
                <a:solidFill>
                  <a:srgbClr val="F9AE57"/>
                </a:solidFill>
                <a:latin typeface="Consolas" panose="020B0609020204030204" pitchFamily="49" charset="0"/>
              </a:rPr>
              <a:t>0</a:t>
            </a:r>
            <a:r>
              <a:rPr lang="fr-FR" sz="2400">
                <a:latin typeface="Consolas" panose="020B0609020204030204" pitchFamily="49" charset="0"/>
              </a:rPr>
              <a:t>, </a:t>
            </a:r>
            <a:r>
              <a:rPr lang="fr-FR" sz="2400">
                <a:solidFill>
                  <a:srgbClr val="F9AE57"/>
                </a:solidFill>
                <a:latin typeface="Consolas" panose="020B0609020204030204" pitchFamily="49" charset="0"/>
              </a:rPr>
              <a:t>0</a:t>
            </a:r>
            <a:r>
              <a:rPr lang="fr-FR" sz="2400">
                <a:latin typeface="Consolas" panose="020B0609020204030204" pitchFamily="49" charset="0"/>
              </a:rPr>
              <a:t>)</a:t>
            </a:r>
            <a:endParaRPr lang="fr-FR" sz="2400" dirty="0">
              <a:latin typeface="Consolas" panose="020B0609020204030204" pitchFamily="49" charset="0"/>
            </a:endParaRPr>
          </a:p>
        </p:txBody>
      </p:sp>
      <p:cxnSp>
        <p:nvCxnSpPr>
          <p:cNvPr id="31" name="Straight Arrow Connector 30">
            <a:extLst>
              <a:ext uri="{FF2B5EF4-FFF2-40B4-BE49-F238E27FC236}">
                <a16:creationId xmlns:a16="http://schemas.microsoft.com/office/drawing/2014/main" id="{EF7A06E3-FFAA-4C9F-B6BB-0ADCC74BA1F8}"/>
              </a:ext>
            </a:extLst>
          </p:cNvPr>
          <p:cNvCxnSpPr>
            <a:cxnSpLocks/>
          </p:cNvCxnSpPr>
          <p:nvPr/>
        </p:nvCxnSpPr>
        <p:spPr>
          <a:xfrm>
            <a:off x="5832926" y="430268"/>
            <a:ext cx="0" cy="421400"/>
          </a:xfrm>
          <a:prstGeom prst="straightConnector1">
            <a:avLst/>
          </a:prstGeom>
          <a:ln w="28575">
            <a:solidFill>
              <a:srgbClr val="F97B57"/>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61D6FE-02BD-4F8F-8D16-A51D8B565AC7}"/>
              </a:ext>
            </a:extLst>
          </p:cNvPr>
          <p:cNvCxnSpPr>
            <a:cxnSpLocks/>
          </p:cNvCxnSpPr>
          <p:nvPr/>
        </p:nvCxnSpPr>
        <p:spPr>
          <a:xfrm>
            <a:off x="6359976" y="430268"/>
            <a:ext cx="0" cy="421400"/>
          </a:xfrm>
          <a:prstGeom prst="straightConnector1">
            <a:avLst/>
          </a:prstGeom>
          <a:ln w="28575">
            <a:solidFill>
              <a:srgbClr val="F97B57"/>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0588136-4B87-4BE0-A004-804FD35347BA}"/>
              </a:ext>
            </a:extLst>
          </p:cNvPr>
          <p:cNvCxnSpPr>
            <a:cxnSpLocks/>
          </p:cNvCxnSpPr>
          <p:nvPr/>
        </p:nvCxnSpPr>
        <p:spPr>
          <a:xfrm>
            <a:off x="6848926" y="430268"/>
            <a:ext cx="0" cy="421400"/>
          </a:xfrm>
          <a:prstGeom prst="straightConnector1">
            <a:avLst/>
          </a:prstGeom>
          <a:ln w="28575">
            <a:solidFill>
              <a:srgbClr val="F97B57"/>
            </a:solidFill>
            <a:tailEnd type="stealth"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DB37BB1-CC1A-4CE0-BFC4-36BEA8062067}"/>
              </a:ext>
            </a:extLst>
          </p:cNvPr>
          <p:cNvSpPr txBox="1"/>
          <p:nvPr/>
        </p:nvSpPr>
        <p:spPr>
          <a:xfrm>
            <a:off x="6038164" y="97773"/>
            <a:ext cx="643624" cy="276999"/>
          </a:xfrm>
          <a:prstGeom prst="rect">
            <a:avLst/>
          </a:prstGeom>
          <a:noFill/>
        </p:spPr>
        <p:txBody>
          <a:bodyPr wrap="square" rtlCol="0">
            <a:spAutoFit/>
          </a:bodyPr>
          <a:lstStyle/>
          <a:p>
            <a:pPr algn="ctr"/>
            <a:r>
              <a:rPr lang="fr-FR" sz="1200">
                <a:solidFill>
                  <a:schemeClr val="bg2">
                    <a:lumMod val="90000"/>
                  </a:schemeClr>
                </a:solidFill>
              </a:rPr>
              <a:t>sum1</a:t>
            </a:r>
            <a:endParaRPr lang="fr-FR" sz="1200" dirty="0">
              <a:solidFill>
                <a:schemeClr val="bg2">
                  <a:lumMod val="90000"/>
                </a:schemeClr>
              </a:solidFill>
            </a:endParaRPr>
          </a:p>
        </p:txBody>
      </p:sp>
      <p:sp>
        <p:nvSpPr>
          <p:cNvPr id="38" name="TextBox 37">
            <a:extLst>
              <a:ext uri="{FF2B5EF4-FFF2-40B4-BE49-F238E27FC236}">
                <a16:creationId xmlns:a16="http://schemas.microsoft.com/office/drawing/2014/main" id="{65FC0E77-D768-45EB-B000-1D31CF8A63E8}"/>
              </a:ext>
            </a:extLst>
          </p:cNvPr>
          <p:cNvSpPr txBox="1"/>
          <p:nvPr/>
        </p:nvSpPr>
        <p:spPr>
          <a:xfrm>
            <a:off x="6527114" y="97773"/>
            <a:ext cx="643624" cy="276999"/>
          </a:xfrm>
          <a:prstGeom prst="rect">
            <a:avLst/>
          </a:prstGeom>
          <a:noFill/>
        </p:spPr>
        <p:txBody>
          <a:bodyPr wrap="square" rtlCol="0">
            <a:spAutoFit/>
          </a:bodyPr>
          <a:lstStyle/>
          <a:p>
            <a:pPr algn="ctr"/>
            <a:r>
              <a:rPr lang="fr-FR" sz="1200">
                <a:solidFill>
                  <a:schemeClr val="bg2">
                    <a:lumMod val="90000"/>
                  </a:schemeClr>
                </a:solidFill>
              </a:rPr>
              <a:t>sum2</a:t>
            </a:r>
            <a:endParaRPr lang="fr-FR" sz="1200" dirty="0">
              <a:solidFill>
                <a:schemeClr val="bg2">
                  <a:lumMod val="90000"/>
                </a:schemeClr>
              </a:solidFill>
            </a:endParaRPr>
          </a:p>
        </p:txBody>
      </p:sp>
      <p:sp>
        <p:nvSpPr>
          <p:cNvPr id="39" name="TextBox 38">
            <a:extLst>
              <a:ext uri="{FF2B5EF4-FFF2-40B4-BE49-F238E27FC236}">
                <a16:creationId xmlns:a16="http://schemas.microsoft.com/office/drawing/2014/main" id="{91C42999-FAF4-4092-A13A-E0BBBEF96D97}"/>
              </a:ext>
            </a:extLst>
          </p:cNvPr>
          <p:cNvSpPr txBox="1"/>
          <p:nvPr/>
        </p:nvSpPr>
        <p:spPr>
          <a:xfrm>
            <a:off x="5511114" y="97773"/>
            <a:ext cx="643624" cy="276999"/>
          </a:xfrm>
          <a:prstGeom prst="rect">
            <a:avLst/>
          </a:prstGeom>
          <a:noFill/>
        </p:spPr>
        <p:txBody>
          <a:bodyPr wrap="square" rtlCol="0">
            <a:spAutoFit/>
          </a:bodyPr>
          <a:lstStyle/>
          <a:p>
            <a:pPr algn="ctr"/>
            <a:r>
              <a:rPr lang="fr-FR" sz="1200">
                <a:solidFill>
                  <a:schemeClr val="bg2">
                    <a:lumMod val="90000"/>
                  </a:schemeClr>
                </a:solidFill>
              </a:rPr>
              <a:t>i</a:t>
            </a:r>
            <a:endParaRPr lang="fr-FR" sz="1200" dirty="0">
              <a:solidFill>
                <a:schemeClr val="bg2">
                  <a:lumMod val="90000"/>
                </a:schemeClr>
              </a:solidFill>
            </a:endParaRPr>
          </a:p>
        </p:txBody>
      </p:sp>
    </p:spTree>
    <p:extLst>
      <p:ext uri="{BB962C8B-B14F-4D97-AF65-F5344CB8AC3E}">
        <p14:creationId xmlns:p14="http://schemas.microsoft.com/office/powerpoint/2010/main" val="209933514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989669-585B-4672-B93C-28F92927199F}"/>
              </a:ext>
            </a:extLst>
          </p:cNvPr>
          <p:cNvSpPr txBox="1"/>
          <p:nvPr/>
        </p:nvSpPr>
        <p:spPr>
          <a:xfrm>
            <a:off x="130629" y="134610"/>
            <a:ext cx="3846285" cy="461665"/>
          </a:xfrm>
          <a:prstGeom prst="rect">
            <a:avLst/>
          </a:prstGeom>
          <a:noFill/>
        </p:spPr>
        <p:txBody>
          <a:bodyPr wrap="square" rtlCol="0">
            <a:spAutoFit/>
          </a:bodyPr>
          <a:lstStyle/>
          <a:p>
            <a:r>
              <a:rPr lang="en-US" sz="2400">
                <a:solidFill>
                  <a:srgbClr val="33CCFF"/>
                </a:solidFill>
                <a:latin typeface="Eudoxus Sans Medium" pitchFamily="2" charset="0"/>
                <a:ea typeface="Inter" panose="020B0502030000000004" pitchFamily="34" charset="0"/>
                <a:cs typeface="Eudoxus Sans Medium" pitchFamily="2" charset="0"/>
              </a:rPr>
              <a:t>input: </a:t>
            </a:r>
            <a:r>
              <a:rPr lang="en-US" sz="2400">
                <a:solidFill>
                  <a:schemeClr val="tx1">
                    <a:lumMod val="95000"/>
                  </a:schemeClr>
                </a:solidFill>
                <a:latin typeface="Eudoxus Sans Medium" pitchFamily="2" charset="0"/>
                <a:ea typeface="Inter" panose="020B0502030000000004" pitchFamily="34" charset="0"/>
                <a:cs typeface="Eudoxus Sans Medium" pitchFamily="2" charset="0"/>
              </a:rPr>
              <a:t>arr</a:t>
            </a:r>
            <a:r>
              <a:rPr lang="en-US" sz="2400">
                <a:latin typeface="Eudoxus Sans Medium" pitchFamily="2" charset="0"/>
                <a:ea typeface="Inter" panose="020B0502030000000004" pitchFamily="34" charset="0"/>
                <a:cs typeface="Eudoxus Sans Medium" pitchFamily="2" charset="0"/>
              </a:rPr>
              <a:t> </a:t>
            </a:r>
            <a:r>
              <a:rPr lang="en-US" sz="2400">
                <a:solidFill>
                  <a:srgbClr val="F97B57"/>
                </a:solidFill>
                <a:latin typeface="Eudoxus Sans Medium" pitchFamily="2" charset="0"/>
                <a:ea typeface="Inter" panose="020B0502030000000004" pitchFamily="34" charset="0"/>
                <a:cs typeface="Eudoxus Sans Medium" pitchFamily="2" charset="0"/>
              </a:rPr>
              <a:t>=</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4</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5</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3</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2</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5</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1</a:t>
            </a:r>
            <a:r>
              <a:rPr lang="en-US" sz="2400">
                <a:latin typeface="Eudoxus Sans Medium" pitchFamily="2" charset="0"/>
                <a:ea typeface="Inter" panose="020B0502030000000004" pitchFamily="34" charset="0"/>
                <a:cs typeface="Eudoxus Sans Medium" pitchFamily="2" charset="0"/>
              </a:rPr>
              <a:t>]</a:t>
            </a:r>
            <a:endParaRPr lang="fr-FR" sz="2400"/>
          </a:p>
        </p:txBody>
      </p:sp>
      <p:cxnSp>
        <p:nvCxnSpPr>
          <p:cNvPr id="13" name="Straight Arrow Connector 12">
            <a:extLst>
              <a:ext uri="{FF2B5EF4-FFF2-40B4-BE49-F238E27FC236}">
                <a16:creationId xmlns:a16="http://schemas.microsoft.com/office/drawing/2014/main" id="{557B0A11-EB5E-4F7C-9269-0D7EB54AE0A2}"/>
              </a:ext>
            </a:extLst>
          </p:cNvPr>
          <p:cNvCxnSpPr>
            <a:cxnSpLocks/>
            <a:stCxn id="3" idx="2"/>
            <a:endCxn id="10" idx="0"/>
          </p:cNvCxnSpPr>
          <p:nvPr/>
        </p:nvCxnSpPr>
        <p:spPr>
          <a:xfrm flipH="1">
            <a:off x="3149598" y="1483243"/>
            <a:ext cx="2946403" cy="1126091"/>
          </a:xfrm>
          <a:prstGeom prst="straightConnector1">
            <a:avLst/>
          </a:prstGeom>
          <a:ln w="28575">
            <a:solidFill>
              <a:srgbClr val="00EFD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6794317-D31D-47C5-9349-95BC695C5847}"/>
              </a:ext>
            </a:extLst>
          </p:cNvPr>
          <p:cNvCxnSpPr>
            <a:cxnSpLocks/>
            <a:stCxn id="3" idx="2"/>
            <a:endCxn id="11" idx="0"/>
          </p:cNvCxnSpPr>
          <p:nvPr/>
        </p:nvCxnSpPr>
        <p:spPr>
          <a:xfrm>
            <a:off x="6096001" y="1483243"/>
            <a:ext cx="2946402" cy="1126091"/>
          </a:xfrm>
          <a:prstGeom prst="straightConnector1">
            <a:avLst/>
          </a:prstGeom>
          <a:ln w="28575">
            <a:solidFill>
              <a:srgbClr val="00EFD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FEC561F-F24D-4421-B615-B3F381EBA0FB}"/>
              </a:ext>
            </a:extLst>
          </p:cNvPr>
          <p:cNvSpPr/>
          <p:nvPr/>
        </p:nvSpPr>
        <p:spPr bwMode="auto">
          <a:xfrm>
            <a:off x="4811486" y="596275"/>
            <a:ext cx="2569029" cy="886968"/>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400">
                <a:solidFill>
                  <a:srgbClr val="00EFD1"/>
                </a:solidFill>
                <a:latin typeface="Consolas" panose="020B0609020204030204" pitchFamily="49" charset="0"/>
              </a:rPr>
              <a:t>can</a:t>
            </a:r>
            <a:r>
              <a:rPr lang="fr-FR" sz="2400">
                <a:latin typeface="Consolas" panose="020B0609020204030204" pitchFamily="49" charset="0"/>
              </a:rPr>
              <a:t>(</a:t>
            </a:r>
            <a:r>
              <a:rPr lang="fr-FR" sz="2400">
                <a:solidFill>
                  <a:srgbClr val="F9AE57"/>
                </a:solidFill>
                <a:latin typeface="Consolas" panose="020B0609020204030204" pitchFamily="49" charset="0"/>
              </a:rPr>
              <a:t>0</a:t>
            </a:r>
            <a:r>
              <a:rPr lang="fr-FR" sz="2400">
                <a:latin typeface="Consolas" panose="020B0609020204030204" pitchFamily="49" charset="0"/>
              </a:rPr>
              <a:t>, </a:t>
            </a:r>
            <a:r>
              <a:rPr lang="fr-FR" sz="2400">
                <a:solidFill>
                  <a:srgbClr val="F9AE57"/>
                </a:solidFill>
                <a:latin typeface="Consolas" panose="020B0609020204030204" pitchFamily="49" charset="0"/>
              </a:rPr>
              <a:t>0</a:t>
            </a:r>
            <a:r>
              <a:rPr lang="fr-FR" sz="2400">
                <a:latin typeface="Consolas" panose="020B0609020204030204" pitchFamily="49" charset="0"/>
              </a:rPr>
              <a:t>, </a:t>
            </a:r>
            <a:r>
              <a:rPr lang="fr-FR" sz="2400">
                <a:solidFill>
                  <a:srgbClr val="F9AE57"/>
                </a:solidFill>
                <a:latin typeface="Consolas" panose="020B0609020204030204" pitchFamily="49" charset="0"/>
              </a:rPr>
              <a:t>0</a:t>
            </a:r>
            <a:r>
              <a:rPr lang="fr-FR" sz="2400">
                <a:latin typeface="Consolas" panose="020B0609020204030204" pitchFamily="49" charset="0"/>
              </a:rPr>
              <a:t>)</a:t>
            </a:r>
            <a:endParaRPr lang="fr-FR" sz="2400" dirty="0">
              <a:latin typeface="Consolas" panose="020B0609020204030204" pitchFamily="49" charset="0"/>
            </a:endParaRPr>
          </a:p>
        </p:txBody>
      </p:sp>
      <p:sp>
        <p:nvSpPr>
          <p:cNvPr id="10" name="Rectangle 9">
            <a:extLst>
              <a:ext uri="{FF2B5EF4-FFF2-40B4-BE49-F238E27FC236}">
                <a16:creationId xmlns:a16="http://schemas.microsoft.com/office/drawing/2014/main" id="{0D18F4B5-E156-4B93-9CA6-DABDD3919FD2}"/>
              </a:ext>
            </a:extLst>
          </p:cNvPr>
          <p:cNvSpPr/>
          <p:nvPr/>
        </p:nvSpPr>
        <p:spPr bwMode="auto">
          <a:xfrm>
            <a:off x="1865083" y="2609334"/>
            <a:ext cx="2569029" cy="886968"/>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400">
                <a:solidFill>
                  <a:srgbClr val="00EFD1"/>
                </a:solidFill>
                <a:latin typeface="Consolas" panose="020B0609020204030204" pitchFamily="49" charset="0"/>
              </a:rPr>
              <a:t>can</a:t>
            </a:r>
            <a:r>
              <a:rPr lang="fr-FR" sz="2400">
                <a:latin typeface="Consolas" panose="020B0609020204030204" pitchFamily="49" charset="0"/>
              </a:rPr>
              <a:t>(</a:t>
            </a:r>
            <a:r>
              <a:rPr lang="fr-FR" sz="2400">
                <a:solidFill>
                  <a:srgbClr val="F9AE57"/>
                </a:solidFill>
                <a:latin typeface="Consolas" panose="020B0609020204030204" pitchFamily="49" charset="0"/>
              </a:rPr>
              <a:t>1</a:t>
            </a:r>
            <a:r>
              <a:rPr lang="fr-FR" sz="2400">
                <a:latin typeface="Consolas" panose="020B0609020204030204" pitchFamily="49" charset="0"/>
              </a:rPr>
              <a:t>, </a:t>
            </a:r>
            <a:r>
              <a:rPr lang="fr-FR" sz="2400">
                <a:solidFill>
                  <a:srgbClr val="F9AE57"/>
                </a:solidFill>
                <a:latin typeface="Consolas" panose="020B0609020204030204" pitchFamily="49" charset="0"/>
              </a:rPr>
              <a:t>4</a:t>
            </a:r>
            <a:r>
              <a:rPr lang="fr-FR" sz="2400">
                <a:latin typeface="Consolas" panose="020B0609020204030204" pitchFamily="49" charset="0"/>
              </a:rPr>
              <a:t>, </a:t>
            </a:r>
            <a:r>
              <a:rPr lang="fr-FR" sz="2400">
                <a:solidFill>
                  <a:srgbClr val="F9AE57"/>
                </a:solidFill>
                <a:latin typeface="Consolas" panose="020B0609020204030204" pitchFamily="49" charset="0"/>
              </a:rPr>
              <a:t>0</a:t>
            </a:r>
            <a:r>
              <a:rPr lang="fr-FR" sz="2400">
                <a:latin typeface="Consolas" panose="020B0609020204030204" pitchFamily="49" charset="0"/>
              </a:rPr>
              <a:t>)</a:t>
            </a:r>
            <a:endParaRPr lang="fr-FR" sz="2400" dirty="0">
              <a:latin typeface="Consolas" panose="020B0609020204030204" pitchFamily="49" charset="0"/>
            </a:endParaRPr>
          </a:p>
        </p:txBody>
      </p:sp>
      <p:sp>
        <p:nvSpPr>
          <p:cNvPr id="11" name="Rectangle 10">
            <a:extLst>
              <a:ext uri="{FF2B5EF4-FFF2-40B4-BE49-F238E27FC236}">
                <a16:creationId xmlns:a16="http://schemas.microsoft.com/office/drawing/2014/main" id="{6FDCE7EA-2B54-4D36-AEEB-17C46DC5C615}"/>
              </a:ext>
            </a:extLst>
          </p:cNvPr>
          <p:cNvSpPr/>
          <p:nvPr/>
        </p:nvSpPr>
        <p:spPr bwMode="auto">
          <a:xfrm>
            <a:off x="7757888" y="2609334"/>
            <a:ext cx="2569029" cy="886968"/>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400">
                <a:solidFill>
                  <a:srgbClr val="00EFD1"/>
                </a:solidFill>
                <a:latin typeface="Consolas" panose="020B0609020204030204" pitchFamily="49" charset="0"/>
              </a:rPr>
              <a:t>can</a:t>
            </a:r>
            <a:r>
              <a:rPr lang="fr-FR" sz="2400">
                <a:latin typeface="Consolas" panose="020B0609020204030204" pitchFamily="49" charset="0"/>
              </a:rPr>
              <a:t>(</a:t>
            </a:r>
            <a:r>
              <a:rPr lang="fr-FR" sz="2400">
                <a:solidFill>
                  <a:srgbClr val="F9AE57"/>
                </a:solidFill>
                <a:latin typeface="Consolas" panose="020B0609020204030204" pitchFamily="49" charset="0"/>
              </a:rPr>
              <a:t>1</a:t>
            </a:r>
            <a:r>
              <a:rPr lang="fr-FR" sz="2400">
                <a:latin typeface="Consolas" panose="020B0609020204030204" pitchFamily="49" charset="0"/>
              </a:rPr>
              <a:t>, </a:t>
            </a:r>
            <a:r>
              <a:rPr lang="fr-FR" sz="2400">
                <a:solidFill>
                  <a:srgbClr val="F9AE57"/>
                </a:solidFill>
                <a:latin typeface="Consolas" panose="020B0609020204030204" pitchFamily="49" charset="0"/>
              </a:rPr>
              <a:t>0</a:t>
            </a:r>
            <a:r>
              <a:rPr lang="fr-FR" sz="2400">
                <a:latin typeface="Consolas" panose="020B0609020204030204" pitchFamily="49" charset="0"/>
              </a:rPr>
              <a:t>, </a:t>
            </a:r>
            <a:r>
              <a:rPr lang="fr-FR" sz="2400">
                <a:solidFill>
                  <a:srgbClr val="F9AE57"/>
                </a:solidFill>
                <a:latin typeface="Consolas" panose="020B0609020204030204" pitchFamily="49" charset="0"/>
              </a:rPr>
              <a:t>4</a:t>
            </a:r>
            <a:r>
              <a:rPr lang="fr-FR" sz="2400">
                <a:latin typeface="Consolas" panose="020B0609020204030204" pitchFamily="49" charset="0"/>
              </a:rPr>
              <a:t>)</a:t>
            </a:r>
            <a:endParaRPr lang="fr-FR" sz="2400" dirty="0">
              <a:latin typeface="Consolas" panose="020B0609020204030204" pitchFamily="49" charset="0"/>
            </a:endParaRPr>
          </a:p>
        </p:txBody>
      </p:sp>
      <p:cxnSp>
        <p:nvCxnSpPr>
          <p:cNvPr id="31" name="Straight Arrow Connector 30">
            <a:extLst>
              <a:ext uri="{FF2B5EF4-FFF2-40B4-BE49-F238E27FC236}">
                <a16:creationId xmlns:a16="http://schemas.microsoft.com/office/drawing/2014/main" id="{EF7A06E3-FFAA-4C9F-B6BB-0ADCC74BA1F8}"/>
              </a:ext>
            </a:extLst>
          </p:cNvPr>
          <p:cNvCxnSpPr>
            <a:cxnSpLocks/>
          </p:cNvCxnSpPr>
          <p:nvPr/>
        </p:nvCxnSpPr>
        <p:spPr>
          <a:xfrm>
            <a:off x="5832926" y="430268"/>
            <a:ext cx="0" cy="421400"/>
          </a:xfrm>
          <a:prstGeom prst="straightConnector1">
            <a:avLst/>
          </a:prstGeom>
          <a:ln w="28575">
            <a:solidFill>
              <a:srgbClr val="F97B57"/>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61D6FE-02BD-4F8F-8D16-A51D8B565AC7}"/>
              </a:ext>
            </a:extLst>
          </p:cNvPr>
          <p:cNvCxnSpPr>
            <a:cxnSpLocks/>
          </p:cNvCxnSpPr>
          <p:nvPr/>
        </p:nvCxnSpPr>
        <p:spPr>
          <a:xfrm>
            <a:off x="6359976" y="430268"/>
            <a:ext cx="0" cy="421400"/>
          </a:xfrm>
          <a:prstGeom prst="straightConnector1">
            <a:avLst/>
          </a:prstGeom>
          <a:ln w="28575">
            <a:solidFill>
              <a:srgbClr val="F97B57"/>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0588136-4B87-4BE0-A004-804FD35347BA}"/>
              </a:ext>
            </a:extLst>
          </p:cNvPr>
          <p:cNvCxnSpPr>
            <a:cxnSpLocks/>
          </p:cNvCxnSpPr>
          <p:nvPr/>
        </p:nvCxnSpPr>
        <p:spPr>
          <a:xfrm>
            <a:off x="6848926" y="430268"/>
            <a:ext cx="0" cy="421400"/>
          </a:xfrm>
          <a:prstGeom prst="straightConnector1">
            <a:avLst/>
          </a:prstGeom>
          <a:ln w="28575">
            <a:solidFill>
              <a:srgbClr val="F97B57"/>
            </a:solidFill>
            <a:tailEnd type="stealth"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DB37BB1-CC1A-4CE0-BFC4-36BEA8062067}"/>
              </a:ext>
            </a:extLst>
          </p:cNvPr>
          <p:cNvSpPr txBox="1"/>
          <p:nvPr/>
        </p:nvSpPr>
        <p:spPr>
          <a:xfrm>
            <a:off x="6038164" y="97773"/>
            <a:ext cx="643624" cy="276999"/>
          </a:xfrm>
          <a:prstGeom prst="rect">
            <a:avLst/>
          </a:prstGeom>
          <a:noFill/>
        </p:spPr>
        <p:txBody>
          <a:bodyPr wrap="square" rtlCol="0">
            <a:spAutoFit/>
          </a:bodyPr>
          <a:lstStyle/>
          <a:p>
            <a:pPr algn="ctr"/>
            <a:r>
              <a:rPr lang="fr-FR" sz="1200">
                <a:solidFill>
                  <a:schemeClr val="bg2">
                    <a:lumMod val="90000"/>
                  </a:schemeClr>
                </a:solidFill>
              </a:rPr>
              <a:t>sum1</a:t>
            </a:r>
            <a:endParaRPr lang="fr-FR" sz="1200" dirty="0">
              <a:solidFill>
                <a:schemeClr val="bg2">
                  <a:lumMod val="90000"/>
                </a:schemeClr>
              </a:solidFill>
            </a:endParaRPr>
          </a:p>
        </p:txBody>
      </p:sp>
      <p:sp>
        <p:nvSpPr>
          <p:cNvPr id="38" name="TextBox 37">
            <a:extLst>
              <a:ext uri="{FF2B5EF4-FFF2-40B4-BE49-F238E27FC236}">
                <a16:creationId xmlns:a16="http://schemas.microsoft.com/office/drawing/2014/main" id="{65FC0E77-D768-45EB-B000-1D31CF8A63E8}"/>
              </a:ext>
            </a:extLst>
          </p:cNvPr>
          <p:cNvSpPr txBox="1"/>
          <p:nvPr/>
        </p:nvSpPr>
        <p:spPr>
          <a:xfrm>
            <a:off x="6527114" y="97773"/>
            <a:ext cx="643624" cy="276999"/>
          </a:xfrm>
          <a:prstGeom prst="rect">
            <a:avLst/>
          </a:prstGeom>
          <a:noFill/>
        </p:spPr>
        <p:txBody>
          <a:bodyPr wrap="square" rtlCol="0">
            <a:spAutoFit/>
          </a:bodyPr>
          <a:lstStyle/>
          <a:p>
            <a:pPr algn="ctr"/>
            <a:r>
              <a:rPr lang="fr-FR" sz="1200">
                <a:solidFill>
                  <a:schemeClr val="bg2">
                    <a:lumMod val="90000"/>
                  </a:schemeClr>
                </a:solidFill>
              </a:rPr>
              <a:t>sum2</a:t>
            </a:r>
            <a:endParaRPr lang="fr-FR" sz="1200" dirty="0">
              <a:solidFill>
                <a:schemeClr val="bg2">
                  <a:lumMod val="90000"/>
                </a:schemeClr>
              </a:solidFill>
            </a:endParaRPr>
          </a:p>
        </p:txBody>
      </p:sp>
      <p:sp>
        <p:nvSpPr>
          <p:cNvPr id="39" name="TextBox 38">
            <a:extLst>
              <a:ext uri="{FF2B5EF4-FFF2-40B4-BE49-F238E27FC236}">
                <a16:creationId xmlns:a16="http://schemas.microsoft.com/office/drawing/2014/main" id="{91C42999-FAF4-4092-A13A-E0BBBEF96D97}"/>
              </a:ext>
            </a:extLst>
          </p:cNvPr>
          <p:cNvSpPr txBox="1"/>
          <p:nvPr/>
        </p:nvSpPr>
        <p:spPr>
          <a:xfrm>
            <a:off x="5511114" y="97773"/>
            <a:ext cx="643624" cy="276999"/>
          </a:xfrm>
          <a:prstGeom prst="rect">
            <a:avLst/>
          </a:prstGeom>
          <a:noFill/>
        </p:spPr>
        <p:txBody>
          <a:bodyPr wrap="square" rtlCol="0">
            <a:spAutoFit/>
          </a:bodyPr>
          <a:lstStyle/>
          <a:p>
            <a:pPr algn="ctr"/>
            <a:r>
              <a:rPr lang="fr-FR" sz="1200">
                <a:solidFill>
                  <a:schemeClr val="bg2">
                    <a:lumMod val="90000"/>
                  </a:schemeClr>
                </a:solidFill>
              </a:rPr>
              <a:t>i</a:t>
            </a:r>
            <a:endParaRPr lang="fr-FR" sz="1200" dirty="0">
              <a:solidFill>
                <a:schemeClr val="bg2">
                  <a:lumMod val="90000"/>
                </a:schemeClr>
              </a:solidFill>
            </a:endParaRPr>
          </a:p>
        </p:txBody>
      </p:sp>
    </p:spTree>
    <p:extLst>
      <p:ext uri="{BB962C8B-B14F-4D97-AF65-F5344CB8AC3E}">
        <p14:creationId xmlns:p14="http://schemas.microsoft.com/office/powerpoint/2010/main" val="16204334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250"/>
                                        <p:tgtEl>
                                          <p:spTgt spid="13"/>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250"/>
                                        <p:tgtEl>
                                          <p:spTgt spid="16"/>
                                        </p:tgtEl>
                                      </p:cBhvr>
                                    </p:animEffect>
                                  </p:childTnLst>
                                </p:cTn>
                              </p:par>
                            </p:childTnLst>
                          </p:cTn>
                        </p:par>
                        <p:par>
                          <p:cTn id="11" fill="hold">
                            <p:stCondLst>
                              <p:cond delay="250"/>
                            </p:stCondLst>
                            <p:childTnLst>
                              <p:par>
                                <p:cTn id="12" presetID="10"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25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989669-585B-4672-B93C-28F92927199F}"/>
              </a:ext>
            </a:extLst>
          </p:cNvPr>
          <p:cNvSpPr txBox="1"/>
          <p:nvPr/>
        </p:nvSpPr>
        <p:spPr>
          <a:xfrm>
            <a:off x="130629" y="134610"/>
            <a:ext cx="3846285" cy="461665"/>
          </a:xfrm>
          <a:prstGeom prst="rect">
            <a:avLst/>
          </a:prstGeom>
          <a:noFill/>
        </p:spPr>
        <p:txBody>
          <a:bodyPr wrap="square" rtlCol="0">
            <a:spAutoFit/>
          </a:bodyPr>
          <a:lstStyle/>
          <a:p>
            <a:r>
              <a:rPr lang="en-US" sz="2400">
                <a:solidFill>
                  <a:srgbClr val="33CCFF"/>
                </a:solidFill>
                <a:latin typeface="Eudoxus Sans Medium" pitchFamily="2" charset="0"/>
                <a:ea typeface="Inter" panose="020B0502030000000004" pitchFamily="34" charset="0"/>
                <a:cs typeface="Eudoxus Sans Medium" pitchFamily="2" charset="0"/>
              </a:rPr>
              <a:t>input: </a:t>
            </a:r>
            <a:r>
              <a:rPr lang="en-US" sz="2400">
                <a:solidFill>
                  <a:schemeClr val="tx1">
                    <a:lumMod val="95000"/>
                  </a:schemeClr>
                </a:solidFill>
                <a:latin typeface="Eudoxus Sans Medium" pitchFamily="2" charset="0"/>
                <a:ea typeface="Inter" panose="020B0502030000000004" pitchFamily="34" charset="0"/>
                <a:cs typeface="Eudoxus Sans Medium" pitchFamily="2" charset="0"/>
              </a:rPr>
              <a:t>arr</a:t>
            </a:r>
            <a:r>
              <a:rPr lang="en-US" sz="2400">
                <a:latin typeface="Eudoxus Sans Medium" pitchFamily="2" charset="0"/>
                <a:ea typeface="Inter" panose="020B0502030000000004" pitchFamily="34" charset="0"/>
                <a:cs typeface="Eudoxus Sans Medium" pitchFamily="2" charset="0"/>
              </a:rPr>
              <a:t> </a:t>
            </a:r>
            <a:r>
              <a:rPr lang="en-US" sz="2400">
                <a:solidFill>
                  <a:srgbClr val="F97B57"/>
                </a:solidFill>
                <a:latin typeface="Eudoxus Sans Medium" pitchFamily="2" charset="0"/>
                <a:ea typeface="Inter" panose="020B0502030000000004" pitchFamily="34" charset="0"/>
                <a:cs typeface="Eudoxus Sans Medium" pitchFamily="2" charset="0"/>
              </a:rPr>
              <a:t>=</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4</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5</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3</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2</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5</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1</a:t>
            </a:r>
            <a:r>
              <a:rPr lang="en-US" sz="2400">
                <a:latin typeface="Eudoxus Sans Medium" pitchFamily="2" charset="0"/>
                <a:ea typeface="Inter" panose="020B0502030000000004" pitchFamily="34" charset="0"/>
                <a:cs typeface="Eudoxus Sans Medium" pitchFamily="2" charset="0"/>
              </a:rPr>
              <a:t>]</a:t>
            </a:r>
            <a:endParaRPr lang="fr-FR" sz="2400"/>
          </a:p>
        </p:txBody>
      </p:sp>
      <p:cxnSp>
        <p:nvCxnSpPr>
          <p:cNvPr id="13" name="Straight Arrow Connector 12">
            <a:extLst>
              <a:ext uri="{FF2B5EF4-FFF2-40B4-BE49-F238E27FC236}">
                <a16:creationId xmlns:a16="http://schemas.microsoft.com/office/drawing/2014/main" id="{557B0A11-EB5E-4F7C-9269-0D7EB54AE0A2}"/>
              </a:ext>
            </a:extLst>
          </p:cNvPr>
          <p:cNvCxnSpPr>
            <a:cxnSpLocks/>
            <a:stCxn id="3" idx="2"/>
            <a:endCxn id="10" idx="0"/>
          </p:cNvCxnSpPr>
          <p:nvPr/>
        </p:nvCxnSpPr>
        <p:spPr>
          <a:xfrm flipH="1">
            <a:off x="3149598" y="1483243"/>
            <a:ext cx="2946403" cy="1126091"/>
          </a:xfrm>
          <a:prstGeom prst="straightConnector1">
            <a:avLst/>
          </a:prstGeom>
          <a:ln w="28575">
            <a:solidFill>
              <a:srgbClr val="00EFD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6794317-D31D-47C5-9349-95BC695C5847}"/>
              </a:ext>
            </a:extLst>
          </p:cNvPr>
          <p:cNvCxnSpPr>
            <a:cxnSpLocks/>
            <a:stCxn id="3" idx="2"/>
            <a:endCxn id="11" idx="0"/>
          </p:cNvCxnSpPr>
          <p:nvPr/>
        </p:nvCxnSpPr>
        <p:spPr>
          <a:xfrm>
            <a:off x="6096001" y="1483243"/>
            <a:ext cx="2946402" cy="1126091"/>
          </a:xfrm>
          <a:prstGeom prst="straightConnector1">
            <a:avLst/>
          </a:prstGeom>
          <a:ln w="28575">
            <a:solidFill>
              <a:srgbClr val="00EFD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2EECF90-ED85-4568-BE78-2EE624A1BEC4}"/>
              </a:ext>
            </a:extLst>
          </p:cNvPr>
          <p:cNvCxnSpPr>
            <a:cxnSpLocks/>
            <a:stCxn id="11" idx="2"/>
            <a:endCxn id="7" idx="0"/>
          </p:cNvCxnSpPr>
          <p:nvPr/>
        </p:nvCxnSpPr>
        <p:spPr>
          <a:xfrm flipH="1">
            <a:off x="7601857" y="3496302"/>
            <a:ext cx="1440546" cy="1439744"/>
          </a:xfrm>
          <a:prstGeom prst="straightConnector1">
            <a:avLst/>
          </a:prstGeom>
          <a:ln w="28575">
            <a:solidFill>
              <a:srgbClr val="00EFD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34CBCD2-8EFB-438D-B751-836F4A4AFCCE}"/>
              </a:ext>
            </a:extLst>
          </p:cNvPr>
          <p:cNvCxnSpPr>
            <a:cxnSpLocks/>
            <a:stCxn id="11" idx="2"/>
            <a:endCxn id="8" idx="0"/>
          </p:cNvCxnSpPr>
          <p:nvPr/>
        </p:nvCxnSpPr>
        <p:spPr>
          <a:xfrm>
            <a:off x="9042403" y="3496302"/>
            <a:ext cx="1571167" cy="1439744"/>
          </a:xfrm>
          <a:prstGeom prst="straightConnector1">
            <a:avLst/>
          </a:prstGeom>
          <a:ln w="28575">
            <a:solidFill>
              <a:srgbClr val="00EFD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BACA9AD-07FE-4254-8DD1-50F0E64CC735}"/>
              </a:ext>
            </a:extLst>
          </p:cNvPr>
          <p:cNvCxnSpPr>
            <a:cxnSpLocks/>
            <a:stCxn id="10" idx="2"/>
            <a:endCxn id="6" idx="0"/>
          </p:cNvCxnSpPr>
          <p:nvPr/>
        </p:nvCxnSpPr>
        <p:spPr>
          <a:xfrm>
            <a:off x="3149598" y="3496302"/>
            <a:ext cx="1440546" cy="1439744"/>
          </a:xfrm>
          <a:prstGeom prst="straightConnector1">
            <a:avLst/>
          </a:prstGeom>
          <a:ln w="28575">
            <a:solidFill>
              <a:srgbClr val="00EFD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BE09B86-D5E2-4B05-8DFE-D9103944B454}"/>
              </a:ext>
            </a:extLst>
          </p:cNvPr>
          <p:cNvCxnSpPr>
            <a:cxnSpLocks/>
            <a:stCxn id="10" idx="2"/>
            <a:endCxn id="5" idx="0"/>
          </p:cNvCxnSpPr>
          <p:nvPr/>
        </p:nvCxnSpPr>
        <p:spPr>
          <a:xfrm flipH="1">
            <a:off x="1578431" y="3496302"/>
            <a:ext cx="1571167" cy="1439744"/>
          </a:xfrm>
          <a:prstGeom prst="straightConnector1">
            <a:avLst/>
          </a:prstGeom>
          <a:ln w="28575">
            <a:solidFill>
              <a:srgbClr val="00EFD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FEC561F-F24D-4421-B615-B3F381EBA0FB}"/>
              </a:ext>
            </a:extLst>
          </p:cNvPr>
          <p:cNvSpPr/>
          <p:nvPr/>
        </p:nvSpPr>
        <p:spPr bwMode="auto">
          <a:xfrm>
            <a:off x="4811486" y="596275"/>
            <a:ext cx="2569029" cy="886968"/>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400">
                <a:solidFill>
                  <a:srgbClr val="00EFD1"/>
                </a:solidFill>
                <a:latin typeface="Consolas" panose="020B0609020204030204" pitchFamily="49" charset="0"/>
              </a:rPr>
              <a:t>can</a:t>
            </a:r>
            <a:r>
              <a:rPr lang="fr-FR" sz="2400">
                <a:latin typeface="Consolas" panose="020B0609020204030204" pitchFamily="49" charset="0"/>
              </a:rPr>
              <a:t>(</a:t>
            </a:r>
            <a:r>
              <a:rPr lang="fr-FR" sz="2400">
                <a:solidFill>
                  <a:srgbClr val="F9AE57"/>
                </a:solidFill>
                <a:latin typeface="Consolas" panose="020B0609020204030204" pitchFamily="49" charset="0"/>
              </a:rPr>
              <a:t>0</a:t>
            </a:r>
            <a:r>
              <a:rPr lang="fr-FR" sz="2400">
                <a:latin typeface="Consolas" panose="020B0609020204030204" pitchFamily="49" charset="0"/>
              </a:rPr>
              <a:t>, </a:t>
            </a:r>
            <a:r>
              <a:rPr lang="fr-FR" sz="2400">
                <a:solidFill>
                  <a:srgbClr val="F9AE57"/>
                </a:solidFill>
                <a:latin typeface="Consolas" panose="020B0609020204030204" pitchFamily="49" charset="0"/>
              </a:rPr>
              <a:t>0</a:t>
            </a:r>
            <a:r>
              <a:rPr lang="fr-FR" sz="2400">
                <a:latin typeface="Consolas" panose="020B0609020204030204" pitchFamily="49" charset="0"/>
              </a:rPr>
              <a:t>, </a:t>
            </a:r>
            <a:r>
              <a:rPr lang="fr-FR" sz="2400">
                <a:solidFill>
                  <a:srgbClr val="F9AE57"/>
                </a:solidFill>
                <a:latin typeface="Consolas" panose="020B0609020204030204" pitchFamily="49" charset="0"/>
              </a:rPr>
              <a:t>0</a:t>
            </a:r>
            <a:r>
              <a:rPr lang="fr-FR" sz="2400">
                <a:latin typeface="Consolas" panose="020B0609020204030204" pitchFamily="49" charset="0"/>
              </a:rPr>
              <a:t>)</a:t>
            </a:r>
            <a:endParaRPr lang="fr-FR" sz="2400" dirty="0">
              <a:latin typeface="Consolas" panose="020B0609020204030204" pitchFamily="49" charset="0"/>
            </a:endParaRPr>
          </a:p>
        </p:txBody>
      </p:sp>
      <p:sp>
        <p:nvSpPr>
          <p:cNvPr id="5" name="Rectangle 4">
            <a:extLst>
              <a:ext uri="{FF2B5EF4-FFF2-40B4-BE49-F238E27FC236}">
                <a16:creationId xmlns:a16="http://schemas.microsoft.com/office/drawing/2014/main" id="{8EBCE9DB-683D-4C0D-A3A8-7481FF15E59F}"/>
              </a:ext>
            </a:extLst>
          </p:cNvPr>
          <p:cNvSpPr/>
          <p:nvPr/>
        </p:nvSpPr>
        <p:spPr bwMode="auto">
          <a:xfrm>
            <a:off x="616859" y="4936046"/>
            <a:ext cx="1923144" cy="885371"/>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can</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 </a:t>
            </a:r>
            <a:r>
              <a:rPr lang="fr-FR" sz="2000">
                <a:solidFill>
                  <a:srgbClr val="F9AE57"/>
                </a:solidFill>
                <a:latin typeface="Consolas" panose="020B0609020204030204" pitchFamily="49" charset="0"/>
              </a:rPr>
              <a:t>9</a:t>
            </a:r>
            <a:r>
              <a:rPr lang="fr-FR" sz="2000">
                <a:latin typeface="Consolas" panose="020B0609020204030204" pitchFamily="49" charset="0"/>
              </a:rPr>
              <a:t>, </a:t>
            </a:r>
            <a:r>
              <a:rPr lang="fr-FR" sz="2000">
                <a:solidFill>
                  <a:srgbClr val="F9AE57"/>
                </a:solidFill>
                <a:latin typeface="Consolas" panose="020B0609020204030204" pitchFamily="49" charset="0"/>
              </a:rPr>
              <a:t>0</a:t>
            </a:r>
            <a:r>
              <a:rPr lang="fr-FR" sz="2000">
                <a:latin typeface="Consolas" panose="020B0609020204030204" pitchFamily="49" charset="0"/>
              </a:rPr>
              <a:t>)</a:t>
            </a:r>
            <a:endParaRPr lang="fr-FR" sz="2000" dirty="0">
              <a:latin typeface="Consolas" panose="020B0609020204030204" pitchFamily="49" charset="0"/>
            </a:endParaRPr>
          </a:p>
        </p:txBody>
      </p:sp>
      <p:sp>
        <p:nvSpPr>
          <p:cNvPr id="6" name="Rectangle 5">
            <a:extLst>
              <a:ext uri="{FF2B5EF4-FFF2-40B4-BE49-F238E27FC236}">
                <a16:creationId xmlns:a16="http://schemas.microsoft.com/office/drawing/2014/main" id="{29B30CA6-B1A0-4E2F-B802-9E54DC209D4B}"/>
              </a:ext>
            </a:extLst>
          </p:cNvPr>
          <p:cNvSpPr/>
          <p:nvPr/>
        </p:nvSpPr>
        <p:spPr bwMode="auto">
          <a:xfrm>
            <a:off x="3628572" y="4936046"/>
            <a:ext cx="1923144" cy="885371"/>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can</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 </a:t>
            </a:r>
            <a:r>
              <a:rPr lang="fr-FR" sz="2000">
                <a:solidFill>
                  <a:srgbClr val="F9AE57"/>
                </a:solidFill>
                <a:latin typeface="Consolas" panose="020B0609020204030204" pitchFamily="49" charset="0"/>
              </a:rPr>
              <a:t>4</a:t>
            </a:r>
            <a:r>
              <a:rPr lang="fr-FR" sz="2000">
                <a:latin typeface="Consolas" panose="020B0609020204030204" pitchFamily="49" charset="0"/>
              </a:rPr>
              <a:t>, </a:t>
            </a:r>
            <a:r>
              <a:rPr lang="fr-FR" sz="2000">
                <a:solidFill>
                  <a:srgbClr val="F9AE57"/>
                </a:solidFill>
                <a:latin typeface="Consolas" panose="020B0609020204030204" pitchFamily="49" charset="0"/>
              </a:rPr>
              <a:t>5</a:t>
            </a:r>
            <a:r>
              <a:rPr lang="fr-FR" sz="2000">
                <a:latin typeface="Consolas" panose="020B0609020204030204" pitchFamily="49" charset="0"/>
              </a:rPr>
              <a:t>)</a:t>
            </a:r>
            <a:endParaRPr lang="fr-FR" sz="2000" dirty="0">
              <a:latin typeface="Consolas" panose="020B0609020204030204" pitchFamily="49" charset="0"/>
            </a:endParaRPr>
          </a:p>
        </p:txBody>
      </p:sp>
      <p:sp>
        <p:nvSpPr>
          <p:cNvPr id="7" name="Rectangle 6">
            <a:extLst>
              <a:ext uri="{FF2B5EF4-FFF2-40B4-BE49-F238E27FC236}">
                <a16:creationId xmlns:a16="http://schemas.microsoft.com/office/drawing/2014/main" id="{B6B5CA79-DCC1-484F-A38B-0308A9F73CD5}"/>
              </a:ext>
            </a:extLst>
          </p:cNvPr>
          <p:cNvSpPr/>
          <p:nvPr/>
        </p:nvSpPr>
        <p:spPr bwMode="auto">
          <a:xfrm>
            <a:off x="6640285" y="4936046"/>
            <a:ext cx="1923144" cy="885371"/>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can</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 </a:t>
            </a:r>
            <a:r>
              <a:rPr lang="fr-FR" sz="2000">
                <a:solidFill>
                  <a:srgbClr val="F9AE57"/>
                </a:solidFill>
                <a:latin typeface="Consolas" panose="020B0609020204030204" pitchFamily="49" charset="0"/>
              </a:rPr>
              <a:t>5</a:t>
            </a:r>
            <a:r>
              <a:rPr lang="fr-FR" sz="2000">
                <a:latin typeface="Consolas" panose="020B0609020204030204" pitchFamily="49" charset="0"/>
              </a:rPr>
              <a:t>, </a:t>
            </a:r>
            <a:r>
              <a:rPr lang="fr-FR" sz="2000">
                <a:solidFill>
                  <a:srgbClr val="F9AE57"/>
                </a:solidFill>
                <a:latin typeface="Consolas" panose="020B0609020204030204" pitchFamily="49" charset="0"/>
              </a:rPr>
              <a:t>4</a:t>
            </a:r>
            <a:r>
              <a:rPr lang="fr-FR" sz="2000">
                <a:latin typeface="Consolas" panose="020B0609020204030204" pitchFamily="49" charset="0"/>
              </a:rPr>
              <a:t>)</a:t>
            </a:r>
            <a:endParaRPr lang="fr-FR" sz="2000" dirty="0">
              <a:latin typeface="Consolas" panose="020B0609020204030204" pitchFamily="49" charset="0"/>
            </a:endParaRPr>
          </a:p>
        </p:txBody>
      </p:sp>
      <p:sp>
        <p:nvSpPr>
          <p:cNvPr id="8" name="Rectangle 7">
            <a:extLst>
              <a:ext uri="{FF2B5EF4-FFF2-40B4-BE49-F238E27FC236}">
                <a16:creationId xmlns:a16="http://schemas.microsoft.com/office/drawing/2014/main" id="{3259E841-7D76-4327-BED6-9BA3F97ADD27}"/>
              </a:ext>
            </a:extLst>
          </p:cNvPr>
          <p:cNvSpPr/>
          <p:nvPr/>
        </p:nvSpPr>
        <p:spPr bwMode="auto">
          <a:xfrm>
            <a:off x="9651998" y="4936046"/>
            <a:ext cx="1923144" cy="885371"/>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can</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 </a:t>
            </a:r>
            <a:r>
              <a:rPr lang="fr-FR" sz="2000">
                <a:solidFill>
                  <a:srgbClr val="F9AE57"/>
                </a:solidFill>
                <a:latin typeface="Consolas" panose="020B0609020204030204" pitchFamily="49" charset="0"/>
              </a:rPr>
              <a:t>0</a:t>
            </a:r>
            <a:r>
              <a:rPr lang="fr-FR" sz="2000">
                <a:latin typeface="Consolas" panose="020B0609020204030204" pitchFamily="49" charset="0"/>
              </a:rPr>
              <a:t>, </a:t>
            </a:r>
            <a:r>
              <a:rPr lang="fr-FR" sz="2000">
                <a:solidFill>
                  <a:srgbClr val="F9AE57"/>
                </a:solidFill>
                <a:latin typeface="Consolas" panose="020B0609020204030204" pitchFamily="49" charset="0"/>
              </a:rPr>
              <a:t>9</a:t>
            </a:r>
            <a:r>
              <a:rPr lang="fr-FR" sz="2000">
                <a:latin typeface="Consolas" panose="020B0609020204030204" pitchFamily="49" charset="0"/>
              </a:rPr>
              <a:t>)</a:t>
            </a:r>
            <a:endParaRPr lang="fr-FR" sz="2000" dirty="0">
              <a:latin typeface="Consolas" panose="020B0609020204030204" pitchFamily="49" charset="0"/>
            </a:endParaRPr>
          </a:p>
        </p:txBody>
      </p:sp>
      <p:sp>
        <p:nvSpPr>
          <p:cNvPr id="10" name="Rectangle 9">
            <a:extLst>
              <a:ext uri="{FF2B5EF4-FFF2-40B4-BE49-F238E27FC236}">
                <a16:creationId xmlns:a16="http://schemas.microsoft.com/office/drawing/2014/main" id="{0D18F4B5-E156-4B93-9CA6-DABDD3919FD2}"/>
              </a:ext>
            </a:extLst>
          </p:cNvPr>
          <p:cNvSpPr/>
          <p:nvPr/>
        </p:nvSpPr>
        <p:spPr bwMode="auto">
          <a:xfrm>
            <a:off x="1865083" y="2609334"/>
            <a:ext cx="2569029" cy="886968"/>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400">
                <a:solidFill>
                  <a:srgbClr val="00EFD1"/>
                </a:solidFill>
                <a:latin typeface="Consolas" panose="020B0609020204030204" pitchFamily="49" charset="0"/>
              </a:rPr>
              <a:t>can</a:t>
            </a:r>
            <a:r>
              <a:rPr lang="fr-FR" sz="2400">
                <a:latin typeface="Consolas" panose="020B0609020204030204" pitchFamily="49" charset="0"/>
              </a:rPr>
              <a:t>(</a:t>
            </a:r>
            <a:r>
              <a:rPr lang="fr-FR" sz="2400">
                <a:solidFill>
                  <a:srgbClr val="F9AE57"/>
                </a:solidFill>
                <a:latin typeface="Consolas" panose="020B0609020204030204" pitchFamily="49" charset="0"/>
              </a:rPr>
              <a:t>1</a:t>
            </a:r>
            <a:r>
              <a:rPr lang="fr-FR" sz="2400">
                <a:latin typeface="Consolas" panose="020B0609020204030204" pitchFamily="49" charset="0"/>
              </a:rPr>
              <a:t>, </a:t>
            </a:r>
            <a:r>
              <a:rPr lang="fr-FR" sz="2400">
                <a:solidFill>
                  <a:srgbClr val="F9AE57"/>
                </a:solidFill>
                <a:latin typeface="Consolas" panose="020B0609020204030204" pitchFamily="49" charset="0"/>
              </a:rPr>
              <a:t>4</a:t>
            </a:r>
            <a:r>
              <a:rPr lang="fr-FR" sz="2400">
                <a:latin typeface="Consolas" panose="020B0609020204030204" pitchFamily="49" charset="0"/>
              </a:rPr>
              <a:t>, </a:t>
            </a:r>
            <a:r>
              <a:rPr lang="fr-FR" sz="2400">
                <a:solidFill>
                  <a:srgbClr val="F9AE57"/>
                </a:solidFill>
                <a:latin typeface="Consolas" panose="020B0609020204030204" pitchFamily="49" charset="0"/>
              </a:rPr>
              <a:t>0</a:t>
            </a:r>
            <a:r>
              <a:rPr lang="fr-FR" sz="2400">
                <a:latin typeface="Consolas" panose="020B0609020204030204" pitchFamily="49" charset="0"/>
              </a:rPr>
              <a:t>)</a:t>
            </a:r>
            <a:endParaRPr lang="fr-FR" sz="2400" dirty="0">
              <a:latin typeface="Consolas" panose="020B0609020204030204" pitchFamily="49" charset="0"/>
            </a:endParaRPr>
          </a:p>
        </p:txBody>
      </p:sp>
      <p:sp>
        <p:nvSpPr>
          <p:cNvPr id="11" name="Rectangle 10">
            <a:extLst>
              <a:ext uri="{FF2B5EF4-FFF2-40B4-BE49-F238E27FC236}">
                <a16:creationId xmlns:a16="http://schemas.microsoft.com/office/drawing/2014/main" id="{6FDCE7EA-2B54-4D36-AEEB-17C46DC5C615}"/>
              </a:ext>
            </a:extLst>
          </p:cNvPr>
          <p:cNvSpPr/>
          <p:nvPr/>
        </p:nvSpPr>
        <p:spPr bwMode="auto">
          <a:xfrm>
            <a:off x="7757888" y="2609334"/>
            <a:ext cx="2569029" cy="886968"/>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400">
                <a:solidFill>
                  <a:srgbClr val="00EFD1"/>
                </a:solidFill>
                <a:latin typeface="Consolas" panose="020B0609020204030204" pitchFamily="49" charset="0"/>
              </a:rPr>
              <a:t>can</a:t>
            </a:r>
            <a:r>
              <a:rPr lang="fr-FR" sz="2400">
                <a:latin typeface="Consolas" panose="020B0609020204030204" pitchFamily="49" charset="0"/>
              </a:rPr>
              <a:t>(</a:t>
            </a:r>
            <a:r>
              <a:rPr lang="fr-FR" sz="2400">
                <a:solidFill>
                  <a:srgbClr val="F9AE57"/>
                </a:solidFill>
                <a:latin typeface="Consolas" panose="020B0609020204030204" pitchFamily="49" charset="0"/>
              </a:rPr>
              <a:t>1</a:t>
            </a:r>
            <a:r>
              <a:rPr lang="fr-FR" sz="2400">
                <a:latin typeface="Consolas" panose="020B0609020204030204" pitchFamily="49" charset="0"/>
              </a:rPr>
              <a:t>, </a:t>
            </a:r>
            <a:r>
              <a:rPr lang="fr-FR" sz="2400">
                <a:solidFill>
                  <a:srgbClr val="F9AE57"/>
                </a:solidFill>
                <a:latin typeface="Consolas" panose="020B0609020204030204" pitchFamily="49" charset="0"/>
              </a:rPr>
              <a:t>0</a:t>
            </a:r>
            <a:r>
              <a:rPr lang="fr-FR" sz="2400">
                <a:latin typeface="Consolas" panose="020B0609020204030204" pitchFamily="49" charset="0"/>
              </a:rPr>
              <a:t>, </a:t>
            </a:r>
            <a:r>
              <a:rPr lang="fr-FR" sz="2400">
                <a:solidFill>
                  <a:srgbClr val="F9AE57"/>
                </a:solidFill>
                <a:latin typeface="Consolas" panose="020B0609020204030204" pitchFamily="49" charset="0"/>
              </a:rPr>
              <a:t>4</a:t>
            </a:r>
            <a:r>
              <a:rPr lang="fr-FR" sz="2400">
                <a:latin typeface="Consolas" panose="020B0609020204030204" pitchFamily="49" charset="0"/>
              </a:rPr>
              <a:t>)</a:t>
            </a:r>
            <a:endParaRPr lang="fr-FR" sz="2400" dirty="0">
              <a:latin typeface="Consolas" panose="020B0609020204030204" pitchFamily="49" charset="0"/>
            </a:endParaRPr>
          </a:p>
        </p:txBody>
      </p:sp>
      <p:cxnSp>
        <p:nvCxnSpPr>
          <p:cNvPr id="31" name="Straight Arrow Connector 30">
            <a:extLst>
              <a:ext uri="{FF2B5EF4-FFF2-40B4-BE49-F238E27FC236}">
                <a16:creationId xmlns:a16="http://schemas.microsoft.com/office/drawing/2014/main" id="{EF7A06E3-FFAA-4C9F-B6BB-0ADCC74BA1F8}"/>
              </a:ext>
            </a:extLst>
          </p:cNvPr>
          <p:cNvCxnSpPr>
            <a:cxnSpLocks/>
          </p:cNvCxnSpPr>
          <p:nvPr/>
        </p:nvCxnSpPr>
        <p:spPr>
          <a:xfrm>
            <a:off x="5832926" y="430268"/>
            <a:ext cx="0" cy="421400"/>
          </a:xfrm>
          <a:prstGeom prst="straightConnector1">
            <a:avLst/>
          </a:prstGeom>
          <a:ln w="28575">
            <a:solidFill>
              <a:srgbClr val="F97B57"/>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61D6FE-02BD-4F8F-8D16-A51D8B565AC7}"/>
              </a:ext>
            </a:extLst>
          </p:cNvPr>
          <p:cNvCxnSpPr>
            <a:cxnSpLocks/>
          </p:cNvCxnSpPr>
          <p:nvPr/>
        </p:nvCxnSpPr>
        <p:spPr>
          <a:xfrm>
            <a:off x="6359976" y="430268"/>
            <a:ext cx="0" cy="421400"/>
          </a:xfrm>
          <a:prstGeom prst="straightConnector1">
            <a:avLst/>
          </a:prstGeom>
          <a:ln w="28575">
            <a:solidFill>
              <a:srgbClr val="F97B57"/>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0588136-4B87-4BE0-A004-804FD35347BA}"/>
              </a:ext>
            </a:extLst>
          </p:cNvPr>
          <p:cNvCxnSpPr>
            <a:cxnSpLocks/>
          </p:cNvCxnSpPr>
          <p:nvPr/>
        </p:nvCxnSpPr>
        <p:spPr>
          <a:xfrm>
            <a:off x="6848926" y="430268"/>
            <a:ext cx="0" cy="421400"/>
          </a:xfrm>
          <a:prstGeom prst="straightConnector1">
            <a:avLst/>
          </a:prstGeom>
          <a:ln w="28575">
            <a:solidFill>
              <a:srgbClr val="F97B57"/>
            </a:solidFill>
            <a:tailEnd type="stealth"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DB37BB1-CC1A-4CE0-BFC4-36BEA8062067}"/>
              </a:ext>
            </a:extLst>
          </p:cNvPr>
          <p:cNvSpPr txBox="1"/>
          <p:nvPr/>
        </p:nvSpPr>
        <p:spPr>
          <a:xfrm>
            <a:off x="6038164" y="97773"/>
            <a:ext cx="643624" cy="276999"/>
          </a:xfrm>
          <a:prstGeom prst="rect">
            <a:avLst/>
          </a:prstGeom>
          <a:noFill/>
        </p:spPr>
        <p:txBody>
          <a:bodyPr wrap="square" rtlCol="0">
            <a:spAutoFit/>
          </a:bodyPr>
          <a:lstStyle/>
          <a:p>
            <a:pPr algn="ctr"/>
            <a:r>
              <a:rPr lang="fr-FR" sz="1200">
                <a:solidFill>
                  <a:schemeClr val="bg2">
                    <a:lumMod val="90000"/>
                  </a:schemeClr>
                </a:solidFill>
              </a:rPr>
              <a:t>sum1</a:t>
            </a:r>
            <a:endParaRPr lang="fr-FR" sz="1200" dirty="0">
              <a:solidFill>
                <a:schemeClr val="bg2">
                  <a:lumMod val="90000"/>
                </a:schemeClr>
              </a:solidFill>
            </a:endParaRPr>
          </a:p>
        </p:txBody>
      </p:sp>
      <p:sp>
        <p:nvSpPr>
          <p:cNvPr id="38" name="TextBox 37">
            <a:extLst>
              <a:ext uri="{FF2B5EF4-FFF2-40B4-BE49-F238E27FC236}">
                <a16:creationId xmlns:a16="http://schemas.microsoft.com/office/drawing/2014/main" id="{65FC0E77-D768-45EB-B000-1D31CF8A63E8}"/>
              </a:ext>
            </a:extLst>
          </p:cNvPr>
          <p:cNvSpPr txBox="1"/>
          <p:nvPr/>
        </p:nvSpPr>
        <p:spPr>
          <a:xfrm>
            <a:off x="6527114" y="97773"/>
            <a:ext cx="643624" cy="276999"/>
          </a:xfrm>
          <a:prstGeom prst="rect">
            <a:avLst/>
          </a:prstGeom>
          <a:noFill/>
        </p:spPr>
        <p:txBody>
          <a:bodyPr wrap="square" rtlCol="0">
            <a:spAutoFit/>
          </a:bodyPr>
          <a:lstStyle/>
          <a:p>
            <a:pPr algn="ctr"/>
            <a:r>
              <a:rPr lang="fr-FR" sz="1200">
                <a:solidFill>
                  <a:schemeClr val="bg2">
                    <a:lumMod val="90000"/>
                  </a:schemeClr>
                </a:solidFill>
              </a:rPr>
              <a:t>sum2</a:t>
            </a:r>
            <a:endParaRPr lang="fr-FR" sz="1200" dirty="0">
              <a:solidFill>
                <a:schemeClr val="bg2">
                  <a:lumMod val="90000"/>
                </a:schemeClr>
              </a:solidFill>
            </a:endParaRPr>
          </a:p>
        </p:txBody>
      </p:sp>
      <p:sp>
        <p:nvSpPr>
          <p:cNvPr id="39" name="TextBox 38">
            <a:extLst>
              <a:ext uri="{FF2B5EF4-FFF2-40B4-BE49-F238E27FC236}">
                <a16:creationId xmlns:a16="http://schemas.microsoft.com/office/drawing/2014/main" id="{91C42999-FAF4-4092-A13A-E0BBBEF96D97}"/>
              </a:ext>
            </a:extLst>
          </p:cNvPr>
          <p:cNvSpPr txBox="1"/>
          <p:nvPr/>
        </p:nvSpPr>
        <p:spPr>
          <a:xfrm>
            <a:off x="5511114" y="97773"/>
            <a:ext cx="643624" cy="276999"/>
          </a:xfrm>
          <a:prstGeom prst="rect">
            <a:avLst/>
          </a:prstGeom>
          <a:noFill/>
        </p:spPr>
        <p:txBody>
          <a:bodyPr wrap="square" rtlCol="0">
            <a:spAutoFit/>
          </a:bodyPr>
          <a:lstStyle/>
          <a:p>
            <a:pPr algn="ctr"/>
            <a:r>
              <a:rPr lang="fr-FR" sz="1200">
                <a:solidFill>
                  <a:schemeClr val="bg2">
                    <a:lumMod val="90000"/>
                  </a:schemeClr>
                </a:solidFill>
              </a:rPr>
              <a:t>i</a:t>
            </a:r>
            <a:endParaRPr lang="fr-FR" sz="1200" dirty="0">
              <a:solidFill>
                <a:schemeClr val="bg2">
                  <a:lumMod val="90000"/>
                </a:schemeClr>
              </a:solidFill>
            </a:endParaRPr>
          </a:p>
        </p:txBody>
      </p:sp>
      <p:sp>
        <p:nvSpPr>
          <p:cNvPr id="59" name="TextBox 58">
            <a:extLst>
              <a:ext uri="{FF2B5EF4-FFF2-40B4-BE49-F238E27FC236}">
                <a16:creationId xmlns:a16="http://schemas.microsoft.com/office/drawing/2014/main" id="{DCBCA58D-EA76-4EE2-8DB2-F4414EA5329D}"/>
              </a:ext>
            </a:extLst>
          </p:cNvPr>
          <p:cNvSpPr txBox="1"/>
          <p:nvPr/>
        </p:nvSpPr>
        <p:spPr>
          <a:xfrm>
            <a:off x="740231" y="5843579"/>
            <a:ext cx="1676400" cy="923330"/>
          </a:xfrm>
          <a:prstGeom prst="rect">
            <a:avLst/>
          </a:prstGeom>
          <a:noFill/>
        </p:spPr>
        <p:txBody>
          <a:bodyPr wrap="square" rtlCol="0">
            <a:spAutoFit/>
          </a:bodyPr>
          <a:lstStyle/>
          <a:p>
            <a:pPr algn="ctr"/>
            <a:r>
              <a:rPr lang="fr-FR"/>
              <a:t>.</a:t>
            </a:r>
          </a:p>
          <a:p>
            <a:pPr algn="ctr"/>
            <a:r>
              <a:rPr lang="fr-FR"/>
              <a:t>.</a:t>
            </a:r>
          </a:p>
          <a:p>
            <a:pPr algn="ctr"/>
            <a:r>
              <a:rPr lang="fr-FR"/>
              <a:t>.</a:t>
            </a:r>
            <a:endParaRPr lang="fr-FR" dirty="0"/>
          </a:p>
        </p:txBody>
      </p:sp>
      <p:sp>
        <p:nvSpPr>
          <p:cNvPr id="60" name="TextBox 59">
            <a:extLst>
              <a:ext uri="{FF2B5EF4-FFF2-40B4-BE49-F238E27FC236}">
                <a16:creationId xmlns:a16="http://schemas.microsoft.com/office/drawing/2014/main" id="{329F3530-A3DD-4970-AC9F-276E7E532239}"/>
              </a:ext>
            </a:extLst>
          </p:cNvPr>
          <p:cNvSpPr txBox="1"/>
          <p:nvPr/>
        </p:nvSpPr>
        <p:spPr>
          <a:xfrm>
            <a:off x="3751944" y="5843579"/>
            <a:ext cx="1676400" cy="923330"/>
          </a:xfrm>
          <a:prstGeom prst="rect">
            <a:avLst/>
          </a:prstGeom>
          <a:noFill/>
        </p:spPr>
        <p:txBody>
          <a:bodyPr wrap="square" rtlCol="0">
            <a:spAutoFit/>
          </a:bodyPr>
          <a:lstStyle/>
          <a:p>
            <a:pPr algn="ctr"/>
            <a:r>
              <a:rPr lang="fr-FR"/>
              <a:t>.</a:t>
            </a:r>
          </a:p>
          <a:p>
            <a:pPr algn="ctr"/>
            <a:r>
              <a:rPr lang="fr-FR"/>
              <a:t>.</a:t>
            </a:r>
          </a:p>
          <a:p>
            <a:pPr algn="ctr"/>
            <a:r>
              <a:rPr lang="fr-FR"/>
              <a:t>.</a:t>
            </a:r>
            <a:endParaRPr lang="fr-FR" dirty="0"/>
          </a:p>
        </p:txBody>
      </p:sp>
      <p:sp>
        <p:nvSpPr>
          <p:cNvPr id="61" name="TextBox 60">
            <a:extLst>
              <a:ext uri="{FF2B5EF4-FFF2-40B4-BE49-F238E27FC236}">
                <a16:creationId xmlns:a16="http://schemas.microsoft.com/office/drawing/2014/main" id="{A5C19709-F842-4DDF-A95A-0A65A644F6C1}"/>
              </a:ext>
            </a:extLst>
          </p:cNvPr>
          <p:cNvSpPr txBox="1"/>
          <p:nvPr/>
        </p:nvSpPr>
        <p:spPr>
          <a:xfrm>
            <a:off x="6919688" y="5843579"/>
            <a:ext cx="1676400" cy="923330"/>
          </a:xfrm>
          <a:prstGeom prst="rect">
            <a:avLst/>
          </a:prstGeom>
          <a:noFill/>
        </p:spPr>
        <p:txBody>
          <a:bodyPr wrap="square" rtlCol="0">
            <a:spAutoFit/>
          </a:bodyPr>
          <a:lstStyle/>
          <a:p>
            <a:pPr algn="ctr"/>
            <a:r>
              <a:rPr lang="fr-FR"/>
              <a:t>.</a:t>
            </a:r>
          </a:p>
          <a:p>
            <a:pPr algn="ctr"/>
            <a:r>
              <a:rPr lang="fr-FR"/>
              <a:t>.</a:t>
            </a:r>
          </a:p>
          <a:p>
            <a:pPr algn="ctr"/>
            <a:r>
              <a:rPr lang="fr-FR"/>
              <a:t>.</a:t>
            </a:r>
            <a:endParaRPr lang="fr-FR" dirty="0"/>
          </a:p>
        </p:txBody>
      </p:sp>
      <p:sp>
        <p:nvSpPr>
          <p:cNvPr id="62" name="TextBox 61">
            <a:extLst>
              <a:ext uri="{FF2B5EF4-FFF2-40B4-BE49-F238E27FC236}">
                <a16:creationId xmlns:a16="http://schemas.microsoft.com/office/drawing/2014/main" id="{62D2AD25-DF32-47B7-AE2E-2007684868A2}"/>
              </a:ext>
            </a:extLst>
          </p:cNvPr>
          <p:cNvSpPr txBox="1"/>
          <p:nvPr/>
        </p:nvSpPr>
        <p:spPr>
          <a:xfrm>
            <a:off x="9827986" y="5843579"/>
            <a:ext cx="1676400" cy="923330"/>
          </a:xfrm>
          <a:prstGeom prst="rect">
            <a:avLst/>
          </a:prstGeom>
          <a:noFill/>
        </p:spPr>
        <p:txBody>
          <a:bodyPr wrap="square" rtlCol="0">
            <a:spAutoFit/>
          </a:bodyPr>
          <a:lstStyle/>
          <a:p>
            <a:pPr algn="ctr"/>
            <a:r>
              <a:rPr lang="fr-FR"/>
              <a:t>.</a:t>
            </a:r>
          </a:p>
          <a:p>
            <a:pPr algn="ctr"/>
            <a:r>
              <a:rPr lang="fr-FR"/>
              <a:t>.</a:t>
            </a:r>
          </a:p>
          <a:p>
            <a:pPr algn="ctr"/>
            <a:r>
              <a:rPr lang="fr-FR"/>
              <a:t>.</a:t>
            </a:r>
            <a:endParaRPr lang="fr-FR" dirty="0"/>
          </a:p>
        </p:txBody>
      </p:sp>
    </p:spTree>
    <p:extLst>
      <p:ext uri="{BB962C8B-B14F-4D97-AF65-F5344CB8AC3E}">
        <p14:creationId xmlns:p14="http://schemas.microsoft.com/office/powerpoint/2010/main" val="3856661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250"/>
                                        <p:tgtEl>
                                          <p:spTgt spid="28"/>
                                        </p:tgtEl>
                                      </p:cBhvr>
                                    </p:animEffect>
                                  </p:childTnLst>
                                </p:cTn>
                              </p:par>
                              <p:par>
                                <p:cTn id="8" presetID="22" presetClass="entr" presetSubtype="1"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250"/>
                                        <p:tgtEl>
                                          <p:spTgt spid="25"/>
                                        </p:tgtEl>
                                      </p:cBhvr>
                                    </p:animEffect>
                                  </p:childTnLst>
                                </p:cTn>
                              </p:par>
                              <p:par>
                                <p:cTn id="11" presetID="22" presetClass="entr" presetSubtype="1"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wipe(up)">
                                      <p:cBhvr>
                                        <p:cTn id="13" dur="250"/>
                                        <p:tgtEl>
                                          <p:spTgt spid="19"/>
                                        </p:tgtEl>
                                      </p:cBhvr>
                                    </p:animEffect>
                                  </p:childTnLst>
                                </p:cTn>
                              </p:par>
                              <p:par>
                                <p:cTn id="14" presetID="22" presetClass="entr" presetSubtype="1"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250"/>
                                        <p:tgtEl>
                                          <p:spTgt spid="22"/>
                                        </p:tgtEl>
                                      </p:cBhvr>
                                    </p:animEffect>
                                  </p:childTnLst>
                                </p:cTn>
                              </p:par>
                            </p:childTnLst>
                          </p:cTn>
                        </p:par>
                        <p:par>
                          <p:cTn id="17" fill="hold">
                            <p:stCondLst>
                              <p:cond delay="25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25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25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25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989669-585B-4672-B93C-28F92927199F}"/>
              </a:ext>
            </a:extLst>
          </p:cNvPr>
          <p:cNvSpPr txBox="1"/>
          <p:nvPr/>
        </p:nvSpPr>
        <p:spPr>
          <a:xfrm>
            <a:off x="130629" y="134610"/>
            <a:ext cx="3846285" cy="461665"/>
          </a:xfrm>
          <a:prstGeom prst="rect">
            <a:avLst/>
          </a:prstGeom>
          <a:noFill/>
        </p:spPr>
        <p:txBody>
          <a:bodyPr wrap="square" rtlCol="0">
            <a:spAutoFit/>
          </a:bodyPr>
          <a:lstStyle/>
          <a:p>
            <a:r>
              <a:rPr lang="en-US" sz="2400">
                <a:solidFill>
                  <a:srgbClr val="33CCFF"/>
                </a:solidFill>
                <a:latin typeface="Eudoxus Sans Medium" pitchFamily="2" charset="0"/>
                <a:ea typeface="Inter" panose="020B0502030000000004" pitchFamily="34" charset="0"/>
                <a:cs typeface="Eudoxus Sans Medium" pitchFamily="2" charset="0"/>
              </a:rPr>
              <a:t>input: </a:t>
            </a:r>
            <a:r>
              <a:rPr lang="en-US" sz="2400">
                <a:solidFill>
                  <a:schemeClr val="tx1">
                    <a:lumMod val="95000"/>
                  </a:schemeClr>
                </a:solidFill>
                <a:latin typeface="Eudoxus Sans Medium" pitchFamily="2" charset="0"/>
                <a:ea typeface="Inter" panose="020B0502030000000004" pitchFamily="34" charset="0"/>
                <a:cs typeface="Eudoxus Sans Medium" pitchFamily="2" charset="0"/>
              </a:rPr>
              <a:t>arr</a:t>
            </a:r>
            <a:r>
              <a:rPr lang="en-US" sz="2400">
                <a:latin typeface="Eudoxus Sans Medium" pitchFamily="2" charset="0"/>
                <a:ea typeface="Inter" panose="020B0502030000000004" pitchFamily="34" charset="0"/>
                <a:cs typeface="Eudoxus Sans Medium" pitchFamily="2" charset="0"/>
              </a:rPr>
              <a:t> </a:t>
            </a:r>
            <a:r>
              <a:rPr lang="en-US" sz="2400">
                <a:solidFill>
                  <a:srgbClr val="F97B57"/>
                </a:solidFill>
                <a:latin typeface="Eudoxus Sans Medium" pitchFamily="2" charset="0"/>
                <a:ea typeface="Inter" panose="020B0502030000000004" pitchFamily="34" charset="0"/>
                <a:cs typeface="Eudoxus Sans Medium" pitchFamily="2" charset="0"/>
              </a:rPr>
              <a:t>=</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4</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5</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3</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2</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5</a:t>
            </a:r>
            <a:r>
              <a:rPr lang="en-US" sz="2400">
                <a:latin typeface="Eudoxus Sans Medium" pitchFamily="2" charset="0"/>
                <a:ea typeface="Inter" panose="020B0502030000000004" pitchFamily="34" charset="0"/>
                <a:cs typeface="Eudoxus Sans Medium" pitchFamily="2" charset="0"/>
              </a:rPr>
              <a:t>, </a:t>
            </a:r>
            <a:r>
              <a:rPr lang="en-US" sz="2400">
                <a:solidFill>
                  <a:srgbClr val="F9AE57"/>
                </a:solidFill>
                <a:latin typeface="Eudoxus Sans Medium" pitchFamily="2" charset="0"/>
                <a:ea typeface="Inter" panose="020B0502030000000004" pitchFamily="34" charset="0"/>
                <a:cs typeface="Eudoxus Sans Medium" pitchFamily="2" charset="0"/>
              </a:rPr>
              <a:t>1</a:t>
            </a:r>
            <a:r>
              <a:rPr lang="en-US" sz="2400">
                <a:latin typeface="Eudoxus Sans Medium" pitchFamily="2" charset="0"/>
                <a:ea typeface="Inter" panose="020B0502030000000004" pitchFamily="34" charset="0"/>
                <a:cs typeface="Eudoxus Sans Medium" pitchFamily="2" charset="0"/>
              </a:rPr>
              <a:t>]</a:t>
            </a:r>
            <a:endParaRPr lang="fr-FR" sz="2400"/>
          </a:p>
        </p:txBody>
      </p:sp>
      <p:cxnSp>
        <p:nvCxnSpPr>
          <p:cNvPr id="13" name="Straight Arrow Connector 12">
            <a:extLst>
              <a:ext uri="{FF2B5EF4-FFF2-40B4-BE49-F238E27FC236}">
                <a16:creationId xmlns:a16="http://schemas.microsoft.com/office/drawing/2014/main" id="{557B0A11-EB5E-4F7C-9269-0D7EB54AE0A2}"/>
              </a:ext>
            </a:extLst>
          </p:cNvPr>
          <p:cNvCxnSpPr>
            <a:cxnSpLocks/>
            <a:stCxn id="3" idx="2"/>
            <a:endCxn id="10" idx="0"/>
          </p:cNvCxnSpPr>
          <p:nvPr/>
        </p:nvCxnSpPr>
        <p:spPr>
          <a:xfrm flipH="1">
            <a:off x="3149598" y="1483243"/>
            <a:ext cx="2946403" cy="1126091"/>
          </a:xfrm>
          <a:prstGeom prst="straightConnector1">
            <a:avLst/>
          </a:prstGeom>
          <a:ln w="28575">
            <a:solidFill>
              <a:srgbClr val="00EFD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6794317-D31D-47C5-9349-95BC695C5847}"/>
              </a:ext>
            </a:extLst>
          </p:cNvPr>
          <p:cNvCxnSpPr>
            <a:cxnSpLocks/>
            <a:stCxn id="3" idx="2"/>
            <a:endCxn id="11" idx="0"/>
          </p:cNvCxnSpPr>
          <p:nvPr/>
        </p:nvCxnSpPr>
        <p:spPr>
          <a:xfrm>
            <a:off x="6096001" y="1483243"/>
            <a:ext cx="2946402" cy="1126091"/>
          </a:xfrm>
          <a:prstGeom prst="straightConnector1">
            <a:avLst/>
          </a:prstGeom>
          <a:ln w="28575">
            <a:solidFill>
              <a:srgbClr val="00EFD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2EECF90-ED85-4568-BE78-2EE624A1BEC4}"/>
              </a:ext>
            </a:extLst>
          </p:cNvPr>
          <p:cNvCxnSpPr>
            <a:cxnSpLocks/>
            <a:stCxn id="11" idx="2"/>
            <a:endCxn id="7" idx="0"/>
          </p:cNvCxnSpPr>
          <p:nvPr/>
        </p:nvCxnSpPr>
        <p:spPr>
          <a:xfrm flipH="1">
            <a:off x="7601857" y="3496302"/>
            <a:ext cx="1440546" cy="1439744"/>
          </a:xfrm>
          <a:prstGeom prst="straightConnector1">
            <a:avLst/>
          </a:prstGeom>
          <a:ln w="28575">
            <a:solidFill>
              <a:srgbClr val="00EFD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34CBCD2-8EFB-438D-B751-836F4A4AFCCE}"/>
              </a:ext>
            </a:extLst>
          </p:cNvPr>
          <p:cNvCxnSpPr>
            <a:cxnSpLocks/>
            <a:stCxn id="11" idx="2"/>
            <a:endCxn id="8" idx="0"/>
          </p:cNvCxnSpPr>
          <p:nvPr/>
        </p:nvCxnSpPr>
        <p:spPr>
          <a:xfrm>
            <a:off x="9042403" y="3496302"/>
            <a:ext cx="1571167" cy="1439744"/>
          </a:xfrm>
          <a:prstGeom prst="straightConnector1">
            <a:avLst/>
          </a:prstGeom>
          <a:ln w="28575">
            <a:solidFill>
              <a:srgbClr val="00EFD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BACA9AD-07FE-4254-8DD1-50F0E64CC735}"/>
              </a:ext>
            </a:extLst>
          </p:cNvPr>
          <p:cNvCxnSpPr>
            <a:cxnSpLocks/>
            <a:stCxn id="10" idx="2"/>
            <a:endCxn id="6" idx="0"/>
          </p:cNvCxnSpPr>
          <p:nvPr/>
        </p:nvCxnSpPr>
        <p:spPr>
          <a:xfrm>
            <a:off x="3149598" y="3496302"/>
            <a:ext cx="1440546" cy="1439744"/>
          </a:xfrm>
          <a:prstGeom prst="straightConnector1">
            <a:avLst/>
          </a:prstGeom>
          <a:ln w="28575">
            <a:solidFill>
              <a:srgbClr val="00EFD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BE09B86-D5E2-4B05-8DFE-D9103944B454}"/>
              </a:ext>
            </a:extLst>
          </p:cNvPr>
          <p:cNvCxnSpPr>
            <a:cxnSpLocks/>
            <a:stCxn id="10" idx="2"/>
            <a:endCxn id="5" idx="0"/>
          </p:cNvCxnSpPr>
          <p:nvPr/>
        </p:nvCxnSpPr>
        <p:spPr>
          <a:xfrm flipH="1">
            <a:off x="1578431" y="3496302"/>
            <a:ext cx="1571167" cy="1439744"/>
          </a:xfrm>
          <a:prstGeom prst="straightConnector1">
            <a:avLst/>
          </a:prstGeom>
          <a:ln w="28575">
            <a:solidFill>
              <a:srgbClr val="00EFD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AFEC561F-F24D-4421-B615-B3F381EBA0FB}"/>
              </a:ext>
            </a:extLst>
          </p:cNvPr>
          <p:cNvSpPr/>
          <p:nvPr/>
        </p:nvSpPr>
        <p:spPr bwMode="auto">
          <a:xfrm>
            <a:off x="4811486" y="596275"/>
            <a:ext cx="2569029" cy="886968"/>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400">
                <a:solidFill>
                  <a:srgbClr val="00EFD1"/>
                </a:solidFill>
                <a:latin typeface="Consolas" panose="020B0609020204030204" pitchFamily="49" charset="0"/>
              </a:rPr>
              <a:t>can</a:t>
            </a:r>
            <a:r>
              <a:rPr lang="fr-FR" sz="2400">
                <a:latin typeface="Consolas" panose="020B0609020204030204" pitchFamily="49" charset="0"/>
              </a:rPr>
              <a:t>(</a:t>
            </a:r>
            <a:r>
              <a:rPr lang="fr-FR" sz="2400">
                <a:solidFill>
                  <a:srgbClr val="F9AE57"/>
                </a:solidFill>
                <a:latin typeface="Consolas" panose="020B0609020204030204" pitchFamily="49" charset="0"/>
              </a:rPr>
              <a:t>0</a:t>
            </a:r>
            <a:r>
              <a:rPr lang="fr-FR" sz="2400">
                <a:latin typeface="Consolas" panose="020B0609020204030204" pitchFamily="49" charset="0"/>
              </a:rPr>
              <a:t>, </a:t>
            </a:r>
            <a:r>
              <a:rPr lang="fr-FR" sz="2400">
                <a:solidFill>
                  <a:srgbClr val="F9AE57"/>
                </a:solidFill>
                <a:latin typeface="Consolas" panose="020B0609020204030204" pitchFamily="49" charset="0"/>
              </a:rPr>
              <a:t>0</a:t>
            </a:r>
            <a:r>
              <a:rPr lang="fr-FR" sz="2400">
                <a:latin typeface="Consolas" panose="020B0609020204030204" pitchFamily="49" charset="0"/>
              </a:rPr>
              <a:t>, </a:t>
            </a:r>
            <a:r>
              <a:rPr lang="fr-FR" sz="2400">
                <a:solidFill>
                  <a:srgbClr val="F9AE57"/>
                </a:solidFill>
                <a:latin typeface="Consolas" panose="020B0609020204030204" pitchFamily="49" charset="0"/>
              </a:rPr>
              <a:t>0</a:t>
            </a:r>
            <a:r>
              <a:rPr lang="fr-FR" sz="2400">
                <a:latin typeface="Consolas" panose="020B0609020204030204" pitchFamily="49" charset="0"/>
              </a:rPr>
              <a:t>)</a:t>
            </a:r>
            <a:endParaRPr lang="fr-FR" sz="2400" dirty="0">
              <a:latin typeface="Consolas" panose="020B0609020204030204" pitchFamily="49" charset="0"/>
            </a:endParaRPr>
          </a:p>
        </p:txBody>
      </p:sp>
      <p:sp>
        <p:nvSpPr>
          <p:cNvPr id="5" name="Rectangle 4">
            <a:extLst>
              <a:ext uri="{FF2B5EF4-FFF2-40B4-BE49-F238E27FC236}">
                <a16:creationId xmlns:a16="http://schemas.microsoft.com/office/drawing/2014/main" id="{8EBCE9DB-683D-4C0D-A3A8-7481FF15E59F}"/>
              </a:ext>
            </a:extLst>
          </p:cNvPr>
          <p:cNvSpPr/>
          <p:nvPr/>
        </p:nvSpPr>
        <p:spPr bwMode="auto">
          <a:xfrm>
            <a:off x="616859" y="4936046"/>
            <a:ext cx="1923144" cy="885371"/>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can</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 </a:t>
            </a:r>
            <a:r>
              <a:rPr lang="fr-FR" sz="2000">
                <a:solidFill>
                  <a:srgbClr val="F9AE57"/>
                </a:solidFill>
                <a:latin typeface="Consolas" panose="020B0609020204030204" pitchFamily="49" charset="0"/>
              </a:rPr>
              <a:t>9</a:t>
            </a:r>
            <a:r>
              <a:rPr lang="fr-FR" sz="2000">
                <a:latin typeface="Consolas" panose="020B0609020204030204" pitchFamily="49" charset="0"/>
              </a:rPr>
              <a:t>, </a:t>
            </a:r>
            <a:r>
              <a:rPr lang="fr-FR" sz="2000">
                <a:solidFill>
                  <a:srgbClr val="F9AE57"/>
                </a:solidFill>
                <a:latin typeface="Consolas" panose="020B0609020204030204" pitchFamily="49" charset="0"/>
              </a:rPr>
              <a:t>0</a:t>
            </a:r>
            <a:r>
              <a:rPr lang="fr-FR" sz="2000">
                <a:latin typeface="Consolas" panose="020B0609020204030204" pitchFamily="49" charset="0"/>
              </a:rPr>
              <a:t>)</a:t>
            </a:r>
            <a:endParaRPr lang="fr-FR" sz="2000" dirty="0">
              <a:latin typeface="Consolas" panose="020B0609020204030204" pitchFamily="49" charset="0"/>
            </a:endParaRPr>
          </a:p>
        </p:txBody>
      </p:sp>
      <p:sp>
        <p:nvSpPr>
          <p:cNvPr id="6" name="Rectangle 5">
            <a:extLst>
              <a:ext uri="{FF2B5EF4-FFF2-40B4-BE49-F238E27FC236}">
                <a16:creationId xmlns:a16="http://schemas.microsoft.com/office/drawing/2014/main" id="{29B30CA6-B1A0-4E2F-B802-9E54DC209D4B}"/>
              </a:ext>
            </a:extLst>
          </p:cNvPr>
          <p:cNvSpPr/>
          <p:nvPr/>
        </p:nvSpPr>
        <p:spPr bwMode="auto">
          <a:xfrm>
            <a:off x="3628572" y="4936046"/>
            <a:ext cx="1923144" cy="885371"/>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can</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 </a:t>
            </a:r>
            <a:r>
              <a:rPr lang="fr-FR" sz="2000">
                <a:solidFill>
                  <a:srgbClr val="F9AE57"/>
                </a:solidFill>
                <a:latin typeface="Consolas" panose="020B0609020204030204" pitchFamily="49" charset="0"/>
              </a:rPr>
              <a:t>4</a:t>
            </a:r>
            <a:r>
              <a:rPr lang="fr-FR" sz="2000">
                <a:latin typeface="Consolas" panose="020B0609020204030204" pitchFamily="49" charset="0"/>
              </a:rPr>
              <a:t>, </a:t>
            </a:r>
            <a:r>
              <a:rPr lang="fr-FR" sz="2000">
                <a:solidFill>
                  <a:srgbClr val="F9AE57"/>
                </a:solidFill>
                <a:latin typeface="Consolas" panose="020B0609020204030204" pitchFamily="49" charset="0"/>
              </a:rPr>
              <a:t>5</a:t>
            </a:r>
            <a:r>
              <a:rPr lang="fr-FR" sz="2000">
                <a:latin typeface="Consolas" panose="020B0609020204030204" pitchFamily="49" charset="0"/>
              </a:rPr>
              <a:t>)</a:t>
            </a:r>
            <a:endParaRPr lang="fr-FR" sz="2000" dirty="0">
              <a:latin typeface="Consolas" panose="020B0609020204030204" pitchFamily="49" charset="0"/>
            </a:endParaRPr>
          </a:p>
        </p:txBody>
      </p:sp>
      <p:sp>
        <p:nvSpPr>
          <p:cNvPr id="7" name="Rectangle 6">
            <a:extLst>
              <a:ext uri="{FF2B5EF4-FFF2-40B4-BE49-F238E27FC236}">
                <a16:creationId xmlns:a16="http://schemas.microsoft.com/office/drawing/2014/main" id="{B6B5CA79-DCC1-484F-A38B-0308A9F73CD5}"/>
              </a:ext>
            </a:extLst>
          </p:cNvPr>
          <p:cNvSpPr/>
          <p:nvPr/>
        </p:nvSpPr>
        <p:spPr bwMode="auto">
          <a:xfrm>
            <a:off x="6640285" y="4936046"/>
            <a:ext cx="1923144" cy="885371"/>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can</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 </a:t>
            </a:r>
            <a:r>
              <a:rPr lang="fr-FR" sz="2000">
                <a:solidFill>
                  <a:srgbClr val="F9AE57"/>
                </a:solidFill>
                <a:latin typeface="Consolas" panose="020B0609020204030204" pitchFamily="49" charset="0"/>
              </a:rPr>
              <a:t>5</a:t>
            </a:r>
            <a:r>
              <a:rPr lang="fr-FR" sz="2000">
                <a:latin typeface="Consolas" panose="020B0609020204030204" pitchFamily="49" charset="0"/>
              </a:rPr>
              <a:t>, </a:t>
            </a:r>
            <a:r>
              <a:rPr lang="fr-FR" sz="2000">
                <a:solidFill>
                  <a:srgbClr val="F9AE57"/>
                </a:solidFill>
                <a:latin typeface="Consolas" panose="020B0609020204030204" pitchFamily="49" charset="0"/>
              </a:rPr>
              <a:t>4</a:t>
            </a:r>
            <a:r>
              <a:rPr lang="fr-FR" sz="2000">
                <a:latin typeface="Consolas" panose="020B0609020204030204" pitchFamily="49" charset="0"/>
              </a:rPr>
              <a:t>)</a:t>
            </a:r>
            <a:endParaRPr lang="fr-FR" sz="2000" dirty="0">
              <a:latin typeface="Consolas" panose="020B0609020204030204" pitchFamily="49" charset="0"/>
            </a:endParaRPr>
          </a:p>
        </p:txBody>
      </p:sp>
      <p:sp>
        <p:nvSpPr>
          <p:cNvPr id="8" name="Rectangle 7">
            <a:extLst>
              <a:ext uri="{FF2B5EF4-FFF2-40B4-BE49-F238E27FC236}">
                <a16:creationId xmlns:a16="http://schemas.microsoft.com/office/drawing/2014/main" id="{3259E841-7D76-4327-BED6-9BA3F97ADD27}"/>
              </a:ext>
            </a:extLst>
          </p:cNvPr>
          <p:cNvSpPr/>
          <p:nvPr/>
        </p:nvSpPr>
        <p:spPr bwMode="auto">
          <a:xfrm>
            <a:off x="9651998" y="4936046"/>
            <a:ext cx="1923144" cy="885371"/>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eaLnBrk="0" fontAlgn="base" latinLnBrk="0" hangingPunct="0">
              <a:lnSpc>
                <a:spcPct val="100000"/>
              </a:lnSpc>
              <a:spcBef>
                <a:spcPct val="0"/>
              </a:spcBef>
              <a:spcAft>
                <a:spcPct val="0"/>
              </a:spcAft>
              <a:buClrTx/>
              <a:buSzTx/>
              <a:buFontTx/>
              <a:buNone/>
              <a:tabLst/>
            </a:pPr>
            <a:r>
              <a:rPr lang="fr-FR" sz="2000">
                <a:solidFill>
                  <a:srgbClr val="00EFD1"/>
                </a:solidFill>
                <a:latin typeface="Consolas" panose="020B0609020204030204" pitchFamily="49" charset="0"/>
              </a:rPr>
              <a:t>can</a:t>
            </a:r>
            <a:r>
              <a:rPr lang="fr-FR" sz="2000">
                <a:latin typeface="Consolas" panose="020B0609020204030204" pitchFamily="49" charset="0"/>
              </a:rPr>
              <a:t>(</a:t>
            </a:r>
            <a:r>
              <a:rPr lang="fr-FR" sz="2000">
                <a:solidFill>
                  <a:srgbClr val="F9AE57"/>
                </a:solidFill>
                <a:latin typeface="Consolas" panose="020B0609020204030204" pitchFamily="49" charset="0"/>
              </a:rPr>
              <a:t>2</a:t>
            </a:r>
            <a:r>
              <a:rPr lang="fr-FR" sz="2000">
                <a:latin typeface="Consolas" panose="020B0609020204030204" pitchFamily="49" charset="0"/>
              </a:rPr>
              <a:t>, </a:t>
            </a:r>
            <a:r>
              <a:rPr lang="fr-FR" sz="2000">
                <a:solidFill>
                  <a:srgbClr val="F9AE57"/>
                </a:solidFill>
                <a:latin typeface="Consolas" panose="020B0609020204030204" pitchFamily="49" charset="0"/>
              </a:rPr>
              <a:t>0</a:t>
            </a:r>
            <a:r>
              <a:rPr lang="fr-FR" sz="2000">
                <a:latin typeface="Consolas" panose="020B0609020204030204" pitchFamily="49" charset="0"/>
              </a:rPr>
              <a:t>, </a:t>
            </a:r>
            <a:r>
              <a:rPr lang="fr-FR" sz="2000">
                <a:solidFill>
                  <a:srgbClr val="F9AE57"/>
                </a:solidFill>
                <a:latin typeface="Consolas" panose="020B0609020204030204" pitchFamily="49" charset="0"/>
              </a:rPr>
              <a:t>9</a:t>
            </a:r>
            <a:r>
              <a:rPr lang="fr-FR" sz="2000">
                <a:latin typeface="Consolas" panose="020B0609020204030204" pitchFamily="49" charset="0"/>
              </a:rPr>
              <a:t>)</a:t>
            </a:r>
            <a:endParaRPr lang="fr-FR" sz="2000" dirty="0">
              <a:latin typeface="Consolas" panose="020B0609020204030204" pitchFamily="49" charset="0"/>
            </a:endParaRPr>
          </a:p>
        </p:txBody>
      </p:sp>
      <p:sp>
        <p:nvSpPr>
          <p:cNvPr id="10" name="Rectangle 9">
            <a:extLst>
              <a:ext uri="{FF2B5EF4-FFF2-40B4-BE49-F238E27FC236}">
                <a16:creationId xmlns:a16="http://schemas.microsoft.com/office/drawing/2014/main" id="{0D18F4B5-E156-4B93-9CA6-DABDD3919FD2}"/>
              </a:ext>
            </a:extLst>
          </p:cNvPr>
          <p:cNvSpPr/>
          <p:nvPr/>
        </p:nvSpPr>
        <p:spPr bwMode="auto">
          <a:xfrm>
            <a:off x="1865083" y="2609334"/>
            <a:ext cx="2569029" cy="886968"/>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400">
                <a:solidFill>
                  <a:srgbClr val="00EFD1"/>
                </a:solidFill>
                <a:latin typeface="Consolas" panose="020B0609020204030204" pitchFamily="49" charset="0"/>
              </a:rPr>
              <a:t>can</a:t>
            </a:r>
            <a:r>
              <a:rPr lang="fr-FR" sz="2400">
                <a:latin typeface="Consolas" panose="020B0609020204030204" pitchFamily="49" charset="0"/>
              </a:rPr>
              <a:t>(</a:t>
            </a:r>
            <a:r>
              <a:rPr lang="fr-FR" sz="2400">
                <a:solidFill>
                  <a:srgbClr val="F9AE57"/>
                </a:solidFill>
                <a:latin typeface="Consolas" panose="020B0609020204030204" pitchFamily="49" charset="0"/>
              </a:rPr>
              <a:t>1</a:t>
            </a:r>
            <a:r>
              <a:rPr lang="fr-FR" sz="2400">
                <a:latin typeface="Consolas" panose="020B0609020204030204" pitchFamily="49" charset="0"/>
              </a:rPr>
              <a:t>, </a:t>
            </a:r>
            <a:r>
              <a:rPr lang="fr-FR" sz="2400">
                <a:solidFill>
                  <a:srgbClr val="F9AE57"/>
                </a:solidFill>
                <a:latin typeface="Consolas" panose="020B0609020204030204" pitchFamily="49" charset="0"/>
              </a:rPr>
              <a:t>4</a:t>
            </a:r>
            <a:r>
              <a:rPr lang="fr-FR" sz="2400">
                <a:latin typeface="Consolas" panose="020B0609020204030204" pitchFamily="49" charset="0"/>
              </a:rPr>
              <a:t>, </a:t>
            </a:r>
            <a:r>
              <a:rPr lang="fr-FR" sz="2400">
                <a:solidFill>
                  <a:srgbClr val="F9AE57"/>
                </a:solidFill>
                <a:latin typeface="Consolas" panose="020B0609020204030204" pitchFamily="49" charset="0"/>
              </a:rPr>
              <a:t>0</a:t>
            </a:r>
            <a:r>
              <a:rPr lang="fr-FR" sz="2400">
                <a:latin typeface="Consolas" panose="020B0609020204030204" pitchFamily="49" charset="0"/>
              </a:rPr>
              <a:t>)</a:t>
            </a:r>
            <a:endParaRPr lang="fr-FR" sz="2400" dirty="0">
              <a:latin typeface="Consolas" panose="020B0609020204030204" pitchFamily="49" charset="0"/>
            </a:endParaRPr>
          </a:p>
        </p:txBody>
      </p:sp>
      <p:sp>
        <p:nvSpPr>
          <p:cNvPr id="11" name="Rectangle 10">
            <a:extLst>
              <a:ext uri="{FF2B5EF4-FFF2-40B4-BE49-F238E27FC236}">
                <a16:creationId xmlns:a16="http://schemas.microsoft.com/office/drawing/2014/main" id="{6FDCE7EA-2B54-4D36-AEEB-17C46DC5C615}"/>
              </a:ext>
            </a:extLst>
          </p:cNvPr>
          <p:cNvSpPr/>
          <p:nvPr/>
        </p:nvSpPr>
        <p:spPr bwMode="auto">
          <a:xfrm>
            <a:off x="7757888" y="2609334"/>
            <a:ext cx="2569029" cy="886968"/>
          </a:xfrm>
          <a:prstGeom prst="rect">
            <a:avLst/>
          </a:prstGeom>
          <a:solidFill>
            <a:srgbClr val="343D46"/>
          </a:solidFill>
          <a:ln w="28575">
            <a:solidFill>
              <a:schemeClr val="tx1"/>
            </a:solidFill>
          </a:ln>
          <a:effectLst/>
        </p:spPr>
        <p:txBody>
          <a:bodyPr vert="horz" wrap="square" lIns="91440" tIns="45720" rIns="91440" bIns="45720" numCol="1" rtlCol="0" anchor="ctr"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2400">
                <a:solidFill>
                  <a:srgbClr val="00EFD1"/>
                </a:solidFill>
                <a:latin typeface="Consolas" panose="020B0609020204030204" pitchFamily="49" charset="0"/>
              </a:rPr>
              <a:t>can</a:t>
            </a:r>
            <a:r>
              <a:rPr lang="fr-FR" sz="2400">
                <a:latin typeface="Consolas" panose="020B0609020204030204" pitchFamily="49" charset="0"/>
              </a:rPr>
              <a:t>(</a:t>
            </a:r>
            <a:r>
              <a:rPr lang="fr-FR" sz="2400">
                <a:solidFill>
                  <a:srgbClr val="F9AE57"/>
                </a:solidFill>
                <a:latin typeface="Consolas" panose="020B0609020204030204" pitchFamily="49" charset="0"/>
              </a:rPr>
              <a:t>1</a:t>
            </a:r>
            <a:r>
              <a:rPr lang="fr-FR" sz="2400">
                <a:latin typeface="Consolas" panose="020B0609020204030204" pitchFamily="49" charset="0"/>
              </a:rPr>
              <a:t>, </a:t>
            </a:r>
            <a:r>
              <a:rPr lang="fr-FR" sz="2400">
                <a:solidFill>
                  <a:srgbClr val="F9AE57"/>
                </a:solidFill>
                <a:latin typeface="Consolas" panose="020B0609020204030204" pitchFamily="49" charset="0"/>
              </a:rPr>
              <a:t>0</a:t>
            </a:r>
            <a:r>
              <a:rPr lang="fr-FR" sz="2400">
                <a:latin typeface="Consolas" panose="020B0609020204030204" pitchFamily="49" charset="0"/>
              </a:rPr>
              <a:t>, </a:t>
            </a:r>
            <a:r>
              <a:rPr lang="fr-FR" sz="2400">
                <a:solidFill>
                  <a:srgbClr val="F9AE57"/>
                </a:solidFill>
                <a:latin typeface="Consolas" panose="020B0609020204030204" pitchFamily="49" charset="0"/>
              </a:rPr>
              <a:t>4</a:t>
            </a:r>
            <a:r>
              <a:rPr lang="fr-FR" sz="2400">
                <a:latin typeface="Consolas" panose="020B0609020204030204" pitchFamily="49" charset="0"/>
              </a:rPr>
              <a:t>)</a:t>
            </a:r>
            <a:endParaRPr lang="fr-FR" sz="2400" dirty="0">
              <a:latin typeface="Consolas" panose="020B0609020204030204" pitchFamily="49" charset="0"/>
            </a:endParaRPr>
          </a:p>
        </p:txBody>
      </p:sp>
      <p:cxnSp>
        <p:nvCxnSpPr>
          <p:cNvPr id="31" name="Straight Arrow Connector 30">
            <a:extLst>
              <a:ext uri="{FF2B5EF4-FFF2-40B4-BE49-F238E27FC236}">
                <a16:creationId xmlns:a16="http://schemas.microsoft.com/office/drawing/2014/main" id="{EF7A06E3-FFAA-4C9F-B6BB-0ADCC74BA1F8}"/>
              </a:ext>
            </a:extLst>
          </p:cNvPr>
          <p:cNvCxnSpPr>
            <a:cxnSpLocks/>
          </p:cNvCxnSpPr>
          <p:nvPr/>
        </p:nvCxnSpPr>
        <p:spPr>
          <a:xfrm>
            <a:off x="5832926" y="430268"/>
            <a:ext cx="0" cy="421400"/>
          </a:xfrm>
          <a:prstGeom prst="straightConnector1">
            <a:avLst/>
          </a:prstGeom>
          <a:ln w="28575">
            <a:solidFill>
              <a:srgbClr val="F97B57"/>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61D6FE-02BD-4F8F-8D16-A51D8B565AC7}"/>
              </a:ext>
            </a:extLst>
          </p:cNvPr>
          <p:cNvCxnSpPr>
            <a:cxnSpLocks/>
          </p:cNvCxnSpPr>
          <p:nvPr/>
        </p:nvCxnSpPr>
        <p:spPr>
          <a:xfrm>
            <a:off x="6359976" y="430268"/>
            <a:ext cx="0" cy="421400"/>
          </a:xfrm>
          <a:prstGeom prst="straightConnector1">
            <a:avLst/>
          </a:prstGeom>
          <a:ln w="28575">
            <a:solidFill>
              <a:srgbClr val="F97B57"/>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0588136-4B87-4BE0-A004-804FD35347BA}"/>
              </a:ext>
            </a:extLst>
          </p:cNvPr>
          <p:cNvCxnSpPr>
            <a:cxnSpLocks/>
          </p:cNvCxnSpPr>
          <p:nvPr/>
        </p:nvCxnSpPr>
        <p:spPr>
          <a:xfrm>
            <a:off x="6848926" y="430268"/>
            <a:ext cx="0" cy="421400"/>
          </a:xfrm>
          <a:prstGeom prst="straightConnector1">
            <a:avLst/>
          </a:prstGeom>
          <a:ln w="28575">
            <a:solidFill>
              <a:srgbClr val="F97B57"/>
            </a:solidFill>
            <a:tailEnd type="stealth"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6DB37BB1-CC1A-4CE0-BFC4-36BEA8062067}"/>
              </a:ext>
            </a:extLst>
          </p:cNvPr>
          <p:cNvSpPr txBox="1"/>
          <p:nvPr/>
        </p:nvSpPr>
        <p:spPr>
          <a:xfrm>
            <a:off x="6038164" y="97773"/>
            <a:ext cx="643624" cy="276999"/>
          </a:xfrm>
          <a:prstGeom prst="rect">
            <a:avLst/>
          </a:prstGeom>
          <a:noFill/>
        </p:spPr>
        <p:txBody>
          <a:bodyPr wrap="square" rtlCol="0">
            <a:spAutoFit/>
          </a:bodyPr>
          <a:lstStyle/>
          <a:p>
            <a:pPr algn="ctr"/>
            <a:r>
              <a:rPr lang="fr-FR" sz="1200">
                <a:solidFill>
                  <a:schemeClr val="bg2">
                    <a:lumMod val="90000"/>
                  </a:schemeClr>
                </a:solidFill>
              </a:rPr>
              <a:t>sum1</a:t>
            </a:r>
            <a:endParaRPr lang="fr-FR" sz="1200" dirty="0">
              <a:solidFill>
                <a:schemeClr val="bg2">
                  <a:lumMod val="90000"/>
                </a:schemeClr>
              </a:solidFill>
            </a:endParaRPr>
          </a:p>
        </p:txBody>
      </p:sp>
      <p:sp>
        <p:nvSpPr>
          <p:cNvPr id="38" name="TextBox 37">
            <a:extLst>
              <a:ext uri="{FF2B5EF4-FFF2-40B4-BE49-F238E27FC236}">
                <a16:creationId xmlns:a16="http://schemas.microsoft.com/office/drawing/2014/main" id="{65FC0E77-D768-45EB-B000-1D31CF8A63E8}"/>
              </a:ext>
            </a:extLst>
          </p:cNvPr>
          <p:cNvSpPr txBox="1"/>
          <p:nvPr/>
        </p:nvSpPr>
        <p:spPr>
          <a:xfrm>
            <a:off x="6527114" y="97773"/>
            <a:ext cx="643624" cy="276999"/>
          </a:xfrm>
          <a:prstGeom prst="rect">
            <a:avLst/>
          </a:prstGeom>
          <a:noFill/>
        </p:spPr>
        <p:txBody>
          <a:bodyPr wrap="square" rtlCol="0">
            <a:spAutoFit/>
          </a:bodyPr>
          <a:lstStyle/>
          <a:p>
            <a:pPr algn="ctr"/>
            <a:r>
              <a:rPr lang="fr-FR" sz="1200">
                <a:solidFill>
                  <a:schemeClr val="bg2">
                    <a:lumMod val="90000"/>
                  </a:schemeClr>
                </a:solidFill>
              </a:rPr>
              <a:t>sum2</a:t>
            </a:r>
            <a:endParaRPr lang="fr-FR" sz="1200" dirty="0">
              <a:solidFill>
                <a:schemeClr val="bg2">
                  <a:lumMod val="90000"/>
                </a:schemeClr>
              </a:solidFill>
            </a:endParaRPr>
          </a:p>
        </p:txBody>
      </p:sp>
      <p:sp>
        <p:nvSpPr>
          <p:cNvPr id="39" name="TextBox 38">
            <a:extLst>
              <a:ext uri="{FF2B5EF4-FFF2-40B4-BE49-F238E27FC236}">
                <a16:creationId xmlns:a16="http://schemas.microsoft.com/office/drawing/2014/main" id="{91C42999-FAF4-4092-A13A-E0BBBEF96D97}"/>
              </a:ext>
            </a:extLst>
          </p:cNvPr>
          <p:cNvSpPr txBox="1"/>
          <p:nvPr/>
        </p:nvSpPr>
        <p:spPr>
          <a:xfrm>
            <a:off x="5511114" y="97773"/>
            <a:ext cx="643624" cy="276999"/>
          </a:xfrm>
          <a:prstGeom prst="rect">
            <a:avLst/>
          </a:prstGeom>
          <a:noFill/>
        </p:spPr>
        <p:txBody>
          <a:bodyPr wrap="square" rtlCol="0">
            <a:spAutoFit/>
          </a:bodyPr>
          <a:lstStyle/>
          <a:p>
            <a:pPr algn="ctr"/>
            <a:r>
              <a:rPr lang="fr-FR" sz="1200">
                <a:solidFill>
                  <a:schemeClr val="bg2">
                    <a:lumMod val="90000"/>
                  </a:schemeClr>
                </a:solidFill>
              </a:rPr>
              <a:t>i</a:t>
            </a:r>
            <a:endParaRPr lang="fr-FR" sz="1200" dirty="0">
              <a:solidFill>
                <a:schemeClr val="bg2">
                  <a:lumMod val="90000"/>
                </a:schemeClr>
              </a:solidFill>
            </a:endParaRPr>
          </a:p>
        </p:txBody>
      </p:sp>
      <p:sp>
        <p:nvSpPr>
          <p:cNvPr id="59" name="TextBox 58">
            <a:extLst>
              <a:ext uri="{FF2B5EF4-FFF2-40B4-BE49-F238E27FC236}">
                <a16:creationId xmlns:a16="http://schemas.microsoft.com/office/drawing/2014/main" id="{DCBCA58D-EA76-4EE2-8DB2-F4414EA5329D}"/>
              </a:ext>
            </a:extLst>
          </p:cNvPr>
          <p:cNvSpPr txBox="1"/>
          <p:nvPr/>
        </p:nvSpPr>
        <p:spPr>
          <a:xfrm>
            <a:off x="740231" y="5843579"/>
            <a:ext cx="1676400" cy="923330"/>
          </a:xfrm>
          <a:prstGeom prst="rect">
            <a:avLst/>
          </a:prstGeom>
          <a:noFill/>
        </p:spPr>
        <p:txBody>
          <a:bodyPr wrap="square" rtlCol="0">
            <a:spAutoFit/>
          </a:bodyPr>
          <a:lstStyle/>
          <a:p>
            <a:pPr algn="ctr"/>
            <a:r>
              <a:rPr lang="fr-FR"/>
              <a:t>.</a:t>
            </a:r>
          </a:p>
          <a:p>
            <a:pPr algn="ctr"/>
            <a:r>
              <a:rPr lang="fr-FR"/>
              <a:t>.</a:t>
            </a:r>
          </a:p>
          <a:p>
            <a:pPr algn="ctr"/>
            <a:r>
              <a:rPr lang="fr-FR"/>
              <a:t>.</a:t>
            </a:r>
            <a:endParaRPr lang="fr-FR" dirty="0"/>
          </a:p>
        </p:txBody>
      </p:sp>
      <p:sp>
        <p:nvSpPr>
          <p:cNvPr id="60" name="TextBox 59">
            <a:extLst>
              <a:ext uri="{FF2B5EF4-FFF2-40B4-BE49-F238E27FC236}">
                <a16:creationId xmlns:a16="http://schemas.microsoft.com/office/drawing/2014/main" id="{329F3530-A3DD-4970-AC9F-276E7E532239}"/>
              </a:ext>
            </a:extLst>
          </p:cNvPr>
          <p:cNvSpPr txBox="1"/>
          <p:nvPr/>
        </p:nvSpPr>
        <p:spPr>
          <a:xfrm>
            <a:off x="3751944" y="5843579"/>
            <a:ext cx="1676400" cy="923330"/>
          </a:xfrm>
          <a:prstGeom prst="rect">
            <a:avLst/>
          </a:prstGeom>
          <a:noFill/>
        </p:spPr>
        <p:txBody>
          <a:bodyPr wrap="square" rtlCol="0">
            <a:spAutoFit/>
          </a:bodyPr>
          <a:lstStyle/>
          <a:p>
            <a:pPr algn="ctr"/>
            <a:r>
              <a:rPr lang="fr-FR"/>
              <a:t>.</a:t>
            </a:r>
          </a:p>
          <a:p>
            <a:pPr algn="ctr"/>
            <a:r>
              <a:rPr lang="fr-FR"/>
              <a:t>.</a:t>
            </a:r>
          </a:p>
          <a:p>
            <a:pPr algn="ctr"/>
            <a:r>
              <a:rPr lang="fr-FR"/>
              <a:t>.</a:t>
            </a:r>
            <a:endParaRPr lang="fr-FR" dirty="0"/>
          </a:p>
        </p:txBody>
      </p:sp>
      <p:sp>
        <p:nvSpPr>
          <p:cNvPr id="61" name="TextBox 60">
            <a:extLst>
              <a:ext uri="{FF2B5EF4-FFF2-40B4-BE49-F238E27FC236}">
                <a16:creationId xmlns:a16="http://schemas.microsoft.com/office/drawing/2014/main" id="{A5C19709-F842-4DDF-A95A-0A65A644F6C1}"/>
              </a:ext>
            </a:extLst>
          </p:cNvPr>
          <p:cNvSpPr txBox="1"/>
          <p:nvPr/>
        </p:nvSpPr>
        <p:spPr>
          <a:xfrm>
            <a:off x="6919688" y="5843579"/>
            <a:ext cx="1676400" cy="923330"/>
          </a:xfrm>
          <a:prstGeom prst="rect">
            <a:avLst/>
          </a:prstGeom>
          <a:noFill/>
        </p:spPr>
        <p:txBody>
          <a:bodyPr wrap="square" rtlCol="0">
            <a:spAutoFit/>
          </a:bodyPr>
          <a:lstStyle/>
          <a:p>
            <a:pPr algn="ctr"/>
            <a:r>
              <a:rPr lang="fr-FR"/>
              <a:t>.</a:t>
            </a:r>
          </a:p>
          <a:p>
            <a:pPr algn="ctr"/>
            <a:r>
              <a:rPr lang="fr-FR"/>
              <a:t>.</a:t>
            </a:r>
          </a:p>
          <a:p>
            <a:pPr algn="ctr"/>
            <a:r>
              <a:rPr lang="fr-FR"/>
              <a:t>.</a:t>
            </a:r>
            <a:endParaRPr lang="fr-FR" dirty="0"/>
          </a:p>
        </p:txBody>
      </p:sp>
      <p:sp>
        <p:nvSpPr>
          <p:cNvPr id="62" name="TextBox 61">
            <a:extLst>
              <a:ext uri="{FF2B5EF4-FFF2-40B4-BE49-F238E27FC236}">
                <a16:creationId xmlns:a16="http://schemas.microsoft.com/office/drawing/2014/main" id="{62D2AD25-DF32-47B7-AE2E-2007684868A2}"/>
              </a:ext>
            </a:extLst>
          </p:cNvPr>
          <p:cNvSpPr txBox="1"/>
          <p:nvPr/>
        </p:nvSpPr>
        <p:spPr>
          <a:xfrm>
            <a:off x="9827986" y="5843579"/>
            <a:ext cx="1676400" cy="923330"/>
          </a:xfrm>
          <a:prstGeom prst="rect">
            <a:avLst/>
          </a:prstGeom>
          <a:noFill/>
        </p:spPr>
        <p:txBody>
          <a:bodyPr wrap="square" rtlCol="0">
            <a:spAutoFit/>
          </a:bodyPr>
          <a:lstStyle/>
          <a:p>
            <a:pPr algn="ctr"/>
            <a:r>
              <a:rPr lang="fr-FR"/>
              <a:t>.</a:t>
            </a:r>
          </a:p>
          <a:p>
            <a:pPr algn="ctr"/>
            <a:r>
              <a:rPr lang="fr-FR"/>
              <a:t>.</a:t>
            </a:r>
          </a:p>
          <a:p>
            <a:pPr algn="ctr"/>
            <a:r>
              <a:rPr lang="fr-FR"/>
              <a:t>.</a:t>
            </a:r>
            <a:endParaRPr lang="fr-FR" dirty="0"/>
          </a:p>
        </p:txBody>
      </p:sp>
    </p:spTree>
    <p:extLst>
      <p:ext uri="{BB962C8B-B14F-4D97-AF65-F5344CB8AC3E}">
        <p14:creationId xmlns:p14="http://schemas.microsoft.com/office/powerpoint/2010/main" val="16683222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Theme">
  <a:themeElements>
    <a:clrScheme name="inside code">
      <a:dk1>
        <a:srgbClr val="FFFFFF"/>
      </a:dk1>
      <a:lt1>
        <a:srgbClr val="343D46"/>
      </a:lt1>
      <a:dk2>
        <a:srgbClr val="44546A"/>
      </a:dk2>
      <a:lt2>
        <a:srgbClr val="E7E6E6"/>
      </a:lt2>
      <a:accent1>
        <a:srgbClr val="5EB4B4"/>
      </a:accent1>
      <a:accent2>
        <a:srgbClr val="D450D4"/>
      </a:accent2>
      <a:accent3>
        <a:srgbClr val="EC5E66"/>
      </a:accent3>
      <a:accent4>
        <a:srgbClr val="99C794"/>
      </a:accent4>
      <a:accent5>
        <a:srgbClr val="F97B57"/>
      </a:accent5>
      <a:accent6>
        <a:srgbClr val="F9AE57"/>
      </a:accent6>
      <a:hlink>
        <a:srgbClr val="A6ACB9"/>
      </a:hlink>
      <a:folHlink>
        <a:srgbClr val="954F72"/>
      </a:folHlink>
    </a:clrScheme>
    <a:fontScheme name="consolassss">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343D46"/>
        </a:solidFill>
        <a:ln w="28575">
          <a:solidFill>
            <a:schemeClr val="tx1"/>
          </a:solidFill>
        </a:ln>
        <a:effectLst/>
      </a:spPr>
      <a:bodyPr vert="horz" wrap="square" lIns="91440" tIns="45720" rIns="91440" bIns="45720" numCol="1" rtlCol="0" anchor="ctr" anchorCtr="0" compatLnSpc="1">
        <a:prstTxWarp prst="textNoShape">
          <a:avLst/>
        </a:prstTxWarp>
        <a:noAutofit/>
      </a:bodyPr>
      <a:lstStyle>
        <a:defPPr marL="0" marR="0" indent="0" algn="ctr" defTabSz="914400" rtl="0" eaLnBrk="0" fontAlgn="base" latinLnBrk="0" hangingPunct="0">
          <a:lnSpc>
            <a:spcPct val="100000"/>
          </a:lnSpc>
          <a:spcBef>
            <a:spcPct val="0"/>
          </a:spcBef>
          <a:spcAft>
            <a:spcPct val="0"/>
          </a:spcAft>
          <a:buClrTx/>
          <a:buSzTx/>
          <a:buFontTx/>
          <a:buNone/>
          <a:tabLst/>
          <a:defRPr sz="2400" dirty="0">
            <a:solidFill>
              <a:srgbClr val="F9AD57"/>
            </a:solidFill>
            <a:latin typeface="Consolas" panose="020B0609020204030204" pitchFamily="49" charset="0"/>
          </a:defRPr>
        </a:defPPr>
      </a:lstStyle>
    </a:spDef>
    <a:txDef>
      <a:spPr>
        <a:noFill/>
      </a:spPr>
      <a:bodyPr wrap="square" rtlCol="0">
        <a:spAutoFit/>
      </a:bodyPr>
      <a:lstStyle>
        <a:defPPr algn="ctr">
          <a:defRPr sz="3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16308</TotalTime>
  <Words>1053</Words>
  <Application>Microsoft Office PowerPoint</Application>
  <PresentationFormat>Widescreen</PresentationFormat>
  <Paragraphs>175</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 Math</vt:lpstr>
      <vt:lpstr>Consolas</vt:lpstr>
      <vt:lpstr>Eudoxus Sans Medium</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Prac syphax</dc:creator>
  <cp:lastModifiedBy>Syphax Ait oubelli</cp:lastModifiedBy>
  <cp:revision>1254</cp:revision>
  <dcterms:created xsi:type="dcterms:W3CDTF">2019-12-20T21:59:05Z</dcterms:created>
  <dcterms:modified xsi:type="dcterms:W3CDTF">2021-10-04T09:55:34Z</dcterms:modified>
</cp:coreProperties>
</file>